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tags/tag1.xml" ContentType="application/vnd.openxmlformats-officedocument.presentationml.tags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tags/tag2.xml" ContentType="application/vnd.openxmlformats-officedocument.presentationml.tags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tags/tag3.xml" ContentType="application/vnd.openxmlformats-officedocument.presentationml.tags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tags/tag4.xml" ContentType="application/vnd.openxmlformats-officedocument.presentationml.tags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notesMasterIdLst>
    <p:notesMasterId r:id="rId16"/>
  </p:notesMasterIdLst>
  <p:sldIdLst>
    <p:sldId id="256" r:id="rId2"/>
    <p:sldId id="257" r:id="rId3"/>
    <p:sldId id="260" r:id="rId4"/>
    <p:sldId id="269" r:id="rId5"/>
    <p:sldId id="258" r:id="rId6"/>
    <p:sldId id="264" r:id="rId7"/>
    <p:sldId id="263" r:id="rId8"/>
    <p:sldId id="262" r:id="rId9"/>
    <p:sldId id="274" r:id="rId10"/>
    <p:sldId id="259" r:id="rId11"/>
    <p:sldId id="261" r:id="rId12"/>
    <p:sldId id="268" r:id="rId13"/>
    <p:sldId id="265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26:53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1 284 0 0,'0'0'3853'0'0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35:28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1 484 0 0,'0'0'6625'0'0,"3"3"-6425"0"0,5 2-68 0 0,0 0-1 0 0,0-1 0 0 0,1 1 0 0 0,-1-2 1 0 0,1 1-1 0 0,14 3 0 0 0,66 13 403 0 0,-64-15-431 0 0,102 16 283 0 0,28 6-127 0 0,342 71 164 0 0,-348-79-298 0 0,-73-7-64 0 0,-75-12-56 0 0,1 0 1 0 0,7 1-1 0 0,-4 0 15 0 0,1-1-1 0 0,-1 0 1 0 0,1 0 0 0 0,-1 0-1 0 0,0-1 1 0 0,1 0 0 0 0,-1 0 0 0 0,7-2-1 0 0,-6 1-14 0 0,56-14 3 0 0,66-16 16 0 0,-32 16-6 0 0,1 4-1 0 0,121 1 1 0 0,-149 13 1 0 0,-34-1-1 0 0,1-1 0 0 0,47-6 0 0 0,-76 6-20 0 0,28-7 17 0 0,-18 3-3 0 0,-15 4 0 0 0,0 0-18 0 0,11 1 2 0 0,-4-2 15 0 0,-7 1-13 0 0,1-1 1 0 0,1 1 0 0 0,-1 0-1 0 0,0 0 1 0 0,1 0 0 0 0,-1 0 0 0 0,1 0-1 0 0,-1 1 1 0 0,0 0 0 0 0,1-1 0 0 0,-1 1-1 0 0,4 2 1 0 0,8 1-3 0 0,-14-3 8 0 0,1-1-3 0 0,6 0 3 0 0,-6 0 3 0 0,-1 0-469 0 0,0 0 9 0 0,1 0 0 0 0,-1 0 0 0 0,0 0 0 0 0,0 0 0 0 0,1 0 0 0 0,-1 0-1 0 0,0-1 1 0 0,0 1 0 0 0,1 0 0 0 0,-1-1 0 0 0,0 1 0 0 0,0-1 0 0 0,3 0 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9:41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1612 112 0 0,'-13'8'5979'0'0,"21"-20"-4847"0"0,27-27-1104 0 0,467-459 2153 0 0,-98 93-1594 0 0,-95 119-255 0 0,-36 9-106 0 0,-270 273-250 0 0,31-39 89 0 0,-32 40-116 0 0,0-1 0 0 0,1 1-1 0 0,-1-1 1 0 0,-1 1-1 0 0,1-1 1 0 0,-1 0 0 0 0,1 0-1 0 0,-1 0 1 0 0,0 0-1 0 0,0-6 1 0 0,-1 9 11 0 0,0 1-1 0 0,0-1 1 0 0,0 1 0 0 0,0-1-1 0 0,0 1 1 0 0,-1 0 0 0 0,1-1-1 0 0,0 1 1 0 0,0 0 0 0 0,-1-1 0 0 0,1 1-1 0 0,0 0 1 0 0,-1-1 0 0 0,1 1-1 0 0,0 0 1 0 0,-1-1 0 0 0,1 1-1 0 0,0 0 1 0 0,-1 0 0 0 0,1 0 0 0 0,-1-1-1 0 0,1 1 1 0 0,0 0 0 0 0,-1 0-1 0 0,1 0 1 0 0,-1 0 0 0 0,1 0-1 0 0,-1 0 1 0 0,1 0 0 0 0,-1 0 0 0 0,1 0-1 0 0,0 0 1 0 0,-1 0 0 0 0,1 0-1 0 0,-2 0 1 0 0,1 0-29 0 0,0 0-1 0 0,0 0 1 0 0,0 1-1 0 0,0-1 1 0 0,0 0 0 0 0,0 0-1 0 0,0 1 1 0 0,0-1-1 0 0,0 1 1 0 0,0-1-1 0 0,0 1 1 0 0,0-1 0 0 0,0 1-1 0 0,0 0 1 0 0,0-1-1 0 0,-1 2 1 0 0,-24 31-4189 0 0,19-22 2478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9:46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34 527 316 0 0,'0'0'3918'0'0,"-17"-2"1400"0"0,10-10-5329 0 0,6 10 9 0 0,0 0 0 0 0,0 0 1 0 0,0 0-1 0 0,0 1 0 0 0,0-1 1 0 0,0-1-1 0 0,0 1 0 0 0,1 0 1 0 0,-1 0-1 0 0,1 0 0 0 0,0 0 1 0 0,-1 0-1 0 0,1 0 0 0 0,0-1 1 0 0,0 1-1 0 0,0 0 0 0 0,1 0 1 0 0,-1 0-1 0 0,0 0 0 0 0,2-3 1 0 0,18-50 5 0 0,2 1 1 0 0,52-89 0 0 0,-57 111-3 0 0,-5 9-44 0 0,0 0 0 0 0,2 2 0 0 0,0-1 1 0 0,2 2-1 0 0,0 0 0 0 0,23-21 1 0 0,-37 40-130 0 0,0-1 1 0 0,0 1 0 0 0,0 0-1 0 0,0 0 1 0 0,1 0 0 0 0,-1 0 0 0 0,0 0-1 0 0,1 1 1 0 0,-1-1 0 0 0,1 1-1 0 0,-1-1 1 0 0,1 1 0 0 0,-1 0 0 0 0,4 0-1 0 0,-4 0-274 0 0,9-1-3167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9:47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66 68 0 0,'-39'-60'5129'0'0,"39"60"-5095"0"0,0 0 1 0 0,0-1-1 0 0,0 1 0 0 0,0 0 0 0 0,-1-1 1 0 0,1 1-1 0 0,0 0 0 0 0,0 0 0 0 0,-1-1 0 0 0,1 1 1 0 0,0 0-1 0 0,0 0 0 0 0,-1-1 0 0 0,1 1 1 0 0,0 0-1 0 0,-1 0 0 0 0,1 0 0 0 0,0-1 1 0 0,-1 1-1 0 0,1 0 0 0 0,0 0 0 0 0,-1 0 1 0 0,1 0-1 0 0,0 0 0 0 0,-1 0 0 0 0,1 0 0 0 0,0 0 1 0 0,-1 0-1 0 0,1 0 0 0 0,-1 0 0 0 0,1 0 1 0 0,0 0-1 0 0,-1 0 0 0 0,1 0 0 0 0,0 0 1 0 0,-1 0-1 0 0,1 1 0 0 0,0-1 0 0 0,-1 0 0 0 0,1 0 1 0 0,0 0-1 0 0,-1 1 0 0 0,1-1 0 0 0,0 0 1 0 0,0 0-1 0 0,-1 1 0 0 0,1-1 0 0 0,0 0 1 0 0,0 0-1 0 0,-1 1 0 0 0,1-1 0 0 0,0 0 1 0 0,0 1-1 0 0,0-1 0 0 0,-9 21 561 0 0,8 4-454 0 0,1 1-1 0 0,2 0 0 0 0,0 0 0 0 0,2-1 1 0 0,1 0-1 0 0,1 1 0 0 0,0-2 1 0 0,3 1-1 0 0,18 41 0 0 0,-24-60-139 0 0,0-1-1 0 0,0 1 0 0 0,1 0 1 0 0,0-1-1 0 0,0 0 1 0 0,0 0-1 0 0,1 0 1 0 0,-1 0-1 0 0,1-1 0 0 0,0 0 1 0 0,11 7-1 0 0,-13-9-48 0 0,0-1-1 0 0,0 1 1 0 0,1-1-1 0 0,-1 0 0 0 0,1 0 1 0 0,-1 0-1 0 0,1 0 1 0 0,-1-1-1 0 0,1 0 1 0 0,-1 1-1 0 0,1-1 1 0 0,0 0-1 0 0,-1-1 1 0 0,1 1-1 0 0,-1-1 0 0 0,1 1 1 0 0,-1-1-1 0 0,1 0 1 0 0,-1-1-1 0 0,0 1 1 0 0,1 0-1 0 0,-1-1 1 0 0,4-3-1 0 0,11-8-541 0 0,-1-1-1 0 0,-1 0 0 0 0,-1-1 1 0 0,0-1-1 0 0,0-1 1 0 0,-2 0-1 0 0,12-20 1 0 0,7-11-1208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9:47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29 176 0 0,'-7'-5'1019'0'0,"-1"1"-1"0"0,1 0 1 0 0,-1 1 0 0 0,0 0-1 0 0,1 0 1 0 0,-1 1 0 0 0,-16-3-1 0 0,23 5-993 0 0,1 0-1 0 0,0 0 0 0 0,-1 0 0 0 0,1 0 0 0 0,-1 0 0 0 0,1 0 0 0 0,0 0 0 0 0,-1 0 0 0 0,1 1 0 0 0,0-1 0 0 0,-1 0 0 0 0,1 0 1 0 0,0 0-1 0 0,-1 0 0 0 0,1 1 0 0 0,0-1 0 0 0,0 0 0 0 0,-1 0 0 0 0,1 0 0 0 0,0 1 0 0 0,0-1 0 0 0,-1 0 0 0 0,1 1 0 0 0,0-1 1 0 0,0 0-1 0 0,0 0 0 0 0,-1 1 0 0 0,1-1 0 0 0,0 0 0 0 0,0 1 0 0 0,0-1 0 0 0,0 1 0 0 0,0-1 0 0 0,0 0 0 0 0,0 1 0 0 0,0-1 1 0 0,0 0-1 0 0,0 1 0 0 0,0-1 0 0 0,0 0 0 0 0,0 1 0 0 0,0-1 0 0 0,0 0 0 0 0,0 1 0 0 0,0-1 0 0 0,0 0 0 0 0,0 1 0 0 0,1-1 1 0 0,-1 0-1 0 0,0 1 0 0 0,10 17 438 0 0,44 59 488 0 0,8 9-880 0 0,-43-64-520 0 0,1 0 0 0 0,1-1 0 0 0,26 19-1 0 0,-33-30-967 0 0,0-1-1 0 0,1 0 0 0 0,31 13 0 0 0,-32-17-585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9:47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1 327 292 0 0,'2'-2'414'0'0,"25"-25"309"0"0,0-1-1 0 0,-2-1 0 0 0,-1-1 1 0 0,25-44-1 0 0,-43 64-304 0 0,-1 0 0 0 0,-1-1 0 0 0,0 0 0 0 0,0 0 0 0 0,-1 0 0 0 0,-1 0 0 0 0,0 0 0 0 0,0-1 0 0 0,-1-14 0 0 0,-1 26-382 0 0,0-1 0 0 0,0 1 0 0 0,0-1 1 0 0,0 1-1 0 0,0-1 0 0 0,0 1 0 0 0,0-1 0 0 0,0 1 0 0 0,0-1 0 0 0,0 1 0 0 0,1 0 0 0 0,-1-1 0 0 0,0 1 1 0 0,0-1-1 0 0,0 1 0 0 0,1 0 0 0 0,-1-1 0 0 0,0 1 0 0 0,0-1 0 0 0,1 1 0 0 0,-1 0 0 0 0,0-1 0 0 0,1 1 1 0 0,-1 0-1 0 0,0 0 0 0 0,1-1 0 0 0,-1 1 0 0 0,1 0 0 0 0,-1 0 0 0 0,0 0 0 0 0,1-1 0 0 0,-1 1 0 0 0,1 0 1 0 0,-1 0-1 0 0,1 0 0 0 0,-1 0 0 0 0,1 0 0 0 0,-1 0 0 0 0,0 0 0 0 0,1 0 0 0 0,-1 0 0 0 0,1 0 0 0 0,-1 0 1 0 0,1 0-1 0 0,-1 0 0 0 0,1 0 0 0 0,25 11 159 0 0,-18-8-105 0 0,0 1-214 0 0,0-1 0 0 0,1-1 0 0 0,-1 1 1 0 0,1-1-1 0 0,0-1 0 0 0,0 1 0 0 0,9-1 0 0 0,-14-1-181 0 0,1 0 1 0 0,-1-1 0 0 0,1 1 0 0 0,-1-1-1 0 0,1 0 1 0 0,-1 0 0 0 0,1 0-1 0 0,-1 0 1 0 0,0-1 0 0 0,0 0-1 0 0,0 0 1 0 0,0 0 0 0 0,0-1-1 0 0,0 1 1 0 0,5-5 0 0 0,-6 3-1447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9:48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12 60 0 0,'-47'-11'3256'0'0,"45"11"-2428"0"0,6 3-1246 0 0,31 15-1619 0 0,-34-17 1084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9:48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1 358 156 0 0,'0'0'1690'0'0,"23"19"580"0"0,-22-19-2204 0 0,0 1 0 0 0,1-1 0 0 0,-1 0 0 0 0,0 1 0 0 0,0-1-1 0 0,1 0 1 0 0,-1 0 0 0 0,0 1 0 0 0,0-1 0 0 0,1 0-1 0 0,-1 0 1 0 0,0 0 0 0 0,0-1 0 0 0,1 1 0 0 0,-1 0 0 0 0,0 0-1 0 0,0-1 1 0 0,1 1 0 0 0,-1-1 0 0 0,0 1 0 0 0,0-1 0 0 0,0 1-1 0 0,0-1 1 0 0,2-1 0 0 0,0-1 4 0 0,0 1 0 0 0,-1-1 0 0 0,0 0 0 0 0,1 0 0 0 0,-1 0 0 0 0,0 0 0 0 0,0 0 0 0 0,2-6 0 0 0,1-5 68 0 0,0 1 1 0 0,-1-1-1 0 0,4-24 0 0 0,-6 29-90 0 0,-2 5-13 0 0,0 0-1 0 0,1 1 1 0 0,-1-1-1 0 0,1 0 1 0 0,0 0-1 0 0,1 0 1 0 0,-1 1-1 0 0,4-7 1 0 0,-4 9 100 0 0,68 70 231 0 0,-65-65-343 0 0,0 1 0 0 0,0-1 1 0 0,0-1-1 0 0,1 1 0 0 0,-1 0 1 0 0,1-1-1 0 0,0 0 0 0 0,0 0 1 0 0,8 3-1 0 0,-11-6 37 0 0,21-20 179 0 0,-16 7-142 0 0,-1 1-1 0 0,-1-1 1 0 0,0 0-1 0 0,3-17 1 0 0,4-8 265 0 0,-11 37-350 0 0,-1 0 0 0 0,1 0 1 0 0,-1 1-1 0 0,1-1 0 0 0,-1 0 0 0 0,1 0 0 0 0,-1 1 0 0 0,1-1 0 0 0,0 0 0 0 0,-1 1 1 0 0,1-1-1 0 0,0 1 0 0 0,-1-1 0 0 0,1 1 0 0 0,0-1 0 0 0,0 1 0 0 0,0-1 0 0 0,-1 1 1 0 0,1 0-1 0 0,0-1 0 0 0,0 1 0 0 0,0 0 0 0 0,0 0 0 0 0,0 0 0 0 0,1 0 0 0 0,26 2 162 0 0,-4 0-65 0 0,-15-4-125 0 0,-1 0 0 0 0,1-1 0 0 0,-1-1 0 0 0,1 1 0 0 0,-1-1 0 0 0,0-1 1 0 0,-1 1-1 0 0,1-2 0 0 0,-1 1 0 0 0,0-1 0 0 0,10-10 0 0 0,6-8-2951 0 0,37-50-1 0 0,-50 61 910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9:48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14 130 76 0 0,'0'0'137'0'0,"0"0"0"0"0,0 1 0 0 0,-1-1 0 0 0,1 0 0 0 0,0 0 0 0 0,0 1 0 0 0,-1-1 0 0 0,1 0 0 0 0,0 0 0 0 0,-1 1 0 0 0,1-1 0 0 0,0 0 0 0 0,-1 0 0 0 0,1 0 0 0 0,0 1 0 0 0,-1-1 0 0 0,1 0 0 0 0,-1 0 0 0 0,1 0 0 0 0,0 0 0 0 0,-1 0 0 0 0,1 0 0 0 0,0 0 0 0 0,-1 0 0 0 0,1 0 0 0 0,-1 0 0 0 0,1 0 0 0 0,0 0 0 0 0,-1 0 0 0 0,1 0 0 0 0,-1 0 0 0 0,1-1 0 0 0,0 1 0 0 0,-1 0-1 0 0,1 0 1 0 0,0 0 0 0 0,-1-1 0 0 0,1 1 0 0 0,-1-1 0 0 0,4-17 1023 0 0,0 10-1182 0 0,1 0 0 0 0,-1 1-1 0 0,10-15 1 0 0,41-37-3694 0 0,-45 50 2078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9:49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20 324 0 0,'-46'-19'7377'0'0,"44"19"-5999"0"0,1 1-1322 0 0,1-1 0 0 0,-1 1 1 0 0,1 0-1 0 0,-1 0 0 0 0,1-1 0 0 0,0 1 0 0 0,-1 0 1 0 0,1 0-1 0 0,0 0 0 0 0,0 0 0 0 0,-1 0 1 0 0,1-1-1 0 0,0 1 0 0 0,0 0 0 0 0,0 0 0 0 0,0 0 1 0 0,0 1-1 0 0,16 32 439 0 0,42 85-731 0 0,-49-105-672 0 0,0 0 0 0 0,1-1-1 0 0,13 15 1 0 0,-10-19-1637 0 0,0-2 197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9:49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203 205 764 0 0,'-4'-2'198'0'0,"1"0"-1"0"0,-1 0 1 0 0,1 0-1 0 0,-1 0 1 0 0,0 1 0 0 0,0 0-1 0 0,0 0 1 0 0,0 0-1 0 0,0 0 1 0 0,0 0 0 0 0,0 1-1 0 0,0 0 1 0 0,0 0-1 0 0,0 0 1 0 0,0 0-1 0 0,0 1 1 0 0,0-1 0 0 0,0 1-1 0 0,0 0 1 0 0,0 0-1 0 0,1 1 1 0 0,-1-1 0 0 0,0 1-1 0 0,0 0 1 0 0,1-1-1 0 0,-1 2 1 0 0,1-1 0 0 0,0 0-1 0 0,0 1 1 0 0,0 0-1 0 0,0-1 1 0 0,0 1-1 0 0,0 0 1 0 0,-3 7 0 0 0,-2 1-25 0 0,1 0 0 0 0,0 0 0 0 0,1 1 1 0 0,0 0-1 0 0,1 0 0 0 0,0 0 0 0 0,1 1 1 0 0,0 0-1 0 0,-2 19 0 0 0,5-21-97 0 0,0 1-1 0 0,1 0 1 0 0,1 0 0 0 0,0 0-1 0 0,1-1 1 0 0,0 1-1 0 0,0 0 1 0 0,2-1-1 0 0,4 14 1 0 0,-6-20-103 0 0,0 0 0 0 0,0-1-1 0 0,0 1 1 0 0,0-1 0 0 0,0 0 0 0 0,1 0 0 0 0,0 1 0 0 0,0-2-1 0 0,0 1 1 0 0,0 0 0 0 0,1-1 0 0 0,0 1 0 0 0,-1-1 0 0 0,1 0 0 0 0,0 0-1 0 0,1-1 1 0 0,-1 1 0 0 0,0-1 0 0 0,1 0 0 0 0,-1 0 0 0 0,1 0-1 0 0,0-1 1 0 0,-1 0 0 0 0,8 2 0 0 0,-8-3-1 0 0,0 0 0 0 0,0 0-1 0 0,0-1 1 0 0,0 1 0 0 0,0-1 0 0 0,0 0 0 0 0,0 0 0 0 0,0 0-1 0 0,0 0 1 0 0,0-1 0 0 0,-1 1 0 0 0,1-1 0 0 0,-1 0 0 0 0,1 0 0 0 0,-1 0-1 0 0,0-1 1 0 0,1 1 0 0 0,-1-1 0 0 0,0 0 0 0 0,-1 0 0 0 0,1 0-1 0 0,-1 0 1 0 0,1 0 0 0 0,-1-1 0 0 0,0 1 0 0 0,0-1 0 0 0,0 0-1 0 0,-1 1 1 0 0,3-8 0 0 0,-2 3 15 0 0,0-1 0 0 0,0 1 0 0 0,0-1 0 0 0,-1 1-1 0 0,-1-1 1 0 0,0 1 0 0 0,0-1 0 0 0,0 1 0 0 0,-1-1 0 0 0,0 1 0 0 0,-1-1-1 0 0,0 1 1 0 0,-3-9 0 0 0,-27-55 892 0 0,-2 2 1 0 0,-4 1-1 0 0,-66-92 0 0 0,91 147 979 0 0,20 34-1455 0 0,24 40-556 0 0,-13-29-37 0 0,41 64-1269 0 0,-51-85 1004 0 0,0 0 1 0 0,1 0-1 0 0,1 0 1 0 0,-1-1-1 0 0,1-1 1 0 0,18 12-1 0 0,13 5-4130 0 0,-12-13 1960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39:45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114 229 20 0 0,'3'-7'362'0'0,"0"-3"-11"0"0,0 1 1 0 0,1-1 0 0 0,0 1 0 0 0,1-1-1 0 0,10-14 1 0 0,-10 17-133 0 0,-5 5-161 0 0,1 1 1 0 0,0-1-1 0 0,0 1 1 0 0,-1-1-1 0 0,1 1 1 0 0,0-1-1 0 0,0 1 1 0 0,1 0-1 0 0,-1 0 1 0 0,0-1-1 0 0,0 1 1 0 0,1 0 0 0 0,-1 0-1 0 0,0 0 1 0 0,1 0-1 0 0,1 0 1 0 0,-4 5 52 0 0,-13 64 107 0 0,-3 0 0 0 0,-3-2 0 0 0,-47 107 0 0 0,49-131-171 0 0,-20 41-44 0 0,37-82-54 0 0,5-6-68 0 0,138-274 1 0 0,-26 42 143 0 0,-97 206-8 0 0,-12 21 67 0 0,0-1 0 0 0,-1 1 0 0 0,-1-1 0 0 0,8-20-1 0 0,-13 30 159 0 0,-2 7-217 0 0,-14 41-114 0 0,-2 0-1 0 0,-25 44 1 0 0,-58 93-497 0 0,92-169 559 0 0,-68 112-694 0 0,76-126 598 0 0,8-20-495 0 0,0 0 502 0 0,17-34 0 0 0,4-9 20 0 0,32-69 112 0 0,-44 100 37 0 0,-9 21 438 0 0,-3 10-187 0 0,0 22-81 0 0,-9 37-100 0 0,-53 146 214 0 0,41-150-222 0 0,-3 0 67 0 0,23-65-192 0 0,-1 5 14 0 0,0-1-1 0 0,-1 0 1 0 0,1 0 0 0 0,-1 0-1 0 0,0 0 1 0 0,-1 0-1 0 0,1-7 1 0 0,4-17 15 0 0,-1 14-33 0 0,-4 15 6 0 0,5-31-45 0 0,-19 0-1109 0 0,14 31 1248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9:50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69 814 116 0 0,'-3'0'226'0'0,"-1"1"1"0"0,1 1-1 0 0,0-1 1 0 0,0 0-1 0 0,-1 1 1 0 0,1-1-1 0 0,0 1 1 0 0,0 0-1 0 0,0 0 1 0 0,1 0-1 0 0,-1 1 1 0 0,0-1-1 0 0,1 1 0 0 0,0-1 1 0 0,-1 1-1 0 0,1 0 1 0 0,0 0-1 0 0,0 0 1 0 0,1 0-1 0 0,-1 0 1 0 0,1 0-1 0 0,-1 1 1 0 0,1-1-1 0 0,-1 6 1 0 0,0-4-87 0 0,1 0 1 0 0,0 0 0 0 0,0 1 0 0 0,0-1 0 0 0,0 0 0 0 0,1 1 0 0 0,0-1-1 0 0,0 1 1 0 0,1-1 0 0 0,-1 0 0 0 0,1 1 0 0 0,0-1 0 0 0,1 0 0 0 0,-1 0 0 0 0,4 8-1 0 0,-5-13-127 0 0,1 1 1 0 0,-1-1-1 0 0,1 1 0 0 0,-1-1 0 0 0,1 1 0 0 0,-1-1 0 0 0,1 1 0 0 0,-1-1 0 0 0,1 1 0 0 0,0-1 0 0 0,-1 0 0 0 0,1 1 0 0 0,0-1 0 0 0,-1 0 1 0 0,1 0-1 0 0,0 0 0 0 0,-1 1 0 0 0,1-1 0 0 0,0 0 0 0 0,-1 0 0 0 0,1 0 0 0 0,0 0 0 0 0,-1 0 0 0 0,1 0 0 0 0,0 0 0 0 0,0 0 0 0 0,-1 0 1 0 0,1-1-1 0 0,0 1 0 0 0,-1 0 0 0 0,1 0 0 0 0,0-1 0 0 0,-1 1 0 0 0,1 0 0 0 0,-1-1 0 0 0,1 1 0 0 0,-1 0 0 0 0,1-1 0 0 0,0 1 0 0 0,-1-1 1 0 0,1 1-1 0 0,-1-1 0 0 0,1 0 0 0 0,23-26 128 0 0,-21 24-108 0 0,59-82 195 0 0,-61 84-224 0 0,0 0-1 0 0,0 0 0 0 0,0 0 0 0 0,0 0 0 0 0,1 1 0 0 0,-1-1 1 0 0,0 0-1 0 0,1 1 0 0 0,-1-1 0 0 0,1 1 0 0 0,-1 0 0 0 0,0-1 0 0 0,1 1 1 0 0,-1 0-1 0 0,1 0 0 0 0,-1 0 0 0 0,3 0 0 0 0,30 5-5 0 0,-19-2-53 0 0,-12-3 17 0 0,0 1-1 0 0,1-1 0 0 0,-1 0 0 0 0,0 0 0 0 0,1 0 0 0 0,-1 0 0 0 0,1-1 0 0 0,-1 1 0 0 0,0-1 0 0 0,0 0 0 0 0,1 0 0 0 0,-1 0 0 0 0,0 0 0 0 0,0-1 0 0 0,0 1 0 0 0,0-1 0 0 0,0 0 0 0 0,-1 0 0 0 0,5-3 0 0 0,-4 1-6 0 0,0 0 0 0 0,0 0 0 0 0,0 0 1 0 0,-1 0-1 0 0,1 0 0 0 0,-1-1 0 0 0,0 1 0 0 0,0-1 0 0 0,0 1 0 0 0,-1-1 1 0 0,2-10-1 0 0,-1 1 71 0 0,-1-1 0 0 0,0 1 1 0 0,-1-1-1 0 0,-1 1 0 0 0,0-1 0 0 0,-1 1 1 0 0,-1-1-1 0 0,-5-16 0 0 0,0 8 404 0 0,-1 0 0 0 0,-1 1 0 0 0,-1 0 0 0 0,-1 1-1 0 0,0 0 1 0 0,-2 1 0 0 0,-27-31 0 0 0,24 32 1086 0 0,16 18-1109 0 0,3 5-230 0 0,6 13-25 0 0,2 0 1 0 0,0-1 0 0 0,1 0-1 0 0,22 26 1 0 0,63 54-300 0 0,-76-79-455 0 0,0-2 0 0 0,1-1 0 0 0,1 0 0 0 0,0-2 0 0 0,0 0 1 0 0,48 16-1 0 0,-57-23 18 0 0,-11-4 431 0 0,0 0-1 0 0,0 0 0 0 0,0 0 0 0 0,0-1 0 0 0,1 1 1 0 0,-1 0-1 0 0,0-1 0 0 0,1 0 0 0 0,-1 1 0 0 0,0-1 0 0 0,4 0 1 0 0,-4-1-161 0 0,-7-1-538 0 0,-7-4 956 0 0,0 0 0 0 0,-1 1 1 0 0,0 1-1 0 0,0 0 0 0 0,0 1 1 0 0,-1 1-1 0 0,1 0 0 0 0,-1 0 1 0 0,-20 2-1 0 0,8-2 750 0 0,-39-7 0 0 0,63 9-737 0 0,2-5-70 0 0,1-1 0 0 0,0 1 0 0 0,0 0 0 0 0,0 0 0 0 0,1 0 0 0 0,0-1 0 0 0,0 2 0 0 0,0-1 0 0 0,4-7 0 0 0,33-46-12 0 0,-11 19 11 0 0,-10 10-21 0 0,52-91 70 0 0,-61 103-62 0 0,-1 0 0 0 0,-1-1 0 0 0,-1 1 0 0 0,0-2 1 0 0,3-22-1 0 0,-8 38-2 0 0,-1-1-1 0 0,0 1 1 0 0,0 0 0 0 0,0-1-1 0 0,0 1 1 0 0,0 0 0 0 0,-1 0-1 0 0,1-1 1 0 0,-1 1 0 0 0,0 0-1 0 0,0 0 1 0 0,0 0 0 0 0,-1 0-1 0 0,1 0 1 0 0,-1 0 0 0 0,-2-3-1 0 0,3 5-14 0 0,0-1 0 0 0,0 1 0 0 0,0 0 0 0 0,0 0 0 0 0,-1 0 0 0 0,1 0 0 0 0,0 1-1 0 0,-1-1 1 0 0,1 0 0 0 0,0 1 0 0 0,-1-1 0 0 0,1 0 0 0 0,-1 1 0 0 0,1 0 0 0 0,-1-1-1 0 0,0 1 1 0 0,1 0 0 0 0,-1 0 0 0 0,1 0 0 0 0,-1 0 0 0 0,1 0 0 0 0,-1 0 0 0 0,0 0 0 0 0,1 0-1 0 0,-1 1 1 0 0,1-1 0 0 0,-1 1 0 0 0,1-1 0 0 0,-1 1 0 0 0,1 0 0 0 0,0-1 0 0 0,-1 1-1 0 0,-2 2 1 0 0,-1 0 11 0 0,-1 1 1 0 0,1 0-1 0 0,0 0 0 0 0,0 1 0 0 0,0-1 0 0 0,1 1 0 0 0,-1 0 1 0 0,1 0-1 0 0,0 1 0 0 0,-4 7 0 0 0,7-11-29 0 0,0 0 0 0 0,0 0 0 0 0,1 0 0 0 0,-1 0 0 0 0,1 0 0 0 0,-1 0 1 0 0,1 0-1 0 0,-1 1 0 0 0,1-1 0 0 0,0 0 0 0 0,0 0 0 0 0,0 0 0 0 0,1 0 0 0 0,-1 0 0 0 0,0 0 0 0 0,1 1 0 0 0,-1-1 0 0 0,1 0 0 0 0,0 0 0 0 0,0 0 1 0 0,0 0-1 0 0,0-1 0 0 0,0 1 0 0 0,0 0 0 0 0,0 0 0 0 0,0 0 0 0 0,1-1 0 0 0,-1 1 0 0 0,1-1 0 0 0,-1 1 0 0 0,1-1 0 0 0,0 0 0 0 0,0 1 0 0 0,-1-1 1 0 0,1 0-1 0 0,4 1 0 0 0,-3 0-17 0 0,1 0 0 0 0,-1-1 0 0 0,1 1 0 0 0,-1-1 0 0 0,1 0 0 0 0,0 0 0 0 0,0 0 0 0 0,0-1 0 0 0,0 1 0 0 0,-1-1 0 0 0,1 0 0 0 0,0 0 0 0 0,0 0 1 0 0,5-1-1 0 0,-2-1 0 0 0,1 0 0 0 0,-1 0 0 0 0,0-1 1 0 0,0 0-1 0 0,0 0 0 0 0,-1-1 1 0 0,7-4-1 0 0,9-8-12 0 0,0-1 1 0 0,-2-1-1 0 0,22-24 0 0 0,-32 32 16 0 0,17-20-142 0 0,2 2 0 0 0,1 1 0 0 0,2 1 0 0 0,0 2 0 0 0,49-27 0 0 0,-46 40-822 0 0,-34 11 916 0 0,-1 0-1 0 0,1-1 1 0 0,0 1-1 0 0,-1 0 1 0 0,1 0-1 0 0,0 0 1 0 0,-1 0 0 0 0,1 0-1 0 0,0 0 1 0 0,-1 0-1 0 0,1 0 1 0 0,-1 0-1 0 0,1 0 1 0 0,0 1-1 0 0,-1-1 1 0 0,1 0-1 0 0,0 0 1 0 0,-1 1 0 0 0,1-1-1 0 0,-1 0 1 0 0,1 1-1 0 0,-1-1 1 0 0,1 0-1 0 0,0 1 1 0 0,-1-1-1 0 0,0 1 1 0 0,1-1 0 0 0,-1 1-1 0 0,1-1 1 0 0,-1 1-1 0 0,0-1 1 0 0,1 1-1 0 0,-1 0 1 0 0,0-1-1 0 0,1 1 1 0 0,-1-1-1 0 0,0 1 1 0 0,0 0 0 0 0,0-1-1 0 0,0 1 1 0 0,1 0-1 0 0,-1-1 1 0 0,0 1-1 0 0,0 0 1 0 0,0-1-1 0 0,-1 1 1 0 0,1 0-1 0 0,0-1 1 0 0,0 1 0 0 0,0 0-1 0 0,0-1 1 0 0,0 1-1 0 0,-1-1 1 0 0,1 1-1 0 0,-1 0 1 0 0,-5 19-1929 0 0,0 0 152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9:50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1264 144 0 0,'0'0'446'0'0,"-8"8"1626"0"0,6-2 876 0 0,4-5-2881 0 0,-1 0-1 0 0,1-1 1 0 0,-1 1 0 0 0,1 0-1 0 0,-1-1 1 0 0,1 0 0 0 0,-1 1 0 0 0,1-1-1 0 0,0 0 1 0 0,-1 1 0 0 0,1-1-1 0 0,-1 0 1 0 0,1 0 0 0 0,0-1-1 0 0,-1 1 1 0 0,1 0 0 0 0,-1 0 0 0 0,1-1-1 0 0,-1 1 1 0 0,1-1 0 0 0,-1 1-1 0 0,1-1 1 0 0,-1 0 0 0 0,1 0 0 0 0,-1 1-1 0 0,1-1 1 0 0,1-2 0 0 0,39-33 460 0 0,-33 28-323 0 0,58-59 257 0 0,-2-3 0 0 0,-4-2 0 0 0,-3-3 0 0 0,96-163 0 0 0,-83 120-324 0 0,37-71 54 0 0,-76 127-330 0 0,26-58-649 0 0,-51 102 678 0 0,-1-1 0 0 0,-1 1-1 0 0,0-1 1 0 0,-2 0 0 0 0,2-20 0 0 0,-5 33-103 0 0,1-1 1 0 0,-1 1-1 0 0,-1 0 1 0 0,1-1-1 0 0,-3-9 1 0 0,2 14-20 0 0,1 0 0 0 0,-1 0 0 0 0,0 0 0 0 0,1 0 0 0 0,-1 0 0 0 0,0 0 0 0 0,0 0 0 0 0,-1 1 0 0 0,1-1 0 0 0,0 0 0 0 0,0 1 0 0 0,-1-1 0 0 0,1 0 0 0 0,-1 1 0 0 0,0 0 0 0 0,1-1 0 0 0,-1 1 0 0 0,0 0 0 0 0,0 0 0 0 0,-2-1 0 0 0,-4-2-1515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9:52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374 64 4 0 0,'-7'-7'290'0'0,"0"1"0"0"0,-1-1 0 0 0,1 1 0 0 0,-1 1 0 0 0,0 0 0 0 0,-1 0 0 0 0,1 0 0 0 0,-1 1 0 0 0,-18-6 0 0 0,21 9-193 0 0,0 0-1 0 0,0 0 1 0 0,0 1 0 0 0,1 0-1 0 0,-1 0 1 0 0,0 0-1 0 0,0 1 1 0 0,0 0 0 0 0,0 0-1 0 0,1 0 1 0 0,-1 1-1 0 0,0 0 1 0 0,1 0 0 0 0,0 0-1 0 0,-1 1 1 0 0,1 0-1 0 0,-9 6 1 0 0,0 2-29 0 0,1-1 0 0 0,1 2-1 0 0,0 0 1 0 0,1 0 0 0 0,0 1 0 0 0,0 1 0 0 0,2 0-1 0 0,0 0 1 0 0,0 0 0 0 0,1 1 0 0 0,1 1 0 0 0,1-1-1 0 0,0 1 1 0 0,1 0 0 0 0,0 1 0 0 0,-2 20 0 0 0,3-11 3 0 0,1 0 1 0 0,2 0-1 0 0,0-1 1 0 0,1 1-1 0 0,2 0 0 0 0,1 0 1 0 0,1 0-1 0 0,1-1 1 0 0,1 1-1 0 0,9 23 1 0 0,72 136 823 0 0,-56-125-338 0 0,34 93-1 0 0,5 50 233 0 0,105 212-1 0 0,-162-389-818 0 0,1-1-1 0 0,1-1 1 0 0,21 25 0 0 0,-29-39-535 0 0,1-1 1 0 0,0 0-1 0 0,1-1 0 0 0,0 0 0 0 0,1-1 1 0 0,-1 1-1 0 0,1-2 0 0 0,1 0 1 0 0,-1 0-1 0 0,13 5 0 0 0,-1-5-1593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9:52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1 414 652 0 0,'0'0'1594'0'0,"6"1"-1156"0"0,6 1-258 0 0,-1-1-1 0 0,1-1 1 0 0,0 0-1 0 0,0 0 1 0 0,0-1-1 0 0,20-5 1 0 0,78-24 481 0 0,-64 17-485 0 0,451-168 302 0 0,-378 133-645 0 0,129-38-1131 0 0,-152 55-384 0 0,-32 9 493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9:54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1 253 4 0 0,'0'0'2456'0'0,"7"-2"-2083"0"0,229-52 1297 0 0,-80 20-1263 0 0,350-75-132 0 0,-225 61-3294 0 0,-238 42 1797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0:36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9 436 0 0,'-19'-9'5397'0'0,"18"9"-5251"0"0,-1 0 1 0 0,1 1-1 0 0,0-1 1 0 0,-1 0 0 0 0,1 0-1 0 0,0 1 1 0 0,0-1 0 0 0,-1 1-1 0 0,1-1 1 0 0,0 1 0 0 0,0 0-1 0 0,0-1 1 0 0,-1 1 0 0 0,1 0-1 0 0,0 0 1 0 0,0 0-1 0 0,0 0 1 0 0,0 0 0 0 0,1 0-1 0 0,-1 0 1 0 0,0 0 0 0 0,0 0-1 0 0,1 0 1 0 0,-1 1 0 0 0,0-1-1 0 0,1 0 1 0 0,-1 0 0 0 0,1 1-1 0 0,0-1 1 0 0,-1 2-1 0 0,-10 52 1358 0 0,8-36-1034 0 0,-24 165 2740 0 0,22-158-2629 0 0,3-16-340 0 0,0 0 0 0 0,1-1-1 0 0,0 1 1 0 0,1 0-1 0 0,0 0 1 0 0,2 18 0 0 0,-2-27 43 0 0,0-8-284 0 0,3-44-113 0 0,1 0 0 0 0,3 0-1 0 0,18-70 1 0 0,-25 119 106 0 0,0 1-1 0 0,1-1 1 0 0,-1 1-1 0 0,1-1 1 0 0,-1 1-1 0 0,1 0 1 0 0,-1-1 0 0 0,1 1-1 0 0,-1 0 1 0 0,1-1-1 0 0,0 1 1 0 0,0 0 0 0 0,0 0-1 0 0,0 0 1 0 0,0 0-1 0 0,0 0 1 0 0,0 0-1 0 0,0 0 1 0 0,0 0 0 0 0,0 0-1 0 0,1 0 1 0 0,1 0-1 0 0,-2 1 6 0 0,1 0-1 0 0,-1 0 1 0 0,1 0-1 0 0,-1 0 1 0 0,0 0-1 0 0,1 0 1 0 0,-1 1-1 0 0,1-1 1 0 0,-1 1-1 0 0,0-1 0 0 0,0 1 1 0 0,1-1-1 0 0,-1 1 1 0 0,0 0-1 0 0,0-1 1 0 0,1 1-1 0 0,-1 0 1 0 0,1 2-1 0 0,7 5 0 0 0,-1 0-1 0 0,-1 1 1 0 0,1 1-1 0 0,6 11 1 0 0,5 13 3 0 0,-1 2 0 0 0,-2 0 1 0 0,-2 1-1 0 0,15 57 0 0 0,18 44-442 0 0,-36-112-244 0 0,1-1 0 0 0,18 27 0 0 0,12 10-4929 0 0,-40-59 4382 0 0,1 2 651 0 0,-2 0-2728 0 0,-1 2 954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0:37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226 177 896 0 0,'-23'17'1325'0'0,"-46"23"0"0"0,-3 2 1498 0 0,11 0 4145 0 0,69-46-6712 0 0,53-26 419 0 0,106-69 0 0 0,39-22-2298 0 0,-127 86-995 0 0,-26 16-2321 0 0,-17 9 1696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0:38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34 376 468 0 0,'-33'-43'7367'0'0,"36"46"-7155"0"0,13 16 36 0 0,-1 0 0 0 0,-1 0 0 0 0,0 1 0 0 0,17 36 0 0 0,38 98 767 0 0,-61-136-875 0 0,43 123 1222 0 0,-35-109 896 0 0,-29-61-2165 0 0,2 0-1 0 0,0 0 1 0 0,2-1-1 0 0,1-1 1 0 0,-6-42 0 0 0,8 26-80 0 0,2 1 1 0 0,2-1 0 0 0,5-51 0 0 0,13-24-63 0 0,-13 106 32 0 0,1 0 0 0 0,1 0-1 0 0,0 1 1 0 0,1 0-1 0 0,12-21 1 0 0,-17 34 11 0 0,0 0 0 0 0,0 0-1 0 0,0 0 1 0 0,0 1 0 0 0,1-1 0 0 0,-1 0-1 0 0,0 1 1 0 0,1-1 0 0 0,0 1 0 0 0,-1-1-1 0 0,1 1 1 0 0,0 0 0 0 0,0 0 0 0 0,-1 0-1 0 0,1 0 1 0 0,0 0 0 0 0,0 0 0 0 0,0 0-1 0 0,0 1 1 0 0,0-1 0 0 0,4 0 0 0 0,-3 1 1 0 0,0 1 0 0 0,-1-1 0 0 0,1 0 1 0 0,0 1-1 0 0,0 0 0 0 0,0 0 0 0 0,-1 0 1 0 0,1 0-1 0 0,0 0 0 0 0,-1 0 0 0 0,1 1 1 0 0,-1-1-1 0 0,1 1 0 0 0,1 2 1 0 0,5 3-4 0 0,-1 2 0 0 0,0-1 0 0 0,0 1 0 0 0,-1 0 0 0 0,0 1 0 0 0,11 18 0 0 0,9 34 7 0 0,-2 1-1 0 0,-3 1 1 0 0,-3 0 0 0 0,16 99-1 0 0,-27-119 194 0 0,-7-43 226 0 0,-5-4-364 0 0,-7-11-26 0 0,1-1 1 0 0,0 1-1 0 0,1-2 1 0 0,0 1-1 0 0,1-1 1 0 0,1-1-1 0 0,1 1 1 0 0,-8-31-1 0 0,5 6-87 0 0,1 0 0 0 0,-3-72 0 0 0,10 90 0 0 0,2 0-1 0 0,0 0 1 0 0,1 0-1 0 0,7-26 1 0 0,-7 39 15 0 0,0 0 0 0 0,1 1 0 0 0,0-1 1 0 0,0 1-1 0 0,1 0 0 0 0,1 0 0 0 0,0 0 0 0 0,0 1 1 0 0,0 0-1 0 0,1 0 0 0 0,0 0 0 0 0,10-9 0 0 0,-15 16 34 0 0,1-1 0 0 0,1 1-1 0 0,-1-1 1 0 0,0 1-1 0 0,0 0 1 0 0,0 0 0 0 0,1 0-1 0 0,-1 0 1 0 0,1 0 0 0 0,-1 0-1 0 0,1 1 1 0 0,-1-1-1 0 0,1 1 1 0 0,-1 0 0 0 0,1 0-1 0 0,-1 0 1 0 0,5 0 0 0 0,-2 1-3 0 0,0 0 1 0 0,-1 0-1 0 0,1 1 1 0 0,0 0-1 0 0,-1 0 1 0 0,0 0 0 0 0,1 0-1 0 0,6 5 1 0 0,1 2-5 0 0,-1 1 0 0 0,0-1 1 0 0,-1 2-1 0 0,0 0 1 0 0,11 14-1 0 0,-2 6 0 0 0,-2 0 1 0 0,-1 1-1 0 0,-1 1 0 0 0,19 65 0 0 0,-4-14 22 0 0,-26-74-6 0 0,8 17 17 0 0,-2 2 0 0 0,-1 0 0 0 0,9 53 0 0 0,-16-68-586 0 0,-3-22-1215 0 0,0-21-512 0 0,4 13-2196 0 0,0 6 1923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0:43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74 696 0 0,'-12'-10'1607'0'0,"10"8"-1117"0"0,0-1 0 0 0,0 2 0 0 0,-1-1-1 0 0,1 0 1 0 0,0 0 0 0 0,-1 1 0 0 0,0-1 0 0 0,-5-1-1 0 0,6 2 96 0 0,-11 11 523 0 0,11-8-1017 0 0,0-1-1 0 0,0 0 1 0 0,0 1-1 0 0,1-1 1 0 0,-1 1 0 0 0,0 0-1 0 0,1-1 1 0 0,-1 1 0 0 0,-1 3-1 0 0,-5 10 344 0 0,0 0 0 0 0,2 1 0 0 0,0-1 0 0 0,-8 32 0 0 0,-6 69 824 0 0,16-89-976 0 0,-2 33 479 0 0,18-150-1077 0 0,9-80-322 0 0,-14 119 515 0 0,0-22-189 0 0,-3 74 338 0 0,3 2 12 0 0,-1 0 0 0 0,0 1-1 0 0,0 0 1 0 0,0 0 0 0 0,-1 0-1 0 0,0 1 1 0 0,1-1-1 0 0,-1 1 1 0 0,-1 1 0 0 0,7 8-1 0 0,43 69 289 0 0,-41-60-239 0 0,17 32 93 0 0,-3 1 1 0 0,22 69 0 0 0,-3-9-213 0 0,-9-34-1030 0 0,-11-28-6020 0 0,-20-43 3927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0:43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41 158 128 0 0,'-34'13'6023'0'0,"33"-12"-5219"0"0,-4 0 4067 0 0,25-9-4524 0 0,0-2-1 0 0,0 0 1 0 0,26-18-1 0 0,16-8 183 0 0,51-28 143 0 0,-90 51-1060 0 0,-16 9-2255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39:49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28 390 224 0 0,'0'0'547'0'0,"-27"-18"7919"0"0,26 17-8363 0 0,27 2 401 0 0,31-2-449 0 0,31-14 248 0 0,151-46-1 0 0,-108 25-170 0 0,7-2-38 0 0,-21 5-39 0 0,228-34 0 0 0,-289 65-235 0 0,-55 3 173 0 0,4 2 1 0 0,-4-3 11 0 0,-6 1-17 0 0,-21 3 6 0 0,12-2-9 0 0,-4-3 16 0 0,-7 0 8 0 0,-1-1 1 0 0,1-1-1 0 0,0-1 0 0 0,-30-9 0 0 0,-94-38 200 0 0,27 7 143 0 0,77 34-279 0 0,44 10-58 0 0,-10 14-55 0 0,11-12 123 0 0,30 16-132 0 0,273 81 67 0 0,-272-90-13 0 0,120 26 25 0 0,-50-13-42 0 0,-99-22 14 0 0,0 0-1 0 0,0 1 0 0 0,-1-1 0 0 0,1 1 1 0 0,0 0-1 0 0,0 0 0 0 0,0-1 0 0 0,0 1 1 0 0,-1 0-1 0 0,4 3 0 0 0,-5-4 1 0 0,0 1 0 0 0,1-1 0 0 0,-1 0 0 0 0,0 0 0 0 0,0 1 0 0 0,0-1 0 0 0,0 0 0 0 0,0 1 0 0 0,1-1 0 0 0,-1 0 0 0 0,0 1 0 0 0,0-1 0 0 0,0 1 0 0 0,0-1 0 0 0,0 0 0 0 0,0 1 0 0 0,0-1-1 0 0,0 0 1 0 0,0 1 0 0 0,0-1 0 0 0,-1 0 0 0 0,1 1 0 0 0,0-1 0 0 0,0 0 0 0 0,0 1 0 0 0,0-1 0 0 0,0 0 0 0 0,-1 1 0 0 0,1-1 0 0 0,0 0 0 0 0,0 0 0 0 0,0 1 0 0 0,-1-1 0 0 0,1 0 0 0 0,-1 1 0 0 0,-4 3 26 0 0,-1 0 0 0 0,1-1 0 0 0,-1 1 0 0 0,0-1 0 0 0,-7 2 0 0 0,-6 5-3 0 0,-90 55 306 0 0,-162 129 0 0 0,236-163-254 0 0,-11 9 54 0 0,37-31 134 0 0,8-8-529 0 0,1-1 0 0 0,-1 1 0 0 0,1 0 0 0 0,0-1-1 0 0,0 1 1 0 0,-1-1 0 0 0,1 1 0 0 0,0 0 0 0 0,0 0 0 0 0,0-1 0 0 0,0 1 0 0 0,0 0 0 0 0,0-1 0 0 0,0 1 0 0 0,0 0 0 0 0,0-1 0 0 0,0 1 0 0 0,0 0 0 0 0,0-1 0 0 0,1 1 0 0 0,-1 0 0 0 0,0-1-1 0 0,0 1 1 0 0,1 0 0 0 0,-1-1 0 0 0,0 1 0 0 0,1-1 0 0 0,-1 1 0 0 0,2 0 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0:45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37 151 264 0 0,'-32'-34'5382'0'0,"31"33"-4902"0"0,-2-4 39 0 0,2 3-213 0 0,6 5 1559 0 0,8 7-1646 0 0,-1 1-1 0 0,0 0 1 0 0,0 1-1 0 0,-1 1 1 0 0,19 26-1 0 0,43 82 774 0 0,-53-86-733 0 0,27 57 283 0 0,-27-50-99 0 0,30 45 1 0 0,-40-73-233 0 0,-7-8 21 0 0,-4-9-12 0 0,-18-39 5 0 0,4-11-207 0 0,-1-2-25 0 0,-14-80-1 0 0,28 118-15 0 0,0 0 1 0 0,1 1-1 0 0,1-1 0 0 0,0 0 0 0 0,1 0 1 0 0,1 1-1 0 0,1-1 0 0 0,0 1 0 0 0,9-24 1 0 0,-12 38 14 0 0,1-1 0 0 0,0 1 1 0 0,0 0-1 0 0,0 0 0 0 0,0 0 0 0 0,0 0 1 0 0,0 0-1 0 0,1 0 0 0 0,-1 1 1 0 0,1-1-1 0 0,-1 0 0 0 0,1 1 1 0 0,0-1-1 0 0,0 1 0 0 0,-1-1 1 0 0,1 1-1 0 0,0 0 0 0 0,0 0 0 0 0,0 0 1 0 0,1 0-1 0 0,1-1 0 0 0,-1 2 2 0 0,0 0 1 0 0,1-1-1 0 0,-1 1 0 0 0,0 0 0 0 0,1 0 0 0 0,-1 1 0 0 0,0-1 0 0 0,0 1 0 0 0,1 0 0 0 0,-1 0 0 0 0,0 0 0 0 0,0 0 0 0 0,3 2 0 0 0,6 3-6 0 0,0 1 0 0 0,-1 1-1 0 0,0 0 1 0 0,0 0 0 0 0,-1 1 0 0 0,10 10 0 0 0,-4-1-2 0 0,-1 1 1 0 0,-1 0 0 0 0,-1 1-1 0 0,18 35 1 0 0,32 92 2 0 0,-49-112 23 0 0,-2 8 141 0 0,-12-42 6 0 0,-2-2-156 0 0,0 0 0 0 0,0 0 0 0 0,0 0 0 0 0,0 0 0 0 0,1 0 0 0 0,-1-1 0 0 0,0 1 0 0 0,1 0 1 0 0,-1-1-1 0 0,1 1 0 0 0,-1-1 0 0 0,1 0 0 0 0,0 1 0 0 0,0-1 0 0 0,-1 0 0 0 0,1 0 0 0 0,0 0 1 0 0,0-3-1 0 0,-18-36 38 0 0,12 18-58 0 0,0-1 0 0 0,1 0 0 0 0,2 1 0 0 0,0-1 1 0 0,1-1-1 0 0,1-33 0 0 0,3 41-30 0 0,0 0-1 0 0,1 0 1 0 0,1 0 0 0 0,0 0-1 0 0,1 0 1 0 0,1 1-1 0 0,1-1 1 0 0,0 1 0 0 0,15-27-1 0 0,-18 39 37 0 0,-1 1-1 0 0,0-1 1 0 0,1 0-1 0 0,-1 1 1 0 0,1 0-1 0 0,0 0 1 0 0,0 0-1 0 0,0 0 1 0 0,1 0-1 0 0,-1 1 1 0 0,1-1-1 0 0,-1 1 1 0 0,1 0-1 0 0,0 0 1 0 0,0 0 0 0 0,0 1-1 0 0,0-1 1 0 0,0 1-1 0 0,8-1 1 0 0,-7 2-1 0 0,0 0 1 0 0,1 0 0 0 0,-1 0-1 0 0,1 1 1 0 0,-1 0 0 0 0,0 0 0 0 0,0 1-1 0 0,1-1 1 0 0,-1 1 0 0 0,0 0 0 0 0,0 1-1 0 0,-1-1 1 0 0,1 1 0 0 0,0 0-1 0 0,4 4 1 0 0,2 2 10 0 0,-2-1 0 0 0,1 2 0 0 0,-1-1-1 0 0,0 1 1 0 0,-1 1 0 0 0,0-1 0 0 0,-1 1 0 0 0,8 17 0 0 0,3 11 27 0 0,17 51 1 0 0,-25-61-1 0 0,-6-12 36 0 0,0 0 0 0 0,0 0 0 0 0,0 32 1 0 0,1-3 131 0 0,-5-45-169 0 0,0 7 110 0 0,-9-3-8458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4:1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4 920 808 0 0,'-3'-3'5340'0'0,"5"-8"-4387"0"0,5-9-1163 0 0,5-1 513 0 0,1 1-1 0 0,1 0 0 0 0,0 1 1 0 0,1 0-1 0 0,36-32 0 0 0,-22 21-110 0 0,439-412 1076 0 0,-401 383-1182 0 0,73-63-122 0 0,-48 43-3990 0 0,-88 75 1684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4:29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710 2028 204 0 0,'0'0'2088'0'0,"-10"6"-79"0"0,2-6 2153 0 0,-1-14-3653 0 0,0 0 0 0 0,1-1 0 0 0,1 0 0 0 0,-10-27 1 0 0,-6-13-63 0 0,-26-34 126 0 0,-105-143 1 0 0,93 146-414 0 0,-70-131 1 0 0,-60-248-345 0 0,159 352-106 0 0,32 111 167 0 0,2-2-27 0 0,-2 4 122 0 0,0-1 1 0 0,1 0 0 0 0,-1 0 0 0 0,1 0 0 0 0,-1 0-1 0 0,1 1 1 0 0,-1-1 0 0 0,1 0 0 0 0,-1 0 0 0 0,1 1-1 0 0,0-1 1 0 0,-1 1 0 0 0,1-1 0 0 0,0 0-1 0 0,0 1 1 0 0,-1-1 0 0 0,1 1 0 0 0,0 0 0 0 0,0-1-1 0 0,0 1 1 0 0,0 0 0 0 0,0-1 0 0 0,-1 1 0 0 0,3 0-1 0 0,28-10-55 0 0,-1-1 0 0 0,0-2 0 0 0,0-1 0 0 0,-2-1 0 0 0,28-19 0 0 0,128-103-123 0 0,-135 98 90 0 0,353-306-1821 0 0,-361 310 1540 0 0,-40 34 365 0 0,0 1 22 0 0,-1-1 0 0 0,1 1-1 0 0,0-1 1 0 0,0 1 0 0 0,0 0 0 0 0,0 0-1 0 0,-1 0 1 0 0,1-1 0 0 0,0 1 0 0 0,0 0-1 0 0,0 0 1 0 0,0 0 0 0 0,0 0 0 0 0,0 0 0 0 0,0 1-1 0 0,0-1 1 0 0,-1 0 0 0 0,1 0 0 0 0,0 0-1 0 0,0 1 1 0 0,0-1 0 0 0,0 1 0 0 0,-1-1-1 0 0,1 0 1 0 0,0 1 0 0 0,0-1 0 0 0,0 2-1 0 0,73 77-64 0 0,20 27 104 0 0,93 187 87 0 0,-13-19-10 0 0,-29-93-37 0 0,-71-92-18 0 0,-66-77-25 0 0,0 0-1 0 0,-1 0 0 0 0,0 1 0 0 0,-1 0 1 0 0,0 0-1 0 0,-1 1 0 0 0,4 17 0 0 0,-2-9-102 0 0,-6-17-356 0 0,2 3 164 0 0,-3-3-4201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3:13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193 195 484 0 0,'-4'-3'670'0'0,"1"0"-1"0"0,0 0 1 0 0,0 0-1 0 0,-1 0 1 0 0,0 1-1 0 0,0 0 1 0 0,1-1 0 0 0,-1 1-1 0 0,0 1 1 0 0,-1-1-1 0 0,-3-1 1 0 0,5 3-552 0 0,1 1 0 0 0,0-1 0 0 0,-1 1 0 0 0,1-1 0 0 0,0 1 1 0 0,0 0-1 0 0,0 0 0 0 0,-1 0 0 0 0,1 0 0 0 0,0 0 0 0 0,0 0 0 0 0,0 1 0 0 0,1-1 1 0 0,-1 1-1 0 0,0-1 0 0 0,0 1 0 0 0,1 0 0 0 0,-1-1 0 0 0,1 1 0 0 0,0 0 0 0 0,-1 0 1 0 0,0 2-1 0 0,-24 46 959 0 0,14-18-540 0 0,1 1-1 0 0,1 0 1 0 0,-9 60-1 0 0,0 109 894 0 0,18-180-1276 0 0,1 0-1 0 0,1 0 1 0 0,6 34-1 0 0,-5-45-89 0 0,1 0 0 0 0,0 0 0 0 0,0 0 0 0 0,1-1 0 0 0,0 1 0 0 0,1-1 0 0 0,0 0 0 0 0,1-1 0 0 0,8 12 0 0 0,-11-17-42 0 0,0-1 0 0 0,0 0 1 0 0,0 1-1 0 0,0-1 0 0 0,1 0 0 0 0,0-1 1 0 0,-1 1-1 0 0,1-1 0 0 0,0 0 0 0 0,0 0 1 0 0,0 0-1 0 0,1 0 0 0 0,-1 0 0 0 0,0-1 1 0 0,1 0-1 0 0,-1 0 0 0 0,7 0 0 0 0,-4-1 0 0 0,-1 0 1 0 0,1-1-1 0 0,0 1 0 0 0,-1-2 0 0 0,1 1 0 0 0,-1-1 0 0 0,1 0 1 0 0,-1 0-1 0 0,0-1 0 0 0,11-5 0 0 0,-2-1 18 0 0,-1-1 1 0 0,0 0-1 0 0,0-1 0 0 0,-1-1 0 0 0,-1 0 0 0 0,0-1 1 0 0,-1 0-1 0 0,13-18 0 0 0,-17 19-13 0 0,0 0 0 0 0,-1 0-1 0 0,0 0 1 0 0,-1-1 0 0 0,0 0 0 0 0,-1 0 0 0 0,-1 0-1 0 0,0-1 1 0 0,-1 1 0 0 0,0-1 0 0 0,-1 1 0 0 0,0-1 0 0 0,-3-19-1 0 0,1 22 4 0 0,0 0-1 0 0,-1 0 0 0 0,-1 0 0 0 0,0 1 0 0 0,0-1 1 0 0,-1 1-1 0 0,-1-1 0 0 0,1 1 0 0 0,-2 1 1 0 0,1-1-1 0 0,-1 1 0 0 0,-1 0 0 0 0,0 0 0 0 0,0 0 1 0 0,-1 1-1 0 0,-15-13 0 0 0,4 8 11 0 0,1 2-1 0 0,-2 0 1 0 0,1 1-1 0 0,-30-11 1 0 0,-11-5-359 0 0,59 26 295 0 0,1 0 0 0 0,0-1 0 0 0,-1 1 0 0 0,1 0 0 0 0,0-1 0 0 0,0 1 1 0 0,-1 0-1 0 0,1-1 0 0 0,0 1 0 0 0,0 0 0 0 0,-1-1 0 0 0,1 1 0 0 0,0-1 0 0 0,0 1 0 0 0,0 0 1 0 0,0-1-1 0 0,-1 1 0 0 0,1-1 0 0 0,0 1 0 0 0,0-1 0 0 0,0 1 0 0 0,0-1 0 0 0,0 1 0 0 0,0 0 1 0 0,0-1-1 0 0,1 1 0 0 0,-1-1 0 0 0,0 1 0 0 0,0-1 0 0 0,0 1 0 0 0,0 0 0 0 0,0-1 0 0 0,1 1 1 0 0,-1-1-1 0 0,0 1 0 0 0,0 0 0 0 0,1-1 0 0 0,-1 1 0 0 0,0 0 0 0 0,0-1 0 0 0,1 1 0 0 0,-1 0 1 0 0,1-1-1 0 0,-1 1 0 0 0,0 0 0 0 0,1 0 0 0 0,-1 0 0 0 0,0-1 0 0 0,1 1 0 0 0,22-18-100 0 0,-20 17 15 0 0,51-36-658 0 0,83-42-1 0 0,-119 70 657 0 0,0 1 1 0 0,1 1-1 0 0,1 0 0 0 0,-1 2 0 0 0,1 0 0 0 0,0 1 0 0 0,0 1 0 0 0,38-1 0 0 0,-51 4 87 0 0,-1 1 1 0 0,1-1-1 0 0,-1 1 0 0 0,0 1 0 0 0,0-1 0 0 0,1 1 0 0 0,-1 0 0 0 0,0 0 0 0 0,-1 1 0 0 0,1 0 0 0 0,0 0 1 0 0,-1 0-1 0 0,1 1 0 0 0,-1-1 0 0 0,0 1 0 0 0,0 1 0 0 0,-1-1 0 0 0,1 1 0 0 0,7 9 0 0 0,-1 5 35 0 0,0 0-1 0 0,-1 0 0 0 0,-1 1 0 0 0,10 32 1 0 0,-11-30 42 0 0,0-1 0 0 0,1 1 0 0 0,15 22 0 0 0,-22-40-43 0 0,0-1 1 0 0,1 0-1 0 0,-1 1 0 0 0,1-1 1 0 0,0-1-1 0 0,0 1 1 0 0,0 0-1 0 0,0-1 0 0 0,0 1 1 0 0,1-1-1 0 0,-1 0 1 0 0,1 0-1 0 0,-1 0 1 0 0,1-1-1 0 0,0 1 0 0 0,0-1 1 0 0,-1 0-1 0 0,6 1 1 0 0,-3-2-2 0 0,0 0 1 0 0,0 0 0 0 0,0 0-1 0 0,0-1 1 0 0,-1 1-1 0 0,1-2 1 0 0,0 1-1 0 0,0-1 1 0 0,-1 1 0 0 0,1-2-1 0 0,6-2 1 0 0,3-4 52 0 0,-1 1-1 0 0,-1-1 1 0 0,1-1 0 0 0,-1-1 0 0 0,-1 0-1 0 0,0 0 1 0 0,-1-1 0 0 0,11-15-1 0 0,-13 15 150 0 0,0-1 0 0 0,-1 0-1 0 0,-1-1 1 0 0,0 1-1 0 0,-1-1 1 0 0,0-1-1 0 0,-1 1 1 0 0,-1-1-1 0 0,4-21 1 0 0,-7 31-123 0 0,0-1-1 0 0,-1 1 1 0 0,0-1 0 0 0,0 1 0 0 0,0 0-1 0 0,-1-1 1 0 0,0 1 0 0 0,0-1 0 0 0,0 1-1 0 0,0 0 1 0 0,-1 0 0 0 0,0-1 0 0 0,0 1-1 0 0,-1 1 1 0 0,1-1 0 0 0,-1 0 0 0 0,0 0-1 0 0,0 1 1 0 0,-1 0 0 0 0,1 0 0 0 0,-1 0-1 0 0,0 0 1 0 0,0 0 0 0 0,0 1 0 0 0,-1 0-1 0 0,1-1 1 0 0,-1 2 0 0 0,0-1 0 0 0,1 1-1 0 0,-7-3 1 0 0,-1 1-7 0 0,0 0-1 0 0,0 1 0 0 0,-1 1 1 0 0,1 0-1 0 0,-1 0 0 0 0,0 1 1 0 0,1 1-1 0 0,-1 0 1 0 0,0 1-1 0 0,1 0 0 0 0,-1 1 1 0 0,-21 5-1 0 0,8 1-160 0 0,0 0 0 0 0,1 2-1 0 0,0 1 1 0 0,1 0 0 0 0,-24 16 0 0 0,45-25-148 0 0,1-1 0 0 0,0 1 0 0 0,0-1 0 0 0,-1 1 0 0 0,1 0 0 0 0,0 0 0 0 0,0 0 0 0 0,1 0 0 0 0,-1 0 0 0 0,0 0 1 0 0,1 1-1 0 0,-1-1 0 0 0,1 1 0 0 0,0-1 0 0 0,0 1 0 0 0,0-1 0 0 0,0 1 0 0 0,-1 2 0 0 0,3-3-274 0 0,1-1 0 0 0,-1 0 0 0 0,0 0 0 0 0,0 0 0 0 0,1-1 0 0 0,-1 1 0 0 0,0 0 0 0 0,1 0 0 0 0,-1-1 0 0 0,1 1 0 0 0,-1-1 0 0 0,1 1 0 0 0,-1-1 0 0 0,1 0 0 0 0,-1 1 0 0 0,1-1 0 0 0,2 0 0 0 0,14 0-3782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3:13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15 1336 0 0,'-9'-15'10999'0'0,"17"35"-8774"0"0,22 39-2118 0 0,23 15 695 0 0,3-3-1 0 0,72 69 0 0 0,10 14-247 0 0,-39-25-1416 0 0,-85-108-136 0 0,-1 1-1 0 0,-1 0 1 0 0,-1 1 0 0 0,11 31-1 0 0,-16-25-4833 0 0,-3-17 2493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3:13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19 188 356 0 0,'-7'-29'972'0'0,"4"19"-166"0"0,0-1 0 0 0,1 0 0 0 0,0 0-1 0 0,1 0 1 0 0,0-21 0 0 0,1 29-667 0 0,1 0-1 0 0,0 0 0 0 0,-1 0 0 0 0,1 0 1 0 0,0 0-1 0 0,0 0 0 0 0,0 1 1 0 0,1-1-1 0 0,-1 0 0 0 0,1 1 1 0 0,0-1-1 0 0,-1 1 0 0 0,1-1 1 0 0,0 1-1 0 0,0 0 0 0 0,1 0 0 0 0,-1 0 1 0 0,0 0-1 0 0,1 0 0 0 0,-1 1 1 0 0,1-1-1 0 0,0 1 0 0 0,-1-1 1 0 0,1 1-1 0 0,0 0 0 0 0,5-1 1 0 0,5-2 21 0 0,-1 2 0 0 0,0 0 1 0 0,1 0-1 0 0,-1 1 0 0 0,1 1 1 0 0,-1 0-1 0 0,1 1 1 0 0,-1 0-1 0 0,1 0 0 0 0,-1 2 1 0 0,1 0-1 0 0,-1 0 0 0 0,0 1 1 0 0,-1 0-1 0 0,16 8 1 0 0,-21-9-118 0 0,1 1 1 0 0,-1-1 0 0 0,0 1 0 0 0,-1 0 0 0 0,1 0 0 0 0,-1 1 0 0 0,1 0 0 0 0,-1 0 0 0 0,-1 0 0 0 0,1 0 0 0 0,-1 1 0 0 0,0 0 0 0 0,0 0 0 0 0,-1 0 0 0 0,1 0 0 0 0,-1 1 0 0 0,-1-1 0 0 0,1 1-1 0 0,-1 0 1 0 0,0-1 0 0 0,-1 1 0 0 0,0 0 0 0 0,0 0 0 0 0,0 0 0 0 0,-1 0 0 0 0,0 0 0 0 0,0 0 0 0 0,-2 9 0 0 0,-3 5-60 0 0,0 0 1 0 0,-2 0-1 0 0,0-1 1 0 0,-1 0-1 0 0,-1 0 1 0 0,-19 30-1 0 0,-26 29-1953 0 0,-4-8-3645 0 0,28-38 2212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3:14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70 224 0 0,'-1'0'156'0'0,"1"0"-1"0"0,0 0 1 0 0,0 0 0 0 0,-1 0-1 0 0,1-1 1 0 0,0 1 0 0 0,0 0-1 0 0,-1 0 1 0 0,1 0 0 0 0,0 0-1 0 0,0 0 1 0 0,-1 0 0 0 0,1 0-1 0 0,0 0 1 0 0,0 0 0 0 0,-1 0 0 0 0,1 0-1 0 0,0 0 1 0 0,0 1 0 0 0,-1-1-1 0 0,1 0 1 0 0,0 0 0 0 0,0 0-1 0 0,-1 0 1 0 0,1 0 0 0 0,0 0-1 0 0,0 1 1 0 0,-1-1 0 0 0,1 0-1 0 0,0 0 1 0 0,0 0 0 0 0,0 0-1 0 0,0 1 1 0 0,-1-1 0 0 0,1 0-1 0 0,0 0 1 0 0,0 1 0 0 0,0-1-1 0 0,0 0 1 0 0,0 0 0 0 0,0 1-1 0 0,0-1 1 0 0,-1 0 0 0 0,0 20 1441 0 0,6 23-952 0 0,111 469 5000 0 0,-105-468-3788 0 0,-27-139-1612 0 0,-5 2-1 0 0,-46-125 1 0 0,7 22-29 0 0,55 178-215 0 0,2 12-2 0 0,1-1 0 0 0,0 1 1 0 0,1-1-1 0 0,-1 0 0 0 0,1 1 0 0 0,1-1 0 0 0,-1 0 0 0 0,2-10 1 0 0,1 16-3 0 0,-1 1 0 0 0,1 0 1 0 0,0-1-1 0 0,0 1 0 0 0,0 0 1 0 0,0 0-1 0 0,0 0 0 0 0,0 0 1 0 0,0 0-1 0 0,0 1 0 0 0,0-1 1 0 0,2 1-1 0 0,5 2-2 0 0,0 0 1 0 0,-1 0-1 0 0,1 1 0 0 0,-1 0 1 0 0,1 0-1 0 0,-1 1 0 0 0,-1 0 1 0 0,12 10-1 0 0,56 56 8 0 0,-53-48 4 0 0,166 194-2623 0 0,-184-212 2398 0 0,1 2-461 0 0,1 0 0 0 0,-1 0-1 0 0,-1 1 1 0 0,7 12 0 0 0,-6 4-5965 0 0,-5-10 3931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3:15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4 300 168 0 0,'-3'-5'7777'0'0,"3"5"-7657"0"0,6-16 1395 0 0,12-20-1179 0 0,75-100 1459 0 0,-26 47-8837 0 0,-53 71 4417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3:15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17 368 0 0,'-34'-16'9813'0'0,"30"23"-8567"0"0,3-7-1219 0 0,1 0 0 0 0,-1 1 0 0 0,1-1 0 0 0,-1 1 0 0 0,1-1 0 0 0,0 1 0 0 0,-1-1 0 0 0,1 1 0 0 0,-1-1 0 0 0,1 1 0 0 0,0-1 0 0 0,0 1 0 0 0,-1 0 0 0 0,1-1 1 0 0,0 1-1 0 0,0-1 0 0 0,0 1 0 0 0,0 0 0 0 0,0-1 0 0 0,0 1 0 0 0,0-1 0 0 0,0 1 0 0 0,0 0 0 0 0,0 1 0 0 0,11 58 710 0 0,4 0-1 0 0,1 0 1 0 0,4-1-1 0 0,47 99 0 0 0,-46-116-1193 0 0,3-1-1 0 0,1 0 1 0 0,44 52-1 0 0,-39-63-1360 0 0,-8-14-4256 0 0,-13-12 2663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3:16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15 315 844 0 0,'-4'-12'514'0'0,"1"0"0"0"0,0-1-1 0 0,1 1 1 0 0,1-1 0 0 0,0 0 0 0 0,0 0-1 0 0,1 1 1 0 0,1-1 0 0 0,0 0 0 0 0,1 0 0 0 0,0 1-1 0 0,1-1 1 0 0,8-22 0 0 0,-8 28-343 0 0,0 0 1 0 0,1 0 0 0 0,0 0-1 0 0,0 1 1 0 0,0 0-1 0 0,1-1 1 0 0,0 1 0 0 0,0 1-1 0 0,0-1 1 0 0,1 1 0 0 0,-1 0-1 0 0,1 0 1 0 0,1 1-1 0 0,-1-1 1 0 0,1 1 0 0 0,0 1-1 0 0,-1-1 1 0 0,2 1-1 0 0,-1 1 1 0 0,0-1 0 0 0,0 1-1 0 0,1 0 1 0 0,-1 1 0 0 0,12-1-1 0 0,-15 1-111 0 0,1 1-1 0 0,-1 0 1 0 0,0 0-1 0 0,0 0 1 0 0,0 1 0 0 0,0 0-1 0 0,0-1 1 0 0,1 1-1 0 0,-1 1 1 0 0,-1-1 0 0 0,1 0-1 0 0,0 1 1 0 0,0 0-1 0 0,0 0 1 0 0,-1 0 0 0 0,1 1-1 0 0,-1-1 1 0 0,4 4-1 0 0,-3-1 6 0 0,1 0-1 0 0,-2 0 0 0 0,1 1 1 0 0,0-1-1 0 0,-1 1 0 0 0,0 0 1 0 0,-1 0-1 0 0,1 0 1 0 0,-1 0-1 0 0,2 11 0 0 0,1 8 88 0 0,-2 1 0 0 0,-1-1 0 0 0,-1 1-1 0 0,-4 46 1 0 0,-1-35-23 0 0,2-15-42 0 0,0 0 0 0 0,1 0 0 0 0,4 29 0 0 0,-4-50-96 0 0,1 0 0 0 0,0-1 1 0 0,0 1-1 0 0,0 0 0 0 0,1-1 1 0 0,-1 1-1 0 0,0 0 0 0 0,0 0 1 0 0,0-1-1 0 0,0 1 0 0 0,1 0 0 0 0,-1-1 1 0 0,0 1-1 0 0,0-1 0 0 0,1 1 1 0 0,-1 0-1 0 0,1-1 0 0 0,-1 1 1 0 0,1-1-1 0 0,-1 1 0 0 0,0-1 1 0 0,1 1-1 0 0,0-1 0 0 0,-1 1 0 0 0,2 0 1 0 0,-1-2 3 0 0,-1 1-1 0 0,1 0 1 0 0,0 0 0 0 0,0-1 0 0 0,0 1-1 0 0,-1 0 1 0 0,1-1 0 0 0,0 1 0 0 0,-1-1-1 0 0,1 1 1 0 0,0-1 0 0 0,-1 1 0 0 0,1-1-1 0 0,-1 0 1 0 0,1 1 0 0 0,0-1 0 0 0,-1 0-1 0 0,1 0 1 0 0,29-53-29 0 0,-18 30-18 0 0,-4 13 48 0 0,0-1-1 0 0,1 2 1 0 0,0-1-1 0 0,1 1 1 0 0,0 1-1 0 0,0 0 1 0 0,1 0-1 0 0,22-12 1 0 0,-28 17 21 0 0,1 1 0 0 0,0 0 0 0 0,0 0 0 0 0,0 1-1 0 0,1 0 1 0 0,-1 0 0 0 0,1 0 0 0 0,-1 1 0 0 0,1 0 0 0 0,-1 0 0 0 0,1 1 0 0 0,0 0 0 0 0,-1 0 0 0 0,1 0 0 0 0,0 1 0 0 0,-1 0-1 0 0,1 0 1 0 0,-1 1 0 0 0,1 0 0 0 0,8 3 0 0 0,-12-3 22 0 0,1 0-1 0 0,-1 0 1 0 0,0 0 0 0 0,1 1 0 0 0,-1-1-1 0 0,0 1 1 0 0,0 0 0 0 0,-1 0-1 0 0,1 0 1 0 0,-1 0 0 0 0,1 0-1 0 0,-1 0 1 0 0,0 1 0 0 0,0-1 0 0 0,2 5-1 0 0,-2-1 30 0 0,0 0 1 0 0,0 1-1 0 0,0-1 0 0 0,-1 1 1 0 0,0-1-1 0 0,0 1 0 0 0,-1 11 0 0 0,-1-1 32 0 0,-1 1 0 0 0,-1-1 0 0 0,-1 0 0 0 0,0 0 1 0 0,-13 32-1 0 0,3-18-102 0 0,-1-1 1 0 0,-21 35-1 0 0,-9-9-2324 0 0,36-47 270 0 0,0-2 1 0 0,0 1-1 0 0,-18 11 1 0 0,16-13-1612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39:50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99 52 0 0,'0'-1'251'0'0,"-1"0"1"0"0,1 0-1 0 0,-1 1 1 0 0,1-1-1 0 0,-1 0 0 0 0,1 1 1 0 0,-1-1-1 0 0,0 1 1 0 0,1-1-1 0 0,-1 1 0 0 0,0-1 1 0 0,1 1-1 0 0,-1 0 0 0 0,0-1 1 0 0,1 1-1 0 0,-1 0 1 0 0,0-1-1 0 0,0 1 0 0 0,-1 0 1 0 0,0 3-128 0 0,1 1-1 0 0,0 0 1 0 0,0 0 0 0 0,0 0 0 0 0,0 0 0 0 0,1 0-1 0 0,0 0 1 0 0,0 0 0 0 0,0 0 0 0 0,0 0-1 0 0,1 6 1 0 0,11 53 593 0 0,-8-45-527 0 0,1 4 55 0 0,1 0 0 0 0,1 0 0 0 0,13 29 0 0 0,-18-45-186 0 0,1 0-1 0 0,0-1 0 0 0,1 1 0 0 0,-1 0 0 0 0,1-1 1 0 0,0 0-1 0 0,0 0 0 0 0,1 0 0 0 0,0 0 0 0 0,0-1 0 0 0,0 0 1 0 0,0 0-1 0 0,1 0 0 0 0,-1-1 0 0 0,1 1 0 0 0,7 2 1 0 0,-11-5-26 0 0,0-1 1 0 0,0 1-1 0 0,1-1 0 0 0,-1 1 1 0 0,0-1-1 0 0,0 0 1 0 0,0 0-1 0 0,0 0 1 0 0,0 0-1 0 0,0 0 1 0 0,0-1-1 0 0,0 1 1 0 0,1 0-1 0 0,-1-1 1 0 0,0 0-1 0 0,0 1 1 0 0,0-1-1 0 0,-1 0 1 0 0,1 0-1 0 0,2-2 1 0 0,0 1 34 0 0,-1-1 0 0 0,0 0 1 0 0,0 0-1 0 0,0-1 1 0 0,0 1-1 0 0,-1 0 0 0 0,1-1 1 0 0,-1 0-1 0 0,3-5 0 0 0,0-1 76 0 0,-1 0-1 0 0,-1 0 1 0 0,0 0-1 0 0,0-1 0 0 0,-1 1 1 0 0,0-1-1 0 0,0-14 1 0 0,-3 5 37 0 0,0-1 1 0 0,-2 1-1 0 0,0 0 1 0 0,-1-1 0 0 0,-2 2-1 0 0,0-1 1 0 0,0 0-1 0 0,-2 1 1 0 0,0 1-1 0 0,-2-1 1 0 0,-15-23 0 0 0,24 41-176 0 0,0-1 1 0 0,0 0 0 0 0,0 1-1 0 0,0-1 1 0 0,0 0 0 0 0,0 1-1 0 0,0 0 1 0 0,-1-1 0 0 0,1 1-1 0 0,-1 0 1 0 0,1-1 0 0 0,-1 1-1 0 0,1 0 1 0 0,-1 0 0 0 0,-2-1 0 0 0,4 3-57 0 0,-1 1 0 0 0,1-1 1 0 0,0 0-1 0 0,0 0 1 0 0,0 0-1 0 0,0 1 1 0 0,0-1-1 0 0,0 0 1 0 0,0 0-1 0 0,0 1 1 0 0,0-1-1 0 0,1 0 1 0 0,-1 0-1 0 0,0 0 1 0 0,1 1-1 0 0,0 0 0 0 0,26 68-2407 0 0,-16-52-546 0 0,21 31 0 0 0,-18-31 215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3:16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17 652 380 0 0,'-13'23'3629'0'0,"10"-13"3212"0"0,18-17-6540 0 0,0-1 0 0 0,-1 0 0 0 0,0-1 0 0 0,0 0 0 0 0,-1-1-1 0 0,16-16 1 0 0,77-83 761 0 0,-68 67-787 0 0,76-73 345 0 0,82-93-1039 0 0,-184 192-528 0 0,20-34-1 0 0,-10 2-5646 0 0,-13 29 3217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3:18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11 623 804 0 0,'0'1'113'0'0,"-1"-1"-1"0"0,1 0 1 0 0,0 0-1 0 0,0 0 1 0 0,0 1-1 0 0,-1-1 1 0 0,1 0-1 0 0,0 0 1 0 0,0 0 0 0 0,0 0-1 0 0,-1 0 1 0 0,1 0-1 0 0,0 0 1 0 0,0 1-1 0 0,-1-1 1 0 0,1 0-1 0 0,0 0 1 0 0,0 0-1 0 0,-1 0 1 0 0,1 0 0 0 0,0 0-1 0 0,0 0 1 0 0,-1 0-1 0 0,1 0 1 0 0,0 0-1 0 0,-1 0 1 0 0,1-1-1 0 0,0 1 1 0 0,0 0-1 0 0,0 0 1 0 0,-1 0 0 0 0,1 0-1 0 0,0 0 1 0 0,0 0-1 0 0,-1 0 1 0 0,1-1-1 0 0,0 1 1 0 0,0 0-1 0 0,0 0 1 0 0,-1 0-1 0 0,1-1 1 0 0,0 1 0 0 0,0 0-1 0 0,0 0 1 0 0,0 0-1 0 0,0-1 1 0 0,0 1-1 0 0,-1 0 1 0 0,1 0-1 0 0,0-1 1 0 0,0 1-1 0 0,0 0 1 0 0,0 0-1 0 0,0-1 1 0 0,0 1 0 0 0,0 0-1 0 0,0 0 1 0 0,0-1-1 0 0,0 1 1 0 0,9-25 1747 0 0,20-26-1050 0 0,52-60 605 0 0,6 4 0 0 0,157-153-1 0 0,-175 198-5047 0 0,-62 60 458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3:19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26 129 592 0 0,'-10'7'1328'0'0,"-6"7"3461"0"0,22-14-4060 0 0,46-4 207 0 0,1-3 0 0 0,-2-1 0 0 0,54-17 0 0 0,59-11 1168 0 0,318-30-1 0 0,-445 63-2090 0 0,-1 2 1 0 0,1 2-1 0 0,0 1 0 0 0,-1 2 0 0 0,1 2 0 0 0,47 12 0 0 0,-78-16-318 0 0,-1 1 0 0 0,1-1 0 0 0,0 1 1 0 0,-1 0-1 0 0,1 0 0 0 0,-1 1 0 0 0,0-1 0 0 0,5 6 1 0 0,5 11-6457 0 0,-12-14 3396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3:21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24 536 0 0,'-5'-15'3151'0'0,"5"6"3970"0"0,108 171-4149 0 0,9 10-4008 0 0,-73-125-1768 0 0,-12-20-2085 0 0,-14-16 2046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3:22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5 112 0 0,'-14'0'4261'0'0,"-6"-4"2638"0"0,23 8-6555 0 0,46 56 757 0 0,-34-44-1249 0 0,-1 1 0 0 0,20 30 0 0 0,-21-25-609 0 0,7 12-1088 0 0,-6-13-2807 0 0,-5-12 1829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3:28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15 566 556 0 0,'-14'24'8539'0'0,"27"-46"-8250"0"0,0 0 1 0 0,2 1-1 0 0,0 1 1 0 0,23-23-1 0 0,84-74 376 0 0,-54 53-366 0 0,-30 27-158 0 0,-6 4 80 0 0,1 2 0 0 0,74-53-1 0 0,-102 80-313 0 0,1 1-1 0 0,-1 0 0 0 0,1 0 1 0 0,0 0-1 0 0,-1 1 1 0 0,1 0-1 0 0,1 0 0 0 0,-1 0 1 0 0,0 1-1 0 0,9-2 1 0 0,-13 3-64 0 0,5 1-302 0 0,-4-2 246 0 0,-7 1-1098 0 0,-29-6 1306 0 0,-12-1 220 0 0,-1 1 0 0 0,-63 1 0 0 0,93 5-100 0 0,0 1 0 0 0,0 1 0 0 0,1 1 1 0 0,-1 0-1 0 0,1 1 0 0 0,-1 1 0 0 0,1 0 0 0 0,1 1 1 0 0,-1 1-1 0 0,1 0 0 0 0,-14 9 0 0 0,23-13-66 0 0,-36 28 503 0 0,38-28-501 0 0,0-1 0 0 0,1 1 0 0 0,0-1 0 0 0,0 1 0 0 0,-1 0 0 0 0,2 0 1 0 0,-1 0-1 0 0,0 0 0 0 0,0 0 0 0 0,1 0 0 0 0,0 0 0 0 0,-1 5 0 0 0,2-8-45 0 0,0 1 1 0 0,0-1-1 0 0,0 1 0 0 0,0 0 0 0 0,0-1 1 0 0,1 1-1 0 0,-1-1 0 0 0,0 1 1 0 0,0 0-1 0 0,1-1 0 0 0,-1 1 0 0 0,1-1 1 0 0,-1 1-1 0 0,0-1 0 0 0,1 1 0 0 0,-1-1 1 0 0,1 1-1 0 0,-1-1 0 0 0,1 0 0 0 0,-1 1 1 0 0,1-1-1 0 0,-1 0 0 0 0,1 1 0 0 0,0-1 1 0 0,-1 0-1 0 0,1 0 0 0 0,-1 0 1 0 0,1 1-1 0 0,0-1 0 0 0,-1 0 0 0 0,1 0 1 0 0,0 0-1 0 0,-1 0 0 0 0,1 0 0 0 0,-1 0 1 0 0,1 0-1 0 0,1-1 0 0 0,23 1 102 0 0,9-10-37 0 0,-2-1 1 0 0,1-2 0 0 0,-2-1 0 0 0,45-26 0 0 0,-40 21-28 0 0,-27 14-27 0 0,30-16 72 0 0,1 2-1 0 0,47-16 1 0 0,-86 34-73 0 0,1 1 0 0 0,-1-1-1 0 0,0 1 1 0 0,1-1-1 0 0,-1 1 1 0 0,1 0 0 0 0,-1 0-1 0 0,0 0 1 0 0,1 0 0 0 0,-1 0-1 0 0,1 0 1 0 0,-1 0 0 0 0,0 0-1 0 0,1 0 1 0 0,-1 1 0 0 0,1-1-1 0 0,-1 1 1 0 0,0-1-1 0 0,1 1 1 0 0,-1-1 0 0 0,0 1-1 0 0,0 0 1 0 0,1-1 0 0 0,-1 1-1 0 0,0 0 1 0 0,0 0 0 0 0,0 0-1 0 0,0 0 1 0 0,0 0-1 0 0,0 0 1 0 0,0 0 0 0 0,-1 0-1 0 0,1 1 1 0 0,0-1 0 0 0,0 0-1 0 0,-1 0 1 0 0,1 1 0 0 0,-1-1-1 0 0,1 0 1 0 0,-1 1 0 0 0,0-1-1 0 0,0 1 1 0 0,1-1-1 0 0,-1 2 1 0 0,1 4 55 0 0,-1 0 0 0 0,0 0 0 0 0,0 0 0 0 0,0 0-1 0 0,-1 0 1 0 0,0 0 0 0 0,-2 8 0 0 0,-43 108 398 0 0,9-29-1698 0 0,36-91 1020 0 0,0 0 1 0 0,0-1-1 0 0,1 1 1 0 0,-1 0-1 0 0,1 0 1 0 0,0-1-1 0 0,0 1 1 0 0,0 0-1 0 0,0 4 1 0 0,9 10-6514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3:30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23 707 720 0 0,'0'0'1448'0'0,"-22"27"8748"0"0,27-29-9929 0 0,9-4-108 0 0,0-2 0 0 0,0 0-1 0 0,-1 0 1 0 0,17-14 0 0 0,53-50 287 0 0,-40 34-306 0 0,197-199 479 0 0,-137 130-392 0 0,-19 15-54 0 0,30-29 94 0 0,-113 121-266 0 0,-1-1 0 0 0,0 1 0 0 0,0 0 0 0 0,0 0 0 0 0,1 0 0 0 0,-1 0 0 0 0,0-1 0 0 0,0 1 0 0 0,0 0 1 0 0,0 0-1 0 0,0-1 0 0 0,1 1 0 0 0,-1 0 0 0 0,0 0 0 0 0,0 0 0 0 0,0-1 0 0 0,0 1 0 0 0,0 0 0 0 0,0 0 0 0 0,0-1 0 0 0,0 1 0 0 0,0 0 1 0 0,0 0-1 0 0,0-1 0 0 0,0 1 0 0 0,0 0 0 0 0,0 0 0 0 0,0-1 0 0 0,0 1 0 0 0,0 0 0 0 0,-1 0 0 0 0,1-1 0 0 0,0 1 0 0 0,0 0 1 0 0,0 0-1 0 0,0 0 0 0 0,0-1 0 0 0,-1 1 0 0 0,1 0 0 0 0,0 0 0 0 0,0 0 0 0 0,0-1 0 0 0,0 1 0 0 0,-1 0 0 0 0,1 0 0 0 0,0 0 0 0 0,0 0 1 0 0,-1 0-1 0 0,1 0 0 0 0,0 0 0 0 0,0-1 0 0 0,-1 1 0 0 0,1 0 0 0 0,0 0 0 0 0,0 0 0 0 0,-1 0 0 0 0,1 0 0 0 0,0 0 0 0 0,0 0 1 0 0,-1 0-1 0 0,1 0 0 0 0,0 0 0 0 0,0 0 0 0 0,-1 1 0 0 0,-34-4-7 0 0,-42 8-29 0 0,76-5 36 0 0,-16 1 9 0 0,0 1-1 0 0,1 0 0 0 0,-1 2 0 0 0,1 0 0 0 0,0 0 0 0 0,0 2 1 0 0,0 0-1 0 0,0 1 0 0 0,1 0 0 0 0,1 1 0 0 0,-1 1 0 0 0,1 1 1 0 0,1 0-1 0 0,-1 0 0 0 0,-18 20 0 0 0,31-29-6 0 0,0 0 0 0 0,0 0-1 0 0,0 0 1 0 0,0 0 0 0 0,0 0-1 0 0,1 0 1 0 0,-1 0 0 0 0,0 0 0 0 0,0 0-1 0 0,1 0 1 0 0,-1 1 0 0 0,0-1 0 0 0,1 0-1 0 0,-1 1 1 0 0,1-1 0 0 0,0 0-1 0 0,-1 1 1 0 0,1-1 0 0 0,0 0 0 0 0,0 1-1 0 0,0-1 1 0 0,0 0 0 0 0,0 1-1 0 0,0-1 1 0 0,0 0 0 0 0,1 1 0 0 0,-1-1-1 0 0,0 0 1 0 0,1 1 0 0 0,-1-1 0 0 0,1 0-1 0 0,-1 1 1 0 0,1-1 0 0 0,1 1-1 0 0,0 0 3 0 0,0-1 0 0 0,0 1-1 0 0,0-1 1 0 0,0 0-1 0 0,1 0 1 0 0,-1 0 0 0 0,0 0-1 0 0,1 0 1 0 0,-1-1-1 0 0,0 1 1 0 0,1-1 0 0 0,-1 1-1 0 0,1-1 1 0 0,-1 0-1 0 0,1 0 1 0 0,-1 0 0 0 0,1 0-1 0 0,2-1 1 0 0,21-5 2 0 0,-1 0-1 0 0,0-2 1 0 0,0 0 0 0 0,-1-2 0 0 0,0-1 0 0 0,41-25-1 0 0,-29 16 11 0 0,63-26 0 0 0,-95 44 2 0 0,1 1 1 0 0,-1-1-1 0 0,1 1 0 0 0,-1 0 0 0 0,1 1 1 0 0,-1-1-1 0 0,1 1 0 0 0,0 0 1 0 0,-1 0-1 0 0,1 0 0 0 0,-1 1 0 0 0,1-1 1 0 0,-1 1-1 0 0,8 2 0 0 0,-9-1-5 0 0,-1-1 0 0 0,0 0 0 0 0,0 1 1 0 0,0-1-1 0 0,0 1 0 0 0,0-1 0 0 0,0 1 0 0 0,0 0 0 0 0,-1 0 0 0 0,1 0 0 0 0,-1 0 0 0 0,1 0 0 0 0,-1 0 0 0 0,0 1 0 0 0,1-1 0 0 0,-1 0 1 0 0,-1 1-1 0 0,1-1 0 0 0,0 0 0 0 0,0 1 0 0 0,-1-1 0 0 0,0 1 0 0 0,1 0 0 0 0,-1-1 0 0 0,0 1 0 0 0,0-1 0 0 0,0 1 0 0 0,-1 3 1 0 0,-1 8 20 0 0,0 0 1 0 0,-1 0 0 0 0,-1-1-1 0 0,0 1 1 0 0,-1-1 0 0 0,0 0-1 0 0,-10 17 1 0 0,-58 86-225 0 0,49-80-74 0 0,14-22-494 0 0,0 0 0 0 0,-1 0 0 0 0,-18 16 0 0 0,22-28-868 0 0,0-17-7543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3:32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600 533 32 0 0,'0'0'3481'0'0,"-3"-3"-2443"0"0,-119-160 7587 0 0,10 10-6964 0 0,89 126-1414 0 0,-1 0 0 0 0,-1 2 0 0 0,-36-28 0 0 0,47 41-147 0 0,-5-3 162 0 0,-34-21 1 0 0,49 34-217 0 0,-1-1 0 0 0,1 1-1 0 0,-1 0 1 0 0,1 0 0 0 0,-1 0-1 0 0,0 1 1 0 0,0-1 0 0 0,0 1-1 0 0,0 0 1 0 0,0 1 0 0 0,0-1 0 0 0,0 1-1 0 0,0 0 1 0 0,-5 1 0 0 0,6 0-33 0 0,1 1 0 0 0,0-1 1 0 0,0 1-1 0 0,-1 0 0 0 0,1-1 1 0 0,1 2-1 0 0,-1-1 0 0 0,0 0 1 0 0,0 0-1 0 0,1 1 1 0 0,-1 0-1 0 0,1-1 0 0 0,0 1 1 0 0,0 0-1 0 0,0 0 0 0 0,0 0 1 0 0,1 1-1 0 0,-1-1 0 0 0,1 0 1 0 0,0 0-1 0 0,0 1 1 0 0,-1 5-1 0 0,-2 5 8 0 0,1 0 0 0 0,1 1 0 0 0,0-1 0 0 0,1 19 0 0 0,1-15-14 0 0,2 1 0 0 0,0 0 0 0 0,1 0 1 0 0,0-1-1 0 0,2 1 0 0 0,0-1 1 0 0,1 0-1 0 0,1 0 0 0 0,1-1 1 0 0,0 0-1 0 0,1 0 0 0 0,1-1 0 0 0,20 24 1 0 0,-16-23-37 0 0,1-1 0 0 0,0-1 0 0 0,1 0 0 0 0,1-1 0 0 0,1-1 0 0 0,0-1 0 0 0,0 0 0 0 0,1-1 0 0 0,1-1 0 0 0,-1-1 0 0 0,35 10 0 0 0,-39-14 3 0 0,1-1 0 0 0,0 0 0 0 0,0-1 1 0 0,0-1-1 0 0,0 0 0 0 0,30-2 1 0 0,-37-1 14 0 0,1 0 1 0 0,-1-1 0 0 0,0 0 0 0 0,0-1 0 0 0,0 0 0 0 0,-1 0 0 0 0,1-1 0 0 0,-1 0 0 0 0,1-1 0 0 0,-1 0-1 0 0,-1 0 1 0 0,1 0 0 0 0,8-9 0 0 0,-8 6 50 0 0,0 1 0 0 0,-1-1 0 0 0,-1 0 0 0 0,1-1 0 0 0,-1 1-1 0 0,-1-1 1 0 0,0-1 0 0 0,0 1 0 0 0,-1-1 0 0 0,0 1 0 0 0,0-1 0 0 0,-1-1 0 0 0,0 1-1 0 0,-1 0 1 0 0,-1-1 0 0 0,1 1 0 0 0,-1-1 0 0 0,-1 1 0 0 0,0-1 0 0 0,-1 1-1 0 0,0-1 1 0 0,0 1 0 0 0,-1-1 0 0 0,-1 1 0 0 0,0 0 0 0 0,0 0 0 0 0,-1 0 0 0 0,0 0-1 0 0,-8-13 1 0 0,-4-1 625 0 0,18 38-312 0 0,22 41-401 0 0,-18-44-201 0 0,1-2 0 0 0,1 1 0 0 0,-1-1-1 0 0,1 0 1 0 0,1-1 0 0 0,0 1 0 0 0,0-2-1 0 0,0 1 1 0 0,20 10 0 0 0,-25-16-23 0 0,0 1 0 0 0,0-1 0 0 0,0-1 1 0 0,1 1-1 0 0,-1-1 0 0 0,0 0 0 0 0,1 0 0 0 0,-1 0 1 0 0,1 0-1 0 0,-1-1 0 0 0,1 1 0 0 0,-1-1 0 0 0,1-1 1 0 0,-1 1-1 0 0,1 0 0 0 0,-1-1 0 0 0,1 0 0 0 0,-1 0 0 0 0,0-1 1 0 0,1 1-1 0 0,-1-1 0 0 0,0 0 0 0 0,0 0 0 0 0,0 0 1 0 0,0 0-1 0 0,0-1 0 0 0,-1 0 0 0 0,7-5 0 0 0,0-5-3049 0 0,1-4 255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3:32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221 645 320 0 0,'-26'-21'886'0'0,"-42"-27"-1"0"0,57 41-425 0 0,-1 1 0 0 0,1 0 0 0 0,-1 1 0 0 0,0 0 1 0 0,-1 1-1 0 0,-23-5 0 0 0,35 9-434 0 0,1 0 1 0 0,-1 0 0 0 0,0 0-1 0 0,1 0 1 0 0,-1 0 0 0 0,1 0 0 0 0,-1 0-1 0 0,0 0 1 0 0,1 0 0 0 0,-1 0-1 0 0,0 0 1 0 0,1 0 0 0 0,-1 0-1 0 0,1 0 1 0 0,-1 1 0 0 0,0-1-1 0 0,1 0 1 0 0,-1 0 0 0 0,1 1-1 0 0,-1-1 1 0 0,1 0 0 0 0,-1 1-1 0 0,1-1 1 0 0,-1 1 0 0 0,1-1-1 0 0,-1 1 1 0 0,1-1 0 0 0,0 1-1 0 0,-1-1 1 0 0,1 1 0 0 0,0-1-1 0 0,-1 1 1 0 0,1-1 0 0 0,0 1-1 0 0,0 0 1 0 0,-1-1 0 0 0,1 1-1 0 0,0-1 1 0 0,0 1 0 0 0,0 0-1 0 0,0-1 1 0 0,0 1 0 0 0,0 0-1 0 0,0-1 1 0 0,0 2 0 0 0,5 23 139 0 0,-1-17-264 0 0,0-1 0 0 0,0 0 0 0 0,1 0 0 0 0,0 0 0 0 0,0 0 0 0 0,0-1 0 0 0,1 0 0 0 0,0 0 1 0 0,0-1-1 0 0,8 6 0 0 0,3 1-589 0 0,0-1 0 0 0,35 18 1 0 0,-42-25 678 0 0,1 0 0 0 0,-1 0 0 0 0,0-1 0 0 0,15 2 0 0 0,-24-5 164 0 0,5-4 160 0 0,-6 4-297 0 0,1 0 0 0 0,0 0 1 0 0,0-1-1 0 0,-1 1 0 0 0,1 0 0 0 0,0-1 1 0 0,0 1-1 0 0,-1-1 0 0 0,1 1 0 0 0,0-1 1 0 0,-1 1-1 0 0,1-1 0 0 0,-1 0 0 0 0,1 1 1 0 0,-1-1-1 0 0,2-1 0 0 0,0-9 218 0 0,-1 0 0 0 0,0 0 0 0 0,0 0 1 0 0,-1 0-1 0 0,-1 0 0 0 0,0 0 0 0 0,0 0 0 0 0,-1 1 0 0 0,0-1 0 0 0,-6-15 0 0 0,3 7 176 0 0,1 0 0 0 0,-2-22 0 0 0,5 33-211 0 0,1 1 1 0 0,0-1-1 0 0,0 0 0 0 0,1 1 1 0 0,0-1-1 0 0,3-13 0 0 0,-3 19-159 0 0,0 0-1 0 0,0 0 1 0 0,0 0-1 0 0,0 0 0 0 0,0 0 1 0 0,1 0-1 0 0,-1 0 1 0 0,1 1-1 0 0,-1-1 0 0 0,1 0 1 0 0,0 1-1 0 0,-1-1 1 0 0,1 1-1 0 0,0 0 0 0 0,0-1 1 0 0,0 1-1 0 0,0 0 0 0 0,0 0 1 0 0,1 1-1 0 0,-1-1 1 0 0,0 0-1 0 0,0 1 0 0 0,0-1 1 0 0,1 1-1 0 0,-1 0 1 0 0,3-1-1 0 0,4 1 21 0 0,-1 0-1 0 0,0 0 1 0 0,0 1 0 0 0,0 0-1 0 0,0 0 1 0 0,0 1 0 0 0,0 0-1 0 0,0 0 1 0 0,8 4-1 0 0,8 5 53 0 0,33 22-1 0 0,-37-21-220 0 0,0-1-1 0 0,25 10 1 0 0,-44-21 102 0 0,0 0 0 0 0,0 1 0 0 0,0-1 0 0 0,0 0 0 0 0,0 0 0 0 0,0 1-1 0 0,0-1 1 0 0,0 0 0 0 0,0 0 0 0 0,0 0 0 0 0,0 0 0 0 0,0 0 0 0 0,0-1 0 0 0,0 1 0 0 0,0 0 0 0 0,0 0 0 0 0,0-1 0 0 0,0 1 0 0 0,0-1-1 0 0,0 1 1 0 0,0-1 0 0 0,0 1 0 0 0,-1-1 0 0 0,2 0 0 0 0,0-1-3 0 0,0 0 0 0 0,-1 0 0 0 0,1 0 0 0 0,0 0 0 0 0,-1-1 0 0 0,0 1 0 0 0,0 0 0 0 0,1-1 0 0 0,0-3 0 0 0,1-5-1 0 0,0 0 1 0 0,-1 0 0 0 0,1-15 0 0 0,-2-12 162 0 0,-1 0 1 0 0,-2 0 0 0 0,-2 0-1 0 0,-1 1 1 0 0,-19-66 0 0 0,17 75 93 0 0,4 21-160 0 0,1 0-1 0 0,0 0 1 0 0,0-1-1 0 0,0 1 1 0 0,1-1-1 0 0,1 0 1 0 0,-1 1-1 0 0,1-1 1 0 0,1-13 0 0 0,0 21-80 0 0,0 0 0 0 0,0-1 0 0 0,0 1 0 0 0,0 0 0 0 0,0 0 1 0 0,0-1-1 0 0,0 1 0 0 0,0 0 0 0 0,0 0 0 0 0,0 0 0 0 0,0 0 0 0 0,0 1 1 0 0,0-1-1 0 0,0 0 0 0 0,0 0 0 0 0,0 0 0 0 0,0 1 0 0 0,0-1 1 0 0,0 1-1 0 0,-1-1 0 0 0,3 1 0 0 0,17 8 18 0 0,-1 2-377 0 0,0 0 0 0 0,0 2 0 0 0,-1 0 0 0 0,-1 1 0 0 0,25 26 1 0 0,1 1-3041 0 0,-25-29 407 0 0,3-3 228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3:32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134 346 908 0 0,'-126'-32'7702'0'0,"125"32"-7677"0"0,1 0 1 0 0,0 0-1 0 0,-1 0 0 0 0,1 0 0 0 0,0 0 0 0 0,0 0 0 0 0,-1-1 1 0 0,1 1-1 0 0,0 0 0 0 0,-1 0 0 0 0,1 0 0 0 0,0 0 1 0 0,0 0-1 0 0,-1 0 0 0 0,1-1 0 0 0,0 1 0 0 0,0 0 1 0 0,0 0-1 0 0,-1 0 0 0 0,1-1 0 0 0,0 1 0 0 0,0 0 1 0 0,0 0-1 0 0,0-1 0 0 0,-1 1 0 0 0,1 0 0 0 0,0 0 1 0 0,0-1-1 0 0,0 1 0 0 0,0 0 0 0 0,0-1 0 0 0,0 1 1 0 0,0 0-1 0 0,0 0 0 0 0,0-1 0 0 0,0 1 0 0 0,0 0 0 0 0,0-1 1 0 0,0 1-1 0 0,0 0 0 0 0,0 0 0 0 0,0-1 0 0 0,0 1 1 0 0,0 0-1 0 0,0-1 0 0 0,1 1 0 0 0,8-13 87 0 0,-7 11-96 0 0,18-21-297 0 0,2 0 0 0 0,1 1 0 0 0,26-18 1 0 0,-18 14-226 0 0,104-80-3594 0 0,-74 58 1743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39:5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10 374 336 0 0,'-1'-6'290'0'0,"-2"-5"386"0"0,1-1 0 0 0,0 0 1 0 0,1-20-1 0 0,1 29-508 0 0,0-1-1 0 0,0 1 1 0 0,1-1 0 0 0,0 1-1 0 0,-1-1 1 0 0,1 1 0 0 0,1 0 0 0 0,-1 0-1 0 0,0-1 1 0 0,1 1 0 0 0,0 0-1 0 0,-1 0 1 0 0,1 0 0 0 0,0 1-1 0 0,1-1 1 0 0,4-5 0 0 0,-6 8-128 0 0,1-1 0 0 0,-1 0 0 0 0,1 0 0 0 0,-1 1 0 0 0,1-1-1 0 0,0 0 1 0 0,-1 1 0 0 0,1 0 0 0 0,0-1 0 0 0,-1 1 0 0 0,1 0 0 0 0,0 0 0 0 0,0 0 0 0 0,-1 0 0 0 0,1 0 0 0 0,0 0 0 0 0,-1 1 0 0 0,1-1 0 0 0,0 1-1 0 0,-1-1 1 0 0,1 1 0 0 0,0-1 0 0 0,-1 1 0 0 0,1 0 0 0 0,1 1 0 0 0,35 23 417 0 0,-30-18-390 0 0,0 0 0 0 0,-1 1-1 0 0,1 0 1 0 0,-2 0 0 0 0,1 1-1 0 0,-1-1 1 0 0,-1 2 0 0 0,1-1 0 0 0,5 14-1 0 0,1 9 166 0 0,13 54-1 0 0,-3-6 130 0 0,-22-80-355 0 0,0 1-1 0 0,1-1 1 0 0,-1 1 0 0 0,0-1-1 0 0,0 1 1 0 0,0-1-1 0 0,0 1 1 0 0,1-1 0 0 0,-1 1-1 0 0,0-1 1 0 0,0 1-1 0 0,1-1 1 0 0,-1 0 0 0 0,0 1-1 0 0,1-1 1 0 0,-1 1-1 0 0,0-1 1 0 0,1 0 0 0 0,-1 1-1 0 0,1-1 1 0 0,-1 0 0 0 0,1 0-1 0 0,-1 1 1 0 0,1-1-1 0 0,-1 0 1 0 0,1 0 0 0 0,-1 0-1 0 0,1 0 1 0 0,-1 1-1 0 0,1-1 1 0 0,-1 0 0 0 0,1 0-1 0 0,-1 0 1 0 0,1 0-1 0 0,-1 0 1 0 0,1 0 0 0 0,-1 0-1 0 0,1-1 1 0 0,-1 1-1 0 0,1 0 1 0 0,-1 0 0 0 0,1 0-1 0 0,-1 0 1 0 0,1-1-1 0 0,-1 1 1 0 0,1 0 0 0 0,-1 0-1 0 0,0-1 1 0 0,1 1-1 0 0,0-1 1 0 0,20-21 82 0 0,-9 5 3 0 0,-2-1 0 0 0,0 0 0 0 0,-1-1 0 0 0,0 0 0 0 0,-2-1 0 0 0,0 0 0 0 0,-1 0 0 0 0,-1 0 0 0 0,-1-1-1 0 0,-1 1 1 0 0,-1-1 0 0 0,-1 0 0 0 0,0 0 0 0 0,-2 0 0 0 0,-4-32 0 0 0,4 49-7 0 0,0-1 0 0 0,0 1 0 0 0,0 0 0 0 0,0-1 0 0 0,-1 1 0 0 0,1 0 0 0 0,-1 0 0 0 0,0 0 0 0 0,-1 0 0 0 0,1 1 0 0 0,-1-1 0 0 0,1 0-1 0 0,-7-5 1 0 0,8 9-72 0 0,0-1 0 0 0,0 1 0 0 0,0 0-1 0 0,0-1 1 0 0,0 1 0 0 0,1 0-1 0 0,-1 0 1 0 0,0 0 0 0 0,0 0-1 0 0,0 0 1 0 0,0 0 0 0 0,0 0-1 0 0,0 0 1 0 0,0 0 0 0 0,0 0-1 0 0,0 1 1 0 0,0-1 0 0 0,0 0 0 0 0,0 1-1 0 0,1-1 1 0 0,-1 1 0 0 0,0-1-1 0 0,0 1 1 0 0,0-1 0 0 0,0 1-1 0 0,1-1 1 0 0,-1 1 0 0 0,0 0-1 0 0,1-1 1 0 0,-1 1 0 0 0,0 1 0 0 0,-20 25 138 0 0,20-26-137 0 0,-6 10 26 0 0,0 1-1 0 0,1 0 0 0 0,1 0 0 0 0,0 1 1 0 0,0-1-1 0 0,1 1 0 0 0,-4 25 0 0 0,7-30-50 0 0,0-1 1 0 0,0 1-1 0 0,1-1 0 0 0,0 1 1 0 0,0 0-1 0 0,1-1 0 0 0,0 1 0 0 0,0 0 1 0 0,1-1-1 0 0,0 0 0 0 0,0 1 0 0 0,1-1 1 0 0,0 0-1 0 0,0 0 0 0 0,5 7 1 0 0,-6-12-10 0 0,-1 0 1 0 0,1 0-1 0 0,0 0 1 0 0,-1 0-1 0 0,1 0 1 0 0,0-1-1 0 0,0 1 1 0 0,0-1-1 0 0,0 1 1 0 0,0-1-1 0 0,1 0 1 0 0,-1 0-1 0 0,0 0 1 0 0,0 0-1 0 0,1 0 1 0 0,-1 0 0 0 0,1-1-1 0 0,4 1 1 0 0,-2-1-15 0 0,-1 0 1 0 0,1 0-1 0 0,0-1 1 0 0,0 1-1 0 0,0-1 1 0 0,-1 0-1 0 0,1-1 1 0 0,0 1 0 0 0,5-3-1 0 0,2-3-36 0 0,0 1 1 0 0,0-2-1 0 0,0 1 0 0 0,-1-2 1 0 0,19-16-1 0 0,-22 17 39 0 0,1-2 1 0 0,-1 1-1 0 0,-1-1 1 0 0,0 0-1 0 0,0-1 1 0 0,-1 1-1 0 0,0-1 0 0 0,-1-1 1 0 0,0 1-1 0 0,4-19 1 0 0,-5 12 69 0 0,0 0 1 0 0,-2-1-1 0 0,0 1 1 0 0,-1-1 0 0 0,-1 1-1 0 0,-3-22 1 0 0,3 36-24 0 0,0-4-3 0 0,0 7-5 0 0,1 1-6 0 0,0 0-1 0 0,0 0 0 0 0,0 0 0 0 0,0 0 0 0 0,1 0 1 0 0,-1 0-1 0 0,0 1 0 0 0,0-1 0 0 0,0 0 0 0 0,0 1 1 0 0,0-1-1 0 0,0 1 0 0 0,0 0 0 0 0,0-1 1 0 0,1 2-1 0 0,75 76 25 0 0,37 41 553 0 0,-114-119-494 0 0,0 1-1 0 0,1-1 1 0 0,-1 1 0 0 0,0-1-1 0 0,1 1 1 0 0,-1-1-1 0 0,0 1 1 0 0,1-1 0 0 0,-1 0-1 0 0,1 1 1 0 0,-1-1 0 0 0,1 1-1 0 0,-1-1 1 0 0,1 0-1 0 0,-1 0 1 0 0,1 1 0 0 0,-1-1-1 0 0,1 0 1 0 0,-1 0 0 0 0,1 0-1 0 0,0 0 1 0 0,-1 1-1 0 0,1-1 1 0 0,-1 0 0 0 0,1 0-1 0 0,0 0 1 0 0,5-14 841 0 0,-6-42-939 0 0,-1 28 277 0 0,1 27-270 0 0,1-29-543 0 0,1 1 1 0 0,2-1-1 0 0,1 0 1 0 0,10-31 0 0 0,-8 51-409 0 0,-1 7-757 0 0,2 26-6281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3:33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71 484 0 0,'-18'-6'1161'0'0,"1"-1"-1"0"0,-24-14 1 0 0,28 14-97 0 0,0 0-1 0 0,0 1 0 0 0,-1 0 1 0 0,-17-4-1 0 0,29 10-590 0 0,1 0-413 0 0,1 1 0 0 0,0 0 1 0 0,-1 0-1 0 0,1-1 0 0 0,-1 1 1 0 0,1 0-1 0 0,0 0 0 0 0,0 0 1 0 0,-1-1-1 0 0,1 1 0 0 0,0 0 1 0 0,0 0-1 0 0,0 0 1 0 0,0 0-1 0 0,0 0 0 0 0,0-1 1 0 0,0 1-1 0 0,0 0 0 0 0,0 0 1 0 0,1 1-1 0 0,13 32 360 0 0,1-1 1 0 0,1-1-1 0 0,2-1 1 0 0,26 34-1 0 0,-7-15 58 0 0,74 75 0 0 0,-95-109-603 0 0,0-2 1 0 0,1 0 0 0 0,35 22 0 0 0,-46-31-139 0 0,1-2-1 0 0,0 1 1 0 0,0-1-1 0 0,0 0 1 0 0,0 0-1 0 0,1-1 1 0 0,-1 0-1 0 0,1 0 1 0 0,0-1-1 0 0,-1 0 1 0 0,1-1 0 0 0,0 1-1 0 0,-1-1 1 0 0,12-2-1 0 0,-16 1-265 0 0,0 1 0 0 0,-1-1 0 0 0,1 0 0 0 0,0 0 0 0 0,-1 0 0 0 0,1-1 0 0 0,0 1 0 0 0,3-3 0 0 0,6-5-2210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3:33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204 190 100 0 0,'-28'-32'1302'0'0,"0"1"0"0"0,-2 1 0 0 0,-1 1 0 0 0,-56-38 1 0 0,97 71 1362 0 0,52 23-2045 0 0,39 41-151 0 0,-31-19-1889 0 0,-46-37 59 0 0,-11-6-2421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3:33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39 842 272 0 0,'-37'-53'3754'0'0,"36"52"-3364"0"0,11 16 1553 0 0,-5-8-1806 0 0,1 0 1 0 0,0-1 0 0 0,0 0-1 0 0,12 10 1 0 0,-16-14-97 0 0,0 0-1 0 0,1-1 1 0 0,0 1 0 0 0,-1-1-1 0 0,1 0 1 0 0,0 0 0 0 0,-1 0 0 0 0,1 0-1 0 0,0 0 1 0 0,0 0 0 0 0,0-1-1 0 0,0 1 1 0 0,0-1 0 0 0,0 0-1 0 0,3 0 1 0 0,-4-1-19 0 0,-1 1 0 0 0,1-1-1 0 0,-1 1 1 0 0,1-1 0 0 0,-1 0 0 0 0,0 0-1 0 0,1 1 1 0 0,-1-1 0 0 0,0 0 0 0 0,0 0-1 0 0,0 0 1 0 0,0-1 0 0 0,1 1 0 0 0,-1 0-1 0 0,-1 0 1 0 0,1 0 0 0 0,0-1 0 0 0,0 1-1 0 0,0-1 1 0 0,-1 1 0 0 0,1-2 0 0 0,13-37 360 0 0,-11 28-189 0 0,3-9 252 0 0,-1 0-1 0 0,3-36 0 0 0,-7 40-74 0 0,1 0 1 0 0,1 0-1 0 0,1 1 0 0 0,1-1 0 0 0,7-20 0 0 0,-11 36-344 0 0,0 0 0 0 0,0 0 0 0 0,-1-1 0 0 0,1 1 0 0 0,0 0 0 0 0,0 0 0 0 0,0 0 0 0 0,0 0 0 0 0,0 0 0 0 0,1 1 0 0 0,-1-1 0 0 0,0 0 0 0 0,0 0 0 0 0,1 1 0 0 0,-1-1 0 0 0,0 1 0 0 0,1-1 0 0 0,-1 1 0 0 0,0 0 0 0 0,1-1 0 0 0,-1 1 0 0 0,0 0 0 0 0,1 0 0 0 0,-1 0 0 0 0,1 0 0 0 0,1 0 0 0 0,41 9-173 0 0,-23-4-23 0 0,-12-3 27 0 0,0-1-1 0 0,1 0 1 0 0,-1-1-1 0 0,0 0 1 0 0,1 0-1 0 0,-1-1 1 0 0,0-1-1 0 0,12-2 1 0 0,-15 2 84 0 0,-1 0-1 0 0,0 0 1 0 0,0-1 0 0 0,0 0-1 0 0,0 0 1 0 0,0 0 0 0 0,-1 0-1 0 0,1-1 1 0 0,-1 1 0 0 0,0-1-1 0 0,0 0 1 0 0,0-1 0 0 0,-1 1 0 0 0,0-1-1 0 0,4-5 1 0 0,1-5 25 0 0,-1 0 1 0 0,0-1-1 0 0,-1 1 0 0 0,-1-2 0 0 0,0 1 1 0 0,-1 0-1 0 0,-1-1 0 0 0,-1 0 1 0 0,0 1-1 0 0,-1-1 0 0 0,-1 0 0 0 0,0 0 1 0 0,-4-21-1 0 0,-3-4 641 0 0,-1 1 0 0 0,-2 0 0 0 0,-2 1 0 0 0,-20-45 0 0 0,40 100-86 0 0,1-1 0 0 0,0-1 0 0 0,1 0 0 0 0,13 13 0 0 0,-14-15-654 0 0,2 0-1 0 0,-1-1 1 0 0,2 0 0 0 0,-1-1-1 0 0,1 0 1 0 0,1-1 0 0 0,14 7 0 0 0,-19-11-259 0 0,0-1 0 0 0,1 0 0 0 0,-1-1 0 0 0,18 3 0 0 0,-23-5-247 0 0,0 1-1 0 0,0-1 1 0 0,1 0 0 0 0,-1-1-1 0 0,0 1 1 0 0,1 0 0 0 0,-1-1-1 0 0,0 0 1 0 0,0 0 0 0 0,4-1 0 0 0,-1-2-2490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3:34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171 867 148 0 0,'-78'29'2461'0'0,"48"-16"223"0"0,-31 8 0 0 0,59-21-1890 0 0,6-4-544 0 0,112-135-1658 0 0,-51 57-2099 0 0,-17 28 1193 0 0</inkml:trace>
  <inkml:trace contextRef="#ctx0" brushRef="#br0" timeOffset="1">854 58 408 0 0,'1'-5'8760'0'0,"-7"-1"-6416"0"0,5 6-2358 0 0,1 0 1 0 0,-1 0-1 0 0,1-1 1 0 0,-1 1-1 0 0,1 0 1 0 0,0 0-1 0 0,-1-1 1 0 0,1 1-1 0 0,-1 0 1 0 0,1 0-1 0 0,0-1 1 0 0,-1 1-1 0 0,1 0 1 0 0,0-1-1 0 0,-1 1 0 0 0,1-1 1 0 0,0 1-1 0 0,-1 0 1 0 0,1-1-1 0 0,0 1 1 0 0,0-1-1 0 0,0 1 1 0 0,-1-1-1 0 0,1 1 1 0 0,0-1-1 0 0,0 1 1 0 0,0 0-1 0 0,0-1 1 0 0,0 1-1 0 0,0-1 1 0 0,0 1-1 0 0,0-1 0 0 0,0 1 1 0 0,0-1-1 0 0,0 1 1 0 0,0-1-1 0 0,0 1 1 0 0,0-1-1 0 0,1 1 1 0 0,-1-1-1 0 0,0 0 1 0 0,13-11-1230 0 0,4 1-3566 0 0,-5 5 2057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3:3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1 999 64 0 0,'0'0'4729'0'0,"2"-3"-4150"0"0,48-64 1392 0 0,96-98-1 0 0,11-13-778 0 0,87-120 113 0 0,-112 139-752 0 0,-118 142-508 0 0,7-7 38 0 0,31-50 1 0 0,-48 65 95 0 0,-3 5-1489 0 0,-22 20-8010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3:36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0 532 0 0,'-3'3'269'0'0,"0"1"0"0"0,0-1 0 0 0,1 1 0 0 0,0-1 0 0 0,-1 1 0 0 0,1 0 1 0 0,0-1-1 0 0,1 1 0 0 0,-1 0 0 0 0,1 0 0 0 0,0 1 0 0 0,0-1 0 0 0,0 0 0 0 0,0 5 0 0 0,-4 69 946 0 0,5-47-665 0 0,0-17-407 0 0,-1 165 1622 0 0,2-158-1569 0 0,1 0 0 0 0,1 0 0 0 0,1 0-1 0 0,1-1 1 0 0,1 0 0 0 0,12 29 0 0 0,-17-46-193 0 0,0 1 1 0 0,1-1-1 0 0,0 0 0 0 0,-1 0 0 0 0,1 0 1 0 0,0-1-1 0 0,0 1 0 0 0,1 0 0 0 0,-1-1 0 0 0,1 1 1 0 0,-1-1-1 0 0,1 0 0 0 0,0 0 0 0 0,0 0 1 0 0,0 0-1 0 0,0 0 0 0 0,0 0 0 0 0,0-1 1 0 0,0 0-1 0 0,0 0 0 0 0,1 0 0 0 0,-1 0 0 0 0,0 0 1 0 0,1 0-1 0 0,-1-1 0 0 0,1 0 0 0 0,-1 0 1 0 0,5 0-1 0 0,-1-1-28 0 0,-1-1 0 0 0,0 1 1 0 0,1-1-1 0 0,-1-1 0 0 0,0 1 1 0 0,0-1-1 0 0,0 0 0 0 0,-1 0 1 0 0,1-1-1 0 0,-1 0 0 0 0,0 0 1 0 0,0 0-1 0 0,0 0 0 0 0,5-7 1 0 0,7-8-30 0 0,-1-2 0 0 0,-1 0 1 0 0,-1-1-1 0 0,-1 0 1 0 0,0-2-1 0 0,-2 1 1 0 0,-1-1-1 0 0,-1 0 0 0 0,-1-1 1 0 0,-1 0-1 0 0,5-36 1 0 0,-11 54 263 0 0,-1 0 0 0 0,0 0 1 0 0,-1 0-1 0 0,0 0 0 0 0,0-1 1 0 0,-2-8-1 0 0,2 15 239 0 0,2 7-333 0 0,-1-1-94 0 0,1 1-1 0 0,0-1 0 0 0,0 0 1 0 0,0 0-1 0 0,0 0 0 0 0,1 0 1 0 0,0 0-1 0 0,0-1 0 0 0,0 1 1 0 0,1 0-1 0 0,0-1 0 0 0,0 0 1 0 0,0 1-1 0 0,0-1 0 0 0,1 0 1 0 0,-1-1-1 0 0,1 1 0 0 0,0-1 1 0 0,0 1-1 0 0,0-1 0 0 0,1 0 1 0 0,-1-1-1 0 0,1 1 0 0 0,-1-1 1 0 0,1 0-1 0 0,0 0 0 0 0,0 0 1 0 0,0-1-1 0 0,0 0 0 0 0,0 0 1 0 0,0 0-1 0 0,0-1 0 0 0,1 1 1 0 0,-1-1-1 0 0,0 0 0 0 0,0-1 1 0 0,1 1-1 0 0,9-3 0 0 0,-5-1 105 0 0,0 0-1 0 0,0 0 1 0 0,0 0-1 0 0,0-2 1 0 0,-1 1-1 0 0,0-1 1 0 0,0 0-1 0 0,0-1 1 0 0,-1 0-1 0 0,0 0 1 0 0,-1-1-1 0 0,1 0 1 0 0,-1-1-1 0 0,-1 1 1 0 0,0-1-1 0 0,0-1 1 0 0,-1 1-1 0 0,0-1 1 0 0,0 0-1 0 0,-1 0 1 0 0,4-16-1 0 0,-7 23-37 0 0,-1 1 0 0 0,1-1-1 0 0,-1 1 1 0 0,0 0 0 0 0,0-1 0 0 0,0 1-1 0 0,0-1 1 0 0,0 1 0 0 0,0-1-1 0 0,-1 1 1 0 0,1-1 0 0 0,-1 1-1 0 0,0 0 1 0 0,0-1 0 0 0,0 1 0 0 0,0 0-1 0 0,0 0 1 0 0,0 0 0 0 0,0 0-1 0 0,-3-3 1 0 0,2 3-8 0 0,-1-1 0 0 0,0 1 0 0 0,0 0 0 0 0,0 0-1 0 0,0 0 1 0 0,0 1 0 0 0,0-1 0 0 0,-1 1 0 0 0,1-1 0 0 0,0 1 0 0 0,-1 0-1 0 0,-4-1 1 0 0,-3 1 21 0 0,0 0-1 0 0,0 0 0 0 0,0 1 1 0 0,0 0-1 0 0,0 1 1 0 0,0 0-1 0 0,0 1 1 0 0,-10 3-1 0 0,3 1-8 0 0,1 0-1 0 0,0 1 1 0 0,-30 18 0 0 0,41-22-235 0 0,0 1 0 0 0,1 0 0 0 0,-1 0 1 0 0,1 0-1 0 0,0 1 0 0 0,0 0 0 0 0,0 0 0 0 0,1 0 1 0 0,0 0-1 0 0,0 1 0 0 0,0 0 0 0 0,0 0 1 0 0,-4 10-1 0 0,8-15 56 0 0,0-1-1 0 0,-1 1 1 0 0,1 0 0 0 0,0 0 0 0 0,0 0-1 0 0,-1 0 1 0 0,1 0 0 0 0,0-1 0 0 0,0 1-1 0 0,0 0 1 0 0,0 0 0 0 0,0 0 0 0 0,0 0-1 0 0,0 0 1 0 0,1 0 0 0 0,-1-1 0 0 0,0 1-1 0 0,0 0 1 0 0,1 0 0 0 0,-1 0 0 0 0,0 0-1 0 0,1-1 1 0 0,-1 1 0 0 0,1 0 0 0 0,-1 0-1 0 0,1-1 1 0 0,-1 1 0 0 0,1 0 0 0 0,0-1-1 0 0,-1 1 1 0 0,1-1 0 0 0,0 1 0 0 0,0-1-1 0 0,-1 1 1 0 0,1-1 0 0 0,0 1 0 0 0,1-1-1 0 0,0 1-424 0 0,1 0 0 0 0,-1-1 0 0 0,0 0 0 0 0,1 1 0 0 0,-1-1 1 0 0,1 0-1 0 0,-1 0 0 0 0,0-1 0 0 0,1 1 0 0 0,-1 0 0 0 0,0-1 0 0 0,1 1 0 0 0,3-3 0 0 0,12-4-2860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3:3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1027 504 0 0,'-2'-18'10689'0'0,"3"20"-10640"0"0,1 0 0 0 0,0-1 0 0 0,0 1 0 0 0,0-1-1 0 0,0 1 1 0 0,0-1 0 0 0,0 1 0 0 0,1-1 0 0 0,-1 0 0 0 0,0 0 0 0 0,1 0 0 0 0,-1 0-1 0 0,0-1 1 0 0,1 1 0 0 0,-1-1 0 0 0,1 1 0 0 0,-1-1 0 0 0,1 0 0 0 0,-1 0-1 0 0,1 0 1 0 0,0 0 0 0 0,-1-1 0 0 0,1 1 0 0 0,-1-1 0 0 0,0 1 0 0 0,1-1 0 0 0,-1 0-1 0 0,1 0 1 0 0,-1 0 0 0 0,0 0 0 0 0,0 0 0 0 0,5-4 0 0 0,0-1 33 0 0,0 0-1 0 0,-1-1 1 0 0,1 0 0 0 0,-1 0 0 0 0,0-1 0 0 0,-1 0 0 0 0,0 0-1 0 0,0 0 1 0 0,-1-1 0 0 0,0 0 0 0 0,0 1 0 0 0,-1-1 0 0 0,0 0-1 0 0,3-19 1 0 0,-6 25-37 0 0,0 0 0 0 0,0 0 1 0 0,1 0-1 0 0,-2 1 0 0 0,1-1 0 0 0,0 0 0 0 0,-1 0 0 0 0,0-3 0 0 0,-2-13 125 0 0,5 18-162 0 0,0 0-8 0 0,1 0 1 0 0,0-1 0 0 0,0 2 0 0 0,0-1 0 0 0,0 0-1 0 0,0 0 1 0 0,0 1 0 0 0,0 0 0 0 0,0-1 0 0 0,1 1-1 0 0,-1 1 1 0 0,0-1 0 0 0,0 0 0 0 0,3 1 0 0 0,6 1 12 0 0,-2-2-14 0 0,8 0-25 0 0,0 0 0 0 0,0-1 1 0 0,0-1-1 0 0,30-7 0 0 0,-45 8 20 0 0,1 0 1 0 0,-1 0-1 0 0,1 0 0 0 0,-1-1 1 0 0,1 1-1 0 0,-1-1 1 0 0,0 0-1 0 0,1 0 0 0 0,-1 0 1 0 0,0-1-1 0 0,-1 1 0 0 0,1-1 1 0 0,0 1-1 0 0,-1-1 0 0 0,1 0 1 0 0,-1 0-1 0 0,0 0 0 0 0,0 0 1 0 0,0 0-1 0 0,0-1 0 0 0,-1 1 1 0 0,1-1-1 0 0,-1 1 0 0 0,0-1 1 0 0,0 1-1 0 0,0-1 0 0 0,-1 0 1 0 0,1-7-1 0 0,-1 4-1 0 0,0 0 1 0 0,-1 0-1 0 0,1 0 0 0 0,-2 1 0 0 0,1-1 1 0 0,-1 0-1 0 0,0 0 0 0 0,0 1 1 0 0,-1-1-1 0 0,0 1 0 0 0,0-1 0 0 0,0 1 1 0 0,-1 0-1 0 0,-4-5 0 0 0,7 9-8 0 0,3 5-1 0 0,1-1-1 0 0,0 0 1 0 0,0 1 0 0 0,1-1-1 0 0,-1-1 1 0 0,0 1 0 0 0,1 0-1 0 0,-1-1 1 0 0,1 0-1 0 0,-1 0 1 0 0,5 1 0 0 0,59 15 4 0 0,-57-16 11 0 0,0-1 1 0 0,-1 0-1 0 0,1 0 1 0 0,0-1-1 0 0,-1 0 1 0 0,1 0-1 0 0,-1-1 0 0 0,1-1 1 0 0,-1 1-1 0 0,0-2 1 0 0,0 1-1 0 0,0-1 1 0 0,0 0-1 0 0,-1-1 1 0 0,1 0-1 0 0,-1-1 0 0 0,0 0 1 0 0,10-9-1 0 0,-6 2 3 0 0,-1-1-1 0 0,0 1 0 0 0,0-2 0 0 0,-2 0 1 0 0,0 0-1 0 0,0 0 0 0 0,-2-1 0 0 0,0 0 1 0 0,6-23-1 0 0,-9 29 8 0 0,-2 0 0 0 0,1-1 0 0 0,-1 0 0 0 0,-1 1 0 0 0,0-1 0 0 0,-1 0 0 0 0,0 0 0 0 0,0 1 0 0 0,-1-1 0 0 0,0 0 0 0 0,-1 0 0 0 0,-1 1 0 0 0,1 0 0 0 0,-2-1 0 0 0,1 1 0 0 0,-1 0 1 0 0,-1 0-1 0 0,0 1 0 0 0,-12-18 0 0 0,7 12 20 0 0,7 10-17 0 0,0 0 0 0 0,-1 0 0 0 0,1 0 1 0 0,-1 1-1 0 0,0-1 0 0 0,0 1 0 0 0,0 0 0 0 0,-1 1 1 0 0,1-1-1 0 0,-1 1 0 0 0,0-1 0 0 0,0 1 0 0 0,-7-3 1 0 0,10 5 3 0 0,1 10-23 0 0,1-8 7 0 0,0-1 0 0 0,-1 1 0 0 0,1-1 0 0 0,0 0 0 0 0,0 1 0 0 0,0-1 0 0 0,0 1 1 0 0,0-1-1 0 0,0 1 0 0 0,-1-1 0 0 0,1 0 0 0 0,0 1 0 0 0,0-1 0 0 0,0 1 0 0 0,0-1 0 0 0,1 1 0 0 0,-1-1 0 0 0,0 0 0 0 0,0 1 1 0 0,0-1-1 0 0,0 1 0 0 0,0-1 0 0 0,0 1 0 0 0,1-1 0 0 0,-1 0 0 0 0,0 1 0 0 0,0-1 0 0 0,1 0 0 0 0,-1 1 0 0 0,0-1 0 0 0,0 0 1 0 0,1 1-1 0 0,3 3-5 0 0,0 0 0 0 0,0-1 0 0 0,1 1 0 0 0,-1-1 0 0 0,1 0 0 0 0,-1 0 1 0 0,1 0-1 0 0,0-1 0 0 0,0 0 0 0 0,0 0 0 0 0,0 0 0 0 0,1 0 0 0 0,-1-1 1 0 0,0 0-1 0 0,1 0 0 0 0,7 0 0 0 0,-4-1-6 0 0,-1-1 1 0 0,0 0 0 0 0,0 0-1 0 0,0-1 1 0 0,0 0-1 0 0,0 0 1 0 0,0-1-1 0 0,0 0 1 0 0,-1 0-1 0 0,14-9 1 0 0,28-19-885 0 0,54-46 1 0 0,-41 25-6487 0 0,-55 47 4538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3:37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1706 696 0 0,'-13'25'1933'0'0,"9"-16"2197"0"0,119-159-1634 0 0,-68 86-2086 0 0,88-115 541 0 0,270-349 1 0 0,118-176-6069 0 0,-483 647 2674 0 0,0-1 187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3:38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1 152 0 0,'0'0'2566'0'0,"-5"1"-1919"0"0,-96 46 3378 0 0,99-47-4197 0 0,1 1 1 0 0,0-1-1 0 0,0 1 1 0 0,0 0-1 0 0,0-1 0 0 0,0 1 1 0 0,0 0-1 0 0,0-1 1 0 0,0 1-1 0 0,1 0 0 0 0,-1 0 1 0 0,0 0-1 0 0,0 0 1 0 0,1 0-1 0 0,-1 0 0 0 0,0 0 1 0 0,1 0-1 0 0,-1 0 1 0 0,1 0-1 0 0,-1 0 0 0 0,1 0 1 0 0,0 1-1 0 0,-1 0 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3:39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25 976 0 0,'-22'-6'1504'0'0,"5"0"689"0"0,-1 1-1 0 0,-20-2 1 0 0,36 7-1533 0 0,0 3 168 0 0,1-3-811 0 0,1 0 0 0 0,0 0-1 0 0,0 0 1 0 0,-1 0 0 0 0,1 0 0 0 0,0 0 0 0 0,0 0 0 0 0,0 1 0 0 0,0-1-1 0 0,-1 0 1 0 0,1 0 0 0 0,0 0 0 0 0,0 1 0 0 0,0-1 0 0 0,0 0 0 0 0,0 0-1 0 0,0 0 1 0 0,-1 1 0 0 0,1-1 0 0 0,0 0 0 0 0,0 0 0 0 0,0 0 0 0 0,0 1-1 0 0,0-1 1 0 0,0 0 0 0 0,0 0 0 0 0,0 1 0 0 0,0-1 0 0 0,0 0 0 0 0,0 0-1 0 0,0 1 1 0 0,0-1 0 0 0,0 0 0 0 0,0 0 0 0 0,0 0 0 0 0,0 1 0 0 0,1-1-1 0 0,-1 0 1 0 0,0 0 0 0 0,0 0 0 0 0,0 1 0 0 0,0-1 0 0 0,0 0 0 0 0,1 0-1 0 0,28 52 426 0 0,3-2-1 0 0,1-2 1 0 0,3-1-1 0 0,2-1 1 0 0,2-2-1 0 0,53 44 1 0 0,-73-70-533 0 0,44 29 1 0 0,-57-42-86 0 0,1-1 1 0 0,0 1-1 0 0,1-1 1 0 0,-1-1-1 0 0,1 1 1 0 0,0-1 0 0 0,0-1-1 0 0,0 0 1 0 0,10 1-1 0 0,-15-3-92 0 0,-1 0-1 0 0,1 0 0 0 0,-1 0 1 0 0,1-1-1 0 0,-1 0 0 0 0,0 1 1 0 0,1-1-1 0 0,-1 0 1 0 0,0-1-1 0 0,0 1 0 0 0,1-1 1 0 0,-1 1-1 0 0,0-1 0 0 0,-1 0 1 0 0,1 0-1 0 0,0 0 1 0 0,0-1-1 0 0,-1 1 0 0 0,0-1 1 0 0,1 1-1 0 0,-1-1 0 0 0,0 0 1 0 0,0 0-1 0 0,0 0 1 0 0,-1 0-1 0 0,1 0 0 0 0,-1 0 1 0 0,2-6-1 0 0,3-10-2356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39:51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42 874 1204 0 0,'-2'1'424'0'0,"-1"0"-1"0"0,0-1 1 0 0,1 1-1 0 0,-1 0 1 0 0,1-1 0 0 0,-1 1-1 0 0,0-1 1 0 0,0 0-1 0 0,1 0 1 0 0,-1 0-1 0 0,-5-1 1 0 0,8 1-357 0 0,0 0 0 0 0,-1 0 0 0 0,1-1 0 0 0,0 1 0 0 0,-1 0 0 0 0,1 0 0 0 0,0 0 0 0 0,0 0 0 0 0,-1-1 0 0 0,1 1 0 0 0,0 0 0 0 0,0 0 0 0 0,0 0 0 0 0,-1-1 0 0 0,1 1 0 0 0,0 0 0 0 0,0 0 0 0 0,0-1 0 0 0,0 1 0 0 0,0 0 0 0 0,-1-1 0 0 0,1 1 0 0 0,0 0 0 0 0,0 0 0 0 0,0-1 0 0 0,0 1 0 0 0,0 0 0 0 0,0-1 0 0 0,0 1 0 0 0,0 0 0 0 0,0-1 0 0 0,0 1 0 0 0,0 0 0 0 0,0-1 0 0 0,1 1-1 0 0,12-20 578 0 0,35-22 207 0 0,1 2-1 0 0,62-38 0 0 0,-68 49-546 0 0,103-65 361 0 0,-74 49-356 0 0,311-181 1022 0 0,-147 89-742 0 0,-153 86-356 0 0,72-40 230 0 0,-146 87-434 0 0,15-7 118 0 0,-23 15-252 0 0,-13 12-271 0 0,7-6-1701 0 0,14-8-10 0 0,16-8-1303 0 0,-14-2 389 0 0,0 1 226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3:40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74 533 368 0 0,'-23'15'1503'0'0,"12"-7"202"0"0,1-1 0 0 0,-19 18 678 0 0,29-26-2343 0 0,0-1 0 0 0,1 0 0 0 0,-1 0 0 0 0,1 1 1 0 0,-1-1-1 0 0,1 0 0 0 0,0 1 0 0 0,-1-1 0 0 0,1 1 0 0 0,0-1 0 0 0,2-2 0 0 0,2-3 49 0 0,38-83 227 0 0,-6 12-10 0 0,59-93 0 0 0,-80 147-1024 0 0,1 0-1 0 0,2 2 1 0 0,0 0 0 0 0,1 1 0 0 0,1 1-1 0 0,0 1 1 0 0,44-29 0 0 0,-33 29-1206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3:40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3 520 120 0 0,'0'1'88'0'0,"0"-1"1"0"0,0 0-1 0 0,0 1 1 0 0,0-1-1 0 0,0 0 0 0 0,0 1 1 0 0,0-1-1 0 0,0 0 1 0 0,0 1-1 0 0,0-1 1 0 0,0 0-1 0 0,0 1 0 0 0,0-1 1 0 0,1 0-1 0 0,-1 1 1 0 0,0-1-1 0 0,0 0 0 0 0,0 0 1 0 0,1 1-1 0 0,-1-1 1 0 0,0 0-1 0 0,0 0 0 0 0,1 1 1 0 0,-1-1-1 0 0,0 0 1 0 0,0 0-1 0 0,1 0 0 0 0,-1 1 1 0 0,0-1-1 0 0,1 0 1 0 0,-1 0-1 0 0,0 0 0 0 0,1 0 1 0 0,-1 0-1 0 0,0 0 1 0 0,1 0-1 0 0,-1 1 1 0 0,0-1-1 0 0,1 0 0 0 0,-1 0 1 0 0,0 0-1 0 0,1-1 1 0 0,-1 1-1 0 0,0 0 0 0 0,1 0 1 0 0,-1 0-1 0 0,1 0 1 0 0,14-18 1190 0 0,7-33-370 0 0,-16 28-543 0 0,25-113 1261 0 0,-28 118-1309 0 0,-1 1 0 0 0,0 0 0 0 0,-2-1 0 0 0,0 1 0 0 0,-5-35 0 0 0,5 49-207 0 0,-1 0-1 0 0,0-1 1 0 0,1 1-1 0 0,-1 0 1 0 0,0 0-1 0 0,0 0 1 0 0,-1 0-1 0 0,1 0 1 0 0,0 0-1 0 0,-1 0 1 0 0,0 0-1 0 0,0 0 1 0 0,0 1 0 0 0,0-1-1 0 0,0 1 1 0 0,-1-1-1 0 0,1 1 1 0 0,-1 0-1 0 0,-2-2 1 0 0,3 3 94 0 0,-2 4-25 0 0,-1 2-134 0 0,1 1-1 0 0,-1-1 1 0 0,1 1 0 0 0,0 0-1 0 0,1 0 1 0 0,0 1 0 0 0,0-1-1 0 0,0 1 1 0 0,0-1-1 0 0,1 1 1 0 0,1 0 0 0 0,-1 0-1 0 0,1 0 1 0 0,-1 7-1 0 0,0 7 30 0 0,0 0-1 0 0,2 0 0 0 0,3 38 0 0 0,-1-51-66 0 0,-1 0-1 0 0,1 0 1 0 0,0 0-1 0 0,1 0 1 0 0,0 0-1 0 0,0-1 1 0 0,1 1 0 0 0,0-1-1 0 0,0 0 1 0 0,0 0-1 0 0,1 0 1 0 0,7 6 0 0 0,-10-10-25 0 0,0 0 1 0 0,1-1-1 0 0,0 0 1 0 0,0 1 0 0 0,0-1-1 0 0,0 0 1 0 0,0-1-1 0 0,0 1 1 0 0,0-1 0 0 0,1 1-1 0 0,-1-1 1 0 0,0 0-1 0 0,1 0 1 0 0,-1 0 0 0 0,1-1-1 0 0,-1 1 1 0 0,1-1-1 0 0,0 0 1 0 0,-1 0 0 0 0,1 0-1 0 0,-1 0 1 0 0,1-1-1 0 0,0 1 1 0 0,-1-1 0 0 0,0 0-1 0 0,1 0 1 0 0,-1 0-1 0 0,1-1 1 0 0,4-2 0 0 0,4-3-25 0 0,-2 0 0 0 0,1-1 0 0 0,-1-1 0 0 0,0 1 0 0 0,-1-1 0 0 0,0-1 0 0 0,0 0 0 0 0,-1 0 0 0 0,0-1 0 0 0,-1 0 0 0 0,-1 0-1 0 0,8-17 1 0 0,-5 8-3 0 0,-1 0 0 0 0,0 0 0 0 0,-2-1 0 0 0,-1 0 0 0 0,0 0 0 0 0,2-39 0 0 0,-7 52 38 0 0,0 0 0 0 0,0 0 0 0 0,-1 0 0 0 0,0 0 0 0 0,-3-13 1 0 0,3 18 23 0 0,0 0 1 0 0,0 0-1 0 0,0 0 1 0 0,0 0-1 0 0,-1 0 0 0 0,0 0 1 0 0,1 0-1 0 0,-1 1 1 0 0,0-1-1 0 0,0 0 1 0 0,0 1-1 0 0,-1 0 1 0 0,1-1-1 0 0,-1 1 1 0 0,-4-3-1 0 0,6 4 14 0 0,0 1-31 0 0,1 0 1 0 0,0 0-1 0 0,0-1 1 0 0,-1 1-1 0 0,1 0 1 0 0,0 0-1 0 0,0 0 1 0 0,-1 0-1 0 0,1 0 1 0 0,0 0-1 0 0,0 0 1 0 0,-1 0-1 0 0,1 0 1 0 0,0 0-1 0 0,0 0 1 0 0,-1 0-1 0 0,1 0 0 0 0,0 1 1 0 0,0-1-1 0 0,-1 0 1 0 0,1 0-1 0 0,0 0 1 0 0,0 0-1 0 0,-1 0 1 0 0,1 0-1 0 0,0 1 1 0 0,0-1-1 0 0,0 0 1 0 0,-1 0-1 0 0,1 0 1 0 0,0 0-1 0 0,0 1 1 0 0,0-1-1 0 0,0 0 1 0 0,0 0-1 0 0,-1 1 1 0 0,1-1-1 0 0,0 0 1 0 0,0 1-1 0 0,-10 12 15 0 0,7-10-13 0 0,2 0-5 0 0,1 0 1 0 0,-1 0 0 0 0,0 0 0 0 0,1 0 0 0 0,-1 0-1 0 0,1 0 1 0 0,0 1 0 0 0,0-1 0 0 0,0 0 0 0 0,1 0 0 0 0,-1 0-1 0 0,1 0 1 0 0,0 0 0 0 0,0 0 0 0 0,0 0 0 0 0,0 0-1 0 0,0-1 1 0 0,0 1 0 0 0,1 0 0 0 0,-1 0 0 0 0,1-1 0 0 0,0 1-1 0 0,0-1 1 0 0,0 0 0 0 0,0 0 0 0 0,0 1 0 0 0,1-1-1 0 0,-1 0 1 0 0,1-1 0 0 0,-1 1 0 0 0,5 2 0 0 0,-3-2-32 0 0,0 0 0 0 0,1 0 0 0 0,-1 0 1 0 0,1 0-1 0 0,-1-1 0 0 0,1 1 0 0 0,0-1 0 0 0,0-1 1 0 0,-1 1-1 0 0,1-1 0 0 0,0 1 0 0 0,0-1 1 0 0,0-1-1 0 0,0 1 0 0 0,0-1 0 0 0,-1 0 0 0 0,1 0 1 0 0,0 0-1 0 0,5-2 0 0 0,0-3-211 0 0,0 1-1 0 0,0-2 1 0 0,0 1-1 0 0,-1-2 1 0 0,0 1 0 0 0,0-1-1 0 0,8-10 1 0 0,-8 8-1319 0 0,-1 0 1 0 0,0-1 0 0 0,8-16-1 0 0,-9 14-839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3:41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53 506 528 0 0,'-17'-2'2809'0'0,"15"3"-2686"0"0,1-1-1 0 0,-1 0 1 0 0,1 0 0 0 0,-1 1-1 0 0,1-1 1 0 0,-1 1 0 0 0,1-1-1 0 0,0 1 1 0 0,-1 0 0 0 0,1-1-1 0 0,0 1 1 0 0,-1 0 0 0 0,1 0-1 0 0,0 0 1 0 0,0 0 0 0 0,0 0-1 0 0,0 0 1 0 0,0 0 0 0 0,0 1-1 0 0,0-1 1 0 0,-1 2 0 0 0,1-1 10 0 0,0 1-1 0 0,0 0 1 0 0,0 0 0 0 0,0 0-1 0 0,0 0 1 0 0,1 0 0 0 0,-1 0-1 0 0,1 0 1 0 0,0 0 0 0 0,0 4-1 0 0,1 1 24 0 0,0 1-1 0 0,1-1 0 0 0,0 0 0 0 0,0 0 1 0 0,1 0-1 0 0,-1 0 0 0 0,8 12 0 0 0,-1-5 62 0 0,0-1-1 0 0,1 0 0 0 0,0 0 0 0 0,18 16 0 0 0,-23-24-234 0 0,1-1 0 0 0,0 0 1 0 0,0-1-1 0 0,0 1 0 0 0,1-1 0 0 0,-1-1 0 0 0,1 1 1 0 0,0-1-1 0 0,0 0 0 0 0,0 0 0 0 0,1-1 1 0 0,7 1-1 0 0,-13-3-24 0 0,-1 0 0 0 0,1 0 0 0 0,-1 0 1 0 0,1 0-1 0 0,-1 0 0 0 0,1-1 0 0 0,-1 1 0 0 0,1-1 0 0 0,-1 1 1 0 0,1-1-1 0 0,-1 0 0 0 0,0 1 0 0 0,1-1 0 0 0,-1 0 1 0 0,0 0-1 0 0,1 0 0 0 0,-1 0 0 0 0,0 0 0 0 0,0 0 0 0 0,0 0 1 0 0,0 0-1 0 0,0-1 0 0 0,0 1 0 0 0,0 0 0 0 0,-1-1 0 0 0,1 1 1 0 0,0-3-1 0 0,2-2-222 0 0,0 0-1 0 0,-1 0 1 0 0,0-1 0 0 0,2-12 0 0 0,-3 10 79 0 0,0-1 1 0 0,-1 1-1 0 0,0 0 1 0 0,-1-1-1 0 0,0 1 1 0 0,0-1-1 0 0,-1 1 1 0 0,0 0-1 0 0,-1 0 1 0 0,0 0-1 0 0,-7-14 1 0 0,-6-8 39 0 0,-39-54 0 0 0,16 26 518 0 0,15 16-50 0 0,11 19 549 0 0,-23-32 0 0 0,35 55-207 0 0,4 4-459 0 0,23 22 306 0 0,38 48 1 0 0,-48-53-360 0 0,1 1-1 0 0,1-2 1 0 0,0-1 0 0 0,2 0 0 0 0,39 28 0 0 0,-56-44-123 0 0,1 0 1 0 0,-1 0-1 0 0,0 0 1 0 0,1-1 0 0 0,0 1-1 0 0,-1-1 1 0 0,1 0-1 0 0,0 0 1 0 0,0 0 0 0 0,0-1-1 0 0,-1 1 1 0 0,1-1-1 0 0,4 0 1 0 0,-6-1-8 0 0,0 1-1 0 0,0-1 1 0 0,0 0 0 0 0,0 0-1 0 0,0 0 1 0 0,0 0 0 0 0,0 0-1 0 0,-1 0 1 0 0,1 0 0 0 0,-1-1-1 0 0,1 1 1 0 0,-1-1 0 0 0,1 1-1 0 0,-1-1 1 0 0,0 1 0 0 0,1-1-1 0 0,-1 0 1 0 0,0 1-1 0 0,0-1 1 0 0,0 0 0 0 0,-1 0-1 0 0,1 0 1 0 0,0 0 0 0 0,-1 0-1 0 0,1 0 1 0 0,-1-4 0 0 0,7-26 147 0 0,-2-1 1 0 0,-2 0 0 0 0,-1 0 0 0 0,-3-49 0 0 0,-23-133 599 0 0,23 205-726 0 0,-8-46 487 0 0,9 54-274 0 0,2 7-228 0 0,6 23 4 0 0,-3-9-1 0 0,16 37 1 0 0,-19-52-41 0 0,-1-1 0 0 0,1 1 0 0 0,0-1 0 0 0,0 0 0 0 0,0 0 0 0 0,1 1 0 0 0,-1-1 0 0 0,1-1 0 0 0,-1 1 0 0 0,1 0 0 0 0,0-1 0 0 0,0 1 0 0 0,0-1 0 0 0,1 0 0 0 0,-1 0 0 0 0,6 3 0 0 0,-4-4 6 0 0,-1-1 0 0 0,0 1 0 0 0,1-1 0 0 0,-1 0 0 0 0,0 0 0 0 0,1 0 0 0 0,-1 0 0 0 0,0-1 0 0 0,0 0 0 0 0,1 0 0 0 0,-1 0 0 0 0,0 0 0 0 0,0-1 1 0 0,0 0-1 0 0,0 0 0 0 0,4-2 0 0 0,9-7-80 0 0,-1 0 1 0 0,20-17-1 0 0,-16 12-192 0 0,-6 6-800 0 0,0 0 1 0 0,0 1 0 0 0,19-9 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3:41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1 784 364 0 0,'0'0'3288'0'0,"22"-45"-2640"0"0,-6 11-76 0 0,6-20-60 0 0,2-3-63 0 0,2-3-109 0 0,1-1-92 0 0,3-3-116 0 0,-2 0-128 0 0,0-1-176 0 0,10-26-212 0 0,-12 32-617 0 0,-3-4-1087 0 0,5-4 484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3:43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79 548 0 0,'-42'-39'10469'0'0,"43"53"-10208"0"0,1 0 0 0 0,1 0 0 0 0,0 0 0 0 0,8 22 0 0 0,0 2 67 0 0,0 5-9 0 0,-5-12-82 0 0,3 0 1 0 0,0-1-1 0 0,2 0 0 0 0,17 35 1 0 0,-53-154 254 0 0,-60-192-304 0 0,85 280-186 0 0,-1 1-1 0 0,1-1 1 0 0,0 0 0 0 0,-1 0-1 0 0,1 0 1 0 0,0 0 0 0 0,0 0-1 0 0,0 0 1 0 0,0 0 0 0 0,0 1-1 0 0,0-1 1 0 0,0 0 0 0 0,0 0-1 0 0,0 0 1 0 0,1 0 0 0 0,-1 0-1 0 0,0 0 1 0 0,1 0 0 0 0,-1 1-1 0 0,0-1 1 0 0,1 0 0 0 0,-1 0-1 0 0,1 0 1 0 0,-1 1 0 0 0,1-1-1 0 0,0 0 1 0 0,-1 1 0 0 0,1-1-1 0 0,-1 0 1 0 0,1 1 0 0 0,1-1-1 0 0,0 0 7 0 0,0 0 0 0 0,0 1 1 0 0,1-1-1 0 0,-1 1 0 0 0,0 0 0 0 0,1-1 0 0 0,-1 1 0 0 0,0 0 0 0 0,1 0 0 0 0,-1 1 0 0 0,0-1 0 0 0,3 1 1 0 0,7 2 35 0 0,0 0 1 0 0,-1 1 0 0 0,21 9-1 0 0,-3 2 26 0 0,-2 2 0 0 0,0 2 0 0 0,-1 0 0 0 0,32 30-1 0 0,84 99-624 0 0,-38-36-5830 0 0,-93-96 2131 0 0,-9-11 1818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3:44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0 32 0 0,'-18'15'1528'0'0,"-83"64"9120"0"0,100-78-10150 0 0,-16 4 241 0 0,-6-56-8912 0 0,17 37 5205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3:46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122 254 172 0 0,'-26'31'2062'0'0,"-23"39"-1"0"0,19-26-781 0 0,13-22 1146 0 0,94-193-1913 0 0,19-35-117 0 0,-91 200-110 0 0,-4 8-101 0 0,-4 19-16 0 0,-14 37 67 0 0,-48 102 487 0 0,48-134-1238 0 0,22-63-475 0 0,1 0 0 0 0,17-58 0 0 0,-3 16-2150 0 0,-7 22 956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3:49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0 399 652 0 0,'13'4'4654'0'0,"13"5"-3933"0"0,31 14 1 0 0,18 19 34 0 0,99 58 959 0 0,-152-86-1307 0 0,28 16 2382 0 0,-69-45-2459 0 0,-1-3-228 0 0,0-1 1 0 0,1 0 0 0 0,2-2 0 0 0,0 0 0 0 0,1-1 0 0 0,1 0 0 0 0,1-1-1 0 0,-19-41 1 0 0,29 56-88 0 0,1 0 1 0 0,0-1-1 0 0,0 1 0 0 0,1-1 0 0 0,0 0 1 0 0,0 1-1 0 0,1-1 0 0 0,-1-11 0 0 0,2 18-14 0 0,0-1-1 0 0,1 1 0 0 0,-1-1 0 0 0,0 1 1 0 0,1-1-1 0 0,0 1 0 0 0,-1 0 0 0 0,1-1 0 0 0,0 1 1 0 0,0 0-1 0 0,0 0 0 0 0,1 0 0 0 0,-1 0 1 0 0,0 0-1 0 0,1 0 0 0 0,0 0 0 0 0,-1 0 1 0 0,1 1-1 0 0,0-1 0 0 0,0 0 0 0 0,0 1 0 0 0,0-1 1 0 0,0 1-1 0 0,0 0 0 0 0,0 0 0 0 0,0 0 1 0 0,1 0-1 0 0,-1 0 0 0 0,0 0 0 0 0,1 1 1 0 0,-1-1-1 0 0,0 1 0 0 0,4 0 0 0 0,5-1-8 0 0,0 0 0 0 0,1 1 0 0 0,-1 1 0 0 0,0 0 0 0 0,0 0 0 0 0,1 1 0 0 0,-1 1 0 0 0,-1-1 0 0 0,1 2 0 0 0,0 0-1 0 0,-1 0 1 0 0,1 1 0 0 0,-1 0 0 0 0,16 12 0 0 0,-12-8 10 0 0,-1 2-1 0 0,0-1 1 0 0,0 1-1 0 0,-1 1 1 0 0,-1 0-1 0 0,0 1 0 0 0,0 0 1 0 0,-2 1-1 0 0,12 20 1 0 0,-8-9 1050 0 0,-26-40-1020 0 0,0 0 0 0 0,1 0 1 0 0,0-1-1 0 0,1-1 0 0 0,1 0 1 0 0,1-1-1 0 0,1 1 0 0 0,-8-23 0 0 0,11 25-24 0 0,0 0 0 0 0,1 1 0 0 0,1-2 0 0 0,0 1-1 0 0,2 0 1 0 0,-1 0 0 0 0,2-1 0 0 0,0 1 0 0 0,1 0-1 0 0,0-1 1 0 0,6-23 0 0 0,-6 36-12 0 0,0-1 0 0 0,0 1 1 0 0,1-1-1 0 0,-1 1 0 0 0,1-1 0 0 0,0 1 1 0 0,0 0-1 0 0,0-1 0 0 0,0 1 0 0 0,1 0 0 0 0,-1 1 1 0 0,1-1-1 0 0,-1 0 0 0 0,1 1 0 0 0,0-1 0 0 0,0 1 1 0 0,1 0-1 0 0,-1 0 0 0 0,0 0 0 0 0,1 1 0 0 0,-1-1 1 0 0,1 1-1 0 0,-1 0 0 0 0,1 0 0 0 0,-1 0 0 0 0,1 0 1 0 0,0 0-1 0 0,0 1 0 0 0,-1 0 0 0 0,1 0 0 0 0,0 0 1 0 0,0 0-1 0 0,0 1 0 0 0,4 0 0 0 0,5 1-58 0 0,-1 1 0 0 0,1 0 0 0 0,-1 1-1 0 0,0 1 1 0 0,0-1 0 0 0,0 2 0 0 0,-1 0 0 0 0,21 14-1 0 0,-20-11-280 0 0,0 0-1 0 0,-1 1 1 0 0,0 1-1 0 0,-1 0 1 0 0,0 1-1 0 0,10 15 1 0 0,-13-16-1105 0 0,-1 0 1 0 0,0 0-1 0 0,-1 0 0 0 0,7 19 0 0 0,-7-14-1349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3:49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15 627 916 0 0,'-9'4'2272'0'0,"9"-4"-2214"0"0,0 1-1 0 0,0-1 1 0 0,0 0-1 0 0,0 0 1 0 0,0 0-1 0 0,0 0 1 0 0,0 0-1 0 0,0 0 1 0 0,0 0-1 0 0,-1 1 1 0 0,1-1-1 0 0,0 0 1 0 0,0 0-1 0 0,0 0 1 0 0,0 0-1 0 0,0 0 1 0 0,0 0 0 0 0,-1 0-1 0 0,1 0 1 0 0,0 0-1 0 0,0 0 1 0 0,0 0-1 0 0,0 0 1 0 0,0 0-1 0 0,-1 0 1 0 0,1 0-1 0 0,0 0 1 0 0,0 0-1 0 0,0 0 1 0 0,0 0-1 0 0,0 0 1 0 0,-1 0-1 0 0,1 0 1 0 0,0 0-1 0 0,0 0 1 0 0,0 0-1 0 0,0 0 1 0 0,0 0 0 0 0,-1 0-1 0 0,1 0 1 0 0,0 0-1 0 0,0-1 1 0 0,0 1-1 0 0,0 0 1 0 0,0 0-1 0 0,0 0 1 0 0,0 0-1 0 0,0 0 1 0 0,0 0-1 0 0,-1-1 1 0 0,1 1-1 0 0,0 0 1 0 0,0 0-1 0 0,0 0 1 0 0,0 0-1 0 0,0 0 1 0 0,0 0-1 0 0,0-1 1 0 0,0 1-1 0 0,0 0 1 0 0,0 0 0 0 0,0 0-1 0 0,0 0 1 0 0,0-1-1 0 0,0 1 1 0 0,18-32 488 0 0,1 0 1 0 0,2 1-1 0 0,0 2 0 0 0,30-31 1 0 0,-14 15-238 0 0,260-280 516 0 0,-279 308-1274 0 0,13-13-689 0 0,-11 9-3580 0 0,-14 15 2160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4:10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53 656 864 0 0,'-5'4'732'0'0,"0"0"0"0"0,1 0 0 0 0,-1 1 0 0 0,1-1 0 0 0,0 1 0 0 0,0 0 1 0 0,1 1-1 0 0,0-1 0 0 0,0 1 0 0 0,0-1 0 0 0,-3 9 0 0 0,6-13-329 0 0,-2 13 1180 0 0,2-13-1542 0 0,0-1 0 0 0,0 0 0 0 0,-1 1 0 0 0,1-1 0 0 0,0 0 0 0 0,0 1 0 0 0,0-1 0 0 0,0 0 0 0 0,0 1 0 0 0,0-1 0 0 0,0 0 0 0 0,0 1 0 0 0,0-1 0 0 0,0 0 0 0 0,0 1 0 0 0,0-1 0 0 0,0 0 0 0 0,0 1 0 0 0,0-1 0 0 0,0 0 0 0 0,0 1 0 0 0,0-1 0 0 0,1 0 0 0 0,-1 1 0 0 0,0-1 0 0 0,0 0 0 0 0,0 1 0 0 0,1-1 0 0 0,-1 0 0 0 0,0 0 0 0 0,0 1 0 0 0,1-1 0 0 0,-1 0 0 0 0,0 0 0 0 0,0 0 0 0 0,1 1 0 0 0,-1-1 0 0 0,0 0 0 0 0,1 0 0 0 0,-1 0 0 0 0,15-8 69 0 0,0-2 0 0 0,-1 0 1 0 0,-1-1-1 0 0,22-22 0 0 0,-5 5-18 0 0,332-306-637 0 0,-123 106-5342 0 0,-192 183 3551 0 0,-3 3-587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0:03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196 148 268 0 0,'34'-20'4370'0'0,"-28"17"-3862"0"0,1-1 1 0 0,-1 0-1 0 0,0 0 1 0 0,-1-1-1 0 0,1 1 1 0 0,-1-1 0 0 0,0 0-1 0 0,0-1 1 0 0,0 1-1 0 0,-1-1 1 0 0,1 0-1 0 0,-2 0 1 0 0,1-1-1 0 0,5-11 1 0 0,-9 17-457 0 0,0 0 1 0 0,0-1 0 0 0,1 1 0 0 0,-1-1-1 0 0,0 1 1 0 0,0 0 0 0 0,0-1-1 0 0,-1 1 1 0 0,1 0 0 0 0,0-1 0 0 0,0 1-1 0 0,-1 0 1 0 0,1 0 0 0 0,-1-1-1 0 0,1 1 1 0 0,-1 0 0 0 0,1 0-1 0 0,-1-1 1 0 0,0 1 0 0 0,0 0 0 0 0,1 0-1 0 0,-1 0 1 0 0,0 0 0 0 0,0 0-1 0 0,0 0 1 0 0,0 0 0 0 0,0 1 0 0 0,0-1-1 0 0,-1 0 1 0 0,1 1 0 0 0,0-1-1 0 0,0 0 1 0 0,0 1 0 0 0,-1-1-1 0 0,1 1 1 0 0,0 0 0 0 0,-1-1 0 0 0,1 1-1 0 0,0 0 1 0 0,-1 0 0 0 0,1 0-1 0 0,0 0 1 0 0,-3 0 0 0 0,-4 0 11 0 0,0 0 0 0 0,0 1 0 0 0,1 0 0 0 0,-1 0 0 0 0,-12 3 0 0 0,6 1-30 0 0,1 0-1 0 0,0 0 0 0 0,0 1 0 0 0,0 1 0 0 0,1 0 0 0 0,0 0 0 0 0,0 1 0 0 0,1 1 1 0 0,0 0-1 0 0,1 1 0 0 0,0 0 0 0 0,-12 15 0 0 0,15-16-26 0 0,2-1 1 0 0,-1 1-1 0 0,1 0 0 0 0,0 0 0 0 0,1 1 0 0 0,0-1 0 0 0,1 1 1 0 0,0 0-1 0 0,0 0 0 0 0,1 0 0 0 0,1 0 0 0 0,-1 0 1 0 0,2 1-1 0 0,-1-1 0 0 0,2 0 0 0 0,-1 0 0 0 0,4 17 0 0 0,50 175 32 0 0,-34-137-21 0 0,-2 1-1 0 0,10 76 0 0 0,-11 74 18 0 0,1 6-4 0 0,-8-108-35 0 0,8 55 90 0 0,-15-149-88 0 0,-3-11-3 0 0,2 0 0 0 0,-1 0-1 0 0,1 0 1 0 0,7 17 0 0 0,-8-24 9 0 0,0 1-1 0 0,1 0 1 0 0,-1 0 0 0 0,1-1 0 0 0,0 1 0 0 0,0-1-1 0 0,0 1 1 0 0,0-1 0 0 0,1 0 0 0 0,-1 0-1 0 0,0 0 1 0 0,1 0 0 0 0,0 0 0 0 0,-1-1 0 0 0,1 1-1 0 0,0-1 1 0 0,0 0 0 0 0,0 0 0 0 0,0 0 0 0 0,3 1-1 0 0,0-1 11 0 0,1 0 0 0 0,0 0 0 0 0,0-1 0 0 0,0 0 0 0 0,-1 0 0 0 0,1 0-1 0 0,0-1 1 0 0,11-3 0 0 0,54-19 43 0 0,-1 0-339 0 0,-69 22-319 0 0,20-5-199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4:10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0 638 60 0 0,'1'1'9617'0'0,"97"-75"-8359"0"0,106-105 0 0 0,-153 132-1303 0 0,130-132-1352 0 0,-67 52-4664 0 0,-86 95 3423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4:37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1650 196 0 0,'0'1'105'0'0,"0"-1"1"0"0,-1 0-1 0 0,1 0 1 0 0,0 0-1 0 0,-1 0 1 0 0,1 1-1 0 0,0-1 1 0 0,-1 0-1 0 0,1 0 1 0 0,0 0-1 0 0,-1 0 1 0 0,1 0-1 0 0,-1 0 1 0 0,1 0-1 0 0,0 0 1 0 0,-1 0-1 0 0,1 0 1 0 0,0 0-1 0 0,-1 0 1 0 0,1 0-1 0 0,-1 0 1 0 0,1 0-1 0 0,0-1 1 0 0,-1 1-1 0 0,1 0 1 0 0,0 0-1 0 0,-1 0 1 0 0,1-1-1 0 0,0 1 0 0 0,0 0 1 0 0,-1 0-1 0 0,1-1 1 0 0,0 1-1 0 0,-1 0 1 0 0,1-15 847 0 0,13-18-702 0 0,66-88 606 0 0,173-201-1 0 0,-75 105-585 0 0,-76 83-139 0 0,270-336 161 0 0,-308 399-289 0 0,121-153-424 0 0,-181 220-27 0 0,8-13 1053 0 0,-6 5-5749 0 0,-3 3 3958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4:38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1537 324 0 0,'0'0'2359'0'0,"1"-6"-1988"0"0,16-43 113 0 0,3 1-1 0 0,1 1 1 0 0,33-52-1 0 0,-14 24-259 0 0,104-207 272 0 0,174-315-534 0 0,-268 508-154 0 0,27-42-304 0 0,-54 98-75 0 0,-22 32 499 0 0,-5 2-260 0 0,0 0 335 0 0,0 0-1 0 0,1 0 1 0 0,-1 0-1 0 0,0 0 0 0 0,-5 4 1 0 0,-9 3 80 0 0,-215 81 2215 0 0,197-76-1072 0 0,35-12-862 0 0,5-5-294 0 0,25-20 40 0 0,1 2 1 0 0,58-34 0 0 0,-21 15-56 0 0,-53 31-50 0 0,2 2-1 0 0,-1 0 0 0 0,26-9 1 0 0,-35 14-5 0 0,0 1 0 0 0,0 0 1 0 0,1 1-1 0 0,-1 0 0 0 0,1-1 0 0 0,-1 2 1 0 0,1-1-1 0 0,-1 1 0 0 0,1 0 0 0 0,-1 1 1 0 0,13 2-1 0 0,-18-3 11 0 0,0 1 1 0 0,0-1-1 0 0,0 1 0 0 0,0 0 1 0 0,0 0-1 0 0,-1 0 1 0 0,1-1-1 0 0,0 1 0 0 0,-1 0 1 0 0,1 0-1 0 0,0 0 1 0 0,-1 0-1 0 0,1 0 1 0 0,-1 0-1 0 0,0 0 0 0 0,1 0 1 0 0,-1 0-1 0 0,0 0 1 0 0,0 0-1 0 0,1 1 0 0 0,-1 1 1 0 0,1 24 243 0 0,-4-6-125 0 0,-1 1 0 0 0,-1-1 0 0 0,-1 0 0 0 0,-1-1 0 0 0,0 1 0 0 0,-15 26 0 0 0,-17 49-1745 0 0,29-68-2888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2:39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51 217 212 0 0,'-3'-7'748'0'0,"1"-4"1076"0"0,-2 1 1 0 0,0 0-1 0 0,-11-21 2417 0 0,15 35-4150 0 0,-1 0-1 0 0,0 1 1 0 0,1-1-1 0 0,0 0 1 0 0,0 0-1 0 0,0 0 0 0 0,1 0 1 0 0,-1 0-1 0 0,1 0 1 0 0,1 5-1 0 0,2 13 217 0 0,5 77 766 0 0,-4-60-516 0 0,-2 1 0 0 0,-3 71-1 0 0,-6-57 370 0 0,-11-87-806 0 0,5-74-46 0 0,2-180 0 0 0,14 165-170 0 0,-4 122 93 0 0,0-1-1 0 0,-1 1 1 0 0,1-1-1 0 0,0 1 1 0 0,0-1-1 0 0,0 1 1 0 0,0-1-1 0 0,0 1 1 0 0,0-1-1 0 0,0 1 1 0 0,1-1-1 0 0,-1 1 1 0 0,0-1-1 0 0,0 1 1 0 0,0-1-1 0 0,0 1 1 0 0,1-1-1 0 0,-1 1 1 0 0,0 0-1 0 0,0-1 1 0 0,1 1-1 0 0,-1-1 1 0 0,0 1-1 0 0,1 0 1 0 0,-1-1-1 0 0,0 1 1 0 0,1 0-1 0 0,-1-1 1 0 0,1 1-1 0 0,0-1 1 0 0,12 8-40 0 0,11 20 56 0 0,-8-2 44 0 0,-1 2 0 0 0,18 44 1 0 0,-18-38-12 0 0,-1-2-72 0 0,2 7-51 0 0,2 0 0 0 0,1-2-1 0 0,2 0 1 0 0,1-1 0 0 0,37 43-1 0 0,-51-70-959 0 0,0-1 0 0 0,1 0 1 0 0,16 10-1 0 0,-13-9-1538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2:40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109 319 472 0 0,'-64'52'3276'0'0,"19"-16"4115"0"0,49-40-6894 0 0,89-94 1568 0 0,204-164 0 0 0,-253 232-2468 0 0,-21 20-2121 0 0,-1 7-4303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2:41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49 162 920 0 0,'-38'-18'7157'0'0,"33"27"-6373"0"0,0 6-398 0 0,9 18 4 0 0,2-1 0 0 0,2 0 0 0 0,1 0 1 0 0,1-1-1 0 0,15 32 0 0 0,-4-8 25 0 0,66 156 1634 0 0,-71-186 176 0 0,-21-45-2071 0 0,-8-25 10 0 0,3-1-1 0 0,1 0 1 0 0,-3-69-1 0 0,11 63-90 0 0,-1 21-46 0 0,2 0 0 0 0,1 0 0 0 0,1 0 0 0 0,9-42 0 0 0,-7 50-41 0 0,-3 20 10 0 0,-1-1 0 0 0,0 1 0 0 0,1 0 0 0 0,0-1 0 0 0,0 1 0 0 0,0 0 0 0 0,0-1 0 0 0,0 1 0 0 0,0 0 0 0 0,1 0 0 0 0,0 0 0 0 0,0 0 0 0 0,0 1 0 0 0,0-1 0 0 0,4-4 0 0 0,-5 7 3 0 0,0-1 1 0 0,0 1-1 0 0,0 0 0 0 0,1 0 1 0 0,-1 0-1 0 0,0 0 1 0 0,0 0-1 0 0,0 0 0 0 0,0 0 1 0 0,1 0-1 0 0,-1 0 1 0 0,0 0-1 0 0,0 1 0 0 0,0-1 1 0 0,0 0-1 0 0,0 1 0 0 0,0-1 1 0 0,0 1-1 0 0,0-1 1 0 0,0 1-1 0 0,2 1 0 0 0,19 12-15 0 0,-8-2 14 0 0,-1 1 1 0 0,0 1-1 0 0,-1-1 0 0 0,0 2 1 0 0,-1 0-1 0 0,11 20 0 0 0,47 102 18 0 0,-59-114-19 0 0,42 123 62 0 0,-21-55 129 0 0,-31-89 703 0 0,-2-6-804 0 0,-14-24-2 0 0,1-1 1 0 0,1 0-1 0 0,2 0 1 0 0,1-1-1 0 0,-13-62 1 0 0,19 68-93 0 0,1 0 1 0 0,1-1 0 0 0,2 1-1 0 0,0-1 1 0 0,2 1-1 0 0,0-1 1 0 0,2 1 0 0 0,9-38-1 0 0,-10 54-4 0 0,0 1 1 0 0,0 0-1 0 0,1 0 0 0 0,0 0 0 0 0,1 0 0 0 0,0 0 0 0 0,0 1 0 0 0,0 0 0 0 0,0 0 0 0 0,1 0 0 0 0,0 0 0 0 0,1 1 0 0 0,-1-1 0 0 0,13-7 0 0 0,-14 10 6 0 0,1 1-1 0 0,0 0 0 0 0,-1 0 0 0 0,1 0 0 0 0,0 1 1 0 0,0-1-1 0 0,0 1 0 0 0,0 0 0 0 0,0 1 1 0 0,0-1-1 0 0,0 1 0 0 0,0 0 0 0 0,0 1 0 0 0,0-1 1 0 0,1 1-1 0 0,-1 0 0 0 0,0 0 0 0 0,-1 0 1 0 0,1 1-1 0 0,0 0 0 0 0,0 0 0 0 0,-1 0 0 0 0,7 4 1 0 0,-3-1-8 0 0,0 0 1 0 0,0 1 0 0 0,-1-1 0 0 0,1 2-1 0 0,-1-1 1 0 0,7 10 0 0 0,-4-3 9 0 0,0 1-1 0 0,-1 0 1 0 0,0 1-1 0 0,-1-1 1 0 0,8 25 0 0 0,-4-7 12 0 0,12 59 1 0 0,-9-13-25 0 0,4 46 127 0 0,-17-113-1148 0 0,-1 5 4081 0 0,-4-11-6417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2:44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36 107 672 0 0,'0'0'4338'0'0,"0"6"-3982"0"0,8 66 570 0 0,-4-44-481 0 0,-1 0-1 0 0,-1 0 1 0 0,-1 0 0 0 0,-7 55-1 0 0,1-29 1660 0 0,-5-71-1905 0 0,6 12-163 0 0,-2-10 29 0 0,2-1 0 0 0,-1 0 1 0 0,2 0-1 0 0,0 0 1 0 0,1 0-1 0 0,0-28 1 0 0,0 14-18 0 0,0-5 28 0 0,2-1 0 0 0,2 0 0 0 0,1 1 0 0 0,12-55 0 0 0,-15 89-69 0 0,1 1 0 0 0,-1-1 0 0 0,0 1 0 0 0,1-1 0 0 0,-1 0 0 0 0,0 1 0 0 0,1-1 0 0 0,-1 1 0 0 0,1-1 0 0 0,-1 1 0 0 0,1-1 0 0 0,-1 1 0 0 0,1-1 0 0 0,-1 1 0 0 0,1 0 0 0 0,-1-1 0 0 0,1 1 0 0 0,0 0 0 0 0,-1 0 0 0 0,1-1 0 0 0,0 1 0 0 0,-1 0 0 0 0,1 0 0 0 0,0 0 0 0 0,-1 0 0 0 0,1 0 0 0 0,0 0 0 0 0,-1 0 0 0 0,1 0 0 0 0,0 0 0 0 0,-1 0-1 0 0,1 0 1 0 0,0 0 0 0 0,-1 0 0 0 0,1 0 0 0 0,0 1 0 0 0,-1-1 0 0 0,1 0 0 0 0,0 1 0 0 0,-1-1 0 0 0,1 0 0 0 0,0 1 0 0 0,26 14 182 0 0,-13-4-97 0 0,-1 0-1 0 0,0 1 1 0 0,0 1-1 0 0,-2 0 0 0 0,1 1 1 0 0,-2 0-1 0 0,14 22 1 0 0,52 117 336 0 0,-19-33-1088 0 0,-54-115 393 0 0,0-1 0 0 0,0 0-1 0 0,0 1 1 0 0,0-1 0 0 0,0 0 0 0 0,1 0-1 0 0,0-1 1 0 0,0 1 0 0 0,0-1-1 0 0,0 0 1 0 0,6 3 0 0 0,17 4-4975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2:44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75 200 896 0 0,'-74'60'11066'0'0,"78"-63"-10780"0"0,351-228 2298 0 0,-306 206-3399 0 0,-48 24 382 0 0,17 2-1563 0 0,-4-2-4692 0 0,-5 1 3932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2:46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42 154 336 0 0,'-40'-12'9370'0'0,"39"23"-8368"0"0,2 5-391 0 0,149 372 3581 0 0,-149-386-3624 0 0,-1-7-166 0 0,-4-17 7 0 0,-9-51-421 0 0,5 30 83 0 0,5 9-104 0 0,0 0 0 0 0,3 0 0 0 0,1-1 1 0 0,9-61-1 0 0,-8 87 16 0 0,-1 1-1 0 0,2-1 1 0 0,-1 1 0 0 0,1 0 0 0 0,1-1-1 0 0,0 1 1 0 0,4-7 0 0 0,-7 14 14 0 0,0 0 1 0 0,0 0 0 0 0,0 1-1 0 0,0-1 1 0 0,0 0-1 0 0,0 0 1 0 0,0 1-1 0 0,0-1 1 0 0,0 1 0 0 0,0-1-1 0 0,1 1 1 0 0,-1 0-1 0 0,0-1 1 0 0,0 1-1 0 0,0 0 1 0 0,1 0-1 0 0,-1 0 1 0 0,0 0 0 0 0,0 0-1 0 0,1 0 1 0 0,-1 0-1 0 0,0 0 1 0 0,0 0-1 0 0,0 1 1 0 0,2 0 0 0 0,29 9-21 0 0,-18-3 15 0 0,-1 1 0 0 0,0 1 0 0 0,0 0 1 0 0,-1 1-1 0 0,0 0 0 0 0,-1 1 0 0 0,0 0 0 0 0,-1 1 1 0 0,0 0-1 0 0,0 0 0 0 0,7 15 0 0 0,1 4 26 0 0,-2 1-1 0 0,-1 0 0 0 0,19 59 1 0 0,-23-52 70 0 0,-11-38 65 0 0,-5-4-127 0 0,-1 0-36 0 0,1-1-1 0 0,0 0 0 0 0,0 0 1 0 0,0-1-1 0 0,1 0 1 0 0,-1 0-1 0 0,1 0 1 0 0,0 0-1 0 0,1 0 0 0 0,-1-1 1 0 0,1 0-1 0 0,0 1 1 0 0,0-1-1 0 0,-1-8 1 0 0,-2 1-44 0 0,2-1 0 0 0,0 0 0 0 0,1 0 0 0 0,0 0 0 0 0,1 0 0 0 0,0 0 0 0 0,1-1 1 0 0,1 1-1 0 0,1-1 0 0 0,0 1 0 0 0,0 0 0 0 0,1-1 0 0 0,1 1 0 0 0,1 0 0 0 0,0 1 1 0 0,1-1-1 0 0,0 0 0 0 0,1 1 0 0 0,13-22 0 0 0,-14 27 15 0 0,0 0 1 0 0,1 1-1 0 0,-1-1 0 0 0,2 1 0 0 0,-1 0 0 0 0,1 1 1 0 0,0 0-1 0 0,0 0 0 0 0,1 0 0 0 0,9-5 0 0 0,-14 10 30 0 0,0-1 0 0 0,1 1-1 0 0,-1-1 1 0 0,1 1-1 0 0,0 0 1 0 0,-1 1-1 0 0,1-1 1 0 0,0 1 0 0 0,-1-1-1 0 0,1 1 1 0 0,0 0-1 0 0,-1 1 1 0 0,1-1-1 0 0,0 1 1 0 0,0-1 0 0 0,-1 1-1 0 0,1 0 1 0 0,-1 0-1 0 0,1 1 1 0 0,-1-1-1 0 0,0 1 1 0 0,1 0 0 0 0,-1 0-1 0 0,0 0 1 0 0,0 0-1 0 0,0 0 1 0 0,0 1-1 0 0,3 2 1 0 0,28 31 24 0 0,-1 1-1 0 0,38 57 1 0 0,-29-37 35 0 0,-32-45-133 0 0,-1 1-1 0 0,0 0 1 0 0,-1 0-1 0 0,0 1 1 0 0,-1 0-1 0 0,-1 1 1 0 0,8 26 0 0 0,-17-24-2991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5:24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95 359 560 0 0,'-5'1'939'0'0,"0"0"-1"0"0,0 0 1 0 0,0-1 0 0 0,0 0-1 0 0,-1 0 1 0 0,-5 0 0 0 0,9-1-398 0 0,-27-16 1947 0 0,27 14-2407 0 0,-1 1 1 0 0,1-1 0 0 0,0 0 0 0 0,0 0-1 0 0,1-1 1 0 0,-1 1 0 0 0,1 0 0 0 0,-1-1-1 0 0,1 1 1 0 0,0 0 0 0 0,0-1 0 0 0,1 1-1 0 0,-1-1 1 0 0,1 0 0 0 0,-1 1 0 0 0,1-1-1 0 0,0 1 1 0 0,1-1 0 0 0,-1 0 0 0 0,2-4-1 0 0,1-10 38 0 0,2-1 0 0 0,11-30 0 0 0,-7 25 22 0 0,-5 11-106 0 0,1 1-1 0 0,0 0 0 0 0,1 1 0 0 0,0-1 0 0 0,1 1 1 0 0,0 1-1 0 0,1-1 0 0 0,0 1 0 0 0,1 0 0 0 0,10-9 1 0 0,-16 17-35 0 0,1-1 1 0 0,-1 0-1 0 0,0 1 1 0 0,1 0-1 0 0,-1-1 1 0 0,1 1 0 0 0,0 1-1 0 0,-1-1 1 0 0,1 1-1 0 0,0-1 1 0 0,0 1 0 0 0,0 0-1 0 0,0 0 1 0 0,0 1-1 0 0,1-1 1 0 0,-1 1 0 0 0,0 0-1 0 0,0 0 1 0 0,0 0-1 0 0,0 1 1 0 0,0 0 0 0 0,0-1-1 0 0,0 1 1 0 0,0 1-1 0 0,0-1 1 0 0,0 0-1 0 0,0 1 1 0 0,0 0 0 0 0,-1 0-1 0 0,1 0 1 0 0,-1 0-1 0 0,1 1 1 0 0,-1 0 0 0 0,4 3-1 0 0,8 9-18 0 0,0 1 0 0 0,0 1-1 0 0,-2 0 1 0 0,22 35 0 0 0,35 84-12 0 0,-19-36 25 0 0,-25-45 16 0 0,-2 1 0 0 0,24 82-1 0 0,-25-66-32 0 0,39 150-311 0 0,-59-208 319 0 0,3 12-16 0 0,-1 0 0 0 0,-1 1 0 0 0,-2-1 0 0 0,-1 1 0 0 0,-3 49 0 0 0,-1-57 63 0 0,1 0 0 0 0,-2 0 0 0 0,-1-1 0 0 0,0 0 0 0 0,-1 0 0 0 0,-1 0 0 0 0,-1 0 0 0 0,-19 31 0 0 0,23-43-25 0 0,-1 0-1 0 0,0 0 1 0 0,-1 0-1 0 0,1-1 1 0 0,-1 0-1 0 0,0 0 0 0 0,0 0 1 0 0,-1-1-1 0 0,1 0 1 0 0,-1 0-1 0 0,0-1 1 0 0,0 1-1 0 0,-13 3 1 0 0,14-6-209 0 0,1 0 1 0 0,0 0-1 0 0,-1 0 0 0 0,1-1 1 0 0,0 1-1 0 0,-1-1 0 0 0,1-1 1 0 0,-1 1-1 0 0,-4-2 0 0 0,6 1-265 0 0,0 0-1 0 0,0 0 1 0 0,0 0 0 0 0,1-1-1 0 0,-1 0 1 0 0,0 0-1 0 0,1 0 1 0 0,0 0-1 0 0,-1 0 1 0 0,1-1 0 0 0,0 1-1 0 0,-5-7 1 0 0,-2-2-2042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0:04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94 212 0 0,'0'0'111'0'0,"-1"0"1"0"0,1-1-1 0 0,0 1 0 0 0,0 0 0 0 0,-1 0 1 0 0,1 0-1 0 0,0 0 0 0 0,-1-1 0 0 0,1 1 1 0 0,0 0-1 0 0,-1 0 0 0 0,1 0 0 0 0,0 0 1 0 0,-1 0-1 0 0,1 0 0 0 0,0 0 0 0 0,-1 0 0 0 0,1 0 1 0 0,0 0-1 0 0,-1 0 0 0 0,1 0 0 0 0,0 0 1 0 0,-1 0-1 0 0,1 0 0 0 0,0 0 0 0 0,-1 0 1 0 0,1 0-1 0 0,0 0 0 0 0,0 0 0 0 0,-1 1 1 0 0,1-1-1 0 0,0 0 0 0 0,-1 0 0 0 0,1 0 1 0 0,0 1-1 0 0,0-1 0 0 0,-1 0 0 0 0,1 0 1 0 0,0 1-1 0 0,0-1 0 0 0,0 0 0 0 0,-1 0 1 0 0,1 1-1 0 0,0-1 0 0 0,0 0 0 0 0,0 1 1 0 0,0-1-1 0 0,-1 1 0 0 0,4 24 1681 0 0,19 40-1801 0 0,-18-55 546 0 0,4 10-314 0 0,0 0 1 0 0,1-1-1 0 0,1 0 1 0 0,1-1 0 0 0,20 28-1 0 0,-26-41-149 0 0,0 1-1 0 0,1-1 1 0 0,0 1-1 0 0,-1-1 1 0 0,2-1 0 0 0,-1 1-1 0 0,0-1 1 0 0,10 4-1 0 0,-12-6-9 0 0,1 0 0 0 0,-1-1-1 0 0,1 0 1 0 0,0 1-1 0 0,0-2 1 0 0,-1 1 0 0 0,1-1-1 0 0,0 1 1 0 0,0-1 0 0 0,-1 0-1 0 0,1-1 1 0 0,0 1 0 0 0,0-1-1 0 0,6-2 1 0 0,-6 2 58 0 0,-1-1-1 0 0,1 1 1 0 0,-1-1-1 0 0,0 0 1 0 0,0 0 0 0 0,0 0-1 0 0,0-1 1 0 0,0 0 0 0 0,0 1-1 0 0,0-1 1 0 0,-1-1-1 0 0,0 1 1 0 0,1 0 0 0 0,-1-1-1 0 0,0 0 1 0 0,-1 1-1 0 0,1-1 1 0 0,-1 0 0 0 0,0-1-1 0 0,0 1 1 0 0,0 0 0 0 0,0 0-1 0 0,-1-1 1 0 0,1 1-1 0 0,-1-1 1 0 0,0 0 0 0 0,-1 1-1 0 0,1-1 1 0 0,-1 0-1 0 0,0 1 1 0 0,0-1 0 0 0,-2-8-1 0 0,0-1 135 0 0,-1-1-1 0 0,0 1 0 0 0,-1 0 1 0 0,0 0-1 0 0,-2 1 0 0 0,1 0 1 0 0,-2-1-1 0 0,0 2 0 0 0,-12-18 1 0 0,-77-84 305 0 0,96 114-562 0 0,-1-1-391 0 0,1 4-1737 0 0,0 0 1797 0 0,1 0 0 0 0,-1 0 1 0 0,1 1-1 0 0,0-1 0 0 0,0 0 0 0 0,1 0 1 0 0,-1 0-1 0 0,0 0 0 0 0,1 0 0 0 0,0-1 1 0 0,2 5-1 0 0,10 8-4934 0 0,-4-6 1722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5:30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76 168 0 0,'-15'5'2573'0'0,"9"0"2356"0"0,495-13-3358 0 0,4-36-1811 0 0,-444 36 118 0 0,136-15-391 0 0,-152 21 227 0 0,0 1 1 0 0,1 2-1 0 0,55 9 1 0 0,-58-5-220 0 0,-2 0-1575 0 0,31 9 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5:32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9 115 80 0 0,'-8'-3'1316'0'0,"12"3"-1649"0"0,12 0 268 0 0,-11 0 6 0 0,10 21-338 0 0,-14-20 375 0 0,7 24 407 0 0,8-14 243 0 0,-12-8-491 0 0,0 0 0 0 0,1 0 0 0 0,-1 0 0 0 0,1 0 0 0 0,0-1 0 0 0,0 0 0 0 0,0 0 0 0 0,0 0 0 0 0,6 0 0 0 0,23 3 406 0 0,1-2 1 0 0,0-1-1 0 0,68-6 1 0 0,105-24 420 0 0,-199 27-930 0 0,375-78 1275 0 0,-137 25-98 0 0,-192 44-688 0 0,1 2 0 0 0,75-1 0 0 0,-78 4-703 0 0,-25 1-1498 0 0,-1 2-3393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5:41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302 248 108 0 0,'-8'-18'2332'0'0,"0"0"0"0"0,1-1 1 0 0,-5-24-1 0 0,-2-5-965 0 0,11 42-1332 0 0,0-1 0 0 0,-1 1-1 0 0,1 0 1 0 0,-1 0-1 0 0,-1 0 1 0 0,1 0-1 0 0,-1 1 1 0 0,0-1 0 0 0,0 1-1 0 0,-1 1 1 0 0,1-1-1 0 0,-1 1 1 0 0,0 0 0 0 0,0 0-1 0 0,-1 1 1 0 0,1 0-1 0 0,-1 0 1 0 0,1 0 0 0 0,-1 1-1 0 0,0 0 1 0 0,0 0-1 0 0,0 1 1 0 0,0-1 0 0 0,0 2-1 0 0,-1-1 1 0 0,-10 1-1 0 0,15 1-33 0 0,0 0-1 0 0,-1 0 0 0 0,1 1 1 0 0,0-1-1 0 0,0 1 0 0 0,0-1 1 0 0,0 1-1 0 0,0 0 1 0 0,0 0-1 0 0,1 0 0 0 0,-1 1 1 0 0,0-1-1 0 0,1 1 0 0 0,0-1 1 0 0,0 1-1 0 0,0 0 0 0 0,0 0 1 0 0,0 0-1 0 0,-1 3 0 0 0,-3 4-12 0 0,2 0 0 0 0,0 0 0 0 0,0 0 0 0 0,-4 18-1 0 0,4-9-34 0 0,2 0 0 0 0,0-1 0 0 0,2 1 0 0 0,0 0 0 0 0,3 30-1 0 0,25 94-37 0 0,-4-19 44 0 0,13 60 39 0 0,-6-36 45 0 0,-31-144-64 0 0,1 0 0 0 0,-1 0 0 0 0,1-1 0 0 0,0 1-1 0 0,0 0 1 0 0,1-1 0 0 0,-1 1 0 0 0,1-1 0 0 0,0 1 0 0 0,0-1-1 0 0,0 0 1 0 0,0 0 0 0 0,0 1 0 0 0,1-2 0 0 0,-1 1-1 0 0,4 3 1 0 0,-3-4-93 0 0,0-1-1 0 0,1 1 1 0 0,-1-1-1 0 0,0 0 1 0 0,1 0-1 0 0,-1 0 1 0 0,1 0-1 0 0,-1-1 1 0 0,1 1-1 0 0,-1-1 1 0 0,1 0 0 0 0,0 0-1 0 0,-1 0 1 0 0,1-1-1 0 0,-1 1 1 0 0,7-3-1 0 0,9-1-932 0 0,-1-2-1 0 0,0 0 1 0 0,0-1-1 0 0,25-15 1 0 0,-8 5-1078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5:57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20 0 0,'-32'14'5316'0'0,"31"-13"-4530"0"0,-1 0-313 0 0,2-1-442 0 0,0 0 0 0 0,0 0 1 0 0,-1 0-1 0 0,1 1 0 0 0,0-1 0 0 0,0 0 0 0 0,0 0 0 0 0,0 0 1 0 0,0 0-1 0 0,-1 0 0 0 0,1 0 0 0 0,0 0 0 0 0,0 0 1 0 0,0 0-1 0 0,0 0 0 0 0,0 1 0 0 0,0-1 0 0 0,-1 0 1 0 0,1 0-1 0 0,0 0 0 0 0,0 0 0 0 0,0 0 0 0 0,0 1 1 0 0,0-1-1 0 0,0 0 0 0 0,0 0 0 0 0,0 0 0 0 0,0 0 0 0 0,0 0 1 0 0,0 1-1 0 0,0-1 0 0 0,0 0 0 0 0,0 0 0 0 0,0 0 1 0 0,0 0-1 0 0,0 1 0 0 0,0-1 0 0 0,0 0 0 0 0,0 0 1 0 0,0 0-1 0 0,0 0 0 0 0,0 0 0 0 0,0 1 0 0 0,0-1 1 0 0,0 0-1 0 0,0 0 0 0 0,1 0 0 0 0,6 6 36 0 0,1-1 0 0 0,0 0 1 0 0,1-1-1 0 0,-1 0 0 0 0,1 0 0 0 0,0-1 1 0 0,0 0-1 0 0,0-1 0 0 0,0 0 0 0 0,13 1 0 0 0,14 6 27 0 0,17 2 43 0 0,1-1 1 0 0,0-3 0 0 0,106 1-1 0 0,161-31 195 0 0,-192 7-271 0 0,128-12-286 0 0,-184 23-324 0 0,110 8-1 0 0,-176-3 400 0 0,79 11-828 0 0,-78-9 404 0 0,1 0 1 0 0,-1 1-1 0 0,1 0 1 0 0,-1 0-1 0 0,0 1 1 0 0,0 0-1 0 0,12 8 1 0 0,-9-6-1019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7:40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86 808 0 0,'-19'-28'11573'0'0,"23"39"-10107"0"0,-1-5-1978 0 0,27 73 1472 0 0,-3 1 1 0 0,22 115-1 0 0,-32-121-577 0 0,22 72 370 0 0,-36-131-462 0 0,-5-11 356 0 0,-12-18-78 0 0,11 11-686 0 0,-5-7 146 0 0,1-1-1 0 0,0 0 1 0 0,0 0 0 0 0,1 0 0 0 0,1-1 0 0 0,0 0-1 0 0,0 0 1 0 0,1-1 0 0 0,-3-13 0 0 0,2-2-98 0 0,1 1-1 0 0,1-1 1 0 0,1-30 0 0 0,3 26-105 0 0,7-58 0 0 0,-7 81 136 0 0,1-1 0 0 0,0 1 0 0 0,0 0 0 0 0,1 0-1 0 0,0 0 1 0 0,1 0 0 0 0,0 1 0 0 0,1-1 0 0 0,-1 1 0 0 0,11-13 0 0 0,-12 18 22 0 0,-1 0-1 0 0,1 1 1 0 0,-1-1 0 0 0,1 1 0 0 0,0 0 0 0 0,0 0 0 0 0,0 0 0 0 0,0 0 0 0 0,1 1 0 0 0,-1-1-1 0 0,0 1 1 0 0,1 0 0 0 0,-1 0 0 0 0,1 0 0 0 0,-1 0 0 0 0,1 1 0 0 0,-1-1 0 0 0,1 1-1 0 0,4 0 1 0 0,-2 1 2 0 0,0 0-1 0 0,-1 0 0 0 0,1 1 1 0 0,0-1-1 0 0,-1 1 0 0 0,1 1 1 0 0,-1-1-1 0 0,1 1 0 0 0,-1 0 1 0 0,8 6-1 0 0,3 4 1 0 0,-1 1-1 0 0,0 1 0 0 0,-1 0 1 0 0,0 0-1 0 0,18 30 1 0 0,-18-23 8 0 0,-2 1 0 0 0,-1 0-1 0 0,-1 0 1 0 0,13 41 0 0 0,-9-10 92 0 0,8 57 0 0 0,-22-109 343 0 0,-1-9-406 0 0,-3-33-135 0 0,1-1-1 0 0,2 1 1 0 0,2 0-1 0 0,2-1 1 0 0,1 1-1 0 0,3 0 1 0 0,1 0 0 0 0,1 1-1 0 0,19-46 1 0 0,-21 64 26 0 0,-4 10 11 0 0,0 0 0 0 0,1 0 0 0 0,1 1-1 0 0,0-1 1 0 0,0 1 0 0 0,1 0 0 0 0,10-13 0 0 0,-14 21 60 0 0,0 0 0 0 0,0 1 0 0 0,1 0 0 0 0,-1-1 0 0 0,0 1 0 0 0,0 0 0 0 0,0 0 0 0 0,1 0 0 0 0,-1 1 0 0 0,1-1 0 0 0,-1 0 0 0 0,1 1 0 0 0,-1-1 0 0 0,1 1 0 0 0,-1 0 0 0 0,1 0 0 0 0,-1 0 0 0 0,1 0 0 0 0,-1 1 0 0 0,0-1 0 0 0,1 1 0 0 0,-1-1 0 0 0,1 1 0 0 0,-1 0 0 0 0,0 0 0 0 0,5 2 0 0 0,3 2-9 0 0,0 0-1 0 0,-1 1 0 0 0,0 0 0 0 0,14 11 1 0 0,-10-5 66 0 0,-1 0-1 0 0,0 0 1 0 0,-1 1 0 0 0,-1 1 0 0 0,0 0 0 0 0,0 0-1 0 0,-2 1 1 0 0,0 0 0 0 0,0 0 0 0 0,-2 1 0 0 0,0 0-1 0 0,6 25 1 0 0,-1 10 316 0 0,-4 1 0 0 0,4 88-1 0 0,-7-55-159 0 0,3-58-1296 0 0,-2-20-1835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7:43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66 378 164 0 0,'-41'8'2657'0'0,"40"-7"-2338"0"0,-23 4 3783 0 0,232-117-2426 0 0,158-73-1337 0 0,-317 164-759 0 0,90-39-4455 0 0,-110 46 2645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7:42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10 200 280 0 0,'-8'-26'4696'0'0,"6"18"112"0"0,32 113-3500 0 0,23 105 178 0 0,0 52 337 0 0,-40-205-905 0 0,-13-55-710 0 0,1-16 787 0 0,-11-36-744 0 0,4 13-99 0 0,0-9-138 0 0,2 1 0 0 0,3-1 0 0 0,1 0 0 0 0,2 0 0 0 0,3 0 0 0 0,1 1-1 0 0,2 0 1 0 0,3 0 0 0 0,1 1 0 0 0,35-83 0 0 0,-45 123-24 0 0,0 0 0 0 0,0-1 0 0 0,0 1 0 0 0,1 0 0 0 0,0 0 1 0 0,0 1-1 0 0,0-1 0 0 0,0 0 0 0 0,0 1 0 0 0,1 0 0 0 0,-1 0 0 0 0,8-5 0 0 0,-9 8 6 0 0,0-1 0 0 0,0 1 0 0 0,0 0 0 0 0,-1 0 1 0 0,1 0-1 0 0,0 0 0 0 0,0 0 0 0 0,0 0 0 0 0,0 0 0 0 0,-1 1 0 0 0,1-1 0 0 0,0 1 1 0 0,0-1-1 0 0,0 1 0 0 0,-1 0 0 0 0,1 0 0 0 0,0 0 0 0 0,-1 0 0 0 0,1 0 0 0 0,-1 0 1 0 0,1 0-1 0 0,-1 0 0 0 0,0 0 0 0 0,2 3 0 0 0,25 33-42 0 0,-15-12 37 0 0,-2 1 1 0 0,-1 0 0 0 0,-1 0-1 0 0,-2 1 1 0 0,0 0 0 0 0,4 38 0 0 0,-2-16 3 0 0,23 169 85 0 0,-21-178 209 0 0,-11-39-118 0 0,0-6-140 0 0,0-28 32 0 0,-1-28-66 0 0,3-1 0 0 0,17-112 0 0 0,-7 118-57 0 0,-9 32 19 0 0,2 1 1 0 0,1 0 0 0 0,0 0-1 0 0,2 0 1 0 0,20-40 0 0 0,-23 54 5 0 0,0 0 0 0 0,0 0 1 0 0,1 1-1 0 0,1 0 0 0 0,9-11 1 0 0,-14 18 26 0 0,0-1 1 0 0,0 0 0 0 0,0 1 0 0 0,0-1 0 0 0,0 1 0 0 0,0 0 0 0 0,1 0-1 0 0,-1 0 1 0 0,0 0 0 0 0,1 0 0 0 0,-1 0 0 0 0,1 1 0 0 0,-1-1 0 0 0,1 1-1 0 0,-1 0 1 0 0,1-1 0 0 0,-1 1 0 0 0,1 0 0 0 0,-1 1 0 0 0,1-1 0 0 0,-1 0-1 0 0,1 1 1 0 0,-1-1 0 0 0,1 1 0 0 0,-1 0 0 0 0,1 0 0 0 0,3 2 0 0 0,5 3-5 0 0,-1 1 0 0 0,0 0 1 0 0,0 1-1 0 0,0 0 1 0 0,-1 1-1 0 0,0-1 1 0 0,-1 2-1 0 0,0-1 1 0 0,0 1-1 0 0,-1 0 1 0 0,10 21-1 0 0,-2-2 16 0 0,-2 2 0 0 0,-1 0 0 0 0,10 37 0 0 0,-15-35 67 0 0,5 42 0 0 0,-9-51-748 0 0,1 0 0 0 0,1-1 1 0 0,14 43-1 0 0,-19-65 451 0 0,5 10-1967 0 0,1-4-3312 0 0,-1-2 2103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7:44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61 359 112 0 0,'-61'17'7776'0'0,"67"-19"-7491"0"0,69-21 203 0 0,-2-3-1 0 0,89-46 0 0 0,-75 33-302 0 0,87-45 90 0 0,35-14-1372 0 0,-186 87 624 0 0,4-1-464 0 0,-6 6-3157 0 0,-12 3 2128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8:32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76 404 0 0,'-14'1'717'0'0,"11"0"646"0"0,-11-3 2208 0 0,-5 6-428 0 0,18-3-2624 0 0,4 0-375 0 0,9 4-56 0 0,1-1-1 0 0,0 0 1 0 0,0-1-1 0 0,0 0 1 0 0,0-1 0 0 0,0-1-1 0 0,23 0 1 0 0,98-9 169 0 0,-119 7-230 0 0,302-35 312 0 0,241-17-18 0 0,-527 50-316 0 0,48 0 4 0 0,-77 3 2 0 0,12 3-1407 0 0,0 1-4863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8:36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112 179 84 0 0,'-2'-7'1348'0'0,"-1"1"-1"0"0,-1-1 1 0 0,1 1 0 0 0,-9-11 0 0 0,10 15-712 0 0,-3 4 2978 0 0,5-1-3603 0 0,0 0 1 0 0,-1 0 0 0 0,1 0 0 0 0,-1 0 0 0 0,1 0 0 0 0,0 0 0 0 0,0 0 0 0 0,0 0 0 0 0,-1 0 0 0 0,1 0 0 0 0,0 0 0 0 0,0 0 0 0 0,0 0 0 0 0,1 0 0 0 0,-1 0 0 0 0,0 2 0 0 0,2 9 195 0 0,-1 1-1 0 0,0-1 0 0 0,-1 1 0 0 0,-1-1 0 0 0,0 1 1 0 0,0 0-1 0 0,-6 16 0 0 0,3-10 102 0 0,-2 0 0 0 0,0-1 1 0 0,-2 1-1 0 0,-12 22 0 0 0,11-29-56 0 0,7-10-155 0 0,1 0 0 0 0,-1 0 0 0 0,1 0-1 0 0,-1 0 1 0 0,1 0 0 0 0,0 0 0 0 0,0 1-1 0 0,-1-1 1 0 0,0 4 0 0 0,-1-27 20 0 0,1-7-61 0 0,4 15-31 0 0,5-60 57 0 0,4 2-1 0 0,38-134 0 0 0,-49 205-80 0 0,0-1 0 0 0,0 1 1 0 0,0-1-1 0 0,0 0 0 0 0,0 1 0 0 0,1-1 0 0 0,-1 1 0 0 0,0-1 0 0 0,0 0 0 0 0,1 1 0 0 0,-1-1 0 0 0,0 1 0 0 0,1-1 0 0 0,-1 1 0 0 0,0-1 0 0 0,1 1 0 0 0,-1-1 0 0 0,1 1 0 0 0,-1 0 0 0 0,1-1 0 0 0,-1 1 0 0 0,1 0 0 0 0,-1-1 0 0 0,1 1 0 0 0,-1 0 0 0 0,1-1 0 0 0,-1 1 0 0 0,1 0 0 0 0,-1 0 0 0 0,1 0 0 0 0,0 0 0 0 0,-1-1 0 0 0,1 1 0 0 0,0 0 0 0 0,-1 0 0 0 0,1 0 0 0 0,1 1 4 0 0,0 0 1 0 0,-1 0 0 0 0,1 0-1 0 0,-1 1 1 0 0,0-1 0 0 0,1 0-1 0 0,-1 0 1 0 0,0 1 0 0 0,0-1-1 0 0,0 1 1 0 0,0-1 0 0 0,1 3-1 0 0,25 53 217 0 0,82 229 610 0 0,-101-263-854 0 0,0-1 0 0 0,2 1 0 0 0,1-2 0 0 0,1 1 0 0 0,15 19 0 0 0,-7-18-2148 0 0,1-6-4301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0:05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1 204 548 0 0,'0'0'2842'0'0,"1"6"-2250"0"0,14 40 804 0 0,25 54 1 0 0,-7-21-589 0 0,31 66 5280 0 0,-64-149-5916 0 0,-2-19 180 0 0,-2 1 1 0 0,-11-41-1 0 0,-4-13-90 0 0,18 68-248 0 0,-17-131 114 0 0,17 126-132 0 0,1 0-1 0 0,0 0 1 0 0,1 0-1 0 0,1 0 1 0 0,0 0-1 0 0,1 0 1 0 0,0 1-1 0 0,7-19 0 0 0,-9 30 3 0 0,0-1 0 0 0,0 1-1 0 0,-1 0 1 0 0,1 0 0 0 0,0 0-1 0 0,0 0 1 0 0,0 0 0 0 0,1 0-1 0 0,-1 0 1 0 0,0 0 0 0 0,0 0-1 0 0,0 1 1 0 0,1-1 0 0 0,-1 0-1 0 0,0 1 1 0 0,1-1 0 0 0,-1 1-1 0 0,0-1 1 0 0,1 1-1 0 0,-1 0 1 0 0,1-1 0 0 0,-1 1-1 0 0,1 0 1 0 0,-1 0 0 0 0,1 0-1 0 0,-1 0 1 0 0,0 0 0 0 0,1 1-1 0 0,-1-1 1 0 0,1 0 0 0 0,-1 1-1 0 0,0-1 1 0 0,1 1 0 0 0,-1-1-1 0 0,3 2 1 0 0,3 1-5 0 0,0 1 1 0 0,0-1-1 0 0,0 1 0 0 0,-1 1 0 0 0,8 5 1 0 0,4 7-15 0 0,-2 0 0 0 0,0 1 1 0 0,15 22-1 0 0,23 27-476 0 0,-53-66 478 0 0,-1 0 0 0 0,1 0-1 0 0,0-1 1 0 0,0 1 0 0 0,0 0-1 0 0,-1-1 1 0 0,1 1 0 0 0,0 0-1 0 0,0-1 1 0 0,0 1 0 0 0,0-1-1 0 0,0 0 1 0 0,0 1 0 0 0,0-1-1 0 0,0 0 1 0 0,0 1 0 0 0,0-1-1 0 0,0 0 1 0 0,0 0 0 0 0,0 0-1 0 0,0 0 1 0 0,0 0 0 0 0,0 0-1 0 0,0 0 1 0 0,2-1 0 0 0,-1 0-6 0 0,-1 0 1 0 0,1 0 0 0 0,0 0-1 0 0,0 0 1 0 0,-1 0 0 0 0,1 0-1 0 0,-1-1 1 0 0,1 1 0 0 0,-1-1-1 0 0,1 1 1 0 0,-1-1 0 0 0,2-2-1 0 0,1-4-26 0 0,1 0 0 0 0,-1 0-1 0 0,0 0 1 0 0,5-17 0 0 0,-6 10 167 0 0,-1 0 0 0 0,-1 0 0 0 0,0-1 0 0 0,-1 1-1 0 0,0 0 1 0 0,-1 0 0 0 0,-1-1 0 0 0,-1 1 0 0 0,0 0 0 0 0,-1 1 0 0 0,0-1 0 0 0,-10-21 0 0 0,13 35 98 0 0,2 6-160 0 0,2 4-85 0 0,4 20 180 0 0,16 42 0 0 0,-21-64-307 0 0,1-1 0 0 0,0 1 0 0 0,0-1 0 0 0,0 0 0 0 0,1 0 0 0 0,0 0 0 0 0,0 0 0 0 0,1-1 0 0 0,0 0 0 0 0,0 0 0 0 0,0 0 1 0 0,10 7-1 0 0,-13-11-159 0 0,0 0 1 0 0,0-1-1 0 0,0 1 1 0 0,0-1-1 0 0,-1 1 1 0 0,1-1-1 0 0,0 0 1 0 0,0 0-1 0 0,0 0 1 0 0,0 0-1 0 0,0 0 1 0 0,0 0-1 0 0,0-1 1 0 0,0 1-1 0 0,0-1 1 0 0,0 1-1 0 0,0-1 1 0 0,-1 0-1 0 0,1 0 1 0 0,0 1-1 0 0,0-1 1 0 0,-1 0-1 0 0,1-1 1 0 0,2-1 0 0 0,5-4-2813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8:37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237 168 204 0 0,'-236'134'14304'0'0,"356"-208"-13462"0"0,-17 13-505 0 0,128-69 95 0 0,-143 94-1324 0 0,-87 35 820 0 0,-14 4-245 0 0,0-1 298 0 0,1 2 1 0 0,-1 0 0 0 0,1 0 0 0 0,0 1-1 0 0,0 1 1 0 0,-21 13 0 0 0,17-10 23 0 0,-49 25 40 0 0,-98 57 468 0 0,143-80-408 0 0,16-9-77 0 0,-1 1 1 0 0,1-1 0 0 0,-1 1 0 0 0,1 0 0 0 0,-6 5 0 0 0,9-7 30 0 0,6-2-48 0 0,21-9-222 0 0,0-1 0 0 0,-1-1 0 0 0,-1-1 0 0 0,25-18-1 0 0,31-16-1703 0 0,8-7-4919 0 0,-58 36 3562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8:41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5 212 448 0 0,'-5'-15'2864'0'0,"6"4"1510"0"0,19 30-3836 0 0,-2 0 0 0 0,0 2-1 0 0,20 30 1 0 0,43 78 772 0 0,-9-14 60 0 0,-38-57 212 0 0,-30-51-52 0 0,-17-34-875 0 0,11 22-676 0 0,-10-20 88 0 0,2 0-1 0 0,1-1 1 0 0,1 0-1 0 0,2 0 0 0 0,0-1 1 0 0,2 0-1 0 0,1 0 0 0 0,1 0 1 0 0,1 0-1 0 0,1 0 0 0 0,7-49 1 0 0,-7 74-67 0 0,1-1 0 0 0,-1 0 0 0 0,1 0 0 0 0,0 0 0 0 0,0 1 0 0 0,0-1 0 0 0,0 0 0 0 0,0 1 0 0 0,0-1 0 0 0,1 1 0 0 0,-1-1 0 0 0,1 1 0 0 0,0 0 0 0 0,-1 0 0 0 0,1 0 1 0 0,0 0-1 0 0,1 0 0 0 0,-1 0 0 0 0,0 0 0 0 0,0 0 0 0 0,1 1 0 0 0,-1 0 0 0 0,1-1 0 0 0,-1 1 0 0 0,1 0 0 0 0,0 0 0 0 0,-1 0 0 0 0,1 0 0 0 0,3 0 0 0 0,0 1-4 0 0,0 0 0 0 0,0 0 0 0 0,1 0 0 0 0,-1 1 0 0 0,0 0 0 0 0,0 0 0 0 0,0 1 0 0 0,0 0 0 0 0,0 0 0 0 0,-1 0 0 0 0,1 0 0 0 0,8 6 0 0 0,-2-1-2 0 0,0 2 1 0 0,-1-1-1 0 0,0 2 1 0 0,-1-1-1 0 0,1 1 1 0 0,-2 1-1 0 0,0 0 0 0 0,0 0 1 0 0,-1 1-1 0 0,7 13 1 0 0,-4-5-6 0 0,0 1-1 0 0,-2 0 1 0 0,-1 0 0 0 0,0 1 0 0 0,6 34 0 0 0,-7-21 104 0 0,-6-33 141 0 0,-3-9-199 0 0,-5-21-44 0 0,1 0 0 0 0,2-1 0 0 0,0 0 0 0 0,3 0 0 0 0,0 0 0 0 0,2 0 0 0 0,0 0-1 0 0,3 0 1 0 0,0 1 0 0 0,2-1 0 0 0,17-53 0 0 0,-21 77-12 0 0,0 0 0 0 0,0 0 0 0 0,1 1 0 0 0,0-1 0 0 0,0 0 0 0 0,0 1 0 0 0,0-1 1 0 0,0 1-1 0 0,1 0 0 0 0,0 0 0 0 0,0 1 0 0 0,0-1 0 0 0,0 1 0 0 0,1 0 0 0 0,-1 0 0 0 0,1 0 0 0 0,0 1 0 0 0,0-1 0 0 0,9-2 0 0 0,-6 3-5 0 0,-1 1 0 0 0,1 0-1 0 0,0 0 1 0 0,0 1 0 0 0,-1 0 0 0 0,1 1 0 0 0,0 0 0 0 0,-1 0 0 0 0,1 0-1 0 0,-1 1 1 0 0,1 0 0 0 0,-1 0 0 0 0,11 6 0 0 0,-3-2-2 0 0,1 2 0 0 0,-1 0 0 0 0,0 1 0 0 0,-1 1-1 0 0,0 0 1 0 0,23 22 0 0 0,-29-24 24 0 0,-2-1-1 0 0,1 1 1 0 0,-1 1-1 0 0,0-1 1 0 0,-1 1-1 0 0,1 0 1 0 0,-2 0-1 0 0,0 1 1 0 0,0-1 0 0 0,0 1-1 0 0,-1 0 1 0 0,3 18-1 0 0,-5-20-215 0 0,1 0 0 0 0,1 0 0 0 0,-1 0 0 0 0,5 9 0 0 0,-6-15-275 0 0,1 4-429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8:47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296 481 156 0 0,'-1'-4'586'0'0,"-4"-11"850"0"0,-1-1 1 0 0,-1 1-1 0 0,0 0 0 0 0,-1 1 0 0 0,-12-18 1 0 0,17 29-1305 0 0,1 0 1 0 0,-1 0 0 0 0,0-1 0 0 0,0 2 0 0 0,-1-1-1 0 0,1 0 1 0 0,-1 1 0 0 0,1-1 0 0 0,-1 1 0 0 0,0 0-1 0 0,0 1 1 0 0,0-1 0 0 0,0 0 0 0 0,0 1 0 0 0,0 0-1 0 0,0 0 1 0 0,0 0 0 0 0,-1 1 0 0 0,1 0 0 0 0,0-1-1 0 0,0 1 1 0 0,-1 1 0 0 0,1-1 0 0 0,0 0 0 0 0,-8 3 0 0 0,5-1-68 0 0,-1 1 1 0 0,1 0-1 0 0,0 0 1 0 0,0 1-1 0 0,1 0 1 0 0,-1 0-1 0 0,1 1 1 0 0,0-1-1 0 0,0 1 1 0 0,0 1-1 0 0,1-1 1 0 0,-1 1-1 0 0,2 0 1 0 0,-1 0 0 0 0,0 0-1 0 0,1 1 1 0 0,0 0-1 0 0,1-1 1 0 0,0 1-1 0 0,0 1 1 0 0,0-1-1 0 0,-3 15 1 0 0,3-10-56 0 0,0 1 1 0 0,1 0-1 0 0,0 0 1 0 0,1 0-1 0 0,1 0 1 0 0,0 0 0 0 0,0 0-1 0 0,1 1 1 0 0,1-1-1 0 0,0 0 1 0 0,1-1-1 0 0,9 25 1 0 0,-11-34-33 0 0,0 0 0 0 0,1-1 1 0 0,-1 1-1 0 0,1-1 1 0 0,0 1-1 0 0,-1-1 0 0 0,1 0 1 0 0,0 1-1 0 0,1-1 0 0 0,-1 0 1 0 0,0 0-1 0 0,0 0 1 0 0,1-1-1 0 0,-1 1 0 0 0,1-1 1 0 0,0 1-1 0 0,-1-1 0 0 0,1 0 1 0 0,0 0-1 0 0,0 0 0 0 0,0 0 1 0 0,0 0-1 0 0,0-1 1 0 0,0 0-1 0 0,0 1 0 0 0,0-1 1 0 0,0 0-1 0 0,0 0 0 0 0,0-1 1 0 0,0 1-1 0 0,0 0 1 0 0,0-1-1 0 0,-1 0 0 0 0,7-2 1 0 0,1-1-44 0 0,1 0 0 0 0,0-1 0 0 0,-1 0 0 0 0,0-1 1 0 0,0 0-1 0 0,-1-1 0 0 0,16-13 0 0 0,-9 5 1 0 0,-2 0 1 0 0,0 0-1 0 0,-1-1 0 0 0,22-34 0 0 0,-28 38 47 0 0,-1-1 0 0 0,0 0 0 0 0,-1 0 0 0 0,0-1 1 0 0,-1 0-1 0 0,-1 0 0 0 0,0 0 0 0 0,1-17 0 0 0,-2 1 44 0 0,-2-1 0 0 0,-1 1 1 0 0,-7-38-1 0 0,-22-90 724 0 0,18 102-50 0 0,8 35 517 0 0,4 25-881 0 0,11 32-322 0 0,29 55 82 0 0,-13-32-16 0 0,-2 2 0 0 0,22 82 0 0 0,8 131 294 0 0,-55-273-539 0 0,0 0 0 0 0,0 0 1 0 0,0 1-1 0 0,0-1 0 0 0,0 0 0 0 0,0 0 0 0 0,1 0 0 0 0,-1 0 0 0 0,0 1 0 0 0,1-1 0 0 0,-1 0 1 0 0,1 0-1 0 0,-1 0 0 0 0,1 0 0 0 0,1 1 0 0 0,9-9-4946 0 0,3-6 2172 0 0,-8 7-372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8:47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0 216 0 0,'0'0'5771'0'0,"-13"1"-186"0"0,11 5-5337 0 0,1-1 0 0 0,0 1 0 0 0,0-1 0 0 0,0 1 0 0 0,1 0 0 0 0,0 7 0 0 0,-3 23 454 0 0,1-25-488 0 0,2-1 1 0 0,-1 1-1 0 0,3 18 0 0 0,-1-1 78 0 0,-1-19-392 0 0,0-1-1 0 0,0 1 1 0 0,1-1-1 0 0,0 1 0 0 0,1-1 1 0 0,-1 0-1 0 0,2 1 1 0 0,-1-1-1 0 0,6 11 0 0 0,-7-18-513 0 0,1 0-632 0 0,5 0 1272 0 0,15-12-9941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8:47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17 524 0 0,'-9'-8'3604'0'0,"-5"-1"2507"0"0,14 9-6046 0 0,0 0-1 0 0,0 0 1 0 0,-1 0 0 0 0,1 0 0 0 0,0 0-1 0 0,0 0 1 0 0,0 0 0 0 0,0 0-1 0 0,0 0 1 0 0,-1 0 0 0 0,1 0 0 0 0,0 0-1 0 0,0 0 1 0 0,0 0 0 0 0,0 0 0 0 0,0 0-1 0 0,-1 1 1 0 0,1-1 0 0 0,0 0 0 0 0,0 0-1 0 0,0 0 1 0 0,0 0 0 0 0,0 0 0 0 0,0 0-1 0 0,0 0 1 0 0,-1 0 0 0 0,1 1 0 0 0,0-1-1 0 0,0 0 1 0 0,0 0 0 0 0,0 0-1 0 0,0 0 1 0 0,0 0 0 0 0,0 0 0 0 0,0 1-1 0 0,0-1 1 0 0,0 0 0 0 0,0 0 0 0 0,0 0-1 0 0,0 0 1 0 0,0 1 0 0 0,0-1 0 0 0,0 0-1 0 0,0 0 1 0 0,0 0 0 0 0,0 0 0 0 0,9 31 1082 0 0,-5-20-1095 0 0,87 309 2140 0 0,-77-260-1992 0 0,-5-19-523 0 0,1 8-1376 0 0,1-20-2497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8:48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94 270 684 0 0,'-11'-9'789'0'0,"1"-2"0"0"0,1 1 0 0 0,0-1 0 0 0,0-1 0 0 0,1 0 0 0 0,0 0 0 0 0,-7-18 0 0 0,12 26-636 0 0,1-1-1 0 0,0 0 1 0 0,0 1-1 0 0,1-1 1 0 0,0 0-1 0 0,0 0 1 0 0,0 0 0 0 0,0-1-1 0 0,1 1 1 0 0,-1 0-1 0 0,1 0 1 0 0,1 0-1 0 0,-1 0 1 0 0,1 0-1 0 0,0 0 1 0 0,0 0 0 0 0,0 0-1 0 0,1 0 1 0 0,0 0-1 0 0,0 0 1 0 0,0 0-1 0 0,0 1 1 0 0,6-8 0 0 0,-6 9-108 0 0,1 0-1 0 0,0 0 1 0 0,0 0 0 0 0,0 0 0 0 0,1 1 0 0 0,-1-1 0 0 0,0 1 0 0 0,1 0 0 0 0,0 0-1 0 0,0 0 1 0 0,-1 0 0 0 0,1 1 0 0 0,0-1 0 0 0,8 0 0 0 0,-5 1-9 0 0,0 0 0 0 0,0 1 0 0 0,0 0 1 0 0,1 0-1 0 0,-1 1 0 0 0,0-1 0 0 0,0 2 0 0 0,8 1 0 0 0,-2 1-5 0 0,1 1 0 0 0,-1 0 0 0 0,0 1 0 0 0,-1 1 0 0 0,1 0 0 0 0,-1 0 0 0 0,-1 1 0 0 0,14 12-1 0 0,-17-13-4 0 0,-1 0 0 0 0,0 1 0 0 0,-1 0 0 0 0,0 0 0 0 0,0 0 0 0 0,-1 1 0 0 0,0 0 0 0 0,0 0 0 0 0,-1 0 0 0 0,0 0-1 0 0,-1 1 1 0 0,0 0 0 0 0,2 12 0 0 0,-3-14 43 0 0,-2-1 0 0 0,1 0 0 0 0,-1 1 0 0 0,0-1 0 0 0,-1 1-1 0 0,0-1 1 0 0,0 0 0 0 0,0 1 0 0 0,-1-1 0 0 0,0 0 0 0 0,0 0 0 0 0,-1 0 0 0 0,0 0 0 0 0,0-1-1 0 0,-1 1 1 0 0,0-1 0 0 0,0 0 0 0 0,-8 9 0 0 0,5-7 128 0 0,0-1 1 0 0,0 0 0 0 0,0-1-1 0 0,-1 0 1 0 0,0 0-1 0 0,-1 0 1 0 0,1-1 0 0 0,-1-1-1 0 0,0 1 1 0 0,0-1-1 0 0,-16 4 1 0 0,-17-1 635 0 0,40-7-691 0 0,2 1-117 0 0,0-1-1 0 0,-1 0 0 0 0,1 0 0 0 0,0 0 1 0 0,-1 1-1 0 0,1-1 0 0 0,-1 0 1 0 0,1 0-1 0 0,0 0 0 0 0,-1 0 1 0 0,1 0-1 0 0,-1 0 0 0 0,1 0 0 0 0,0 0 1 0 0,-1 0-1 0 0,1 0 0 0 0,-1 0 1 0 0,1 0-1 0 0,-1 0 0 0 0,1 0 1 0 0,0 0-1 0 0,-1 0 0 0 0,1 0 0 0 0,-1 0 1 0 0,1-1-1 0 0,0 1 0 0 0,-1 0 1 0 0,1 0-1 0 0,0-1 0 0 0,-1 1 1 0 0,1 0-1 0 0,0 0 0 0 0,-1-1 0 0 0,1 1 1 0 0,0 0-1 0 0,0-1 0 0 0,-1 1 1 0 0,1 0-1 0 0,0-1 0 0 0,0 1 1 0 0,-1-1-1 0 0,-3-7-2098 0 0,31 2-11565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8:49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0 652 0 0,'0'0'9406'0'0,"0"0"-9356"0"0,-1 0 0 0 0,1 0 0 0 0,0 1 0 0 0,-1-1 0 0 0,1 0 0 0 0,0 0 0 0 0,-1 0 1 0 0,1 0-1 0 0,0 1 0 0 0,-1-1 0 0 0,1 0 0 0 0,0 1 0 0 0,-1-1 0 0 0,1 0 1 0 0,0 0-1 0 0,0 1 0 0 0,-1-1 0 0 0,1 0 0 0 0,0 1 0 0 0,0-1 0 0 0,0 0 0 0 0,0 1 1 0 0,-1-1-1 0 0,1 1 0 0 0,0-1 0 0 0,0 1 0 0 0,19 148 2204 0 0,0-87-2865 0 0,-12-41-2151 0 0,-6-20 1737 0 0,2 6-3568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8:52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27 652 0 0,'0'0'2422'0'0,"-10"-22"6277"0"0,7 18-8847 0 0,2 3 1085 0 0,-33 15-210 0 0,21-5-647 0 0,0 1 1 0 0,0 1-1 0 0,2 0 0 0 0,-1 1 1 0 0,1 0-1 0 0,1 1 0 0 0,0 0 0 0 0,-9 17 1 0 0,15-23-69 0 0,0 0 0 0 0,1 0 1 0 0,0 0-1 0 0,0 0 1 0 0,1 0-1 0 0,-1 1 0 0 0,2-1 1 0 0,-1 1-1 0 0,1 0 0 0 0,0-1 1 0 0,1 1-1 0 0,0 0 1 0 0,0-1-1 0 0,1 1 0 0 0,0 0 1 0 0,0-1-1 0 0,0 1 1 0 0,1-1-1 0 0,5 12 0 0 0,-5-13-4 0 0,1-1-1 0 0,-1 0 0 0 0,1 0 1 0 0,0-1-1 0 0,1 1 1 0 0,-1-1-1 0 0,1 1 0 0 0,0-1 1 0 0,0 0-1 0 0,1 0 0 0 0,-1-1 1 0 0,1 1-1 0 0,-1-1 1 0 0,1 0-1 0 0,10 4 0 0 0,-7-4-26 0 0,1 0-1 0 0,0-1 1 0 0,0 0-1 0 0,0-1 0 0 0,0 1 1 0 0,0-2-1 0 0,0 1 0 0 0,0-1 1 0 0,11-2-1 0 0,6-2-313 0 0,-1-1 0 0 0,1-1-1 0 0,-1-1 1 0 0,-1-2-1 0 0,1 0 1 0 0,23-14 0 0 0,1-5-1675 0 0,-19 3-3257 0 0,-21 16 2690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8:54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16 668 0 0,'-27'-13'6616'0'0,"27"13"-6499"0"0,0 0 0 0 0,0 0 1 0 0,0 0-1 0 0,-1-1 0 0 0,1 1 0 0 0,0 0 1 0 0,0 0-1 0 0,0 0 0 0 0,-1-1 0 0 0,1 1 1 0 0,0 0-1 0 0,0 0 0 0 0,0 0 0 0 0,-1 0 1 0 0,1 0-1 0 0,0 0 0 0 0,0 0 0 0 0,-1 0 0 0 0,1 0 1 0 0,0-1-1 0 0,0 1 0 0 0,-1 0 0 0 0,1 0 1 0 0,0 0-1 0 0,0 0 0 0 0,-1 0 0 0 0,1 0 1 0 0,0 1-1 0 0,0-1 0 0 0,-1 0 0 0 0,1 0 1 0 0,0 0-1 0 0,0 0 0 0 0,-1 0 0 0 0,1 0 1 0 0,0 0-1 0 0,0 0 0 0 0,0 1 0 0 0,-1-1 0 0 0,1 0 1 0 0,0 0-1 0 0,0 0 0 0 0,0 0 0 0 0,-1 1 1 0 0,6 14 1597 0 0,24 31-2767 0 0,-17-29 1528 0 0,31 65-460 0 0,16 26 514 0 0,-29-63-53 0 0,-29-44-188 0 0,-16-90-317 0 0,14 75 24 0 0,2 1-1 0 0,0-1 1 0 0,0 0-1 0 0,1 0 0 0 0,1 1 1 0 0,0-1-1 0 0,9-21 1 0 0,-12 34-2 0 0,1-1 0 0 0,0 1-1 0 0,-1-1 1 0 0,1 1 0 0 0,0 0 0 0 0,0-1 0 0 0,0 1 0 0 0,0 0 0 0 0,0 0 0 0 0,1 0 0 0 0,-1 0 0 0 0,0 0 0 0 0,0 0 0 0 0,1 0 0 0 0,-1 0-1 0 0,1 0 1 0 0,-1 1 0 0 0,1-1 0 0 0,-1 0 0 0 0,1 1 0 0 0,-1-1 0 0 0,1 1 0 0 0,-1 0 0 0 0,3-1 0 0 0,-1 2 1 0 0,0-1 0 0 0,-1 0 0 0 0,1 1 0 0 0,0 0 0 0 0,0 0 0 0 0,0 0 0 0 0,0 0 0 0 0,0 0 0 0 0,-1 0 0 0 0,1 1 0 0 0,-1-1 0 0 0,3 3 0 0 0,6 4 2 0 0,0 1 0 0 0,-1 1-1 0 0,-1 0 1 0 0,13 15 0 0 0,-4 1-541 0 0,0 0 1 0 0,-2 0-1 0 0,21 46 0 0 0,-24-60-2010 0 0,-7-13-2273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8:55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32 88 0 0,'-1'-3'813'0'0,"0"0"0"0"0,0 1 0 0 0,0-1 0 0 0,-1 1 0 0 0,1-1 0 0 0,-1 1 0 0 0,0-1 0 0 0,0 1 0 0 0,1 0 0 0 0,-1 0 0 0 0,-4-3 2626 0 0,5 8-2949 0 0,-1 2-326 0 0,1 0 1 0 0,0 0-1 0 0,0 0 0 0 0,0 1 1 0 0,0-1-1 0 0,1 0 0 0 0,0 0 1 0 0,0 1-1 0 0,1-1 0 0 0,0 0 1 0 0,0 0-1 0 0,0 0 0 0 0,0 1 1 0 0,1-1-1 0 0,-1 0 0 0 0,1-1 1 0 0,3 7-1 0 0,1-1-267 0 0,0 1-1 0 0,0 0 1 0 0,1-1 0 0 0,0 0-1 0 0,0-1 1 0 0,15 14 0 0 0,-20-21-681 0 0,10 10-600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0:0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0 532 0 0,'-11'2'1440'0'0,"-1"0"-824"0"0,8 4 296 0 0,4 10-712 0 0,16-1-476 0 0,-5-4-296 0 0,10 0-620 0 0,5 9 276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8:55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38 648 0 0,'-48'-37'6433'0'0,"47"36"-5841"0"0,1 2-573 0 0,0-1-1 0 0,0 0 1 0 0,0 0-1 0 0,0 0 0 0 0,-1 0 1 0 0,1 0-1 0 0,0 0 1 0 0,0 1-1 0 0,0-1 0 0 0,0 0 1 0 0,0 0-1 0 0,0 0 1 0 0,0 0-1 0 0,0 0 0 0 0,0 0 1 0 0,0 0-1 0 0,0 0 1 0 0,0 0-1 0 0,0 1 0 0 0,0-1 1 0 0,0 0-1 0 0,-1 0 1 0 0,1 0-1 0 0,0 0 0 0 0,0 0 1 0 0,0 0-1 0 0,0 0 1 0 0,0 0-1 0 0,0 0 0 0 0,0 0 1 0 0,0 0-1 0 0,-1 0 1 0 0,1 0-1 0 0,0 0 0 0 0,0 0 1 0 0,0 0-1 0 0,0 0 1 0 0,0 0-1 0 0,0 0 0 0 0,-1 0 1 0 0,1 0-1 0 0,0 0 1 0 0,0 0-1 0 0,0 0 0 0 0,0 0 1 0 0,0 0-1 0 0,0 0 1 0 0,0 0-1 0 0,0 0 0 0 0,-1 0 1 0 0,1 0-1 0 0,0 0 1 0 0,0 0-1 0 0,0 0 0 0 0,0 0 1 0 0,0-1-1 0 0,0 1 1 0 0,0 0-1 0 0,0 0 0 0 0,0 0 1 0 0,-1 0-1 0 0,96 85-5174 0 0,-68-63 3098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8:55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169 435 712 0 0,'-9'-17'1582'0'0,"7"11"-1145"0"0,-1 1 0 0 0,1 0 1 0 0,-1-1-1 0 0,0 1 0 0 0,-1 0 1 0 0,1 0-1 0 0,-1 1 1 0 0,0-1-1 0 0,0 1 0 0 0,0 0 1 0 0,-1 0-1 0 0,0 0 0 0 0,1 0 1 0 0,-8-3-1 0 0,10 6-351 0 0,0 1 0 0 0,-1 0 0 0 0,1 0 0 0 0,0 0 0 0 0,0 0 0 0 0,0 0 0 0 0,0 0 0 0 0,0 0 0 0 0,0 1 0 0 0,-1-1 0 0 0,1 1 0 0 0,0 0 0 0 0,0-1 0 0 0,0 1 0 0 0,0 0 0 0 0,1 0 0 0 0,-1 0 0 0 0,0 1 0 0 0,0-1 0 0 0,1 0 0 0 0,-1 1 0 0 0,0-1 0 0 0,1 1 0 0 0,0-1 0 0 0,-3 4 0 0 0,-1 1 64 0 0,1 0 0 0 0,-1 0 0 0 0,1 1 0 0 0,1-1 0 0 0,-6 14 0 0 0,5-10-79 0 0,1 0 0 0 0,1 1 1 0 0,-1-1-1 0 0,2 1 0 0 0,-1 0 0 0 0,2-1 1 0 0,-1 1-1 0 0,1 0 0 0 0,1 0 1 0 0,2 10-1 0 0,-3-18-104 0 0,1 1 1 0 0,0-1-1 0 0,0 0 0 0 0,0 1 1 0 0,0-1-1 0 0,0 0 0 0 0,1 0 1 0 0,-1 0-1 0 0,1 0 0 0 0,0 0 1 0 0,0 0-1 0 0,0-1 0 0 0,0 1 1 0 0,1-1-1 0 0,-1 1 0 0 0,1-1 1 0 0,-1 0-1 0 0,1 0 1 0 0,0 0-1 0 0,0 0 0 0 0,0 0 1 0 0,0-1-1 0 0,0 0 0 0 0,0 1 1 0 0,1-1-1 0 0,-1 0 0 0 0,0 0 1 0 0,1-1-1 0 0,-1 1 0 0 0,0-1 1 0 0,1 0-1 0 0,-1 1 0 0 0,1-1 1 0 0,-1-1-1 0 0,5 0 0 0 0,0 0-104 0 0,0 0 0 0 0,0-1 0 0 0,0 0 0 0 0,0-1-1 0 0,0 1 1 0 0,-1-2 0 0 0,1 1 0 0 0,-1-1 0 0 0,0 0-1 0 0,0 0 1 0 0,0-1 0 0 0,0 0 0 0 0,-1 0 0 0 0,0-1 0 0 0,0 0-1 0 0,0 0 1 0 0,-1 0 0 0 0,6-10 0 0 0,-5 7 16 0 0,0 0-1 0 0,-1-1 1 0 0,0 0 0 0 0,-1 0 0 0 0,0 0-1 0 0,0 0 1 0 0,-1 0 0 0 0,-1-1 0 0 0,0 0 0 0 0,0 1-1 0 0,-1-1 1 0 0,0 0 0 0 0,-1-14 0 0 0,-1 21 111 0 0,-14-128 52 0 0,11 117 131 0 0,1-1-1 0 0,-2 1 1 0 0,0 0 0 0 0,-1 0 0 0 0,-1 1 0 0 0,-10-18 0 0 0,9 20 383 0 0,0-1 1 0 0,-1 1-1 0 0,-1 1 1 0 0,0-1-1 0 0,-1 2 1 0 0,0 0-1 0 0,0 0 1 0 0,-15-10-1 0 0,24 19-203 0 0,-15 16 480 0 0,16-10-781 0 0,0-1 0 0 0,0 1-1 0 0,0-1 1 0 0,1 1-1 0 0,0 0 1 0 0,0-1-1 0 0,0 1 1 0 0,0 0 0 0 0,1-1-1 0 0,0 1 1 0 0,0 0-1 0 0,0-1 1 0 0,0 0-1 0 0,1 1 1 0 0,0-1 0 0 0,2 5-1 0 0,6 11 55 0 0,2-1-1 0 0,13 19 1 0 0,-15-23-21 0 0,20 25-121 0 0,2 0-1 0 0,48 45 0 0 0,9 9-2205 0 0,-71-72-302 0 0,-1 0 0 0 0,23 40 0 0 0,-25-34-846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8:56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20 403 696 0 0,'-19'7'5544'0'0,"24"-14"-3039"0"0,34-15-1576 0 0,85-42 296 0 0,-11 6-547 0 0,260-126 142 0 0,-268 131-2269 0 0,-87 41 33 0 0,-9 3-3299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8:56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0 206 128 0 0,'30'-16'8983'0'0,"43"-14"-8020"0"0,-21 8-417 0 0,22-9-436 0 0,57-27-496 0 0,-48 14-5889 0 0,-76 39 3986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8:56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9 184 312 0 0,'-9'4'3052'0'0,"39"-20"-2612"0"0,-12 5-44 0 0,13-4-100 0 0,-2-3-96 0 0,3 3-124 0 0,1-1-112 0 0,0 0-108 0 0,0-1-120 0 0,1 1-168 0 0,-2 0-220 0 0,1 0-704 0 0,1 1 316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9:03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49 448 0 0,'-1'-3'1060'0'0,"-23"-42"8667"0"0,21 48-9382 0 0,-11 15 52 0 0,0 0-1 0 0,1 1 1 0 0,1 0 0 0 0,1 2 0 0 0,-11 25 0 0 0,-6 11 341 0 0,27-55-664 0 0,12-30 209 0 0,28-50 1 0 0,-21 44-233 0 0,-1 3 145 0 0,2 56-31 0 0,-6 10 143 0 0,15 65 1 0 0,-19-63-228 0 0,23 58-1 0 0,-24-76-975 0 0,9 35-1 0 0,-11-6-7851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9:04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26 1000 0 0,'-17'4'700'0'0,"-33"8"7366"0"0,45-8-4619 0 0,29-4-3262 0 0,-3-2-572 0 0,-1-1-1 0 0,1 0 1 0 0,27-9-1 0 0,-4-1-3015 0 0,-22 6 158 0 0,-5 1 321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9:05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61 177 8197 0 0,'-4'-10'180'0'0,"-1"-1"0"0"0,0 1 0 0 0,-1 0 0 0 0,0 0 1 0 0,0 1-1 0 0,-1 0 0 0 0,-13-14 0 0 0,19 22 622 0 0,3 12-706 0 0,0 0 0 0 0,1 0 1 0 0,1-1-1 0 0,0 1 0 0 0,0-1 0 0 0,1 1 0 0 0,8 12 0 0 0,-4-6-1 0 0,20 37 252 0 0,2-2-1 0 0,61 77 0 0 0,-50-73 235 0 0,-41-55-132 0 0,0-9-422 0 0,0 0 0 0 0,0 0 0 0 0,-1 0 0 0 0,0-1 1 0 0,0 1-1 0 0,-1 0 0 0 0,0 0 0 0 0,-4-11 0 0 0,1-12 1 0 0,0-5-25 0 0,2-1 1 0 0,2 1-1 0 0,2 0 1 0 0,7-48 0 0 0,-9 83-13 0 0,0-1 0 0 0,0 1 1 0 0,0-1-1 0 0,1 1 1 0 0,-1 0-1 0 0,1-1 1 0 0,-1 1-1 0 0,1 0 1 0 0,-1-1-1 0 0,1 1 0 0 0,0 0 1 0 0,0 0-1 0 0,-1 0 1 0 0,1-1-1 0 0,0 1 1 0 0,0 0-1 0 0,0 0 0 0 0,0 0 1 0 0,0 1-1 0 0,0-1 1 0 0,1 0-1 0 0,-1 0 1 0 0,0 0-1 0 0,2 0 1 0 0,-1 1 1 0 0,0 0 0 0 0,-1 0 0 0 0,1 0 1 0 0,0 0-1 0 0,0 0 0 0 0,0 0 0 0 0,-1 1 1 0 0,1-1-1 0 0,0 1 0 0 0,0-1 1 0 0,-1 1-1 0 0,1 0 0 0 0,0 0 0 0 0,-1-1 1 0 0,1 1-1 0 0,1 2 0 0 0,5 3-10 0 0,-1 0 1 0 0,0 0-1 0 0,0 1 0 0 0,0 0 1 0 0,10 16-1 0 0,0 4-12 0 0,-2 1 0 0 0,-2 1 1 0 0,13 34-1 0 0,-10-21 43 0 0,-14-41 655 0 0,-3-10-280 0 0,-6-30-175 0 0,-6-39-194 0 0,11 55-37 0 0,1 0 1 0 0,3-41-1 0 0,-1 53 1 0 0,1 0-1 0 0,0 1 1 0 0,0-1 0 0 0,1 1-1 0 0,0 0 1 0 0,1 0-1 0 0,0 0 1 0 0,8-12-1 0 0,-11 20 12 0 0,0 0 0 0 0,1 0 0 0 0,-1 0 0 0 0,0 0 0 0 0,0 0-1 0 0,1 1 1 0 0,-1-1 0 0 0,1 0 0 0 0,0 1 0 0 0,-1 0 0 0 0,1-1-1 0 0,0 1 1 0 0,0 0 0 0 0,0 0 0 0 0,0 0 0 0 0,0 0 0 0 0,0 0-1 0 0,0 0 1 0 0,0 1 0 0 0,0-1 0 0 0,1 1 0 0 0,-1-1 0 0 0,0 1 0 0 0,0 0-1 0 0,1 0 1 0 0,-1 0 0 0 0,0 0 0 0 0,0 0 0 0 0,0 0 0 0 0,1 1-1 0 0,-1-1 1 0 0,0 1 0 0 0,0 0 0 0 0,0 0 0 0 0,0-1 0 0 0,0 1-1 0 0,0 0 1 0 0,0 1 0 0 0,0-1 0 0 0,2 2 0 0 0,3 2-4 0 0,0 1-1 0 0,-1 0 1 0 0,0 0 0 0 0,0 0 0 0 0,0 1 0 0 0,-1 0 0 0 0,0 0-1 0 0,8 15 1 0 0,8 22-393 0 0,30 90 0 0 0,-44-97-1674 0 0,-9-13-4037 0 0,-1-15 3333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9:05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16 211 692 0 0,'-10'-3'2682'0'0,"10"3"-2583"0"0,0 0 0 0 0,0 0 0 0 0,0 1 0 0 0,-1-1 1 0 0,1 0-1 0 0,0 0 0 0 0,0 0 0 0 0,0 0 1 0 0,-1 0-1 0 0,1 0 0 0 0,0 0 0 0 0,0 0 0 0 0,0 0 1 0 0,0-1-1 0 0,-1 1 0 0 0,1 0 0 0 0,0 0 0 0 0,0 0 1 0 0,0 0-1 0 0,0 0 0 0 0,-1 0 0 0 0,1 0 1 0 0,0 0-1 0 0,0 0 0 0 0,0 0 0 0 0,0-1 0 0 0,0 1 1 0 0,-1 0-1 0 0,1 0 0 0 0,0 0 0 0 0,0 0 1 0 0,0 0-1 0 0,0-1 0 0 0,0 1 0 0 0,0 0 0 0 0,0 0 1 0 0,0 0-1 0 0,0 0 0 0 0,0-1 0 0 0,0 1 0 0 0,0 0 1 0 0,0 0-1 0 0,0 0 0 0 0,0-1 0 0 0,0 1 1 0 0,0 0-1 0 0,0 0 0 0 0,0 0 0 0 0,0 0 0 0 0,0-1 1 0 0,0 1-1 0 0,0 0 0 0 0,0 0 0 0 0,0 0 1 0 0,0 0-1 0 0,0-1 0 0 0,0 1 0 0 0,13-8 259 0 0,-1 0 0 0 0,1 1-1 0 0,1 0 1 0 0,23-7 0 0 0,66-18 415 0 0,-55 18-501 0 0,-26 7-191 0 0,324-91-928 0 0,-341 97 192 0 0,12-3 407 0 0,-9 2-6608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9:48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68 0 0,'9'2'4665'0'0,"66"-2"-3782"0"0,165-26 648 0 0,-37 3-630 0 0,119-12-60 0 0,37 21-597 0 0,-204 21-5707 0 0,-135-5 3397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27:06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37 380 0 0,'-5'-1'718'0'0,"6"0"595"0"0,-1 1-1251 0 0,0 0 1 0 0,0 0 0 0 0,0-1-1 0 0,1 1 1 0 0,-1 0-1 0 0,0 0 1 0 0,0 0-1 0 0,0 0 1 0 0,0 0-1 0 0,0 0 1 0 0,0 0-1 0 0,0 0 1 0 0,0 0-1 0 0,0 0 1 0 0,-1-2 1250 0 0,1 2-1250 0 0,0 0-1 0 0,0 0 1 0 0,-1 0 0 0 0,1 0-1 0 0,27-8 272 0 0,0 1 0 0 0,0 1 0 0 0,1 2 0 0 0,0 1 0 0 0,0 1 0 0 0,-1 1 0 0 0,1 1 0 0 0,54 9 0 0 0,-65-6-565 0 0,-13-3 14 0 0,0 0 0 0 0,-1 1 0 0 0,1 0 0 0 0,0 0 0 0 0,-1 0 0 0 0,1 0 0 0 0,-1 0 0 0 0,6 4 0 0 0,-8-4-29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0:05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228 467 224 0 0,'-5'-1'216'0'0,"1"0"1"0"0,-1 0-1 0 0,0 1 1 0 0,1-1-1 0 0,-1 1 1 0 0,0 1-1 0 0,1-1 0 0 0,-1 1 1 0 0,0-1-1 0 0,1 1 1 0 0,-1 1-1 0 0,1-1 1 0 0,-1 0-1 0 0,1 1 1 0 0,0 0-1 0 0,-1 0 0 0 0,1 1 1 0 0,0-1-1 0 0,1 1 1 0 0,-1 0-1 0 0,0 0 1 0 0,1 0-1 0 0,-1 0 0 0 0,1 1 1 0 0,0-1-1 0 0,0 1 1 0 0,0 0-1 0 0,-2 4 1 0 0,-3 7 45 0 0,0 0 1 0 0,2 0-1 0 0,0 0 1 0 0,0 1-1 0 0,1 0 1 0 0,1 0 0 0 0,1 0-1 0 0,0 0 1 0 0,0 34-1 0 0,2-31-66 0 0,2 1 0 0 0,0 0 0 0 0,1 0 0 0 0,1-1-1 0 0,1 1 1 0 0,0-1 0 0 0,15 37 0 0 0,-16-49-127 0 0,0-1-1 0 0,1 0 1 0 0,-1 0-1 0 0,1 0 1 0 0,1 0 0 0 0,-1 0-1 0 0,1-1 1 0 0,0 0-1 0 0,0 0 1 0 0,0 0 0 0 0,1-1-1 0 0,9 6 1 0 0,-12-8-45 0 0,0 0-1 0 0,1-1 1 0 0,-1 0 0 0 0,0 1 0 0 0,1-1 0 0 0,-1-1 0 0 0,1 1-1 0 0,-1 0 1 0 0,1-1 0 0 0,-1 0 0 0 0,1 0 0 0 0,0 0-1 0 0,-1 0 1 0 0,1 0 0 0 0,-1-1 0 0 0,1 0 0 0 0,-1 0-1 0 0,1 0 1 0 0,-1 0 0 0 0,0 0 0 0 0,1-1 0 0 0,-1 1 0 0 0,0-1-1 0 0,0 0 1 0 0,0 0 0 0 0,4-3 0 0 0,2-3 3 0 0,0 0-1 0 0,-1 0 1 0 0,1-1 0 0 0,-2 0 0 0 0,1-1 0 0 0,-2 1 0 0 0,1-1 0 0 0,-1-1-1 0 0,5-12 1 0 0,-4 6-1 0 0,-1 0 0 0 0,0-1 0 0 0,-1 0 0 0 0,-1 0 0 0 0,2-26-1 0 0,-4 12 1 0 0,-2-1 0 0 0,-1 0 0 0 0,-1 0 0 0 0,-2 0 0 0 0,-1 0 0 0 0,-11-37 0 0 0,5 34 93 0 0,-1 0 0 0 0,-2 0 0 0 0,-1 1 0 0 0,-2 1 1 0 0,-1 1-1 0 0,-2 0 0 0 0,-1 2 0 0 0,-1 0 1 0 0,-2 1-1 0 0,-48-45 0 0 0,61 66 171 0 0,1 0 0 0 0,-2 2-1 0 0,1-1 1 0 0,-1 1 0 0 0,-21-8 0 0 0,32 14-157 0 0,1 17-3 0 0,-1-10-89 0 0,1 1 0 0 0,0-1 1 0 0,0 1-1 0 0,1-1 0 0 0,2 10 0 0 0,4 3 59 0 0,1 0 0 0 0,1 0 0 0 0,0-1 0 0 0,14 18 0 0 0,-14-21-54 0 0,117 165 283 0 0,-93-137-251 0 0,-17-21-49 0 0,7 9 48 0 0,30 32 1 0 0,-47-55-83 0 0,1-1 1 0 0,1 0-1 0 0,0-1 1 0 0,0 0-1 0 0,0 0 1 0 0,0-1-1 0 0,1 0 1 0 0,0 0-1 0 0,15 5 1 0 0,-20-9-25 0 0,1 0 1 0 0,-1 0 0 0 0,1 0-1 0 0,-1 0 1 0 0,1-1-1 0 0,0 1 1 0 0,-1-1-1 0 0,1-1 1 0 0,-1 1-1 0 0,1-1 1 0 0,-1 1 0 0 0,1-1-1 0 0,-1 0 1 0 0,1-1-1 0 0,-1 1 1 0 0,0-1-1 0 0,5-2 1 0 0,-3 0 1 0 0,-1 0-1 0 0,1 0 1 0 0,-1 0 0 0 0,-1-1-1 0 0,1 0 1 0 0,0 0 0 0 0,-1 0 0 0 0,0 0-1 0 0,-1-1 1 0 0,7-10 0 0 0,-3 1-3 0 0,-1-1 0 0 0,0 0 1 0 0,-1 0-1 0 0,0-1 0 0 0,-1 0 1 0 0,-1 1-1 0 0,-1-1 0 0 0,0-24 0 0 0,-1 19 106 0 0,-2 0-1 0 0,-1 0 1 0 0,0 0-1 0 0,-2 0 0 0 0,-8-29 1 0 0,11 44 143 0 0,6 16-91 0 0,18 36-90 0 0,2 4-231 0 0,-20-39-65 0 0,1-1 0 0 0,1 1 0 0 0,-1-1 1 0 0,15 14-1 0 0,-19-21-29 0 0,1 1 0 0 0,-1-1 0 0 0,1 0 0 0 0,-1 0 1 0 0,1 0-1 0 0,0 0 0 0 0,0-1 0 0 0,-1 1 0 0 0,1-1 0 0 0,1 0 0 0 0,-1 0 0 0 0,0 0 0 0 0,0 0 1 0 0,0 0-1 0 0,0-1 0 0 0,1 1 0 0 0,-1-1 0 0 0,0 0 0 0 0,0 0 0 0 0,6-1 0 0 0,0-3-3398 0 0,0-4 282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59:48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68 308 0 0,'-23'-9'6429'0'0,"41"8"-5357"0"0,11 1-926 0 0,657-48 1717 0 0,-478 44-1566 0 0,-131 4-250 0 0,-55 4-3797 0 0,-48-10-72 0 0,15 2 2364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0:57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77 156 0 0,'-9'-22'4089'0'0,"-19"-32"5921"0"0,30 70-9729 0 0,1 0 1 0 0,0-1-1 0 0,1 1 1 0 0,0-1-1 0 0,11 24 1 0 0,3 14 338 0 0,-4-5-20 0 0,1 1 1 0 0,3-2-1 0 0,45 85 0 0 0,-44-103-553 0 0,-12-20-816 0 0,-1 1 0 0 0,0 0 1 0 0,0 0-1 0 0,8 21 0 0 0,-14-30-75 0 0,-23 0-5159 0 0,0-10 2852 0 0,4 1 241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0:57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28 307 812 0 0,'-17'-9'3094'0'0,"6"1"2396"0"0,11 8-5437 0 0,0-1 0 0 0,1 1 1 0 0,-1-1-1 0 0,0 1 0 0 0,0-1 1 0 0,0 1-1 0 0,1-1 0 0 0,-1 1 1 0 0,0-1-1 0 0,0 1 0 0 0,1-1 1 0 0,-1 1-1 0 0,0-1 0 0 0,1 1 1 0 0,-1 0-1 0 0,1-1 0 0 0,-1 1 1 0 0,0 0-1 0 0,1-1 0 0 0,-1 1 1 0 0,1 0-1 0 0,-1-1 0 0 0,1 1 1 0 0,-1 0-1 0 0,2 0 0 0 0,15-9 248 0 0,1 0-1 0 0,0 2 0 0 0,1 0 1 0 0,22-4-1 0 0,-8 1-196 0 0,3-2-398 0 0,0-1 0 0 0,66-35-1 0 0,-90 41 334 0 0,0 0-1 0 0,0-1 0 0 0,-1 0 1 0 0,0-1-1 0 0,-1-1 0 0 0,0 1 0 0 0,0-2 1 0 0,-1 1-1 0 0,0-1 0 0 0,-1 0 1 0 0,8-16-1 0 0,-10 15 439 0 0,2-2 1587 0 0,-4 31-1405 0 0,-2 1-510 0 0,1 0 1 0 0,1 0 0 0 0,0 0-1 0 0,2-1 1 0 0,0 0 0 0 0,9 19-1 0 0,-12-29-210 0 0,1-1 0 0 0,-1 0 0 0 0,1 0 0 0 0,0 0 0 0 0,0 0 0 0 0,1-1 0 0 0,0 0 0 0 0,0 0-1 0 0,8 6 1 0 0,-11-9-171 0 0,0-1-1 0 0,0 0 0 0 0,1 1 0 0 0,-1-1 0 0 0,1 0 0 0 0,-1 0 0 0 0,1-1 0 0 0,-1 1 0 0 0,1-1 0 0 0,0 1 0 0 0,-1-1 1 0 0,1 0-1 0 0,-1 1 0 0 0,1-2 0 0 0,0 1 0 0 0,-1 0 0 0 0,1 0 0 0 0,0-1 0 0 0,-1 1 0 0 0,1-1 0 0 0,-1 0 1 0 0,1 0-1 0 0,-1 0 0 0 0,1 0 0 0 0,-1 0 0 0 0,0-1 0 0 0,4-2 0 0 0,10-7-3204 0 0,0-3 262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0:58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68 112 0 0,'-8'-8'1106'0'0,"-1"0"-1"0"0,-1 0 1 0 0,1 1-1 0 0,-1 1 1 0 0,0-1 0 0 0,0 2-1 0 0,-1-1 1 0 0,-21-6-1 0 0,31 11 95 0 0,0 1-1191 0 0,1 1-1 0 0,0-1 1 0 0,0 0-1 0 0,-1 0 0 0 0,1 1 1 0 0,0-1-1 0 0,0 0 1 0 0,-1 0-1 0 0,1 1 0 0 0,0-1 1 0 0,0 0-1 0 0,0 1 1 0 0,0-1-1 0 0,0 0 0 0 0,-1 0 1 0 0,1 1-1 0 0,0-1 1 0 0,0 0-1 0 0,0 1 0 0 0,0-1 1 0 0,0 0-1 0 0,0 1 1 0 0,0-1-1 0 0,0 0 0 0 0,0 1 1 0 0,0-1-1 0 0,0 1 1 0 0,0-1-1 0 0,0 0 0 0 0,0 0 1 0 0,1 1-1 0 0,-1-1 1 0 0,0 0-1 0 0,0 1 0 0 0,0-1 1 0 0,0 0-1 0 0,1 1 1 0 0,-1-1-1 0 0,7 16-172 0 0,-7-14 108 0 0,5 4-430 0 0,0 0 0 0 0,1 0 1 0 0,-1-1-1 0 0,1 1 1 0 0,11 6-1 0 0,2 4-3063 0 0,-3-3 786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0:58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30 476 1132 0 0,'-1'0'184'0'0,"1"-1"1"0"0,-1 1-1 0 0,0 0 0 0 0,1-1 1 0 0,-1 1-1 0 0,0 0 0 0 0,1 0 1 0 0,-1-1-1 0 0,1 1 0 0 0,-1 0 1 0 0,0 0-1 0 0,0 0 0 0 0,1 0 0 0 0,-1 0 1 0 0,0 0-1 0 0,1 0 0 0 0,-1 0 1 0 0,0 0-1 0 0,1 0 0 0 0,-1 0 1 0 0,0 1-1 0 0,1-1 0 0 0,-1 0 1 0 0,1 0-1 0 0,-1 1 0 0 0,0-1 1 0 0,1 0-1 0 0,-1 1 0 0 0,1-1 0 0 0,-1 1 1 0 0,1-1-1 0 0,-1 1 0 0 0,-1 1 35 0 0,1 0 0 0 0,0 0-1 0 0,1 0 1 0 0,-1 0-1 0 0,0 0 1 0 0,1 0-1 0 0,-1 0 1 0 0,1 0 0 0 0,-1 0-1 0 0,1 4 1 0 0,-1 9 217 0 0,2 1 1 0 0,2 19-1 0 0,-2-29 70 0 0,0 4-282 0 0,1 1 1 0 0,1-1 0 0 0,-1 0-1 0 0,1-1 1 0 0,1 1 0 0 0,0 0 0 0 0,1-1-1 0 0,-1 0 1 0 0,2 0 0 0 0,-1 0-1 0 0,1-1 1 0 0,1 0 0 0 0,8 10-1 0 0,-14-17-12 0 0,2-3-122 0 0,0-1-68 0 0,0 0 0 0 0,-1 0-1 0 0,1-1 1 0 0,-1 1 0 0 0,1-1-1 0 0,-1 1 1 0 0,0-1 0 0 0,0 0-1 0 0,-1 0 1 0 0,1 0 0 0 0,-1 1-1 0 0,0-2 1 0 0,2-6 0 0 0,7-66 136 0 0,-8 49-120 0 0,1 7-9 0 0,0 1-1 0 0,1-1 0 0 0,9-22 0 0 0,-13 43-22 0 0,0-1-7 0 0,1 0 1 0 0,-1 0 0 0 0,1 0 0 0 0,-1 0-1 0 0,1 0 1 0 0,-1 1 0 0 0,1-1-1 0 0,0 0 1 0 0,-1 0 0 0 0,1 0-1 0 0,0 1 1 0 0,0-1 0 0 0,-1 1 0 0 0,1-1-1 0 0,0 0 1 0 0,0 1 0 0 0,0-1-1 0 0,0 1 1 0 0,0 0 0 0 0,0-1 0 0 0,0 1-1 0 0,0 0 1 0 0,0-1 0 0 0,-1 1-1 0 0,3 0 1 0 0,3 4-1 0 0,0 1 1 0 0,-1 0-1 0 0,0 0 1 0 0,0 0-1 0 0,0 1 0 0 0,0-1 1 0 0,-1 1-1 0 0,0 0 0 0 0,0 0 1 0 0,-1 1-1 0 0,4 7 0 0 0,-3-5-5 0 0,0-1-1 0 0,1 0 1 0 0,0 0-1 0 0,0 0 0 0 0,1 0 1 0 0,11 10-1 0 0,-16-17 7 0 0,0-1 1 0 0,0 1-1 0 0,-1 0 0 0 0,1-1 0 0 0,0 1 1 0 0,0-1-1 0 0,0 1 0 0 0,0-1 0 0 0,0 1 1 0 0,0-1-1 0 0,0 0 0 0 0,0 0 0 0 0,0 1 1 0 0,1-1-1 0 0,-1 0 0 0 0,0 0 0 0 0,0 0 1 0 0,0 0-1 0 0,0 0 0 0 0,0 0 1 0 0,0-1-1 0 0,0 1 0 0 0,0 0 0 0 0,0 0 1 0 0,0-1-1 0 0,0 1 0 0 0,2-2 0 0 0,27-22 4 0 0,-28 21-7 0 0,1 0 1 0 0,0 0-1 0 0,0 1 1 0 0,0-1-1 0 0,1 1 0 0 0,-1-1 1 0 0,0 1-1 0 0,1 0 1 0 0,0 0-1 0 0,4-1 1 0 0,-3 3-5 0 0,1-1 0 0 0,-1 2-1 0 0,0-1 1 0 0,1 1 0 0 0,-1 0 0 0 0,0 0 0 0 0,0 0 0 0 0,0 0 0 0 0,0 1 0 0 0,8 4 0 0 0,-8-4 7 0 0,-1-2-1 0 0,0 1 0 0 0,0-1 1 0 0,0 1-1 0 0,0-1 0 0 0,0 0 1 0 0,0 0-1 0 0,0-1 0 0 0,0 0 0 0 0,0 1 1 0 0,0-1-1 0 0,0 0 0 0 0,-1-1 1 0 0,1 1-1 0 0,0-1 0 0 0,0 0 0 0 0,-1 1 1 0 0,6-5-1 0 0,-3 2 24 0 0,-4 2-8 0 0,1 0-1 0 0,-1 1 0 0 0,1-1 1 0 0,-1 0-1 0 0,0 0 0 0 0,0-1 0 0 0,0 1 1 0 0,0 0-1 0 0,0-1 0 0 0,-1 1 1 0 0,1-1-1 0 0,-1 1 0 0 0,3-6 0 0 0,-4 6 54 0 0,2 5-61 0 0,0 0-1 0 0,0 0 1 0 0,-1-1 0 0 0,1 2-1 0 0,-1-1 1 0 0,0 0-1 0 0,0 0 1 0 0,0 0-1 0 0,1 5 1 0 0,-1-3-9 0 0,0 0 1 0 0,0 0-1 0 0,1 0 1 0 0,-1 0-1 0 0,1-1 1 0 0,1 1-1 0 0,-1 0 1 0 0,1-1-1 0 0,-1 0 1 0 0,1 1-1 0 0,0-1 1 0 0,1 0-1 0 0,-1-1 1 0 0,1 1-1 0 0,0 0 1 0 0,0-1-1 0 0,0 0 0 0 0,0 0 1 0 0,8 4-1 0 0,-5-4-109 0 0,-1 0-1 0 0,1 0 0 0 0,-1-1 0 0 0,1 0 0 0 0,0-1 0 0 0,0 1 0 0 0,0-1 0 0 0,0 0 0 0 0,0-1 0 0 0,0 0 0 0 0,0 0 0 0 0,0 0 0 0 0,12-3 0 0 0,-9 0-158 0 0,0 1 1 0 0,0-2-1 0 0,0 1 0 0 0,0-1 0 0 0,0-1 0 0 0,-1 0 1 0 0,0 0-1 0 0,0-1 0 0 0,0 0 0 0 0,-1 0 0 0 0,0-1 1 0 0,0 0-1 0 0,-1-1 0 0 0,8-9 0 0 0,-1-2 3 0 0,-2 0 1 0 0,0-1-1 0 0,-2 0 0 0 0,0-1 1 0 0,11-32-1 0 0,31-109 910 0 0,-45 133-74 0 0,-1 0-1 0 0,-1 0 1 0 0,1-52 0 0 0,-9 35 2580 0 0,3 48-3124 0 0,0 0 0 0 0,-1-1 0 0 0,1 1 0 0 0,-1 0 0 0 0,1 0 0 0 0,-1-1 0 0 0,0 1 0 0 0,0 0 0 0 0,1-1 0 0 0,-1 1 0 0 0,0-1 0 0 0,-2 2 0 0 0,-2 6 33 0 0,-4 19 91 0 0,1 0 0 0 0,2 1 0 0 0,0 0 0 0 0,-2 50 0 0 0,11 116-1145 0 0,-3-192 950 0 0,8 116-2086 0 0,4-41-3730 0 0,-3-39 2149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0:59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436 286 852 0 0,'-12'-6'441'0'0,"0"-1"-1"0"0,-1 2 1 0 0,0 0-1 0 0,0 0 1 0 0,0 1-1 0 0,-1 1 1 0 0,1 0 0 0 0,-1 0-1 0 0,0 2 1 0 0,1 0-1 0 0,-16 1 1 0 0,19 0-214 0 0,0 2 0 0 0,-1 0 0 0 0,1 0 1 0 0,0 1-1 0 0,0 0 0 0 0,0 1 0 0 0,1 0 0 0 0,-1 0 1 0 0,1 1-1 0 0,0 0 0 0 0,0 1 0 0 0,1 0 1 0 0,-1 0-1 0 0,1 1 0 0 0,-9 11 0 0 0,5-6 5 0 0,1 2 0 0 0,1 0 0 0 0,0 0-1 0 0,1 1 1 0 0,1 0 0 0 0,0 1 0 0 0,-11 31 0 0 0,15-35-112 0 0,1 0 1 0 0,0-1 0 0 0,1 2 0 0 0,0-1-1 0 0,0 0 1 0 0,1 0 0 0 0,1 1 0 0 0,0-1 0 0 0,1 0-1 0 0,0 0 1 0 0,6 25 0 0 0,-6-34-102 0 0,0 0-1 0 0,0 0 1 0 0,0 0 0 0 0,0 0-1 0 0,1 0 1 0 0,-1-1 0 0 0,1 1-1 0 0,-1 0 1 0 0,1-1 0 0 0,0 1-1 0 0,0-1 1 0 0,0 1 0 0 0,1-1-1 0 0,-1 0 1 0 0,1 0 0 0 0,-1 0 0 0 0,1 0-1 0 0,-1-1 1 0 0,1 1 0 0 0,0-1-1 0 0,0 1 1 0 0,0-1 0 0 0,0 0-1 0 0,0 0 1 0 0,0-1 0 0 0,0 1-1 0 0,0 0 1 0 0,0-1 0 0 0,0 0 0 0 0,1 0-1 0 0,-1 0 1 0 0,0 0 0 0 0,0 0-1 0 0,0-1 1 0 0,0 1 0 0 0,0-1-1 0 0,6-2 1 0 0,5-1-27 0 0,0-2 0 0 0,0 0 0 0 0,-1 0 0 0 0,1-2-1 0 0,-1 1 1 0 0,19-17 0 0 0,-15 12 5 0 0,-1-1 0 0 0,-1-1-1 0 0,-1 0 1 0 0,0-1 0 0 0,0-1 0 0 0,-2 0-1 0 0,0-1 1 0 0,-1 0 0 0 0,17-35 0 0 0,-23 38 75 0 0,0 0 0 0 0,-1 0 1 0 0,0 0-1 0 0,-1 0 0 0 0,-1-1 0 0 0,0 1 1 0 0,-1-1-1 0 0,-1 1 0 0 0,0-1 1 0 0,-1 1-1 0 0,0-1 0 0 0,-1 1 1 0 0,-1 0-1 0 0,-8-26 0 0 0,5 20 284 0 0,-1 0 0 0 0,-1 0 0 0 0,-1 1-1 0 0,0 0 1 0 0,-2 1 0 0 0,0 0 0 0 0,-1 1-1 0 0,-22-26 1 0 0,34 42-326 0 0,-1 1 0 0 0,1-1 0 0 0,-1 1 0 0 0,1-1 0 0 0,-1 1 0 0 0,1-1 0 0 0,-1 1 0 0 0,0-1 0 0 0,1 1 0 0 0,-1 0 0 0 0,1-1 0 0 0,-1 1 0 0 0,0 0 0 0 0,1 0 0 0 0,-1-1 0 0 0,0 1 0 0 0,1 0 0 0 0,-1 0 0 0 0,0 0 0 0 0,1 0 0 0 0,-1 0 0 0 0,0 0 0 0 0,1 0 0 0 0,-1 0 0 0 0,0 0 0 0 0,1 0 0 0 0,-1 0 0 0 0,0 0 0 0 0,1 1 0 0 0,-1-1 0 0 0,0 0 0 0 0,1 1 0 0 0,-2-1 0 0 0,1 2 6 0 0,-1-1-1 0 0,0 1 1 0 0,1 0 0 0 0,-1 0 0 0 0,1-1-1 0 0,-1 1 1 0 0,1 0 0 0 0,0 0 0 0 0,0 0-1 0 0,-1 3 1 0 0,-2 6 41 0 0,0 0 0 0 0,1 1 0 0 0,-2 11 0 0 0,2-4-68 0 0,2 1 1 0 0,0-1-1 0 0,1 0 1 0 0,1 1-1 0 0,1-1 1 0 0,1 0-1 0 0,0 0 1 0 0,1 0-1 0 0,1 0 1 0 0,1-1-1 0 0,1 0 1 0 0,1 0-1 0 0,0 0 1 0 0,11 16-1 0 0,-5-11-630 0 0,1-1 0 0 0,1-1 0 0 0,34 36 0 0 0,-28-36-836 0 0,1-1 0 0 0,0-2 1 0 0,31 20-1 0 0,-17-16-2908 0 0,2 2 333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1:00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286 461 632 0 0,'-3'-4'342'0'0,"-1"1"0"0"0,0-1 0 0 0,1 1 0 0 0,-1 0 1 0 0,-1 0-1 0 0,1 0 0 0 0,0 0 0 0 0,-1 1 0 0 0,1 0 0 0 0,-1 0 0 0 0,0 0 0 0 0,-7-2 0 0 0,8 4-144 0 0,-1 0 1 0 0,0 0-1 0 0,1 1 0 0 0,-1-1 0 0 0,0 1 0 0 0,1 0 0 0 0,-1 0 0 0 0,1 0 0 0 0,-1 1 0 0 0,1 0 0 0 0,0-1 0 0 0,0 1 1 0 0,0 1-1 0 0,-5 2 0 0 0,-4 4 75 0 0,0 1 1 0 0,1 0 0 0 0,0 1-1 0 0,1 0 1 0 0,0 1 0 0 0,0 0-1 0 0,1 1 1 0 0,1 0 0 0 0,0 1-1 0 0,1-1 1 0 0,1 2 0 0 0,0-1-1 0 0,1 1 1 0 0,-7 21 0 0 0,13-34-283 0 0,0-1 0 0 0,-1 0 1 0 0,1 1-1 0 0,0-1 1 0 0,0 0-1 0 0,0 1 0 0 0,0-1 1 0 0,0 1-1 0 0,0-1 0 0 0,1 0 1 0 0,-1 1-1 0 0,0-1 0 0 0,1 0 1 0 0,-1 0-1 0 0,1 1 1 0 0,-1-1-1 0 0,1 0 0 0 0,0 0 1 0 0,-1 0-1 0 0,1 1 0 0 0,0-1 1 0 0,0 0-1 0 0,0 0 0 0 0,0 0 1 0 0,0 0-1 0 0,0-1 0 0 0,0 1 1 0 0,0 0-1 0 0,0 0 1 0 0,0-1-1 0 0,1 1 0 0 0,-1 0 1 0 0,0-1-1 0 0,0 1 0 0 0,1-1 1 0 0,-1 0-1 0 0,0 1 0 0 0,2-1 1 0 0,8 2-44 0 0,0-1-1 0 0,0 0 1 0 0,0 0 0 0 0,12-2 0 0 0,12 1-12 0 0,-25 2 72 0 0,1 1-1 0 0,-1-1 1 0 0,0 2-1 0 0,0-1 1 0 0,0 1-1 0 0,0 1 1 0 0,11 7-1 0 0,5 6 153 0 0,27 22 0 0 0,13 10 94 0 0,-62-47-248 0 0,0 0 0 0 0,1-1 0 0 0,-1 0 0 0 0,1 0 0 0 0,0 0 0 0 0,-1-1 0 0 0,1 1 0 0 0,0-1 0 0 0,0 0 0 0 0,0 0 0 0 0,0-1 0 0 0,0 0 0 0 0,0 0 0 0 0,9-1 0 0 0,-7 0-55 0 0,1-1 0 0 0,-1 0 1 0 0,0 0-1 0 0,0-1 0 0 0,0 1 1 0 0,0-2-1 0 0,0 1 0 0 0,-1-1 1 0 0,8-6-1 0 0,-4 3-36 0 0,0-1 1 0 0,-1-1-1 0 0,0 1 1 0 0,-1-2-1 0 0,0 1 1 0 0,-1-1-1 0 0,1 0 0 0 0,-2-1 1 0 0,0 0-1 0 0,0 0 1 0 0,-1 0-1 0 0,5-13 1 0 0,-3-4 109 0 0,-1-1 0 0 0,-2 0 1 0 0,0-1-1 0 0,-2 1 0 0 0,-2-1 0 0 0,-2-30 1 0 0,-30-174 1074 0 0,31 228-1069 0 0,-7-34 747 0 0,-26-71 0 0 0,16 57 441 0 0,14 49 190 0 0,2 18-1117 0 0,6 30-182 0 0,4-8-249 0 0,2-1 1 0 0,2 0 0 0 0,0 0 0 0 0,3-2 0 0 0,0 1 0 0 0,2-2-1 0 0,2 0 1 0 0,42 55 0 0 0,-37-61-841 0 0,13 18-1872 0 0,-16-14-2431 0 0,-10-13 1812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1:00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100 468 10189 0 0,'-33'-21'541'0'0,"27"18"-383"0"0,0 0 0 0 0,0-1 0 0 0,1 0-1 0 0,-1 0 1 0 0,1 0 0 0 0,0-1 0 0 0,0 1 0 0 0,0-1-1 0 0,1 0 1 0 0,-1-1 0 0 0,-3-6 0 0 0,8 11-135 0 0,0 0 0 0 0,0 0 0 0 0,0 0 0 0 0,-1 0 1 0 0,1-1-1 0 0,0 1 0 0 0,1 0 0 0 0,-1 0 0 0 0,0 0 0 0 0,0 0 1 0 0,0 0-1 0 0,1-1 0 0 0,-1 1 0 0 0,1 0 0 0 0,-1 0 0 0 0,1 0 1 0 0,-1 0-1 0 0,1 0 0 0 0,-1 0 0 0 0,1 0 0 0 0,0 0 0 0 0,0 0 1 0 0,0 1-1 0 0,1-2 0 0 0,22-20 187 0 0,-23 21-198 0 0,29-19-141 0 0,1 1 1 0 0,1 1-1 0 0,34-13 1 0 0,-15 7-332 0 0,-2 1-63 0 0,64-35-773 0 0,-98 49 1058 0 0,-1 0 1 0 0,0-1-1 0 0,0-1 0 0 0,-1 0 0 0 0,14-16 0 0 0,-26 25 243 0 0,0 1 0 0 0,1 0 0 0 0,-1 0-1 0 0,0-1 1 0 0,0 1 0 0 0,-1-1 0 0 0,1 1 0 0 0,0-1 0 0 0,0 1 0 0 0,-1-1 0 0 0,1 0 0 0 0,-1 1-1 0 0,0-1 1 0 0,1 0 0 0 0,-1 1 0 0 0,0-1 0 0 0,0 0 0 0 0,0 0 0 0 0,0 1 0 0 0,0-1 0 0 0,0 0 0 0 0,-1 1-1 0 0,1-1 1 0 0,-1 0 0 0 0,1 1 0 0 0,-1-1 0 0 0,1 0 0 0 0,-1 1 0 0 0,0-1 0 0 0,0 1 0 0 0,0-1 0 0 0,0 1-1 0 0,0 0 1 0 0,0-1 0 0 0,0 1 0 0 0,0 0 0 0 0,0 0 0 0 0,-1 0 0 0 0,1 0 0 0 0,-1 0 0 0 0,1 0-1 0 0,-1 0 1 0 0,1 0 0 0 0,-1 0 0 0 0,1 1 0 0 0,-1-1 0 0 0,1 1 0 0 0,-1-1 0 0 0,0 1 0 0 0,1 0 0 0 0,-1-1-1 0 0,0 1 1 0 0,0 0 0 0 0,1 0 0 0 0,-1 0 0 0 0,0 0 0 0 0,1 1 0 0 0,-1-1 0 0 0,0 0 0 0 0,1 1 0 0 0,-1-1-1 0 0,0 1 1 0 0,1 0 0 0 0,-1-1 0 0 0,1 1 0 0 0,-3 2 0 0 0,-2 0 48 0 0,1 1 1 0 0,0 0-1 0 0,0 0 0 0 0,1 0 1 0 0,-1 1-1 0 0,1-1 0 0 0,0 1 1 0 0,0 0-1 0 0,0 0 0 0 0,1 1 1 0 0,0-1-1 0 0,0 1 0 0 0,0-1 1 0 0,1 1-1 0 0,0 0 0 0 0,0 0 1 0 0,0 0-1 0 0,1 1 0 0 0,0-1 1 0 0,0 0-1 0 0,0 0 0 0 0,1 1 1 0 0,0-1-1 0 0,0 0 0 0 0,2 7 1 0 0,-2-8-26 0 0,1 1 1 0 0,0-1 0 0 0,0 0 0 0 0,0 0-1 0 0,1 0 1 0 0,0 0 0 0 0,0 0 0 0 0,0-1 0 0 0,0 1-1 0 0,1 0 1 0 0,0-1 0 0 0,0 0 0 0 0,0 0-1 0 0,0 1 1 0 0,1-2 0 0 0,0 1 0 0 0,0 0 0 0 0,0-1-1 0 0,0 0 1 0 0,0 0 0 0 0,0 0 0 0 0,1 0-1 0 0,0-1 1 0 0,-1 0 0 0 0,1 0 0 0 0,0 0 0 0 0,0 0-1 0 0,0-1 1 0 0,0 0 0 0 0,9 1 0 0 0,7-1-72 0 0,1-2 0 0 0,0 0 0 0 0,0-1 0 0 0,-1-1 0 0 0,1-1 0 0 0,-1-1 0 0 0,0-1 0 0 0,-1-1 0 0 0,31-14 0 0 0,-15 3-1016 0 0,-1-1-1 0 0,0-1 1 0 0,-2-2 0 0 0,42-36-1 0 0,-52 37-1243 0 0,-1-3 177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1:01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17 360 0 0,'-4'-2'581'0'0,"1"0"1"0"0,0 0-1 0 0,-1 0 1 0 0,1 1-1 0 0,-1-1 1 0 0,1 1-1 0 0,-1 0 1 0 0,0 0-1 0 0,0 0 0 0 0,0 1 1 0 0,-6-1-1 0 0,9 1-486 0 0,0 1 0 0 0,0-1 1 0 0,0 1-1 0 0,-1 0 0 0 0,1 0 0 0 0,0-1 0 0 0,0 1 0 0 0,0 0 0 0 0,1 0 0 0 0,-1 0 0 0 0,0 0 0 0 0,0 0 0 0 0,0 0 0 0 0,1 0 0 0 0,-1 0 1 0 0,1 0-1 0 0,-1 0 0 0 0,0 3 0 0 0,-9 22 547 0 0,10-25-564 0 0,-11 46 553 0 0,2 1-1 0 0,3 0 0 0 0,-2 89 1 0 0,3-30-115 0 0,-5 292 255 0 0,9-176-2754 0 0,-11-2-4783 0 0,8-180 3994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1:02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24 440 0 0,'2'-17'3755'0'0,"3"10"1472"0"0,17 112-3445 0 0,38 146 617 0 0,-58-242-2365 0 0,1-1 0 0 0,0 1 0 0 0,1-1 0 0 0,0 0 0 0 0,0 1 0 0 0,0-2 0 0 0,1 1 0 0 0,9 10 0 0 0,-12-16-139 0 0,0 0 0 0 0,0 1 0 0 0,1-1-1 0 0,-1-1 1 0 0,1 1 0 0 0,0 0 0 0 0,-1-1 0 0 0,1 1 0 0 0,0-1 0 0 0,0 0 0 0 0,0 0 0 0 0,0 0 0 0 0,0 0-1 0 0,0 0 1 0 0,0-1 0 0 0,0 0 0 0 0,0 1 0 0 0,0-1 0 0 0,0 0 0 0 0,0 0 0 0 0,1-1 0 0 0,-1 1 0 0 0,0-1-1 0 0,0 1 1 0 0,0-1 0 0 0,0 0 0 0 0,0 0 0 0 0,2-2 0 0 0,1 0-638 0 0,0 0 1 0 0,0-1-1 0 0,0 1 0 0 0,-1-1 0 0 0,1 0 1 0 0,-1-1-1 0 0,8-8 0 0 0,0-1-2024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0:06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15 652 0 0,'-32'-6'1884'0'0,"21"3"-805"0"0,0 1 0 0 0,-1 0 0 0 0,1 1 0 0 0,-1 0 0 0 0,-21 2-1 0 0,32-1-1041 0 0,1 1-1 0 0,-1-1 0 0 0,0 0 1 0 0,1 0-1 0 0,-1 1 0 0 0,1-1 1 0 0,-1 0-1 0 0,1 1 0 0 0,0-1 1 0 0,-1 0-1 0 0,1 1 0 0 0,-1-1 1 0 0,1 1-1 0 0,0-1 0 0 0,-1 1 1 0 0,1-1-1 0 0,0 1 0 0 0,-1-1 0 0 0,1 1 1 0 0,0-1-1 0 0,0 1 0 0 0,0-1 1 0 0,-1 1-1 0 0,1 0 0 0 0,0-1 1 0 0,0 1-1 0 0,0-1 0 0 0,0 1 1 0 0,0 0-1 0 0,0-1 0 0 0,0 1 1 0 0,0-1-1 0 0,0 1 0 0 0,0-1 1 0 0,1 1-1 0 0,-1 0 0 0 0,0-1 0 0 0,0 1 1 0 0,1-1-1 0 0,-1 1 0 0 0,9 19 14 0 0,-9-20-57 0 0,8 11-755 0 0,0 0 0 0 0,2 0 0 0 0,-1-1 1 0 0,1 0-1 0 0,1-1 0 0 0,12 9 0 0 0,-18-14 42 0 0,16 12-1804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1:03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124 154 164 0 0,'-28'-33'1498'0'0,"-2"0"2365"0"0,-36-54 0 0 0,133 160-3808 0 0,6 4-5113 0 0,-47-46 2589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1:03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265 267 44 0 0,'4'-23'1366'0'0,"-1"-1"0"0"0,-1 1 1 0 0,-2-37-1 0 0,0 52-1067 0 0,-1-1 1 0 0,0 1-1 0 0,0-1 0 0 0,-1 1 1 0 0,0 0-1 0 0,-1 0 0 0 0,1 0 1 0 0,-2 0-1 0 0,1 0 0 0 0,-1 1 1 0 0,0-1-1 0 0,-1 1 0 0 0,-6-9 1 0 0,9 15-236 0 0,1-1 1 0 0,-1 1 0 0 0,0-1 0 0 0,1 1 0 0 0,-1 0-1 0 0,0 0 1 0 0,0 0 0 0 0,0 0 0 0 0,0 0-1 0 0,0 0 1 0 0,0 0 0 0 0,0 0 0 0 0,0 1 0 0 0,0-1-1 0 0,0 1 1 0 0,-1 0 0 0 0,1 0 0 0 0,-3 0 0 0 0,1 0 8 0 0,-1 0-1 0 0,1 1 1 0 0,-1 0 0 0 0,1 0 0 0 0,-1 1 0 0 0,1-1 0 0 0,0 1 0 0 0,-6 3 0 0 0,-2 2 52 0 0,0 0 0 0 0,1 2 0 0 0,0-1 0 0 0,-17 18 0 0 0,20-19-54 0 0,0 2-1 0 0,1-1 1 0 0,0 1 0 0 0,1 0 0 0 0,0 0-1 0 0,0 1 1 0 0,1-1 0 0 0,1 1 0 0 0,-6 15-1 0 0,9-21-54 0 0,0 1 0 0 0,0-1 0 0 0,0 1 0 0 0,1 0 0 0 0,-1 0 0 0 0,1-1 0 0 0,0 1 0 0 0,1 0 0 0 0,-1 0 0 0 0,1-1 0 0 0,0 1 0 0 0,0 0 0 0 0,0-1 0 0 0,1 1 0 0 0,0-1-1 0 0,0 0 1 0 0,0 1 0 0 0,0-1 0 0 0,0 0 0 0 0,1 0 0 0 0,0 0 0 0 0,0-1 0 0 0,0 1 0 0 0,4 3 0 0 0,9 6-7 0 0,0-1 0 0 0,1-1 1 0 0,0-1-1 0 0,1 0 0 0 0,0-1 0 0 0,1-1 1 0 0,28 9-1 0 0,44 21 12 0 0,-80-33-16 0 0,-3-2-3 0 0,0 1-1 0 0,0 0 1 0 0,14 10-1 0 0,-21-13 4 0 0,1 0 0 0 0,-1 0-1 0 0,0 0 1 0 0,0 0 0 0 0,1 0-1 0 0,-1 0 1 0 0,0 0-1 0 0,0 0 1 0 0,-1 1 0 0 0,1-1-1 0 0,0 0 1 0 0,0 1 0 0 0,0-1-1 0 0,-1 1 1 0 0,1-1-1 0 0,-1 1 1 0 0,1-1 0 0 0,-1 1-1 0 0,0-1 1 0 0,0 1 0 0 0,1-1-1 0 0,-1 1 1 0 0,0-1-1 0 0,0 1 1 0 0,0-1 0 0 0,-1 1-1 0 0,1 0 1 0 0,0-1 0 0 0,-1 3-1 0 0,-2 3-4 0 0,-1-1 0 0 0,1 0 0 0 0,-1 1 0 0 0,0-1 0 0 0,-1-1 0 0 0,1 1 0 0 0,-1-1-1 0 0,0 0 1 0 0,-1 0 0 0 0,1 0 0 0 0,-1-1 0 0 0,0 1 0 0 0,0-1 0 0 0,0-1 0 0 0,-1 1 0 0 0,1-1-1 0 0,-1 0 1 0 0,-10 2 0 0 0,16-4-35 0 0,0-1-1 0 0,0 0 1 0 0,0 0 0 0 0,0 0-1 0 0,1 0 1 0 0,-1 0-1 0 0,0 0 1 0 0,0 0 0 0 0,0 0-1 0 0,0 0 1 0 0,1 0-1 0 0,-1-1 1 0 0,0 1 0 0 0,0 0-1 0 0,0 0 1 0 0,0-1-1 0 0,1 1 1 0 0,-1-1 0 0 0,0 1-1 0 0,0 0 1 0 0,1-1-1 0 0,-1 0 1 0 0,1 1 0 0 0,-1-1-1 0 0,0 1 1 0 0,1-1-1 0 0,-1 0 1 0 0,1 1 0 0 0,-1-1-1 0 0,1 0 1 0 0,-1 0-1 0 0,1 1 1 0 0,0-1 0 0 0,-1 0-1 0 0,1 0 1 0 0,0 0-1 0 0,0 1 1 0 0,0-1 0 0 0,-1 0-1 0 0,1 0 1 0 0,0 0-1 0 0,0 0 1 0 0,0 0 0 0 0,0 1-1 0 0,0-1 1 0 0,1-1-1 0 0,6-38-1470 0 0,65-128-2559 0 0,-43 106 1442 0 0,-6 11 540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1:03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103 126 3044 0 0,'3'-5'24'0'0,"2"-6"157"0"0,0 0 0 0 0,-1 1 0 0 0,0-1 0 0 0,0-1 0 0 0,-2 1 0 0 0,1-1 0 0 0,0-11 0 0 0,-3 22-132 0 0,0 1 0 0 0,0-1-1 0 0,0 0 1 0 0,0 0 0 0 0,0 0 0 0 0,0 1 0 0 0,0-1 0 0 0,0 0 0 0 0,-1 0 0 0 0,1 1 0 0 0,0-1 0 0 0,-1 0-1 0 0,1 1 1 0 0,0-1 0 0 0,-1 0 0 0 0,1 1 0 0 0,-1-1 0 0 0,1 0 0 0 0,-1 1 0 0 0,1-1 0 0 0,-1 1 0 0 0,1-1-1 0 0,-1 1 1 0 0,0-1 0 0 0,1 1 0 0 0,-1 0 0 0 0,0-1 0 0 0,1 1 0 0 0,-1 0 0 0 0,0-1 0 0 0,0 1-1 0 0,1 0 1 0 0,-1 0 0 0 0,0 0 0 0 0,0 0 0 0 0,1 0 0 0 0,-1 0 0 0 0,0 0 0 0 0,0 0 0 0 0,0 0 0 0 0,1 0-1 0 0,-1 0 1 0 0,0 0 0 0 0,0 0 0 0 0,1 1 0 0 0,-1-1 0 0 0,0 0 0 0 0,0 1 0 0 0,-35 15 1030 0 0,30-12-908 0 0,-1 1 1 0 0,1 0-1 0 0,1 0 1 0 0,-1 0-1 0 0,1 1 0 0 0,0 0 1 0 0,0 0-1 0 0,0 0 1 0 0,1 0-1 0 0,-6 13 1 0 0,8-15-121 0 0,1-1 1 0 0,-1 0 0 0 0,1 1 0 0 0,0-1 0 0 0,0 1 0 0 0,1-1-1 0 0,-1 1 1 0 0,1 0 0 0 0,-1-1 0 0 0,1 1 0 0 0,0 0 0 0 0,1-1-1 0 0,-1 1 1 0 0,1 0 0 0 0,-1-1 0 0 0,1 1 0 0 0,0-1 0 0 0,0 1-1 0 0,1-1 1 0 0,-1 0 0 0 0,1 1 0 0 0,0-1 0 0 0,0 0 0 0 0,4 5-1 0 0,7 5 73 0 0,0-1 0 0 0,1-1 0 0 0,0 0 0 0 0,1-1 0 0 0,0-1 0 0 0,1 0 0 0 0,0-1 0 0 0,33 12 0 0 0,-19-8 447 0 0,39 23 1 0 0,-68-34-540 0 0,0-1 0 0 0,0 1 1 0 0,1 0-1 0 0,-1 0 1 0 0,0 0-1 0 0,0 0 1 0 0,0 0-1 0 0,0 0 0 0 0,0 0 1 0 0,-1 0-1 0 0,1 0 1 0 0,0 0-1 0 0,0 0 1 0 0,-1 0-1 0 0,1 0 0 0 0,-1 1 1 0 0,1-1-1 0 0,-1 0 1 0 0,1 1-1 0 0,-1-1 1 0 0,0 0-1 0 0,1 1 0 0 0,-1-1 1 0 0,0 0-1 0 0,0 1 1 0 0,0-1-1 0 0,0 0 0 0 0,-1 1 1 0 0,1-1-1 0 0,0 0 1 0 0,0 1-1 0 0,-1-1 1 0 0,1 0-1 0 0,-1 1 0 0 0,1-1 1 0 0,-1 0-1 0 0,0 0 1 0 0,1 0-1 0 0,-1 1 1 0 0,0-1-1 0 0,0 0 0 0 0,0 0 1 0 0,0 0-1 0 0,-1 1 1 0 0,-3 3 55 0 0,1 0 0 0 0,-1-1 1 0 0,-1 1-1 0 0,1-1 0 0 0,-1 0 1 0 0,1 0-1 0 0,-11 4 0 0 0,-10 4 47 0 0,20-8-246 0 0,0-1-1 0 0,-1 1 1 0 0,1-2-1 0 0,-1 1 1 0 0,0-1-1 0 0,0 0 1 0 0,0 0-1 0 0,0-1 1 0 0,-1 0-1 0 0,-8 1 1 0 0,15-3 41 0 0,0 1 0 0 0,1 0 1 0 0,-1-1-1 0 0,0 1 1 0 0,1 0-1 0 0,-1-1 0 0 0,0 1 1 0 0,1-1-1 0 0,-1 1 0 0 0,1-1 1 0 0,-1 0-1 0 0,1 1 1 0 0,-1-1-1 0 0,1 1 0 0 0,-1-1 1 0 0,1 0-1 0 0,-1 1 0 0 0,1-1 1 0 0,0 0-1 0 0,-1 0 0 0 0,1 1 1 0 0,0-1-1 0 0,0 0 1 0 0,0 0-1 0 0,0 0 0 0 0,0 1 1 0 0,-1-1-1 0 0,1 0 0 0 0,1 0 1 0 0,-1 0-1 0 0,0 1 1 0 0,0-1-1 0 0,0 0 0 0 0,0 0 1 0 0,1 0-1 0 0,5-29-1741 0 0,-6 29 1747 0 0,17-52-4951 0 0,-6 22 2139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1:04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1 248 112 0 0,'2'-4'310'0'0,"0"0"0"0"0,0 0 0 0 0,1 0 0 0 0,-1 0 0 0 0,1 0 1 0 0,0 1-1 0 0,1-1 0 0 0,-1 1 0 0 0,0 0 0 0 0,1 0 0 0 0,5-4 0 0 0,-7 7 203 0 0,13 21 1010 0 0,1 39-13 0 0,-14-49-1222 0 0,0 0 0 0 0,1 0 0 0 0,0-1 0 0 0,10 21 0 0 0,-11-27-186 0 0,0-1 0 0 0,1 0 0 0 0,-1 1 0 0 0,1-1 0 0 0,0 0 0 0 0,0 0 0 0 0,0-1 0 0 0,0 1 0 0 0,0-1 0 0 0,1 1 0 0 0,-1-1 0 0 0,1 0 0 0 0,-1 0 0 0 0,1 0-1 0 0,0-1 1 0 0,0 1 0 0 0,7 0 0 0 0,-6 0 8 0 0,-1-1 1 0 0,1 0-1 0 0,0 0 0 0 0,0-1 0 0 0,0 1 0 0 0,0-1 0 0 0,0 0 0 0 0,0-1 1 0 0,0 1-1 0 0,0-1 0 0 0,0 0 0 0 0,0 0 0 0 0,0-1 0 0 0,-1 1 1 0 0,1-1-1 0 0,0 0 0 0 0,-1 0 0 0 0,1-1 0 0 0,-1 1 0 0 0,0-1 0 0 0,0 0 1 0 0,0 0-1 0 0,0-1 0 0 0,-1 1 0 0 0,1-1 0 0 0,-1 0 0 0 0,0 1 0 0 0,0-1 1 0 0,0-1-1 0 0,-1 1 0 0 0,1 0 0 0 0,-1-1 0 0 0,0 1 0 0 0,0-1 0 0 0,-1 0 1 0 0,1 0-1 0 0,-1 1 0 0 0,0-1 0 0 0,0 0 0 0 0,-1 0 0 0 0,0 0 0 0 0,1 0 1 0 0,-2-8-1 0 0,-1-6-54 0 0,-1-1 0 0 0,-6-19 0 0 0,-2-15-1251 0 0,10 52 714 0 0,29 25-3318 0 0,9 7 3405 0 0,-35-29 461 0 0,0-1 0 0 0,1 1 0 0 0,-1-1 0 0 0,1 0 0 0 0,-1 1 0 0 0,0-1 0 0 0,1 0 0 0 0,-1-1 0 0 0,0 1 0 0 0,1 0 1 0 0,-1-1-1 0 0,1 1 0 0 0,-1-1 0 0 0,0 0 0 0 0,0 1 0 0 0,1-1 0 0 0,2-2 0 0 0,34-22 762 0 0,-15 2-429 0 0,-2 0 1 0 0,-1-2-1 0 0,0 0 1 0 0,23-40 0 0 0,-43 63-377 0 0,-1 1-13 0 0,4-2 0 0 0,-3 2 1 0 0,-4 5-6 0 0,-2 5-2 0 0,1-1 0 0 0,-1 1 0 0 0,2 0 0 0 0,-1 0-1 0 0,2 0 1 0 0,-4 16 0 0 0,5-23-1 0 0,1 1 1 0 0,0-1-1 0 0,0 1 0 0 0,0 0 1 0 0,0-1-1 0 0,0 1 0 0 0,0-1 0 0 0,1 1 1 0 0,-1-1-1 0 0,1 1 0 0 0,0-1 1 0 0,0 1-1 0 0,0-1 0 0 0,0 1 1 0 0,0-1-1 0 0,0 0 0 0 0,1 1 1 0 0,-1-1-1 0 0,1 0 0 0 0,-1 0 1 0 0,1 0-1 0 0,0 0 0 0 0,0-1 0 0 0,0 1 1 0 0,0 0-1 0 0,0-1 0 0 0,0 1 1 0 0,0-1-1 0 0,1 0 0 0 0,-1 0 1 0 0,4 1-1 0 0,5 2-1 0 0,1-1 1 0 0,0-1-1 0 0,-1 0 0 0 0,1 0 1 0 0,0-1-1 0 0,0-1 1 0 0,0 0-1 0 0,0 0 0 0 0,0-2 1 0 0,23-4-1 0 0,5-4-382 0 0,70-27 1 0 0,-21-2-1229 0 0,-34 8-5341 0 0,-50 27 4279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1:04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0 373 460 0 0,'3'2'1015'0'0,"1"0"-822"0"0,-1 0 1 0 0,1 0 0 0 0,0-1 0 0 0,0 1-1 0 0,1-1 1 0 0,-1 0 0 0 0,0 0-1 0 0,0 0 1 0 0,0-1 0 0 0,1 0-1 0 0,-1 1 1 0 0,0-2 0 0 0,1 1-1 0 0,-1 0 1 0 0,0-1 0 0 0,7-1-1 0 0,15-4 372 0 0,37-13-1 0 0,-37 10-202 0 0,102-32 575 0 0,178-85 0 0 0,-34-24-5608 0 0,-220 116 2722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2:00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40 152 0 0,'-7'-6'3380'0'0,"7"6"-3317"0"0,0 0 0 0 0,0 0 0 0 0,0 1 0 0 0,0-1 0 0 0,0 0 0 0 0,0 0 0 0 0,0 0 0 0 0,0 0 0 0 0,0 0 0 0 0,0 0 0 0 0,0 1-1 0 0,0-1 1 0 0,0 0 0 0 0,0 0 0 0 0,0 0 0 0 0,0 0 0 0 0,0 0 0 0 0,0 0 0 0 0,0 1 0 0 0,0-1 0 0 0,0 0 0 0 0,-1 0 0 0 0,1 0 0 0 0,0 0 0 0 0,0 0 0 0 0,0 0 0 0 0,0 0 0 0 0,0 0-1 0 0,0 0 1 0 0,0 1 0 0 0,0-1 0 0 0,-1 0 0 0 0,1 0 0 0 0,0 0 0 0 0,0 0 0 0 0,0 0 0 0 0,0 0 0 0 0,0 0 0 0 0,0 0 0 0 0,-1 0 0 0 0,1 0 0 0 0,0 0 0 0 0,0 0 0 0 0,0 0 0 0 0,0 0 0 0 0,0 0-1 0 0,0 0 1 0 0,-1 0 0 0 0,1 0 0 0 0,0 0 0 0 0,0 0 0 0 0,0 0 0 0 0,0 0 0 0 0,0 0 0 0 0,0 0 0 0 0,-1-1 0 0 0,1 1 0 0 0,0 0 0 0 0,0 0 0 0 0,0 0 0 0 0,0 0 0 0 0,0 0 0 0 0,0 0 0 0 0,0 0-1 0 0,0 0 1 0 0,-1-1 0 0 0,27 96 1566 0 0,6 34 1 0 0,10 50 708 0 0,-42-178-2258 0 0,-15-142 1207 0 0,13 112-1262 0 0,2 0 0 0 0,4-34-1 0 0,-2 51-26 0 0,0-1-1 0 0,0 0 0 0 0,2 0 1 0 0,-1 1-1 0 0,2 0 0 0 0,0 0 1 0 0,7-15-1 0 0,-11 26-1 0 0,0-1 1 0 0,0 1-1 0 0,0-1 0 0 0,0 1 0 0 0,0 0 1 0 0,0-1-1 0 0,1 1 0 0 0,-1 0 1 0 0,0 0-1 0 0,1 0 0 0 0,-1 0 0 0 0,1 0 1 0 0,-1 0-1 0 0,1 0 0 0 0,-1 0 1 0 0,1 1-1 0 0,0-1 0 0 0,-1 0 0 0 0,1 1 1 0 0,0 0-1 0 0,0-1 0 0 0,-1 1 0 0 0,1 0 1 0 0,0 0-1 0 0,2 0 0 0 0,9 6 5 0 0,-1 0 0 0 0,-1 1 0 0 0,1 1 0 0 0,-1 0 0 0 0,-1 0 0 0 0,1 1 0 0 0,-1 0 0 0 0,-1 1 0 0 0,0 0 0 0 0,0 1 0 0 0,-1-1 0 0 0,0 2 0 0 0,-1-1 0 0 0,0 1 0 0 0,-1 0 0 0 0,-1 1 0 0 0,1-1 0 0 0,-2 1 0 0 0,6 23 0 0 0,-3 1 19 0 0,-1-1 1 0 0,0 44 0 0 0,-5-5 34 0 0,-1-73-42 0 0,-2-7-19 0 0,-7-26-15 0 0,1 1-1 0 0,1-1 0 0 0,1 0 0 0 0,2-1 0 0 0,1 1 1 0 0,2-1-1 0 0,1 0 0 0 0,2 1 0 0 0,8-53 0 0 0,-7 72-9 0 0,0 0 0 0 0,1 1-1 0 0,0-1 1 0 0,6-11 0 0 0,-8 19 17 0 0,0 1 0 0 0,0-1 0 0 0,0 1 0 0 0,0-1 0 0 0,1 1 0 0 0,-1 0 0 0 0,1 0 0 0 0,0 0 0 0 0,0 0 1 0 0,0 1-1 0 0,0-1 0 0 0,1 1 0 0 0,-1-1 0 0 0,1 1 0 0 0,5-2 0 0 0,-5 2 6 0 0,0 1 0 0 0,0 0 0 0 0,0 1 0 0 0,0-1 0 0 0,0 1 0 0 0,0 0 0 0 0,0 0 0 0 0,0 0 0 0 0,0 0 0 0 0,0 0 0 0 0,0 1 0 0 0,0 0 0 0 0,0 0 0 0 0,0 0 0 0 0,0 1 0 0 0,4 1 0 0 0,-2 0 3 0 0,-1 1 0 0 0,0-1-1 0 0,-1 1 1 0 0,1 0 0 0 0,-1 0 0 0 0,1 0 0 0 0,-1 0 0 0 0,0 1 0 0 0,6 10 0 0 0,-2-1 9 0 0,-1 0 1 0 0,0 0 0 0 0,-1 1-1 0 0,-1 0 1 0 0,0 0 0 0 0,-1 1-1 0 0,2 18 1 0 0,0 23 45 0 0,4 25 27 0 0,-10-77-71 0 0,-2 39 20 0 0,2-42-25 0 0,0 0 1 0 0,0 0-1 0 0,0 0 0 0 0,0 0 0 0 0,0 1 0 0 0,0-1 0 0 0,0 0 1 0 0,-1 0-1 0 0,0 0 0 0 0,1 0 0 0 0,-2 3 0 0 0,1-4 3 0 0,-4 12 229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2:06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12 176 472 0 0,'-11'-2'8651'0'0,"11"2"-8512"0"0,161 328 1897 0 0,-152-308-1892 0 0,-7-13 41 0 0,0-1 1 0 0,1 1-1 0 0,0-1 0 0 0,0 0 1 0 0,8 10 1132 0 0,-14-20-1190 0 0,-15-21-53 0 0,2 0-1 0 0,1-1 1 0 0,1-1 0 0 0,1 0-1 0 0,1-1 1 0 0,2-1-1 0 0,0 1 1 0 0,2-1-1 0 0,2-1 1 0 0,0 0-1 0 0,-2-58 1 0 0,8 85-78 0 0,0-1-1 0 0,0 1 1 0 0,0 0 0 0 0,0-1-1 0 0,0 1 1 0 0,1 0 0 0 0,0-1 0 0 0,0 1-1 0 0,0 0 1 0 0,0 0 0 0 0,0 0-1 0 0,1 0 1 0 0,-1 0 0 0 0,1 0-1 0 0,0 0 1 0 0,-1 0 0 0 0,5-3 0 0 0,-4 4-4 0 0,0 0 1 0 0,1 1-1 0 0,-1-1 1 0 0,1 1 0 0 0,0-1-1 0 0,0 1 1 0 0,-1 0-1 0 0,1 0 1 0 0,0 0 0 0 0,0 1-1 0 0,0-1 1 0 0,0 1-1 0 0,0-1 1 0 0,0 1 0 0 0,0 0-1 0 0,0 0 1 0 0,0 0-1 0 0,0 1 1 0 0,4 0 0 0 0,5 2-10 0 0,0 0 0 0 0,0 1 1 0 0,0 0-1 0 0,0 1 0 0 0,-1 0 1 0 0,0 1-1 0 0,0 0 0 0 0,0 1 0 0 0,-1 0 1 0 0,0 0-1 0 0,0 1 0 0 0,-1 1 1 0 0,0 0-1 0 0,0 0 0 0 0,9 14 1 0 0,-5-5-1 0 0,-1 0 0 0 0,0 1 0 0 0,-2 0 0 0 0,0 1 0 0 0,-1 0 0 0 0,-1 1 0 0 0,10 41 0 0 0,-13-41 42 0 0,-1 0 0 0 0,2 41-1 0 0,-6-61 248 0 0,0-1-263 0 0,0 1 0 0 0,0-1 0 0 0,0 0 0 0 0,0 0-1 0 0,0 0 1 0 0,0 1 0 0 0,0-1 0 0 0,0 0 0 0 0,0 0 0 0 0,0 0 0 0 0,0 1 0 0 0,0-1-1 0 0,0 0 1 0 0,0 0 0 0 0,0 0 0 0 0,0 1 0 0 0,-1-1 0 0 0,1 0 0 0 0,0 0 0 0 0,0 0-1 0 0,0 0 1 0 0,0 1 0 0 0,0-1 0 0 0,0 0 0 0 0,0 0 0 0 0,-1 0 0 0 0,1 0 0 0 0,0 1 0 0 0,0-1-1 0 0,0 0 1 0 0,0 0 0 0 0,-1 0 0 0 0,1 0 0 0 0,0 0 0 0 0,0 0 0 0 0,0 0 0 0 0,-1 0-1 0 0,1 0 1 0 0,0 0 0 0 0,0 0 0 0 0,0 1 0 0 0,-1-1 0 0 0,1 0 0 0 0,0 0 0 0 0,0 0 0 0 0,0-1-1 0 0,-1 1 1 0 0,1 0 0 0 0,0 0 0 0 0,-8-8 9 0 0,1 0 0 0 0,0 0 0 0 0,1-1 0 0 0,0 0 0 0 0,0 0 0 0 0,1 0 0 0 0,0-1 0 0 0,1 0-1 0 0,0 0 1 0 0,0 0 0 0 0,1-1 0 0 0,-2-15 0 0 0,0 3-13 0 0,2-1 0 0 0,0 0-1 0 0,2 0 1 0 0,2-43 0 0 0,1 49-22 0 0,1-1 0 0 0,0 1 1 0 0,1 0-1 0 0,1 0 0 0 0,1 0 1 0 0,15-31-1 0 0,-18 44 5 0 0,0 0 0 0 0,0 0 0 0 0,1 0 0 0 0,0 0 0 0 0,-1 1 1 0 0,1 0-1 0 0,1-1 0 0 0,-1 2 0 0 0,1-1 0 0 0,-1 0 0 0 0,7-3 0 0 0,-7 6 1 0 0,0-1 0 0 0,0 1 0 0 0,0-1 0 0 0,0 1 0 0 0,0 0 0 0 0,0 1 0 0 0,0-1-1 0 0,0 1 1 0 0,0 0 0 0 0,1 0 0 0 0,-1 0 0 0 0,0 0 0 0 0,0 1 0 0 0,0 0 0 0 0,0-1 0 0 0,0 2 0 0 0,6 1 0 0 0,-1 1-2 0 0,-1 0 1 0 0,1 0 0 0 0,-1 1-1 0 0,0 0 1 0 0,-1 1-1 0 0,1 0 1 0 0,-1 0 0 0 0,0 0-1 0 0,-1 1 1 0 0,1 0-1 0 0,-1 0 1 0 0,-1 1 0 0 0,1 0-1 0 0,-2 0 1 0 0,1 0 0 0 0,-1 0-1 0 0,0 1 1 0 0,0 0-1 0 0,2 10 1 0 0,2 11 8 0 0,-1 0 0 0 0,-1 1 0 0 0,-1 0-1 0 0,0 42 1 0 0,-5-29 3 0 0,0-43 12 0 0,-1 1-2 0 0,0 4 5 0 0,1-4-2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2:42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126 312 576 0 0,'-26'-9'2802'0'0,"21"5"-2423"0"0,0 0 1 0 0,0 0 0 0 0,1-1 0 0 0,-1 0-1 0 0,1 0 1 0 0,0 0 0 0 0,1 0-1 0 0,-1 0 1 0 0,1-1 0 0 0,-4-9 0 0 0,-27-71 2144 0 0,22 54-1088 0 0,8 12 363 0 0,20 31-1350 0 0,-15-10-496 0 0,22 18 128 0 0,-1 2 1 0 0,-1 1-1 0 0,30 42 1 0 0,7 20 199 0 0,86 167 0 0 0,-68-110 100 0 0,-59-108 867 0 0,-16-32-541 0 0,-3-5-500 0 0,-21-35-45 0 0,2-1 1 0 0,2 0-1 0 0,2-2 0 0 0,2 0 0 0 0,1-1 1 0 0,-10-60-1 0 0,22 92-159 0 0,-2-11 6 0 0,1-1 0 0 0,1 1 1 0 0,1-1-1 0 0,1 0 0 0 0,1 1 1 0 0,5-34-1 0 0,-5 53-13 0 0,-1 1 0 0 0,1-1 0 0 0,0 1 0 0 0,0-1 0 0 0,0 1-1 0 0,0-1 1 0 0,0 1 0 0 0,1 0 0 0 0,-1 0 0 0 0,1-1 0 0 0,-1 1 0 0 0,1 0 0 0 0,0 1 0 0 0,0-1 0 0 0,0 0-1 0 0,0 0 1 0 0,0 1 0 0 0,0-1 0 0 0,0 1 0 0 0,4-2 0 0 0,-2 2-12 0 0,0 0 0 0 0,0-1 0 0 0,0 2 0 0 0,1-1 0 0 0,-1 0 0 0 0,0 1 0 0 0,1 0 0 0 0,-1 0 0 0 0,0 0 0 0 0,1 1 0 0 0,5 1 0 0 0,3 1-28 0 0,1 1 1 0 0,-1 1-1 0 0,1 0 0 0 0,-1 1 0 0 0,-1 0 1 0 0,19 12-1 0 0,-14-6 9 0 0,-1 1 1 0 0,-1 0-1 0 0,0 2 0 0 0,0-1 0 0 0,23 34 1 0 0,50 92-74 0 0,-79-123 86 0 0,24 44-35 0 0,-33-60 152 0 0,0-7-74 0 0,-16-103 17 0 0,8 72-56 0 0,3 1 0 0 0,-2-46 0 0 0,7 80 19 0 0,5-112 9 0 0,-3 101-18 0 0,0 0 0 0 0,1 1-1 0 0,0-1 1 0 0,1 1 0 0 0,0 0 0 0 0,12-22 0 0 0,-15 32 2 0 0,1 0 0 0 0,-1-1 0 0 0,0 1 0 0 0,1 0 0 0 0,0 0 0 0 0,0 0 0 0 0,-1 1 0 0 0,1-1 0 0 0,0 0 0 0 0,0 1 0 0 0,1-1 0 0 0,-1 1 0 0 0,0 0 0 0 0,0-1 0 0 0,1 1 0 0 0,-1 0 0 0 0,1 1 0 0 0,3-2 0 0 0,-2 1 1 0 0,1 1 0 0 0,-1 0 0 0 0,1 0-1 0 0,-1 0 1 0 0,1 0 0 0 0,-1 1 0 0 0,0-1 0 0 0,1 1 0 0 0,-1 1 0 0 0,5 0 0 0 0,3 3-1 0 0,-1 1 1 0 0,0-1 0 0 0,0 2-1 0 0,0-1 1 0 0,-1 1 0 0 0,18 16-1 0 0,-13-8 16 0 0,0 1-1 0 0,-2 0 1 0 0,1 2-1 0 0,-2-1 0 0 0,11 22 1 0 0,43 99-111 0 0,-18-35-3160 0 0,-44-98 578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2:02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91 844 0 0,'0'0'912'0'0,"-3"4"-36"0"0,-8 16 135 0 0,0 0-1 0 0,2 1 1 0 0,0 1-1 0 0,-7 29 1 0 0,-1-1 429 0 0,10-29-393 0 0,0 0-1 0 0,-3 28 1 0 0,10-47-809 0 0,7-26 1420 0 0,47-228-884 0 0,-26 158-582 0 0,-28 92-110 0 0,13 20 28 0 0,-6-5 55 0 0,0 1 1 0 0,0 0 0 0 0,-1 0 0 0 0,7 28-1 0 0,4 9 184 0 0,39 130 343 0 0,-39-118-533 0 0,-12-33-94 0 0,2 6-133 0 0,-6-35 31 0 0,1 6-176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2:02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48 152 424 0 0,'-48'19'10996'0'0,"53"-19"-10712"0"0,54-15 296 0 0,-1-3-1 0 0,92-40 1 0 0,-16 6-408 0 0,-70 28-508 0 0,-63 23 216 0 0,1 1-202 0 0,4-3-1021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0:06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45 344 0 0,'0'0'1852'0'0,"0"1"-1717"0"0,-1-1 0 0 0,1 1 0 0 0,-1 0 0 0 0,1-1 0 0 0,0 1 0 0 0,-1 0 0 0 0,1 0 0 0 0,0-1 0 0 0,0 1 0 0 0,0 0 0 0 0,-1 0 1 0 0,1 0-1 0 0,0-1 0 0 0,0 1 0 0 0,0 0 0 0 0,0 0 0 0 0,1 1 0 0 0,14 21 680 0 0,0-1 1 0 0,2 0-1 0 0,1-1 0 0 0,23 21 0 0 0,16 19 811 0 0,-35-41 3689 0 0,-23-24-4872 0 0,-9-40 517 0 0,3 19-1082 0 0,2 1-1 0 0,0-1 1 0 0,2 0-1 0 0,0 0 1 0 0,2-36-1 0 0,1 59-119 0 0,0 0 0 0 0,1-1 0 0 0,-1 1 0 0 0,1 0 0 0 0,-1 0 0 0 0,1-1 0 0 0,0 1 0 0 0,0 0 0 0 0,0 0 0 0 0,0 0 0 0 0,0 0 0 0 0,4-4 0 0 0,-5 6-199 0 0,1-1 1 0 0,0 1 0 0 0,-1-1-1 0 0,1 1 1 0 0,0-1-1 0 0,0 1 1 0 0,0-1-1 0 0,0 1 1 0 0,-1 0 0 0 0,1-1-1 0 0,0 1 1 0 0,0 0-1 0 0,0 0 1 0 0,0 0 0 0 0,2-1-1 0 0,13 1-3002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2:44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94 816 0 0,'-2'-25'3247'0'0,"0"4"1403"0"0,8 37-3429 0 0,7 13-1027 0 0,92 243 1126 0 0,-16-37-374 0 0,-77-207-796 0 0,-1-6 176 0 0,-2 1-1 0 0,9 29 1 0 0,-14-38 665 0 0,-4-20 266 0 0,-3-17-667 0 0,-53-277 298 0 0,52 267-880 0 0,2 0 1 0 0,2 0-1 0 0,1 0 0 0 0,1 0 1 0 0,2 0-1 0 0,2 0 1 0 0,9-32-1 0 0,-15 62-14 0 0,1 1-1 0 0,0-1 0 0 0,0 1 0 0 0,-1 0 1 0 0,1 0-1 0 0,0 0 0 0 0,1-1 1 0 0,-1 1-1 0 0,0 0 0 0 0,1 0 1 0 0,-1 0-1 0 0,1 1 0 0 0,0-1 1 0 0,-1 0-1 0 0,1 1 0 0 0,0-1 0 0 0,0 1 1 0 0,0-1-1 0 0,0 1 0 0 0,0 0 1 0 0,1 0-1 0 0,-1 0 0 0 0,0 0 1 0 0,0 0-1 0 0,1 1 0 0 0,-1-1 1 0 0,0 1-1 0 0,1-1 0 0 0,-1 1 0 0 0,1 0 1 0 0,-1 0-1 0 0,1 0 0 0 0,-1 0 1 0 0,0 0-1 0 0,1 1 0 0 0,-1-1 1 0 0,1 1-1 0 0,-1 0 0 0 0,0-1 1 0 0,0 1-1 0 0,4 2 0 0 0,6 2-2 0 0,-2 0 0 0 0,1 1 1 0 0,-1 1-1 0 0,0-1 0 0 0,0 2 0 0 0,0-1 0 0 0,9 11 0 0 0,-4-1 0 0 0,0 0 0 0 0,-2 1 0 0 0,0 0 0 0 0,-1 1 0 0 0,0 1 0 0 0,-2-1 0 0 0,-1 2 0 0 0,14 41 0 0 0,-10-16-5 0 0,-3 0 1 0 0,-2 1-1 0 0,4 56 0 0 0,-14-77 93 0 0,2-26-75 0 0,-1 0 0 0 0,1 0 0 0 0,0 0 0 0 0,-1 0 0 0 0,1 0 0 0 0,0 0 0 0 0,-1 0 0 0 0,1 0 0 0 0,0 0 0 0 0,-1 0 1 0 0,1-1-1 0 0,0 1 0 0 0,0 0 0 0 0,-1 0 0 0 0,1 0 0 0 0,0 0 0 0 0,-1-1 0 0 0,1 1 0 0 0,0 0 0 0 0,0 0 0 0 0,-1 0 0 0 0,1-1 0 0 0,0 1 0 0 0,0 0 0 0 0,0-1 1 0 0,-1 1-1 0 0,1 0 0 0 0,0 0 0 0 0,0-1 0 0 0,0 1 0 0 0,0 0 0 0 0,0-1 0 0 0,-1 1 0 0 0,1 0 0 0 0,0-1 0 0 0,-23-51 191 0 0,19 42-223 0 0,-6-20 30 0 0,2 0 0 0 0,0 0 0 0 0,2-1 0 0 0,2 0 0 0 0,1 0 0 0 0,1-58 0 0 0,3 68-16 0 0,0 1 1 0 0,1-1 0 0 0,1 1-1 0 0,10-33 1 0 0,-10 43 1 0 0,1-1-1 0 0,0 1 1 0 0,0 0-1 0 0,1 0 1 0 0,0 0-1 0 0,1 0 1 0 0,0 1 0 0 0,1 0-1 0 0,0 0 1 0 0,10-9-1 0 0,-14 15 7 0 0,1 1-1 0 0,0-1 1 0 0,0 1-1 0 0,0 0 1 0 0,0 0-1 0 0,0 0 1 0 0,0 0-1 0 0,0 1 1 0 0,1 0-1 0 0,-1 0 0 0 0,1 0 1 0 0,-1 0-1 0 0,1 1 1 0 0,-1-1-1 0 0,1 1 1 0 0,-1 0-1 0 0,1 1 1 0 0,0-1-1 0 0,-1 1 1 0 0,0 0-1 0 0,1 0 1 0 0,-1 0-1 0 0,1 1 1 0 0,-1-1-1 0 0,0 1 1 0 0,0 0-1 0 0,4 3 1 0 0,3 1-2 0 0,-1 0 1 0 0,0 1-1 0 0,-1 0 1 0 0,1 1-1 0 0,-1 0 1 0 0,-1 0-1 0 0,1 1 1 0 0,-2 0-1 0 0,9 12 1 0 0,-5-3-11 0 0,-1 0 0 0 0,-1 1 0 0 0,-1 0 0 0 0,-1 1 0 0 0,0-1 0 0 0,4 24 0 0 0,-3 0-1796 0 0,5 81 1 0 0,-20-49-5274 0 0,5-45 3748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2:44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18 372 188 0 0,'-18'1'8534'0'0,"25"-9"-8353"0"0,1 0 0 0 0,0 0-1 0 0,1 0 1 0 0,0 1 0 0 0,0 1 0 0 0,0 0-1 0 0,17-9 1 0 0,82-34 444 0 0,-68 32-449 0 0,363-138 813 0 0,-265 113-3002 0 0,1 7-3365 0 0,-104 27 2807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2:45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37 164 720 0 0,'-26'-2'2598'0'0,"24"1"-1852"0"0,-5 1 43 0 0,5-1-277 0 0,8 2 2627 0 0,20-1-2689 0 0,1 0-1 0 0,-1-2 1 0 0,34-6-1 0 0,86-23 444 0 0,-70 13-602 0 0,115-31-870 0 0,-68 6-5504 0 0,-99 33 3367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2:46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10 283 696 0 0,'0'0'2586'0'0,"-6"-1"-1584"0"0,6 1-972 0 0,0 0 0 0 0,0 0 1 0 0,0 0-1 0 0,-1 0 0 0 0,1 0 0 0 0,0 0 0 0 0,0 0 0 0 0,0 0 1 0 0,0 0-1 0 0,0 0 0 0 0,0 0 0 0 0,0 0 0 0 0,0 0 1 0 0,-1 0-1 0 0,1 0 0 0 0,0 0 0 0 0,0 0 0 0 0,0 0 1 0 0,0 0-1 0 0,0 0 0 0 0,0-1 0 0 0,0 1 0 0 0,0 0 1 0 0,0 0-1 0 0,0 0 0 0 0,-1 0 0 0 0,1 0 0 0 0,0 0 1 0 0,0 0-1 0 0,0 0 0 0 0,0 0 0 0 0,0 0 0 0 0,0 0 1 0 0,0-1-1 0 0,0 1 0 0 0,0 0 0 0 0,0 0 0 0 0,0 0 0 0 0,0 0 1 0 0,0 0-1 0 0,0 0 0 0 0,0 0 0 0 0,0 0 0 0 0,0-1 1 0 0,0 1-1 0 0,0 0 0 0 0,0 0 0 0 0,0 0 0 0 0,0 0 1 0 0,0 0-1 0 0,0 0 0 0 0,0 0 0 0 0,0 0 0 0 0,0-1 1 0 0,0 1-1 0 0,0 0 0 0 0,0 0 0 0 0,0 0 0 0 0,0 0 1 0 0,0 0-1 0 0,1 0 0 0 0,-1 0 0 0 0,0 0 0 0 0,0 0 0 0 0,0 0 1 0 0,0 0-1 0 0,0-1 0 0 0,0 1 0 0 0,21-11 477 0 0,1 0 1 0 0,0 1-1 0 0,36-10 0 0 0,5-3 2 0 0,212-73 720 0 0,-133 50-2247 0 0,-2-6-4090 0 0,-123 44 2852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1:57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104 103 112 0 0,'-14'-7'3515'0'0,"14"7"-3364"0"0,-1 0 1 0 0,1-1-1 0 0,-1 1 1 0 0,1 0-1 0 0,-1-1 1 0 0,1 1-1 0 0,-1 0 1 0 0,1 0-1 0 0,-1 0 1 0 0,0 0-1 0 0,1-1 1 0 0,-1 1-1 0 0,1 0 1 0 0,-1 0-1 0 0,0 0 1 0 0,1 0-1 0 0,-1 0 1 0 0,0 1-1 0 0,1-1 1 0 0,-1 0-1 0 0,1 0 1 0 0,-1 0-1 0 0,1 0 1 0 0,-1 1-1 0 0,0-1 1 0 0,0 0-1 0 0,-19 65 1707 0 0,3 0 0 0 0,-9 72 0 0 0,19-97-884 0 0,7-39-822 0 0,-1 5 33 0 0,0-4-61 0 0,0-7 592 0 0,2-27-613 0 0,1 0 0 0 0,1 0 1 0 0,14-56-1 0 0,2-19-43 0 0,-3 33 2 0 0,-7 42-24 0 0,-9 32-37 0 0,0 0-1 0 0,0-1 0 0 0,0 1 0 0 0,0 0 1 0 0,0-1-1 0 0,0 1 0 0 0,0-1 0 0 0,0 1 0 0 0,0 0 1 0 0,0-1-1 0 0,0 1 0 0 0,0 0 0 0 0,0 0 0 0 0,1-1 1 0 0,-1 1-1 0 0,0 0 0 0 0,0-1 0 0 0,0 1 1 0 0,1 0-1 0 0,-1 0 0 0 0,0-1 0 0 0,0 1 0 0 0,1 0 1 0 0,-1 0-1 0 0,0-1 0 0 0,0 1 0 0 0,1 0 0 0 0,-1 0 1 0 0,0 0-1 0 0,1 0 0 0 0,-1-1 0 0 0,0 1 0 0 0,1 0 1 0 0,-1 0-1 0 0,0 0 0 0 0,1 0 0 0 0,-1 0 1 0 0,0 0-1 0 0,1 0 0 0 0,-1 0 0 0 0,0 0 0 0 0,1 0 1 0 0,-1 0-1 0 0,0 0 0 0 0,1 0 0 0 0,-1 0 0 0 0,0 0 1 0 0,1 1-1 0 0,-1-1 0 0 0,0 0 0 0 0,1 0 1 0 0,-1 0-1 0 0,1 1 0 0 0,7 8 40 0 0,5 4 37 0 0,-1 1 1 0 0,0 0-1 0 0,-1 1 1 0 0,-1 1-1 0 0,12 23 1 0 0,34 90 214 0 0,-38-85-610 0 0,32 61-1 0 0,-36-80-656 0 0,17 28-1534 0 0,-12-18-5224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1:57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50 184 184 0 0,'-49'30'10836'0'0,"54"-31"-10372"0"0,42-15 749 0 0,76-35 0 0 0,-37 14-663 0 0,-62 27-450 0 0,146-52-2291 0 0,-103 35-4568 0 0,-44 17 3605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2:47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49 462 540 0 0,'-48'35'4694'0'0,"53"-37"-4347"0"0,49-19 439 0 0,85-50 0 0 0,-49 24-506 0 0,78-40 90 0 0,333-148-70 0 0,-477 226-915 0 0,46-12 0 0 0,-30 17-3249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10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11 580 0 0,'-12'-11'8587'0'0,"42"28"-6113"0"0,-27-16-2752 0 0,103 61 1673 0 0,132 71 1181 0 0,-187-108-1962 0 0,0-3 0 0 0,99 29 0 0 0,-113-39-439 0 0,-27-9-68 0 0,0 1-1 0 0,1-1 1 0 0,0-1-1 0 0,20 3 1 0 0,-29-5-93 0 0,6 2 782 0 0,-3 0-3463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30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5 404 72 0 0,'0'0'569'0'0,"0"0"-519"0"0,-1 0-1 0 0,1 0 1 0 0,0-1 0 0 0,0 1 0 0 0,-1 0 0 0 0,1 0-1 0 0,0 0 1 0 0,0-1 0 0 0,-1 1 0 0 0,1 0 0 0 0,0 0-1 0 0,0-1 1 0 0,0 1 0 0 0,-1 0 0 0 0,1-1 0 0 0,0 1-1 0 0,0 0 1 0 0,0-1 0 0 0,0 1 0 0 0,0 0 0 0 0,0-1-1 0 0,0 1 1 0 0,0 0 0 0 0,-1-1 0 0 0,1 1 0 0 0,0 0-1 0 0,1-1 1 0 0,-1 1 0 0 0,0 0 0 0 0,0-1 0 0 0,0 1-1 0 0,0 0 1 0 0,0-1 0 0 0,0 1 0 0 0,0 0 0 0 0,0 0-1 0 0,1-1 1 0 0,-1 0 0 0 0,10-8 177 0 0,0 0 0 0 0,0 1 0 0 0,1 0-1 0 0,0 1 1 0 0,0 0 0 0 0,1 0 0 0 0,18-6 0 0 0,100-33 337 0 0,-61 24-316 0 0,185-60-465 0 0,-100 37-1325 0 0,-154 45 1468 0 0,-16 14 111 0 0,-18 7 161 0 0,-1-1-1 0 0,-1-2 1 0 0,0-2-1 0 0,-1-1 1 0 0,-57 14-1 0 0,29-8-16 0 0,-131 43 236 0 0,151-49-341 0 0,-46 18 182 0 0,89-32-194 0 0,8-2-44 0 0,13 0-22 0 0,0-2 0 0 0,0 0 0 0 0,0-2-1 0 0,20-6 1 0 0,78-34-188 0 0,-52 19 29 0 0,79-34-417 0 0,160-92 1 0 0,-284 139 700 0 0,-28 14 154 0 0,-39 17 163 0 0,-245 93 180 0 0,26-11-251 0 0,241-87-293 0 0,26-11-25 0 0,5-2-1 0 0,52-14 25 0 0,550-232-2449 0 0,-507 200 455 0 0,-70 32 853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32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193 877 1088 0 0,'45'-141'7415'0'0,"15"-53"-3766"0"0,-53 162-3421 0 0,0-1 0 0 0,-3 0 0 0 0,0 0 0 0 0,-3-1 0 0 0,0 1-1 0 0,-2 0 1 0 0,-2-1 0 0 0,-1 1 0 0 0,-13-51 0 0 0,13 72-205 0 0,0 1 0 0 0,-1-1 1 0 0,0 1-1 0 0,-1 0 1 0 0,-1 1-1 0 0,1-1 0 0 0,-2 1 1 0 0,-11-13-1 0 0,15 19-23 0 0,0 0 0 0 0,0 0 0 0 0,0 0 0 0 0,0 0 0 0 0,-1 1-1 0 0,1-1 1 0 0,-1 1 0 0 0,0 0 0 0 0,0 1 0 0 0,0-1 0 0 0,0 1 0 0 0,0 0 0 0 0,-1 0 0 0 0,1 1-1 0 0,-1 0 1 0 0,1 0 0 0 0,-1 0 0 0 0,0 0 0 0 0,1 1 0 0 0,-9 0 0 0 0,8 2-5 0 0,0-1 0 0 0,1 1 0 0 0,-1 0 0 0 0,1 1 0 0 0,0-1 0 0 0,0 1 0 0 0,0 0 0 0 0,0 0 0 0 0,0 1 0 0 0,1 0 0 0 0,-1-1 0 0 0,1 1 0 0 0,0 1 0 0 0,0-1 0 0 0,1 1 0 0 0,-1-1 0 0 0,1 1 0 0 0,0 0 0 0 0,0 0 0 0 0,-4 10 0 0 0,3-3 6 0 0,-1 0-1 0 0,1 0 1 0 0,1 0 0 0 0,1 1-1 0 0,-1-1 1 0 0,2 1-1 0 0,0-1 1 0 0,0 21-1 0 0,3-19 1 0 0,0 0 0 0 0,1 0-1 0 0,0 0 1 0 0,1 0 0 0 0,0-1-1 0 0,7 14 1 0 0,43 78-1 0 0,-27-55 7 0 0,26 57-7 0 0,-23-43 16 0 0,41 62 1 0 0,-67-119-11 0 0,0-1-1 0 0,1 0 1 0 0,0-1-1 0 0,0 1 1 0 0,0-1 0 0 0,1 0-1 0 0,-1 0 1 0 0,1-1-1 0 0,1 0 1 0 0,-1 0 0 0 0,1 0-1 0 0,-1-1 1 0 0,1 1-1 0 0,11 2 1 0 0,-7-3-25 0 0,0-1 1 0 0,0 0-1 0 0,0-1 1 0 0,0 0-1 0 0,1-1 0 0 0,-1 0 1 0 0,0-1-1 0 0,0 0 0 0 0,12-3 1 0 0,0-2-210 0 0,-1 0 0 0 0,1-2 0 0 0,-1 0 1 0 0,-1-2-1 0 0,0 0 0 0 0,0-2 0 0 0,-1 0 1 0 0,33-26-1 0 0,-44 30-16 0 0,-1-1-1 0 0,0-1 1 0 0,0 1 0 0 0,-1-1 0 0 0,-1 0 0 0 0,1-1-1 0 0,-2 0 1 0 0,1 0 0 0 0,-1 0 0 0 0,-1 0 0 0 0,0-1-1 0 0,-1 0 1 0 0,0 0 0 0 0,1-14 0 0 0,2-21-690 0 0,-3 0 0 0 0,-2-59 0 0 0,-1 72 399 0 0,-8-47 1 0 0,7 73 663 0 0,0-1 0 0 0,-1 1 0 0 0,0 0 0 0 0,-1 0 0 0 0,1 0 0 0 0,-2 1 0 0 0,1-1 0 0 0,-1 1 0 0 0,0-1 0 0 0,0 1 0 0 0,-10-11 0 0 0,-25-10 3360 0 0,38 26-3216 0 0,-4 0 320 0 0,14 14-1875 0 0,0 0 1 0 0,-1 1-1 0 0,0-1 1 0 0,8 20-1 0 0,-4-2-1191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0:07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74 601 920 0 0,'-46'-82'8545'0'0,"34"93"-7891"0"0,9-4-547 0 0,0 0 1 0 0,1 0 0 0 0,0 0-1 0 0,0 0 1 0 0,1 0-1 0 0,0 1 1 0 0,0-1-1 0 0,1 1 1 0 0,-1-1-1 0 0,3 12 1 0 0,-2-4 24 0 0,0 3-30 0 0,-1-7-74 0 0,1 0 0 0 0,0 1 1 0 0,4 20-1 0 0,-4-30-50 0 0,1 0-1 0 0,-1 0 1 0 0,1 0 0 0 0,-1 0-1 0 0,1 0 1 0 0,0 0-1 0 0,0 0 1 0 0,0-1 0 0 0,0 1-1 0 0,0 0 1 0 0,0-1 0 0 0,0 1-1 0 0,1 0 1 0 0,-1-1 0 0 0,1 0-1 0 0,-1 1 1 0 0,1-1 0 0 0,-1 0-1 0 0,1 0 1 0 0,0 0 0 0 0,-1 0-1 0 0,1 0 1 0 0,0 0-1 0 0,0 0 1 0 0,0-1 0 0 0,0 1-1 0 0,3 0 1 0 0,-3-1-16 0 0,1 0 0 0 0,-1 0-1 0 0,1-1 1 0 0,-1 1 0 0 0,1-1 0 0 0,-1 0 0 0 0,1 0 0 0 0,-1 0-1 0 0,0 0 1 0 0,0 0 0 0 0,1 0 0 0 0,-1 0 0 0 0,0-1-1 0 0,0 1 1 0 0,0-1 0 0 0,2-2 0 0 0,27-28-395 0 0,-31 32 432 0 0,6-7-54 0 0,-1 0 0 0 0,-1 1 0 0 0,1-2 0 0 0,-1 1 0 0 0,0 0-1 0 0,-1-1 1 0 0,0 0 0 0 0,0 0 0 0 0,-1 0 0 0 0,0 0 0 0 0,2-10 0 0 0,-2-4 62 0 0,-1-1 0 0 0,-3-38 0 0 0,0 3 611 0 0,2 56-536 0 0,0 3-46 0 0,7 12 32 0 0,-1-1-1 0 0,1 0 1 0 0,1 0-1 0 0,0-1 0 0 0,13 14 1 0 0,-19-23-82 0 0,0 0 1 0 0,0 0-1 0 0,0 0 1 0 0,0 0-1 0 0,0 0 0 0 0,0 0 1 0 0,1-1-1 0 0,-1 1 1 0 0,1-1-1 0 0,-1 0 1 0 0,1 0-1 0 0,0 0 1 0 0,-1 0-1 0 0,1 0 1 0 0,0 0-1 0 0,0-1 1 0 0,-1 1-1 0 0,1-1 0 0 0,0 0 1 0 0,0 0-1 0 0,0 0 1 0 0,0 0-1 0 0,0 0 1 0 0,-1-1-1 0 0,1 1 1 0 0,0-1-1 0 0,0 0 1 0 0,-1 0-1 0 0,1 0 1 0 0,0 0-1 0 0,-1 0 0 0 0,1-1 1 0 0,-1 1-1 0 0,1-1 1 0 0,-1 1-1 0 0,0-1 1 0 0,4-4-1 0 0,2-2-2 0 0,-1 0-1 0 0,-1 0 0 0 0,1-1 1 0 0,-1 0-1 0 0,0 0 0 0 0,-1-1 1 0 0,0 0-1 0 0,-1 1 0 0 0,0-2 1 0 0,-1 1-1 0 0,0 0 0 0 0,0-1 1 0 0,-1 1-1 0 0,0-1 0 0 0,-1 0 0 0 0,0 0 1 0 0,-1 1-1 0 0,-2-19 0 0 0,-2-11 226 0 0,-2 1 0 0 0,-1 0-1 0 0,-21-63 1 0 0,20 83 217 0 0,0 0 0 0 0,0 0 1 0 0,-16-23-1 0 0,18 33-102 0 0,6 9-308 0 0,0 0 0 0 0,0 1-1 0 0,0-1 1 0 0,0 0 0 0 0,0 0 0 0 0,0 0 0 0 0,0 0-1 0 0,0 0 1 0 0,0 0 0 0 0,-1 0 0 0 0,1 0 0 0 0,0 0-1 0 0,0 1 1 0 0,0-1 0 0 0,0 0 0 0 0,0 0-1 0 0,0 0 1 0 0,0 0 0 0 0,-1 0 0 0 0,1 0 0 0 0,0 0-1 0 0,0 0 1 0 0,0 0 0 0 0,0 0 0 0 0,0 0-1 0 0,-1 0 1 0 0,1 0 0 0 0,0 0 0 0 0,0 0 0 0 0,0 0-1 0 0,0 0 1 0 0,0 0 0 0 0,0 0 0 0 0,-1 0-1 0 0,1 0 1 0 0,0 0 0 0 0,0-1 0 0 0,0 1 0 0 0,0 0-1 0 0,0 0 1 0 0,0 0 0 0 0,-1 0 0 0 0,1 0-1 0 0,0 0 1 0 0,0 0 0 0 0,0 0 0 0 0,0 0 0 0 0,0-1-1 0 0,0 1 1 0 0,0 0 0 0 0,0 0 0 0 0,0 0-1 0 0,0 0 1 0 0,0 0 0 0 0,0 0 0 0 0,0-1 0 0 0,0 1-1 0 0,0 0 1 0 0,-1 0 0 0 0,1 0 0 0 0,0 0-1 0 0,0 0 1 0 0,1-1 0 0 0,-1 20 224 0 0,8 32-110 0 0,5-15-26 0 0,1 0 0 0 0,1-1 0 0 0,23 36-1 0 0,71 93-4169 0 0,-90-137-1511 0 0,-15-22 2976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32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81 389 1020 0 0,'-10'-13'555'0'0,"1"-1"0"0"0,0 0 0 0 0,1-1-1 0 0,0 0 1 0 0,1 0 0 0 0,1-1 0 0 0,1 1 0 0 0,0-1 0 0 0,1 0-1 0 0,-4-29 1 0 0,7 38-418 0 0,1-1 0 0 0,0 0 0 0 0,0 1-1 0 0,1-1 1 0 0,0 0 0 0 0,0 1 0 0 0,1-1 0 0 0,-1 1-1 0 0,2 0 1 0 0,-1 0 0 0 0,1-1 0 0 0,0 2-1 0 0,1-1 1 0 0,0 0 0 0 0,0 1 0 0 0,0-1 0 0 0,1 1-1 0 0,-1 0 1 0 0,2 1 0 0 0,-1-1 0 0 0,1 1 0 0 0,-1 0-1 0 0,1 0 1 0 0,1 1 0 0 0,9-6 0 0 0,-9 7-95 0 0,1 0 0 0 0,0 0 0 0 0,-1 0 0 0 0,1 1 0 0 0,0 0 0 0 0,0 1 1 0 0,0 0-1 0 0,1 0 0 0 0,-1 1 0 0 0,0 0 0 0 0,0 0 0 0 0,0 1 0 0 0,0 0 1 0 0,0 0-1 0 0,0 1 0 0 0,0 0 0 0 0,0 0 0 0 0,0 1 0 0 0,-1 0 0 0 0,1 1 1 0 0,-1-1-1 0 0,0 1 0 0 0,0 1 0 0 0,0-1 0 0 0,-1 1 0 0 0,1 1 0 0 0,-1-1 0 0 0,-1 1 1 0 0,1 0-1 0 0,-1 0 0 0 0,0 1 0 0 0,0-1 0 0 0,-1 1 0 0 0,0 0 0 0 0,0 0 1 0 0,0 1-1 0 0,-1-1 0 0 0,0 1 0 0 0,2 11 0 0 0,-3-7-192 0 0,-2-1-1 0 0,1 1 1 0 0,-2-1-1 0 0,1 1 1 0 0,-1-1 0 0 0,-1 0-1 0 0,-5 20 1 0 0,4-25 62 0 0,16-33-9162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33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51 632 0 0,'-2'-10'389'0'0,"-4"-25"4922"0"0,9 30-2909 0 0,8 17-2141 0 0,38 57 760 0 0,23 38-411 0 0,-29-33-787 0 0,42 67-2082 0 0,-81-135 1466 0 0,0-1 0 0 0,0 0 0 0 0,1 0 0 0 0,-1 0 0 0 0,10 7 0 0 0,-6-8-1139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33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67 407 252 0 0,'-21'-4'972'0'0,"5"2"-20"0"0,3-2-76 0 0,3 0-88 0 0,3-1 560 0 0,7-9-779 0 0,9 4-109 0 0,8-2-148 0 0,14-6-188 0 0,7-3-268 0 0,22-6-256 0 0,3 1-621 0 0,7-6-1099 0 0,1 2 484 0 0</inkml:trace>
  <inkml:trace contextRef="#ctx0" brushRef="#br0" timeOffset="1">825 70 220 0 0,'0'0'1064'0'0,"-14"-3"916"0"0,0 0-232 0 0,1-1-287 0 0,4 0-281 0 0,4-2-456 0 0,15-10-952 0 0,5 9-216 0 0,5-2-840 0 0,1 1-1393 0 0,12-1 617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41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34 464 0 0,'-3'-3'430'0'0,"-1"-2"398"0"0,0 1 1 0 0,0 0 0 0 0,0-1-1 0 0,0 1 1 0 0,-7-4 0 0 0,10 8 231 0 0,-1 4-578 0 0,1 3-313 0 0,0 1-1 0 0,0-1 1 0 0,0 0-1 0 0,1 1 1 0 0,0-1-1 0 0,0 1 1 0 0,1-1 0 0 0,3 15-1 0 0,21 68 672 0 0,-14-53-533 0 0,-3-8-144 0 0,1-2 0 0 0,1 1 0 0 0,2-1 0 0 0,0-1 0 0 0,2 0 0 0 0,1-1 0 0 0,1 0 0 0 0,1-1 0 0 0,1-1 0 0 0,34 33 0 0 0,-35-42-533 0 0,1-1 0 0 0,1 0-1 0 0,-1-2 1 0 0,2 0 0 0 0,34 13 0 0 0,-44-21-764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4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130 328 380 0 0,'-37'-31'1169'0'0,"25"21"-527"0"0,0 1-1 0 0,1-1 1 0 0,0-1-1 0 0,1 0 1 0 0,-15-20-1 0 0,23 29-536 0 0,1-1 0 0 0,0 1-1 0 0,-1-1 1 0 0,1 0 0 0 0,0 0-1 0 0,0 0 1 0 0,1 0 0 0 0,-1 0-1 0 0,1 1 1 0 0,-1-1 0 0 0,1 0-1 0 0,0 0 1 0 0,0 0 0 0 0,0 0-1 0 0,0 0 1 0 0,1 0 0 0 0,-1 0-1 0 0,2-4 1 0 0,0 2-8 0 0,0 0-1 0 0,1 1 1 0 0,-1-1 0 0 0,1 1 0 0 0,0 0-1 0 0,0 0 1 0 0,0 0 0 0 0,1 0-1 0 0,7-6 1 0 0,4-3 80 0 0,2 2 0 0 0,-1 1 0 0 0,1 0 0 0 0,26-11 1 0 0,-23 13-69 0 0,-1 0 0 0 0,1 2 1 0 0,0 0-1 0 0,0 2 1 0 0,0 0-1 0 0,1 1 1 0 0,0 1-1 0 0,28 1 1 0 0,-37 1-65 0 0,1 1 0 0 0,-1 0 0 0 0,1 1 0 0 0,-1 1 0 0 0,1 0 1 0 0,-1 0-1 0 0,0 1 0 0 0,0 1 0 0 0,-1 0 0 0 0,1 1 0 0 0,-1 0 0 0 0,-1 0 1 0 0,1 1-1 0 0,-1 1 0 0 0,10 8 0 0 0,-16-11-29 0 0,1-1 0 0 0,-1 1 0 0 0,0 0 0 0 0,0 0 0 0 0,-1 0 0 0 0,0 1 0 0 0,0 0 0 0 0,0-1 0 0 0,0 1 0 0 0,-1 0 0 0 0,0 0 0 0 0,0 0-1 0 0,-1 0 1 0 0,2 12 0 0 0,-3-8 2 0 0,0 0-1 0 0,-1-1 0 0 0,0 1 1 0 0,0-1-1 0 0,-1 1 0 0 0,0-1 0 0 0,-1 0 1 0 0,-7 18-1 0 0,-6 5 22 0 0,-1-1-1 0 0,-2-1 1 0 0,-1-1-1 0 0,-28 32 1 0 0,41-53-28 0 0,-4 5 0 0 0,1 1 1 0 0,0-1 0 0 0,1 2 0 0 0,1-1-1 0 0,-8 18 1 0 0,15-29-8 0 0,0-1 0 0 0,0 1 0 0 0,0 0 0 0 0,1 0 0 0 0,-1 0 0 0 0,1 0-1 0 0,0 0 1 0 0,0 0 0 0 0,0 0 0 0 0,0 0 0 0 0,0 0 0 0 0,0 0 0 0 0,1 0 0 0 0,0 0 0 0 0,1 4 0 0 0,-1-5-1 0 0,1 0 0 0 0,-1 1 0 0 0,1-1 0 0 0,0 0 0 0 0,0 0 0 0 0,0 0 0 0 0,0 0 1 0 0,0 0-1 0 0,1 0 0 0 0,-1 0 0 0 0,1-1 0 0 0,-1 0 0 0 0,1 1 0 0 0,-1-1 0 0 0,1 0 1 0 0,0 0-1 0 0,-1 0 0 0 0,1 0 0 0 0,4 0 0 0 0,10 2-53 0 0,0-1 1 0 0,0 0-1 0 0,0-1 0 0 0,0-1 0 0 0,1-1 1 0 0,-1 0-1 0 0,0-1 0 0 0,29-8 1 0 0,-22 4-151 0 0,-1-1 0 0 0,0-2 0 0 0,0 0 0 0 0,-1-1 0 0 0,34-22 0 0 0,-50 28 201 0 0,0-1 1 0 0,0 0-1 0 0,-1-1 1 0 0,1 1 0 0 0,-1-1-1 0 0,-1 0 1 0 0,1 0-1 0 0,-1-1 1 0 0,0 0 0 0 0,0 1-1 0 0,-1-1 1 0 0,0 0-1 0 0,0-1 1 0 0,-1 1-1 0 0,1 0 1 0 0,-2-1 0 0 0,3-13-1 0 0,-4 20 144 0 0,1 1-139 0 0,1 0-1 0 0,-1 0 1 0 0,1 1-1 0 0,-1-1 1 0 0,1 0 0 0 0,-1 1-1 0 0,0-1 1 0 0,1 1 0 0 0,-1 0-1 0 0,0-1 1 0 0,0 1 0 0 0,1 0-1 0 0,-1 0 1 0 0,0 0-1 0 0,0 0 1 0 0,0 0 0 0 0,0 0-1 0 0,1 2 1 0 0,24 27 58 0 0,-17-19-52 0 0,0-1-92 0 0,1 0 0 0 0,0-1 0 0 0,0 0 0 0 0,19 11-1 0 0,-24-17-24 0 0,0-1-1 0 0,1 1 0 0 0,0-1 1 0 0,-1 0-1 0 0,1 0 0 0 0,0 0 0 0 0,0-1 1 0 0,0 0-1 0 0,0 0 0 0 0,0-1 0 0 0,0 0 1 0 0,10 0-1 0 0,-4-2-519 0 0,0 1 0 0 0,-1-2-1 0 0,1 1 1 0 0,-1-2 0 0 0,1 1 0 0 0,-1-2 0 0 0,18-9 0 0 0,0-2-1445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42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14 368 0 0,'-16'-6'532'0'0,"2"2"-48"0"0,0 1-64 0 0,1 3-48 0 0,3 3-40 0 0,4 2-16 0 0,-2 5-32 0 0,3 3-96 0 0,3 0-108 0 0,6 2-120 0 0,1 5-156 0 0,4-2-332 0 0,7 1-564 0 0,8 2 256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43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229 658 632 0 0,'-2'-3'186'0'0,"0"-1"-1"0"0,0 1 1 0 0,-1 0 0 0 0,1 0 0 0 0,-1 0-1 0 0,1 0 1 0 0,-1 1 0 0 0,0-1-1 0 0,0 1 1 0 0,0 0 0 0 0,0 0 0 0 0,-1 0-1 0 0,1 0 1 0 0,-1 0 0 0 0,1 1-1 0 0,-7-3 1 0 0,5 4-88 0 0,1-1 0 0 0,0 1 1 0 0,0 1-1 0 0,0-1 0 0 0,0 1 0 0 0,0-1 1 0 0,0 1-1 0 0,0 0 0 0 0,0 0 0 0 0,0 1 0 0 0,0-1 1 0 0,0 1-1 0 0,1 0 0 0 0,-1 0 0 0 0,-6 5 0 0 0,3-2-9 0 0,0 2 0 0 0,0-1-1 0 0,1 1 1 0 0,-1 0 0 0 0,1 0-1 0 0,1 0 1 0 0,0 1-1 0 0,0 0 1 0 0,0 0 0 0 0,-5 15-1 0 0,3-6 45 0 0,1-1 1 0 0,0 1-1 0 0,2 1 0 0 0,-5 30 0 0 0,9-44-105 0 0,-1 1-1 0 0,1-1 1 0 0,0 0-1 0 0,0 0 1 0 0,0 0-1 0 0,1 0 0 0 0,0 0 1 0 0,-1 0-1 0 0,1 1 1 0 0,1-1-1 0 0,-1-1 1 0 0,1 1-1 0 0,-1 0 1 0 0,1 0-1 0 0,0-1 0 0 0,0 1 1 0 0,1-1-1 0 0,-1 1 1 0 0,1-1-1 0 0,0 0 1 0 0,0 0-1 0 0,4 4 0 0 0,-4-5-13 0 0,1 0 0 0 0,-1-1 0 0 0,0 1 0 0 0,1-1 0 0 0,0 1 0 0 0,-1-1 0 0 0,1 0 0 0 0,0 0-1 0 0,-1-1 1 0 0,1 1 0 0 0,0-1 0 0 0,0 0 0 0 0,0 0 0 0 0,-1 0 0 0 0,1 0 0 0 0,0-1-1 0 0,0 0 1 0 0,-1 1 0 0 0,1-1 0 0 0,0-1 0 0 0,-1 1 0 0 0,1 0 0 0 0,-1-1 0 0 0,6-3-1 0 0,1-1 3 0 0,0-1-1 0 0,0 0 1 0 0,-1 0 0 0 0,0-1-1 0 0,0 0 1 0 0,-1 0-1 0 0,0-1 1 0 0,-1 0-1 0 0,0 0 1 0 0,0-1-1 0 0,-1 0 1 0 0,0 0 0 0 0,-1-1-1 0 0,0 0 1 0 0,0 0-1 0 0,-1 0 1 0 0,-1 0-1 0 0,0 0 1 0 0,2-18-1 0 0,-2 1-5 0 0,-2 0 0 0 0,0 0 0 0 0,-2 0-1 0 0,-1 0 1 0 0,-2 0 0 0 0,0 0-1 0 0,-10-29 1 0 0,5 20 25 0 0,-2 2 0 0 0,-2-1 0 0 0,-1 2 0 0 0,-1 0-1 0 0,-2 0 1 0 0,-33-47 0 0 0,38 63 90 0 0,8 12-42 0 0,-1-1 0 0 0,1 1-1 0 0,-1 0 1 0 0,0 0 0 0 0,0 1 0 0 0,-1 0 0 0 0,-7-6 0 0 0,13 10-75 0 0,-1 1-1 0 0,1 0 1 0 0,0 0-1 0 0,-1-1 1 0 0,1 1-1 0 0,-1 0 1 0 0,1 0-1 0 0,-1 0 1 0 0,1-1-1 0 0,-1 1 1 0 0,1 0-1 0 0,-1 0 1 0 0,1 0-1 0 0,-1 0 1 0 0,1 0 0 0 0,-1 0-1 0 0,1 0 1 0 0,-1 0-1 0 0,1 0 1 0 0,-1 0-1 0 0,1 0 1 0 0,-1 1-1 0 0,1-1 1 0 0,-1 0-1 0 0,1 0 1 0 0,-1 0-1 0 0,1 1 1 0 0,0-1-1 0 0,-1 0 1 0 0,1 0-1 0 0,-1 1 1 0 0,1-1-1 0 0,0 0 1 0 0,-1 1-1 0 0,1-1 1 0 0,0 1-1 0 0,-1-1 1 0 0,1 0-1 0 0,0 1 1 0 0,0-1 0 0 0,-1 1-1 0 0,1-1 1 0 0,0 1-1 0 0,0-1 1 0 0,0 1-1 0 0,-1-1 1 0 0,1 1-1 0 0,-3 26 188 0 0,6-14-146 0 0,0 0 1 0 0,0 1-1 0 0,2-1 1 0 0,0-1-1 0 0,0 1 1 0 0,1-1-1 0 0,1 0 1 0 0,0 0-1 0 0,13 16 1 0 0,-3-7 10 0 0,1 0 1 0 0,0-2 0 0 0,42 34 0 0 0,-37-36-13 0 0,0-2 0 0 0,2 0 0 0 0,45 21 1 0 0,-55-30-5 0 0,0 0 1 0 0,1 0-1 0 0,0-2 1 0 0,0 0-1 0 0,0-1 1 0 0,0 0-1 0 0,31 0 1 0 0,-39-4-13 0 0,-1 0 0 0 0,1-1 0 0 0,-1 0 0 0 0,0 0 0 0 0,0 0 0 0 0,1-1 1 0 0,-2 0-1 0 0,1-1 0 0 0,0 0 0 0 0,-1 0 0 0 0,1 0 0 0 0,-1-1 0 0 0,0 0 0 0 0,-1 0 0 0 0,1 0 0 0 0,-1-1 0 0 0,0 1 0 0 0,0-1 0 0 0,-1-1 1 0 0,4-6-1 0 0,5-8-7 0 0,-1-1 1 0 0,-1 0-1 0 0,-1-1 1 0 0,12-43-1 0 0,-17 51-45 0 0,-1 0 0 0 0,-1 0 0 0 0,0 0 0 0 0,-1 0 0 0 0,0 0 0 0 0,-1-1 0 0 0,-1 1 0 0 0,-2-17 0 0 0,2 31 15 0 0,0 1 1 0 0,0 0 0 0 0,0-1 0 0 0,-1 1-1 0 0,1-1 1 0 0,0 1 0 0 0,0-1-1 0 0,0 1 1 0 0,-1 0 0 0 0,1-1-1 0 0,0 1 1 0 0,0 0 0 0 0,-1-1-1 0 0,1 1 1 0 0,0 0 0 0 0,-1-1-1 0 0,1 1 1 0 0,0 0 0 0 0,-1 0 0 0 0,1-1-1 0 0,0 1 1 0 0,-1 0 0 0 0,1 0-1 0 0,-1 0 1 0 0,1-1 0 0 0,0 1-1 0 0,-1 0 1 0 0,1 0 0 0 0,-1 0-1 0 0,1 0 1 0 0,-1 0 0 0 0,1 0 0 0 0,-1 0-1 0 0,1 0 1 0 0,0 0 0 0 0,-1 0-1 0 0,1 0 1 0 0,-1 0 0 0 0,1 0-1 0 0,-1 0 1 0 0,1 1 0 0 0,0-1-1 0 0,-1 0 1 0 0,0 1 0 0 0,-17 9-112 0 0,12-3 51 0 0,1 0 1 0 0,0 0 0 0 0,1 1-1 0 0,0-1 1 0 0,0 1 0 0 0,1 0 0 0 0,-1 0-1 0 0,2 0 1 0 0,-1 0 0 0 0,-2 16-1 0 0,4-18-15 0 0,0 1-1 0 0,1-1 0 0 0,-1 0 0 0 0,1 0 1 0 0,0 1-1 0 0,1-1 0 0 0,0 0 1 0 0,0 0-1 0 0,0 1 0 0 0,0-1 0 0 0,1 0 1 0 0,0 0-1 0 0,1-1 0 0 0,-1 1 1 0 0,7 10-1 0 0,-7-14 51 0 0,1 1 1 0 0,0 0 0 0 0,0-1-1 0 0,0 1 1 0 0,1-1-1 0 0,-1 0 1 0 0,0 0 0 0 0,1 0-1 0 0,-1 0 1 0 0,1-1-1 0 0,0 0 1 0 0,-1 1-1 0 0,1-1 1 0 0,0 0 0 0 0,0-1-1 0 0,0 1 1 0 0,0-1-1 0 0,0 0 1 0 0,0 0 0 0 0,0 0-1 0 0,0 0 1 0 0,0-1-1 0 0,-1 0 1 0 0,7-1 0 0 0,5-2-31 0 0,1 0 1 0 0,-1-1-1 0 0,-1-1 1 0 0,27-14-1 0 0,-24 10 21 0 0,0-1-1 0 0,-1 0 1 0 0,0-1-1 0 0,-1-1 1 0 0,14-15 0 0 0,60-78 76 0 0,-38 42 112 0 0,-45 55-73 0 0,1 1 0 0 0,1 0 0 0 0,0 0 0 0 0,0 1 0 0 0,0 0 0 0 0,15-10 0 0 0,-21 16-55 0 0,0 0 0 0 0,1 0-1 0 0,-1 0 1 0 0,0 0-1 0 0,1 1 1 0 0,-1-1-1 0 0,1 1 1 0 0,-1-1-1 0 0,1 1 1 0 0,0 0-1 0 0,-1 0 1 0 0,1 0-1 0 0,-1 0 1 0 0,1 0-1 0 0,-1 1 1 0 0,1-1-1 0 0,-1 1 1 0 0,1 0-1 0 0,-1 0 1 0 0,1-1-1 0 0,-1 2 1 0 0,0-1-1 0 0,1 0 1 0 0,-1 0 0 0 0,0 1-1 0 0,0-1 1 0 0,0 1-1 0 0,0 0 1 0 0,0-1-1 0 0,0 1 1 0 0,-1 0-1 0 0,1 0 1 0 0,2 4-1 0 0,2 1-64 0 0,0 1 0 0 0,0 1 0 0 0,-1-1 0 0 0,0 1 0 0 0,-1 0-1 0 0,0 0 1 0 0,0 1 0 0 0,0-1 0 0 0,-2 1 0 0 0,1-1 0 0 0,-1 1 0 0 0,0 0 0 0 0,-1 0-1 0 0,0 0 1 0 0,-1 0 0 0 0,0 0 0 0 0,-1 0 0 0 0,0 0 0 0 0,0 0 0 0 0,-1 0 0 0 0,-4 13-1 0 0,3-14-381 0 0,3-6-81 0 0,-1 0-1 0 0,1-1 1 0 0,-1 1 0 0 0,0-1 0 0 0,0 1-1 0 0,0-1 1 0 0,-1 1 0 0 0,-2 4 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43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28 0 0,'4'-8'1648'0'0,"-3"-1"656"0"0,5 3-2332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13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73 168 124 0 0,'-5'-1'492'0'0,"1"-1"0"0"0,-1 0 0 0 0,1 0 1 0 0,0-1-1 0 0,0 0 0 0 0,0 1 0 0 0,-7-7 0 0 0,10 8-85 0 0,-18-37 3404 0 0,12 12-1707 0 0,3 12 815 0 0,12 30-2248 0 0,7 19-473 0 0,54 111 305 0 0,-57-124-436 0 0,1 0 0 0 0,2-1 0 0 0,0 0 0 0 0,21 21 0 0 0,-29-34 21 0 0,-1-1-1 0 0,0 1 1 0 0,10 16-1 0 0,-16-23 70 0 0,4 3 48 0 0,-4-4-174 0 0,0 0 0 0 0,0 0 0 0 0,0-1 0 0 0,0 1 1 0 0,0 0-1 0 0,0 0 0 0 0,0 0 0 0 0,0 0 0 0 0,0 0 0 0 0,0 0 1 0 0,0 0-1 0 0,0 0 0 0 0,0 0 0 0 0,0 0 0 0 0,0-1 0 0 0,0 1 0 0 0,0 0 1 0 0,0 0-1 0 0,0 0 0 0 0,0 0 0 0 0,0 0 0 0 0,0 0 0 0 0,0 0 1 0 0,0 0-1 0 0,0 0 0 0 0,0 0 0 0 0,0-1 0 0 0,0 1 0 0 0,0 0 1 0 0,0 0-1 0 0,0 0 0 0 0,0 0 0 0 0,1 0 0 0 0,-1 0 0 0 0,0 0 0 0 0,0 0 1 0 0,0 0-1 0 0,0 0 0 0 0,0 0 0 0 0,0 0 0 0 0,0 0 0 0 0,0 0 1 0 0,0 0-1 0 0,0 0 0 0 0,1 0 0 0 0,-1 0 0 0 0,0 0 0 0 0,0 0 1 0 0,0 0-1 0 0,0 0 0 0 0,0 0 0 0 0,0 0 0 0 0,0 0 0 0 0,0 0 0 0 0,1 0 1 0 0,-13-44 326 0 0,3 1 1 0 0,-7-68-1 0 0,15 93-538 0 0,0 0-1 0 0,1 0 0 0 0,1 0 0 0 0,1 0 1 0 0,0-1-1 0 0,2 2 0 0 0,0-1 1 0 0,1 0-1 0 0,9-22 0 0 0,-13 38-27 0 0,0-1 0 0 0,1 1 0 0 0,-1-1 0 0 0,0 1 0 0 0,1 0 0 0 0,0 0 0 0 0,-1 0 0 0 0,1 0 0 0 0,0 0 0 0 0,0 0 0 0 0,0 0 0 0 0,1 0 0 0 0,-1 1 0 0 0,0-1 0 0 0,1 1 0 0 0,4-2 0 0 0,-4 2-452 0 0,-1 0-1 0 0,1 1 0 0 0,0-1 0 0 0,0 1 1 0 0,0 0-1 0 0,0-1 0 0 0,0 2 1 0 0,0-1-1 0 0,0 0 0 0 0,3 1 1 0 0,9 3-2679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13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25 1204 0 0,'-1'-3'556'0'0,"-1"1"1"0"0,0 0-1 0 0,1 0 0 0 0,-1 0 0 0 0,0 0 1 0 0,0 0-1 0 0,0 1 0 0 0,-1-1 0 0 0,1 1 1 0 0,0-1-1 0 0,0 1 0 0 0,-5-2 1899 0 0,3 15-1541 0 0,4-11-882 0 0,-1 0-1 0 0,1 0 1 0 0,-1 0-1 0 0,1-1 1 0 0,-1 1-1 0 0,1 0 1 0 0,0 0-1 0 0,0 0 1 0 0,-1 0 0 0 0,1 0-1 0 0,0 0 1 0 0,0 0-1 0 0,0 0 1 0 0,0 0-1 0 0,0 0 1 0 0,0 1-1 0 0,6 38 800 0 0,-3-13-430 0 0,2-1-1 0 0,0 0 0 0 0,2 0 1 0 0,15 40-1 0 0,-18-58-355 0 0,1 0 0 0 0,-1 0 0 0 0,11 13 0 0 0,-13-19-203 0 0,0 1 1 0 0,0-1-1 0 0,0 0 0 0 0,1 0 0 0 0,-1 1 1 0 0,1-1-1 0 0,-1-1 0 0 0,1 1 1 0 0,0 0-1 0 0,-1-1 0 0 0,1 1 1 0 0,0-1-1 0 0,5 1 0 0 0,-6-2-216 0 0,1-1 1 0 0,-1 1-1 0 0,1-1 0 0 0,-1 0 1 0 0,0 0-1 0 0,0 0 0 0 0,1-1 1 0 0,-1 1-1 0 0,0 0 0 0 0,0-1 1 0 0,0 1-1 0 0,0-1 0 0 0,1-2 1 0 0,1 1-1630 0 0,4-4-1012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0:07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0 118 136 0 0,'7'-14'581'0'0,"0"0"0"0"0,0 1 0 0 0,1 0 0 0 0,1 1 0 0 0,0 0 0 0 0,1 0 0 0 0,14-13 0 0 0,-23 25-550 0 0,-1 0 1 0 0,1-1-1 0 0,0 1 1 0 0,-1 0-1 0 0,1-1 1 0 0,0 1-1 0 0,0 0 1 0 0,-1 0-1 0 0,1 0 0 0 0,0 0 1 0 0,0 0-1 0 0,0 0 1 0 0,-1 0-1 0 0,1 0 1 0 0,0 0-1 0 0,0 0 1 0 0,-1 0-1 0 0,1 0 1 0 0,0 1-1 0 0,0-1 1 0 0,-1 0-1 0 0,1 1 1 0 0,0-1-1 0 0,-1 0 0 0 0,1 1 1 0 0,0-1-1 0 0,-1 1 1 0 0,1-1-1 0 0,-1 1 1 0 0,1-1-1 0 0,-1 1 1 0 0,1-1-1 0 0,-1 1 1 0 0,1 0-1 0 0,-1-1 1 0 0,1 1-1 0 0,-1 0 1 0 0,0-1-1 0 0,1 1 0 0 0,-1 0 1 0 0,0 0-1 0 0,0 0 1 0 0,17 38 385 0 0,-16-34-276 0 0,3 5-35 0 0,3 9 209 0 0,15 31 0 0 0,-20-46-300 0 0,-1-1 1 0 0,1 0-1 0 0,0 1 1 0 0,0-1 0 0 0,1 0-1 0 0,-1 0 1 0 0,0-1 0 0 0,1 1-1 0 0,0 0 1 0 0,0-1-1 0 0,0 0 1 0 0,0 1 0 0 0,0-1-1 0 0,0-1 1 0 0,0 1-1 0 0,6 2 1 0 0,-6-4-236 0 0,-1 0 0 0 0,0 0 0 0 0,0 0 0 0 0,1 0 1 0 0,-1 0-1 0 0,0-1 0 0 0,0 1 0 0 0,1-1 0 0 0,-1 1 0 0 0,0-1 0 0 0,0 0 0 0 0,0 0 0 0 0,0 0 1 0 0,0 0-1 0 0,0-1 0 0 0,0 1 0 0 0,0 0 0 0 0,0-1 0 0 0,-1 1 0 0 0,4-4 0 0 0,3-4-1514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14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43 824 0 0,'-46'-42'7516'0'0,"45"41"-6805"0"0,4 4-1613 0 0,42 41-3486 0 0,-29-28 2271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14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261 290 920 0 0,'-7'-4'191'0'0,"0"1"0"0"0,0 0-1 0 0,0 0 1 0 0,0 1 0 0 0,0 0 0 0 0,0 0 0 0 0,0 0-1 0 0,-1 1 1 0 0,1 0 0 0 0,-1 1 0 0 0,1 0 0 0 0,-1 0-1 0 0,1 0 1 0 0,-1 1 0 0 0,1 0 0 0 0,0 0 0 0 0,-1 1-1 0 0,1 0 1 0 0,0 1 0 0 0,0-1 0 0 0,0 1-1 0 0,0 1 1 0 0,1-1 0 0 0,-1 1 0 0 0,1 0 0 0 0,0 1-1 0 0,0-1 1 0 0,1 1 0 0 0,-1 0 0 0 0,1 1 0 0 0,0-1-1 0 0,0 1 1 0 0,1 0 0 0 0,0 0 0 0 0,0 1 0 0 0,0-1-1 0 0,-5 15 1 0 0,6-13-80 0 0,1 1-1 0 0,-1-1 1 0 0,2 1 0 0 0,-1 0-1 0 0,1 0 1 0 0,1 0-1 0 0,-1 0 1 0 0,1 0 0 0 0,1 0-1 0 0,2 11 1 0 0,-3-17-87 0 0,1 0 1 0 0,0 0-1 0 0,0-1 1 0 0,0 1-1 0 0,0 0 0 0 0,0-1 1 0 0,1 1-1 0 0,-1-1 0 0 0,1 1 1 0 0,-1-1-1 0 0,1 1 1 0 0,0-1-1 0 0,0 0 0 0 0,0 0 1 0 0,0 0-1 0 0,1 0 0 0 0,-1-1 1 0 0,0 1-1 0 0,1 0 1 0 0,-1-1-1 0 0,1 0 0 0 0,0 0 1 0 0,-1 1-1 0 0,1-2 0 0 0,0 1 1 0 0,0 0-1 0 0,0 0 1 0 0,-1-1-1 0 0,1 0 0 0 0,0 1 1 0 0,0-1-1 0 0,0 0 0 0 0,0-1 1 0 0,5 0-1 0 0,-1 0-11 0 0,1 0-1 0 0,0-1 0 0 0,-1 0 1 0 0,1-1-1 0 0,-1 1 0 0 0,0-1 1 0 0,0-1-1 0 0,0 0 0 0 0,0 0 1 0 0,-1 0-1 0 0,1 0 0 0 0,-1-1 1 0 0,0 0-1 0 0,0-1 0 0 0,-1 1 1 0 0,0-1-1 0 0,0 0 0 0 0,0 0 1 0 0,-1-1-1 0 0,0 0 0 0 0,0 1 1 0 0,0-1-1 0 0,4-12 0 0 0,-3 4-11 0 0,0 0-1 0 0,0-1 1 0 0,-1 0-1 0 0,-1 1 1 0 0,-1-1 0 0 0,0 0-1 0 0,-1 0 1 0 0,-1 0-1 0 0,0 0 1 0 0,-5-26-1 0 0,2 21 152 0 0,-1 0 0 0 0,-1 0 0 0 0,-1 0 0 0 0,-1 0-1 0 0,0 1 1 0 0,-2 0 0 0 0,0 1 0 0 0,-1 0 0 0 0,-14-19-1 0 0,23 36 34 0 0,-15 25 66 0 0,15-13-218 0 0,1 0-1 0 0,0 0 1 0 0,0 0 0 0 0,1 0 0 0 0,0 1 0 0 0,1-2-1 0 0,0 1 1 0 0,0 0 0 0 0,1 0 0 0 0,1-1-1 0 0,5 13 1 0 0,9 14-113 0 0,31 49 0 0 0,-40-70-33 0 0,54 81-1476 0 0,-15-37-4543 0 0,-34-44 3377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14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133 272 348 0 0,'5'-21'3046'0'0,"5"-6"-1472"0"0,-3 10-652 0 0,-1 0 1 0 0,-1-1-1 0 0,0 0 0 0 0,3-27 0 0 0,-7 41-795 0 0,-1 0-1 0 0,0-1 1 0 0,0 1 0 0 0,0 0 0 0 0,-1-1-1 0 0,1 1 1 0 0,-1 0 0 0 0,0-1-1 0 0,0 1 1 0 0,-1 0 0 0 0,1 0 0 0 0,-1 0-1 0 0,0 0 1 0 0,0 0 0 0 0,0 1 0 0 0,-1-1-1 0 0,1 0 1 0 0,-1 1 0 0 0,0 0 0 0 0,0 0-1 0 0,0 0 1 0 0,0 0 0 0 0,-1 0-1 0 0,-5-3 1 0 0,7 4-83 0 0,0 1 0 0 0,0 0 0 0 0,-1 0-1 0 0,1 0 1 0 0,0 0 0 0 0,-1 0 0 0 0,1 0 0 0 0,-1 1-1 0 0,1-1 1 0 0,-1 1 0 0 0,1 0 0 0 0,-1-1 0 0 0,0 1-1 0 0,1 0 1 0 0,-1 1 0 0 0,1-1 0 0 0,-1 0 0 0 0,-4 2-1 0 0,3 0-3 0 0,0-1-1 0 0,1 1 1 0 0,-1 0-1 0 0,0 1 1 0 0,1-1-1 0 0,0 0 1 0 0,-1 1-1 0 0,1 0 1 0 0,0 0-1 0 0,-5 6 1 0 0,4-3-24 0 0,0-1 0 0 0,0 1 1 0 0,0 1-1 0 0,1-1 0 0 0,0 0 1 0 0,0 1-1 0 0,0-1 1 0 0,1 1-1 0 0,0 0 0 0 0,0 0 1 0 0,1 0-1 0 0,0 0 0 0 0,0 10 1 0 0,1-11-146 0 0,1 1 1 0 0,0-1-1 0 0,1 1 1 0 0,-1-1 0 0 0,1 0-1 0 0,1 1 1 0 0,-1-1-1 0 0,1 0 1 0 0,0 0-1 0 0,0-1 1 0 0,1 1 0 0 0,0-1-1 0 0,0 0 1 0 0,0 1-1 0 0,0-2 1 0 0,1 1 0 0 0,0 0-1 0 0,7 4 1 0 0,-7-5-288 0 0,0-1 1 0 0,1 0-1 0 0,-1 0 1 0 0,1-1-1 0 0,0 1 1 0 0,-1-1 0 0 0,1 0-1 0 0,0-1 1 0 0,0 0-1 0 0,0 1 1 0 0,1-2-1 0 0,-1 1 1 0 0,0-1-1 0 0,0 0 1 0 0,0 0-1 0 0,0-1 1 0 0,0 0 0 0 0,1 0-1 0 0,9-3 1 0 0,-2-2-1551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15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0 244 2264 0 0,'5'-4'104'0'0,"-1"-1"-1"0"0,0 0 1 0 0,-1 0-1 0 0,1 0 1 0 0,-1-1-1 0 0,0 1 1 0 0,0-1-1 0 0,-1 0 1 0 0,0 0-1 0 0,0 0 1 0 0,0 0-1 0 0,-1 0 1 0 0,0 0 0 0 0,0 0-1 0 0,0 0 1 0 0,-1-8-1 0 0,-1-7 884 0 0,-1 1-1 0 0,-1-1 0 0 0,-7-29 1 0 0,7 38-547 0 0,2 10 33 0 0,5 3-349 0 0,6 3-63 0 0,1 1-1 0 0,-1 1 1 0 0,0 0 0 0 0,0 0 0 0 0,-1 1 0 0 0,0 0 0 0 0,0 1-1 0 0,13 13 1 0 0,12 10-5 0 0,-7-7 77 0 0,44 52 0 0 0,-53-56 337 0 0,-18-19-356 0 0,1 0-1 0 0,-1-1 1 0 0,1 1-1 0 0,-1-1 1 0 0,0 1-1 0 0,1 0 1 0 0,-1-1 0 0 0,0 1-1 0 0,0 0 1 0 0,0-1-1 0 0,1 1 1 0 0,-1 0-1 0 0,0 0 1 0 0,0-1-1 0 0,0 1 1 0 0,0 0-1 0 0,0-1 1 0 0,0 1-1 0 0,-1 0 1 0 0,1 0-1 0 0,0-1 1 0 0,0 1-1 0 0,0 0 1 0 0,-1-1-1 0 0,1 1 1 0 0,0 0 0 0 0,-1-1-1 0 0,1 1 1 0 0,0-1-1 0 0,-1 1 1 0 0,1 0-1 0 0,-1-1 1 0 0,1 1-1 0 0,-1-1 1 0 0,0 1-1 0 0,-1-5-135 0 0,0-1 0 0 0,0 1-1 0 0,0-1 1 0 0,1 0-1 0 0,0 0 1 0 0,0 1 0 0 0,0-1-1 0 0,1 0 1 0 0,-1 0 0 0 0,1 0-1 0 0,0 0 1 0 0,1 0-1 0 0,-1 0 1 0 0,1 0 0 0 0,2-8-1 0 0,2 0-351 0 0,0-1-1 0 0,1 1 1 0 0,0 1 0 0 0,1-1-1 0 0,1 1 1 0 0,15-19-1 0 0,-15 22-868 0 0,0 0-1 0 0,2 0 0 0 0,-1 0 1 0 0,17-10-1 0 0,-5 6-1704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15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62 700 0 0,'-19'-23'3038'0'0,"-17"-15"4991"0"0,33 41-7562 0 0,1-1-375 0 0,0 1-1 0 0,1 0 0 0 0,-1 1 0 0 0,1-1 0 0 0,-1 0 0 0 0,1 0 0 0 0,0 1 0 0 0,0-1 0 0 0,1 1 0 0 0,-1-1 0 0 0,1 0 0 0 0,-1 1 0 0 0,1 6 0 0 0,5 57 509 0 0,-2-31-318 0 0,-1-3 106 0 0,9 52 1 0 0,-8-71-580 0 0,0-1 0 0 0,1 1-1 0 0,0-1 1 0 0,2 0-1 0 0,-1 0 1 0 0,11 17 0 0 0,-15-28 43 0 0,0-1 1 0 0,1 1 0 0 0,-1-1-1 0 0,0 0 1 0 0,0 0 0 0 0,1 1 0 0 0,-1-1-1 0 0,0 0 1 0 0,1 0 0 0 0,-1 0-1 0 0,1 0 1 0 0,0-1 0 0 0,1 2 0 0 0,15 2-5845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16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70 384 0 0,'-77'-60'7627'0'0,"76"60"-7063"0"0,0-1-553 0 0,1 1 1 0 0,0 0 0 0 0,0 0-1 0 0,0 0 1 0 0,0 0-1 0 0,-1 0 1 0 0,1 0 0 0 0,0 0-1 0 0,0 0 1 0 0,0 0-1 0 0,0 0 1 0 0,-1 0 0 0 0,1-1-1 0 0,0 1 1 0 0,0 0-1 0 0,0 0 1 0 0,0 0 0 0 0,0 0-1 0 0,0 0 1 0 0,-1-1-1 0 0,1 1 1 0 0,0 0 0 0 0,0 0-1 0 0,0 0 1 0 0,0 0-1 0 0,0-1 1 0 0,0 1 0 0 0,0 0-1 0 0,0 0 1 0 0,0 0-1 0 0,0-1 1 0 0,0 1 0 0 0,0 0-1 0 0,0 0 1 0 0,0 0-1 0 0,0-1 1 0 0,0 1 0 0 0,0 0-1 0 0,0 0 1 0 0,0 0-1 0 0,0 0 1 0 0,0-1 0 0 0,0 1-1 0 0,1 0 1 0 0,-1 0-1 0 0,0 0 1 0 0,0 0 0 0 0,0-1-1 0 0,0 1 1 0 0,0 0-1 0 0,0 0 1 0 0,0 0 0 0 0,1 0-1 0 0,-1 0 1 0 0,12-1-747 0 0,-1 1 0 0 0,1 0 0 0 0,-1 1 1 0 0,0 1-1 0 0,1 0 0 0 0,11 3 0 0 0,8 3-1554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16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162 373 612 0 0,'-3'-4'387'0'0,"-3"-5"281"0"0,-1 0-1 0 0,0 1 0 0 0,0 0 1 0 0,-1 0-1 0 0,1 1 0 0 0,-2 0 1 0 0,1 0-1 0 0,-1 1 0 0 0,-19-11 1 0 0,27 17-600 0 0,-1-1-1 0 0,1 1 1 0 0,-1-1 0 0 0,1 1 0 0 0,-1-1 0 0 0,0 1 0 0 0,1 0 0 0 0,-1 0 0 0 0,1 0 0 0 0,-1 0 0 0 0,1 0-1 0 0,-1 0 1 0 0,0 0 0 0 0,1 0 0 0 0,-1 1 0 0 0,1-1 0 0 0,-1 1 0 0 0,1-1 0 0 0,-1 1 0 0 0,1-1 0 0 0,0 1-1 0 0,-3 1 1 0 0,2 0-6 0 0,0 0 1 0 0,0 0-1 0 0,1 0 0 0 0,-1 1 0 0 0,0-1 0 0 0,1 0 0 0 0,0 0 0 0 0,-1 1 0 0 0,1-1 0 0 0,0 1 0 0 0,0-1 1 0 0,0 4-1 0 0,-1 3 30 0 0,0 0 0 0 0,1 1 0 0 0,0-1 1 0 0,1 0-1 0 0,0 1 0 0 0,1 11 1 0 0,1-9-61 0 0,0 1 0 0 0,1-1 0 0 0,0 1 0 0 0,1-1 0 0 0,0 0 0 0 0,1 0 1 0 0,8 13-1 0 0,-12-22-47 0 0,1 0 0 0 0,-1-1 1 0 0,1 1-1 0 0,0-1 0 0 0,0 0 0 0 0,0 1 1 0 0,1-1-1 0 0,-1 0 0 0 0,1 0 1 0 0,-1 0-1 0 0,1 0 0 0 0,-1-1 1 0 0,1 1-1 0 0,0-1 0 0 0,0 0 1 0 0,0 1-1 0 0,0-1 0 0 0,0-1 0 0 0,0 1 1 0 0,0 0-1 0 0,0-1 0 0 0,0 1 1 0 0,0-1-1 0 0,0 0 0 0 0,0 0 1 0 0,0 0-1 0 0,1-1 0 0 0,-1 1 0 0 0,0-1 1 0 0,0 1-1 0 0,0-1 0 0 0,0 0 1 0 0,0 0-1 0 0,3-3 0 0 0,2 1 3 0 0,0-1-1 0 0,0-1 1 0 0,-1 1 0 0 0,0-2-1 0 0,0 1 1 0 0,0-1-1 0 0,0 0 1 0 0,-1 0 0 0 0,0 0-1 0 0,0-1 1 0 0,-1 0-1 0 0,0 0 1 0 0,0-1-1 0 0,-1 1 1 0 0,0-1 0 0 0,0 0-1 0 0,0 0 1 0 0,-1-1-1 0 0,-1 1 1 0 0,3-12 0 0 0,-2 6 42 0 0,-2 1 1 0 0,1 0-1 0 0,-1-1 1 0 0,-1 1 0 0 0,-1-1-1 0 0,0 1 1 0 0,0 0 0 0 0,-2-1-1 0 0,1 1 1 0 0,-2 0-1 0 0,0 0 1 0 0,-9-21 0 0 0,-3 4 376 0 0,-1 1 0 0 0,-1 1 0 0 0,-2 1 0 0 0,-40-45-1 0 0,60 72-339 0 0,0-1 0 0 0,-1 1-1 0 0,1-1 1 0 0,0 1 0 0 0,-1-1-1 0 0,1 1 1 0 0,0-1-1 0 0,-1 1 1 0 0,1-1 0 0 0,-1 1-1 0 0,1 0 1 0 0,-1-1-1 0 0,1 1 1 0 0,-1 0 0 0 0,1-1-1 0 0,-1 1 1 0 0,1 0-1 0 0,-1-1 1 0 0,1 1 0 0 0,-1 0-1 0 0,0 0 1 0 0,1 0-1 0 0,-1 0 1 0 0,1 0 0 0 0,-1 0-1 0 0,0 0 1 0 0,0 0-1 0 0,1 15 297 0 0,13 26-334 0 0,25 50 415 0 0,33 67-69 0 0,41 32-514 0 0,-25-72-3385 0 0,-61-75-3045 0 0,-20-31 3507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18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219 307 76 0 0,'-3'-2'271'0'0,"-1"0"1"0"0,1 1-1 0 0,0 0 0 0 0,-1-1 0 0 0,1 1 1 0 0,-1 1-1 0 0,1-1 0 0 0,-1 0 0 0 0,0 1 1 0 0,1 0-1 0 0,-1 0 0 0 0,0 0 0 0 0,1 0 1 0 0,-1 0-1 0 0,1 1 0 0 0,-5 1 0 0 0,1 0-63 0 0,1 0 0 0 0,0 1 0 0 0,0-1 0 0 0,1 1 0 0 0,-1 1 0 0 0,0-1 0 0 0,1 1 0 0 0,-8 7 0 0 0,4-2-47 0 0,0 0 0 0 0,1 0 1 0 0,0 1-1 0 0,1 0 0 0 0,0 0 0 0 0,0 1 0 0 0,1 0 0 0 0,1 0 0 0 0,-6 16 0 0 0,6-13-7 0 0,2 1 0 0 0,0 0 0 0 0,0 0 0 0 0,1 0 0 0 0,1 23 0 0 0,1-34-128 0 0,0 0 0 0 0,0 0 1 0 0,0 0-1 0 0,1 0 0 0 0,-1 0 1 0 0,1 0-1 0 0,0 0 0 0 0,0 0 1 0 0,0 0-1 0 0,1 0 0 0 0,0-1 1 0 0,-1 1-1 0 0,1 0 0 0 0,1-1 1 0 0,-1 0-1 0 0,0 1 0 0 0,1-1 1 0 0,-1 0-1 0 0,1 0 0 0 0,0 0 1 0 0,0-1-1 0 0,1 1 0 0 0,-1-1 1 0 0,0 0-1 0 0,6 3 0 0 0,-3-3-23 0 0,0-1 1 0 0,-1 0-1 0 0,1 0 0 0 0,0 0 0 0 0,-1-1 1 0 0,1 0-1 0 0,0 0 0 0 0,0 0 0 0 0,0-1 0 0 0,-1 0 1 0 0,1 0-1 0 0,0-1 0 0 0,-1 1 0 0 0,0-1 0 0 0,1-1 1 0 0,-1 1-1 0 0,0-1 0 0 0,0 1 0 0 0,0-1 0 0 0,7-6 1 0 0,-2 2-28 0 0,-1-1 0 0 0,1 0 0 0 0,-2-1 1 0 0,1 1-1 0 0,-1-2 0 0 0,-1 1 0 0 0,1-1 0 0 0,9-19 1 0 0,-12 18 40 0 0,-1 0 0 0 0,-1-1 0 0 0,0 0 0 0 0,0 1 0 0 0,-1-1 0 0 0,0 0 0 0 0,-1 0 0 0 0,-1 0 0 0 0,0-1 0 0 0,-1 1 0 0 0,0 0 0 0 0,0 0 0 0 0,-1 0 0 0 0,-7-19 0 0 0,1 5 161 0 0,-1 0 1 0 0,-2 1 0 0 0,0 0 0 0 0,-2 0-1 0 0,-22-32 1 0 0,-69-72 2296 0 0,88 110-1556 0 0,15 17-377 0 0,0 7-426 0 0,1-1-91 0 0,0 1 0 0 0,1-1 0 0 0,-1 1-1 0 0,1-1 1 0 0,0 1 0 0 0,0-1 0 0 0,1 0-1 0 0,-1 1 1 0 0,4 6 0 0 0,26 42 118 0 0,-9-15-60 0 0,25 42-1179 0 0,86 111-1 0 0,-78-122-1300 0 0,-16-26-3242 0 0,-23-28 2679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18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58 331 544 0 0,'-57'-147'6067'0'0,"57"145"-4666"0"0,5 4-1189 0 0,14 11 33 0 0,0 1 1 0 0,0 0-1 0 0,-2 2 1 0 0,0 0-1 0 0,17 21 0 0 0,-6-8 421 0 0,15 24 2426 0 0,-42-52-2407 0 0,0-1-344 0 0,-2 0-329 0 0,1 0 0 0 0,0 0-1 0 0,0 0 1 0 0,0-1 0 0 0,0 1 0 0 0,0 0-1 0 0,0 0 1 0 0,0 0 0 0 0,0 0 0 0 0,0 0-1 0 0,0-1 1 0 0,0 1 0 0 0,0 0 0 0 0,0 0-1 0 0,0 0 1 0 0,0 0 0 0 0,0 0 0 0 0,0-1-1 0 0,1 1 1 0 0,-1 0 0 0 0,0 0 0 0 0,0 0-1 0 0,0 0 1 0 0,0 0 0 0 0,0 0 0 0 0,0 0-1 0 0,0-1 1 0 0,0 1 0 0 0,0 0 0 0 0,1 0-1 0 0,-1 0 1 0 0,0 0 0 0 0,0 0 0 0 0,0 0-1 0 0,0 0 1 0 0,0 0 0 0 0,0 0 0 0 0,1 0-1 0 0,-1 0 1 0 0,0 0 0 0 0,0-1 0 0 0,0 1 0 0 0,0 0-1 0 0,0 0 1 0 0,1 0 0 0 0,-1 0 0 0 0,0 0-1 0 0,0 0 1 0 0,0 0 0 0 0,0 1 0 0 0,0-1-1 0 0,1 0 1 0 0,-1 0 0 0 0,0 0 0 0 0,0 0-1 0 0,0 0 1 0 0,0 0 0 0 0,0 0 0 0 0,0 0-1 0 0,1 0 1 0 0,-1 0 0 0 0,0 0 0 0 0,0 0-1 0 0,0 1 1 0 0,0-1 0 0 0,0 0 0 0 0,0 0-1 0 0,0 0 1 0 0,1 0 0 0 0,-4-31-454 0 0,3 1 1 0 0,0-1-1 0 0,2 0 1 0 0,2 0 0 0 0,0 0-1 0 0,2 1 1 0 0,1 0-1 0 0,2 0 1 0 0,13-29-1 0 0,-21 56 358 0 0,0 0-1 0 0,0 0 1 0 0,1 0-1 0 0,-1 0 1 0 0,1 1-1 0 0,0-1 1 0 0,0 0-1 0 0,0 1 1 0 0,0 0-1 0 0,0-1 1 0 0,0 1 0 0 0,1 0-1 0 0,4-3 1 0 0,-6 4-33 0 0,15 11 5 0 0,-15-9 121 0 0,1-1 0 0 0,0 1-1 0 0,-1 0 1 0 0,1 0 0 0 0,-1 0 0 0 0,1 0 0 0 0,-1 0 0 0 0,1 0 0 0 0,-1 0 0 0 0,0 0-1 0 0,0 1 1 0 0,0-1 0 0 0,1 1 0 0 0,-1-1 0 0 0,1 3 0 0 0,17 35 253 0 0,-14-26-274 0 0,1 0-1 0 0,0 0 1 0 0,1-1 0 0 0,1 0-1 0 0,0 0 1 0 0,0 0 0 0 0,1-1 0 0 0,11 11-1 0 0,-18-22-108 0 0,-1 1 0 0 0,0 0-1 0 0,1 0 1 0 0,-1-1 0 0 0,0 1 0 0 0,1-1-1 0 0,-1 1 1 0 0,1-1 0 0 0,-1 0 0 0 0,1 1-1 0 0,-1-1 1 0 0,1 0 0 0 0,1 0 0 0 0,13-4-3883 0 0,1-3 1715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19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6 312 0 0,'-10'-3'880'0'0,"3"0"636"0"0,-8 3 148 0 0,3 5-984 0 0,34 18-912 0 0,-10-14-136 0 0,4 5-376 0 0,2-1-804 0 0,-1 0 360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0:07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7 704 0 0,'-1'1'113'0'0,"0"0"0"0"0,0 0 0 0 0,0 0 0 0 0,0 0 0 0 0,0 0 1 0 0,0 0-1 0 0,1 0 0 0 0,-1 0 0 0 0,0 1 0 0 0,1-1 0 0 0,-1 0 0 0 0,1 0 0 0 0,-1 1 0 0 0,1-1 0 0 0,0 0 0 0 0,-1 1 0 0 0,1-1 0 0 0,0 1 1 0 0,0-1-1 0 0,0 2 0 0 0,1 2 38 0 0,0-1 0 0 0,-1 1 1 0 0,1-1-1 0 0,1 0 1 0 0,-1 0-1 0 0,4 7 0 0 0,1 2 121 0 0,2 0-1 0 0,0-1 0 0 0,10 13 0 0 0,-11-16-122 0 0,0 0-1 0 0,1-1 1 0 0,0 0-1 0 0,1 0 1 0 0,-1-1-1 0 0,2 0 1 0 0,-1 0-1 0 0,17 8 1 0 0,-22-13-58 0 0,0-1 0 0 0,-1 1 0 0 0,1-1 0 0 0,0 0 1 0 0,0 0-1 0 0,0 0 0 0 0,0 0 0 0 0,0-1 1 0 0,0 0-1 0 0,0 0 0 0 0,0 0 0 0 0,0 0 0 0 0,0-1 1 0 0,0 1-1 0 0,0-1 0 0 0,0 0 0 0 0,0 0 0 0 0,0-1 1 0 0,-1 1-1 0 0,1-1 0 0 0,0 1 0 0 0,-1-1 1 0 0,0-1-1 0 0,1 1 0 0 0,-1 0 0 0 0,0-1 0 0 0,0 1 1 0 0,4-5-1 0 0,-4 3 15 0 0,0 0 0 0 0,0-1 0 0 0,-1 1 0 0 0,1-1 1 0 0,-1 1-1 0 0,0-1 0 0 0,0 0 0 0 0,0 0 0 0 0,-1 0 0 0 0,0 0 0 0 0,0 0 1 0 0,0 0-1 0 0,-1 0 0 0 0,1 0 0 0 0,-1 0 0 0 0,0 0 0 0 0,-1-1 0 0 0,1 1 1 0 0,-1 0-1 0 0,0 0 0 0 0,0 0 0 0 0,-1 0 0 0 0,0 0 0 0 0,0 1 0 0 0,0-1 1 0 0,0 0-1 0 0,0 1 0 0 0,-1-1 0 0 0,0 1 0 0 0,0 0 0 0 0,0 0 1 0 0,-1 0-1 0 0,1 0 0 0 0,-1 1 0 0 0,0 0 0 0 0,0-1 0 0 0,0 1 0 0 0,-1 1 1 0 0,1-1-1 0 0,-1 0 0 0 0,1 1 0 0 0,-1 0 0 0 0,-7-2 0 0 0,9 4-202 0 0,-1-1-1 0 0,0 1 0 0 0,1 0 1 0 0,-1 0-1 0 0,0 0 0 0 0,1 0 1 0 0,-1 1-1 0 0,0-1 0 0 0,1 1 1 0 0,-1 0-1 0 0,1 0 0 0 0,-1 1 0 0 0,1-1 1 0 0,0 1-1 0 0,-1-1 0 0 0,1 1 1 0 0,0 0-1 0 0,0 1 0 0 0,0-1 1 0 0,0 0-1 0 0,1 1 0 0 0,-1-1 1 0 0,1 1-1 0 0,-1 0 0 0 0,1 0 1 0 0,0 0-1 0 0,0 0 0 0 0,0 0 1 0 0,0 1-1 0 0,1-1 0 0 0,0 0 1 0 0,-2 7-1 0 0,-2 18-5178 0 0,5-15 2233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19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73 436 0 0,'-2'-2'415'0'0,"-18"-8"4333"0"0,19 10-4693 0 0,1 0 1 0 0,0 0-1 0 0,-1 0 0 0 0,1 0 1 0 0,0-1-1 0 0,-1 1 1 0 0,1 0-1 0 0,0 0 0 0 0,-1 0 1 0 0,1 0-1 0 0,0 0 1 0 0,-1 0-1 0 0,1 0 0 0 0,0 0 1 0 0,-1 0-1 0 0,1 0 1 0 0,0 0-1 0 0,-1 0 1 0 0,1 1-1 0 0,0-1 0 0 0,-1 0 1 0 0,1 0-1 0 0,0 0 1 0 0,0 0-1 0 0,-1 0 0 0 0,1 1 1 0 0,0-1-1 0 0,-1 0 1 0 0,1 0-1 0 0,0 1 0 0 0,0-1 1 0 0,0 0-1 0 0,-1 0 1 0 0,1 1-1 0 0,0-1 1 0 0,0 0-1 0 0,0 0 0 0 0,-1 1 1 0 0,1-1-1 0 0,0 0 1 0 0,0 1-1 0 0,0-1 0 0 0,0 0 1 0 0,0 1-1 0 0,0-1 1 0 0,0 0-1 0 0,0 1 0 0 0,0-1 1 0 0,0 0-1 0 0,0 1 1 0 0,0-1-1 0 0,0 0 1 0 0,0 1-1 0 0,0-1 0 0 0,0 0 1 0 0,0 1-1 0 0,0-1 1 0 0,1 0-1 0 0,-1 1 0 0 0,0-1 1 0 0,4 15 322 0 0,0-1 0 0 0,1 0 1 0 0,1 0-1 0 0,0 0 0 0 0,1 0 0 0 0,0-1 1 0 0,1-1-1 0 0,1 1 0 0 0,0-1 1 0 0,20 21-1 0 0,-28-32-256 0 0,15-6 177 0 0,-12 0-268 0 0,0 0 1 0 0,0-1-1 0 0,-1 1 1 0 0,0-1-1 0 0,0 0 1 0 0,-1 1-1 0 0,1-1 1 0 0,2-13-1 0 0,8-58-117 0 0,-8 46 1 0 0,2-26-284 0 0,-7 55 260 0 0,0 2 101 0 0,0 0 1 0 0,0 0 0 0 0,0 0 0 0 0,0-1 0 0 0,0 1 0 0 0,0 0 0 0 0,0 0 0 0 0,0 0 0 0 0,0-1-1 0 0,0 1 1 0 0,0 0 0 0 0,0 0 0 0 0,0 0 0 0 0,0-1 0 0 0,0 1 0 0 0,0 0 0 0 0,0 0 0 0 0,0 0 0 0 0,0-1-1 0 0,0 1 1 0 0,0 0 0 0 0,0 0 0 0 0,1 0 0 0 0,-1 0 0 0 0,0-1 0 0 0,0 1 0 0 0,0 0 0 0 0,0 0-1 0 0,0 0 1 0 0,1 0 0 0 0,-1 0 0 0 0,0 0 0 0 0,0 0 0 0 0,0-1 0 0 0,1 1 0 0 0,-1 0 0 0 0,0 0-1 0 0,0 0 1 0 0,0 0 0 0 0,0 0 0 0 0,1 0 0 0 0,-1 0 0 0 0,0 0 0 0 0,0 0 0 0 0,1 0 0 0 0,-1 0 0 0 0,0 0-1 0 0,0 0 1 0 0,0 0 0 0 0,1 0 0 0 0,-1 0 0 0 0,0 0 0 0 0,6 9-42 0 0,-1 1 0 0 0,0-1 0 0 0,-1 1 0 0 0,7 19 0 0 0,-7-16 20 0 0,1 0 0 0 0,0-1 0 0 0,1 0 0 0 0,8 13 0 0 0,-12-21 36 0 0,0-1 1 0 0,1 0 0 0 0,-1 1-1 0 0,1-1 1 0 0,0 0 0 0 0,0 0-1 0 0,0 0 1 0 0,0-1 0 0 0,0 1-1 0 0,1-1 1 0 0,3 3 0 0 0,-4-5-2 0 0,-1 1 0 0 0,0-1 1 0 0,1 0-1 0 0,-1 0 1 0 0,1 0-1 0 0,-1 0 0 0 0,0-1 1 0 0,1 1-1 0 0,-1-1 1 0 0,0 1-1 0 0,1-1 0 0 0,-1 0 1 0 0,0 0-1 0 0,0 0 1 0 0,0 0-1 0 0,0 0 0 0 0,0 0 1 0 0,0-1-1 0 0,0 1 1 0 0,0-1-1 0 0,2-2 0 0 0,6-4-33 0 0,3-2 28 0 0,0 0 0 0 0,1 1-1 0 0,21-11 1 0 0,-29 17-197 0 0,0 1 1 0 0,0 0-1 0 0,-1 1 0 0 0,1-1 1 0 0,0 1-1 0 0,1 0 0 0 0,-1 1 0 0 0,0-1 1 0 0,0 1-1 0 0,0 0 0 0 0,0 1 1 0 0,0 0-1 0 0,7 1 0 0 0,25 8-4694 0 0,-15 0 2072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19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0 180 0 0,'0'0'923'0'0,"-13"0"3201"0"0,12 1-4035 0 0,0-1 0 0 0,0 0-1 0 0,1 0 1 0 0,-1 1 0 0 0,0-1-1 0 0,1 0 1 0 0,-1 1 0 0 0,0-1 0 0 0,1 1-1 0 0,-1-1 1 0 0,1 1 0 0 0,-1-1-1 0 0,0 1 1 0 0,1-1 0 0 0,-1 1 0 0 0,1 0-1 0 0,0-1 1 0 0,-1 1 0 0 0,1 0 0 0 0,0-1-1 0 0,-1 1 1 0 0,1 0 0 0 0,0-1-1 0 0,0 1 1 0 0,-1 0 0 0 0,1 0 0 0 0,0-1-1 0 0,0 1 1 0 0,0 0 0 0 0,0 0-1 0 0,0-1 1 0 0,0 1 0 0 0,0 0 0 0 0,0 0-1 0 0,0-1 1 0 0,1 1 0 0 0,-1 0-1 0 0,0 1 1 0 0,12 39 1177 0 0,-6-25-807 0 0,0 8-188 0 0,6 18 832 0 0,21 50 0 0 0,-29-81-1354 0 0,1 0 0 0 0,0-1 0 0 0,1 0 0 0 0,0 0 0 0 0,1-1 0 0 0,0 0 0 0 0,0 0 0 0 0,1 0 1 0 0,16 13-1 0 0,-9-17-4873 0 0,-5-5 2164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20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30 684 0 0,'-11'-7'1068'0'0,"1"3"-52"0"0,3-1-80 0 0,-1 1 640 0 0,-5-3-907 0 0,6 4 663 0 0,46 3-2624 0 0,-17 5 291 0 0,4-1-1083 0 0,13 2 484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20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294 547 476 0 0,'-27'-23'1795'0'0,"-42"-27"0"0"0,58 43-1257 0 0,0 1 0 0 0,0 0-1 0 0,-1 1 1 0 0,0 0 0 0 0,0 0 0 0 0,0 2 0 0 0,-17-4 0 0 0,26 6-455 0 0,0 1 0 0 0,-1 0 0 0 0,1 0 1 0 0,0 0-1 0 0,0 0 0 0 0,0 1 0 0 0,0-1 1 0 0,0 1-1 0 0,0 0 0 0 0,0 0 0 0 0,0 0 1 0 0,0 0-1 0 0,0 1 0 0 0,0-1 0 0 0,0 1 1 0 0,1-1-1 0 0,-1 1 0 0 0,0 0 0 0 0,1 0 0 0 0,0 0 1 0 0,-1 1-1 0 0,1-1 0 0 0,0 0 0 0 0,0 1 1 0 0,1 0-1 0 0,-1-1 0 0 0,0 1 0 0 0,1 0 1 0 0,0 0-1 0 0,-1 0 0 0 0,1 0 0 0 0,0 0 1 0 0,1 0-1 0 0,-1 0 0 0 0,0 3 0 0 0,-1 1-13 0 0,1 0-1 0 0,0 0 1 0 0,0-1-1 0 0,1 1 0 0 0,0 0 1 0 0,0 0-1 0 0,1 0 1 0 0,0 0-1 0 0,0-1 1 0 0,0 1-1 0 0,1 0 1 0 0,0-1-1 0 0,0 1 1 0 0,1-1-1 0 0,4 9 0 0 0,-3-9-34 0 0,1 0 0 0 0,0-1 0 0 0,0 0-1 0 0,0 0 1 0 0,0 0 0 0 0,1 0 0 0 0,0-1-1 0 0,0 0 1 0 0,0 0 0 0 0,0 0 0 0 0,0-1-1 0 0,1 0 1 0 0,8 2 0 0 0,-5-2-29 0 0,1 0 0 0 0,0-1 0 0 0,1 0 0 0 0,-1-1 1 0 0,0-1-1 0 0,0 1 0 0 0,0-2 0 0 0,12-1 0 0 0,-7 0-82 0 0,0-1 0 0 0,0-1-1 0 0,0 0 1 0 0,-1-2 0 0 0,1 1-1 0 0,-1-2 1 0 0,-1 0 0 0 0,1-1-1 0 0,-1 0 1 0 0,-1-1 0 0 0,24-19-1 0 0,-32 22 20 0 0,0 1-1 0 0,0-1 1 0 0,0 0 0 0 0,-1-1-1 0 0,1 1 1 0 0,-2-1-1 0 0,1 1 1 0 0,-1-1-1 0 0,0 0 1 0 0,0-1-1 0 0,2-12 1 0 0,-3 8 0 0 0,0 0 1 0 0,-1-1-1 0 0,0 0 0 0 0,-1 1 1 0 0,-1-1-1 0 0,-2-18 1 0 0,-5-5 7 0 0,-1 0 0 0 0,-2 0 0 0 0,-28-61 0 0 0,27 68 136 0 0,2 5 186 0 0,0 1-1 0 0,-1 0 0 0 0,-1 1 0 0 0,-1 0 1 0 0,-19-23-1 0 0,32 44-107 0 0,-3 2 45 0 0,3-2-204 0 0,-1 1 0 0 0,1 0-1 0 0,0 0 1 0 0,0 0 0 0 0,-1 0 0 0 0,1 0-1 0 0,0 0 1 0 0,-1 0 0 0 0,1 0-1 0 0,0 0 1 0 0,0 0 0 0 0,-1 0-1 0 0,1 0 1 0 0,0 0 0 0 0,-1 0 0 0 0,1 0-1 0 0,0 0 1 0 0,-1 0 0 0 0,1 0-1 0 0,0 0 1 0 0,0 0 0 0 0,-1 1 0 0 0,1-1-1 0 0,0 0 1 0 0,0 0 0 0 0,-1 0-1 0 0,1 0 1 0 0,0 1 0 0 0,0-1 0 0 0,0 0-1 0 0,-1 0 1 0 0,1 1 0 0 0,0-1-1 0 0,0 0 1 0 0,0 0 0 0 0,-1 1 0 0 0,-2 15 68 0 0,0 1 0 0 0,1-1 0 0 0,1 1 0 0 0,0-1 0 0 0,1 1 0 0 0,1-1 0 0 0,1 1 1 0 0,0-1-1 0 0,1 1 0 0 0,1-1 0 0 0,0 0 0 0 0,13 30 0 0 0,-2-11 17 0 0,2-1 0 0 0,1 0 0 0 0,2-2 0 0 0,38 49 0 0 0,61 57-320 0 0,-99-112-74 0 0,-1-3-407 0 0,27 47 0 0 0,-42-62 295 0 0,1 1 0 0 0,-1 0 0 0 0,-1 0 0 0 0,0 1 0 0 0,0-1 0 0 0,-1 0-1 0 0,0 1 1 0 0,-1 0 0 0 0,1 12 0 0 0,-2 12-2781 0 0,-2-2 244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22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165 140 820 0 0,'-5'-1'277'0'0,"0"1"0"0"0,0-1 0 0 0,0 1-1 0 0,0 0 1 0 0,-1 0 0 0 0,1 0 0 0 0,0 1 0 0 0,0 0-1 0 0,0 0 1 0 0,0 0 0 0 0,0 1 0 0 0,0 0 0 0 0,0-1-1 0 0,0 2 1 0 0,-6 3 0 0 0,6-2-94 0 0,0 0 1 0 0,0 0-1 0 0,1 1 0 0 0,0 0 0 0 0,-1 0 0 0 0,1 0 1 0 0,1 1-1 0 0,-1-1 0 0 0,1 1 0 0 0,0 0 0 0 0,0 0 1 0 0,-1 6-1 0 0,-2 4 31 0 0,1 0 0 0 0,1 1 1 0 0,1-1-1 0 0,0 1 0 0 0,1 0 0 0 0,1 0 1 0 0,0-1-1 0 0,1 1 0 0 0,1 0 1 0 0,1 0-1 0 0,0 0 0 0 0,5 16 0 0 0,-4-24-149 0 0,-1 0 0 0 0,2-1-1 0 0,-1 1 1 0 0,1-1-1 0 0,0 0 1 0 0,1 0 0 0 0,0-1-1 0 0,0 1 1 0 0,0-1-1 0 0,1 0 1 0 0,1 0 0 0 0,-1-1-1 0 0,9 7 1 0 0,-9-9-48 0 0,1 1 0 0 0,0-1 0 0 0,0-1 0 0 0,1 1 0 0 0,-1-1 0 0 0,1 0 0 0 0,0-1 0 0 0,0 0 0 0 0,0 0 0 0 0,10 0 0 0 0,-2-1-187 0 0,0-1-1 0 0,0 0 0 0 0,-1-2 0 0 0,1 0 0 0 0,0 0 0 0 0,0-2 1 0 0,-1 0-1 0 0,0-1 0 0 0,0 0 0 0 0,0-1 0 0 0,0-1 1 0 0,21-13-1 0 0,-24 12-40 0 0,0 0 0 0 0,0-1 1 0 0,0 0-1 0 0,-2-1 1 0 0,1 0-1 0 0,-1-1 0 0 0,-1 0 1 0 0,14-20-1 0 0,-18 23 241 0 0,-1-1 0 0 0,0 1 0 0 0,-1-1 0 0 0,0 0-1 0 0,0 0 1 0 0,-1 0 0 0 0,0 0 0 0 0,-1-1 0 0 0,0 1 0 0 0,0 0 0 0 0,-1-1 0 0 0,0 1 0 0 0,-1 0-1 0 0,0-1 1 0 0,0 1 0 0 0,-1 0 0 0 0,0 0 0 0 0,-1 0 0 0 0,0 0 0 0 0,0 0 0 0 0,-1 0 0 0 0,0 1 0 0 0,-8-12-1 0 0,11 18 18 0 0,-1 0 0 0 0,1 0-1 0 0,-1 1 1 0 0,1-1 0 0 0,-1 1-1 0 0,0-1 1 0 0,1 1 0 0 0,-1 0-1 0 0,0 0 1 0 0,0 0 0 0 0,0 0-1 0 0,0 0 1 0 0,0 0 0 0 0,0 0-1 0 0,0 0 1 0 0,0 1-1 0 0,0-1 1 0 0,-1 1 0 0 0,1 0-1 0 0,-4 0 1 0 0,2 0 3 0 0,1 1-1 0 0,-1 0 1 0 0,0-1-1 0 0,1 2 1 0 0,-1-1-1 0 0,1 0 1 0 0,-1 1-1 0 0,1 0 1 0 0,-1-1-1 0 0,1 2 1 0 0,-4 2-1 0 0,-2 3 32 0 0,-1 0 0 0 0,1 1-1 0 0,1 1 1 0 0,-1 0-1 0 0,2 0 1 0 0,-10 15 0 0 0,8-10-3 0 0,1 1 1 0 0,1 0-1 0 0,-11 32 1 0 0,16-39-53 0 0,-1 0 1 0 0,2 0-1 0 0,0 0 1 0 0,0 0 0 0 0,0 0-1 0 0,1 0 1 0 0,0 1-1 0 0,1-1 1 0 0,2 12 0 0 0,-3-20-27 0 0,0 0 1 0 0,1-1 0 0 0,-1 1-1 0 0,0 0 1 0 0,0 0-1 0 0,0 0 1 0 0,1-1 0 0 0,-1 1-1 0 0,0 0 1 0 0,1 0 0 0 0,-1-1-1 0 0,0 1 1 0 0,1 0 0 0 0,-1-1-1 0 0,1 1 1 0 0,0 0-1 0 0,-1-1 1 0 0,1 1 0 0 0,-1-1-1 0 0,1 1 1 0 0,0-1 0 0 0,-1 1-1 0 0,1-1 1 0 0,0 0 0 0 0,0 1-1 0 0,-1-1 1 0 0,1 0-1 0 0,0 1 1 0 0,0-1 0 0 0,0 0-1 0 0,-1 0 1 0 0,1 0 0 0 0,0 0-1 0 0,0 0 1 0 0,0 0 0 0 0,-1 0-1 0 0,1 0 1 0 0,0 0-1 0 0,0 0 1 0 0,0 0 0 0 0,0 0-1 0 0,-1-1 1 0 0,1 1 0 0 0,0 0-1 0 0,0-1 1 0 0,-1 1 0 0 0,1 0-1 0 0,0-1 1 0 0,-1 1-1 0 0,1-1 1 0 0,0 1 0 0 0,0-2-1 0 0,33-28 40 0 0,-23 18 33 0 0,-1 0 0 0 0,-1-1 0 0 0,-1-1 0 0 0,0 1 0 0 0,0-2 0 0 0,-1 1 0 0 0,-1-1-1 0 0,-1 1 1 0 0,0-2 0 0 0,0 1 0 0 0,-2 0 0 0 0,3-28 0 0 0,-6 39-3 0 0,1 1-1 0 0,-1-1 1 0 0,1 0 0 0 0,0 1-1 0 0,0-1 1 0 0,0 1 0 0 0,0-1-1 0 0,1 1 1 0 0,1-5 0 0 0,-2 7 96 0 0,17 15-88 0 0,13 18 13 0 0,-28-28-75 0 0,0 0 0 0 0,0 0 0 0 0,1 0 0 0 0,0 0 0 0 0,-1-1-1 0 0,1 1 1 0 0,1-1 0 0 0,-1 0 0 0 0,0 0 0 0 0,1-1 0 0 0,-1 1 0 0 0,1-1 0 0 0,0 0-1 0 0,0 0 1 0 0,9 1 0 0 0,-13-3-12 0 0,1 0-1 0 0,0 0 1 0 0,-1 0 0 0 0,1 0-1 0 0,0-1 1 0 0,0 1-1 0 0,-1-1 1 0 0,1 1 0 0 0,-1-1-1 0 0,1 0 1 0 0,0 1-1 0 0,-1-1 1 0 0,1 0 0 0 0,-1 0-1 0 0,0 0 1 0 0,1 0-1 0 0,-1-1 1 0 0,0 1 0 0 0,0 0-1 0 0,1 0 1 0 0,-1-1-1 0 0,0 1 1 0 0,0-1 0 0 0,-1 1-1 0 0,1-1 1 0 0,0 1-1 0 0,1-3 1 0 0,1-5 5 0 0,0 1 0 0 0,0-1 1 0 0,3-14-1 0 0,-5 18-4 0 0,1-13 21 0 0,0 0 0 0 0,-1 0 0 0 0,0 0-1 0 0,-2 0 1 0 0,-4-31 0 0 0,3 38-21 0 0,2 10-6 0 0,0-1-1 0 0,-1 1 1 0 0,1-1 0 0 0,0 1-1 0 0,0-1 1 0 0,0 1 0 0 0,0-1-1 0 0,0 1 1 0 0,1-1 0 0 0,-1 1-1 0 0,0-1 1 0 0,1 1 0 0 0,-1 0-1 0 0,1-1 1 0 0,-1 1 0 0 0,1 0-1 0 0,-1-1 1 0 0,1 1 0 0 0,1-2 0 0 0,-1 2 0 0 0,0 1 0 0 0,0-1 0 0 0,0 1 1 0 0,0 0-1 0 0,0-1 0 0 0,0 1 0 0 0,0 0 1 0 0,0-1-1 0 0,0 1 0 0 0,0 0 0 0 0,0 0 1 0 0,0 0-1 0 0,0 0 0 0 0,0 0 1 0 0,0 0-1 0 0,0 1 0 0 0,0-1 0 0 0,0 0 1 0 0,0 0-1 0 0,0 1 0 0 0,1 0 0 0 0,8 3 0 0 0,0 1-1 0 0,-1 0 1 0 0,0 1-1 0 0,11 8 1 0 0,-11-7 3 0 0,63 42-3 0 0,125 89 1019 0 0,-194-136-688 0 0,1 1 1 0 0,-1 0-1 0 0,1-1 0 0 0,0 0 1 0 0,0 0-1 0 0,0 0 1 0 0,8 2-1 0 0,-11-6-287 0 0,0 1 0 0 0,-1-1 0 0 0,1 0 0 0 0,0 0 0 0 0,-1 1-1 0 0,1-1 1 0 0,-1 0 0 0 0,1 0 0 0 0,-1 0 0 0 0,0 0 0 0 0,0 0 0 0 0,1 0-1 0 0,-2-2 1 0 0,-3-20 93 0 0,-7-71-814 0 0,10 85 320 0 0,1 0-1 0 0,0 0 1 0 0,1 0 0 0 0,0 0-1 0 0,1 0 1 0 0,0 1 0 0 0,4-13-1 0 0,-4 18 103 0 0,-1 0 0 0 0,1 1 0 0 0,0-1 0 0 0,0 1 0 0 0,1-1 0 0 0,-1 1 0 0 0,1 0 0 0 0,-1 0 0 0 0,1 0 0 0 0,0 0 0 0 0,0 1 0 0 0,4-3 0 0 0,28-12-5084 0 0,-12 10 2207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22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1036 0 0,'0'0'6937'0'0,"-1"6"-6162"0"0,1 16-337 0 0,0 1 0 0 0,2 0 0 0 0,0 0 0 0 0,1 0 0 0 0,2-1 0 0 0,0 0 0 0 0,1 0 0 0 0,2 0 0 0 0,0-1 0 0 0,1 0 0 0 0,16 27 0 0 0,5-3-643 0 0,-27-42-305 0 0,0 1 1 0 0,-1-1-1 0 0,1 0 1 0 0,0 0-1 0 0,0-1 1 0 0,1 1-1 0 0,-1-1 1 0 0,0 1-1 0 0,1-1 1 0 0,5 2-1 0 0,-5-5-2592 0 0,7-7 234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22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38 448 0 0,'-11'-8'1044'0'0,"0"1"-32"0"0,-2 2-76 0 0,2 0-80 0 0,2 2-100 0 0,2-1 561 0 0,-3-2-229 0 0,63 16-5437 0 0,-20-1 2637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23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262 376 788 0 0,'-14'-5'610'0'0,"-1"0"0"0"0,0 1 1 0 0,0 1-1 0 0,0 0 0 0 0,-26-1 0 0 0,35 4-422 0 0,-1 0 0 0 0,1 1 0 0 0,0-1-1 0 0,0 1 1 0 0,0 1 0 0 0,0-1 0 0 0,0 1 0 0 0,0 0 0 0 0,0 1-1 0 0,1-1 1 0 0,-1 1 0 0 0,1 0 0 0 0,-1 1 0 0 0,1-1 0 0 0,0 1-1 0 0,0 0 1 0 0,-4 5 0 0 0,5-5-97 0 0,0 0 0 0 0,1 0 1 0 0,0 0-1 0 0,-1 0 0 0 0,1 1 0 0 0,1 0 0 0 0,-1-1 0 0 0,1 1 1 0 0,0 0-1 0 0,0 0 0 0 0,0 1 0 0 0,1-1 0 0 0,-1 0 0 0 0,1 0 1 0 0,0 11-1 0 0,1-10-38 0 0,1 1 1 0 0,0-1 0 0 0,0 1-1 0 0,0-1 1 0 0,1 1 0 0 0,0-1-1 0 0,1 0 1 0 0,-1 0 0 0 0,1 0-1 0 0,0 0 1 0 0,1 0 0 0 0,6 9-1 0 0,-6-9-95 0 0,1 0 0 0 0,0-1 0 0 0,0 1-1 0 0,1-1 1 0 0,-1 0 0 0 0,1 0 0 0 0,0-1-1 0 0,0 1 1 0 0,0-2 0 0 0,1 1 0 0 0,0 0-1 0 0,0-1 1 0 0,0-1 0 0 0,0 1 0 0 0,0-1-1 0 0,9 2 1 0 0,-10-4-30 0 0,1 1 0 0 0,-1-1-1 0 0,0 0 1 0 0,0-1 0 0 0,0 1-1 0 0,0-1 1 0 0,0 0 0 0 0,0-1-1 0 0,-1 0 1 0 0,1 0 0 0 0,0 0 0 0 0,-1 0-1 0 0,1-1 1 0 0,-1 0 0 0 0,0 0-1 0 0,0 0 1 0 0,0-1 0 0 0,0 0 0 0 0,0 0-1 0 0,6-8 1 0 0,-6 6 20 0 0,1 0 1 0 0,-2-1-1 0 0,1 1 0 0 0,-1-1 0 0 0,0 0 1 0 0,0-1-1 0 0,-1 1 0 0 0,0 0 0 0 0,0-1 1 0 0,-1 0-1 0 0,2-11 0 0 0,-2 6 32 0 0,-1-1 1 0 0,0 1-1 0 0,-1-1 0 0 0,-1 0 0 0 0,0 1 1 0 0,-4-16-1 0 0,-4-10 173 0 0,-3 0 0 0 0,-1 2 1 0 0,-28-60-1 0 0,27 66 863 0 0,-2 0 0 0 0,-1 1-1 0 0,-39-54 1 0 0,55 83-342 0 0,-1 5-479 0 0,0 2-146 0 0,1 1-1 0 0,0-1 0 0 0,0 1 0 0 0,1-1 1 0 0,-1 1-1 0 0,1-1 0 0 0,1 1 0 0 0,-1-1 1 0 0,1 1-1 0 0,0-1 0 0 0,1 1 0 0 0,0-1 1 0 0,0 0-1 0 0,0 0 0 0 0,5 10 0 0 0,7 14 114 0 0,31 48 0 0 0,-44-77-157 0 0,152 210-694 0 0,-48-72-2124 0 0,-59-63-2210 0 0,-26-39 2147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23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5 866 184 0 0,'0'0'54'0'0,"0"0"-1"0"0,1-1 1 0 0,-1 1-1 0 0,0 0 1 0 0,0 0-1 0 0,0 0 1 0 0,0 0 0 0 0,0 0-1 0 0,0-1 1 0 0,0 1-1 0 0,0 0 1 0 0,0 0 0 0 0,0 0-1 0 0,0 0 1 0 0,1 0-1 0 0,-1-1 1 0 0,0 1-1 0 0,0 0 1 0 0,0 0 0 0 0,0 0-1 0 0,0-1 1 0 0,0 1-1 0 0,0 0 1 0 0,0 0-1 0 0,-1 0 1 0 0,1 0 0 0 0,0-1-1 0 0,0 1 1 0 0,0 0-1 0 0,0 0 1 0 0,0 0-1 0 0,0 0 1 0 0,0 0 0 0 0,0-1-1 0 0,0 1 1 0 0,0 0-1 0 0,0 0 1 0 0,-1 0-1 0 0,1 0 1 0 0,0 0 0 0 0,0 0-1 0 0,0 0 1 0 0,0-1-1 0 0,0 1 1 0 0,-1 0 0 0 0,1 0-1 0 0,0 0 1 0 0,0 0-1 0 0,0 0 1 0 0,0 0-1 0 0,-1 0 1 0 0,1 0 0 0 0,0 0-1 0 0,0 0 1 0 0,0 0-1 0 0,0 0 1 0 0,-1 0-1 0 0,1 0 1 0 0,0 0 0 0 0,0 0-1 0 0,0 0 1 0 0,0 0-1 0 0,-1 0 1 0 0,1 0-1 0 0,0 0 1 0 0,0 0 0 0 0,0 0-1 0 0,0 0 1 0 0,-1 1-1 0 0,18-13 190 0 0,1 2-1 0 0,0 0 1 0 0,1 1-1 0 0,-1 0 1 0 0,26-6-1 0 0,21-11 48 0 0,225-96 416 0 0,174-71-288 0 0,-30 13-396 0 0,-319 130-48 0 0,171-79 302 0 0,-201 89-100 0 0,20-10-3123 0 0,-98 47 1318 0 0,0 1 122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26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1993 3553 72 0 0,'-21'5'825'0'0,"1"1"0"0"0,-30 13 0 0 0,34-12-637 0 0,0-2 1 0 0,0 1 0 0 0,0-2-1 0 0,-1 0 1 0 0,1-1-1 0 0,-1-1 1 0 0,0 0 0 0 0,0-1-1 0 0,0-1 1 0 0,1-1-1 0 0,-1 0 1 0 0,0-1-1 0 0,0-1 1 0 0,1 0 0 0 0,-1-2-1 0 0,1 0 1 0 0,0 0-1 0 0,1-2 1 0 0,-26-13 0 0 0,-4-9 126 0 0,0-2 1 0 0,3-2-1 0 0,0-2 1 0 0,2-2-1 0 0,2-1 1 0 0,-51-68-1 0 0,45 50-171 0 0,-16-32 119 0 0,-3-3 85 0 0,18 33-64 0 0,-178-244 390 0 0,98 118-281 0 0,-33-45-179 0 0,115 160-136 0 0,-10-40-50 0 0,0 2-41 0 0,12 39 15 0 0,10 23-1 0 0,2 0-1 0 0,2-3 0 0 0,-39-92 0 0 0,30 41-38 0 0,-40-184-1 0 0,64 227 19 0 0,-7-39-9 0 0,17 85 1 0 0,1-1-1 0 0,1 1 1 0 0,0-1-1 0 0,0 1 1 0 0,1-1-1 0 0,4-17 1 0 0,-1 15-40 0 0,1 0-1 0 0,0 1 1 0 0,1 0 0 0 0,0 0 0 0 0,1 0 0 0 0,1 1 0 0 0,-1 0 0 0 0,2 0 0 0 0,13-14 0 0 0,12-7-194 0 0,49-38 1 0 0,-54 50 173 0 0,1 0-1 0 0,1 2 0 0 0,0 1 1 0 0,42-16-1 0 0,139-41-76 0 0,-203 71 157 0 0,438-119-412 0 0,-122 36-139 0 0,12-15 23 0 0,217-59-93 0 0,-457 135 542 0 0,255-51-88 0 0,-332 74 175 0 0,1 1 0 0 0,-1 0 0 0 0,0 2 0 0 0,1 1 0 0 0,-1 0 0 0 0,0 1 1 0 0,0 2-1 0 0,26 8 0 0 0,14 9 111 0 0,75 40 0 0 0,-34-15 19 0 0,-71-34-90 0 0,0 2 1 0 0,-1 1 0 0 0,45 32 0 0 0,-60-37 8 0 0,-1 1-1 0 0,1 1 1 0 0,-2 0-1 0 0,0 0 1 0 0,0 1 0 0 0,-2 1-1 0 0,1 0 1 0 0,10 23-1 0 0,7 19 131 0 0,-2-2-18 0 0,3-2 0 0 0,53 76 0 0 0,-30-67-32 0 0,98 91 0 0 0,-104-109-105 0 0,-16-12 25 0 0,0 2 0 0 0,-2 1 1 0 0,-2 1-1 0 0,-1 1 1 0 0,26 54-1 0 0,81 214 173 0 0,-61-102-238 0 0,-51-137-151 0 0,6 16-350 0 0,-17-59 355 0 0,-1 2 0 0 0,-1-1 0 0 0,-1 1 0 0 0,-1 0 0 0 0,-1 0 0 0 0,-2 0 0 0 0,0 1 0 0 0,-2-1 0 0 0,-3 32 0 0 0,-2-33 142 0 0,0-1 0 0 0,-2 0 1 0 0,-1 0-1 0 0,-1-1 0 0 0,0 0 1 0 0,-2 0-1 0 0,-17 25 0 0 0,-106 134 946 0 0,104-144-825 0 0,-9 9 19 0 0,-2-1 0 0 0,-2-3 0 0 0,-81 64 0 0 0,76-71-2541 0 0,-97 52-1 0 0,111-70 737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0:08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49 216 0 0,'0'0'5429'0'0,"1"4"-5014"0"0,0 0-264 0 0,1-1 1 0 0,-1 1-1 0 0,1-1 0 0 0,-1 1 0 0 0,1-1 1 0 0,0 0-1 0 0,5 6 0 0 0,-6-7-109 0 0,0-1 0 0 0,0 0-1 0 0,0 0 1 0 0,1 0-1 0 0,-1 0 1 0 0,0-1-1 0 0,0 1 1 0 0,1 0-1 0 0,-1 0 1 0 0,0-1-1 0 0,1 1 1 0 0,-1-1-1 0 0,0 1 1 0 0,1-1 0 0 0,-1 0-1 0 0,1 1 1 0 0,-1-1-1 0 0,1 0 1 0 0,-1 0-1 0 0,1 0 1 0 0,-1 0-1 0 0,1 0 1 0 0,-1 0-1 0 0,1-1 1 0 0,-1 1-1 0 0,1 0 1 0 0,-1-1 0 0 0,0 1-1 0 0,1-1 1 0 0,1 0-1 0 0,6-4 30 0 0,0-1 1 0 0,0 1-1 0 0,0-1 0 0 0,-1-1 1 0 0,0 0-1 0 0,0 0 0 0 0,-1 0 1 0 0,0-1-1 0 0,0 0 1 0 0,6-11-1 0 0,-13 19-73 0 0,0-1 0 0 0,1 1 0 0 0,-1-1 1 0 0,0 1-1 0 0,0-1 0 0 0,0 1 0 0 0,1-1 1 0 0,-1 1-1 0 0,0-1 0 0 0,1 1 0 0 0,-1-1 0 0 0,0 1 1 0 0,1 0-1 0 0,-1-1 0 0 0,1 1 0 0 0,-1 0 0 0 0,1-1 1 0 0,-1 1-1 0 0,1 0 0 0 0,-1-1 0 0 0,1 1 0 0 0,-1 0 1 0 0,1 0-1 0 0,-1 0 0 0 0,1-1 0 0 0,-1 1 1 0 0,1 0-1 0 0,-1 0 0 0 0,1 0 0 0 0,-1 0 0 0 0,2 0 1 0 0,-1 1-39 0 0,0-1 0 0 0,0 1 0 0 0,0 0 1 0 0,-1 0-1 0 0,1-1 0 0 0,0 1 1 0 0,0 0-1 0 0,-1 0 0 0 0,1 0 0 0 0,0 0 1 0 0,-1 0-1 0 0,1 0 0 0 0,-1 0 0 0 0,1 1 1 0 0,10 40-2721 0 0,-11-22 514 0 0,2 8 174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4:30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200 693 88 0 0,'-54'10'1677'0'0,"24"-4"104"0"0,0-1 0 0 0,-48 2-1 0 0,77-7-1761 0 0,1 0-1 0 0,0 0 1 0 0,0 0-1 0 0,-1 0 1 0 0,1 0-1 0 0,0 0 1 0 0,0 0-1 0 0,-1 0 1 0 0,1 0-1 0 0,0 0 1 0 0,0 0-1 0 0,0 0 1 0 0,-1 0-1 0 0,1 0 1 0 0,0 0-1 0 0,0 0 1 0 0,-1 0-1 0 0,1 0 1 0 0,0-1-1 0 0,0 1 1 0 0,0 0-1 0 0,-1 0 1 0 0,1 0-1 0 0,0 0 1 0 0,0-1-1 0 0,0 1 1 0 0,0 0-1 0 0,-1 0 1 0 0,1 0-1 0 0,0-1 1 0 0,0 1-1 0 0,0 0 1 0 0,0 0-1 0 0,0 0 1 0 0,0-1-1 0 0,0 1 1 0 0,0 0-1 0 0,0 0 1 0 0,0-1-1 0 0,0 1 0 0 0,0 0 1 0 0,0 0-1 0 0,0-1 1 0 0,0 1-1 0 0,0 0 1 0 0,0 0-1 0 0,0-1 1 0 0,0 1-1 0 0,0 0 1 0 0,0 0-1 0 0,0-1 1 0 0,0 1-1 0 0,32-28 208 0 0,1 2-1 0 0,1 2 1 0 0,52-30-1 0 0,-4 2-62 0 0,381-230 303 0 0,-256 160-670 0 0,-172 100 4 0 0,147-80-2712 0 0,-182 102 2870 0 0,0 0 0 0 0,0 0 1 0 0,0 0-1 0 0,0 0 0 0 0,0 0 0 0 0,0 0 0 0 0,1 0 1 0 0,-1 0-1 0 0,0-1 0 0 0,0 1 0 0 0,0 0 1 0 0,0 0-1 0 0,1 0 0 0 0,-1 0 0 0 0,0 0 0 0 0,0 0 1 0 0,0 0-1 0 0,0 0 0 0 0,0 0 0 0 0,1 0 1 0 0,-1 0-1 0 0,0 0 0 0 0,0 0 0 0 0,0 0 0 0 0,0 0 1 0 0,1 0-1 0 0,-1 0 0 0 0,0 0 0 0 0,0 0 1 0 0,0 1-1 0 0,0-1 0 0 0,0 0 0 0 0,1 0 0 0 0,-1 0 1 0 0,0 0-1 0 0,0 0 0 0 0,0 0 0 0 0,0 0 1 0 0,0 0-1 0 0,0 1 0 0 0,1-1 0 0 0,-1 0 0 0 0,0 0 1 0 0,0 0-1 0 0,0 0 0 0 0,0 0 0 0 0,0 1 1 0 0,0-1-1 0 0,0 0 0 0 0,0 0 0 0 0,0 0 0 0 0,0 0 1 0 0,0 1-1 0 0,-1 9-1559 0 0,-7 2 224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4:31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77 654 168 0 0,'-76'50'6327'0'0,"81"-54"-5952"0"0,37-28 235 0 0,77-43 1 0 0,61-22-118 0 0,-138 75-399 0 0,-35 19-83 0 0,791-388 597 0 0,-770 379-658 0 0,11-5-270 0 0,1 1 1 0 0,60-15 0 0 0,-99 30 271 0 0,0 0-1 0 0,1 1 0 0 0,-1 0 0 0 0,1-1 1 0 0,-1 1-1 0 0,1 0 0 0 0,-1 0 0 0 0,1-1 0 0 0,-1 1 1 0 0,1 0-1 0 0,-1 1 0 0 0,1-1 0 0 0,-1 0 1 0 0,1 0-1 0 0,-1 1 0 0 0,0-1 0 0 0,1 0 1 0 0,-1 1-1 0 0,1 0 0 0 0,-1-1 0 0 0,0 1 0 0 0,0 0 1 0 0,1 0-1 0 0,1 1 0 0 0,-3 0-2 0 0,0-1-1 0 0,0 1 0 0 0,0 0 1 0 0,0-1-1 0 0,0 1 1 0 0,0-1-1 0 0,0 1 1 0 0,0 0-1 0 0,-1-1 0 0 0,1 1 1 0 0,-1-1-1 0 0,1 1 1 0 0,-1-1-1 0 0,1 1 0 0 0,-1-1 1 0 0,0 1-1 0 0,0-1 1 0 0,0 0-1 0 0,0 1 1 0 0,0-1-1 0 0,0 0 0 0 0,-2 2 1 0 0,-18 22-751 0 0,-1-1 0 0 0,-1-1 0 0 0,-29 21 0 0 0,-6 1-706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4:31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23 500 32 0 0,'-1'1'185'0'0,"-1"-1"1"0"0,1 0-1 0 0,0 1 0 0 0,-1 0 0 0 0,1-1 1 0 0,-1 1-1 0 0,1 0 0 0 0,0-1 1 0 0,0 1-1 0 0,-1 0 0 0 0,1 0 0 0 0,0 0 1 0 0,0 0-1 0 0,0 0 0 0 0,0 0 0 0 0,0 1 1 0 0,-1 0-1 0 0,27-5 576 0 0,54-19-461 0 0,142-74 474 0 0,-184 78-711 0 0,671-335-2244 0 0,-685 340 1013 0 0,-5 3 88 0 0</inkml:trace>
  <inkml:trace contextRef="#ctx0" brushRef="#br0" timeOffset="1">97 686 124 0 0,'28'-4'360'0'0,"-8"-8"-48"0"0,7-4-20 0 0,7-3-24 0 0,6-1-28 0 0,21-10-12 0 0,4-6-16 0 0,33-14-32 0 0,0 1-68 0 0,-3-3-96 0 0,5 3-104 0 0,2-6-288 0 0,-7 2-412 0 0,-1-2 184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6:01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107 215 528 0 0,'-9'-18'7762'0'0,"7"23"-7239"0"0,0 1-355 0 0,0 1-1 0 0,1 0 0 0 0,-1 0 0 0 0,1-1 0 0 0,1 1 1 0 0,0 0-1 0 0,0 12 0 0 0,9 57 746 0 0,-3-34-493 0 0,18 322 2256 0 0,-16-256-152 0 0,-8-109-2508 0 0,-1-1 0 0 0,1 0 1 0 0,-1 1-1 0 0,1 0 1 0 0,-1-1-1 0 0,1 1 0 0 0,-1-1 1 0 0,0 1-1 0 0,0 0 1 0 0,0-1-1 0 0,0 1 0 0 0,-1-1 1 0 0,-2-5 20 0 0,-5-14 42 0 0,2-1 1 0 0,1 1 0 0 0,-5-32-1 0 0,4 18-35 0 0,-44-249 97 0 0,36 199-106 0 0,6-15-15 0 0,4 25-18 0 0,5 61-105 0 0,7 21 36 0 0,-2-1 76 0 0,5 10-22 0 0,0 0-1 0 0,-1 1 1 0 0,0-1-1 0 0,-2 2 1 0 0,0-1 0 0 0,8 32-1 0 0,3 6 15 0 0,19 50 19 0 0,22 111 1 0 0,-48-172 44 0 0,-11-44-64 0 0,0 0 0 0 0,0 0 0 0 0,0 0 0 0 0,0 0 0 0 0,0 0 0 0 0,0 0 0 0 0,0 0 1 0 0,0 0-1 0 0,0 0 0 0 0,1 0 0 0 0,-1 0 0 0 0,0 0 0 0 0,0 0 0 0 0,0 0 0 0 0,0 0 0 0 0,0 0 0 0 0,0 0 1 0 0,0 0-1 0 0,0 0 0 0 0,0 0 0 0 0,0 0 0 0 0,0 0 0 0 0,0 0 0 0 0,1 0 0 0 0,-1 0 0 0 0,0 0 0 0 0,0 0 0 0 0,0 0 1 0 0,0 0-1 0 0,0 0 0 0 0,0 0 0 0 0,0 0 0 0 0,0 0 0 0 0,0 0 0 0 0,0 0 0 0 0,0 0 0 0 0,0 0 0 0 0,0 0 1 0 0,0 0-1 0 0,0-23 19 0 0,-28-395-232 0 0,25 359 145 0 0,-7-106-157 0 0,1 127 29 0 0,3 72 227 0 0,2 0 0 0 0,1 0 0 0 0,2 0-1 0 0,5 60 1 0 0,-1-10 61 0 0,23 310 284 0 0,-12-234-1787 0 0,-8-125-1276 0 0,4-16-3538 0 0,-3-13 2275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6:02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79 600 0 0,'-10'-17'4322'0'0,"4"14"-3437"0"0,6 3-854 0 0,0 0 1 0 0,0 0 0 0 0,0-1 0 0 0,0 1-1 0 0,0 0 1 0 0,0 0 0 0 0,0 0 0 0 0,0 0-1 0 0,-1 0 1 0 0,1 0 0 0 0,0 0 0 0 0,0 0-1 0 0,0 0 1 0 0,0 0 0 0 0,0 0 0 0 0,0 0-1 0 0,0 0 1 0 0,-1 0 0 0 0,1 0 0 0 0,0 0-1 0 0,0 0 1 0 0,0 0 0 0 0,0 0 0 0 0,0 0-1 0 0,0 0 1 0 0,0 0 0 0 0,-1 0 0 0 0,1 0-1 0 0,0 0 1 0 0,0 0 0 0 0,0 1 0 0 0,0-1-1 0 0,0 0 1 0 0,0 0 0 0 0,0 0 0 0 0,0 0-1 0 0,0 0 1 0 0,0 0 0 0 0,-1 0 0 0 0,1 0-1 0 0,0 0 1 0 0,0 0 0 0 0,0 1 0 0 0,0-1-1 0 0,0 0 1 0 0,0 0 0 0 0,0 0-1 0 0,0 0 1 0 0,0 0 0 0 0,0 0 0 0 0,0 0-1 0 0,0 1 1 0 0,0-1 0 0 0,0 0 0 0 0,0 0-1 0 0,0 0 1 0 0,0 0 0 0 0,0 0 0 0 0,0 0-1 0 0,0 0 1 0 0,0 1 0 0 0,0-1 0 0 0,0 0-1 0 0,0 0 1 0 0,0 0 0 0 0,0 0 0 0 0,1 0-1 0 0,49 191 3609 0 0,-29-122-2823 0 0,50 148 2182 0 0,-56-180 616 0 0,-15-43-3436 0 0,-8-59 234 0 0,-9-135-59 0 0,17 177-404 0 0,0-1 1 0 0,2 0 0 0 0,1 1-1 0 0,1-1 1 0 0,1 1 0 0 0,11-34-1 0 0,-15 55 34 0 0,-1 0-1 0 0,1 0 1 0 0,0 1-1 0 0,-1-1 0 0 0,1 0 1 0 0,0 0-1 0 0,0 1 1 0 0,0-1-1 0 0,0 0 0 0 0,1 1 1 0 0,-1-1-1 0 0,0 1 1 0 0,1 0-1 0 0,-1-1 0 0 0,1 1 1 0 0,-1 0-1 0 0,1 0 1 0 0,-1 0-1 0 0,1 0 1 0 0,2-1-1 0 0,-2 2-1 0 0,1 0 1 0 0,-1 0-1 0 0,0 0 1 0 0,0 0-1 0 0,0 1 0 0 0,0-1 1 0 0,0 1-1 0 0,1 0 1 0 0,-1 0-1 0 0,0-1 1 0 0,0 1-1 0 0,-1 1 0 0 0,1-1 1 0 0,0 0-1 0 0,0 0 1 0 0,0 1-1 0 0,-1-1 1 0 0,1 1-1 0 0,1 1 0 0 0,8 8-26 0 0,-1 0 0 0 0,0 1 0 0 0,-1 1 0 0 0,0-1-1 0 0,-1 1 1 0 0,0 1 0 0 0,-1 0 0 0 0,6 17 0 0 0,1 9-47 0 0,18 74 0 0 0,-29-93 101 0 0,0 1 0 0 0,1 31-1 0 0,-4-52 15 0 0,0 0 0 0 0,0 0 0 0 0,0 0 0 0 0,0-1-1 0 0,0 1 1 0 0,0 0 0 0 0,0 0 0 0 0,0 0 0 0 0,0 0 0 0 0,0 0-1 0 0,0-1 1 0 0,-1 1 0 0 0,1 0 0 0 0,0 0 0 0 0,0 0-1 0 0,-1-1 1 0 0,1 1 0 0 0,-1 0 0 0 0,1-1 0 0 0,-1 1 0 0 0,1 0-1 0 0,-1 0 1 0 0,0-1 2 0 0,0 0 0 0 0,1 0 0 0 0,-1 0 0 0 0,1 0 0 0 0,-1 0-1 0 0,0-1 1 0 0,1 1 0 0 0,-1 0 0 0 0,1 0 0 0 0,-1-1 0 0 0,1 1 0 0 0,-1 0 0 0 0,1-1-1 0 0,-1 1 1 0 0,1 0 0 0 0,-1-1 0 0 0,1 1 0 0 0,-1-1 0 0 0,1 1 0 0 0,0-1 0 0 0,-1 1-1 0 0,1-1 1 0 0,-21-36 318 0 0,14 15-329 0 0,2-1-1 0 0,0 1 0 0 0,2-1 1 0 0,0 0-1 0 0,2 0 1 0 0,1 0-1 0 0,4-42 1 0 0,-3 53-27 0 0,1 1 0 0 0,0-1 1 0 0,1 0-1 0 0,0 1 1 0 0,1-1-1 0 0,0 1 1 0 0,1 0-1 0 0,0 1 1 0 0,1-1-1 0 0,0 1 1 0 0,1 0-1 0 0,0 0 1 0 0,0 1-1 0 0,1 0 1 0 0,0 0-1 0 0,18-14 0 0 0,-20 19 6 0 0,1 0-1 0 0,-1 1 0 0 0,1-1 0 0 0,0 1 0 0 0,0 0 0 0 0,0 1 0 0 0,0 0 0 0 0,0 0 0 0 0,1 0 0 0 0,-1 1 0 0 0,1 0 0 0 0,-1 1 1 0 0,0 0-1 0 0,1 0 0 0 0,-1 0 0 0 0,1 1 0 0 0,-1 0 0 0 0,1 1 0 0 0,-1-1 0 0 0,14 6 0 0 0,-9-2 5 0 0,-1 1 1 0 0,1 0-1 0 0,-1 0 0 0 0,0 1 0 0 0,-1 0 0 0 0,0 1 1 0 0,0 0-1 0 0,0 1 0 0 0,-1 0 0 0 0,-1 1 1 0 0,11 13-1 0 0,2 10-30 0 0,26 53 0 0 0,-31-54-790 0 0,1-1 0 0 0,26 35 0 0 0,-38-60 263 0 0,1 1-1 0 0,0-1 1 0 0,1 0 0 0 0,0-1-1 0 0,0 1 1 0 0,12 6-1 0 0,26 9-5267 0 0,-9-10 1690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6:03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116 345 508 0 0,'-11'-46'3294'0'0,"-30"-79"0"0"0,17 81 526 0 0,24 43-2742 0 0,1 7-748 0 0,31 152 936 0 0,17 91-294 0 0,6 19-201 0 0,-43-232-589 0 0,-12-35-33 0 0,1-7-142 0 0,2-27 1 0 0,-3 1-1 0 0,0-1 0 0 0,-2 1 0 0 0,-1-1 1 0 0,-10-39-1 0 0,-51-168-4 0 0,37 147 2 0 0,-7-7-18 0 0,21 67 56 0 0,2 0 0 0 0,1-1-1 0 0,-6-39 1 0 0,57 270 254 0 0,41 383-2780 0 0,-79-562 904 0 0,1 0 0 0 0,6 18 0 0 0,-5-21-1107 0 0,1 6-842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6:04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1 187 792 0 0,'0'0'2728'0'0,"2"4"-2126"0"0,103 181 3010 0 0,-58-92-2635 0 0,41 71 2096 0 0,-96-182-2683 0 0,0 0 0 0 0,1 0 0 0 0,1-1 0 0 0,1 0 0 0 0,0 0 0 0 0,-2-23-1 0 0,-9-137-232 0 0,15 163-144 0 0,1-1 1 0 0,0 1-1 0 0,1 0 0 0 0,1-1 1 0 0,1 1-1 0 0,0 0 0 0 0,1 0 1 0 0,1 0-1 0 0,7-17 0 0 0,-11 32-11 0 0,0-1-1 0 0,1 1 1 0 0,-1-1-1 0 0,0 1 1 0 0,0 0-1 0 0,1-1 1 0 0,-1 1-1 0 0,0 0 1 0 0,1 0-1 0 0,-1 0 1 0 0,1 0-1 0 0,0 0 1 0 0,-1 0-1 0 0,1 1 1 0 0,0-1-1 0 0,-1 0 1 0 0,1 1-1 0 0,0-1 1 0 0,0 1-1 0 0,0 0 1 0 0,0-1 0 0 0,-1 1-1 0 0,1 0 1 0 0,0 0-1 0 0,0 0 1 0 0,0 1-1 0 0,0-1 1 0 0,-1 0-1 0 0,1 1 1 0 0,0-1-1 0 0,0 1 1 0 0,-1 0-1 0 0,1-1 1 0 0,0 1-1 0 0,-1 0 1 0 0,3 1-1 0 0,5 3 3 0 0,0 0 1 0 0,-1 0-1 0 0,1 1 0 0 0,-1 0 0 0 0,9 9 1 0 0,1 3-1 0 0,-2 1-1 0 0,0 1 1 0 0,-2 0 0 0 0,0 1 0 0 0,16 31 0 0 0,-8-4 9 0 0,26 75 1 0 0,-16-6 327 0 0,-31-115 64 0 0,-3-93-227 0 0,5-122-22 0 0,0 186-145 0 0,0 0-1 0 0,2 1 1 0 0,0-1-1 0 0,2 1 1 0 0,17-43-1 0 0,-20 61-10 0 0,-1 1-1 0 0,1 0 1 0 0,0 0-1 0 0,1 0 1 0 0,-1 0-1 0 0,1 1 0 0 0,10-11 1 0 0,-12 15 0 0 0,-1 0-1 0 0,1 0 1 0 0,-1 1 0 0 0,1-1 0 0 0,-1 1-1 0 0,1-1 1 0 0,0 1 0 0 0,0 0-1 0 0,0 0 1 0 0,0 0 0 0 0,0 1 0 0 0,0-1-1 0 0,0 0 1 0 0,0 1 0 0 0,0 0-1 0 0,0 0 1 0 0,0 0 0 0 0,0 0 0 0 0,0 1-1 0 0,0-1 1 0 0,0 1 0 0 0,0-1-1 0 0,0 1 1 0 0,3 1 0 0 0,5 3 1 0 0,-1 1 0 0 0,1 0 0 0 0,-1 0 0 0 0,0 1 0 0 0,0 0 0 0 0,-1 0 0 0 0,0 1 1 0 0,0 1-1 0 0,-1-1 0 0 0,0 1 0 0 0,0 1 0 0 0,6 12 0 0 0,11 18-7 0 0,35 76-1 0 0,-42-78-10 0 0,-8-16-140 0 0,-1 1 1 0 0,7 28 0 0 0,-1 14-4030 0 0,-16-52-1447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39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553 1128 432 0 0,'0'0'1144'0'0,"-4"-1"-78"0"0,1-1-792 0 0,0 0-1 0 0,0-1 1 0 0,0 1-1 0 0,1-1 0 0 0,-1 1 1 0 0,0-1-1 0 0,1 0 1 0 0,0 0-1 0 0,0 0 1 0 0,0 0-1 0 0,0 0 1 0 0,0 0-1 0 0,0-1 0 0 0,1 1 1 0 0,0-1-1 0 0,0 1 1 0 0,0-1-1 0 0,0 1 1 0 0,0-1-1 0 0,1 0 1 0 0,-1-5-1 0 0,-1-16 384 0 0,1 1-1 0 0,2-27 1 0 0,-1 41-470 0 0,-18-497 2540 0 0,18 502-2715 0 0,-3-35 82 0 0,-1 1 0 0 0,-2 0 0 0 0,-2 0 0 0 0,-1 0 0 0 0,-2 1 1 0 0,-22-53-1 0 0,29 84-85 0 0,0 0 1 0 0,-1 0 0 0 0,1 0 0 0 0,-1 1-1 0 0,0 0 1 0 0,-1 0 0 0 0,0 0 0 0 0,0 0-1 0 0,0 1 1 0 0,0 0 0 0 0,-1 1 0 0 0,0-1-1 0 0,0 1 1 0 0,0 0 0 0 0,-1 1 0 0 0,-7-3-1 0 0,4 3-6 0 0,1 0-1 0 0,-1 1 0 0 0,0 0 0 0 0,1 0 0 0 0,-1 1 1 0 0,0 1-1 0 0,0 0 0 0 0,0 1 0 0 0,0 0 0 0 0,1 0 1 0 0,-15 5-1 0 0,15-4-5 0 0,0 1-1 0 0,0 1 1 0 0,1 0 0 0 0,0 0 0 0 0,0 1 0 0 0,0 0 0 0 0,0 0 0 0 0,1 1-1 0 0,0 0 1 0 0,0 1 0 0 0,1 0 0 0 0,-8 8 0 0 0,10-9 1 0 0,1 0 0 0 0,-1 1 0 0 0,1-1 0 0 0,1 1 0 0 0,-1 0 0 0 0,1 0 0 0 0,0 0 0 0 0,1 1 0 0 0,-1-1 0 0 0,2 1 0 0 0,-1-1 0 0 0,1 1 0 0 0,0 0 0 0 0,0-1 0 0 0,1 1 0 0 0,0 0 0 0 0,2 7 0 0 0,1 8-4 0 0,2-1-1 0 0,1-1 1 0 0,0 1 0 0 0,2-1 0 0 0,0 0-1 0 0,2-1 1 0 0,16 28 0 0 0,98 131-66 0 0,-85-127 5 0 0,-23-30 23 0 0,81 102-375 0 0,-85-111 289 0 0,0-1 0 0 0,1 0-1 0 0,0 0 1 0 0,1-2 0 0 0,0 1 0 0 0,27 13-1 0 0,-36-21 100 0 0,0-1-1 0 0,0 0 0 0 0,0 0 0 0 0,0-1 1 0 0,1 1-1 0 0,-1-1 0 0 0,0-1 0 0 0,1 1 1 0 0,-1-1-1 0 0,0 1 0 0 0,1-2 0 0 0,-1 1 1 0 0,0 0-1 0 0,1-1 0 0 0,9-3 0 0 0,-8 1 9 0 0,-1 1 0 0 0,1-2 0 0 0,-1 1-1 0 0,0-1 1 0 0,0 0 0 0 0,0 0-1 0 0,-1 0 1 0 0,1-1 0 0 0,-1 0 0 0 0,8-10-1 0 0,-3 2 29 0 0,0-1-1 0 0,-1-1 0 0 0,-1 1 0 0 0,0-1 0 0 0,-1-1 1 0 0,-1 0-1 0 0,0 0 0 0 0,-1 0 0 0 0,3-21 0 0 0,-4 12 282 0 0,-2 0 0 0 0,-2 1 1 0 0,0-1-1 0 0,-1 0 0 0 0,-1 1 0 0 0,-2-1 0 0 0,-7-28 0 0 0,11 51-12 0 0,0 5-250 0 0,1 0 0 0 0,0 0 0 0 0,0 1-1 0 0,0-1 1 0 0,0 0 0 0 0,1 0 0 0 0,-1 0-1 0 0,4 5 1 0 0,4 8 44 0 0,16 39 65 0 0,26 52-109 0 0,-44-93-257 0 0,2 0 1 0 0,-1-1 0 0 0,2 0 0 0 0,0 0 0 0 0,13 12 0 0 0,-21-23 110 0 0,-1 0 0 0 0,1-1 0 0 0,0 1 0 0 0,0-1 0 0 0,0 1-1 0 0,0-1 1 0 0,0 0 0 0 0,1 0 0 0 0,-1 0 0 0 0,0 0 0 0 0,1 0 0 0 0,-1 0-1 0 0,0 0 1 0 0,1-1 0 0 0,-1 1 0 0 0,1-1 0 0 0,-1 0 0 0 0,1 0 0 0 0,-1 0-1 0 0,1 0 1 0 0,-1 0 0 0 0,5-1 0 0 0,-4-1-296 0 0,0 1 0 0 0,1-1 1 0 0,-1 0-1 0 0,0 0 0 0 0,0 0 0 0 0,0 0 0 0 0,0 0 1 0 0,0-1-1 0 0,0 1 0 0 0,0-1 0 0 0,-1 0 0 0 0,0 0 1 0 0,1 0-1 0 0,1-4 0 0 0,8-12-2157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39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13 16 0 0,'-8'-2'896'0'0,"-2"-1"-100"0"0,1 0 572 0 0,-5 1-284 0 0,4 0-176 0 0,43 4-1632 0 0,-17 3 0 0 0,-4 2-788 0 0,9 3 348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39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3 497 16 0 0,'-1'-7'274'0'0,"0"0"0"0"0,1 0-1 0 0,0 0 1 0 0,0 0 0 0 0,0 0 0 0 0,1 0 0 0 0,0-1-1 0 0,0 1 1 0 0,1 0 0 0 0,0 1 0 0 0,5-12 0 0 0,-6 15-183 0 0,1 0 1 0 0,1-1 0 0 0,-1 1 0 0 0,0 1 0 0 0,1-1 0 0 0,0 0 0 0 0,-1 1-1 0 0,1-1 1 0 0,0 1 0 0 0,0 0 0 0 0,1 0 0 0 0,-1 0 0 0 0,0 0-1 0 0,1 0 1 0 0,-1 1 0 0 0,1 0 0 0 0,-1-1 0 0 0,1 1 0 0 0,0 1-1 0 0,0-1 1 0 0,-1 0 0 0 0,1 1 0 0 0,7 0 0 0 0,-2-1-19 0 0,0 1 1 0 0,0 1-1 0 0,0-1 1 0 0,0 1 0 0 0,0 1-1 0 0,0-1 1 0 0,-1 1-1 0 0,1 1 1 0 0,0 0-1 0 0,-1 0 1 0 0,0 1-1 0 0,0 0 1 0 0,0 0 0 0 0,0 1-1 0 0,-1 0 1 0 0,1 0-1 0 0,-1 1 1 0 0,-1 0-1 0 0,1 0 1 0 0,-1 1-1 0 0,0-1 1 0 0,0 1 0 0 0,-1 1-1 0 0,7 11 1 0 0,-5-3 1 0 0,-1 1 0 0 0,0 0 0 0 0,-1 0 0 0 0,-1 1 0 0 0,0 0 1 0 0,-2-1-1 0 0,0 1 0 0 0,-1 0 0 0 0,-1 0 0 0 0,0 0 0 0 0,-1 0 0 0 0,-2 0 1 0 0,-4 22-1 0 0,7-39-205 0 0,1-7-1212 0 0,4-24 854 0 0,10-49-965 0 0,7-131 1 0 0,-34-113 2219 0 0,9 285-193 0 0,-3-8 2952 0 0,6 53-3114 0 0,3 19-204 0 0,0 0 0 0 0,2 0 1 0 0,0-1-1 0 0,2 1 0 0 0,1-1 1 0 0,1-1-1 0 0,1 0 0 0 0,1 0 1 0 0,1-1-1 0 0,1 0 0 0 0,1-1 1 0 0,19 22-1 0 0,-19-27-166 0 0,0 0 0 0 0,2-2 0 0 0,0 0 0 0 0,0-1 0 0 0,1 0-1 0 0,32 18 1 0 0,-36-24-116 0 0,1-1-1 0 0,1-1 0 0 0,-1 0 1 0 0,1-1-1 0 0,0-1 0 0 0,0 0 1 0 0,0-1-1 0 0,1 0 0 0 0,30 0 1 0 0,-40-3-113 0 0,1-1 0 0 0,0 1-1 0 0,-1-1 1 0 0,1 0 0 0 0,-1-1 0 0 0,1 0 0 0 0,-1 0 0 0 0,0 0 0 0 0,0-1 0 0 0,0 0 0 0 0,0 0 0 0 0,0 0 0 0 0,5-5-1 0 0,-7 5-181 0 0,-1 0 0 0 0,0 0 0 0 0,0 0-1 0 0,0 0 1 0 0,0-1 0 0 0,0 1-1 0 0,-1-1 1 0 0,0 0 0 0 0,0 0 0 0 0,0 0-1 0 0,0 0 1 0 0,2-8 0 0 0,0-7-1685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0:08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1074 436 0 0,'-15'6'2910'0'0,"13"-12"4"0"0,16-20-1311 0 0,16-9-777 0 0,1 0 1 0 0,41-33-1 0 0,5-7-96 0 0,133-127 583 0 0,-19 43-1570 0 0,287-185 1 0 0,-323 239-6150 0 0,-112 80 3332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40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59 279 84 0 0,'-56'8'4688'0'0,"53"-8"-3113"0"0,9-5-1159 0 0,17-17-163 0 0,2 2-1 0 0,0 1 1 0 0,38-22 0 0 0,96-46-681 0 0,-111 61 145 0 0,-25 14-524 0 0,1 0-1 0 0,0 2 1 0 0,1 1-1 0 0,31-8 1 0 0,-23 10-895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40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153 914 8121 0 0,'-30'19'305'0'0,"1"2"1186"0"0,-63 30-1 0 0,90-50-727 0 0,8-7-519 0 0,81-64 323 0 0,182-114 1 0 0,-190 134-440 0 0,485-307 158 0 0,-532 337-601 0 0,171-119-243 0 0,-107 63-1692 0 0,-9-9-3642 0 0,-70 67 3108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36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435 872 484 0 0,'0'0'4780'0'0,"-2"-4"-4153"0"0,-5-11-104 0 0,1-1 0 0 0,0 1 0 0 0,1-1 0 0 0,1 0 0 0 0,1 0 0 0 0,0 0 0 0 0,0-33 0 0 0,-8-35 444 0 0,1 36-559 0 0,-53-208 878 0 0,53 226-1215 0 0,-2 1 1 0 0,-1 0 0 0 0,0 1-1 0 0,-3 1 1 0 0,0 0 0 0 0,-29-35-1 0 0,45 61-69 0 0,-50-53 116 0 0,46 50-115 0 0,0 1 0 0 0,0-1 0 0 0,-1 1 0 0 0,1 0 0 0 0,-1 0 0 0 0,0 1 0 0 0,0-1 0 0 0,0 1 0 0 0,0 0 0 0 0,0 1 0 0 0,-6-2 0 0 0,9 3-4 0 0,-1 0-1 0 0,1 0 1 0 0,0 0 0 0 0,0 0-1 0 0,-1 0 1 0 0,1 1-1 0 0,0-1 1 0 0,0 1-1 0 0,0 0 1 0 0,0-1 0 0 0,0 1-1 0 0,0 0 1 0 0,0 0-1 0 0,0 1 1 0 0,0-1 0 0 0,0 0-1 0 0,0 0 1 0 0,0 1-1 0 0,1-1 1 0 0,-1 1-1 0 0,1 0 1 0 0,-1 0 0 0 0,1-1-1 0 0,0 1 1 0 0,-1 0-1 0 0,1 0 1 0 0,0 0 0 0 0,0 0-1 0 0,0 3 1 0 0,-3 4-5 0 0,1 0 1 0 0,0 0 0 0 0,0 0-1 0 0,1 0 1 0 0,-1 10 0 0 0,2 4-1 0 0,0 0 0 0 0,1 0 1 0 0,2 0-1 0 0,0 0 1 0 0,2 0-1 0 0,0 0 1 0 0,2-1-1 0 0,12 35 0 0 0,12 16-6 0 0,43 78-1 0 0,-57-121 7 0 0,3 8-58 0 0,2 0 0 0 0,1-2-1 0 0,40 48 1 0 0,-53-73 7 0 0,2 0-1 0 0,0 0 1 0 0,0-2-1 0 0,1 1 1 0 0,20 12 0 0 0,-23-18 17 0 0,-1 1 0 0 0,1-2 1 0 0,-1 1-1 0 0,1-1 1 0 0,0 0-1 0 0,0-1 1 0 0,0 0-1 0 0,1-1 1 0 0,-1 0-1 0 0,10 0 0 0 0,-10-2 24 0 0,1 0 0 0 0,-1 0 0 0 0,1-1 0 0 0,-1-1 0 0 0,0 0 0 0 0,0 0 0 0 0,0 0 0 0 0,-1-1-1 0 0,1-1 1 0 0,-1 1 0 0 0,0-1 0 0 0,0-1 0 0 0,0 1 0 0 0,-1-2 0 0 0,0 1 0 0 0,0-1 0 0 0,10-13-1 0 0,-1 1 20 0 0,-2-1-1 0 0,0-1 0 0 0,-2 0 0 0 0,0-1 1 0 0,15-39-1 0 0,-23 48 35 0 0,0 0 1 0 0,0 0-1 0 0,-2 0 1 0 0,0 0-1 0 0,0-1 1 0 0,-1 1-1 0 0,-2-26 1 0 0,-2 5 861 0 0,-16-62 1 0 0,19 94-669 0 0,-1 7-124 0 0,0 10-62 0 0,0 0 1 0 0,1 1-1 0 0,0-1 1 0 0,2 0 0 0 0,-1 1-1 0 0,2-1 1 0 0,0 0-1 0 0,9 24 1 0 0,-9-29-144 0 0,1 0 0 0 0,-1-1 0 0 0,2 0-1 0 0,-1 0 1 0 0,1 0 0 0 0,1 0 0 0 0,0-1 0 0 0,0 0 0 0 0,0 0 0 0 0,1 0 0 0 0,0-1 0 0 0,1 0-1 0 0,-1-1 1 0 0,14 10 0 0 0,-15-14-95 0 0,0 0 1 0 0,-1 1-1 0 0,1-2 0 0 0,0 1 0 0 0,0-1 0 0 0,0 0 1 0 0,0 0-1 0 0,0-1 0 0 0,1 1 0 0 0,-1-1 1 0 0,0-1-1 0 0,6 0 0 0 0,-4 0-744 0 0,0-1 0 0 0,-1 0 0 0 0,1 0 0 0 0,-1-1 0 0 0,9-3-1 0 0,6-5-1972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36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24 360 0 0,'-14'-6'740'0'0,"1"2"-96"0"0,2-3-56 0 0,1 5-60 0 0,4-2 1200 0 0,23 22-1840 0 0,3-6-88 0 0,8 5-116 0 0,-1 3-344 0 0,0 2-716 0 0,2 1 316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36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58 423 920 0 0,'-10'-20'552'0'0,"1"-1"0"0"0,1 0-1 0 0,1-1 1 0 0,0 0 0 0 0,2 0 0 0 0,1 0-1 0 0,1 0 1 0 0,0-1 0 0 0,2 0 0 0 0,1 1-1 0 0,0-1 1 0 0,6-33 0 0 0,-5 50-450 0 0,0 0 1 0 0,1 0 0 0 0,-1 0-1 0 0,1 0 1 0 0,1 0 0 0 0,-1 1-1 0 0,1-1 1 0 0,0 1 0 0 0,0 0 0 0 0,1 0-1 0 0,-1 0 1 0 0,1 0 0 0 0,0 0-1 0 0,7-5 1 0 0,-8 8-66 0 0,0 0 1 0 0,0 0-1 0 0,0 0 1 0 0,0 1-1 0 0,1-1 1 0 0,-1 1 0 0 0,0 0-1 0 0,1 0 1 0 0,-1 0-1 0 0,1 0 1 0 0,-1 1-1 0 0,1-1 1 0 0,-1 1-1 0 0,1 0 1 0 0,-1 0-1 0 0,1 0 1 0 0,-1 1-1 0 0,1-1 1 0 0,-1 1-1 0 0,1 0 1 0 0,-1 0-1 0 0,0 0 1 0 0,1 0-1 0 0,-1 1 1 0 0,6 3-1 0 0,4 3 3 0 0,1 2 0 0 0,-2-1 0 0 0,0 2 0 0 0,0-1 0 0 0,-1 2 0 0 0,0 0 0 0 0,-1 0 0 0 0,0 1 0 0 0,-1 0 0 0 0,0 0 0 0 0,-1 1 0 0 0,-1 0 0 0 0,0 1 0 0 0,-1 0 0 0 0,7 26 0 0 0,-10-25-222 0 0,-2 0 0 0 0,0 1 0 0 0,0-1 0 0 0,-2 1 0 0 0,0-1 0 0 0,-1 1 0 0 0,-7 29 0 0 0,7-40-76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37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75 732 0 0,'0'-1'151'0'0,"0"0"0"0"0,0 0 1 0 0,0 0-1 0 0,0 0 0 0 0,-1 0 0 0 0,1 0 0 0 0,0 1 1 0 0,-1-1-1 0 0,1 0 0 0 0,-1 0 0 0 0,1 0 0 0 0,-1 1 1 0 0,1-1-1 0 0,-1 0 0 0 0,1 0 0 0 0,-1 1 0 0 0,0-1 0 0 0,1 0 1 0 0,-1 1-1 0 0,0-1 0 0 0,0 1 0 0 0,-1-1 0 0 0,1 1-49 0 0,1 0-1 0 0,-1 0 0 0 0,0 0 0 0 0,1 0 0 0 0,-1 1 0 0 0,0-1 0 0 0,1 0 0 0 0,-1 1 0 0 0,0-1 0 0 0,1 0 0 0 0,-1 1 0 0 0,0-1 1 0 0,1 1-1 0 0,-1-1 0 0 0,1 1 0 0 0,-1-1 0 0 0,1 1 0 0 0,0 0 0 0 0,-1-1 0 0 0,1 1 0 0 0,-1 1 0 0 0,-2 3 186 0 0,0 0-1 0 0,1 1 0 0 0,-1-1 0 0 0,1 1 0 0 0,1 0 1 0 0,-3 7-1 0 0,3 2-71 0 0,1-1 0 0 0,0 1 0 0 0,1 0 0 0 0,0-1 0 0 0,1 1 0 0 0,1-1 0 0 0,0 0 0 0 0,1 0 0 0 0,0 0 0 0 0,2 0 0 0 0,-1-1 0 0 0,2 0 0 0 0,13 23 0 0 0,-1-9-36 0 0,0 0 1 0 0,1-1 0 0 0,2-2 0 0 0,1 0-1 0 0,29 24 1 0 0,-31-31-114 0 0,0-1-1 0 0,1-2 1 0 0,0 0 0 0 0,2-1-1 0 0,26 10 1 0 0,-34-16-218 0 0,1-1-1 0 0,1 0 1 0 0,-1-2-1 0 0,1 0 1 0 0,-1-1-1 0 0,1-1 1 0 0,0 0-1 0 0,25-2 1 0 0,-38 0-24 0 0,-1-1 1 0 0,1 1-1 0 0,0-1 0 0 0,-1 0 0 0 0,1-1 0 0 0,-1 1 1 0 0,1-1-1 0 0,-1 0 0 0 0,0 0 0 0 0,1 0 1 0 0,-1 0-1 0 0,5-5 0 0 0,-6 5-257 0 0,-1-1-1 0 0,1 1 1 0 0,-1-1 0 0 0,0 0-1 0 0,0 0 1 0 0,0 1 0 0 0,0-2 0 0 0,0 1-1 0 0,-1 0 1 0 0,3-6 0 0 0,2-11-2099 0 0</inkml:trace>
  <inkml:trace contextRef="#ctx0" brushRef="#br0" timeOffset="1">50 382 352 0 0,'0'0'1276'0'0,"34"-26"-732"0"0,-9 4-60 0 0,7 1-68 0 0,6-4-116 0 0,16-10-184 0 0,4 0-168 0 0,1-3-244 0 0,2-9-232 0 0,26-20-564 0 0,-5 1 256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40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1086 404 0 0,'-1'-1'196'0'0,"0"0"-1"0"0,0 0 1 0 0,0 1 0 0 0,1-1-1 0 0,-1 0 1 0 0,1 0 0 0 0,-1 0-1 0 0,0 0 1 0 0,1 0-1 0 0,-1 0 1 0 0,1 0 0 0 0,0 0-1 0 0,-1 0 1 0 0,1-1 0 0 0,0 0-1 0 0,3-5-69 0 0,0 0 0 0 0,1 1 0 0 0,-1-1 0 0 0,1 1 0 0 0,1 0 0 0 0,-1 0 0 0 0,1 1 0 0 0,8-8 0 0 0,54-46 296 0 0,-42 39-269 0 0,449-327 1032 0 0,-183 145-774 0 0,-222 151-317 0 0,69-52 246 0 0,193-108-1 0 0,-327 208-238 0 0,18-6-422 0 0,-18 13-266 0 0,-9 11-274 0 0,-14 15-2078 0 0,11-18 1246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162 510 180 0 0,'1'3'4357'0'0,"11"23"-3945"0"0,19 27 971 0 0,69 91-1 0 0,-35-56-616 0 0,-39-54-243 0 0,45 46 0 0 0,-26-32 360 0 0,-44-47-606 0 0,-8-4-211 0 0,-13-5-23 0 0,1-2 1 0 0,0 0-1 0 0,0-1 1 0 0,1-1-1 0 0,-26-22 1 0 0,2-6-93 0 0,2-2 0 0 0,1-2-1 0 0,3-2 1 0 0,-37-59 0 0 0,51 69-36 0 0,2 0 0 0 0,2-2 0 0 0,1 0 0 0 0,2-1 0 0 0,2-1 0 0 0,-14-67 0 0 0,24 94 58 0 0,2 0 1 0 0,0-1-1 0 0,0 1 1 0 0,1 0-1 0 0,1 0 1 0 0,0-1-1 0 0,1 1 1 0 0,0 0-1 0 0,1 0 1 0 0,6-14-1 0 0,-6 19 14 0 0,0 1 0 0 0,1-1 0 0 0,-1 1 0 0 0,2 0-1 0 0,-1 1 1 0 0,1-1 0 0 0,0 1 0 0 0,0-1 0 0 0,1 2-1 0 0,0-1 1 0 0,0 1 0 0 0,0 0 0 0 0,1 0 0 0 0,-1 0-1 0 0,1 1 1 0 0,0 0 0 0 0,1 0 0 0 0,8-2 0 0 0,-7 2 7 0 0,0 1 1 0 0,0 1 0 0 0,0-1 0 0 0,1 2-1 0 0,-1-1 1 0 0,0 1 0 0 0,1 1 0 0 0,-1 0-1 0 0,1 0 1 0 0,-1 0 0 0 0,1 2 0 0 0,-1-1-1 0 0,0 1 1 0 0,1 0 0 0 0,-1 1 0 0 0,0 0 0 0 0,-1 0-1 0 0,1 1 1 0 0,0 1 0 0 0,-1-1 0 0 0,0 1-1 0 0,0 0 1 0 0,-1 1 0 0 0,1 0 0 0 0,-1 0-1 0 0,0 1 1 0 0,-1 0 0 0 0,1 0 0 0 0,-2 0-1 0 0,1 1 1 0 0,-1 0 0 0 0,0 0 0 0 0,7 17 0 0 0,-4-8 34 0 0,-2 1 1 0 0,0-1-1 0 0,-2 1 1 0 0,6 36 0 0 0,-3 73 194 0 0,2 8-46 0 0,-8-131-174 0 0,10 49 59 0 0,-11-51-60 0 0,1 1-1 0 0,0-1 1 0 0,0 1-1 0 0,0-1 1 0 0,1 0-1 0 0,-1 1 0 0 0,1-1 1 0 0,-1 0-1 0 0,1 0 1 0 0,0 0-1 0 0,-1 0 1 0 0,1-1-1 0 0,0 1 1 0 0,0 0-1 0 0,1-1 0 0 0,3 3 1 0 0,-5-3-4 0 0,0-1 0 0 0,1 0 0 0 0,-1 0 1 0 0,0 0-1 0 0,1 0 0 0 0,-1 0 0 0 0,0 0 0 0 0,0 0 0 0 0,1 0 0 0 0,-1-1 1 0 0,0 1-1 0 0,0 0 0 0 0,1-1 0 0 0,-1 1 0 0 0,0-1 0 0 0,0 1 0 0 0,0-1 1 0 0,0 1-1 0 0,2-2 0 0 0,21-17-36 0 0,-20 15 28 0 0,15-14-54 0 0,-1-1 1 0 0,0-1 0 0 0,14-21-1 0 0,3-3-76 0 0,-34 43 136 0 0,0 0 0 0 0,0 0 0 0 0,0 0 0 0 0,0 0-1 0 0,1 0 1 0 0,-1 0 0 0 0,0 0 0 0 0,0 1 0 0 0,1-1 0 0 0,-1 0 0 0 0,1 1 0 0 0,-1-1 0 0 0,1 1 0 0 0,-1 0-1 0 0,1-1 1 0 0,-1 1 0 0 0,1 0 0 0 0,-1 0 0 0 0,1 0 0 0 0,-1 0 0 0 0,1 0 0 0 0,-1 0 0 0 0,1 1 0 0 0,-1-1 0 0 0,1 0-1 0 0,-1 1 1 0 0,0-1 0 0 0,1 1 0 0 0,1 1 0 0 0,5 1 18 0 0,-1 1 0 0 0,0 1 0 0 0,14 10 0 0 0,-20-14-15 0 0,62 44 66 0 0,-48-35-49 0 0,1 0-1 0 0,1-1 0 0 0,0-1 1 0 0,20 7-1 0 0,-34-13-76 0 0,1-2 1 0 0,-1 1-1 0 0,0 0 0 0 0,0-1 0 0 0,1 1 1 0 0,-1-1-1 0 0,0 0 0 0 0,1 0 0 0 0,-1 0 1 0 0,0-1-1 0 0,1 1 0 0 0,-1-1 0 0 0,0 0 0 0 0,0 0 1 0 0,1 0-1 0 0,-1 0 0 0 0,0 0 0 0 0,0-1 1 0 0,0 1-1 0 0,0-1 0 0 0,-1 0 0 0 0,4-2 1 0 0,-2 0-285 0 0,0 0 0 0 0,-1 0 1 0 0,1 0-1 0 0,-1-1 0 0 0,0 1 1 0 0,0-1-1 0 0,0 1 0 0 0,-1-1 1 0 0,0 0-1 0 0,0 0 0 0 0,0 0 1 0 0,0 0-1 0 0,0-6 0 0 0,3-18-1676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47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1 132 0 0,'17'25'44'0'0,"2"3"-76"0"0,3-3-28 0 0,-3 3 12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47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216 753 460 0 0,'-6'-18'416'0'0,"0"1"0"0"0,-1 0 0 0 0,-1 0 0 0 0,0 0 0 0 0,-1 1 1 0 0,-1 0-1 0 0,-1 1 0 0 0,0 0 0 0 0,-1 1 0 0 0,0 0 0 0 0,-2 1 0 0 0,1 0 0 0 0,-1 1 0 0 0,-18-11 0 0 0,31 22-183 0 0,0 1-215 0 0,0 1 0 0 0,0-1-1 0 0,0 0 1 0 0,0 1 0 0 0,0-1 0 0 0,1 1 0 0 0,-1-1-1 0 0,0 1 1 0 0,0 0 0 0 0,0-1 0 0 0,1 1 0 0 0,-1 0-1 0 0,0-1 1 0 0,1 1 0 0 0,-1 0 0 0 0,1 0-1 0 0,-1 0 1 0 0,1-1 0 0 0,-1 1 0 0 0,1 0 0 0 0,-1 0-1 0 0,1 0 1 0 0,0 0 0 0 0,-1 0 0 0 0,1 0 0 0 0,0 0-1 0 0,0 1 1 0 0,-4 29 203 0 0,5-11-160 0 0,0-1 0 0 0,1 0 0 0 0,1 1 0 0 0,1-1 0 0 0,1 0 0 0 0,0-1 0 0 0,1 1-1 0 0,2-1 1 0 0,-1 0 0 0 0,2-1 0 0 0,0 0 0 0 0,16 21 0 0 0,-22-34-64 0 0,1 0 0 0 0,-1 0 0 0 0,1 0 1 0 0,0-1-1 0 0,0 1 0 0 0,0-1 0 0 0,0 0 1 0 0,1 0-1 0 0,-1-1 0 0 0,1 0 0 0 0,0 1 0 0 0,-1-1 1 0 0,1-1-1 0 0,0 1 0 0 0,0-1 0 0 0,0 0 1 0 0,8 1-1 0 0,-9-2-8 0 0,1-1 0 0 0,0 1 0 0 0,0-1 0 0 0,0 0 0 0 0,0 0 1 0 0,-1 0-1 0 0,1-1 0 0 0,0 0 0 0 0,-1 0 0 0 0,1 0 0 0 0,-1-1 0 0 0,0 1 0 0 0,0-1 0 0 0,0 0 1 0 0,0 0-1 0 0,0 0 0 0 0,-1-1 0 0 0,6-6 0 0 0,0 0-17 0 0,-1-1-1 0 0,0 0 1 0 0,0-1 0 0 0,-1 0-1 0 0,-1 0 1 0 0,0 0 0 0 0,-1-1-1 0 0,0 0 1 0 0,-1 0 0 0 0,5-23-1 0 0,-6 17 4 0 0,-2-1 0 0 0,0 1 0 0 0,-1 0 0 0 0,0 0 0 0 0,-2-1 0 0 0,0 1 0 0 0,-6-19 0 0 0,-2 1 0 0 0,-2 0 0 0 0,-1 1 0 0 0,-2 1 0 0 0,-2 0 0 0 0,-1 1 1 0 0,-1 0-1 0 0,-29-36 0 0 0,37 54 74 0 0,0 1 0 0 0,-2 0 0 0 0,1 0 1 0 0,-2 1-1 0 0,0 1 0 0 0,0 0 0 0 0,-26-16 1 0 0,39 28-42 0 0,0 0 0 0 0,0 0 0 0 0,-1 1 0 0 0,1-1 0 0 0,-1 0 0 0 0,1 0 0 0 0,0 1 1 0 0,-1-1-1 0 0,1 1 0 0 0,-1-1 0 0 0,0 1 0 0 0,1 0 0 0 0,-1 0 0 0 0,1-1 0 0 0,-1 1 0 0 0,1 0 0 0 0,-1 0 1 0 0,1 1-1 0 0,-1-1 0 0 0,0 0 0 0 0,1 0 0 0 0,-1 1 0 0 0,1-1 0 0 0,-1 1 0 0 0,1 0 0 0 0,-1-1 1 0 0,1 1-1 0 0,0 0 0 0 0,-1 0 0 0 0,1-1 0 0 0,0 1 0 0 0,0 0 0 0 0,0 1 0 0 0,-1-1 0 0 0,1 0 0 0 0,0 0 1 0 0,0 0-1 0 0,0 1 0 0 0,1-1 0 0 0,-1 0 0 0 0,0 1 0 0 0,0-1 0 0 0,1 1 0 0 0,-1 1 0 0 0,-1 3 15 0 0,0 0 0 0 0,1 0 0 0 0,-1 0 0 0 0,2 1-1 0 0,-1-1 1 0 0,1 1 0 0 0,-1-1 0 0 0,2 0 0 0 0,1 13-1 0 0,2-1 19 0 0,2 1-1 0 0,0-1 0 0 0,1 1 0 0 0,1-2 0 0 0,1 1 0 0 0,19 28 0 0 0,-8-16 21 0 0,2-1 0 0 0,45 46 0 0 0,-49-57-24 0 0,1 0 0 0 0,1-2 1 0 0,1 0-1 0 0,0-1 0 0 0,1-1 0 0 0,44 21 0 0 0,-58-31-7 0 0,-1-1-1 0 0,1-1 0 0 0,0 1 0 0 0,0-1 1 0 0,1-1-1 0 0,-1 1 0 0 0,0-1 0 0 0,0-1 0 0 0,1 0 1 0 0,-1 0-1 0 0,0 0 0 0 0,0-1 0 0 0,1 0 0 0 0,-1-1 1 0 0,0 0-1 0 0,0 0 0 0 0,0-1 0 0 0,0 0 0 0 0,-1 0 1 0 0,1-1-1 0 0,-1 0 0 0 0,0 0 0 0 0,0 0 0 0 0,0-1 1 0 0,8-8-1 0 0,-8 5 2 0 0,0 1-1 0 0,0-1 1 0 0,-1-1 0 0 0,0 1-1 0 0,-1-1 1 0 0,0 0 0 0 0,0 0-1 0 0,-1 0 1 0 0,0-1 0 0 0,-1 0 0 0 0,0 0-1 0 0,0 0 1 0 0,-1 0 0 0 0,-1 0-1 0 0,1 0 1 0 0,-2 0 0 0 0,1-12-1 0 0,-2 5 41 0 0,0 0-1 0 0,-1 0 0 0 0,0 1 0 0 0,-2-1 1 0 0,0 0-1 0 0,0 1 0 0 0,-2 0 0 0 0,0 0 0 0 0,-12-22 1 0 0,15 32-22 0 0,-8-15 24 0 0,27 29-227 0 0,-13-5 112 0 0,1-1 0 0 0,-1 0-1 0 0,1 0 1 0 0,-1 0 0 0 0,1-1-1 0 0,-1 1 1 0 0,1-1 0 0 0,0 0-1 0 0,0 0 1 0 0,0 0 0 0 0,0 0-1 0 0,0-1 1 0 0,0 0 0 0 0,0 0-1 0 0,6 0 1 0 0,-3-1 6 0 0,-1-1 0 0 0,1 1-1 0 0,-1-1 1 0 0,0 0 0 0 0,0-1-1 0 0,0 1 1 0 0,0-1 0 0 0,9-7 0 0 0,0-1-2 0 0,-1-1 0 0 0,0 0 1 0 0,-1-1-1 0 0,0 0 1 0 0,17-25-1 0 0,-26 33 38 0 0,0 0-1 0 0,-1 0 1 0 0,1 1-1 0 0,1 0 1 0 0,-1 0 0 0 0,1 0-1 0 0,-1 0 1 0 0,6-3 0 0 0,-8 6-1 0 0,0 1 0 0 0,-1-1 0 0 0,1 0 0 0 0,-1 1 0 0 0,1 0 1 0 0,0-1-1 0 0,0 1 0 0 0,-1 0 0 0 0,1-1 0 0 0,0 1 0 0 0,-1 0 1 0 0,1 0-1 0 0,0 1 0 0 0,0-1 0 0 0,-1 0 0 0 0,1 1 0 0 0,0-1 1 0 0,-1 1-1 0 0,1-1 0 0 0,-1 1 0 0 0,1 0 0 0 0,0-1 1 0 0,-1 1-1 0 0,1 0 0 0 0,-1 0 0 0 0,0 0 0 0 0,1 0 0 0 0,-1 0 1 0 0,0 1-1 0 0,0-1 0 0 0,0 0 0 0 0,2 3 0 0 0,5 7-128 0 0,-1 0 0 0 0,0 0 0 0 0,0 1 1 0 0,-2 0-1 0 0,1 0 0 0 0,-2 1 0 0 0,5 14 0 0 0,-3-3-1539 0 0,-1 0 0 0 0,4 48 1 0 0,-9-39-517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0:09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83 212 0 0,'-128'-7'5909'0'0,"109"8"-3962"0"0,28 0-558 0 0,25 2-870 0 0,177-8 326 0 0,136 5-151 0 0,-50 8-846 0 0,-253-16 23 0 0,-44 8 130 0 0,0 0-1 0 0,0-1 1 0 0,0 1 0 0 0,1 0 0 0 0,-1 0 0 0 0,0 0 0 0 0,0 0 0 0 0,0 0 0 0 0,0 0-1 0 0,0 0 1 0 0,0-1 0 0 0,0 1 0 0 0,0 0 0 0 0,0 0 0 0 0,1 0 0 0 0,-1 0 0 0 0,0-1-1 0 0,0 1 1 0 0,0 0 0 0 0,0 0 0 0 0,0 0 0 0 0,0 0 0 0 0,0-1 0 0 0,0 1-1 0 0,0 0 1 0 0,0 0 0 0 0,0 0 0 0 0,0 0 0 0 0,0-1 0 0 0,0 1 0 0 0,0 0 0 0 0,-1 0-1 0 0,1 0 1 0 0,0 0 0 0 0,0 0 0 0 0,0-1 0 0 0,0 1 0 0 0,0 0 0 0 0,0 0 0 0 0,0 0-1 0 0,0 0 1 0 0,-1 0 0 0 0,1 0 0 0 0,0-1 0 0 0,0 1 0 0 0,0 0 0 0 0,0 0 0 0 0,0 0-1 0 0,0 0 1 0 0,-1 0 0 0 0,1 0 0 0 0,0 0 0 0 0,0 0 0 0 0,0 0 0 0 0,0 0 0 0 0,-1 0-1 0 0,1 0 1 0 0,0 0 0 0 0,0 0 0 0 0,-11-10 47 0 0,9 9-46 0 0,-23-9 29 0 0,-1 1 0 0 0,0 2-1 0 0,-1 1 1 0 0,0 1-1 0 0,0 1 1 0 0,-37-1 0 0 0,35 3-7 0 0,-70-5 27 0 0,1 5 0 0 0,-1 4 0 0 0,1 4 0 0 0,-165 32 0 0 0,236-33 35 0 0,18-4-9 0 0,0 0 0 0 0,0 1 1 0 0,0 0-1 0 0,1 0 0 0 0,-13 5 0 0 0,20-6 77 0 0,5 1-71 0 0,7 1-29 0 0,0 0 0 0 0,0-1 0 0 0,0 0-1 0 0,0-1 1 0 0,0 0 0 0 0,17-1-1 0 0,75-8 210 0 0,-84 6-217 0 0,94-11-120 0 0,116-10-647 0 0,-187 22-2846 0 0,67 7 0 0 0,-86-3 543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49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1 196 0 0,'0'0'317'0'0,"-21"14"2326"0"0,20-13-2263 0 0,-26 18 1278 0 0,26-18-1405 0 0,1 0-236 0 0,0 0-1 0 0,1 0 1 0 0,-1 0-1 0 0,0 0 1 0 0,1-1-1 0 0,-1 1 1 0 0,1 0-1 0 0,-1 0 1 0 0,1 0-1 0 0,-1-1 1 0 0,1 1 0 0 0,0 0-1 0 0,-1-1 1 0 0,1 1-1 0 0,0-1 1 0 0,-1 1-1 0 0,1-1 1 0 0,0 1-1 0 0,0-1 1 0 0,0 1-1 0 0,0-1 1 0 0,-1 0-1 0 0,1 1 1 0 0,0-1-1 0 0,0 0 1 0 0,0 0-1 0 0,0 0 1 0 0,0 0 0 0 0,0 0-1 0 0,0 0 1 0 0,0 0-1 0 0,44 2 3 0 0,-23-2 27 0 0,8 1-653 0 0,0 2-1 0 0,1 1 0 0 0,-1 1 1 0 0,-1 2-1 0 0,42 14 1 0 0,-39-8-745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49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1918 268 0 0,'-6'4'2947'0'0,"10"-7"-1707"0"0,48-36-801 0 0,523-548 1680 0 0,-210 201-1713 0 0,-261 282-535 0 0,51-53 122 0 0,232-236-1576 0 0,-214 218-1161 0 0,-99 98 1076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45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142 568 312 0 0,'0'-1'175'0'0,"-1"1"0"0"0,1-1 0 0 0,-1 1 1 0 0,0-1-1 0 0,1 1 0 0 0,-1-1 0 0 0,0 1 0 0 0,0 0 0 0 0,1-1 0 0 0,-1 1 0 0 0,0 0 1 0 0,0-1-1 0 0,0 1 0 0 0,1 0 0 0 0,-1 0 0 0 0,0 0 0 0 0,0 0 0 0 0,0 0 0 0 0,1 0 1 0 0,-1 0-1 0 0,0 0 0 0 0,0 0 0 0 0,0 0 0 0 0,0 0 0 0 0,0 1 0 0 0,0 0-97 0 0,1 0-1 0 0,0 0 0 0 0,0 0 1 0 0,0 0-1 0 0,1 0 0 0 0,-1 0 0 0 0,0 0 1 0 0,0 0-1 0 0,0 0 0 0 0,1 0 1 0 0,-1 0-1 0 0,1 0 0 0 0,-1 0 0 0 0,0 0 1 0 0,1 0-1 0 0,1 1 0 0 0,31 46 323 0 0,-32-46-176 0 0,19 24 151 0 0,1-1 0 0 0,1-1 0 0 0,1-1 1 0 0,1-1-1 0 0,32 22 0 0 0,-40-32 222 0 0,-11-9 170 0 0,-9-8-105 0 0,-13-16-604 0 0,-120-175 419 0 0,98 129-627 0 0,2-1 1 0 0,-46-123 0 0 0,76 171 103 0 0,1-1 0 0 0,0 0-1 0 0,-4-35 1 0 0,10 50 33 0 0,-1 0 0 0 0,0 0 0 0 0,1 0 0 0 0,0 0 1 0 0,1-1-1 0 0,-1 1 0 0 0,1 1 0 0 0,1-1 0 0 0,-1 0 0 0 0,1 0 0 0 0,0 0 0 0 0,0 1 0 0 0,0-1 0 0 0,1 1 1 0 0,0-1-1 0 0,0 1 0 0 0,0 0 0 0 0,6-6 0 0 0,-6 8 7 0 0,1 0 0 0 0,-1 1 0 0 0,1-1-1 0 0,0 0 1 0 0,0 1 0 0 0,1 0 0 0 0,-1 0 0 0 0,0 0 0 0 0,1 1 0 0 0,-1 0-1 0 0,1-1 1 0 0,-1 2 0 0 0,1-1 0 0 0,-1 0 0 0 0,1 1 0 0 0,0 0 0 0 0,-1 0-1 0 0,1 0 1 0 0,0 1 0 0 0,-1-1 0 0 0,1 1 0 0 0,-1 0 0 0 0,1 1 0 0 0,-1-1-1 0 0,1 1 1 0 0,-1 0 0 0 0,0 0 0 0 0,0 0 0 0 0,0 0 0 0 0,0 1 0 0 0,0 0-1 0 0,0-1 1 0 0,-1 1 0 0 0,1 1 0 0 0,-1-1 0 0 0,4 5 0 0 0,-1 3-1 0 0,-1 0 1 0 0,1 0 0 0 0,-2 0 0 0 0,0 1-1 0 0,0 0 1 0 0,-1-1 0 0 0,0 1 0 0 0,-1 1-1 0 0,-1-1 1 0 0,0 0 0 0 0,-1 23 0 0 0,-3 9 45 0 0,-20 87 1 0 0,5-26 52 0 0,12-72-62 0 0,-3 49 26 0 0,8-76-50 0 0,1 0 0 0 0,0-1 0 0 0,1 1 0 0 0,-1 0 0 0 0,1-1 0 0 0,0 1 0 0 0,1 0 0 0 0,-1-1 0 0 0,1 0 0 0 0,0 1 0 0 0,4 5 0 0 0,-5-9-2 0 0,1 0-1 0 0,0 1 1 0 0,0-1 0 0 0,0 0 0 0 0,1-1 0 0 0,-1 1 0 0 0,0 0 0 0 0,1-1 0 0 0,-1 1 0 0 0,1-1 0 0 0,-1 0 0 0 0,1 0 0 0 0,0 0 0 0 0,-1 0-1 0 0,1 0 1 0 0,0-1 0 0 0,0 1 0 0 0,0-1 0 0 0,0 0 0 0 0,0 1 0 0 0,-1-2 0 0 0,1 1 0 0 0,0 0 0 0 0,0 0 0 0 0,3-2 0 0 0,4 1-4 0 0,-1-2 0 0 0,1 1 0 0 0,-1-1 0 0 0,0-1 0 0 0,0 1 0 0 0,9-6 0 0 0,6-7-38 0 0,0 0 1 0 0,-1-1 0 0 0,-1-2-1 0 0,0 0 1 0 0,35-43 0 0 0,-12 7-102 0 0,45-75 0 0 0,-79 113 129 0 0,-1 0 0 0 0,-1-1-1 0 0,0 0 1 0 0,9-29 0 0 0,-16 41 142 0 0,-1 0 0 0 0,1-1 0 0 0,-1 1 0 0 0,0-1 0 0 0,0 0 0 0 0,-1 1 0 0 0,0-1 0 0 0,0 1 0 0 0,0-1 0 0 0,-1 0 0 0 0,0 1 1 0 0,-1-1-1 0 0,1 1 0 0 0,-1 0 0 0 0,0-1 0 0 0,-1 1 0 0 0,-3-6 0 0 0,5 11 477 0 0,5 5-513 0 0,3 2-73 0 0,1 1 1 0 0,0-1-1 0 0,-1 0 0 0 0,2-1 0 0 0,-1 0 1 0 0,1 0-1 0 0,-1-1 0 0 0,1 0 0 0 0,1-1 0 0 0,-1 0 1 0 0,0 0-1 0 0,12 2 0 0 0,-16-5-160 0 0,-1 1-1 0 0,1 0 1 0 0,-1-1-1 0 0,1 0 0 0 0,0 0 1 0 0,-1-1-1 0 0,1 1 1 0 0,-1-1-1 0 0,1 0 1 0 0,-1 0-1 0 0,1 0 1 0 0,-1-1-1 0 0,1 1 1 0 0,-1-1-1 0 0,0 0 1 0 0,0-1-1 0 0,0 1 1 0 0,0-1-1 0 0,-1 1 1 0 0,1-1-1 0 0,0 0 1 0 0,-1-1-1 0 0,0 1 1 0 0,0 0-1 0 0,0-1 0 0 0,0 0 1 0 0,-1 0-1 0 0,4-6 1 0 0,-4 5-449 0 0,0 1 0 0 0,0-1 0 0 0,0 0 0 0 0,-1 1 0 0 0,0-1 0 0 0,0 0 0 0 0,0 0-1 0 0,0-9 1 0 0,-1-6-1912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45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0 148 0 0,'-7'12'384'0'0,"0"2"-12"0"0,5 1-68 0 0,1 4 8 0 0,4-1-92 0 0,4 1-80 0 0,4-1-96 0 0,3 1-112 0 0,4-3-244 0 0,-1 0-336 0 0,12 3 152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45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322 682 204 0 0,'-2'-11'353'0'0,"0"0"0"0"0,-1 0 0 0 0,0 0 0 0 0,0 1 0 0 0,-1 0 0 0 0,0-1 0 0 0,-1 1-1 0 0,0 1 1 0 0,-1-1 0 0 0,0 1 0 0 0,-1 0 0 0 0,-8-10 0 0 0,7 10-71 0 0,0 0 0 0 0,-1 1 0 0 0,0-1 0 0 0,-1 2 0 0 0,0-1 0 0 0,0 2 0 0 0,0-1 0 0 0,-1 1 0 0 0,0 1 0 0 0,-20-8 0 0 0,28 12-215 0 0,-1 0-1 0 0,0 1 1 0 0,0-1 0 0 0,1 1 0 0 0,-1 0-1 0 0,0 0 1 0 0,0 0 0 0 0,0 0-1 0 0,0 0 1 0 0,1 1 0 0 0,-1 0 0 0 0,0 0-1 0 0,1 0 1 0 0,-1 0 0 0 0,0 1-1 0 0,1-1 1 0 0,-1 1 0 0 0,1 0 0 0 0,0 0-1 0 0,0 0 1 0 0,0 0 0 0 0,0 1-1 0 0,0-1 1 0 0,0 1 0 0 0,0 0 0 0 0,1 0-1 0 0,0 0 1 0 0,-1 0 0 0 0,1 0 0 0 0,-3 7-1 0 0,1-3-8 0 0,0 1 0 0 0,1 0-1 0 0,0 0 1 0 0,0 0 0 0 0,1 0 0 0 0,0 0-1 0 0,1 1 1 0 0,-1-1 0 0 0,2 1 0 0 0,-1-1-1 0 0,1 1 1 0 0,2 16 0 0 0,0-15-52 0 0,0-1 0 0 0,1 1 0 0 0,0-1 0 0 0,1 0-1 0 0,0 0 1 0 0,0-1 0 0 0,1 1 0 0 0,0-1 0 0 0,0 0 0 0 0,1 0 0 0 0,0 0 0 0 0,1-1 0 0 0,-1 0 0 0 0,1 0-1 0 0,9 5 1 0 0,-11-8-42 0 0,0-1 0 0 0,0 1 0 0 0,0-1-1 0 0,1-1 1 0 0,-1 1 0 0 0,1-1 0 0 0,0 0 0 0 0,0 0-1 0 0,0-1 1 0 0,-1 0 0 0 0,2 0 0 0 0,-1 0-1 0 0,0 0 1 0 0,0-1 0 0 0,0 0 0 0 0,0-1 0 0 0,0 1-1 0 0,0-1 1 0 0,0-1 0 0 0,0 1 0 0 0,0-1-1 0 0,0 0 1 0 0,0 0 0 0 0,-1 0 0 0 0,7-5 0 0 0,-5 4-18 0 0,-1-1 0 0 0,0 0 0 0 0,0 0 1 0 0,-1 0-1 0 0,1-1 0 0 0,-1 0 1 0 0,0 0-1 0 0,0-1 0 0 0,0 1 1 0 0,-1-1-1 0 0,0 0 0 0 0,0 0 0 0 0,0 0 1 0 0,4-12-1 0 0,-5 9 16 0 0,-1 0 1 0 0,0-1-1 0 0,0 0 1 0 0,-1 1-1 0 0,0-1 0 0 0,0 0 1 0 0,-1 1-1 0 0,-1-1 1 0 0,-2-16-1 0 0,-4-8 38 0 0,-2 2 1 0 0,-1 0-1 0 0,-2 0 0 0 0,-1 0 1 0 0,-20-33-1 0 0,26 51 50 0 0,-78-136 189 0 0,75 134 5 0 0,-1 1 1 0 0,-1 0-1 0 0,0 1 0 0 0,-1 0 1 0 0,0 1-1 0 0,-1 1 0 0 0,-18-13 1 0 0,31 24-234 0 0,1 1 1 0 0,-1 0-1 0 0,1 0 1 0 0,-1-1 0 0 0,1 1-1 0 0,0 0 1 0 0,-1 0-1 0 0,1 0 1 0 0,-1 0-1 0 0,1 0 1 0 0,-1 0-1 0 0,1 0 1 0 0,-1 0 0 0 0,1 0-1 0 0,-1 0 1 0 0,1 0-1 0 0,-1 0 1 0 0,1 0-1 0 0,-1 0 1 0 0,1 0 0 0 0,0 0-1 0 0,-1 0 1 0 0,1 0-1 0 0,-1 1 1 0 0,1-1-1 0 0,-1 0 1 0 0,1 0 0 0 0,0 1-1 0 0,-1-1 1 0 0,1 0-1 0 0,-1 0 1 0 0,1 1-1 0 0,0-1 1 0 0,-1 1 0 0 0,1-1-1 0 0,0 0 1 0 0,0 1-1 0 0,-1-1 1 0 0,1 1-1 0 0,0-1 1 0 0,0 0-1 0 0,0 1 1 0 0,-1-1 0 0 0,1 1-1 0 0,0-1 1 0 0,0 1-1 0 0,0-1 1 0 0,0 1-1 0 0,0-1 1 0 0,0 1 0 0 0,0-1-1 0 0,0 1 1 0 0,0-1-1 0 0,0 1 1 0 0,0-1-1 0 0,0 0 1 0 0,1 1 0 0 0,-1-1-1 0 0,0 1 1 0 0,0-1-1 0 0,0 1 1 0 0,1 0-1 0 0,8 26 83 0 0,1 0 0 0 0,2 0 0 0 0,1-1 0 0 0,0 0-1 0 0,2-2 1 0 0,21 27 0 0 0,-4-9 13 0 0,3-2 1 0 0,61 57-1 0 0,-85-88-90 0 0,0 0-1 0 0,0-1 0 0 0,1 0 1 0 0,-1-1-1 0 0,2 0 0 0 0,-1-1 1 0 0,1-1-1 0 0,0 0 0 0 0,26 7 1 0 0,-34-11-15 0 0,0 0 1 0 0,0 0-1 0 0,0-1 1 0 0,0 1 0 0 0,0-1-1 0 0,0 0 1 0 0,0-1-1 0 0,0 1 1 0 0,0-1 0 0 0,0 0-1 0 0,0 0 1 0 0,0-1-1 0 0,0 1 1 0 0,-1-1 0 0 0,1 0-1 0 0,0-1 1 0 0,-1 1-1 0 0,0-1 1 0 0,0 0 0 0 0,1 0-1 0 0,-1 0 1 0 0,-1 0-1 0 0,1-1 1 0 0,-1 1 0 0 0,1-1-1 0 0,-1 0 1 0 0,0 0-1 0 0,0 0 1 0 0,-1-1 0 0 0,4-6-1 0 0,-1 0-6 0 0,0-1-1 0 0,-1-1 0 0 0,-1 1 1 0 0,1 0-1 0 0,-2-1 0 0 0,0 0 1 0 0,-1 0-1 0 0,0 1 0 0 0,0-1 1 0 0,-2 0-1 0 0,0 0 0 0 0,-4-23 1 0 0,-3 3-12 0 0,-1 1 1 0 0,-1 0 0 0 0,-24-50 0 0 0,28 69 12 0 0,3 8-2 0 0,0-1 0 0 0,1 1-1 0 0,0-1 1 0 0,0 0 0 0 0,0 1-1 0 0,-1-9 1 0 0,3 13 4 0 0,0-1 0 0 0,0 1 0 0 0,0 0 1 0 0,0-1-1 0 0,1 1 0 0 0,-1 0 0 0 0,0-1 0 0 0,1 1 0 0 0,-1 0 0 0 0,1 0 0 0 0,-1-1 0 0 0,1 1 0 0 0,0 0 1 0 0,-1 0-1 0 0,1 0 0 0 0,0 0 0 0 0,0 0 0 0 0,0 0 0 0 0,0 0 0 0 0,0 0 0 0 0,0 0 0 0 0,0 0 0 0 0,0 0 1 0 0,0 1-1 0 0,0-1 0 0 0,0 0 0 0 0,1 1 0 0 0,-1-1 0 0 0,0 1 0 0 0,0-1 0 0 0,1 1 0 0 0,2-1 0 0 0,8-2-66 0 0,2 0 0 0 0,-1 0 0 0 0,0 2-1 0 0,0-1 1 0 0,1 2 0 0 0,-1 0 0 0 0,1 0 0 0 0,-1 1-1 0 0,0 1 1 0 0,1 0 0 0 0,-1 1 0 0 0,15 6-1 0 0,-13-4-924 0 0,-1 1 0 0 0,0 1 0 0 0,0 0 0 0 0,-1 1-1 0 0,0 0 1 0 0,15 13 0 0 0,-4-1-1747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3:50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1954 920 0 0,'-2'1'165'0'0,"1"-1"0"0"0,-1 1 1 0 0,1-1-1 0 0,-1 1 0 0 0,1-1 0 0 0,-1 0 0 0 0,0 0 1 0 0,1 1-1 0 0,-1-1 0 0 0,1 0 0 0 0,-1-1 0 0 0,0 1 0 0 0,1 0 1 0 0,-1 0-1 0 0,1-1 0 0 0,-1 1 0 0 0,1 0 0 0 0,-1-1 0 0 0,1 0 1 0 0,-1 1-1 0 0,1-1 0 0 0,0 0 0 0 0,-3-2 0 0 0,3 2-62 0 0,0-1-1 0 0,0 0 1 0 0,0 1-1 0 0,0-1 1 0 0,0 0-1 0 0,1 0 0 0 0,-1 0 1 0 0,1 0-1 0 0,-1 0 1 0 0,1 1-1 0 0,0-1 1 0 0,0 0-1 0 0,0 0 1 0 0,0 0-1 0 0,0 0 0 0 0,0-3 1 0 0,2-7 82 0 0,1 1 1 0 0,0 0-1 0 0,0-1 0 0 0,1 1 1 0 0,8-15-1 0 0,31-54 584 0 0,63-87 0 0 0,67-68 31 0 0,368-396 500 0 0,-456 541-1272 0 0,373-407-1978 0 0,-374 386-3209 0 0,-71 90 2744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6:06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1 540 0 0,'0'0'1422'0'0,"0"3"-772"0"0,1 12-312 0 0,0 0 0 0 0,2 0 0 0 0,0 0 0 0 0,0-1 0 0 0,1 1 0 0 0,10 21 0 0 0,-2-2 50 0 0,90 272 2127 0 0,-87-260-2101 0 0,-3-6 89 0 0,1-1 0 0 0,2 0 0 0 0,2-1 0 0 0,25 41 0 0 0,-51-102-50 0 0,1 0 0 0 0,-8-35 0 0 0,1 7-320 0 0,-62-157 198 0 0,8 23-68 0 0,58 143-181 0 0,11 41-41 0 0,5 6-25 0 0,7 6-7 0 0,-1 1 0 0 0,0 1 1 0 0,-1 0-1 0 0,-1 0 1 0 0,0 1-1 0 0,-1 0 1 0 0,0 1-1 0 0,6 18 1 0 0,4 12 19 0 0,19 76 0 0 0,9 49 354 0 0,-45-168-251 0 0,-2-12-117 0 0,-1 1-1 0 0,1-1 0 0 0,-7-17 1 0 0,-1-10 13 0 0,-8-40 44 0 0,-48-133 0 0 0,24 88 69 0 0,58 150-52 0 0,10 31-107 0 0,5 72-416 0 0,-22-82-813 0 0,3 0 1 0 0,28 73-1 0 0,-39-116 260 0 0,1 0 0 0 0,0-1 0 0 0,0 1 0 0 0,8 9 0 0 0,0-3-1843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6:07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1 574 416 0 0,'0'0'739'0'0,"0"0"-676"0"0,0 0-1 0 0,0 0 1 0 0,-1-1 0 0 0,1 1 0 0 0,0 0 0 0 0,0 0 0 0 0,0-1-1 0 0,0 1 1 0 0,0 0 0 0 0,0 0 0 0 0,0-1 0 0 0,0 1 0 0 0,0 0-1 0 0,0 0 1 0 0,1 0 0 0 0,-1-1 0 0 0,0 1 0 0 0,0 0 0 0 0,0 0-1 0 0,0-1 1 0 0,0 1 0 0 0,0 0 0 0 0,0 0 0 0 0,1 0 0 0 0,-1-1-1 0 0,0 1 1 0 0,0 0 0 0 0,0 0 0 0 0,0 0 0 0 0,1 0 0 0 0,-1-1-1 0 0,0 1 1 0 0,0 0 0 0 0,1 0 0 0 0,-1 0 0 0 0,0 0 0 0 0,0 0-1 0 0,0 0 1 0 0,1 0 0 0 0,-1 0 0 0 0,0 0 0 0 0,0 0 0 0 0,1 0-1 0 0,-1 0 1 0 0,0 0 0 0 0,0 0 0 0 0,1 0 0 0 0,-1 0 0 0 0,0 0-1 0 0,0 0 1 0 0,1 0 0 0 0,-1 0 0 0 0,0 0 0 0 0,0 0 0 0 0,0 0-1 0 0,1 0 1 0 0,-1 1 0 0 0,7 4 215 0 0,0 1-1 0 0,-1 0 0 0 0,0 0 1 0 0,0 1-1 0 0,0 0 1 0 0,6 11-1 0 0,30 56 1327 0 0,4 4 12 0 0,3 1 608 0 0,-46-73-1275 0 0,-11-20-770 0 0,-12-31-186 0 0,7 3 62 0 0,2 0 1 0 0,-9-80-1 0 0,18 99-47 0 0,1 0 0 0 0,0-1 0 0 0,2 1 0 0 0,1 0-1 0 0,1 0 1 0 0,12-46 0 0 0,-14 64-18 0 0,0 1-1 0 0,1-1 1 0 0,0 0-1 0 0,0 0 1 0 0,1 1-1 0 0,-1-1 1 0 0,1 1-1 0 0,0 0 1 0 0,0 0 0 0 0,0 0-1 0 0,1 0 1 0 0,-1 1-1 0 0,1-1 1 0 0,7-4-1 0 0,-8 6 6 0 0,0 1-1 0 0,0 0 1 0 0,0 0-1 0 0,0 0 1 0 0,1 0 0 0 0,-1 0-1 0 0,0 1 1 0 0,1-1-1 0 0,-1 1 1 0 0,1 0-1 0 0,-1 0 1 0 0,0 0 0 0 0,1 0-1 0 0,-1 1 1 0 0,1-1-1 0 0,-1 1 1 0 0,0 0-1 0 0,0 0 1 0 0,1 0 0 0 0,-1 1-1 0 0,0-1 1 0 0,3 3-1 0 0,9 4-3 0 0,-2 1 0 0 0,1 0 0 0 0,-1 1 0 0 0,-1 1 0 0 0,0 0 0 0 0,0 0 0 0 0,-1 1 0 0 0,14 21 0 0 0,5 12-10 0 0,30 59 0 0 0,-38-65 30 0 0,-16-22 225 0 0,-6-17-230 0 0,-1 0 0 0 0,1 0-1 0 0,0 1 1 0 0,0-1 0 0 0,0 0 0 0 0,0 0 0 0 0,-1 0 0 0 0,1 0 0 0 0,0 0 0 0 0,0 0-1 0 0,0 0 1 0 0,-1 0 0 0 0,1 0 0 0 0,0 0 0 0 0,0 0 0 0 0,-1 0 0 0 0,1 0-1 0 0,0 0 1 0 0,0 0 0 0 0,0 0 0 0 0,-1 0 0 0 0,1 0 0 0 0,0 0 0 0 0,0 0-1 0 0,0 0 1 0 0,-1 0 0 0 0,1 0 0 0 0,0 0 0 0 0,0 0 0 0 0,0 0 0 0 0,-1 0-1 0 0,1-1 1 0 0,0 1 0 0 0,0 0 0 0 0,0 0 0 0 0,0 0 0 0 0,-1 0 0 0 0,1-1-1 0 0,-4-1 13 0 0,1-1 0 0 0,-1 0 0 0 0,1 0 0 0 0,0 0 0 0 0,0-1 0 0 0,-4-4 0 0 0,-6-15-3 0 0,2 0 0 0 0,0-1 0 0 0,1 0 0 0 0,1-1 0 0 0,2 0 0 0 0,0 0-1 0 0,2-1 1 0 0,0 0 0 0 0,2 0 0 0 0,1 0 0 0 0,2-36 0 0 0,1 43-10 0 0,0 0-1 0 0,2 0 1 0 0,0 0 0 0 0,1 1-1 0 0,9-26 1 0 0,-9 33-6 0 0,1 1 0 0 0,0-1 0 0 0,0 1 0 0 0,1 0 0 0 0,0 1 0 0 0,1-1 0 0 0,0 1 0 0 0,0 1 0 0 0,1-1 0 0 0,10-8 0 0 0,-14 14 0 0 0,0 0 1 0 0,1 0-1 0 0,-1 0 0 0 0,1 1 0 0 0,-1 0 0 0 0,1 0 0 0 0,0 0 0 0 0,0 0 0 0 0,0 1 1 0 0,0 0-1 0 0,0 0 0 0 0,0 0 0 0 0,0 1 0 0 0,0 0 0 0 0,0 0 0 0 0,0 0 0 0 0,0 0 1 0 0,0 1-1 0 0,0 0 0 0 0,0 0 0 0 0,0 0 0 0 0,0 1 0 0 0,0-1 0 0 0,0 1 0 0 0,-1 0 1 0 0,1 1-1 0 0,4 2 0 0 0,3 2-76 0 0,-2 1 1 0 0,1 0-1 0 0,-1 0 1 0 0,0 1 0 0 0,-1 0-1 0 0,0 1 1 0 0,0 0-1 0 0,-1 1 1 0 0,9 14 0 0 0,-2 3-945 0 0,-2-1 1 0 0,-1 2 0 0 0,12 43-1 0 0,-8-22-2918 0 0,-2-13 1061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5:12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265 131 920 0 0,'-1'-4'889'0'0,"0"0"0"0"0,0 0-1 0 0,-1 0 1 0 0,1 0 0 0 0,-1 0 0 0 0,0 0-1 0 0,-4-6 1 0 0,-1 0 249 0 0,-1 1 0 0 0,-1 0-1 0 0,-10-9 1 0 0,-13-14 728 0 0,31 31-1830 0 0,-1-1 0 0 0,1 1 0 0 0,0 0-1 0 0,-1 0 1 0 0,1 0 0 0 0,-1 0 0 0 0,0 0-1 0 0,1 0 1 0 0,-1 0 0 0 0,0 1 0 0 0,1-1 0 0 0,-1 0-1 0 0,0 1 1 0 0,0 0 0 0 0,1-1 0 0 0,-1 1-1 0 0,0 0 1 0 0,0 0 0 0 0,0 0 0 0 0,0 0 0 0 0,1 0-1 0 0,-1 1 1 0 0,0-1 0 0 0,0 0 0 0 0,0 1-1 0 0,1-1 1 0 0,-1 1 0 0 0,0 0 0 0 0,1-1-1 0 0,-4 3 1 0 0,0 0-9 0 0,0 0 1 0 0,0 0-1 0 0,0 1 0 0 0,0 0 0 0 0,1 0 1 0 0,-1 0-1 0 0,-6 9 0 0 0,2-1-14 0 0,0 0-1 0 0,1 1 1 0 0,1 0 0 0 0,0 1-1 0 0,1 0 1 0 0,0 0 0 0 0,1 0-1 0 0,1 1 1 0 0,0 0 0 0 0,1-1-1 0 0,0 1 1 0 0,2 1 0 0 0,0-1-1 0 0,0 0 1 0 0,1 0 0 0 0,4 28-1 0 0,16 54 43 0 0,3-2-1 0 0,56 142 0 0 0,-70-211-47 0 0,29 73-280 0 0,1 4-2278 0 0,-17-33-5433 0 0,-19-61 4973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5:12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19 411 180 0 0,'0'0'1099'0'0,"-12"-3"1573"0"0,12 3-2594 0 0,0 0 1 0 0,0 0-1 0 0,-1 0 1 0 0,1 0-1 0 0,0 0 1 0 0,0 0-1 0 0,-1 0 1 0 0,1 0-1 0 0,0 0 1 0 0,0 0 0 0 0,-1 0-1 0 0,1 0 1 0 0,0 0-1 0 0,0 0 1 0 0,-1 0-1 0 0,1 0 1 0 0,0-1-1 0 0,0 1 1 0 0,-1 0-1 0 0,1 0 1 0 0,0 0-1 0 0,0 0 1 0 0,0-1-1 0 0,0 1 1 0 0,-1 0-1 0 0,1 0 1 0 0,0 0-1 0 0,0-1 1 0 0,0 1 0 0 0,0 0-1 0 0,0 0 1 0 0,0-1-1 0 0,-1 1 1 0 0,1 0-1 0 0,0 0 1 0 0,0-1-1 0 0,0 1 1 0 0,0 0-1 0 0,0 0 1 0 0,0-1-1 0 0,0 1 1 0 0,0-1-1 0 0,193-168 1594 0 0,-76 69-2618 0 0,-87 76 507 0 0,-22 19 271 0 0,0-1 0 0 0,-1 0 1 0 0,0-1-1 0 0,0 1 0 0 0,6-9 0 0 0,-13 15 181 0 0,0 0 0 0 0,0 0 0 0 0,0 0 1 0 0,0 0-1 0 0,0 0 0 0 0,0 0 0 0 0,0 0 0 0 0,0 1 0 0 0,0-1 0 0 0,0 0 0 0 0,0 0 0 0 0,0 0 0 0 0,0 0 0 0 0,0 0 0 0 0,0 0 0 0 0,0 0 0 0 0,0 1 1 0 0,0-1-1 0 0,0 0 0 0 0,0 0 0 0 0,0 0 0 0 0,0 0 0 0 0,0 0 0 0 0,0 0 0 0 0,0 0 0 0 0,0 1 0 0 0,0-1 0 0 0,0 0 0 0 0,1 0 0 0 0,-1 0 0 0 0,0 0 1 0 0,0 0-1 0 0,0 0 0 0 0,0 0 0 0 0,0 0 0 0 0,0 0 0 0 0,0 0 0 0 0,0 0 0 0 0,1 0 0 0 0,-1 0 0 0 0,0 0 0 0 0,0 0 0 0 0,0 1 0 0 0,0-1 0 0 0,0 0 1 0 0,0 0-1 0 0,0 0 0 0 0,1 0 0 0 0,-1 0 0 0 0,0 0 0 0 0,0-1 0 0 0,0 1 0 0 0,0 0 0 0 0,0 0 0 0 0,0 0 0 0 0,1 0 0 0 0,-1 0 0 0 0,0 0 0 0 0,0 0 1 0 0,0 0-1 0 0,0 0 0 0 0,0 0 0 0 0,0 0 0 0 0,0 0 0 0 0,0 0 0 0 0,2 20 304 0 0,3 20 200 0 0,-3-36-474 0 0,0 0 0 0 0,0 0-1 0 0,0-1 1 0 0,1 1 0 0 0,-1-1-1 0 0,1 1 1 0 0,0-1 0 0 0,0 0 0 0 0,0 0-1 0 0,1 0 1 0 0,-1-1 0 0 0,1 1-1 0 0,-1-1 1 0 0,1 0 0 0 0,0 0 0 0 0,0 0-1 0 0,0 0 1 0 0,0-1 0 0 0,0 1-1 0 0,0-1 1 0 0,0 0 0 0 0,0 0 0 0 0,1-1-1 0 0,-1 1 1 0 0,0-1 0 0 0,8 0-1 0 0,-4-1 125 0 0,1 1-1 0 0,0-1 1 0 0,0 0 0 0 0,-1-1-1 0 0,1 0 1 0 0,-1 0-1 0 0,1-1 1 0 0,-1 0-1 0 0,0-1 1 0 0,0 0-1 0 0,0 0 1 0 0,8-6-1 0 0,-14 9-87 0 0,-1 0-1 0 0,0 0 1 0 0,1 0 0 0 0,-1 0-1 0 0,0-1 1 0 0,0 1-1 0 0,0 0 1 0 0,0-1-1 0 0,0 1 1 0 0,0-1-1 0 0,0 1 1 0 0,-1-1-1 0 0,1 1 1 0 0,0-1-1 0 0,-1 1 1 0 0,0-1-1 0 0,1 0 1 0 0,-1 1 0 0 0,0-1-1 0 0,1 0 1 0 0,-1 0-1 0 0,0 1 1 0 0,0-1-1 0 0,-1 0 1 0 0,1-3-1 0 0,-2-1 49 0 0,-1-1 0 0 0,1 1 0 0 0,-1 0-1 0 0,0 0 1 0 0,-5-8 0 0 0,-8-18-1960 0 0,18 14-1380 0 0,2 13-1052 0 0,1-1 1387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0:09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647 69 608 0 0,'-14'-8'582'0'0,"0"0"0"0"0,-1 1 0 0 0,0 0 0 0 0,0 1 0 0 0,0 1-1 0 0,-1 1 1 0 0,0 0 0 0 0,0 1 0 0 0,0 0 0 0 0,-32 0 0 0 0,-10 4 311 0 0,-97 12 0 0 0,127-10-507 0 0,-177 33 3088 0 0,204-35-2903 0 0,35 16-28 0 0,7-12-291 0 0,1-2-1 0 0,68-3 1 0 0,86-18 42 0 0,-69 5-143 0 0,-6 3-60 0 0,17-4-905 0 0,236 9-1 0 0,-271 8-246 0 0,-102-3 991 0 0,0 0 0 0 0,0 0 1 0 0,0 0-1 0 0,-1-1 0 0 0,1 1 0 0 0,0 0 0 0 0,0 0 0 0 0,-1-1 0 0 0,1 1 0 0 0,0 0 0 0 0,0-1 0 0 0,-1 1 0 0 0,1 0 0 0 0,0-1 0 0 0,-1 1 0 0 0,1-1 0 0 0,-1 1 0 0 0,1-1 0 0 0,0 0 0 0 0,-1 1 0 0 0,1-1 0 0 0,-1 1 0 0 0,0-1 0 0 0,1 0 0 0 0,-1 0 0 0 0,0 1 0 0 0,1-1 0 0 0,-1 0 0 0 0,0 0 0 0 0,0 1 0 0 0,1-1 0 0 0,-1 0 0 0 0,0 0 0 0 0,0 0 0 0 0,0-1-798 0 0,-5-10-3603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5:13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62 452 0 0,'0'1'8771'0'0,"9"10"-8588"0"0,2 6 229 0 0,0-1 0 0 0,1 0-1 0 0,1-1 1 0 0,1 0 0 0 0,23 19-1 0 0,-36-34-388 0 0,0 1 0 0 0,-1 0 0 0 0,1-1-1 0 0,0 1 1 0 0,0-1 0 0 0,0 1 0 0 0,0-1 0 0 0,0 1-1 0 0,0-1 1 0 0,0 0 0 0 0,0 1 0 0 0,0-1-1 0 0,0 0 1 0 0,0 0 0 0 0,0 0 0 0 0,0 0-1 0 0,0 0 1 0 0,0 0 0 0 0,0 0 0 0 0,0 0 0 0 0,0 0-1 0 0,0 0 1 0 0,0-1 0 0 0,0 1 0 0 0,0 0-1 0 0,1-1 1 0 0,0 0 11 0 0,0-1 1 0 0,0 1-1 0 0,0-1 0 0 0,0 0 1 0 0,-1 1-1 0 0,1-1 1 0 0,-1 0-1 0 0,1 0 0 0 0,-1 0 1 0 0,0 0-1 0 0,2-3 0 0 0,3-9 126 0 0,-1 0-1 0 0,0 0 1 0 0,3-16 0 0 0,-6 20-1 0 0,1-2-7 0 0,0-1-1 0 0,0 0 0 0 0,-2 0 1 0 0,1-14-1 0 0,-2 26-149 0 0,0 1 1 0 0,0 0-1 0 0,0 0 1 0 0,0 0-1 0 0,0 0 1 0 0,0-1-1 0 0,0 1 1 0 0,0 0-1 0 0,0 0 1 0 0,0 0-1 0 0,0-1 1 0 0,0 1-1 0 0,0 0 1 0 0,0 0-1 0 0,0 0 1 0 0,0 0-1 0 0,0-1 1 0 0,0 1-1 0 0,0 0 0 0 0,1 0 1 0 0,-1 0-1 0 0,0 0 1 0 0,0-1-1 0 0,0 1 1 0 0,0 0-1 0 0,0 0 1 0 0,0 0-1 0 0,1 0 1 0 0,-1 0-1 0 0,0 0 1 0 0,0-1-1 0 0,0 1 1 0 0,0 0-1 0 0,1 0 1 0 0,-1 0-1 0 0,0 0 1 0 0,0 0-1 0 0,0 0 0 0 0,0 0 1 0 0,1 0-1 0 0,8 4-10 0 0,7 12-206 0 0,-12-11 60 0 0,0 0 1 0 0,1 0-1 0 0,0 0 1 0 0,-1-1-1 0 0,2 0 1 0 0,-1 0-1 0 0,0 0 1 0 0,1-1-1 0 0,0 0 1 0 0,-1 0-1 0 0,1 0 1 0 0,1-1-1 0 0,-1 0 1 0 0,7 2-1 0 0,-2-2-601 0 0,-1-1 0 0 0,0 0-1 0 0,1-1 1 0 0,-1 0 0 0 0,1 0-1 0 0,-1-1 1 0 0,1-1 0 0 0,12-3-1 0 0,11-3-2192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5:13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121 471 752 0 0,'-5'-13'653'0'0,"0"1"0"0"0,-1 0-1 0 0,-1 0 1 0 0,0 0 0 0 0,0 1 0 0 0,-1 0 0 0 0,-1 0-1 0 0,0 1 1 0 0,-13-12 0 0 0,21 22-607 0 0,0-1 1 0 0,1 1-1 0 0,-1 0 0 0 0,0 0 0 0 0,1-1 1 0 0,-1 1-1 0 0,1 0 0 0 0,-1 0 0 0 0,0 0 1 0 0,1 0-1 0 0,-1 0 0 0 0,0 0 0 0 0,1 0 1 0 0,-1 0-1 0 0,0 0 0 0 0,1 1 1 0 0,-1-1-1 0 0,0 0 0 0 0,1 0 0 0 0,-1 1 1 0 0,1-1-1 0 0,-1 0 0 0 0,1 0 0 0 0,-1 1 1 0 0,0-1-1 0 0,1 1 0 0 0,-1-1 0 0 0,1 1 1 0 0,0-1-1 0 0,-1 1 0 0 0,1-1 1 0 0,-1 1-1 0 0,1-1 0 0 0,0 1 0 0 0,-1-1 1 0 0,1 1-1 0 0,0-1 0 0 0,-1 1 0 0 0,1 0 1 0 0,0 0-1 0 0,-10 28 341 0 0,8-14-294 0 0,1-1 0 0 0,1 1-1 0 0,0 0 1 0 0,1 0 0 0 0,0 0 0 0 0,2-1-1 0 0,-1 1 1 0 0,2-1 0 0 0,0 1 0 0 0,1-1-1 0 0,0 0 1 0 0,1-1 0 0 0,10 18 0 0 0,-11-22-135 0 0,0-1-1 0 0,1 1 1 0 0,0-1 0 0 0,1-1 0 0 0,0 1 0 0 0,0-1 0 0 0,0 0 0 0 0,1 0 0 0 0,0-1 0 0 0,0 0 0 0 0,1-1 0 0 0,0 0 0 0 0,0 0 0 0 0,0 0 0 0 0,0-2 0 0 0,1 1 0 0 0,0-1 0 0 0,-1 0 0 0 0,1-1 0 0 0,12 1 0 0 0,-12-2-75 0 0,1 0 0 0 0,-1-2 0 0 0,0 1 0 0 0,1-1 0 0 0,-1-1 0 0 0,0 1 0 0 0,0-2 0 0 0,0 0 0 0 0,0 0 0 0 0,0 0 0 0 0,-1-1 0 0 0,1-1 0 0 0,-1 0 0 0 0,0 0 1 0 0,-1-1-1 0 0,9-7 0 0 0,-10 8 46 0 0,-1-1 1 0 0,0-1 0 0 0,0 1 0 0 0,-1-1-1 0 0,0 0 1 0 0,0 0 0 0 0,-1-1-1 0 0,0 1 1 0 0,0-1 0 0 0,0 0 0 0 0,-1 0-1 0 0,-1-1 1 0 0,1 1 0 0 0,-1 0-1 0 0,-1-1 1 0 0,1 1 0 0 0,-2-1 0 0 0,1 0-1 0 0,-2-13 1 0 0,-2-17 227 0 0,-2 1-1 0 0,-2-1 1 0 0,-1 1 0 0 0,-2 1 0 0 0,-2 0-1 0 0,-1 0 1 0 0,-2 1 0 0 0,-21-37 0 0 0,27 57 486 0 0,-1 1 0 0 0,0-1 0 0 0,-1 1 0 0 0,-1 1 0 0 0,0 0 0 0 0,-22-19 0 0 0,33 33-590 0 0,1-1 1 0 0,-1 0-1 0 0,1 1 1 0 0,-1-1-1 0 0,0 1 1 0 0,1-1-1 0 0,-1 1 1 0 0,1 0 0 0 0,-1-1-1 0 0,0 1 1 0 0,0 0-1 0 0,1-1 1 0 0,-1 1-1 0 0,0 0 1 0 0,1 0-1 0 0,-1 0 1 0 0,0-1-1 0 0,0 1 1 0 0,1 0-1 0 0,-1 0 1 0 0,0 0-1 0 0,-1 0 1 0 0,2 1-39 0 0,0-1 0 0 0,-1 1 0 0 0,1-1 0 0 0,0 1 0 0 0,-1-1 0 0 0,1 0 0 0 0,0 1 0 0 0,-1-1 0 0 0,1 1 0 0 0,0 0 0 0 0,0-1 0 0 0,0 1 0 0 0,0-1 0 0 0,0 1 0 0 0,-1-1 0 0 0,1 1 0 0 0,0-1 0 0 0,0 1 0 0 0,0-1-1 0 0,0 1 1 0 0,1 0 0 0 0,-1 0 0 0 0,10 34 137 0 0,13 1 50 0 0,52 64 0 0 0,-17-25-77 0 0,-3 3-21 0 0,-18-23-12 0 0,3-2-1 0 0,48 51 1 0 0,-80-97-106 0 0,1 0 1 0 0,0 0 0 0 0,0 0 0 0 0,0-1 0 0 0,12 5-1 0 0,-21-11 14 0 0,1 1-1 0 0,0-1 0 0 0,0 0 0 0 0,0 0 1 0 0,0 0-1 0 0,0 0 0 0 0,0 0 1 0 0,0 0-1 0 0,0-1 0 0 0,0 1 0 0 0,0 0 1 0 0,0 0-1 0 0,0-1 0 0 0,0 1 0 0 0,-1-1 1 0 0,1 1-1 0 0,0 0 0 0 0,0-1 1 0 0,0 0-1 0 0,-1 1 0 0 0,1-1 0 0 0,0 1 1 0 0,0-1-1 0 0,-1 0 0 0 0,1 0 1 0 0,-1 1-1 0 0,1-1 0 0 0,-1 0 0 0 0,1 0 1 0 0,0-1-1 0 0,13-25-31 0 0,-10 12 9 0 0,-1-1-1 0 0,-1 0 1 0 0,-1 1 0 0 0,0-1 0 0 0,-1 0 0 0 0,0 1-1 0 0,-2-1 1 0 0,-4-22 0 0 0,-1-31-46 0 0,-9-61 55 0 0,16 129 10 0 0,3 1 8 0 0,0 0 0 0 0,0 1-1 0 0,0 0 1 0 0,0-1 0 0 0,0 1 0 0 0,0 1 0 0 0,0-1 0 0 0,0 0 0 0 0,0 1 0 0 0,0-1 0 0 0,0 1 0 0 0,-1 0 0 0 0,5 4 0 0 0,33 36 18 0 0,-9-10-68 0 0,-25-26-157 0 0,1 0-1 0 0,1 0 1 0 0,-1-1-1 0 0,1 0 1 0 0,-1-1-1 0 0,11 5 1 0 0,-14-8-192 0 0,-1 0 0 0 0,0 0 1 0 0,1-1-1 0 0,-1 1 0 0 0,1-1 1 0 0,-1 0-1 0 0,1 0 0 0 0,-1 0 1 0 0,0-1-1 0 0,1 1 0 0 0,-1-1 1 0 0,1 1-1 0 0,-1-1 0 0 0,0 0 1 0 0,0-1-1 0 0,1 1 0 0 0,-1-1 1 0 0,0 1-1 0 0,5-4 1 0 0,10-7-2655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5:14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14 556 0 0,'-15'-4'824'0'0,"4"1"-68"0"0,-2 0-72 0 0,4 1 464 0 0,-6 1 120 0 0,6 6-955 0 0,31 6-1522 0 0,-11-7-603 0 0,1 2 420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5:14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1 337 144 0 0,'0'0'4776'0'0,"10"-27"-4075"0"0,13 6-101 0 0,2-4-120 0 0,4-2-180 0 0,2 3-152 0 0,4-6-152 0 0,-1-1-228 0 0,16-14-156 0 0,0 7-212 0 0,-13 14-393 0 0,-2 1-1063 0 0,0 1 468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5:14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 64 0 0,'1'9'252'0'0,"0"0"1"0"0,0 1-1 0 0,1-1 1 0 0,1 0-1 0 0,-1 0 1 0 0,1 0-1 0 0,1-1 1 0 0,-1 1-1 0 0,1-1 1 0 0,1 0-1 0 0,0 0 1 0 0,0 0-1 0 0,0-1 1 0 0,1 1-1 0 0,0-1 1 0 0,9 7-1 0 0,-9-10-136 0 0,-1 1-1 0 0,1-2 1 0 0,0 1-1 0 0,1-1 1 0 0,-1 1-1 0 0,0-2 1 0 0,1 1-1 0 0,0-1 1 0 0,0 0 0 0 0,0 0-1 0 0,-1-1 1 0 0,1 0-1 0 0,1 0 1 0 0,-1-1-1 0 0,0 0 1 0 0,0 0-1 0 0,0 0 1 0 0,0-1-1 0 0,0 0 1 0 0,0-1-1 0 0,11-3 1 0 0,-12 3 20 0 0,0 0 1 0 0,0-1-1 0 0,-1 1 0 0 0,1-1 0 0 0,-1 0 1 0 0,0-1-1 0 0,1 1 0 0 0,-2-1 1 0 0,1 0-1 0 0,0 0 0 0 0,-1-1 0 0 0,0 1 1 0 0,0-1-1 0 0,0 0 0 0 0,-1 0 1 0 0,1 0-1 0 0,-1-1 0 0 0,0 1 0 0 0,-1-1 1 0 0,0 0-1 0 0,0 1 0 0 0,0-1 1 0 0,0 0-1 0 0,-1 0 0 0 0,0 0 0 0 0,0-1 1 0 0,-1 1-1 0 0,1 0 0 0 0,-1 0 1 0 0,-1 0-1 0 0,1-1 0 0 0,-1 1 1 0 0,0 0-1 0 0,-1 0 0 0 0,1 0 0 0 0,-1 0 1 0 0,0 1-1 0 0,-1-1 0 0 0,1 0 1 0 0,-1 1-1 0 0,0-1 0 0 0,-1 1 0 0 0,1 0 1 0 0,-1 0-1 0 0,0 1 0 0 0,0-1 1 0 0,-1 1-1 0 0,1 0 0 0 0,-1 0 0 0 0,0 0 1 0 0,0 0-1 0 0,-7-3 0 0 0,3 3-51 0 0,0 0 1 0 0,0 0-1 0 0,-1 1 0 0 0,1 0 0 0 0,-1 1 0 0 0,1 0 0 0 0,-17-2 0 0 0,22 4-190 0 0,1 0-1 0 0,-1 0 0 0 0,0 0 0 0 0,0 0 1 0 0,0 0-1 0 0,0 1 0 0 0,0 0 1 0 0,1 0-1 0 0,-1 0 0 0 0,0 0 0 0 0,1 0 1 0 0,-1 1-1 0 0,1-1 0 0 0,-1 1 1 0 0,1 0-1 0 0,0 0 0 0 0,-1 1 0 0 0,1-1 1 0 0,1 1-1 0 0,-1-1 0 0 0,-4 5 0 0 0,6-4-448 0 0,1 0-1 0 0,-1-1 0 0 0,1 1 0 0 0,-1 0 1 0 0,1-1-1 0 0,0 1 0 0 0,0 0 0 0 0,0 0 1 0 0,0-1-1 0 0,0 1 0 0 0,1 0 0 0 0,1 4 0 0 0,1 1-2405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5:15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787 142 660 0 0,'-2'2'973'0'0,"-1"0"-795"0"0,0 0-1 0 0,0 1 1 0 0,1-1 0 0 0,-1 1 0 0 0,1-1 0 0 0,0 1 0 0 0,0 0-1 0 0,0 0 1 0 0,0 0 0 0 0,1 0 0 0 0,-1 1 0 0 0,1-1-1 0 0,-1 0 1 0 0,1 1 0 0 0,0-1 0 0 0,1 1 0 0 0,-1-1 0 0 0,1 1-1 0 0,-1-1 1 0 0,1 1 0 0 0,0 0 0 0 0,0-1 0 0 0,1 1-1 0 0,-1-1 1 0 0,1 1 0 0 0,-1-1 0 0 0,1 1 0 0 0,0-1-1 0 0,1 1 1 0 0,-1-1 0 0 0,1 0 0 0 0,-1 0 0 0 0,1 0 0 0 0,0 0-1 0 0,0 0 1 0 0,0 0 0 0 0,0 0 0 0 0,1 0 0 0 0,3 2-1 0 0,-4-4-132 0 0,0 0-1 0 0,0 0 1 0 0,0 0-1 0 0,1 0 1 0 0,-1 0-1 0 0,0-1 1 0 0,1 1-1 0 0,-1-1 1 0 0,0 0-1 0 0,1 1 1 0 0,-1-1-1 0 0,0 0 1 0 0,1 0-1 0 0,-1-1 1 0 0,0 1-1 0 0,1 0 1 0 0,-1-1-1 0 0,0 0 1 0 0,1 1-1 0 0,-1-1 1 0 0,0 0-1 0 0,2-1 1 0 0,7-3 45 0 0,-1-1 1 0 0,-1 1 0 0 0,11-9 0 0 0,20-19 444 0 0,-1-1 0 0 0,66-78 0 0 0,-60 62 737 0 0,-44 48-1264 0 0,1 1 0 0 0,0 0 1 0 0,-1-1-1 0 0,1 1 1 0 0,0 0-1 0 0,0 0 1 0 0,0 0-1 0 0,0 0 1 0 0,0 1-1 0 0,0-1 1 0 0,0 1-1 0 0,0-1 1 0 0,0 1-1 0 0,0-1 0 0 0,0 1 1 0 0,0 0-1 0 0,1 0 1 0 0,-1 0-1 0 0,0 0 1 0 0,0 1-1 0 0,0-1 1 0 0,0 1-1 0 0,0-1 1 0 0,0 1-1 0 0,0-1 1 0 0,0 1-1 0 0,0 0 0 0 0,0 0 1 0 0,0 0-1 0 0,0 0 1 0 0,-1 1-1 0 0,3 1 1 0 0,6 4-548 0 0,0 0 0 0 0,0 2 0 0 0,-1-1 0 0 0,9 11 0 0 0,5 14-4690 0 0,-14-14 2213 0 0</inkml:trace>
  <inkml:trace contextRef="#ctx0" brushRef="#br0" timeOffset="1">1 1736 284 0 0,'-1'-2'3997'0'0,"1"2"-3892"0"0,9-14 884 0 0,18-20-551 0 0,71-59 904 0 0,122-88 1 0 0,-32 28-839 0 0,-49 31-763 0 0,145-123-4986 0 0,-239 208 3275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5:15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21 132 0 0,'6'-5'3224'0'0,"-27"-8"-3936"0"0,14 11-392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5:37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1040 476 0 0,'3'-8'5179'0'0,"25"-36"-4781"0"0,179-241 388 0 0,-145 194-841 0 0,-12 19-98 0 0,160-214-1083 0 0,-17 38-149 0 0,-188 242 1340 0 0,-55 102-231 0 0,-230 271 477 0 0,77-104 158 0 0,171-222-171 0 0,-54 54 0 0 0,147-187-249 0 0,75-101-475 0 0,32-43-940 0 0,-134 192 507 0 0,-6 8 78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28:05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80 0 0,'0'0'3104'0'0,"5"2"-2830"0"0,81 20 986 0 0,153 20-1 0 0,97-12-1037 0 0,-117-13-272 0 0,-144-10-248 0 0,-96-3-231 0 0,-25-1 443 0 0,-75-7-58 0 0,-234-37 0 0 0,288 26 812 0 0,65 14-481 0 0,8 3-140 0 0,65 20 101 0 0,101 16 0 0 0,-95-22-229 0 0,148 25-3271 0 0,-178-32 1827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0:30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577 43 412 0 0,'52'-9'824'0'0,"0"2"-1"0"0,92 1 1 0 0,107 16-69 0 0,-166-5-739 0 0,-12 2-146 0 0,25 0-674 0 0,-807 5 2811 0 0,225-25 275 0 0,453 9-1294 0 0,256 23-757 0 0,266 16-918 0 0,-118-32-902 0 0,-261-3 467 0 0,-110 0 1075 0 0,-18 1 79 0 0,0-1 20 0 0,-21-3 0 0 0,-10 1 81 0 0,-160 3 318 0 0,-267-5 345 0 0,342-3 219 0 0,-209-40-1 0 0,300 35 260 0 0,152 6-888 0 0,79 1-270 0 0,220-4-692 0 0,-164 0-848 0 0,0 12-3294 0 0,-206-1 2812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0:36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44 248 0 0,'0'0'1712'0'0,"6"-1"-1370"0"0,46-6 187 0 0,-1 3 0 0 0,76 2-1 0 0,-38 2-308 0 0,213-9-81 0 0,-641 33 1191 0 0,-20 3-586 0 0,348-26-673 0 0,-26-1 272 0 0,15-4 131 0 0,20 3-265 0 0,7 0-113 0 0,50-13-92 0 0,0 3 1 0 0,0 2-1 0 0,92-2 1 0 0,-21 2-454 0 0,37-3-787 0 0,-161 12 1170 0 0,-10 1 17 0 0,-327 56 345 0 0,2 1 351 0 0,314-55-120 0 0,46-7-406 0 0,56-8-87 0 0,415-48-733 0 0,-432 50 472 0 0,188-22-1029 0 0,-241 32 1066 0 0,-10 0 71 0 0,-8 0-43 0 0,-409 47 420 0 0,100-4 26 0 0,192-32 498 0 0,120-11-383 0 0,9-2-323 0 0,55-10 34 0 0,1 2 0 0 0,69-1 0 0 0,32-3-108 0 0,-137 10-29 0 0,185-15-300 0 0,-210 19 307 0 0,3 2-4 0 0,-4-1 12 0 0,-12 0 14 0 0,0 0 1 0 0,0 1-1 0 0,0 0 1 0 0,-12 5 0 0 0,-14 2 22 0 0,-363 65 163 0 0,399-74-176 0 0,6-1-117 0 0,183-33-1217 0 0,-58 13-1312 0 0,-67 9 1168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0:39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68 684 0 0,'-96'-20'5441'0'0,"98"20"-5414"0"0,-1 0 0 0 0,1 0 0 0 0,0 0-1 0 0,0 0 1 0 0,0 0 0 0 0,-1 0 0 0 0,1 0 0 0 0,0-1 0 0 0,0 1-1 0 0,0-1 1 0 0,2 0 0 0 0,4-2 33 0 0,131-10-26 0 0,151 6 1 0 0,-37 3-645 0 0,-201 1 436 0 0,96 0-772 0 0,-231 17 505 0 0,-113 10 733 0 0,-487 45 1296 0 0,523-63-5 0 0,169-6-1539 0 0,-1-1 0 0 0,1 0 0 0 0,0-1 0 0 0,8-3 1 0 0,26-4 36 0 0,850-87 13 0 0,-876 94-133 0 0,127-6-462 0 0,-139 9 175 0 0,-6 1 139 0 0,-15 5 98 0 0,-31 5 136 0 0,-745 81 1088 0 0,476-77 571 0 0,315-16-1553 0 0,6-1-15 0 0,67-10-380 0 0,146-4 0 0 0,-154 13-63 0 0,141 1-2967 0 0,-140 2 1483 0 0,20-1-718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0:42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2 440 0 0,'-13'-2'2034'0'0,"11"5"239"0"0,13 10 211 0 0,-6-8-3167 0 0,0-2 706 0 0,-1 0 1 0 0,1 0 0 0 0,0 0-1 0 0,0-1 1 0 0,0 1-1 0 0,0-1 1 0 0,0-1-1 0 0,0 1 1 0 0,0-1-1 0 0,1 1 1 0 0,-1-1 0 0 0,1-1-1 0 0,-1 1 1 0 0,7-1-1 0 0,9 2 30 0 0,43 3 80 0 0,1-3-1 0 0,104-9 1 0 0,-119 4-84 0 0,-25 1-14 0 0,438-21-373 0 0,3 29-2408 0 0,-452-4 2156 0 0,0 0 1 0 0,0 0-1 0 0,16 6 1 0 0,-7-2-533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1:42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77 126 504 0 0,'-3'7'4982'0'0,"-9"31"-2813"0"0,-8 23-1109 0 0,-8 17 1539 0 0,27-76-2384 0 0,-2-5 1200 0 0,2 2-1405 0 0,1 1 0 0 0,-1-1 0 0 0,0 0 0 0 0,0 0 0 0 0,1 0 0 0 0,-1 1 0 0 0,0-1 1 0 0,1 0-1 0 0,-1 0 0 0 0,1 0 0 0 0,-1 0 0 0 0,1 0 0 0 0,-1 0 0 0 0,1 0 0 0 0,0 0 1 0 0,0 0-1 0 0,-1 0 0 0 0,1 0 0 0 0,0-1 0 0 0,0 1 0 0 0,0 0 0 0 0,0 0 0 0 0,1-2 1 0 0,4-40 68 0 0,1 0 0 0 0,3 1 0 0 0,28-81 0 0 0,-35 117-83 0 0,-2 4-1 0 0,1 0-1 0 0,0-1 1 0 0,0 1-1 0 0,0 0 1 0 0,0 0-1 0 0,0 0 1 0 0,0-1-1 0 0,0 1 1 0 0,1 0-1 0 0,1-2 1 0 0,-2 4 11 0 0,18 6 52 0 0,-14 0-17 0 0,1 0 1 0 0,-1 0-1 0 0,0 1 0 0 0,-1 0 0 0 0,1-1 0 0 0,-1 2 0 0 0,-1-1 1 0 0,5 13-1 0 0,17 70 243 0 0,-8-26-123 0 0,2 11 99 0 0,12 33-2083 0 0,-21-91 396 0 0,1-4-4990 0 0,-7-9 3653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1:4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139 179 176 0 0,'-11'3'2908'0'0,"-14"0"6807"0"0,46-21-9430 0 0,0 1-1 0 0,1 0 0 0 0,1 2 1 0 0,49-25-1 0 0,111-37-1470 0 0,-301 131 757 0 0,11-6 710 0 0,-95 48 1094 0 0,185-87-648 0 0,37-21-579 0 0,45-22-272 0 0,30-10-474 0 0,42-18-2059 0 0,-103 47 1017 0 0,-33 14 1483 0 0,-6 3-38 0 0,-217 105 1923 0 0,213-104-1602 0 0,-38 23 922 0 0,46-26-1041 0 0,1 0 0 0 0,0 1 0 0 0,0-1 0 0 0,0 0 0 0 0,0 0 0 0 0,-1 0 0 0 0,1 0 0 0 0,0 1 0 0 0,0-1 1 0 0,0 0-1 0 0,-1 0 0 0 0,1 0 0 0 0,0 0 0 0 0,0 0 0 0 0,-1 0 0 0 0,1 1 0 0 0,0-1 0 0 0,0 0 0 0 0,-1 0 0 0 0,1 0 0 0 0,0 0 0 0 0,0 0 0 0 0,-1 0 0 0 0,1 0 1 0 0,0 0-1 0 0,0 0 0 0 0,-1 0 0 0 0,1 0 0 0 0,0 0 0 0 0,0-1 0 0 0,-1 1 0 0 0,1 0 0 0 0,0 0 0 0 0,0 0 0 0 0,-1 0 0 0 0,1 0 0 0 0,0 0 0 0 0,0-1 0 0 0,0 1 1 0 0,-1 0-1 0 0,1 0 0 0 0,0 0 0 0 0,0 0 0 0 0,-1-1 0 0 0,114-55-4139 0 0,-81 39 210 0 0,-5 4 1150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1:45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0 142 864 0 0,'0'0'5041'0'0,"1"8"-4570"0"0,10 52 1198 0 0,27 83-1 0 0,-14-55-82 0 0,-12-56 1526 0 0,-14-39-2963 0 0,-4-37-48 0 0,2-1-1 0 0,1 1 1 0 0,3-1 0 0 0,1 0-1 0 0,3 1 1 0 0,16-82 0 0 0,-20 124-105 0 0,1 0 0 0 0,-1 0 0 0 0,1 0 1 0 0,-1 0-1 0 0,1 0 0 0 0,0 0 0 0 0,0 0 0 0 0,0 0 1 0 0,0 0-1 0 0,0 0 0 0 0,0 1 0 0 0,0-1 0 0 0,0 0 1 0 0,1 1-1 0 0,-1-1 0 0 0,1 1 0 0 0,-1-1 0 0 0,1 1 1 0 0,3-2-1 0 0,-3 2-5 0 0,0 1 0 0 0,0-1 0 0 0,0 1-1 0 0,-1 0 1 0 0,1 0 0 0 0,0 0 0 0 0,0 0 0 0 0,0 0 0 0 0,0 0 0 0 0,0 0 0 0 0,0 0 0 0 0,0 1-1 0 0,0-1 1 0 0,0 1 0 0 0,-1 0 0 0 0,1-1 0 0 0,2 2 0 0 0,4 3-20 0 0,-1-1 1 0 0,0 1 0 0 0,0 0-1 0 0,0 0 1 0 0,-1 1 0 0 0,0 0-1 0 0,0 0 1 0 0,7 10-1 0 0,1 7-16 0 0,-1-1 0 0 0,-1 2 1 0 0,-2-1-1 0 0,0 2 0 0 0,-1-1 0 0 0,6 29 0 0 0,-3-14-20 0 0,-11-35 610 0 0,-1-6-195 0 0,-3-17-72 0 0,-9-52-210 0 0,11 44-33 0 0,2 0 0 0 0,5-40 0 0 0,-5 56-32 0 0,1 1 0 0 0,1-1 0 0 0,-1 0 0 0 0,2 1 1 0 0,-1 0-1 0 0,2 0 0 0 0,-1 0 0 0 0,1 0 0 0 0,7-9 0 0 0,-10 18-4 0 0,-1 0 0 0 0,0 0 0 0 0,0 0-1 0 0,1 0 1 0 0,-1 1 0 0 0,1-1-1 0 0,-1 1 1 0 0,0-1 0 0 0,1 1-1 0 0,-1-1 1 0 0,1 1 0 0 0,-1 0 0 0 0,1 0-1 0 0,-1 0 1 0 0,1 0 0 0 0,-1 0-1 0 0,1 0 1 0 0,-1 0 0 0 0,1 0-1 0 0,-1 1 1 0 0,1-1 0 0 0,-1 0-1 0 0,1 1 1 0 0,-1-1 0 0 0,1 1 0 0 0,-1 0-1 0 0,0-1 1 0 0,1 1 0 0 0,0 1-1 0 0,37 24 7 0 0,-32-19-5 0 0,0 0 0 0 0,-1 0 0 0 0,0 1 0 0 0,0-1 0 0 0,-1 2 0 0 0,0-1 0 0 0,5 12 0 0 0,22 66-434 0 0,-27-73 240 0 0,0 3-461 0 0,-2-7 259 0 0,-1 0 0 0 0,2-1 0 0 0,7 16 0 0 0,-9-21-479 0 0,1 0-1 0 0,-1 1 0 0 0,1-1 1 0 0,0 0-1 0 0,-1-1 1 0 0,1 1-1 0 0,5 3 0 0 0,2 1-2421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1:45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18 920 0 0,'-3'-2'299'0'0,"1"0"1"0"0,-1 0-1 0 0,0 0 0 0 0,0 1 0 0 0,0-1 0 0 0,0 1 1 0 0,0 0-1 0 0,0 0 0 0 0,0 0 0 0 0,0 0 0 0 0,0 1 1 0 0,-1-1-1 0 0,1 1 0 0 0,0-1 0 0 0,0 1 0 0 0,-1 0 1 0 0,1 1-1 0 0,0-1 0 0 0,-5 1 0 0 0,3 1-90 0 0,0 0-1 0 0,1 0 1 0 0,-1 0-1 0 0,1 1 0 0 0,-1-1 1 0 0,1 1-1 0 0,0 0 0 0 0,0 1 1 0 0,0-1-1 0 0,0 1 1 0 0,-4 4-1 0 0,-1 3-33 0 0,2-1 0 0 0,-1 1 0 0 0,1 1 0 0 0,1-1 0 0 0,0 1 0 0 0,1 0 0 0 0,0 0 1 0 0,0 1-1 0 0,-2 12 0 0 0,3-5 16 0 0,-7 43 298 0 0,11-59-473 0 0,0-1-1 0 0,-1 1 0 0 0,1-1 0 0 0,1 1 1 0 0,-1-1-1 0 0,0 1 0 0 0,1-1 1 0 0,0 1-1 0 0,0-1 0 0 0,0 0 1 0 0,0 1-1 0 0,1-1 0 0 0,-1 0 0 0 0,3 4 1 0 0,5-3 1 0 0,-6-5-19 0 0,1 1 0 0 0,0-1 0 0 0,-1 0 0 0 0,1-1 0 0 0,-1 1 0 0 0,1-1 0 0 0,-1 1 0 0 0,0-1 0 0 0,0 0 0 0 0,1 0-1 0 0,-2 0 1 0 0,1-1 0 0 0,0 1 0 0 0,0-1 0 0 0,-1 0 0 0 0,3-3 0 0 0,3-3 7 0 0,-1 0 0 0 0,0-1 0 0 0,11-19 0 0 0,-14 21 124 0 0,0 0 0 0 0,-1-1-1 0 0,0 1 1 0 0,0-1-1 0 0,-1 0 1 0 0,0 0 0 0 0,-1 0-1 0 0,0 0 1 0 0,0 0-1 0 0,-1 0 1 0 0,0 0-1 0 0,0 0 1 0 0,-3-10 0 0 0,3 18 55 0 0,0-6 9 0 0,0 7-179 0 0,0 0 0 0 0,0 0 0 0 0,0 0 0 0 0,1 0 1 0 0,-1 0-1 0 0,0 0 0 0 0,0 0 0 0 0,0 0 0 0 0,0 0 0 0 0,0 0 0 0 0,0 0 1 0 0,0 1-1 0 0,0-1 0 0 0,0 0 0 0 0,0 0 0 0 0,0 0 0 0 0,0 0 1 0 0,1 0-1 0 0,-1 0 0 0 0,0 0 0 0 0,0 0 0 0 0,0 0 0 0 0,0 0 0 0 0,0 0 1 0 0,0 0-1 0 0,0 0 0 0 0,0 0 0 0 0,0 0 0 0 0,1 0 0 0 0,-1 0 0 0 0,0 0 1 0 0,0 0-1 0 0,0 0 0 0 0,0 0 0 0 0,0 0 0 0 0,0 0 0 0 0,0 0 0 0 0,0 0 1 0 0,1 0-1 0 0,-1 0 0 0 0,0 0 0 0 0,0 0 0 0 0,0 0 0 0 0,0-1 1 0 0,0 1-1 0 0,13 29-240 0 0,27 55-912 0 0,-35-76-395 0 0,-1-1 0 0 0,2 1 0 0 0,-1-1 0 0 0,12 11 1 0 0,-6-10-1769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1:46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5 144 0 0,'-1'0'173'0'0,"0"-1"1"0"0,1 1-1 0 0,-1-1 1 0 0,0 1-1 0 0,1-1 1 0 0,-1 1-1 0 0,0 0 1 0 0,0 0-1 0 0,1-1 0 0 0,-1 1 1 0 0,0 0-1 0 0,0 0 1 0 0,0 0-1 0 0,1 0 1 0 0,-1-1-1 0 0,0 1 1 0 0,0 1-1 0 0,0-1 0 0 0,1 0 1 0 0,-1 0-1 0 0,0 0 1 0 0,0 0-1 0 0,0 0 1 0 0,1 1-1 0 0,-1-1 1 0 0,0 0-1 0 0,0 1 0 0 0,1-1 1 0 0,-1 1-1 0 0,0-1 1 0 0,0 1-1 0 0,0 1-9 0 0,0 0-1 0 0,0 0 1 0 0,0 0-1 0 0,0-1 1 0 0,1 1-1 0 0,-1 0 1 0 0,1 0-1 0 0,-1 0 1 0 0,1 0-1 0 0,0 0 1 0 0,0 0-1 0 0,0 3 1 0 0,1 11 204 0 0,0-1 0 0 0,6 23 1 0 0,-6-37-267 0 0,13 65 690 0 0,1-3 33 0 0,-3 1-1 0 0,4 65 1 0 0,-13-92-365 0 0,-3-35-84 0 0,-1-9-346 0 0,-5-42 31 0 0,2-75 0 0 0,5 96-59 0 0,1 0 0 0 0,2-1-1 0 0,0 1 1 0 0,12-36 0 0 0,-16 63-4 0 0,0 0 0 0 0,0 0-1 0 0,1 0 1 0 0,-1 0 0 0 0,0 0 0 0 0,1 0 0 0 0,-1 0 0 0 0,1 0 0 0 0,-1 0-1 0 0,1 0 1 0 0,0 1 0 0 0,-1-1 0 0 0,1 0 0 0 0,0 0 0 0 0,-1 1 0 0 0,1-1-1 0 0,0 1 1 0 0,0-1 0 0 0,0 0 0 0 0,-1 1 0 0 0,1-1 0 0 0,0 1 0 0 0,0 0 0 0 0,0-1-1 0 0,2 1 1 0 0,-1 0 1 0 0,-1 0 0 0 0,1 0-1 0 0,0 0 1 0 0,-1 0 0 0 0,1 1 0 0 0,0-1-1 0 0,-1 1 1 0 0,1-1 0 0 0,0 1 0 0 0,-1 0-1 0 0,1 0 1 0 0,-1 0 0 0 0,3 1 0 0 0,2 3-2 0 0,0 0 1 0 0,-1 0 0 0 0,1 0-1 0 0,-1 1 1 0 0,7 10 0 0 0,-3-2-192 0 0,-1 0 0 0 0,-1 0 0 0 0,0 0 0 0 0,-1 1 0 0 0,-1 0 0 0 0,0 0 0 0 0,-1 1 1 0 0,4 30-1 0 0,-1 6-1879 0 0,-1-19-2342 0 0,-3-17 1617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1:46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38 153 28 0 0,'-17'-11'4865'0'0,"16"11"-4786"0"0,1 1 1 0 0,-1-1-1 0 0,0 0 1 0 0,1 0-1 0 0,-1 0 1 0 0,0 1-1 0 0,1-1 1 0 0,-1 0-1 0 0,1 1 1 0 0,-1-1-1 0 0,0 0 1 0 0,1 1 0 0 0,-1-1-1 0 0,1 1 1 0 0,-1-1-1 0 0,1 1 1 0 0,-1-1-1 0 0,1 1 1 0 0,0-1-1 0 0,-1 1 1 0 0,1-1-1 0 0,0 1 1 0 0,-1 0-1 0 0,1-1 1 0 0,0 1-1 0 0,-1 1 1 0 0,-1 5 170 0 0,1 1-1 0 0,-1 0 1 0 0,1 0 0 0 0,0 0 0 0 0,1 0-1 0 0,0 1 1 0 0,0-1 0 0 0,2 10 0 0 0,-1-9-65 0 0,0 1-98 0 0,0 0 0 0 0,1-1 0 0 0,0 1 0 0 0,1 0 0 0 0,0-1 0 0 0,0 1 0 0 0,1-1 1 0 0,0 0-1 0 0,1 0 0 0 0,0 0 0 0 0,11 14 0 0 0,-13-19-181 0 0,0-1 0 0 0,0 0 1 0 0,0 0-1 0 0,1 0 0 0 0,-1 0 1 0 0,1 0-1 0 0,0-1 0 0 0,0 0 1 0 0,0 1-1 0 0,0-1 0 0 0,0-1 1 0 0,0 1-1 0 0,0-1 0 0 0,1 0 0 0 0,-1 0 1 0 0,1 0-1 0 0,-1 0 0 0 0,1-1 1 0 0,-1 0-1 0 0,1 1 0 0 0,-1-2 1 0 0,1 1-1 0 0,-1-1 0 0 0,0 1 0 0 0,1-1 1 0 0,-1 0-1 0 0,1-1 0 0 0,5-2 1 0 0,-3 1-6 0 0,1-1 0 0 0,-1-1 0 0 0,0 1 0 0 0,-1-1 0 0 0,1 0 0 0 0,-1 0 0 0 0,0-1 0 0 0,0 0 0 0 0,-1 0 0 0 0,0 0 0 0 0,0-1 0 0 0,0 0 0 0 0,-1 0 0 0 0,0 0 0 0 0,0 0 0 0 0,-1-1 0 0 0,0 1 0 0 0,0-1 0 0 0,-1 0 0 0 0,3-10 0 0 0,-2 2 323 0 0,0 0-1 0 0,-1 0 0 0 0,-1 0 1 0 0,0 0-1 0 0,-1 0 0 0 0,-1-1 0 0 0,-1 1 1 0 0,0 0-1 0 0,-6-22 0 0 0,-21-36 3238 0 0,29 73-3431 0 0,0 1 1 0 0,0 0-1 0 0,0-1 1 0 0,0 1-1 0 0,0 0 1 0 0,-1-1-1 0 0,1 1 1 0 0,0 0-1 0 0,0 0 1 0 0,0-1-1 0 0,-1 1 1 0 0,1 0-1 0 0,0 0 1 0 0,0-1-1 0 0,-1 1 1 0 0,1 0-1 0 0,0 0 1 0 0,0 0-1 0 0,-1-1 1 0 0,1 1-1 0 0,0 0 1 0 0,-1 0-1 0 0,1 0 1 0 0,0 0-1 0 0,-1 0 1 0 0,1 0-1 0 0,0 0 1 0 0,-1-1-1 0 0,1 1 1 0 0,0 0-1 0 0,-1 0 1 0 0,1 0-1 0 0,0 1 1 0 0,-1-1-1 0 0,1 0 1 0 0,0 0-1 0 0,-1 0 0 0 0,1 0 1 0 0,0 0-1 0 0,-1 0 1 0 0,1 0-1 0 0,0 0 1 0 0,-1 1-1 0 0,1-1 1 0 0,0 0-1 0 0,0 0 1 0 0,-1 0-1 0 0,1 1 1 0 0,-1-1-1 0 0,0 1 3 0 0,1 0 0 0 0,-1 0 0 0 0,0 0 0 0 0,0 0 0 0 0,1 0 0 0 0,-1 0 0 0 0,0 0 0 0 0,1 0 0 0 0,-1 0 0 0 0,1 0-1 0 0,-1 0 1 0 0,1 1 0 0 0,-1 1 0 0 0,2 41 147 0 0,1 0 1 0 0,3 0-1 0 0,1 0 0 0 0,21 75 0 0 0,1 11-60 0 0,-14-47-410 0 0,-4 2-1 0 0,-2 88 1 0 0,-8-167 273 0 0,0-1 1 0 0,0 1-1 0 0,-1-1 1 0 0,0 1-1 0 0,0-1 1 0 0,0 1-1 0 0,0-1 1 0 0,-1 0-1 0 0,0 1 1 0 0,-1-1-1 0 0,1 0 1 0 0,-5 6 0 0 0,7-10 36 0 0,-1 0 1 0 0,0 0 0 0 0,0 0 0 0 0,0 0 0 0 0,0 0-1 0 0,0-1 1 0 0,0 1 0 0 0,0 0 0 0 0,0 0 0 0 0,0-1-1 0 0,0 1 1 0 0,0-1 0 0 0,0 1 0 0 0,0-1 0 0 0,-1 1-1 0 0,1-1 1 0 0,0 0 0 0 0,0 0 0 0 0,-1 0 0 0 0,1 1 0 0 0,0-1-1 0 0,0 0 1 0 0,-1 0 0 0 0,1-1 0 0 0,0 1 0 0 0,0 0-1 0 0,-1 0 1 0 0,1-1 0 0 0,0 1 0 0 0,0 0 0 0 0,0-1-1 0 0,-1 1 1 0 0,1-1 0 0 0,0 0 0 0 0,0 1 0 0 0,0-1-1 0 0,0 0 1 0 0,0 0 0 0 0,0 0 0 0 0,0 1 0 0 0,1-1-1 0 0,-1 0 1 0 0,0 0 0 0 0,0 0 0 0 0,1-1 0 0 0,-1 1-1 0 0,0-1 1 0 0,-4-5 44 0 0,0-1-1 0 0,1 0 1 0 0,0 1-1 0 0,0-1 1 0 0,-3-12-1 0 0,0-7-104 0 0,1 0-1 0 0,2 0 1 0 0,0-1-1 0 0,2 1 1 0 0,1-1 0 0 0,5-51-1 0 0,2 27-886 0 0,2 0-1 0 0,27-86 0 0 0,-9 73-899 0 0,-4 25-2997 0 0,-15 25 2007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28:12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18 176 60 0 0,'-1'0'137'0'0,"0"0"0"0"0,0 1 0 0 0,0-1 0 0 0,0 0 1 0 0,0 1-1 0 0,0-1 0 0 0,0 1 0 0 0,0-1 0 0 0,0 1 0 0 0,0 0 0 0 0,0-1 0 0 0,0 1 1 0 0,1 0-1 0 0,-1 0 0 0 0,0-1 0 0 0,1 1 0 0 0,-1 0 0 0 0,0 0 0 0 0,0 1 0 0 0,18 0 1694 0 0,37-10-936 0 0,142-36-68 0 0,190-38 61 0 0,5 33-353 0 0,-344 45-723 0 0,-16 2 255 0 0,36 1 0 0 0,-57 1-1046 0 0,0 1-1 0 0,0 1 1 0 0,0 0 0 0 0,11 4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1:47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25 337 532 0 0,'-25'14'8706'0'0,"89"-30"-7953"0"0,-2-3 0 0 0,-1-3 0 0 0,73-36 0 0 0,-29 13-320 0 0,43-23 81 0 0,-73 32-413 0 0,102-33 1 0 0,-161 63-330 0 0,17-5-223 0 0,-15 10-2712 0 0,-21 5 2288 0 0,0 0 492 0 0,2-2 82 0 0,0 0 0 0 0,-1 0 1 0 0,1-1-1 0 0,0 1 0 0 0,-1 0 0 0 0,0-1 0 0 0,1 1 1 0 0,-1-1-1 0 0,0 0 0 0 0,0 1 0 0 0,0-1 1 0 0,-3 1-1 0 0,-6 3-2169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2:41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1 8 0 0,'-27'2'1980'0'0,"14"-1"-1163"0"0,-1 0 1 0 0,1 1-1 0 0,0 0 1 0 0,0 1-1 0 0,-15 5 1 0 0,28-8-791 0 0,-1 0 0 0 0,1 0 1 0 0,-1 0-1 0 0,1 0 1 0 0,-1 0-1 0 0,1 0 0 0 0,-1 1 1 0 0,1-1-1 0 0,-1 0 1 0 0,1 0-1 0 0,-1 0 0 0 0,1 1 1 0 0,-1-1-1 0 0,1 0 1 0 0,-1 1-1 0 0,1-1 0 0 0,0 0 1 0 0,-1 1-1 0 0,1-1 1 0 0,0 1-1 0 0,-1-1 0 0 0,1 0 1 0 0,0 1-1 0 0,-1-1 1 0 0,1 1-1 0 0,0-1 0 0 0,0 1 1 0 0,0-1-1 0 0,-1 1 1 0 0,1-1-1 0 0,0 1 0 0 0,0-1 1 0 0,0 1-1 0 0,0-1 1 0 0,0 2-1 0 0,18 7 267 0 0,36-2-118 0 0,440-42 340 0 0,-482 34-579 0 0,0 0 0 0 0,23 1-1 0 0,-33 0 50 0 0,-1 1-4 0 0,5-1 20 0 0,-7 3-94 0 0,-55 16 85 0 0,0-3-1 0 0,-1-2 0 0 0,-1-3 1 0 0,-76 6-1 0 0,94-14 132 0 0,0-2 1 0 0,-41-4 0 0 0,78 2-83 0 0,2 1-3 0 0,-5-1-41 0 0,8-1 100 0 0,71-11-27 0 0,0 3 0 0 0,1 4 0 0 0,132 5 0 0 0,-180 3 159 0 0,-25-1-160 0 0,-5-1-23 0 0,-51 0 3 0 0,-4-1 2 0 0,-103 10-12 0 0,-40 0 487 0 0,199-9-489 0 0,120-20 214 0 0,283-22-209 0 0,-389 42-222 0 0,0 0 0 0 0,1 1 0 0 0,20 3 0 0 0,-28-3-254 0 0,0 0 0 0 0,1 0 0 0 0,-1 1 0 0 0,0-1 0 0 0,0 1 0 0 0,-1 0 0 0 0,1 0 0 0 0,0 0 0 0 0,-1 1 0 0 0,1-1 0 0 0,-1 1 0 0 0,1 0 0 0 0,2 3 0 0 0,-1 1-1776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2:44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36 108 128 0 0,'0'0'236'0'0,"-24"-18"2054"0"0,24 17-2188 0 0,-1 1 0 0 0,1 0 1 0 0,-1 0-1 0 0,0 0 0 0 0,1 0 0 0 0,-1-1 1 0 0,1 1-1 0 0,-1 0 0 0 0,1-1 1 0 0,-1 1-1 0 0,1 0 0 0 0,-1-1 1 0 0,1 1-1 0 0,-1-1 0 0 0,1 1 1 0 0,0-1-1 0 0,-1 1 0 0 0,1-1 1 0 0,-1 1-1 0 0,1-1 0 0 0,0 1 1 0 0,0-1-1 0 0,-1 1 0 0 0,1-1 1 0 0,0 1-1 0 0,0-1 0 0 0,0 0 1 0 0,-1 0-1 0 0,18-4 826 0 0,48 7-1337 0 0,-47-1 752 0 0,548 6-69 0 0,-316 13-624 0 0,-175-11 281 0 0,-5 2-403 0 0,-68-11 448 0 0,-7-2 38 0 0,-23-6 43 0 0,-1 1 0 0 0,-1 1 0 0 0,1 2 0 0 0,-49-2 0 0 0,-25-3 95 0 0,19 0-47 0 0,0 3 0 0 0,-137 9 0 0 0,195-2-47 0 0,1 0 202 0 0,-35 6 0 0 0,58-6-221 0 0,-4-3 12 0 0,5 1-29 0 0,8 0 99 0 0,156-24-50 0 0,-47 4-40 0 0,9 8-500 0 0,153 2-1 0 0,-153 9-3638 0 0,-112 1 2714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3:04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1 154 104 0 0,'0'0'4041'0'0,"2"-5"-3818"0"0,-2 3-201 0 0,1 0 0 0 0,-1 1 0 0 0,1-1 0 0 0,0 0 0 0 0,0 1 0 0 0,0-1 0 0 0,0 1 1 0 0,0-1-1 0 0,0 1 0 0 0,0 0 0 0 0,0-1 0 0 0,1 1 0 0 0,-1 0 0 0 0,0 0 0 0 0,1 0 0 0 0,1-1 1 0 0,37-10 454 0 0,206-22 389 0 0,-85 14-635 0 0,83-26-175 0 0,-240 46-80 0 0,5-10 11 0 0,-8 9-5 0 0,-73 6-96 0 0,-90 45 23 0 0,100-29 104 0 0,0-3 0 0 0,-96 16 0 0 0,132-33 143 0 0,0 0 0 0 0,0-2 0 0 0,-40-5 0 0 0,64 6-139 0 0,-5-1 4 0 0,4 1-8 0 0,7-1 67 0 0,437-29 49 0 0,-192-8-259 0 0,-181 32-156 0 0,-91 17 253 0 0,9-3 10 0 0,-49 16-15 0 0,0-3 0 0 0,-2-2 1 0 0,0-4-1 0 0,-112 13 1 0 0,-21-21 42 0 0,187-6-7 0 0,8-2-3 0 0,1 1 0 0 0,-1 0 0 0 0,1 0 0 0 0,-1 0 0 0 0,1 1 0 0 0,0-1 0 0 0,-1 1 0 0 0,1-1 0 0 0,0 1 0 0 0,-1 0 0 0 0,1 0 0 0 0,0 0 0 0 0,0 0 0 0 0,-4 3 0 0 0,5-3-2 0 0,1 0 7 0 0,0-1 0 0 0,1 1 1 0 0,-1 0-1 0 0,1 0 0 0 0,-1 0 1 0 0,1 0-1 0 0,0-1 0 0 0,-1 1 0 0 0,1 0 1 0 0,0-1-1 0 0,-1 1 0 0 0,1 0 0 0 0,0-1 1 0 0,0 1-1 0 0,0-1 0 0 0,-1 1 1 0 0,1-1-1 0 0,0 0 0 0 0,0 1 0 0 0,0-1 1 0 0,0 0-1 0 0,2 1 0 0 0,21 5 23 0 0,10-4 9 0 0,-1-1 1 0 0,1-2 0 0 0,66-10 0 0 0,-46 5 9 0 0,75-15-7 0 0,-93 13-825 0 0,1 2-1 0 0,0 1 0 0 0,0 2 0 0 0,53 2 1 0 0,-69 3-664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3:17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76 124 564 0 0,'0'0'667'0'0,"-27"-5"2660"0"0,-17 3 69 0 0,40 1-1382 0 0,26 1-1791 0 0,34-1-8 0 0,73-11 1 0 0,-30 2-226 0 0,234-26-1751 0 0,-182 3-621 0 0,-95 19-491 0 0,-17 5 849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3:43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57 126 24 0 0,'-37'-2'4452'0'0,"34"2"-3975"0"0,-9-1 505 0 0,7 2 2631 0 0,24 2-3501 0 0,0-1 0 0 0,0 0 1 0 0,1-2-1 0 0,-1 0 1 0 0,0-2-1 0 0,23-3 1 0 0,-4 1-12 0 0,70-7 87 0 0,437-30-90 0 0,-216 37-1522 0 0,-327 4 1401 0 0,5-1-36 0 0,-7 1 59 0 0,0 0 0 0 0,0 0 0 0 0,0 0 0 0 0,0 0 0 0 0,0 0 1 0 0,0-1-1 0 0,0 1 0 0 0,-1 0 0 0 0,1 0 0 0 0,0 0 0 0 0,0 0 0 0 0,0 0 0 0 0,0 0 0 0 0,0 0 0 0 0,0 0 0 0 0,0 0 0 0 0,0 0 0 0 0,0 0 0 0 0,0 0 0 0 0,0 0 0 0 0,0-1 0 0 0,0 1 0 0 0,0 0 0 0 0,0 0 1 0 0,0 0-1 0 0,0 0 0 0 0,0 0 0 0 0,0 0 0 0 0,0 0 0 0 0,0 0 0 0 0,0 0 0 0 0,0 0 0 0 0,0-1 0 0 0,0 1 0 0 0,0 0 0 0 0,0 0 0 0 0,-74-7 11 0 0,0 4 0 0 0,-86 7 0 0 0,-153 25 188 0 0,301-28-191 0 0,-277 41 377 0 0,186-25 132 0 0,366-60-46 0 0,406-34-1967 0 0,-547 64-492 0 0,-71 6-2178 0 0,-43 5 2373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3:52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444 115 540 0 0,'-67'4'1427'0'0,"0"2"1"0"0,-83 19-1 0 0,39-5 614 0 0,62-15 1341 0 0,268-51-3339 0 0,1 9 1 0 0,249-9 0 0 0,-417 44-1091 0 0,0 3 0 0 0,84 13 0 0 0,-124-11-231 0 0,-20-1 717 0 0,-39 1 605 0 0,5-1-71 0 0,-329 53 382 0 0,347-51-320 0 0,-150 28 278 0 0,-158 19 1933 0 0,319-51-1562 0 0,11-4-271 0 0,19-10-149 0 0,37-12-272 0 0,255-70-903 0 0,-176 59-524 0 0,-46 13-2210 0 0,-44 14 1549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4:03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341 255 356 0 0,'-11'-28'2038'0'0,"-6"-18"-62"0"0,8 22-1060 0 0,-1 0 1 0 0,-17-32 0 0 0,23 49-769 0 0,1 2 1 0 0,-1-1-1 0 0,-1 0 1 0 0,1 1-1 0 0,-1 0 1 0 0,0 0-1 0 0,0 0 1 0 0,0 0-1 0 0,-1 1 0 0 0,0 0 1 0 0,0 0-1 0 0,0 1 1 0 0,-11-5-1 0 0,14 7-118 0 0,-1 0 0 0 0,1 0-1 0 0,-1 1 1 0 0,1-1 0 0 0,-1 1 0 0 0,0 0-1 0 0,1 0 1 0 0,-1 0 0 0 0,0 1 0 0 0,1-1-1 0 0,-1 1 1 0 0,1 0 0 0 0,-1 0 0 0 0,1 0-1 0 0,-1 1 1 0 0,1-1 0 0 0,0 1 0 0 0,0 0-1 0 0,0-1 1 0 0,0 1 0 0 0,0 1 0 0 0,0-1-1 0 0,0 0 1 0 0,0 1 0 0 0,1 0 0 0 0,-3 3-1 0 0,-6 7 13 0 0,1 0-1 0 0,0 1 1 0 0,1 0-1 0 0,-8 18 1 0 0,10-18-24 0 0,1 1-1 0 0,1-1 1 0 0,0 1-1 0 0,1 0 1 0 0,0 1 0 0 0,2-1-1 0 0,-1 0 1 0 0,1 25 0 0 0,3 8 10 0 0,10 68 1 0 0,-1-26 8 0 0,15 79 3 0 0,-15-113-5 0 0,6 92 0 0 0,-5 42-3 0 0,-11-189-31 0 0,-6 149 547 0 0,5-132-518 0 0,0 0-1 0 0,1 1 1 0 0,1-1 0 0 0,1 0-1 0 0,0 1 1 0 0,1-1 0 0 0,1 0-1 0 0,1-1 1 0 0,8 21 0 0 0,-10-33-128 0 0,-1 0 0 0 0,2 0 0 0 0,-1 0-1 0 0,0 0 1 0 0,1-1 0 0 0,0 0 0 0 0,0 1 0 0 0,0-2 0 0 0,0 1 0 0 0,1 0 0 0 0,-1-1 0 0 0,1 0 0 0 0,0 0 0 0 0,0 0 0 0 0,6 2 0 0 0,2 0-801 0 0,0-1 0 0 0,0-1 1 0 0,1 0-1 0 0,-1 0 0 0 0,17 0 0 0 0,11 0-1625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4:37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25 289 572 0 0,'-24'0'6484'0'0,"27"-3"-6085"0"0,13-7-169 0 0,1 0 0 0 0,0 1 0 0 0,0 1-1 0 0,0 1 1 0 0,31-9 0 0 0,-19 7-107 0 0,379-112 149 0 0,-268 83-1094 0 0,65-5-3232 0 0,-193 41 3569 0 0,54-11-1691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7:00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7449 0 0,'115'41'-220'0'0,"-14"-5"12"0"0,-34-14-384 0 0,-1-4-208 0 0,-27-1-141 0 0,17 6-1015 0 0,-18-5 448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28:35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26 584 0 0,'2'-1'5769'0'0,"20"-3"-3777"0"0,23 1-2065 0 0,99 2 910 0 0,-82 3-658 0 0,80-9 1 0 0,66-4-32 0 0,-196 10-139 0 0,206 8 122 0 0,5 0-27 0 0,-154-9-88 0 0,119-5-7 0 0,-65 10 8 0 0,-91-2 441 0 0,-15-1-2720 0 0,-4 0-1146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7:01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1 294 796 0 0,'112'-27'6016'0'0,"90"-13"-5325"0"0,-91 19-46 0 0,390-92 132 0 0,-311 67-1033 0 0,-61 14 33 0 0,-122 28 439 0 0,-12 0 142 0 0,-11 0-172 0 0,0 2-155 0 0,1 2 1 0 0,-1 0-1 0 0,1 0 0 0 0,-1 2 1 0 0,1 0-1 0 0,-29 8 0 0 0,9-3 3 0 0,-577 133 1173 0 0,517-116-453 0 0,29-6 361 0 0,65-18-879 0 0,9 1-169 0 0,62-2 23 0 0,-1-2 0 0 0,108-20 0 0 0,-89 10-56 0 0,241-47-226 0 0,-183 31-160 0 0,-101 21 190 0 0,173-38-780 0 0,-216 46 1069 0 0,-45 1-143 0 0,-1 3 0 0 0,-56 12 0 0 0,-429 110 951 0 0,528-126-915 0 0,0 0 0 0 0,0 0 0 0 0,0 0 0 0 0,0 0 1 0 0,0 1-1 0 0,0-1 0 0 0,0 0 0 0 0,0 1 0 0 0,0-1 0 0 0,0 0 1 0 0,1 1-1 0 0,-1-1 0 0 0,0 1 0 0 0,0-1 0 0 0,0 1 0 0 0,0 0 1 0 0,1-1-1 0 0,-1 1 0 0 0,0 0 0 0 0,1 0 0 0 0,-1-1 0 0 0,-1 3 1 0 0,3-2-15 0 0,0-1 1 0 0,0 1 0 0 0,-1 0-1 0 0,1-1 1 0 0,0 1 0 0 0,0-1-1 0 0,-1 1 1 0 0,1 0 0 0 0,0-1 0 0 0,0 0-1 0 0,0 1 1 0 0,0-1 0 0 0,0 0-1 0 0,0 1 1 0 0,0-1 0 0 0,0 0-1 0 0,1 0 1 0 0,55 8 35 0 0,29-8-158 0 0,0-4 0 0 0,0-4 0 0 0,84-19 0 0 0,215-59-6034 0 0,-364 78 3680 0 0,0-2 192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5:47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45 552 0 0,'-18'-26'3471'0'0,"17"25"-3183"0"0,-1-1 0 0 0,0 0-1 0 0,1 1 1 0 0,-1-1 0 0 0,0 1 0 0 0,0 0-1 0 0,0 0 1 0 0,0-1 0 0 0,0 1 0 0 0,0 0-1 0 0,0 1 1 0 0,0-1 0 0 0,0 0 0 0 0,0 1 0 0 0,-1-1-1 0 0,1 1 1 0 0,-3-1 0 0 0,2 3-185 0 0,1-1 1 0 0,-1 1-1 0 0,1-1 1 0 0,0 1-1 0 0,-1 0 1 0 0,1 0 0 0 0,0 0-1 0 0,0 0 1 0 0,0 0-1 0 0,1 0 1 0 0,-1 1-1 0 0,0-1 1 0 0,1 1-1 0 0,0-1 1 0 0,0 1-1 0 0,-2 2 1 0 0,2-2 7 0 0,-8 15 108 0 0,2 1-1 0 0,0-1 0 0 0,1 2 1 0 0,1-1-1 0 0,0 0 0 0 0,2 1 0 0 0,-2 27 1 0 0,3-13 19 0 0,2 1 0 0 0,2-1 0 0 0,7 49 0 0 0,-7-72-184 0 0,0-1 1 0 0,1 1-1 0 0,0-1 0 0 0,1 0 0 0 0,0 0 1 0 0,0 0-1 0 0,1-1 0 0 0,1 1 0 0 0,-1-1 0 0 0,12 13 1 0 0,-13-17-34 0 0,0-1 1 0 0,1 0-1 0 0,-1 0 1 0 0,1 0 0 0 0,0-1-1 0 0,0 1 1 0 0,0-1-1 0 0,1 0 1 0 0,-1-1 0 0 0,1 1-1 0 0,-1-1 1 0 0,1-1-1 0 0,0 1 1 0 0,0-1 0 0 0,0 1-1 0 0,0-2 1 0 0,0 1 0 0 0,0-1-1 0 0,0 0 1 0 0,9-1-1 0 0,-6 0 20 0 0,0 0-1 0 0,0-1 0 0 0,0-1 1 0 0,0 1-1 0 0,-1-1 0 0 0,1-1 1 0 0,-1 0-1 0 0,0 0 0 0 0,0 0 1 0 0,0-1-1 0 0,-1 0 0 0 0,1-1 1 0 0,-1 0-1 0 0,0 0 0 0 0,-1 0 1 0 0,0-1-1 0 0,0 0 0 0 0,0 0 1 0 0,-1-1-1 0 0,0 1 0 0 0,0-1 1 0 0,-1 0-1 0 0,0-1 0 0 0,0 1 1 0 0,-1-1-1 0 0,0 1 0 0 0,-1-1 1 0 0,0 0-1 0 0,0 0 0 0 0,-1 0 1 0 0,0-18-1 0 0,0 11 96 0 0,-2 0-1 0 0,0 1 1 0 0,-1-1 0 0 0,0 0-1 0 0,-2 1 1 0 0,1 0 0 0 0,-2 0-1 0 0,-10-24 1 0 0,13 34-104 0 0,-1 0 0 0 0,0 0-1 0 0,1 0 1 0 0,-2 1 0 0 0,1-1 0 0 0,-1 1 0 0 0,1 0-1 0 0,-1 0 1 0 0,0 0 0 0 0,-1 0 0 0 0,1 1-1 0 0,-1-1 1 0 0,1 1 0 0 0,-1 1 0 0 0,0-1 0 0 0,0 1-1 0 0,0-1 1 0 0,0 1 0 0 0,-1 1 0 0 0,1-1 0 0 0,-1 1-1 0 0,1 0 1 0 0,-1 0 0 0 0,1 1 0 0 0,-1-1-1 0 0,1 1 1 0 0,-9 1 0 0 0,3 1-15 0 0,0 0 1 0 0,0 0-1 0 0,0 1 1 0 0,1 1-1 0 0,-1 0 1 0 0,1 0-1 0 0,0 1 1 0 0,-11 7-1 0 0,16-9-144 0 0,0 0 0 0 0,1 0-1 0 0,0 0 1 0 0,-1 1 0 0 0,1-1 0 0 0,0 1-1 0 0,0 0 1 0 0,1 0 0 0 0,-1 1-1 0 0,1-1 1 0 0,0 1 0 0 0,0-1-1 0 0,1 1 1 0 0,-1 0 0 0 0,1 0-1 0 0,0 0 1 0 0,0 1 0 0 0,-1 5-1 0 0,3-9-3 0 0,0 0-1 0 0,0 0 1 0 0,0-1 0 0 0,1 1-1 0 0,-1 0 1 0 0,0 0-1 0 0,1 0 1 0 0,-1-1-1 0 0,1 1 1 0 0,-1 0-1 0 0,1-1 1 0 0,0 1-1 0 0,0 0 1 0 0,0-1-1 0 0,0 1 1 0 0,0-1-1 0 0,0 0 1 0 0,0 1-1 0 0,0-1 1 0 0,1 0-1 0 0,-1 1 1 0 0,1-1-1 0 0,-1 0 1 0 0,1 0-1 0 0,-1 0 1 0 0,1 0-1 0 0,-1-1 1 0 0,1 1-1 0 0,0 0 1 0 0,2 0-1 0 0,4 1-936 0 0,-1 0-1 0 0,1 0 0 0 0,0-1 1 0 0,-1 0-1 0 0,16 0 0 0 0,4-2-2010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5:47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20 0 0,'8'-50'6080'0'0,"-8"48"-5305"0"0,0-5 69 0 0,0 4-388 0 0,1 7 2290 0 0,2 13-2478 0 0,27 152 1418 0 0,-24-144-1520 0 0,1-1 1 0 0,2-1-1 0 0,0 0 1 0 0,1 0-1 0 0,14 22 0 0 0,-21-40-138 0 0,0 0 0 0 0,0-1 0 0 0,1 1 0 0 0,0-1 0 0 0,0 0 1 0 0,0 0-1 0 0,0-1 0 0 0,0 1 0 0 0,1-1 0 0 0,0 0 0 0 0,0 0 0 0 0,0 0 0 0 0,0-1 0 0 0,0 0 0 0 0,0 0 0 0 0,0 0 0 0 0,7 1 0 0 0,-5-2 7 0 0,1 0 0 0 0,-1 0 0 0 0,1-1 0 0 0,-1 0 0 0 0,1 0 1 0 0,-1-1-1 0 0,1 0 0 0 0,-1-1 0 0 0,0 1 0 0 0,1-1 0 0 0,12-6 0 0 0,-13 5 66 0 0,0 0 0 0 0,-1 0 0 0 0,1-1 1 0 0,-1 0-1 0 0,0 0 0 0 0,0 0 0 0 0,0-1 0 0 0,0 0 0 0 0,-1 0 0 0 0,0 0 0 0 0,0-1 0 0 0,-1 1 1 0 0,1-1-1 0 0,-1 0 0 0 0,0-1 0 0 0,-1 1 0 0 0,0-1 0 0 0,0 0 0 0 0,0 0 0 0 0,-1 1 0 0 0,0-2 1 0 0,0 1-1 0 0,0 0 0 0 0,-1 0 0 0 0,0-1 0 0 0,-1 1 0 0 0,0-8 0 0 0,-1 7-32 0 0,0 0-1 0 0,0 0 0 0 0,-1-1 1 0 0,0 1-1 0 0,-1 1 1 0 0,1-1-1 0 0,-2 0 0 0 0,1 1 1 0 0,-1-1-1 0 0,0 1 1 0 0,0 0-1 0 0,-1 0 0 0 0,0 1 1 0 0,0-1-1 0 0,-1 1 1 0 0,0 0-1 0 0,0 1 0 0 0,0-1 1 0 0,-1 1-1 0 0,0 1 1 0 0,0-1-1 0 0,0 1 0 0 0,0 0 1 0 0,-1 1-1 0 0,1 0 1 0 0,-1 0-1 0 0,0 0 0 0 0,0 1 1 0 0,0 0-1 0 0,0 1 1 0 0,0 0-1 0 0,-1 0 0 0 0,1 1 1 0 0,0 0-1 0 0,0 0 1 0 0,-1 1-1 0 0,1 0 0 0 0,-11 3 1 0 0,14-3-168 0 0,1 1-1 0 0,-1-1 1 0 0,1 1 0 0 0,0 0 0 0 0,-1 1-1 0 0,1-1 1 0 0,0 1 0 0 0,1-1 0 0 0,-1 1 0 0 0,0 1-1 0 0,1-1 1 0 0,-1 0 0 0 0,1 1 0 0 0,-3 4-1 0 0,5-6-55 0 0,0-1 0 0 0,0 0 0 0 0,1 1 0 0 0,-1 0 0 0 0,0-1-1 0 0,1 1 1 0 0,0-1 0 0 0,-1 1 0 0 0,1 0 0 0 0,0-1 0 0 0,0 1-1 0 0,-1 0 1 0 0,1-1 0 0 0,1 1 0 0 0,-1 0 0 0 0,0-1 0 0 0,1 4-1 0 0,0-3-166 0 0,0 0 1 0 0,0 0-1 0 0,0 0 0 0 0,1 0 0 0 0,-1 0 0 0 0,1 0 0 0 0,-1 0 0 0 0,1 0 0 0 0,-1-1 0 0 0,1 1 0 0 0,0 0 0 0 0,0-1 0 0 0,0 0 0 0 0,0 1 1 0 0,4 1-1 0 0,11 3-3791 0 0,-2-2 312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5:48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13 376 0 0,'-3'-13'9137'0'0,"107"284"-5019"0"0,-53-95-2823 0 0,34 208-1 0 0,-85-384-1294 0 0,20 85-1105 0 0,-3-31-4763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5:48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52 560 0 0,'-6'-7'1393'0'0,"-12"-18"3271"0"0,17 24-3531 0 0,3-1-659 0 0,1 0-374 0 0,1 0 0 0 0,-1 0 0 0 0,1 0-1 0 0,-1 0 1 0 0,1 1 0 0 0,0 0 0 0 0,-1-1 0 0 0,1 1-1 0 0,0 1 1 0 0,0-1 0 0 0,0 1 0 0 0,0-1 0 0 0,0 1 0 0 0,0 0-1 0 0,7 1 1 0 0,8 1 237 0 0,37 7 1 0 0,-39-5-232 0 0,-1 1 1 0 0,0 0 0 0 0,0 1-1 0 0,-1 0 1 0 0,0 2 0 0 0,0 0-1 0 0,0 0 1 0 0,-1 2 0 0 0,20 16-1 0 0,-30-23-68 0 0,0 1 0 0 0,0 0 0 0 0,0 0-1 0 0,-1 0 1 0 0,1 1 0 0 0,-1-1 0 0 0,0 1 0 0 0,-1 0-1 0 0,1-1 1 0 0,-1 1 0 0 0,0 1 0 0 0,0-1 0 0 0,0 0-1 0 0,-1 0 1 0 0,0 1 0 0 0,0-1 0 0 0,0 0-1 0 0,-1 1 1 0 0,0-1 0 0 0,0 1 0 0 0,0-1 0 0 0,0 1-1 0 0,-1-1 1 0 0,0 1 0 0 0,0-1 0 0 0,-1 0-1 0 0,1 1 1 0 0,-1-1 0 0 0,-1 0 0 0 0,1 0 0 0 0,0 0-1 0 0,-6 7 1 0 0,-1 1 80 0 0,-1 0 1 0 0,0 0-1 0 0,-1-1 0 0 0,0 0 0 0 0,0-1 1 0 0,-2-1-1 0 0,1 0 0 0 0,-1 0 0 0 0,-1-1 0 0 0,-22 11 1 0 0,15-10-598 0 0,-1 0 0 0 0,-30 8 0 0 0,24-11-3106 0 0,-44 7 0 0 0,57-12 486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5:48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29 193 368 0 0,'-29'2'5760'0'0,"42"-8"-2868"0"0,52-12-1438 0 0,-56 16-1309 0 0,136-32 1401 0 0,268-27-1 0 0,153 29-452 0 0,-305 25-700 0 0,-204 3-184 0 0,-55 4-192 0 0,14-11-637 0 0,-22-8-8506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5:50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13 481 244 0 0,'0'0'7620'0'0,"-9"6"-6422"0"0,5-4 774 0 0,7-3-17 0 0,193-98-1667 0 0,-103 56-205 0 0,139-56 65 0 0,-164 75-128 0 0,0 3 0 0 0,2 3 0 0 0,1 3 0 0 0,0 3 0 0 0,89-4 0 0 0,-77 17 2 0 0,92 14 1 0 0,-121-9-27 0 0,-11 1 9 0 0,-1 1 0 0 0,61 22 0 0 0,-45-13 30 0 0,-40-13-32 0 0,-14-3 3 0 0,0-1 0 0 0,0 1-1 0 0,1 0 1 0 0,-1 0 0 0 0,0 1 0 0 0,-1-1-1 0 0,1 1 1 0 0,0 0 0 0 0,0 0 0 0 0,4 4-1 0 0,-7-6 147 0 0,-6 0-144 0 0,-2-2-4 0 0,1 1 0 0 0,-1-1 0 0 0,1 0 0 0 0,0-1 0 0 0,0 1 1 0 0,0-1-1 0 0,-11-7 0 0 0,-79-69-24 0 0,71 57-4 0 0,-1 0-1 0 0,0 2 1 0 0,-40-23 0 0 0,5 16-26 0 0,48 19 32 0 0,12 7 1 0 0,14 16-98 0 0,-4-9 112 0 0,1 1-1 0 0,1-1 1 0 0,-1-1 0 0 0,13 6 0 0 0,6 2 3 0 0,44 23 12 0 0,-50-27-7 0 0,-1 1 1 0 0,0 1 0 0 0,-1 1-1 0 0,0 1 1 0 0,-1 1-1 0 0,23 20 1 0 0,-41-32-2 0 0,0 0 0 0 0,0 1 0 0 0,0-1 1 0 0,0 1-1 0 0,0-1 0 0 0,-1 1 0 0 0,1 0 0 0 0,-1 0 0 0 0,0 0 1 0 0,0 0-1 0 0,0 0 0 0 0,0 0 0 0 0,0 0 0 0 0,-1 0 0 0 0,1 0 0 0 0,-1 0 1 0 0,0 0-1 0 0,0 6 0 0 0,-1-4 14 0 0,0 1-1 0 0,0 0 1 0 0,-1-1-1 0 0,0 1 1 0 0,0-1 0 0 0,0 1-1 0 0,-1-1 1 0 0,1 0-1 0 0,-7 7 1 0 0,-2 4 28 0 0,-2-1 0 0 0,0-1 0 0 0,0 0 1 0 0,-2-1-1 0 0,-18 13 0 0 0,-2-3 73 0 0,25-17-142 0 0,0 0 0 0 0,1 1 0 0 0,0 0 0 0 0,-10 10 0 0 0,18-16-275 0 0,12-30-8207 0 0,4 12 5452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6:25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22 376 0 0,'0'0'2772'0'0,"-3"-2"-2440"0"0,-7-8 5 0 0,8 8 722 0 0,-7-3 917 0 0,9 4-1902 0 0,0 1-1 0 0,0 0 1 0 0,0 0-1 0 0,-1 0 1 0 0,1 0-1 0 0,0-1 1 0 0,0 1-1 0 0,-1 0 1 0 0,1 0-1 0 0,0 0 0 0 0,0 0 1 0 0,0 0-1 0 0,-1 0 1 0 0,1-1-1 0 0,0 1 1 0 0,-1 0-1 0 0,1 0 1 0 0,0 0-1 0 0,0 0 1 0 0,-1 0-1 0 0,1 0 1 0 0,0 0-1 0 0,0 0 0 0 0,-1 0 1 0 0,1 0-1 0 0,0 0 1 0 0,0 1-1 0 0,-1-1 1 0 0,1 0-1 0 0,0 0 1 0 0,0 0-1 0 0,-1 0 1 0 0,1 0-1 0 0,0 0 1 0 0,0 1-1 0 0,0-1 1 0 0,-1 0-1 0 0,1 0 0 0 0,0 1 1 0 0,-2 15 154 0 0,2 0 0 0 0,0 1 0 0 0,1-1 0 0 0,0 1 0 0 0,1-1 0 0 0,1 0 0 0 0,6 19 0 0 0,5 34 214 0 0,35 233 933 0 0,-1-15-467 0 0,-48-286-908 0 0,9 59 9 0 0,0 66 0 0 0,-11-110-1170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6:25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10 214 540 0 0,'-2'-7'249'0'0,"0"0"-1"0"0,0-1 1 0 0,1 1 0 0 0,0-1 0 0 0,0 1-1 0 0,0-1 1 0 0,1 0 0 0 0,1 1-1 0 0,-1-1 1 0 0,1 1 0 0 0,0-1 0 0 0,1 1-1 0 0,4-13 1 0 0,-3 14-142 0 0,0 0 0 0 0,0 1 0 0 0,1-1 0 0 0,-1 1 0 0 0,1-1 0 0 0,1 1 0 0 0,-1 1-1 0 0,1-1 1 0 0,0 1 0 0 0,0-1 0 0 0,0 1 0 0 0,0 1 0 0 0,1-1 0 0 0,-1 1 0 0 0,1 0 0 0 0,10-4 0 0 0,-5 4-5 0 0,0-1 1 0 0,0 2-1 0 0,0-1 1 0 0,1 2-1 0 0,0-1 1 0 0,-1 2-1 0 0,1-1 0 0 0,-1 2 1 0 0,1 0-1 0 0,0 0 1 0 0,-1 1-1 0 0,0 0 1 0 0,1 1-1 0 0,-1 0 0 0 0,0 1 1 0 0,0 0-1 0 0,-1 1 1 0 0,1 0-1 0 0,-1 0 1 0 0,0 2-1 0 0,0-1 1 0 0,-1 1-1 0 0,0 0 0 0 0,0 1 1 0 0,-1 0-1 0 0,0 0 1 0 0,0 1-1 0 0,-1 0 1 0 0,0 1-1 0 0,-1-1 1 0 0,0 1-1 0 0,0 0 0 0 0,7 19 1 0 0,-11-21-36 0 0,0 1 0 0 0,-1-1 0 0 0,0 0 0 0 0,0 1 0 0 0,-1-1 0 0 0,0 0-1 0 0,0 1 1 0 0,-1-1 0 0 0,0 0 0 0 0,-1 1 0 0 0,0-1 0 0 0,0 0 0 0 0,0 0 0 0 0,-1 0 0 0 0,-1-1 0 0 0,1 1 0 0 0,-1-1 0 0 0,-7 10 0 0 0,-7 10-888 0 0,-2-1 0 0 0,-1 0 1 0 0,-30 27-1 0 0,43-46 161 0 0,3-2-1858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6:26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8013 0 0,'1'-2'61'0'0,"0"0"1"0"0,0 0-1 0 0,0 0 1 0 0,0 0-1 0 0,-1 0 1 0 0,1 0-1 0 0,-1 0 1 0 0,1 0-1 0 0,-1 0 1 0 0,0 0-1 0 0,0 0 1 0 0,0-1-1 0 0,0-3 0 0 0,0-11 1500 0 0,1 15-597 0 0,2 5-762 0 0,6 6-90 0 0,0 1-1 0 0,0 0 1 0 0,-1 0 0 0 0,-1 1 0 0 0,0 0 0 0 0,0 0 0 0 0,-1 1 0 0 0,-1 0 0 0 0,0 0 0 0 0,5 17-1 0 0,5 24 339 0 0,10 57-1 0 0,-25-108-434 0 0,44 154 1011 0 0,-16-65-501 0 0,-14-52-782 0 0,-1-16-3622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28:3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43 156 0 0,'0'0'551'0'0,"-40"1"2968"0"0,-10 13 744 0 0,105-12-3922 0 0,36-1-90 0 0,800-44-108 0 0,-575 32-1394 0 0,105 5-1069 0 0,-385 6 2292 0 0,1 1-1 0 0,54 10 0 0 0,-69-4 636 0 0,-8-3-390 0 0,-4-3-671 0 0,4-4-4347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6:26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9 196 1044 0 0,'-1'-2'467'0'0,"0"1"-1"0"0,0-1 1 0 0,0 1-1 0 0,0-1 1 0 0,1 0-1 0 0,-1 0 1 0 0,0 1-1 0 0,1-1 1 0 0,-1 0-1 0 0,1 0 1 0 0,0 0-1 0 0,0 0 1 0 0,0-2-1 0 0,17-10-58 0 0,0 0-1 0 0,1 1 1 0 0,1 1-1 0 0,0 1 1 0 0,1 0-1 0 0,0 2 1 0 0,1 0-1 0 0,38-10 0 0 0,8 2-392 0 0,110-13 0 0 0,-71 20-1752 0 0,-94 10 556 0 0,-1 1-1 0 0,1 0 1 0 0,-1 1 0 0 0,14 3 0 0 0,-16-2-864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6:26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29 196 0 0,'-37'25'7407'0'0,"37"-24"-7354"0"0,1-1 1 0 0,-1 1-1 0 0,1 0 1 0 0,-1 0 0 0 0,1 0-1 0 0,-1 0 1 0 0,1 0-1 0 0,0 0 1 0 0,-1-1-1 0 0,1 1 1 0 0,0 0 0 0 0,0-1-1 0 0,0 1 1 0 0,-1 0-1 0 0,1-1 1 0 0,0 1-1 0 0,0-1 1 0 0,0 1 0 0 0,0-1-1 0 0,0 0 1 0 0,0 1-1 0 0,0-1 1 0 0,0 0-1 0 0,0 0 1 0 0,0 0-1 0 0,0 0 1 0 0,0 1 0 0 0,0-2-1 0 0,0 1 1 0 0,0 0-1 0 0,0 0 1 0 0,2 0-1 0 0,36-4 781 0 0,-39 4-820 0 0,143-28 1367 0 0,47-7-4187 0 0,-161 34-1537 0 0,-15 2 1837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6:27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7 676 352 0 0,'0'0'779'0'0,"-7"-6"4224"0"0,13 6-4818 0 0,0-1 0 0 0,0 0 0 0 0,0-1 1 0 0,0 1-1 0 0,7-4 0 0 0,19-5 314 0 0,323-55 1233 0 0,182-27-457 0 0,395-73-646 0 0,-465 60-938 0 0,56-10-743 0 0,-328 77 638 0 0,141-25 572 0 0,-280 57 981 0 0,-53 6-1074 0 0,21 6-987 0 0,-10-2-2780 0 0,-10-2 1300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6:35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 1891 372 0 0,'0'0'8664'0'0,"-3"-3"-8384"0"0,-3-5 46 0 0,0-1 0 0 0,0 0 0 0 0,1 0 0 0 0,0 0 0 0 0,0-1 0 0 0,-4-12 0 0 0,-19-71 478 0 0,14 40-634 0 0,-10-20-94 0 0,4-2-1 0 0,3 0 1 0 0,4-1-1 0 0,-5-94 0 0 0,-13-190-189 0 0,20 309 69 0 0,-3 1 1 0 0,-2 0-1 0 0,-2 1 1 0 0,-28-53 0 0 0,29 64-14 0 0,12 26 20 0 0,1 0 0 0 0,0 1 0 0 0,0-1 0 0 0,2-1 0 0 0,-1 1 0 0 0,0-14 0 0 0,3 24 19 0 0,0 1 0 0 0,0-1-1 0 0,1 1 1 0 0,-1-1 0 0 0,1 1-1 0 0,-1 0 1 0 0,1-1 0 0 0,0 1-1 0 0,-1 0 1 0 0,1-1 0 0 0,0 1-1 0 0,0 0 1 0 0,0 0 0 0 0,0 0 0 0 0,0 0-1 0 0,0 0 1 0 0,0 0 0 0 0,0 0-1 0 0,1 0 1 0 0,-1 0 0 0 0,0 0-1 0 0,2 0 1 0 0,33-13-93 0 0,-31 12 75 0 0,58-17-188 0 0,105-16 0 0 0,68 5-72 0 0,-91 13 162 0 0,656-133-987 0 0,-662 110 722 0 0,91-20-464 0 0,-227 59 832 0 0,0 0 0 0 0,1 1 0 0 0,-1-1 0 0 0,0 1 0 0 0,1 0 1 0 0,-1 0-1 0 0,0 0 0 0 0,1 1 0 0 0,-1-1 0 0 0,5 2 0 0 0,-6-1 21 0 0,-1-1 0 0 0,0 1 1 0 0,0 0-1 0 0,0 0 0 0 0,0 0 0 0 0,1 0 0 0 0,-1 0 0 0 0,-1 0 1 0 0,1 0-1 0 0,0 1 0 0 0,0-1 0 0 0,0 0 0 0 0,0 0 1 0 0,-1 1-1 0 0,1-1 0 0 0,-1 0 0 0 0,1 1 0 0 0,-1-1 1 0 0,1 1-1 0 0,-1-1 0 0 0,0 1 0 0 0,0-1 0 0 0,0 1 1 0 0,0-1-1 0 0,0 3 0 0 0,-1 49-74 0 0,1-38 75 0 0,-1-1 1 0 0,2 1-1 0 0,0 0 0 0 0,4 24 0 0 0,12 26 16 0 0,45 114-1 0 0,-41-128 18 0 0,-3 2-1 0 0,14 67 0 0 0,10 111 35 0 0,24 96 51 0 0,-47-268-132 0 0,2-1-1 0 0,3-1 1 0 0,48 84-1 0 0,-66-132 18 0 0,-1 0 0 0 0,-1 0 0 0 0,0 0 0 0 0,0 1 0 0 0,5 19-1 0 0,-8-25-37 0 0,-1-1-1 0 0,0 1 0 0 0,0 0 0 0 0,0-1 0 0 0,0 1 0 0 0,0 0 0 0 0,-1-1 0 0 0,0 1 0 0 0,0-1 0 0 0,0 1 0 0 0,0-1 0 0 0,0 1 0 0 0,-1-1 0 0 0,1 0 0 0 0,-1 0 0 0 0,0 0 0 0 0,0 0 0 0 0,0 0 0 0 0,0 0 0 0 0,-5 4 0 0 0,-2 1-485 0 0,-1 0 0 0 0,0-1 1 0 0,0 0-1 0 0,0-1 0 0 0,-1 0 0 0 0,-17 6 0 0 0,-14 4-1204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6:37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953 1 68 0 0,'4'0'6725'0'0,"-6"3"-6636"0"0,-1 0 0 0 0,0-1 0 0 0,0 0 0 0 0,0 0 1 0 0,-1 1-1 0 0,1-2 0 0 0,0 1 0 0 0,-1 0 0 0 0,1-1 0 0 0,-8 2 1 0 0,-48 12 509 0 0,16-6-333 0 0,-418 99-213 0 0,148-62-5465 0 0,275-41 3564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7:14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51 584 0 0,'0'0'815'0'0,"-12"-26"4883"0"0,11 24-5438 0 0,-1 0 1 0 0,1 0 0 0 0,-1 0-1 0 0,1 1 1 0 0,-1-1 0 0 0,0 0-1 0 0,0 1 1 0 0,0 0-1 0 0,0-1 1 0 0,0 1 0 0 0,0 0-1 0 0,0 0 1 0 0,0 0 0 0 0,0 0-1 0 0,-1 0 1 0 0,1 1 0 0 0,0-1-1 0 0,-1 1 1 0 0,1 0 0 0 0,-3-1-1 0 0,1 2-128 0 0,0-1 0 0 0,0 1 1 0 0,-1-1-1 0 0,1 1 0 0 0,0 1 0 0 0,1-1 0 0 0,-1 0 0 0 0,0 1 0 0 0,0 0 0 0 0,-6 4 0 0 0,0 1-89 0 0,1 0 0 0 0,0 1 0 0 0,0 0 0 0 0,1 0 0 0 0,0 1-1 0 0,1 0 1 0 0,-11 16 0 0 0,6-4 56 0 0,0 0 0 0 0,2 0 0 0 0,-11 33 1 0 0,18-43-79 0 0,0-1 1 0 0,0 1 0 0 0,1 0 0 0 0,1-1 0 0 0,0 1-1 0 0,0 0 1 0 0,1 0 0 0 0,1 0 0 0 0,2 20 0 0 0,-2-27-23 0 0,0-1 0 0 0,0 1 0 0 0,1 0 0 0 0,-1-1 0 0 0,1 1-1 0 0,-1-1 1 0 0,1 0 0 0 0,0 1 0 0 0,1-1 0 0 0,-1 0 0 0 0,0 0 0 0 0,1 0 0 0 0,0-1 0 0 0,-1 1 0 0 0,1-1 0 0 0,4 3 0 0 0,-1-1-52 0 0,-1-1 0 0 0,1-1 0 0 0,0 1 0 0 0,0-1 0 0 0,1 0 0 0 0,-1 0 0 0 0,0 0 0 0 0,12 0 0 0 0,5-1-344 0 0,1 0 0 0 0,0-2 0 0 0,-1-1 0 0 0,26-5 0 0 0,-26 2-390 0 0,0 0 0 0 0,26-10 0 0 0,12-10-3965 0 0,-25 9 1720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7:14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5 900 0 0,'-5'-1'384'0'0,"0"-1"1"0"0,-1 2-1 0 0,1-1 0 0 0,-1 0 1 0 0,1 1-1 0 0,0 0 0 0 0,-1 1 0 0 0,1-1 1 0 0,-1 1-1 0 0,1 0 0 0 0,0 0 1 0 0,0 0-1 0 0,0 1 0 0 0,-1 0 0 0 0,-7 4 1 0 0,9-3-249 0 0,-1 0 0 0 0,1 0 0 0 0,0 0 0 0 0,-1 1 0 0 0,1-1 0 0 0,1 1 0 0 0,-1 0 0 0 0,1 1 0 0 0,-1-1 0 0 0,1 0 0 0 0,0 1 0 0 0,1 0 1 0 0,-1 0-1 0 0,1-1 0 0 0,0 1 0 0 0,0 1 0 0 0,0-1 0 0 0,1 0 0 0 0,0 0 0 0 0,0 1 0 0 0,0-1 0 0 0,1 1 0 0 0,0 8 0 0 0,0-9-101 0 0,1-1 0 0 0,0 0 0 0 0,0 1 0 0 0,0-1 0 0 0,1 0 0 0 0,0 1 0 0 0,-1-1 0 0 0,1 0 0 0 0,1 0 0 0 0,-1-1-1 0 0,0 1 1 0 0,1 0 0 0 0,0-1 0 0 0,0 1 0 0 0,0-1 0 0 0,0 0 0 0 0,1 0 0 0 0,-1 0 0 0 0,1-1 0 0 0,-1 1 0 0 0,1-1 0 0 0,0 0 0 0 0,0 0-1 0 0,0 0 1 0 0,7 2 0 0 0,12 3 36 0 0,1 0 0 0 0,0-1 0 0 0,37 4 0 0 0,-27-5 16 0 0,88 16 57 0 0,-120-21-126 0 0,1 1 1 0 0,0 0-1 0 0,-1-1 0 0 0,1 1 0 0 0,-1 0 0 0 0,1 0 1 0 0,-1 1-1 0 0,1-1 0 0 0,-1 0 0 0 0,0 1 1 0 0,0 0-1 0 0,1-1 0 0 0,-1 1 0 0 0,0 0 0 0 0,-1 0 1 0 0,1 0-1 0 0,2 3 0 0 0,-4-4 147 0 0,-17 27 887 0 0,7-21-881 0 0,0-1-1 0 0,0 0 1 0 0,0 0-1 0 0,-1-1 1 0 0,0-1 0 0 0,-17 5-1 0 0,-35 6-2334 0 0,61-14 1484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7:15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18 48 0 0,'-16'-3'3922'0'0,"7"-3"3662"0"0,16 4-7488 0 0,0 0 0 0 0,0 1 0 0 0,0-1 0 0 0,0 1 0 0 0,1 1-1 0 0,-1-1 1 0 0,1 1 0 0 0,-1 0 0 0 0,0 1 0 0 0,1 0 0 0 0,-1 0 0 0 0,0 1 0 0 0,10 3 0 0 0,-11-4-67 0 0,-1 1-1 0 0,1 0 1 0 0,-1 0-1 0 0,1 1 1 0 0,-1-1 0 0 0,0 1-1 0 0,0 0 1 0 0,-1 1-1 0 0,1-1 1 0 0,0 1-1 0 0,-1 0 1 0 0,0 0 0 0 0,0 0-1 0 0,0 0 1 0 0,-1 1-1 0 0,1 0 1 0 0,-1 0-1 0 0,4 8 1 0 0,-6-8-14 0 0,0-1-1 0 0,0 1 1 0 0,0 0-1 0 0,0 0 1 0 0,-1-1 0 0 0,0 1-1 0 0,0 0 1 0 0,0 0-1 0 0,-1 0 1 0 0,0-1 0 0 0,1 1-1 0 0,-2 0 1 0 0,1-1 0 0 0,-3 7-1 0 0,-3 5 46 0 0,-1 0 0 0 0,-14 23-1 0 0,12-23 37 0 0,9-15-79 0 0,1 0-15 0 0,0-1 0 0 0,0 0 0 0 0,0 0 0 0 0,-1 0-1 0 0,1 0 1 0 0,0 0 0 0 0,0 0 0 0 0,0 0 0 0 0,0 1 0 0 0,0-1-1 0 0,0 0 1 0 0,0 0 0 0 0,0 0 0 0 0,-1 0 0 0 0,1 0 0 0 0,0 1-1 0 0,0-1 1 0 0,0 0 0 0 0,0 0 0 0 0,0 0 0 0 0,0 0-1 0 0,0 1 1 0 0,0-1 0 0 0,0 0 0 0 0,0 0 0 0 0,0 0 0 0 0,0 0-1 0 0,0 1 1 0 0,0-1 0 0 0,0 0 0 0 0,0 0 0 0 0,0 0 0 0 0,0 0-1 0 0,1 1 1 0 0,-1-1 0 0 0,0 0 0 0 0,0 0 0 0 0,0 0 0 0 0,0 0-1 0 0,0 0 1 0 0,0 1 0 0 0,0-1 0 0 0,0 0 0 0 0,1 0-1 0 0,-1 0 1 0 0,0 0 0 0 0,0 0 0 0 0,0 0 0 0 0,0 0 0 0 0,0 0-1 0 0,1 1 1 0 0,-1-1 0 0 0,0 0 0 0 0,0 0 0 0 0,0 0 0 0 0,0 0-1 0 0,1 0 1 0 0,-1 0-4 0 0,1 1 0 0 0,-1-1 0 0 0,1 0 0 0 0,0 1-1 0 0,-1-1 1 0 0,1 0 0 0 0,-1 0 0 0 0,1 1 0 0 0,0-1 0 0 0,-1 0-1 0 0,1 0 1 0 0,0 0 0 0 0,-1 0 0 0 0,1 0 0 0 0,0 0 0 0 0,-1 0-1 0 0,1 0 1 0 0,0 0 0 0 0,-1 0 0 0 0,1 0 0 0 0,-1 0-1 0 0,1 0 1 0 0,0-1 0 0 0,-1 1 0 0 0,1 0 0 0 0,0-1 0 0 0,173-105-4925 0 0,-135 80 443 0 0,-22 11 1904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7:15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33 144 0 0,'-49'-27'7478'0'0,"47"27"-6774"0"0,-2-2 279 0 0,-5-1 3465 0 0,63 99-3522 0 0,19 39-252 0 0,-70-130-793 0 0,0 1 0 0 0,1-1 1 0 0,-1 0-1 0 0,1 0 0 0 0,0 0 1 0 0,0 0-1 0 0,0-1 0 0 0,10 8 1 0 0,-11-10-211 0 0,0 0 0 0 0,0 0 0 0 0,0-1 0 0 0,0 1 0 0 0,0-1 0 0 0,1 1 0 0 0,5 0 1 0 0,-6-1-224 0 0,-1-1 1 0 0,1 1 0 0 0,0-1 0 0 0,0 0 0 0 0,-1 0-1 0 0,1-1 1 0 0,0 1 0 0 0,-1 0 0 0 0,1-1 0 0 0,0 0-1 0 0,3 0 1 0 0,6-4-2288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7:16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63 248 0 0,'-30'-6'3754'0'0,"28"6"-2896"0"0,-11-1 750 0 0,7-2 2899 0 0,41-10-4104 0 0,0 2-1 0 0,1 2 1 0 0,65-9-1 0 0,-98 18-400 0 0,-1-1 1 0 0,0 1-1 0 0,0 0 0 0 0,1 0 0 0 0,-1 0 0 0 0,0 0 0 0 0,0 0 1 0 0,1 0-1 0 0,-1 1 0 0 0,0-1 0 0 0,0 1 0 0 0,0 0 0 0 0,0 0 1 0 0,0-1-1 0 0,1 1 0 0 0,-1 0 0 0 0,-1 1 0 0 0,1-1 1 0 0,0 0-1 0 0,0 1 0 0 0,0-1 0 0 0,-1 1 0 0 0,1-1 0 0 0,-1 1 1 0 0,3 2-1 0 0,-2 1 10 0 0,1 1 1 0 0,-1 0 0 0 0,1-1-1 0 0,-2 1 1 0 0,1 0-1 0 0,1 11 1 0 0,2 5 16 0 0,10 25 43 0 0,-10-29-443 0 0,1 1 1 0 0,0-1-1 0 0,1 0 0 0 0,1-1 1 0 0,1 0-1 0 0,18 28 0 0 0,1-8-5175 0 0,-18-25 2908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29:2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3 163 472 0 0,'-3'-2'5455'0'0,"16"6"-5361"0"0,0 1 1 0 0,0-2 0 0 0,0 0 0 0 0,1 0 0 0 0,22 1-1 0 0,77-1 201 0 0,-108-3-283 0 0,226-13 176 0 0,-93 2-127 0 0,8 3 1 0 0,439-14-11 0 0,-560 22-51 0 0,269-10-5 0 0,120-12-190 0 0,-401 22 193 0 0,144-3-100 0 0,317-21 104 0 0,166-10 224 0 0,-277 22 40 0 0,142-7 1033 0 0,-345 20-1057 0 0,46-2 27 0 0,-151 0-79 0 0,-2 1-1514 0 0,-20-4-3196 0 0,-23 1 2542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7:16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1 314 108 0 0,'17'-8'6957'0'0,"67"-27"-6199"0"0,84-21 109 0 0,88-19-417 0 0,106-34-1665 0 0,-316 97 653 0 0,10-4-1573 0 0,-55 16 1803 0 0,7-3-2484 0 0,-7 3 1644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7:18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55 172 0 0,'-6'-7'508'0'0,"3"2"251"0"0,-1 0 0 0 0,0 0 1 0 0,-1 0-1 0 0,1 1 0 0 0,-1 0 0 0 0,0 0 0 0 0,0 0 1 0 0,0 0-1 0 0,-6-3 0 0 0,9 7-262 0 0,-1 0-60 0 0,-1 2-349 0 0,1-1 1 0 0,-1 1-1 0 0,0 0 0 0 0,1 0 0 0 0,-1 0 1 0 0,1 0-1 0 0,0 1 0 0 0,0-1 0 0 0,0 1 0 0 0,0 0 1 0 0,0 0-1 0 0,0 0 0 0 0,1 0 0 0 0,-1 1 1 0 0,1-1-1 0 0,0 1 0 0 0,0-1 0 0 0,-2 6 1 0 0,-4 9 122 0 0,0 0 1 0 0,-8 30-1 0 0,10-28-97 0 0,1 0-1 0 0,1 0 1 0 0,0 1-1 0 0,2 0 1 0 0,1 0-1 0 0,0 0 1 0 0,3 25-1 0 0,-1-40-131 0 0,-1 0-1 0 0,1 0 0 0 0,1 1 1 0 0,-1-1-1 0 0,1 0 0 0 0,0 0 1 0 0,1-1-1 0 0,0 1 0 0 0,-1 0 1 0 0,2-1-1 0 0,-1 0 0 0 0,1 1 1 0 0,-1-1-1 0 0,1-1 0 0 0,1 1 0 0 0,-1 0 1 0 0,1-1-1 0 0,0 0 0 0 0,0 0 1 0 0,0-1-1 0 0,0 1 0 0 0,1-1 1 0 0,-1 0-1 0 0,1-1 0 0 0,0 1 1 0 0,0-1-1 0 0,10 3 0 0 0,0-3-244 0 0,1 1-1 0 0,-1-2 0 0 0,1 0 1 0 0,-1-1-1 0 0,1 0 0 0 0,-1-2 0 0 0,27-5 1 0 0,-21 3-710 0 0,-1-2-1 0 0,0-1 1 0 0,0 0 0 0 0,-1-2 0 0 0,25-12 0 0 0,-19 4-1253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7:18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67 476 0 0,'2'-66'8640'0'0,"-7"68"-8369"0"0,-4 4-141 0 0,0 0 1 0 0,1 0-1 0 0,0 1 1 0 0,0 0-1 0 0,0 1 1 0 0,-10 13-1 0 0,0 3 173 0 0,-19 33 0 0 0,35-54-283 0 0,0 0 1 0 0,0 0 0 0 0,0 0 0 0 0,1 0-1 0 0,0 1 1 0 0,0-1 0 0 0,0 0 0 0 0,0 1-1 0 0,0-1 1 0 0,0 1 0 0 0,1-1 0 0 0,0 1-1 0 0,0-1 1 0 0,0 1 0 0 0,0 0 0 0 0,0-1-1 0 0,1 1 1 0 0,1 3 0 0 0,-1-2-2 0 0,1-1 1 0 0,0-1 0 0 0,0 1-1 0 0,1 0 1 0 0,-1 0-1 0 0,1-1 1 0 0,0 0-1 0 0,0 1 1 0 0,0-1 0 0 0,0 0-1 0 0,0 0 1 0 0,7 4-1 0 0,7 2 15 0 0,0 0-1 0 0,1 0 1 0 0,-1-2-1 0 0,2 0 1 0 0,23 5-1 0 0,-21-6-1 0 0,-1 2 0 0 0,37 18 0 0 0,-56-26-8 0 0,0 0 0 0 0,-1 0 0 0 0,1 1 0 0 0,-1-1 0 0 0,1 0 1 0 0,0 1-1 0 0,-1-1 0 0 0,1 1 0 0 0,-1-1 0 0 0,1 1 0 0 0,-1-1 0 0 0,1 1 0 0 0,-1-1 0 0 0,1 1 0 0 0,-1-1 0 0 0,0 1 0 0 0,1 0 0 0 0,-1-1 0 0 0,0 1 0 0 0,0 0 1 0 0,1-1-1 0 0,-1 1 0 0 0,0 0 0 0 0,0-1 0 0 0,0 1 0 0 0,0 0 0 0 0,0-1 0 0 0,0 1 0 0 0,0 1 0 0 0,0 0 23 0 0,-1 0 0 0 0,0-1-1 0 0,0 1 1 0 0,1-1 0 0 0,-1 1-1 0 0,0 0 1 0 0,0-1 0 0 0,-1 0-1 0 0,1 1 1 0 0,0-1 0 0 0,-2 2 0 0 0,-38 24 546 0 0,29-21-812 0 0,-1-1-1 0 0,0-1 0 0 0,-1 0 1 0 0,1 0-1 0 0,-1-2 0 0 0,-20 3 1 0 0,33-5 90 0 0,0 0-1 0 0,0 0 1 0 0,-1-1 0 0 0,1 1 0 0 0,0 0 0 0 0,0 0 0 0 0,0-1 0 0 0,-1 1-1 0 0,1 0 1 0 0,0-1 0 0 0,0 1 0 0 0,0-1 0 0 0,-2-1 0 0 0,-1-5-5037 0 0,0-7 2230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7:19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45 628 0 0,'-19'-29'5906'0'0,"19"29"-5688"0"0,0-1 0 0 0,0 0 0 0 0,-1 0 0 0 0,1 1 0 0 0,0-1 0 0 0,0 0 0 0 0,-1 0 0 0 0,1 1 0 0 0,-1-1 0 0 0,1 0 0 0 0,-1 1 0 0 0,1-1-1 0 0,-1 0 1 0 0,1 1 0 0 0,-1-1 0 0 0,1 1 0 0 0,-1-1 0 0 0,0 1 0 0 0,1-1 0 0 0,-1 1 0 0 0,0 0 0 0 0,1-1 0 0 0,-1 1 0 0 0,0 0 0 0 0,0-1 0 0 0,1 1 0 0 0,-1 0 0 0 0,0 0 0 0 0,0 0 0 0 0,0 0 0 0 0,-1 0 0 0 0,-7 4 424 0 0,9-2-621 0 0,-1-1 1 0 0,0 1 0 0 0,1 0 0 0 0,-1-1 0 0 0,1 1-1 0 0,0-1 1 0 0,-1 1 0 0 0,1 0 0 0 0,0-1 0 0 0,0 1-1 0 0,0 0 1 0 0,0-1 0 0 0,1 1 0 0 0,-1 0 0 0 0,0-1-1 0 0,1 3 1 0 0,0 1 61 0 0,0 0-44 0 0,22 165 833 0 0,-19-150-851 0 0,1 0 0 0 0,1 0 0 0 0,1 0-1 0 0,1-1 1 0 0,0 0 0 0 0,14 21 0 0 0,-19-35-229 0 0,1 0 1 0 0,-1 0 0 0 0,1-1-1 0 0,1 1 1 0 0,-1-1-1 0 0,1 0 1 0 0,9 7 0 0 0,14 0-2327 0 0,-25-10 1935 0 0,0-1-1 0 0,-1 0 1 0 0,1 1 0 0 0,0-1 0 0 0,-1-1-1 0 0,1 1 1 0 0,0 0 0 0 0,0-1-1 0 0,3 0 1 0 0,8-4-2480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7:19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12 312 0 0,'-17'-11'14535'0'0,"29"48"-14126"0"0,1-1 1 0 0,25 49 0 0 0,-9-24-182 0 0,-17-32-141 0 0,2 5 50 0 0,1-1 0 0 0,33 52 0 0 0,-47-83-328 0 0,0-1 1 0 0,0-1-1 0 0,0 1 1 0 0,0 0-1 0 0,0 0 1 0 0,0 0 0 0 0,0 0-1 0 0,1-1 1 0 0,-1 1-1 0 0,0 0 1 0 0,0-1-1 0 0,1 1 1 0 0,-1-1-1 0 0,0 0 1 0 0,0 1 0 0 0,1-1-1 0 0,-1 0 1 0 0,0 0-1 0 0,1 0 1 0 0,-1 0-1 0 0,1 0 1 0 0,-1 0 0 0 0,0 0-1 0 0,1 0 1 0 0,1-1-1 0 0,19-8-6250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7:20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45 289 204 0 0,'0'0'871'0'0,"0"0"-794"0"0,0 0 0 0 0,0 0-1 0 0,0-1 1 0 0,0 1 0 0 0,0 0 0 0 0,0 0 0 0 0,0-1 0 0 0,0 1 0 0 0,0 0 0 0 0,0 0 0 0 0,-1 0-1 0 0,1-1 1 0 0,0 1 0 0 0,0 0 0 0 0,0 0 0 0 0,0 0 0 0 0,0 0 0 0 0,-1-1 0 0 0,1 1-1 0 0,0 0 1 0 0,0 0 0 0 0,0 0 0 0 0,-1 0 0 0 0,1 0 0 0 0,0 0 0 0 0,0 0 0 0 0,0 0 0 0 0,-1-1-1 0 0,1 1 1 0 0,0 0 0 0 0,0 0 0 0 0,-1 0 0 0 0,1 0 0 0 0,0 0 0 0 0,0 0 0 0 0,0 0 0 0 0,-1 0-1 0 0,1 0 1 0 0,0 0 0 0 0,0 0 0 0 0,-1 1 0 0 0,1-1 0 0 0,0 0 0 0 0,-4 4 97 0 0,0 0 0 0 0,1 0 0 0 0,0 0 0 0 0,0 1 0 0 0,0-1 1 0 0,0 1-1 0 0,1 0 0 0 0,-1-1 0 0 0,1 1 0 0 0,0 0 0 0 0,1 1 0 0 0,-1-1 0 0 0,1 0 1 0 0,0 0-1 0 0,1 1 0 0 0,-1-1 0 0 0,1 0 0 0 0,0 1 0 0 0,2 10 0 0 0,-2-8-62 0 0,1-1-1 0 0,0 1 0 0 0,0 0 0 0 0,1 0 0 0 0,0-1 0 0 0,0 1 1 0 0,1-1-1 0 0,0 0 0 0 0,1 1 0 0 0,-1-2 0 0 0,1 1 1 0 0,0 0-1 0 0,10 10 0 0 0,-7-10-45 0 0,1-1-1 0 0,0 0 1 0 0,1 0 0 0 0,-1-1 0 0 0,1 0-1 0 0,1 0 1 0 0,-1-1 0 0 0,0 0-1 0 0,1-1 1 0 0,0 0 0 0 0,0-1 0 0 0,0 0-1 0 0,0 0 1 0 0,0-1 0 0 0,0 0 0 0 0,0-1-1 0 0,1 0 1 0 0,-1-1 0 0 0,0 0 0 0 0,0 0-1 0 0,14-5 1 0 0,-21 5-53 0 0,0 0-1 0 0,0 0 1 0 0,0 0 0 0 0,0-1-1 0 0,-1 1 1 0 0,1-1 0 0 0,0 0 0 0 0,-1 0-1 0 0,1 0 1 0 0,-1 0 0 0 0,0 0-1 0 0,0-1 1 0 0,0 1 0 0 0,0-1-1 0 0,0 1 1 0 0,-1-1 0 0 0,1 1-1 0 0,2-6 1 0 0,-3 3 9 0 0,0 0-1 0 0,0 1 1 0 0,0-1-1 0 0,-1 0 1 0 0,1 1 0 0 0,-1-1-1 0 0,0 0 1 0 0,-1 0-1 0 0,1 1 1 0 0,-1-1-1 0 0,-1-6 1 0 0,-2-1 9 0 0,0 1 1 0 0,0 0-1 0 0,-1-1 0 0 0,-1 2 0 0 0,0-1 1 0 0,0 1-1 0 0,-1-1 0 0 0,-15-16 0 0 0,5 11-12 0 0,-1 1 1 0 0,-1 0-1 0 0,-34-19 0 0 0,36 24-13 0 0,0-1 0 0 0,1 0 1 0 0,0-1-1 0 0,0-1 0 0 0,-21-24 0 0 0,34 34-8 0 0,1 0 1 0 0,0 0-1 0 0,-1-1 0 0 0,1 1 0 0 0,0-1 0 0 0,1 1 0 0 0,-1-1 0 0 0,1 0 0 0 0,0 1 0 0 0,0-1 0 0 0,0 0 0 0 0,0 0 0 0 0,0 0 0 0 0,1 0 0 0 0,0 0 0 0 0,0 0 1 0 0,0 0-1 0 0,0 0 0 0 0,1 0 0 0 0,-1 0 0 0 0,1 0 0 0 0,0 1 0 0 0,0-1 0 0 0,1 0 0 0 0,-1 0 0 0 0,1 1 0 0 0,0-1 0 0 0,0 1 0 0 0,0-1 0 0 0,0 1 0 0 0,0 0 0 0 0,1 0 1 0 0,0 0-1 0 0,-1 0 0 0 0,1 0 0 0 0,0 1 0 0 0,4-4 0 0 0,-2 3-10 0 0,-1 0 0 0 0,0 0 0 0 0,0 0 0 0 0,1 1 0 0 0,0 0 0 0 0,-1 0 0 0 0,1 0 0 0 0,0 0 0 0 0,0 1 0 0 0,0-1 0 0 0,0 1 0 0 0,0 1 1 0 0,1-1-1 0 0,-1 1 0 0 0,0-1 0 0 0,0 2 0 0 0,0-1 0 0 0,1 0 0 0 0,-1 1 0 0 0,0 0 0 0 0,0 0 0 0 0,0 1 0 0 0,0 0 0 0 0,0-1 0 0 0,-1 2 0 0 0,1-1 0 0 0,0 0 0 0 0,6 6 0 0 0,-6-4 21 0 0,0 1-1 0 0,0 1 1 0 0,0-1-1 0 0,-1 1 1 0 0,0 0-1 0 0,0 0 1 0 0,0 0-1 0 0,-1 0 1 0 0,0 1 0 0 0,0-1-1 0 0,-1 1 1 0 0,1 0-1 0 0,-1 0 1 0 0,-1 0-1 0 0,0 0 1 0 0,0 0-1 0 0,0 0 1 0 0,-1 0-1 0 0,1 0 1 0 0,-2 1-1 0 0,1-1 1 0 0,-3 9-1 0 0,0 5-507 0 0,-1-1-1 0 0,-10 29 1 0 0,-17 34-5289 0 0,23-61 3352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7:20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46 427 168 0 0,'-34'21'2757'0'0,"33"-20"-2541"0"0,-9 6 4222 0 0,72-47-3878 0 0,49-28-64 0 0,298-122 174 0 0,-295 146-708 0 0,206-50 0 0 0,-290 87-132 0 0,1 2-1 0 0,0 1 1 0 0,0 1 0 0 0,62 3-1 0 0,-79 1-119 0 0,-1 1-1 0 0,1 0 1 0 0,0 1 0 0 0,-1 0-1 0 0,0 1 1 0 0,1 1-1 0 0,-2 0 1 0 0,1 0-1 0 0,0 2 1 0 0,-1-1-1 0 0,-1 2 1 0 0,1-1 0 0 0,17 17-1 0 0,-14-10-1344 0 0,1-2 127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7:22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14 956 48 0 0,'-4'-16'270'0'0,"1"1"-1"0"0,0-1 1 0 0,1 1-1 0 0,1-1 1 0 0,0 0 0 0 0,1 1-1 0 0,1-1 1 0 0,4-24-1 0 0,1 16-6 0 0,0 0 0 0 0,1 0 0 0 0,1 0 0 0 0,22-41 0 0 0,-4 19-41 0 0,3 2 1 0 0,1 0-1 0 0,2 2 1 0 0,57-57-1 0 0,-47 59-150 0 0,2 2-1 0 0,2 2 1 0 0,1 2-1 0 0,1 2 1 0 0,2 3-1 0 0,1 1 1 0 0,2 3 0 0 0,94-32-1 0 0,-125 49-70 0 0,1 1 1 0 0,0 1-1 0 0,0 1 0 0 0,1 1 0 0 0,0 1 1 0 0,-1 1-1 0 0,1 1 0 0 0,0 2 0 0 0,0 0 1 0 0,-1 1-1 0 0,1 2 0 0 0,-1 0 0 0 0,0 1 0 0 0,0 2 1 0 0,0 0-1 0 0,-1 1 0 0 0,0 2 0 0 0,0 0 1 0 0,28 19-1 0 0,-13-5-81 0 0,0 1-1 0 0,-2 3 1 0 0,-2 0 0 0 0,0 2-1 0 0,-2 2 1 0 0,42 53 0 0 0,-57-62 28 0 0,-1 0 1 0 0,-1 0 0 0 0,-1 1 0 0 0,-1 1 0 0 0,-1 0 0 0 0,-2 1 0 0 0,0 0 0 0 0,-2 1 0 0 0,0-1 0 0 0,-2 1 0 0 0,3 48 0 0 0,-8-40 11 0 0,-1 1-1 0 0,-1 0 0 0 0,-2-1 1 0 0,-2 0-1 0 0,-1 0 1 0 0,-2 0-1 0 0,-1-1 1 0 0,-2 0-1 0 0,-1-1 1 0 0,-2 0-1 0 0,-1-1 0 0 0,-1-1 1 0 0,-31 42-1 0 0,23-41 104 0 0,-2 0 0 0 0,-1-1 0 0 0,-2-2 0 0 0,-1-1 0 0 0,-1-1 0 0 0,-1-2 0 0 0,-1-1 0 0 0,-1-2 0 0 0,-1-1 0 0 0,-1-2 0 0 0,-50 18 0 0 0,48-22 134 0 0,-1-2 0 0 0,0-2 0 0 0,-1-2 0 0 0,0-1 0 0 0,-1-2 0 0 0,-44 0 0 0 0,62-6-76 0 0,0-1 1 0 0,0-1-1 0 0,0-1 0 0 0,0-1 1 0 0,1-1-1 0 0,-1-2 1 0 0,1 0-1 0 0,1-1 0 0 0,-1-1 1 0 0,1-1-1 0 0,-40-26 1 0 0,35 17-66 0 0,2 0 1 0 0,0-2-1 0 0,1 0 1 0 0,1-2-1 0 0,2-1 1 0 0,0 0 0 0 0,1-2-1 0 0,2 0 1 0 0,0-1-1 0 0,2-1 1 0 0,-15-33-1 0 0,18 30-94 0 0,0-1 0 0 0,2 0-1 0 0,2-1 1 0 0,0 0-1 0 0,3 0 1 0 0,-4-36-1 0 0,9 52-277 0 0,1 1 0 0 0,0-1-1 0 0,1 1 1 0 0,0-1 0 0 0,2 1-1 0 0,0-1 1 0 0,0 1 0 0 0,2 0-1 0 0,0 1 1 0 0,1-1-1 0 0,0 1 1 0 0,2 0 0 0 0,-1 0-1 0 0,15-20 1 0 0,15-9-1419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7:24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0 453 140 0 0,'55'-48'549'0'0,"2"3"0"0"0,2 3 1 0 0,87-49-1 0 0,-45 38-219 0 0,152-56-1 0 0,-217 95-271 0 0,1 2 0 0 0,1 1 0 0 0,0 2 0 0 0,0 2 0 0 0,1 2-1 0 0,76-2 1 0 0,-93 8-37 0 0,0 1 0 0 0,1 1 0 0 0,-1 0 0 0 0,-1 2-1 0 0,1 1 1 0 0,-1 0 0 0 0,0 2 0 0 0,0 0 0 0 0,-1 2 0 0 0,0 0-1 0 0,-1 1 1 0 0,0 1 0 0 0,28 23 0 0 0,-15-7-24 0 0,-2 2-1 0 0,-1 1 1 0 0,-1 1-1 0 0,-2 1 1 0 0,-1 2-1 0 0,-1 0 1 0 0,-3 2-1 0 0,-1 0 1 0 0,-1 1-1 0 0,-2 1 1 0 0,21 75-1 0 0,-30-85-49 0 0,-2 1-1 0 0,0 0 1 0 0,-2 0 0 0 0,-2 1 0 0 0,0-1-1 0 0,-2 1 1 0 0,-2-1 0 0 0,0 0-1 0 0,-2 0 1 0 0,-1 1 0 0 0,-15 44 0 0 0,10-44 63 0 0,-2-2 1 0 0,-1 1 0 0 0,-32 50 0 0 0,36-66 51 0 0,-1 0 1 0 0,-1-1-1 0 0,0 0 0 0 0,-1-1 0 0 0,0 0 1 0 0,-1-1-1 0 0,0 0 0 0 0,-1-1 0 0 0,-15 8 1 0 0,-14 5 207 0 0,-1-1 0 0 0,-2-3 1 0 0,0-2-1 0 0,0-2 0 0 0,-1-2 0 0 0,-1-2 1 0 0,-78 8-1 0 0,84-16-87 0 0,1-1 0 0 0,-1-3 0 0 0,1-1 1 0 0,-1-2-1 0 0,1-2 0 0 0,0-2 0 0 0,0-2 0 0 0,1-1 0 0 0,-51-22 0 0 0,71 23-125 0 0,-1-1-1 0 0,1 0 1 0 0,1-2 0 0 0,0 0-1 0 0,1-1 1 0 0,1-1-1 0 0,0-1 1 0 0,1 0-1 0 0,0-1 1 0 0,2-1-1 0 0,-19-27 1 0 0,21 26-69 0 0,2 0 0 0 0,0 0-1 0 0,0-1 1 0 0,2 0 0 0 0,1 0 0 0 0,0-1 0 0 0,2 0 0 0 0,0-1-1 0 0,1 1 1 0 0,2-1 0 0 0,0 1 0 0 0,1-27 0 0 0,4 19-157 0 0,1 0 1 0 0,1 0-1 0 0,2 1 0 0 0,1 0 1 0 0,1 0-1 0 0,1 0 0 0 0,18-32 1 0 0,1 6-1096 0 0,3 1-1 0 0,47-61 1 0 0,-32 55-475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7:36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27 472 0 0,'-20'-13'2774'0'0,"14"11"-2368"0"0,-1-1 0 0 0,0 1 1 0 0,0 0-1 0 0,0 1 0 0 0,0-1 1 0 0,0 1-1 0 0,0 1 1 0 0,0-1-1 0 0,0 1 0 0 0,0 1 1 0 0,-9 1-1 0 0,13-2-348 0 0,1 1 0 0 0,-1 0 0 0 0,1 0 0 0 0,0 1 0 0 0,-1-1 0 0 0,1 0 0 0 0,0 1 1 0 0,0-1-1 0 0,0 1 0 0 0,0 0 0 0 0,0 0 0 0 0,1 0 0 0 0,-1 0 0 0 0,1 0 0 0 0,-1 0 0 0 0,-1 4 0 0 0,-18 36 292 0 0,20-41-335 0 0,-2 9 16 0 0,-1 0 0 0 0,1 1 1 0 0,1-1-1 0 0,0 1 1 0 0,0 0-1 0 0,1-1 1 0 0,0 1-1 0 0,1 0 1 0 0,1 0-1 0 0,-1-1 1 0 0,2 1-1 0 0,-1 0 1 0 0,2-1-1 0 0,-1 1 1 0 0,1-1-1 0 0,1 0 1 0 0,9 19-1 0 0,22 32 23 0 0,-24-44-42 0 0,-1 0 0 0 0,0 1 0 0 0,-2 0 0 0 0,11 31 0 0 0,-13-29-11 0 0,2 7 11 0 0,-2 0 0 0 0,0 0 0 0 0,2 32 0 0 0,-1 67-22 0 0,-7-123-32 0 0,0-1 1 0 0,0 1-1 0 0,0 0 0 0 0,0 0 1 0 0,0-1-1 0 0,1 1 0 0 0,0 0 1 0 0,-1-1-1 0 0,1 1 0 0 0,0 0 1 0 0,0-1-1 0 0,0 1 0 0 0,1-1 1 0 0,-1 0-1 0 0,1 1 0 0 0,-1-1 1 0 0,1 0-1 0 0,0 0 0 0 0,-1 0 1 0 0,1 0-1 0 0,0 0 0 0 0,1 0 1 0 0,-1-1-1 0 0,0 1 0 0 0,0-1 1 0 0,1 1-1 0 0,-1-1 1 0 0,1 0-1 0 0,-1 0 0 0 0,1 0 1 0 0,-1 0-1 0 0,1 0 0 0 0,0-1 1 0 0,-1 1-1 0 0,1-1 0 0 0,0 0 1 0 0,0 0-1 0 0,-1 0 0 0 0,1 0 1 0 0,0 0-1 0 0,0-1 0 0 0,-1 1 1 0 0,1-1-1 0 0,0 1 0 0 0,-1-1 1 0 0,1 0-1 0 0,-1 0 0 0 0,1 0 1 0 0,-1-1-1 0 0,1 1 0 0 0,-1-1 1 0 0,0 1-1 0 0,4-4 0 0 0,56-45-4305 0 0,-38 26 2323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29:34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9 456 0 0,'0'0'6538'0'0,"-12"-4"-10593"0"0,5-1 2400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7:37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54 212 0 0,'0'0'1082'0'0,"3"-11"1945"0"0,-8-8-1598 0 0,4 17-1102 0 0,-25-14 1479 0 0,21 14-1721 0 0,0 1-1 0 0,0 0 0 0 0,-1 0 0 0 0,1 1 0 0 0,0-1 0 0 0,-1 1 0 0 0,1 0 1 0 0,-1 1-1 0 0,1-1 0 0 0,0 1 0 0 0,-1 0 0 0 0,1 0 0 0 0,0 1 0 0 0,0 0 1 0 0,0-1-1 0 0,0 2 0 0 0,0-1 0 0 0,0 1 0 0 0,1-1 0 0 0,-1 1 0 0 0,1 1 0 0 0,0-1 1 0 0,0 0-1 0 0,0 1 0 0 0,0 0 0 0 0,1 0 0 0 0,-1 0 0 0 0,1 1 0 0 0,-4 6 1 0 0,1-3-72 0 0,1 0 0 0 0,0 0 1 0 0,1 1-1 0 0,0-1 0 0 0,1 1 1 0 0,-1 0-1 0 0,1 0 0 0 0,1 0 1 0 0,0 0-1 0 0,0 0 0 0 0,1 1 1 0 0,0-1-1 0 0,1 0 0 0 0,0 1 1 0 0,0-1-1 0 0,1 1 0 0 0,2 9 1 0 0,22 93 25 0 0,35 50 81 0 0,1 5-9 0 0,-47-119-102 0 0,3-1 0 0 0,21 45-1 0 0,-37-90-26 0 0,-1-1-1 0 0,1 0 0 0 0,0 0 1 0 0,-1 0-1 0 0,1 0 0 0 0,0 0 1 0 0,0 0-1 0 0,0 0 0 0 0,0 0 1 0 0,0 0-1 0 0,0 0 0 0 0,0 0 1 0 0,0-1-1 0 0,0 1 0 0 0,0 0 1 0 0,0-1-1 0 0,1 1 0 0 0,-1-1 1 0 0,0 1-1 0 0,0-1 1 0 0,1 0-1 0 0,-1 1 0 0 0,0-1 1 0 0,1 0-1 0 0,-1 0 0 0 0,0 0 1 0 0,1 0-1 0 0,-1 0 0 0 0,0 0 1 0 0,0 0-1 0 0,1 0 0 0 0,-1-1 1 0 0,0 1-1 0 0,1-1 0 0 0,-1 1 1 0 0,0-1-1 0 0,2 0 0 0 0,5-4-216 0 0,0 1 0 0 0,-1-1 0 0 0,1 0 0 0 0,9-10 0 0 0,-11 10 66 0 0,9-7-282 0 0,9-8-1989 0 0,38-40 0 0 0,-41 37 436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7:44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97 205 816 0 0,'0'0'183'0'0,"-1"0"0"0"0,0 0 0 0 0,1-1-1 0 0,-1 1 1 0 0,0 0 0 0 0,1 0 0 0 0,-1 0 0 0 0,0 0 0 0 0,0-1-1 0 0,1 1 1 0 0,-1 0 0 0 0,0 1 0 0 0,0-1 0 0 0,1 0 0 0 0,-1 0-1 0 0,0 0 1 0 0,0 0 0 0 0,1 0 0 0 0,-1 1 0 0 0,0-1 0 0 0,1 0-1 0 0,-1 1 1 0 0,0-1 0 0 0,1 1 0 0 0,-2 0 0 0 0,-12 20 1848 0 0,-2 35-1094 0 0,13-45-360 0 0,-18 72 2208 0 0,21-83-2755 0 0,0 0-1 0 0,0 0 1 0 0,0 0 0 0 0,0 0 0 0 0,-1-1 0 0 0,1 1-1 0 0,0 0 1 0 0,0 0 0 0 0,0 0 0 0 0,0 0 0 0 0,0 0 0 0 0,0 0-1 0 0,0 0 1 0 0,0 0 0 0 0,0 0 0 0 0,-1 0 0 0 0,1 0-1 0 0,0-1 1 0 0,0 1 0 0 0,0 0 0 0 0,0 0 0 0 0,0 0 0 0 0,0 0-1 0 0,0 0 1 0 0,-1 0 0 0 0,1 0 0 0 0,0 0 0 0 0,0 0-1 0 0,0 0 1 0 0,0 0 0 0 0,0 0 0 0 0,0 0 0 0 0,0 0 0 0 0,-1 0-1 0 0,1 0 1 0 0,0 0 0 0 0,0 0 0 0 0,0 1 0 0 0,0-1-1 0 0,0 0 1 0 0,0 0 0 0 0,0 0 0 0 0,-1 0 0 0 0,1 0 0 0 0,0 0-1 0 0,0 0 1 0 0,0 0 0 0 0,0 0 0 0 0,0 0 0 0 0,0 0-1 0 0,0 1 1 0 0,0-1 0 0 0,0 0 0 0 0,0 0 0 0 0,0 0 0 0 0,0 0-1 0 0,0 0 1 0 0,-1 0 0 0 0,1 0 0 0 0,0 1 0 0 0,0-1 0 0 0,0 0-1 0 0,0 0 1 0 0,0 0 0 0 0,-6-17 449 0 0,-3-27-318 0 0,9 20-50 0 0,-3-39 139 0 0,4-1 0 0 0,12-95 0 0 0,-12 155-248 0 0,0 0 2 0 0,18 9 42 0 0,-13-2-37 0 0,-1 0-1 0 0,1 1 0 0 0,-1 0 0 0 0,0 0 0 0 0,0 0 0 0 0,-1 1 1 0 0,1 0-1 0 0,-1 0 0 0 0,4 5 0 0 0,31 52 53 0 0,-34-52-54 0 0,41 70-1342 0 0,62 151 1 0 0,-88-185-1015 0 0,-7-20-2630 0 0,-7-13 1859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7:44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13 343 60 0 0,'-13'6'9788'0'0,"56"-43"-8447"0"0,69-48 0 0 0,-65 51-1078 0 0,10-4-909 0 0,99-48 1 0 0,-57 33-5485 0 0,-70 38 3106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7:47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8 282 36 0 0,'0'0'1075'0'0,"-8"-29"3421"0"0,9 16-3393 0 0,2 11-157 0 0,8 22-18 0 0,-5-8-1123 0 0,34 78 539 0 0,-27-57-59 0 0,2-1 1 0 0,19 30-1 0 0,-17-25 373 0 0,-17-36-509 0 0,4 5 244 0 0,-1-3 272 0 0,-3-6 1050 0 0,-6-16-1677 0 0,0 0 0 0 0,1-1 0 0 0,2 1 0 0 0,0-1 0 0 0,-1-36 0 0 0,1 12-111 0 0,1 30 26 0 0,2 0-1 0 0,-1-1 1 0 0,2 1 0 0 0,2-20-1 0 0,-1 26 9 0 0,1-11-45 0 0,1 0 0 0 0,9-24 0 0 0,-12 40 61 0 0,0-1 1 0 0,1 0-1 0 0,0 0 0 0 0,0 1 0 0 0,0-1 1 0 0,0 1-1 0 0,0-1 0 0 0,1 1 0 0 0,-1 0 1 0 0,1 0-1 0 0,0 0 0 0 0,0 1 0 0 0,0-1 1 0 0,0 0-1 0 0,0 1 0 0 0,1 0 0 0 0,4-2 0 0 0,-5 3 10 0 0,0 0 0 0 0,0 1 0 0 0,0 0 0 0 0,0 0 0 0 0,0 0 0 0 0,0 0 0 0 0,0 0 0 0 0,0 0 0 0 0,0 1 0 0 0,0 0 0 0 0,0-1 0 0 0,0 1 0 0 0,0 0 0 0 0,0 1 0 0 0,0-1 1 0 0,0 0-1 0 0,-1 1 0 0 0,1 0 0 0 0,3 2 0 0 0,2 2-13 0 0,-2-1 1 0 0,1 1-1 0 0,0 0 1 0 0,-1 1 0 0 0,7 8-1 0 0,11 18-54 0 0,-2 1 0 0 0,-1 1-1 0 0,-2 0 1 0 0,-1 2-1 0 0,18 54 1 0 0,-8-13 1018 0 0,-31-90-513 0 0,-18-84-336 0 0,17 61-128 0 0,1-1 0 0 0,2 0 1 0 0,4-43-1 0 0,-1 64 10 0 0,0 0 1 0 0,1 1-1 0 0,1-1 0 0 0,0 0 1 0 0,1 1-1 0 0,0 0 1 0 0,1 0-1 0 0,0 1 1 0 0,2-1-1 0 0,11-16 0 0 0,-17 28 22 0 0,0-1-1 0 0,-1 1 0 0 0,1 0 0 0 0,0-1 0 0 0,1 1 1 0 0,-1 0-1 0 0,0 0 0 0 0,1 1 0 0 0,-1-1 0 0 0,1 0 1 0 0,-1 1-1 0 0,1 0 0 0 0,0-1 0 0 0,-1 1 0 0 0,1 0 0 0 0,0 0 1 0 0,0 1-1 0 0,0-1 0 0 0,4 0 0 0 0,-3 1 0 0 0,-1 1 1 0 0,1-1-1 0 0,0 1 0 0 0,-1 0 0 0 0,1 0 1 0 0,0 0-1 0 0,-1 0 0 0 0,0 1 0 0 0,1-1 1 0 0,-1 1-1 0 0,0 0 0 0 0,0 0 0 0 0,5 4 0 0 0,3 4-11 0 0,0 1-1 0 0,0 1 1 0 0,-1 0-1 0 0,0 0 0 0 0,15 26 1 0 0,-8-3 15 0 0,-1 0 0 0 0,-2 1 1 0 0,-1 0-1 0 0,10 48 0 0 0,-7-27-41 0 0,-5-23-2235 0 0,-10-32 1566 0 0,1 3-1043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7:47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32 396 108 0 0,'-32'10'7751'0'0,"319"-143"-5270"0"0,54-24-1419 0 0,-282 134-1002 0 0,173-59-524 0 0,-197 71-1753 0 0,-34 11 1575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8:11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76 169 416 0 0,'-42'11'4098'0'0,"28"-5"-2762"0"0,-5 5 515 0 0,19-10-1576 0 0,44 6 266 0 0,43-20-243 0 0,0-3-1 0 0,141-46 0 0 0,-42 10-691 0 0,-117 34-178 0 0,101-21-4325 0 0,-138 34 2899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9:07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120 184 472 0 0,'-38'74'2176'0'0,"20"-42"-637"0"0,-22 56 0 0 0,27-65 1870 0 0,10-30-3351 0 0,1 0 0 0 0,1-1 1 0 0,-1 1-1 0 0,1 0 0 0 0,0-1 1 0 0,1 1-1 0 0,0 0 0 0 0,0-1 1 0 0,1 1-1 0 0,0-1 0 0 0,2-7 1 0 0,24-91 76 0 0,-19 79-116 0 0,-3 7-13 0 0,1 0-1 0 0,1 0 1 0 0,0 1-1 0 0,2 0 1 0 0,0 0 0 0 0,19-28-1 0 0,-28 47-4 0 0,1-1-1 0 0,-1 0 0 0 0,1 1 0 0 0,-1-1 1 0 0,0 1-1 0 0,1 0 0 0 0,-1-1 1 0 0,1 1-1 0 0,-1-1 0 0 0,1 1 0 0 0,-1 0 1 0 0,1-1-1 0 0,-1 1 0 0 0,1 0 1 0 0,0 0-1 0 0,-1-1 0 0 0,1 1 1 0 0,-1 0-1 0 0,1 0 0 0 0,0 0 0 0 0,-1 0 1 0 0,1 0-1 0 0,0 0 0 0 0,-1 0 1 0 0,1 0-1 0 0,-1 0 0 0 0,1 0 0 0 0,0 0 1 0 0,-1 0-1 0 0,1 0 0 0 0,0 0 1 0 0,0 1-1 0 0,1 0 6 0 0,-1 0 1 0 0,1 1-1 0 0,-1-1 0 0 0,0 1 1 0 0,1-1-1 0 0,-1 1 0 0 0,0-1 1 0 0,0 1-1 0 0,0 0 1 0 0,0-1-1 0 0,1 3 0 0 0,17 55 170 0 0,-17-51-160 0 0,11 47 136 0 0,-3 0 0 0 0,5 69 0 0 0,-11-71-145 0 0,3 0-1 0 0,24 92 1 0 0,-31-144-14 0 0,3 10-340 0 0,1 0 1 0 0,0-1-1 0 0,7 13 0 0 0,-9-20 128 0 0,-1-1-1 0 0,0 0 1 0 0,1 0-1 0 0,0 0 0 0 0,-1 0 1 0 0,1 0-1 0 0,0 0 1 0 0,0 0-1 0 0,0 0 0 0 0,0-1 1 0 0,0 1-1 0 0,0-1 1 0 0,1 1-1 0 0,-1-1 0 0 0,1 0 1 0 0,-1 0-1 0 0,0 0 1 0 0,1-1-1 0 0,4 2 0 0 0,-5-2-262 0 0,3-1-800 0 0,-3 1 1160 0 0,-5 2-584 0 0,-22 11 1869 0 0,1 2 1 0 0,-32 24-1 0 0,21-13 2413 0 0,40-30-3418 0 0,224-164 281 0 0,-66 65-4548 0 0,-146 93 1854 0 0,-1 4 172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9:08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45 404 0 0,'-12'-18'2465'0'0,"12"16"-2205"0"0,-1 0 0 0 0,0 0-1 0 0,-1 0 1 0 0,1 0-1 0 0,0 0 1 0 0,0 0 0 0 0,-1 1-1 0 0,1-1 1 0 0,-1 0 0 0 0,-2-1-1 0 0,3 2 223 0 0,-3-3 70 0 0,4 4-522 0 0,0 0 0 0 0,0 1 0 0 0,0-1 0 0 0,0 0 0 0 0,0 0-1 0 0,0 0 1 0 0,0 0 0 0 0,0 0 0 0 0,0 0 0 0 0,0 0 0 0 0,0 0 0 0 0,0 0-1 0 0,0 0 1 0 0,0 1 0 0 0,0-1 0 0 0,0 0 0 0 0,0 0 0 0 0,0 0 0 0 0,0 0 0 0 0,0 0-1 0 0,0 0 1 0 0,0 0 0 0 0,0 0 0 0 0,0 0 0 0 0,0 0 0 0 0,0 0 0 0 0,0 1 0 0 0,0-1-1 0 0,0 0 1 0 0,0 0 0 0 0,0 0 0 0 0,0 0 0 0 0,-1 0 0 0 0,1 0 0 0 0,0 0-1 0 0,0 0 1 0 0,0 0 0 0 0,0 0 0 0 0,0 0 0 0 0,0 0 0 0 0,0 0 0 0 0,0 0 0 0 0,0 0-1 0 0,0 0 1 0 0,0 0 0 0 0,-1 0 0 0 0,1 0 0 0 0,0 0 0 0 0,0 0 0 0 0,0 0 0 0 0,0 0-1 0 0,0 0 1 0 0,0 0 0 0 0,0 0 0 0 0,0 0 0 0 0,0 0 0 0 0,0 0 0 0 0,-1 0-1 0 0,11 48 546 0 0,23 147 516 0 0,1 95 117 0 0,-31-260-278 0 0,-3-30-919 0 0,0 1 0 0 0,0-1 1 0 0,0 0-1 0 0,0 0 0 0 0,0 0 1 0 0,0 0-1 0 0,0 0 0 0 0,0 0 1 0 0,0 0-1 0 0,0 0 0 0 0,0 0 1 0 0,0 0-1 0 0,0 0 0 0 0,0 1 0 0 0,0-1 1 0 0,0 0-1 0 0,0 0 0 0 0,0 0 1 0 0,0 0-1 0 0,0 0 0 0 0,0 0 1 0 0,0 0-1 0 0,0 0 0 0 0,0 0 1 0 0,0 0-1 0 0,0 0 0 0 0,0 0 1 0 0,0 1-1 0 0,0-1 0 0 0,0 0 1 0 0,0 0-1 0 0,-1 0 0 0 0,1 0 0 0 0,0 0 1 0 0,0 0-1 0 0,0 0 0 0 0,0 0 1 0 0,0 0-1 0 0,0 0 0 0 0,0 0 1 0 0,0 0-1 0 0,0 0 0 0 0,0 0 1 0 0,0 0-1 0 0,0 0 0 0 0,-1 0 1 0 0,1 0-1 0 0,0 0 0 0 0,0 0 1 0 0,0 0-1 0 0,0 0 0 0 0,0 0 0 0 0,0 0 1 0 0,0 0-1 0 0,0 0 0 0 0,0 0 1 0 0,0 0-1 0 0,0 0 0 0 0,-1 0 1 0 0,1 0-1 0 0,0 0 0 0 0,0 0 1 0 0,0 0-1 0 0,0 0 0 0 0,0 0 1 0 0,0-1-1 0 0,-8-12 116 0 0,4 1-124 0 0,0-1 0 0 0,1 0 1 0 0,0 0-1 0 0,1 0 0 0 0,0 0 0 0 0,1 0 1 0 0,1-17-1 0 0,-2-6-40 0 0,0 1-34 0 0,2 0 1 0 0,1 0-1 0 0,2 1 0 0 0,1-1 0 0 0,2 1 1 0 0,14-49-1 0 0,-20 80 54 0 0,1 1 0 0 0,0 0-1 0 0,-1-1 1 0 0,1 1 0 0 0,0 0 0 0 0,0-1 0 0 0,0 1 0 0 0,1 0 0 0 0,-1 0 0 0 0,0 0-1 0 0,1 0 1 0 0,0 0 0 0 0,-1 0 0 0 0,1 1 0 0 0,0-1 0 0 0,0 0 0 0 0,0 1 0 0 0,0 0-1 0 0,0-1 1 0 0,3-1 0 0 0,-2 3 7 0 0,-1 0-1 0 0,0 0 1 0 0,1 1 0 0 0,-1-1-1 0 0,1 0 1 0 0,-1 1-1 0 0,1 0 1 0 0,-1-1 0 0 0,0 1-1 0 0,1 0 1 0 0,-1 0-1 0 0,0 0 1 0 0,0 1 0 0 0,0-1-1 0 0,0 0 1 0 0,0 1-1 0 0,0 0 1 0 0,0-1 0 0 0,0 1-1 0 0,1 3 1 0 0,11 8-16 0 0,-2 1-1 0 0,0 1 1 0 0,-1 0 0 0 0,-1 1-1 0 0,0 0 1 0 0,12 28 0 0 0,-5-5-88 0 0,20 75 0 0 0,-32-90 52 0 0,-1 0 0 0 0,-1 0 0 0 0,-1 46 0 0 0,-6-101 258 0 0,-2-35 0 0 0,6 66-196 0 0,16-190-207 0 0,-13 173 170 0 0,0-1 1 0 0,2 0 0 0 0,0 1-1 0 0,1 0 1 0 0,0 0-1 0 0,2 1 1 0 0,0-1-1 0 0,15-21 1 0 0,-22 36 28 0 0,0 0 0 0 0,1 1 0 0 0,-1-1 0 0 0,1 0 0 0 0,-1 0 0 0 0,1 1-1 0 0,0-1 1 0 0,-1 1 0 0 0,1 0 0 0 0,0-1 0 0 0,0 1 0 0 0,0 0 0 0 0,0 0 0 0 0,0 0 0 0 0,1 1 0 0 0,-1-1 0 0 0,0 0 0 0 0,0 1-1 0 0,0-1 1 0 0,1 1 0 0 0,-1 0 0 0 0,3 0 0 0 0,-1 0 3 0 0,0 1 1 0 0,0 0-1 0 0,0 0 1 0 0,0 1-1 0 0,-1-1 0 0 0,1 1 1 0 0,0-1-1 0 0,-1 1 0 0 0,0 0 1 0 0,1 1-1 0 0,-1-1 0 0 0,3 3 1 0 0,4 5 6 0 0,0 0 0 0 0,0 0 1 0 0,-1 1-1 0 0,-1 1 0 0 0,0-1 1 0 0,9 19-1 0 0,-4-4-63 0 0,-1 1 0 0 0,-2 0 0 0 0,0 1 0 0 0,7 40 0 0 0,-13-45-1549 0 0,-2-1 0 0 0,0 1 0 0 0,-2 35 0 0 0,-2-37-838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9:25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122 261 900 0 0,'-41'9'5593'0'0,"23"-5"-3619"0"0,0 0 1 0 0,-25 10-1 0 0,41-13-1065 0 0,7 0-731 0 0,4 0-120 0 0,1 0 0 0 0,-1 0 0 0 0,1-1-1 0 0,-1 0 1 0 0,1-1 0 0 0,11-1 0 0 0,64-16 144 0 0,-54 11-145 0 0,313-83 343 0 0,-86 20-340 0 0,-157 44-102 0 0,130-26-168 0 0,-75 26-725 0 0,-149 25 798 0 0,-6 0 4 0 0,0 1 0 0 0,0 0 1 0 0,0-1-1 0 0,0 1 0 0 0,0 0 0 0 0,0-1 0 0 0,0 1 1 0 0,0 0-1 0 0,0 0 0 0 0,0 0 0 0 0,0 0 0 0 0,0 0 0 0 0,0 0 1 0 0,-1 0-1 0 0,1 0 0 0 0,0 0 0 0 0,0 0 0 0 0,0 1 1 0 0,0-1-1 0 0,0 0 0 0 0,0 1 0 0 0,0-1 0 0 0,0 1 0 0 0,0-1 1 0 0,-1 1-1 0 0,1-1 0 0 0,0 1 0 0 0,0 0 0 0 0,-1-1 1 0 0,1 1-1 0 0,0 0 0 0 0,1 1 0 0 0,-2-1-766 0 0,-17 15-5354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9:34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13 674 628 0 0,'-2'-7'285'0'0,"-1"0"0"0"0,1-1 0 0 0,0 1 0 0 0,1-1 0 0 0,0 1-1 0 0,0-1 1 0 0,1 0 0 0 0,0 1 0 0 0,0-1 0 0 0,0 0 0 0 0,1 1 0 0 0,1-1 0 0 0,-1 0 0 0 0,1 1 0 0 0,3-9-1 0 0,6-14 74 0 0,1 1-1 0 0,19-34 0 0 0,-30 60-312 0 0,18-29 195 0 0,1 0 0 0 0,1 1 0 0 0,1 1 1 0 0,33-33-1 0 0,114-96-81 0 0,-142 137-548 0 0,9-7-457 0 0,-18 8-2778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05T03:32:41.7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23746 5209 132 0,'0'0'230'16,"0"0"-10"-16,0 0-14 0,-1-8-9 0,1 8-12 15,0 0-14-15,0 0-12 0,-4-10-15 0,4 10-16 16,0 0-9-16,-2-9-6 0,2 9-3 0,0 0-6 16,-2-6-2-16,2 6-12 0,0 0-2 0,0 0-8 15,-5-7-3-15,5 7-10 0,0 0-2 0,-10-5-1 16,10 5-7-16,-8-3 1 0,8 3-4 0,-9-1-6 16,9 1-6-16,-14-3-3 0,6 3-4 0,8 0-5 0,-21 3-9 15,9-2 2-15,0 2-1 0,-2 0-4 0,-1 4 0 16,0-1-3-16,-2 4-3 0,0-1-2 0,0 2 1 15,0 1-5-15,-2 6 1 0,2 1 0 0,-1 0-1 16,7-3-1-16,-1 1-2 0,2 0-3 0,-2 6 2 16,4-6 1-16,1 1 2 0,2-1-2 0,3 0 1 15,2-1-3-15,-2 1 1 0,4-3-3 0,1-2-4 16,1-1 5-16,3-2-5 0,0 2-15 0,2-3 1 16,3 3-13-16,-1-2-4 0,3 0-8 0,2-2-8 0,-4-2-2 15,6 0-1-15,0-2-1 0,1 0-3 16,-1 0 1-16,0-3-7 0,0 0 0 0,0 0-2 0,2-1-9 15,-2-2 6-15,0 0-3 0,0-2-1 0,0 1 3 16,-5 0-4-16,-2-1-2 0,2 2 0 16,0-1 3-16,-6 2-3 0,0 1 6 0,-7 1-1 0,13-4 2 15,-7 4-3-15,-6 0 1 0,8-5-4 0,-8 5 7 16,6-1 0-16,-6 1-3 0,0 0 4 0,8-5 1 16,-8 5 0-16,0 0-3 0,0 0-4 0,7-2-6 15,-7 2-73-15,0 0-164 0,0 0 74 0</inkml:trace>
  <inkml:trace contextRef="#ctx0" brushRef="#br0" timeOffset="248.47">23921 5444 7 0,'0'0'156'0,"0"-8"4"16,0 8 17-16,0 0 17 0,-1-10 11 0,1 10 6 15,0 0-4-15,0 0 2 0,-4-9-7 0,4 9-2 16,0 0-6-16,-3-7-14 0,3 7-9 0,0 0-18 15,0 0-18-15,0 0-10 0,0 0-19 0,0 0-7 16,0 0-12-16,0 0-5 0,0 0-9 0,-11 26-9 16,8-12-8-16,1 3-2 0,-1 1-8 0,2 0-12 0,1 1 2 15,1-2-2-15,0 3-5 0,1-3-19 16,0-1-16-16,1 2-30 0,1-3-40 0,-1-4-32 0,4 0-39 16,-2 1-32-16,3-6-20 0,-1 0-31 0,0-3-223 15,-1 1-490-15,2-4 216 0</inkml:trace>
  <inkml:trace contextRef="#ctx0" brushRef="#br0" timeOffset="430.54">24018 5186 287 0,'-4'-9'299'0,"0"-1"-5"15,-1 2-19-15,1 2-26 0,2 0-21 0,2 6-25 16,-4-11-17-16,4 11-31 0,-3-7-21 0,3 7-31 0,0 0-32 15,0 0-36-15,0 0-40 0,0 0-41 0,0 0-50 16,27 19-60-16,-11-8-60 0,-2 1-118 0,0 2-361 16,4 6 160-16</inkml:trace>
  <inkml:trace contextRef="#ctx0" brushRef="#br0" timeOffset="822.43">24155 5423 86 0,'-5'-9'326'0,"2"4"-6"16,3 5-13-16,-5-6-35 0,5 6-25 0,-4-6-26 16,4 6-28-16,0 0-22 0,0 0-16 0,0 0-13 15,0 0-17-15,-4 20-10 0,6-9-13 0,0 5-7 16,1 1-8-16,-2-1-12 0,2 0-3 0,0 1-10 15,0-1-3-15,1-1-8 0,-2-3-6 0,3-2-6 16,-2 0-3-16,2-2-4 0,-1 0-1 0,0-3-9 16,0 1 5-16,0-3-3 0,-4-3-4 0,11 1-5 15,-11-1 7-15,13-6-5 0,-4 0 0 0,0-1-2 0,-2-2 0 16,4-4-2-16,-3 3 3 0,0-1 4 0,-1 1-1 16,-1 0 3-16,0-1-4 0,2 2-2 0,-3 0 3 15,-1 2-6-15,-2 2-6 0,2 1 1 0,-4 4-4 16,8-4-4-16,-8 4 0 0,0 0 5 0,11 9 4 15,-5 1-7-15,-1-2 1 0,0 5 0 0,4 2-3 16,-2 0-20-16,2 1-26 0,1 0-38 0,2 6-40 16,0-2-32-16,-1-2-45 0,3 2-50 0,-2-4-246 15,-2-1-536-15,0 2 238 0</inkml:trace>
  <inkml:trace contextRef="#ctx0" brushRef="#br0" timeOffset="3375.94">25394 6284 139 0,'7'-10'229'0,"-2"0"-18"16,1-1 3-16,-4 1 3 0,2 1-2 0,-2 3-7 15,-2 6-4-15,4-11 2 0,-4 11-10 0,-4-8-14 16,4 8-16-16,0 0-15 0,-8-4-11 0,8 4-17 16,-18 8-7-16,4 2-1 0,0 5-11 0,-5 2-11 15,-1 4-6-15,2 0-11 0,-1 1-5 0,4 3-8 0,3 0-4 16,0 3-10-16,3-2-9 0,2 1-9 15,4-8-17-15,3 1-17 0,1 0-22 0,1-2-13 16,5-2-20-16,1 0-21 0,5-3-7 0,3-1 1 0,4-5-8 16,5 2-6-16,9-3-7 0,-3-3-10 0,4-3-8 15,-2-5 6-15,1-1 14 0,0-1 8 0,-3-3 7 16,-4-3 13-16,-3-2 1 0,-3-2 18 0,-1-2 27 16,-4 1 17-16,-3 1 21 0,-4 2 19 0,-3-4 18 0,1 2 5 15,-2-1 14-15,-4 5 12 0,-1 2 16 16,1 1 2-16,-1 0-5 0,0 10-7 0,-4-10-14 15,4 10-7-15,-7-3-7 0,7 3-3 0,-11 10-5 0,4-2-3 16,-2 7-9-16,2 0 0 0,-1 3-8 16,1 1-4-16,5-1 5 0,-1 2-9 0,2-2-9 15,1 2-2-15,2-2-6 0,2 0-3 0,3-3-2 0,2 1-2 16,0-3 1-16,4-1-8 0,0-4 1 0,5 3 3 16,-4-5 5-16,6-4-3 0,-6 1 6 0,1 0 2 15,-4-4 0-15,7-4 15 0,-6 3 3 0,1-4 2 16,-2-2 17-16,1-1 5 0,-1-2 16 0,-2-3 1 15,-3-1 1-15,2-2-8 0,-4-1-2 0,0-1 2 16,-6 1-4-16,-2-2-12 0,-1 1 6 0,-4 3-7 16,2 0-4-16,-6 2-6 0,-1 0-3 0,1 5-3 0,1 2-7 15,0 1-4-15,-2 2-18 0,2 4-10 0,0 3-15 16,-1 0-20-16,1 1-22 0,1 3-28 0,-1 1-23 16,3 3-24-16,2 0-33 0,0-1-22 0,2 0-39 15,3 2-217-15,0 1-500 0,5-4 222 0</inkml:trace>
  <inkml:trace contextRef="#ctx0" brushRef="#br0" timeOffset="3726.13">26086 6359 197 0,'0'0'211'0,"0"0"-11"0,0 0-1 0,0 0-7 16,0 0-11-16,0 0-16 0,-13 21-15 0,8-10-15 15,2 1-9-15,1 3-13 0,0-1-9 0,2 2-14 16,0 0-8-16,2-1-9 0,2 1-4 0,2-1-11 16,3-2-6-16,-1-2 5 0,4 1-5 0,3-1-2 15,-2-2 12-15,6-2 0 0,-1-1 8 0,-5-3 4 16,3-1 7-16,-2-1-1 0,-3-1 6 0,2-1 15 16,0 1 1-16,-3-3 2 0,-1-3-6 0,-1-2 7 0,-1 2-10 15,1-2-1-15,-2-4-9 0,-2 0-6 16,-4 0-7-16,0-5-5 0,0-1-23 0,0 2 10 0,-4-3-11 15,-2 1 1-15,-2 0-4 0,1 3-6 0,-1-1-8 16,3 3-12-16,1 3-14 0,-3 0-11 0,0 3-22 16,3 1-17-16,4 6-22 0,-4-8-30 0,4 8-29 15,-3-6-16-15,3 6-18 0,0 0-13 0,0 0-19 16,0 0-25-16,0 0-46 0,0 0-198 0,0 0-506 16,18 19 224-16</inkml:trace>
  <inkml:trace contextRef="#ctx0" brushRef="#br0" timeOffset="4054.43">26614 6113 259 0,'2'-20'289'0,"2"8"-18"16,-4-3-15-16,2 3 9 0,1 0-12 0,-3 6-2 16,0-2-15-16,0 8-5 0,1-11-15 0,-1 11-23 15,-1-8-19-15,1 8-16 0,0 0-12 0,0 0-17 16,-3-9-15-16,3 9-10 0,0 0-6 0,0 0 9 15,0 0-7-15,-4 28-11 0,2-14-5 0,0 5-5 0,-1 2-3 16,1 6-4-16,2 2-5 0,-2 0-6 0,2 1-7 16,0 0-5-16,2-2-19 0,1 1 13 15,1 3-4-15,0-3-3 0,1 0 0 0,0-1-2 0,3-1-13 16,1-3 2-16,1-1-14 0,1-7-9 0,0 1 0 16,3-3-19-16,1-1-14 0,3-2-10 0,-2-3-7 15,4 0-11-15,-1-4-7 0,0-2-13 0,-1 1-3 16,-2-3-10-16,4-1-7 0,-7-3-20 0,3 0-13 15,-5 0-17-15,1-2-16 0,6-6-31 0,-4 0-21 0,-1-1-14 16,-2-4-27-16,-2-1-180 0,-2 1-476 16,1-8 211-16</inkml:trace>
  <inkml:trace contextRef="#ctx0" brushRef="#br0" timeOffset="4229.01">26630 6198 130 0,'-23'-1'260'0,"5"-1"14"0,5 0-3 15,-1 0-18-15,3 0-20 0,6 2-21 0,5 0-24 16,-13-3-13-16,13 3-17 0,0 0-17 0,0 0-14 16,0 0-13-16,27 7-12 0,-5-5-12 0,7 1-25 15,7 1-20-15,-2-3-37 0,0 0-33 0,2 1-28 16,-2 1-38-16,-1-1-33 0,-1 1-48 0,-3 0-226 16,-4 4-429-16,-5-2 191 0</inkml:trace>
  <inkml:trace contextRef="#ctx0" brushRef="#br0" timeOffset="4626.41">25338 6857 180 0,'-6'0'253'15,"6"0"-14"-15,-14 2-18 0,14-2-16 0,0 0-18 16,-9-5-17-16,9 5-18 0,0 0-13 0,0 0-10 16,42 0-11-16,-6 2-4 0,19-4-11 0,7 4-10 0,32-4-5 15,-1 5-7-15,-1-4-8 0,-28 1-7 0,29-2-10 16,-28 7-6-16,-2-3-7 0,3 1-5 0,-3-1-5 15,2-1-10-15,-5-1-15 0,-5-3-7 0,-16 5-16 16,1-2-3-16,-4-2-5 0,0-1-3 0,-2 3-2 16,0-2 0-16,-4 0-10 0,-2 1 3 0,-8-1 4 15,-1 0 2-15,0-1 2 0,0 0-2 0,-4 1-2 0,-1 0-8 16,-3-2-7-16,-1 4-3 0,-4-3-19 16,-6 3-12-16,11-3-32 0,-5 1-15 0,-6 2-19 15,0 0-26-15,0 0-106 0,0 0-301 0,0 0 133 0</inkml:trace>
  <inkml:trace contextRef="#ctx0" brushRef="#br0" timeOffset="5338.42">23474 5864 79 0,'0'0'155'16,"-9"3"-6"-16,9-3-14 0,0 0-4 0,0 0-5 15,0 0 6-15,32 6-9 0,-9-6-12 0,11 2-5 16,20-4-2-16,3 1-4 0,3-4-6 0,3 2-9 15,33-2-12-15,-32 0-3 0,28 1-5 0,-31 1-8 16,3-2-4-16,-3 2-8 0,1 0-6 0,-4 3-15 16,0-2-2-16,-4 0-24 0,-15 2-15 0,0 0-26 15,-2 0-19-15,-4 2-31 0,-4-1-57 0,-12 2-136 0,-2-2-308 16,-6 1 136-16</inkml:trace>
  <inkml:trace contextRef="#ctx0" brushRef="#br0" timeOffset="36387.82">14022 5864 176 0,'-8'0'198'0,"8"0"-10"15,-13-1-16-15,13 1-4 0,-14 3-11 0,7-3-9 16,0 1-4-16,7-1-11 0,-13 0-7 0,13 0-15 0,-9 2-13 16,9-2-11-16,0 0-11 0,0 0-6 0,-7 3-2 15,7-3 0-15,0 0 0 0,0 0 2 0,27 4 1 16,-7-2-5-16,7-5 5 0,7 1-6 0,1 1-2 15,17-2-11-15,3-2 0 0,-1 2-2 0,-3-1-7 16,-10 3-3-16,-6-1-7 0,3 1-1 0,-4 1 1 16,1 0-6-16,-5 0-3 0,0 0-7 0,-10 1 2 15,2 1-4-15,-2-1-2 0,1 1-3 0,-4 0 1 16,1 1-14-16,-5 0-2 0,0-1-15 0,-1 1-13 0,-2 0-21 16,-1 0-17-16,-3 0-19 0,-1 0-28 15,-1-1-16-15,4 3-24 0,-8-5-20 0,4 6-33 0,-4-6-132 16,0 0-373-16,-12 16 165 0</inkml:trace>
  <inkml:trace contextRef="#ctx0" brushRef="#br0" timeOffset="36802.24">14022 6729 25 0,'-8'5'196'0,"8"-5"-4"15,0 0-10-15,-7 1-15 0,7-1-16 0,0 0-17 16,0 0-13-16,-2 7-3 0,2-7-8 0,0 0-3 15,17 6-6-15,-5-4 1 0,8 2-8 0,5 1-5 0,6-3-11 16,2-2-7-16,1 3-6 0,5-3-6 0,1 0-6 16,0 2-5-16,10-5-6 0,-12 1-5 0,-2 2-3 15,-1-2-3-15,-3 2 0 0,0-3-6 0,-4 1-1 16,-7 1 14-16,0 1-4 0,-3 0-5 0,0 0-3 16,-5 0-2-16,-1 0-4 0,-3 0-3 0,-1 0-1 15,-8 0-3-15,14 0-3 0,-14 0 2 0,9 0-12 16,-9 0 2-16,0 0-2 0,9-2-6 0,-9 2-16 0,0 0-13 15,0 0-10-15,0 0-27 0,1 8-42 16,-1-8-25-16,0 0-55 0,-10 10-157 0,10-10-379 0,-7 9 169 16</inkml:trace>
  <inkml:trace contextRef="#ctx0" brushRef="#br0" timeOffset="37864.24">26706 5093 244 0,'0'0'311'0,"0"0"-23"15,-2-8-28-15,2 8-32 0,0 0-22 0,0 0-23 16,0 0-11-16,0 0-5 0,0 0-6 0,-1 32-11 0,1-13-15 15,-2 6-9-15,0 3-13 0,0 0-15 16,0 5-4-16,2-1-9 0,0 0-12 0,4 1-3 16,1-2-4-16,-1-2-13 0,2-1 0 0,2-2-8 0,1-3-9 15,-5-7-22-15,5 0-28 0,-2-3-30 0,-3-3-29 16,-1-1-35-16,-1-3-31 0,0-1-23 0,-2-5-42 16,2 8-56-16,-2-8-145 0,0 0-438 0,0 0 193 15</inkml:trace>
  <inkml:trace contextRef="#ctx0" brushRef="#br0" timeOffset="38042.35">26699 4892 97 0,'-9'-14'296'0,"0"3"9"0,0 3-12 16,3 1-21-16,1-1-29 0,1 2-23 0,4 6-22 15,-5-7-22-15,5 7-24 0,-5-6-16 0,5 6-23 16,0 0-21-16,0 0-30 0,0 0-62 0,0 0-35 15,25 27-58-15,-12-15-58 0,1 4-57 0,-1 6-154 0,3 0-391 16,-5 4 173-16</inkml:trace>
  <inkml:trace contextRef="#ctx0" brushRef="#br0" timeOffset="38442.15">26913 5336 2733 0,'-3'-10'8'0,"-5"0"-29"0,3 1-11 0,-4 0 29 15,7 5 30-15,-1-1-4 0,3 5-2 16,-6-8-8-16,6 8-2 0,-4-3-1 0,4 3 0 0,0 0 2 16,0 0-1-16,0 0-2 0,-4 19 1 0,8-10-1 15,0 2-3-15,0 4 3 0,3 2 3 0,-1-1-8 16,-1-3-6-16,4-5-4 0,-2 3-1 0,4-4 0 15,1 0 2-15,-2-1 2 0,1-6 0 0,1-1-1 16,6-4 2-16,-2-3-1 0,-1-5 2 0,6-4 3 16,-1-2 3-16,-5-1 6 0,-3 3 10 0,1 2 18 15,-2-2 3-15,-1-1 3 0,-4 4-2 0,-1 2 7 16,1 3 3-16,-2 0-11 0,-3 3-5 0,-1 6-4 0,5-7-7 16,-5 7-3-16,0 0 1 0,0 0-4 0,0 0-2 15,4 24-2-15,-4-13-1 0,0 3-2 0,3-3-15 16,-3 8-12-16,2 1-21 0,2-1-21 0,-2-2-14 15,5 1-14-15,4-3-27 0,0-1-17 0,0-2-19 16,5-3-13-16,0-5-6 0,4-1-15 0,1-3-13 16,-2-3 0-16,2-4-119 0,4-2-339 0,0-3 151 15</inkml:trace>
  <inkml:trace contextRef="#ctx0" brushRef="#br0" timeOffset="38668.58">27432 5334 822 0,'17'-23'-52'16,"-3"3"38"-16,-1-7 17 0,1 1 17 0,-5-3 24 16,-3-3 7-16,-1-3 26 0,1 2 14 0,-1 2 18 15,-4 1 23-15,1-1-1 0,0 6 15 0,-2 8 20 0,0 5 2 16,0 0-6-16,0 2-6 0,0 4-18 0,0 6-17 15,0-11-13-15,0 11-15 0,0 0-9 16,0 0 1-16,0 0 2 0,-4 27-4 0,3-8-10 0,-1 9-6 16,-1 3-4-16,3 3 0 0,0 10-10 0,0-9-7 15,0 14-4-15,3 0-3 0,0 3-1 0,3-3-2 16,3-2-8-16,0 1 0 0,0-3-9 0,0-10 4 16,4 9 0-16,-3-12-1 0,2 3-2 0,0-8-3 15,-1 1-18-15,-2-3-12 0,-3-6-10 0,2-3-28 16,-3 1-21-16,-1-5-24 0,0-3-28 0,-1-3-25 15,0 3-21-15,-2-4-21 0,-1-5-42 0,0 0-199 16,0 0-467-16,0 0 207 0</inkml:trace>
  <inkml:trace contextRef="#ctx0" brushRef="#br0" timeOffset="38928.47">27618 5084 195 0,'0'0'184'0,"0"0"-18"0,6-8-19 16,-6 8-26-16,9 0 2 0,3 2-12 0,-1-1-17 15,2 4-5-15,5 2-7 0,-1 2-9 0,0 2-14 16,1 1 0-16,-1 1-4 0,-2 1-9 0,-6 2 2 16,2-2-3-16,-4 1-2 0,-2 0-3 0,-4 3 6 15,-2-6 0-15,-4 1-5 0,0 4 0 0,-6-1-3 16,0 0-3-16,-3-2-1 0,1-2-6 0,-3 1 0 15,0-2-8-15,0 0-11 0,-1-4-37 0,2 1-32 16,3-5-50-16,0 0-53 0,3-1-135 0,9-2-323 16,-13-4 144-16</inkml:trace>
  <inkml:trace contextRef="#ctx0" brushRef="#br0" timeOffset="39216.17">27865 5204 36 0,'5'7'169'16,"-2"2"-18"-16,2-1-6 0,2 2-6 0,2 0-8 15,2 1-12-15,-2-4 7 0,3 0 6 0,5 2 1 16,2-5-6-16,-1 1 2 0,-1-4 10 0,1 2 2 16,-5-3 7-16,4-4 8 0,-6 1-7 0,-2 0-3 15,1-3 3-15,-2 0-9 0,-2 0-10 0,-1-4-8 16,-3 0-10-16,0-3-2 0,-4-1-20 0,2-3-3 15,-4-1-7-15,-1 0-12 0,-2 3-7 0,1-2-6 16,-5 1-5-16,3 3-15 0,3 2-7 0,0 2-20 16,0 2-35-16,1 1-38 0,4 6-42 0,-5-7-29 15,5 7-38-15,0 0-23 0,0 0-20 0,0 0-33 16,0 0-178-16,0 0-464 0,0 0 205 0</inkml:trace>
  <inkml:trace contextRef="#ctx0" brushRef="#br0" timeOffset="39440.31">28240 4890 78 0,'-2'-6'289'0,"2"6"-5"0,-2-13-14 0,2 13-19 16,-2-10-25-16,2 10-28 0,0 0-19 0,0 0-17 16,0 0-13-16,0 0 3 0,0 0-20 0,0 0-8 15,0 41-10-15,1-21-8 0,4 6-16 0,2 1-5 16,-1 2-7-16,4 2-13 0,2 0 0 0,-1 1-6 15,2-1-25-15,-1 1-25 0,0-1-44 0,0 0-36 16,-4-1-29-16,3-1-34 0,-5-2-28 0,-2-9-32 16,0 1-52-16,-2-4-131 0,1 0-407 0,-1-5 181 0</inkml:trace>
  <inkml:trace contextRef="#ctx0" brushRef="#br0" timeOffset="39636.61">28137 5035 78 0,'-7'-4'269'0,"2"1"-18"15,5 3-21-15,-6-6-21 0,6 6-20 0,0 0-22 16,0 0-11-16,31-5-16 0,-3 5-15 0,5 0-15 16,4 4-10-16,15-3-36 0,1 3-32 0,-15-2-46 15,13 0-52-15,-13 0-47 0,12 2-49 0,-14 2-133 16,-3-1-318-16,-5 2 141 0</inkml:trace>
  <inkml:trace contextRef="#ctx0" brushRef="#br0" timeOffset="39989.94">27076 5689 118 0,'-6'0'265'0,"6"0"-18"16,-11 2-23-16,11-2-21 0,0 0-15 16,0 0-14-16,0 0-8 0,0 0-10 0,31-9-3 0,3 5-18 15,19-6-13-15,8 2-14 0,29-2-9 0,2 0-8 16,4-2-6-16,6 1-11 0,-5-1-8 0,3 2-6 15,1 1-5-15,-9 7-3 0,-2-6-7 0,-27 5-8 16,3-3-4-16,-1-2-16 0,-3 2-6 0,-5 1-8 16,-4 2-13-16,-16 0-14 0,-1 2-7 0,-2 0-19 15,-6 0-12-15,-7-2-12 0,1 2-21 0,-5 1-13 16,-6-1-15-16,2 1-15 0,-4 0-12 0,-9 0-7 16,12 0-8-16,-12 0-9 0,0 0-97 0,0 0-295 0,0 0 131 15</inkml:trace>
  <inkml:trace contextRef="#ctx0" brushRef="#br0" timeOffset="42927.94">28083 6434 147 0,'-6'-6'245'0,"-2"1"-12"0,3 3-19 0,5 2-29 16,-19 0-4-16,7 5-16 0,5 4-9 0,-6 3-15 16,-1 5-12-16,0 4-11 0,2 3-5 0,7-6-9 15,0 1-10-15,1 6-10 0,0-6-9 0,4 0-2 16,5 0-5-16,-1-3-8 0,3 1-3 0,-1 0-1 15,4-4 4-15,0 0-7 0,4-4 7 0,1 0 3 16,-3-3 2-16,8-3 7 0,-1 0 1 0,0-3-5 0,1-2 8 16,1-2 6-16,-2-3 6 0,0 1 9 0,0-2-9 15,-3-1-2-15,-4 1 0 0,-3 0 4 0,-2-2-14 16,0-1 2-16,-4-2-11 0,-2 1-5 0,-2-4-12 16,-7-1 0-16,-2-1 1 0,-7-1-20 0,-2 1 5 15,-3 2-13-15,3 7 9 0,-2-1-12 0,5 4-12 16,3 1-27-16,1 0-22 0,-1 5-18 0,-2 0-18 15,3 0-25-15,-2 3-27 0,1 2-37 0,2 0-40 0,-1 2-29 16,6-1-39-16,2 0-257 0,1 0-574 0,3-6 255 16</inkml:trace>
  <inkml:trace contextRef="#ctx0" brushRef="#br0" timeOffset="43240.88">28386 6491 196 0,'0'0'216'0,"0"0"-6"0,0 0-19 16,4 11-15-16,-4-11-16 0,2 9-11 0,-1-3-13 15,1 4-8-15,0-1-14 0,2 3-11 0,1-1-6 0,3-2-8 16,-2 3-8-16,2-3-8 0,1-1 5 0,4 4 2 16,2-4 5-16,2-1 10 0,-1-3 3 15,2 2 2-15,-1-4 7 0,-2-2 1 0,-3 0 14 0,0 0-6 16,0 0 7-16,-2-2-3 0,-2 0 5 0,0-4-9 15,-3 2-13-15,4-4-9 0,-4 1-10 0,-1-3 7 16,-2-2-14-16,-1 2-22 0,-1-2 0 0,-2-7-10 16,-3 3-3-16,0-3-25 0,-6-4-11 0,6 4-28 15,-1-1-4-15,-2 2-26 0,2 2-24 0,1-1-20 16,2 1-30-16,0 3-25 0,1 5-30 0,2 2-34 16,0 6-41-16,4-12-37 0,-4 12-169 0,6-9-499 15,2 3 221-15</inkml:trace>
  <inkml:trace contextRef="#ctx0" brushRef="#br0" timeOffset="43427.61">28845 6232 215 0,'0'0'304'0,"0"-8"-6"0,0 8-23 16,0 0-25-16,0 0-29 0,0 0-17 0,0 0-13 16,0 0 7-16,0 0-7 0,1 35-20 0,0-16-9 15,1 6-18-15,1 6-14 0,0 2-13 0,2 0-9 16,-1-1-9-16,5 0-11 0,-3-1-14 0,1-3-25 15,-1 0-34-15,4-3-45 0,-3-4-53 0,-2-4-39 16,2 1-55-16,1-3-50 0,-2-3-251 0,-4-3-518 0,2-2 230 16</inkml:trace>
  <inkml:trace contextRef="#ctx0" brushRef="#br0" timeOffset="43609.37">28705 6448 71 0,'0'0'221'0,"-5"-3"-20"0,5 3-19 16,0 0-16-16,19-5-16 0,-3 5-16 0,13 0-16 15,6 0-10-15,1-1-14 0,2 2-27 0,-1-1-34 16,-1-1-27-16,1 0-49 0,0-2-28 0,1 3-43 16,-5-4-107-16,-1 1-239 0,-2-1 106 0</inkml:trace>
  <inkml:trace contextRef="#ctx0" brushRef="#br0" timeOffset="43860.25">29284 6335 204 0,'-4'-7'222'0,"1"1"-7"0,-2-3 5 16,0 3 5-16,5 6-2 0,-7-9-4 0,3 7-5 15,4 2-29-15,-5-7-20 0,5 7-15 0,0 0-12 16,0 0-6-16,0 0-6 0,-16 15-8 0,12 1 2 16,0 3-9-16,-1 8 2 0,2 4-7 0,2 4-6 15,2 0-1-15,3 11-6 0,0-9-10 0,1-2-3 16,-1 12-8-16,0-15-5 0,2 3-6 0,-1 0-4 15,-1-1 0-15,0 0-6 0,0-4-8 0,-2 1 1 16,1-6-14-16,-2 0 3 0,0-7-9 0,-1-2-21 16,2-4-13-16,-2 0-11 0,0-2-18 0,2 0-12 0,-2-4-19 15,0-6-16-15,-2 13-12 0,2-13-22 0,-3 5-31 16,3-5-28-16,0 0-15 0,-13-4-31 16,13 4-30-16,-15-14-196 0,2 1-488 0,3-4 215 0</inkml:trace>
  <inkml:trace contextRef="#ctx0" brushRef="#br0" timeOffset="44082.47">29217 6319 143 0,'5'-15'203'15,"0"5"4"-15,1 1-9 0,-1 2-14 0,2 3-17 16,-1 1-9-16,6 0-2 0,-1 4-7 0,1 4-15 16,3 5-9-16,2 0-9 0,-3 2-13 0,0 2-10 15,-4 1-8-15,1 2-9 0,-4 0-3 0,-1 7-9 0,-3-6-7 16,-3 2-2-16,-1 0-6 0,-5 4-1 15,-3 0-7-15,-2-1-4 0,-1-6 2 0,-4 4-9 0,-2 0-5 16,-2-4-11-16,4-4-9 0,-7 2-27 0,5-5-18 16,4 1-29-16,-1-2-24 0,5-2-37 0,2-3-33 15,3-2-41-15,5-2-149 0,-6 2-381 0,6-2 169 16</inkml:trace>
  <inkml:trace contextRef="#ctx0" brushRef="#br0" timeOffset="44358.23">29559 6389 135 0,'0'0'232'0,"0"0"-1"0,0 0 2 0,0 0-8 0,5 11-11 16,-6-1-12-16,1-10-6 0,-5 22-21 0,4-7-17 15,1 4-11-15,1-4-15 0,0 1-13 16,2 0-14-16,1-4-5 0,1 4-15 0,1 0-4 0,4-4-7 16,3 3-4-16,4-7-3 0,1 3-1 0,1-5-3 15,7 2-6-15,-7-3 7 0,2-3-4 0,-2 2 5 16,-2-6 2-16,-3 1 5 0,-1 0-1 0,-4-1 9 15,1-4-1-15,-6 1 3 0,1-2 5 0,-1 0-16 16,-3-4-9-16,-2 0-6 0,-4-5 0 0,-2-1-8 16,-3-6-7-16,1 6-7 0,-3-6-13 0,4 5-7 15,-1 5-23-15,1 0-25 0,3 1-30 0,-4 4-35 0,4 0-42 16,2 1-48-16,1 3-50 0,2 4-53 16,4-11-247-16,-4 11-583 0,7-8 258 0</inkml:trace>
  <inkml:trace contextRef="#ctx0" brushRef="#br0" timeOffset="44556.59">29991 6161 286 0,'0'-8'325'15,"0"2"-2"-15,1-2-19 0,-1 8-26 0,0-10-32 16,0 10-22-16,0 0-24 0,0 0 12 0,0 0-10 16,0 0-17-16,-5 30-11 0,5-8-14 0,0 4-11 15,0 5-20-15,1-1-5 0,2 5-18 0,6 9-8 16,-4-11-6-16,3 1-10 0,1-1-4 0,1-1-28 15,0 0-37-15,3-3-39 0,-1-3-43 0,-2 0-51 16,0-1-53-16,-5-7-47 0,2-3-48 0,1-1-260 0,-6-5-571 16,1-2 253-16</inkml:trace>
  <inkml:trace contextRef="#ctx0" brushRef="#br0" timeOffset="44756.17">29870 6367 31 0,'-5'-10'282'0,"-1"1"10"0,1 3-13 16,3 0-17-16,2 6-23 0,1-8-18 0,-1 8-13 16,17-8-17-16,-2 5-16 0,7 0-13 0,10 2-18 0,1 1-13 15,5 0-15-15,13 1-14 0,-13 1-13 16,2-1-23-16,0-1-28 0,-3 5-31 0,0-4-25 0,1 4-34 16,-2-2-29-16,-4 2-30 0,-1 1-45 0,-3 0-21 15,-9 1-33-15,-4 1-162 0,-7 0-403 0,-5-1 178 16</inkml:trace>
  <inkml:trace contextRef="#ctx0" brushRef="#br0" timeOffset="45022.38">28127 6959 160 0,'-17'1'272'0,"3"0"-12"0,9 4-12 16,5-5-18-16,0 0-11 0,0 0-12 0,0 0-13 16,68-7-11-16,-7 1-24 0,40 0-14 0,-4 1-12 15,13-1-12-15,2-4-6 0,11 10-12 0,5 0-12 16,0 3-9-16,1-2-8 0,-3 1-10 0,-9 2-7 16,-4-1-10-16,-13-1-9 0,-8 4-20 0,-32-1-27 15,-4-1-40-15,-16-4-30 0,-1 0-40 0,-4 3-35 16,-3-8-32-16,-2 1-38 0,-9 4-176 0,-3-3-434 0,0 0 192 15</inkml:trace>
  <inkml:trace contextRef="#ctx0" brushRef="#br0" timeOffset="95191.87">18150 5847 18 0,'7'-5'118'0,"-7"5"-5"16,0 0-5-16,0 0-7 0,6-3-4 0,-6 3-9 15,0 0-9-15,0 0-9 0,4-5 2 0,-4 5-10 0,0 0-6 16,0 0 3-16,0 0-6 0,0 0-5 0,0 0 3 16,0 0-12-16,0 0-4 0,0 0-9 0,0 0-7 15,0 0-7-15,0 0-1 0,-25 0 5 0,25 0-2 16,-17 0 1-16,7 0-6 0,1 0 0 0,9 0 4 15,-17 0-6-15,10-2-1 0,7 2 6 0,-13 0 2 16,13 0 5-16,-11-1-9 0,11 1 1 0,-8-2-1 16,8 2-1-16,0 0-3 0,0 0-1 0,0 0 0 15,0 0-1-15,0 0 2 0,0 0 1 0,0 0-6 16,0 0 1-16,38-1 5 0,-11 1-11 0,1 0 10 16,1 1-1-16,3-2 0 0,0 1-10 0,2-4 5 15,-1 3-2-15,1-1 1 0,1 1-5 0,-5 1-5 16,1-2-1-16,-10 1 5 0,-1 1 0 0,-1 1-1 15,-1-1-5-15,-8 0 6 0,3-1 2 0,-5 2-1 0,-8-1-1 16,11 2 3-16,-11-2 2 0,9 0 5 0,-9 0-1 16,0 0 14-16,0 0-5 0,0 0 2 0,0 0-5 15,-33 3 13-15,15-2-5 0,0 1 4 0,-9-2-1 16,-3 0 1-16,-2 2-5 0,-3-2 4 0,0 1 4 16,-1-1-6-16,0-1 8 0,-1 1 0 0,5 0 0 0,5 0 6 15,8 0 5-15,2 0 4 0,5-2-2 16,1 2-2-16,5 0-3 0,6 0-6 0,-13 0 0 15,13 0-9-15,0 0-1 0,0 0 5 0,0 0-7 0,0 0-11 16,0 0-23-16,33-5-17 0,-3 4-27 0,2-3-32 16,6 2-33-16,-1-3-166 0,17-1-318 0,-3-1 141 15</inkml:trace>
  <inkml:trace contextRef="#ctx0" brushRef="#br0" timeOffset="95744.53">18068 6732 63 0,'-10'-1'113'0,"10"1"-12"0,-11-3-4 0,11 3-4 16,-19-1-22-16,9 1 2 0,-2 0-6 0,-2 0-8 15,-2 0-1-15,-4-2-6 0,5 4-7 0,-4-2-3 16,4 1 7-16,2-1-8 0,-1 0 2 0,1 0-10 16,3 1-2-16,2 2-5 0,-2-1 3 0,10-2-12 15,-9 1-1-15,9-1-8 0,-7 6 8 0,7-6-3 16,0 0-14-16,0 0-7 0,26 9-8 0,-8-6-23 16,4-3-4-16,8 0-11 0,2-3-25 0,-1 1-91 15,2 1-183-15,-3-4 81 0</inkml:trace>
  <inkml:trace contextRef="#ctx0" brushRef="#br0" timeOffset="95899.55">18071 6725 87 0,'-28'3'121'15,"0"-2"-3"-15,-1 4-11 0,-1 0-6 0,1-3 8 16,0 1-5-16,8-2-7 0,-1 3-7 0,5-3 0 16,2 2-13-16,3-3-6 0,4 0-8 0,0 0-3 15,8 0-18-15,0 0-10 0,-4 6-11 0,4-6-13 16,20 2-25-16,3 1-38 0,7-1-38 0,2-2-113 15,3-3-223-15,3 3 99 0</inkml:trace>
  <inkml:trace contextRef="#ctx0" brushRef="#br0" timeOffset="96716.45">17919 6750 104 0,'-11'-1'152'0,"11"1"-15"0,-10-1-15 15,10 1-8-15,-11-1-4 0,11 1-13 0,0 0-10 16,-11 0-10-16,11 0-10 0,0 0-10 0,0 0 1 0,0 0-6 16,0 0-5-16,0 0-2 0,46 3-2 0,-15-4-10 15,6 0 2-15,1-2-2 0,18-3-3 0,0 5-10 16,-1-5-3-16,-2 2 0 0,-15-1 0 0,-2 2-3 16,0-2 1-16,-6 1-2 0,-1 0-5 0,-3 1 1 15,2-1 2-15,-12 2-6 0,-2 1 4 0,-3-2-5 16,3 1-2-16,-6 1 1 0,0 0 5 0,-8 1-5 15,10-2 3-15,-10 2 2 0,10 0-2 0,-10 0 4 16,0 0 0-16,0 0 4 0,8 0-5 0,-8 0-1 16,0 0 3-16,0 0-3 0,0 0 0 0,0 0-5 0,-32 3 7 15,17-2-4-15,-3 1 1 0,-9 1-7 0,-1-1 2 16,0 2 0-16,-3 0-10 0,-1-2 10 0,-2 0 2 16,0 0 3-16,0 2 2 0,0 1-10 0,0 0 8 15,1-3 2-15,2 1-3 0,-2 0 3 0,7 1 3 16,5-1 9-16,2-1-4 0,2 1 6 0,3-2-5 15,4 0 0-15,2-1-6 0,0 1-4 0,8-1 3 16,0 0-2-16,-10 1 3 0,10-1-2 0,0 0-7 16,0 0-1-16,0 0-6 0,29 2-19 0,-7-2-18 0,9-2-25 15,2 2-16-15,4-1-26 0,0-1-34 16,0 2-118-16,4-3-281 0,-3 0 125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9:35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1 616 0 0,'-1'7'267'0'0,"0"0"-1"0"0,0 0 1 0 0,1 1 0 0 0,0-1 0 0 0,0 0-1 0 0,0 0 1 0 0,1 1 0 0 0,0-1-1 0 0,1 0 1 0 0,3 11 0 0 0,2 2 220 0 0,0-1 0 0 0,15 27-1 0 0,-20-43-455 0 0,0 1-1 0 0,0 0 1 0 0,0-1-1 0 0,1 1 0 0 0,-1-1 1 0 0,1 0-1 0 0,0 0 0 0 0,-1 0 1 0 0,2 0-1 0 0,-1 0 0 0 0,0-1 1 0 0,0 1-1 0 0,1-1 0 0 0,-1 0 1 0 0,1 0-1 0 0,0 0 0 0 0,0 0 1 0 0,0-1-1 0 0,0 0 0 0 0,0 1 1 0 0,0-1-1 0 0,0-1 1 0 0,0 1-1 0 0,0-1 0 0 0,0 1 1 0 0,0-1-1 0 0,0-1 0 0 0,1 1 1 0 0,7-2-1 0 0,1-2-468 0 0,1 0 0 0 0,-1-1 0 0 0,0-1 0 0 0,0 0 0 0 0,0 0 0 0 0,-1-2 0 0 0,16-11 1 0 0,2-2-925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9:3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4 504 0 0,'1'-4'8881'0'0,"-1"34"-8283"0"0,1-1-1 0 0,2 0 1 0 0,0 0-1 0 0,2 0 1 0 0,11 35 0 0 0,57 145 644 0 0,-60-176-1450 0 0,25 42 0 0 0,-3-25-1963 0 0,-29-43 864 0 0,0-1 1 0 0,0 0-1 0 0,1-1 0 0 0,12 9 0 0 0,-7-7-1561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9:35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1 363 120 0 0,'6'0'4709'0'0,"33"-7"-3999"0"0,-12-4-462 0 0,-2-1 0 0 0,0-2 0 0 0,0 0 1 0 0,-2-2-1 0 0,1 0 0 0 0,-2-2 1 0 0,-1 0-1 0 0,0-2 0 0 0,-1 0 1 0 0,32-44-1 0 0,-48 60-92 0 0,-1-1-1 0 0,0 0 1 0 0,0 0 0 0 0,0 0-1 0 0,-1-1 1 0 0,0 1 0 0 0,0-1-1 0 0,0 1 1 0 0,-1-1 0 0 0,1 0-1 0 0,-1 1 1 0 0,-1-1 0 0 0,1 0-1 0 0,-1 0 1 0 0,0 0-1 0 0,0 0 1 0 0,-1 1 0 0 0,0-1-1 0 0,0 0 1 0 0,0 0 0 0 0,-4-9-1 0 0,4 14 1124 0 0,3 5-1133 0 0,9 19-273 0 0,0-1-1 0 0,2 0 1 0 0,0 0-1 0 0,2-2 1 0 0,0 0-1 0 0,1 0 1 0 0,1-2-1 0 0,24 21 1 0 0,-39-37-75 0 0,1 0-1 0 0,-1 0 1 0 0,1-1 0 0 0,0 1 0 0 0,-1-1 0 0 0,1 0-1 0 0,0 0 1 0 0,0 0 0 0 0,4 1 0 0 0,9-4-5009 0 0,-1-6 2544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9:36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26 548 0 0,'-19'-5'984'0'0,"0"0"0"0"0,0 1 0 0 0,-1 1 0 0 0,1 1-1 0 0,0 1 1 0 0,-33 2 0 0 0,30-1 58 0 0,19 0-919 0 0,10 0-1650 0 0,44-3-1978 0 0,-28 0 1497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9:37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0 433 784 0 0,'11'20'5275'0'0,"50"78"-3338"0"0,-37-60-1411 0 0,-15-21 5 0 0,2-1 0 0 0,16 20 1284 0 0,-26-56-1474 0 0,-2 8-207 0 0,0 1-1 0 0,-1 0 1 0 0,-5-19 0 0 0,1 6 22 0 0,1 5-39 0 0,3 10-53 0 0,-1-1 0 0 0,1 1 0 0 0,1-1 0 0 0,0 0 0 0 0,0 1 0 0 0,1-1 1 0 0,0 0-1 0 0,2-15 0 0 0,-1 24-59 0 0,-1 0 0 0 0,0 0 0 0 0,0 1 0 0 0,1-1 0 0 0,-1 0 0 0 0,1 0 0 0 0,-1 0 0 0 0,0 0 0 0 0,1 1 0 0 0,0-1 0 0 0,-1 0 0 0 0,1 1 0 0 0,-1-1 0 0 0,1 0 0 0 0,0 1 0 0 0,0-1 0 0 0,-1 1 0 0 0,1-1 0 0 0,0 1 0 0 0,0-1 0 0 0,0 1 0 0 0,-1-1 0 0 0,3 1 0 0 0,-1-1 4 0 0,1 1 1 0 0,-1 0-1 0 0,1-1 1 0 0,-1 1-1 0 0,1 0 1 0 0,-1 1-1 0 0,0-1 1 0 0,1 0-1 0 0,2 2 1 0 0,9 2 13 0 0,-1 0 0 0 0,21 12 0 0 0,-20-9-49 0 0,-11-6 20 0 0,-1 0 3 0 0,-1-1 1 0 0,0 1-1 0 0,1-1 1 0 0,-1 0-1 0 0,1 0 1 0 0,-1 1-1 0 0,1-1 1 0 0,-1 0 0 0 0,1 0-1 0 0,-1 0 1 0 0,0 0-1 0 0,1-1 1 0 0,-1 1-1 0 0,1 0 1 0 0,-1 0-1 0 0,1-1 1 0 0,-1 1 0 0 0,0-1-1 0 0,1 0 1 0 0,-1 1-1 0 0,0-1 1 0 0,0 0-1 0 0,1 0 1 0 0,-1 0 0 0 0,0 1-1 0 0,0-1 1 0 0,0 0-1 0 0,1-2 1 0 0,1-1-7 0 0,-1 0 1 0 0,0 0 0 0 0,0 0 0 0 0,0-1 0 0 0,0 1-1 0 0,1-7 1 0 0,0 2 5 0 0,13-54-77 0 0,-13 48 45 0 0,1 1 1 0 0,0-1 0 0 0,10-22-1 0 0,-13 36 31 0 0,-1 1-1 0 0,1-1 1 0 0,0 1-1 0 0,-1-1 1 0 0,1 1 0 0 0,0-1-1 0 0,-1 1 1 0 0,1-1-1 0 0,0 1 1 0 0,0-1 0 0 0,-1 1-1 0 0,1 0 1 0 0,0 0-1 0 0,0-1 1 0 0,0 1-1 0 0,-1 0 1 0 0,1 0 0 0 0,0 0-1 0 0,0 0 1 0 0,0 0-1 0 0,0 0 1 0 0,-1 0-1 0 0,1 0 1 0 0,0 0 0 0 0,0 1-1 0 0,0-1 1 0 0,1 1-1 0 0,29 9-15 0 0,-17-5 2 0 0,-5-4 12 0 0,-1 1 0 0 0,0-1 0 0 0,0-1 0 0 0,1 1 0 0 0,-1-2 0 0 0,0 1 1 0 0,1-1-1 0 0,-1 0 0 0 0,0-1 0 0 0,0 0 0 0 0,0 0 0 0 0,0-1 1 0 0,0 0-1 0 0,0 0 0 0 0,7-5 0 0 0,-10 5 16 0 0,0 0 0 0 0,0 0-1 0 0,-1-1 1 0 0,1 0 0 0 0,-1 0 0 0 0,0 0-1 0 0,0 0 1 0 0,-1-1 0 0 0,1 1 0 0 0,-1-1-1 0 0,0 0 1 0 0,0 0 0 0 0,0 0-1 0 0,-1-1 1 0 0,0 1 0 0 0,0-1 0 0 0,0 1-1 0 0,-1-1 1 0 0,0 0 0 0 0,0 1 0 0 0,0-1-1 0 0,-1-9 1 0 0,-1 8 20 0 0,0-1 0 0 0,0 1-1 0 0,-1 0 1 0 0,0-1 0 0 0,0 1 0 0 0,-1 0-1 0 0,0 0 1 0 0,-5-8 0 0 0,-9-23 284 0 0,17 38-310 0 0,0 0 0 0 0,0-1 0 0 0,0 1 0 0 0,0 0 0 0 0,0-1 0 0 0,0 1 0 0 0,0 0 0 0 0,0 0 0 0 0,0-1 0 0 0,0 1 0 0 0,0 0 0 0 0,-1 0 0 0 0,1-1 0 0 0,0 1 0 0 0,0 0 0 0 0,0 0 0 0 0,-1-1 1 0 0,1 1-1 0 0,0 0 0 0 0,0 0 0 0 0,0 0 0 0 0,-1-1 0 0 0,1 1 0 0 0,0 0 0 0 0,0 0 0 0 0,-1 0 0 0 0,1 0 0 0 0,0 0 0 0 0,-1 0 0 0 0,1 0 0 0 0,0 0 0 0 0,0-1 0 0 0,-1 1 0 0 0,1 0 0 0 0,0 0 0 0 0,-1 0 0 0 0,1 0 1 0 0,0 0-1 0 0,0 1 0 0 0,-1-1 0 0 0,1 0 0 0 0,0 0 0 0 0,-1 0 0 0 0,1 0 0 0 0,0 0 0 0 0,0 0 0 0 0,-1 0 0 0 0,1 0 0 0 0,0 1 0 0 0,0-1 0 0 0,-1 0 0 0 0,1 0 0 0 0,0 0 0 0 0,0 1 0 0 0,0-1 0 0 0,-1 0 1 0 0,1 0-1 0 0,0 1 0 0 0,0-1 0 0 0,0 0 0 0 0,0 0 0 0 0,0 1 0 0 0,-1-1 0 0 0,-9 20 27 0 0,7-3-59 0 0,1 0 0 0 0,1 0 0 0 0,0 1 0 0 0,1-1 0 0 0,1 0 0 0 0,4 27 0 0 0,-4-38-72 0 0,0-1 1 0 0,0 0-1 0 0,0 0 0 0 0,1 0 0 0 0,0 0 1 0 0,0 0-1 0 0,0-1 0 0 0,0 1 1 0 0,1-1-1 0 0,0 1 0 0 0,0-1 1 0 0,0 0-1 0 0,0 0 0 0 0,1 0 0 0 0,-1 0 1 0 0,1-1-1 0 0,0 1 0 0 0,0-1 1 0 0,1 0-1 0 0,-1 0 0 0 0,0-1 1 0 0,1 1-1 0 0,0-1 0 0 0,0 0 0 0 0,0 0 1 0 0,7 1-1 0 0,-1-2-502 0 0,-1-1 0 0 0,0-1 0 0 0,0 0 0 0 0,1 0 0 0 0,-1-1 0 0 0,0 0 0 0 0,0-1 0 0 0,-1 0 0 0 0,1-1 0 0 0,14-7 0 0 0,7-5-1847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9:37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5 248 0 0,'0'-1'150'0'0,"0"1"-1"0"0,0 0 1 0 0,0 0-1 0 0,-1-1 1 0 0,1 1 0 0 0,0 0-1 0 0,0 0 1 0 0,0 0-1 0 0,0-1 1 0 0,0 1 0 0 0,-1 0-1 0 0,1 0 1 0 0,0 0-1 0 0,0-1 1 0 0,0 1 0 0 0,-1 0-1 0 0,1 0 1 0 0,0 0-1 0 0,0 0 1 0 0,-1 0 0 0 0,1-1-1 0 0,0 1 1 0 0,0 0-1 0 0,-1 0 1 0 0,1 0 0 0 0,0 0-1 0 0,0 0 1 0 0,-1 0-1 0 0,1 0 1 0 0,0 0 0 0 0,0 0-1 0 0,-1 0 1 0 0,1 0-1 0 0,0 0 1 0 0,0 0 0 0 0,-1 0-1 0 0,1 0 1 0 0,0 0-1 0 0,-1 1 1 0 0,1-1 0 0 0,0 0-1 0 0,0 0 1 0 0,0 0-1 0 0,-1 0 1 0 0,1 0 0 0 0,0 1-1 0 0,0-1 1 0 0,0 0-1 0 0,-1 0 1 0 0,1 0 0 0 0,0 0-1 0 0,0 1 1 0 0,0-1-1 0 0,0 0 1 0 0,-1 1 0 0 0,-3 24 2434 0 0,5 40-2101 0 0,0-59 160 0 0,-1 2-593 0 0,2 21 674 0 0,8 48-1 0 0,-9-71-1080 0 0,1 1 0 0 0,-1-1 0 0 0,1 1 0 0 0,0-1 0 0 0,1 0 0 0 0,0 0-1 0 0,0 0 1 0 0,0 0 0 0 0,1-1 0 0 0,0 1 0 0 0,0-1 0 0 0,0 0 0 0 0,7 7-1 0 0,2-4-2987 0 0,1-3 257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9:39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319 549 332 0 0,'-3'-5'292'0'0,"0"0"0"0"0,0 1-1 0 0,-1-1 1 0 0,0 1 0 0 0,0-1 0 0 0,0 1 0 0 0,-1 1 0 0 0,1-1-1 0 0,-1 0 1 0 0,0 1 0 0 0,0 0 0 0 0,0 0 0 0 0,0 1-1 0 0,-1-1 1 0 0,1 1 0 0 0,-1 0 0 0 0,1 1 0 0 0,-1-1 0 0 0,0 1-1 0 0,0 0 1 0 0,-8 0 0 0 0,5 1-134 0 0,0 0 1 0 0,0 1-1 0 0,0 0 0 0 0,0 0 1 0 0,0 1-1 0 0,0 0 1 0 0,0 1-1 0 0,1 0 0 0 0,-1 0 1 0 0,1 1-1 0 0,0 0 0 0 0,0 0 1 0 0,0 1-1 0 0,0 0 1 0 0,-11 10-1 0 0,13-9-101 0 0,1-1 1 0 0,0 1-1 0 0,0 0 1 0 0,0 0-1 0 0,1 0 0 0 0,0 1 1 0 0,1-1-1 0 0,-1 1 1 0 0,1 0-1 0 0,0 0 1 0 0,1 1-1 0 0,0-1 0 0 0,0 0 1 0 0,0 1-1 0 0,1-1 1 0 0,0 1-1 0 0,1 0 0 0 0,0-1 1 0 0,0 9-1 0 0,1-5-14 0 0,1-1-1 0 0,-1 1 1 0 0,2 0-1 0 0,0-1 1 0 0,0 0-1 0 0,1 1 1 0 0,0-1-1 0 0,0-1 1 0 0,1 1-1 0 0,1-1 1 0 0,7 11-1 0 0,-11-17-36 0 0,1 0 0 0 0,0 1 0 0 0,0-1 0 0 0,0 0 0 0 0,0 0 0 0 0,1-1 0 0 0,-1 1 0 0 0,1-1 0 0 0,0 1 0 0 0,0-1 0 0 0,0 0 0 0 0,0-1 0 0 0,0 1 0 0 0,0-1 0 0 0,0 0 0 0 0,0 0 0 0 0,1 0 0 0 0,-1 0 0 0 0,0-1 0 0 0,1 0 0 0 0,-1 1 0 0 0,0-2 0 0 0,1 1 0 0 0,-1 0 0 0 0,0-1 0 0 0,1 0 0 0 0,-1 0 0 0 0,0 0 0 0 0,0-1 0 0 0,5-1 0 0 0,3-3-5 0 0,0-1-1 0 0,-1 0 0 0 0,1 0 0 0 0,-1-1 1 0 0,-1-1-1 0 0,1 1 0 0 0,-2-2 1 0 0,1 0-1 0 0,-1 0 0 0 0,13-19 0 0 0,-12 14 8 0 0,0 0 0 0 0,-2-1 0 0 0,0-1 0 0 0,0 1 0 0 0,-1-1 0 0 0,-2 0-1 0 0,7-28 1 0 0,-10 29 53 0 0,-1 0-1 0 0,0 0 1 0 0,-1-1-1 0 0,-1 1 1 0 0,-1 0-1 0 0,0 0 0 0 0,-1 0 1 0 0,-1 0-1 0 0,0 1 1 0 0,-1-1-1 0 0,-12-23 1 0 0,0 3 249 0 0,-3 0 0 0 0,0 1 0 0 0,-38-46 1 0 0,38 54 182 0 0,-2 1 0 0 0,-1 1 0 0 0,0 1 1 0 0,-54-41-1 0 0,76 65-478 0 0,1 0 1 0 0,0-1-1 0 0,0 1 1 0 0,-1 0-1 0 0,1-1 1 0 0,0 1 0 0 0,-1 0-1 0 0,1-1 1 0 0,-1 1-1 0 0,1 0 1 0 0,0-1-1 0 0,-1 1 1 0 0,1 0-1 0 0,-1 0 1 0 0,1 0-1 0 0,-1 0 1 0 0,1-1-1 0 0,-1 1 1 0 0,1 0 0 0 0,-1 0-1 0 0,1 0 1 0 0,-1 0-1 0 0,1 0 1 0 0,-1 0-1 0 0,1 0 1 0 0,-1 0-1 0 0,1 0 1 0 0,0 0-1 0 0,-1 1 1 0 0,1-1-1 0 0,-1 0 1 0 0,1 0 0 0 0,-1 0-1 0 0,1 1 1 0 0,-1-1-1 0 0,1 0 1 0 0,0 0-1 0 0,-1 1 1 0 0,1 20 204 0 0,16 28-71 0 0,-7-31-110 0 0,0 1 0 0 0,2-1-1 0 0,0-1 1 0 0,1 0 0 0 0,1-1-1 0 0,1 0 1 0 0,16 15 0 0 0,13 8-413 0 0,63 43 0 0 0,-75-59-400 0 0,1-2-1 0 0,55 27 1 0 0,-73-42 52 0 0,1 0 0 0 0,0-1 1 0 0,25 5-1 0 0,-30-8-208 0 0,0-1 0 0 0,0 0 0 0 0,0-1 1 0 0,0 0-1 0 0,0 0 0 0 0,16-4 0 0 0,-12 2-1573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9:40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160 701 564 0 0,'-6'-16'864'0'0,"0"0"1"0"0,-2 1-1 0 0,0 0 1 0 0,0 0-1 0 0,-1 1 1 0 0,-1 0-1 0 0,-16-18 0 0 0,25 31-387 0 0,-8 7 281 0 0,8-6-732 0 0,0 1 0 0 0,0-1 0 0 0,0 0 0 0 0,0 1 1 0 0,0-1-1 0 0,0 1 0 0 0,0-1 0 0 0,0 1 0 0 0,0 0 0 0 0,1-1 0 0 0,-1 1 1 0 0,0 0-1 0 0,0-1 0 0 0,1 1 0 0 0,-2 1 0 0 0,-5 13 216 0 0,0 0 1 0 0,1 1-1 0 0,1-1 0 0 0,1 1 1 0 0,-5 23-1 0 0,-4 84 544 0 0,13-122-769 0 0,-1 4 37 0 0,0 0 0 0 0,1 0 1 0 0,0 0-1 0 0,0 0 0 0 0,0 0 0 0 0,1 0 0 0 0,-1-1 0 0 0,1 1 0 0 0,0 0 0 0 0,1 0 0 0 0,1 4 0 0 0,-2-7 14 0 0,2-5-2 0 0,11-10 4 0 0,-1-1 1 0 0,0 0-1 0 0,-2 0 1 0 0,12-19-1 0 0,-13 18 9 0 0,1 0 0 0 0,0 1 0 0 0,0 1 0 0 0,2 0 0 0 0,22-19 0 0 0,-30 28-60 0 0,1 1 1 0 0,0 1 0 0 0,0-1-1 0 0,1 1 1 0 0,-1 0 0 0 0,0 0-1 0 0,1 1 1 0 0,-1 0-1 0 0,1 0 1 0 0,-1 1 0 0 0,1-1-1 0 0,0 1 1 0 0,-1 1-1 0 0,1-1 1 0 0,7 3 0 0 0,-2-2-15 0 0,0 0 1 0 0,0-1 0 0 0,14-1-1 0 0,-22 0-15 0 0,0 1 0 0 0,1-1 0 0 0,-1-1-1 0 0,0 1 1 0 0,0-1 0 0 0,1 1 0 0 0,-1-1-1 0 0,0 0 1 0 0,-1-1 0 0 0,1 1 0 0 0,0-1-1 0 0,4-3 1 0 0,-1-1-18 0 0,0 0 0 0 0,-1 0 1 0 0,1-1-1 0 0,-2 1 0 0 0,1-1 0 0 0,-1-1 0 0 0,0 1 0 0 0,-1-1 0 0 0,0 0 0 0 0,0 0 0 0 0,3-12 1 0 0,-4 9 3 0 0,-1-1 1 0 0,0 0 0 0 0,-1 0-1 0 0,0-1 1 0 0,-1 1 0 0 0,-1 0-1 0 0,-3-19 1 0 0,-5-12 135 0 0,-3 1-1 0 0,-2 1 1 0 0,-35-78 0 0 0,27 71 197 0 0,9 17 812 0 0,-33-52 1 0 0,45 83-302 0 0,5 6-690 0 0,247 300 490 0 0,-129-155-3493 0 0,-115-143 2145 0 0,-1-1 1 0 0,1 1-1 0 0,1-1 0 0 0,14 9 1 0 0,-4-2-4294 0 0,-11-6 1804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9:40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27 844 28 0 0,'-21'1'3515'0'0,"21"-1"-3449"0"0,0 0 0 0 0,0 0 0 0 0,-1 0 1 0 0,1 0-1 0 0,0-1 0 0 0,-1 1 0 0 0,1 0 0 0 0,0 0 0 0 0,0 0 0 0 0,-1 0 0 0 0,1 0 0 0 0,0 0 0 0 0,0-1 0 0 0,0 1 0 0 0,-1 0 1 0 0,1 0-1 0 0,0 0 0 0 0,0-1 0 0 0,0 1 0 0 0,-1 0 0 0 0,1 0 0 0 0,0 0 0 0 0,0-1 0 0 0,0 1 0 0 0,0 0 0 0 0,0-1 0 0 0,0 1 1 0 0,-1 0-1 0 0,1 0 0 0 0,0-1 0 0 0,0 1 0 0 0,1-3 67 0 0,0 0 0 0 0,0 0-1 0 0,0 1 1 0 0,1-1 0 0 0,-1 1 0 0 0,1-1 0 0 0,-1 1 0 0 0,1-1 0 0 0,4-3 0 0 0,184-197 3067 0 0,3-5-1809 0 0,-168 177-1210 0 0,-1-1 0 0 0,-2-1 0 0 0,-1-1 0 0 0,-1-1-1 0 0,14-37 1 0 0,-33 70-146 0 0,0 0-1 0 0,-1 0 1 0 0,1-1 0 0 0,0 1-1 0 0,-1 0 1 0 0,1 0 0 0 0,-1 0-1 0 0,0 0 1 0 0,0 0 0 0 0,0-1-1 0 0,0 1 1 0 0,0 0 0 0 0,0 0-1 0 0,0 0 1 0 0,-1 0 0 0 0,-1-4-1 0 0,2 5-22 0 0,-1 0 0 0 0,0 0 0 0 0,0 0-1 0 0,0 1 1 0 0,0-1 0 0 0,0 0-1 0 0,0 1 1 0 0,0-1 0 0 0,0 1-1 0 0,0-1 1 0 0,0 1 0 0 0,0-1-1 0 0,0 1 1 0 0,0 0 0 0 0,0-1-1 0 0,-1 1 1 0 0,1 0 0 0 0,0 0 0 0 0,0 0-1 0 0,0 0 1 0 0,0 0 0 0 0,0 0-1 0 0,-1 0 1 0 0,1 1 0 0 0,0-1-1 0 0,0 0 1 0 0,0 1 0 0 0,0-1-1 0 0,0 1 1 0 0,0-1 0 0 0,0 1 0 0 0,0-1-1 0 0,-2 2 1 0 0,-7 3 10 0 0,-1 1 0 0 0,1 0 1 0 0,0 0-1 0 0,1 1 0 0 0,-1 0 1 0 0,2 1-1 0 0,-1 0 0 0 0,-8 9 0 0 0,14-13-17 0 0,0-1-1 0 0,0 0 1 0 0,1 1-1 0 0,-1 0 0 0 0,1-1 1 0 0,0 1-1 0 0,-1 0 1 0 0,2 0-1 0 0,-1 0 0 0 0,0 1 1 0 0,1-1-1 0 0,0 0 1 0 0,0 0-1 0 0,0 1 0 0 0,1-1 1 0 0,-1 1-1 0 0,1-1 1 0 0,0 1-1 0 0,0-1 0 0 0,1 0 1 0 0,-1 1-1 0 0,1-1 1 0 0,3 9-1 0 0,-2-9-1 0 0,0-1 0 0 0,0 1 0 0 0,0 0 0 0 0,1-1 0 0 0,0 0 0 0 0,0 1 0 0 0,0-1 0 0 0,0 0 0 0 0,0-1 0 0 0,1 1 1 0 0,-1-1-1 0 0,1 1 0 0 0,0-1 0 0 0,-1 0 0 0 0,1 0 0 0 0,0-1 0 0 0,0 1 0 0 0,1-1 0 0 0,-1 0 0 0 0,0 0 0 0 0,0 0 0 0 0,0 0 0 0 0,1-1 0 0 0,-1 0 0 0 0,0 0 0 0 0,1 0 0 0 0,5-1 0 0 0,4-1-6 0 0,0 0 0 0 0,0 0 0 0 0,-1-1 0 0 0,1-1 0 0 0,-1-1 0 0 0,0 0 0 0 0,16-8 0 0 0,-7 0-239 0 0,0-1 0 0 0,-1-1 0 0 0,0-1 1 0 0,-1-1-1 0 0,31-34 0 0 0,-27 24-1742 0 0,-1-2 1 0 0,-2-1-1 0 0,28-48 0 0 0,-37 56-623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3:49:41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0 113 3780 0 0,'53'-89'5104'0'0,"-57"76"-2554"0"0,4 13-2573 0 0,0 0 0 0 0,0 0 1 0 0,0-1-1 0 0,-1 1 0 0 0,1 0 1 0 0,0 0-1 0 0,0-1 0 0 0,0 1 1 0 0,0 0-1 0 0,0 0 1 0 0,0-1-1 0 0,-1 1 0 0 0,1 0 1 0 0,0 0-1 0 0,0-1 0 0 0,0 1 1 0 0,0 0-1 0 0,0 0 0 0 0,0-1 1 0 0,0 1-1 0 0,0 0 0 0 0,0-1 1 0 0,0 1-1 0 0,0 0 1 0 0,0 0-1 0 0,1-1 0 0 0,-1 1 1 0 0,0 0-1 0 0,0 0 0 0 0,0-1 1 0 0,0 1-1 0 0,0 0 0 0 0,0 0 1 0 0,1-1-1 0 0,-1 1 1 0 0,0 0-1 0 0,0 0 0 0 0,0 0 1 0 0,1-1-1 0 0,-1 1 0 0 0,0 0 1 0 0,0 0-1 0 0,0 0 0 0 0,1 0 1 0 0,-1 0-1 0 0,0-1 0 0 0,0 1 1 0 0,1 0-1 0 0,-1 0 1 0 0,0 0-1 0 0,1 0 0 0 0,-1 0 1 0 0,13 13-7944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D1350-4065-49E6-A26A-87F3B0348FC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6F03A-ABA5-4E69-9860-3B1824588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7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6F03A-ABA5-4E69-9860-3B18245883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4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A050-8834-492B-8EA3-8D76B494B6E2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1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C180-D482-406C-9BE8-06D3771211F5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8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12CE-A93B-4BB4-8046-339F048FB011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3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8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9A73-1BBB-4DB1-9847-823158F0723A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9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08C3-B4D4-4784-AFF9-C40941A8DDAF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89B7-BE82-4E81-89D1-806D2D5B5457}" type="datetime1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9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0FD-8481-4395-85E3-ADE3252DA4C5}" type="datetime1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1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2D92-EEE3-4DD3-B1A2-F25EF7842DCB}" type="datetime1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9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8442-C745-4878-9633-6D7188319C78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8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5AF1-23B9-455F-B6D8-DA9C916C99B9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5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0B19D-9373-4B46-AA1C-7A6AAA28E2E8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5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5.xml"/><Relationship Id="rId13" Type="http://schemas.openxmlformats.org/officeDocument/2006/relationships/image" Target="../media/image172.png"/><Relationship Id="rId18" Type="http://schemas.openxmlformats.org/officeDocument/2006/relationships/customXml" Target="../ink/ink170.xml"/><Relationship Id="rId3" Type="http://schemas.openxmlformats.org/officeDocument/2006/relationships/image" Target="../media/image118.png"/><Relationship Id="rId21" Type="http://schemas.openxmlformats.org/officeDocument/2006/relationships/image" Target="../media/image176.png"/><Relationship Id="rId7" Type="http://schemas.openxmlformats.org/officeDocument/2006/relationships/image" Target="../media/image169.png"/><Relationship Id="rId12" Type="http://schemas.openxmlformats.org/officeDocument/2006/relationships/customXml" Target="../ink/ink167.xml"/><Relationship Id="rId17" Type="http://schemas.openxmlformats.org/officeDocument/2006/relationships/image" Target="../media/image174.png"/><Relationship Id="rId25" Type="http://schemas.openxmlformats.org/officeDocument/2006/relationships/image" Target="../media/image178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169.xml"/><Relationship Id="rId20" Type="http://schemas.openxmlformats.org/officeDocument/2006/relationships/customXml" Target="../ink/ink171.xml"/><Relationship Id="rId1" Type="http://schemas.openxmlformats.org/officeDocument/2006/relationships/tags" Target="../tags/tag4.xml"/><Relationship Id="rId6" Type="http://schemas.openxmlformats.org/officeDocument/2006/relationships/customXml" Target="../ink/ink164.xml"/><Relationship Id="rId11" Type="http://schemas.openxmlformats.org/officeDocument/2006/relationships/image" Target="../media/image171.png"/><Relationship Id="rId24" Type="http://schemas.openxmlformats.org/officeDocument/2006/relationships/customXml" Target="../ink/ink173.xml"/><Relationship Id="rId5" Type="http://schemas.openxmlformats.org/officeDocument/2006/relationships/image" Target="../media/image168.png"/><Relationship Id="rId15" Type="http://schemas.openxmlformats.org/officeDocument/2006/relationships/image" Target="../media/image173.png"/><Relationship Id="rId23" Type="http://schemas.openxmlformats.org/officeDocument/2006/relationships/image" Target="../media/image177.png"/><Relationship Id="rId10" Type="http://schemas.openxmlformats.org/officeDocument/2006/relationships/customXml" Target="../ink/ink166.xml"/><Relationship Id="rId19" Type="http://schemas.openxmlformats.org/officeDocument/2006/relationships/image" Target="../media/image175.png"/><Relationship Id="rId4" Type="http://schemas.openxmlformats.org/officeDocument/2006/relationships/customXml" Target="../ink/ink163.xml"/><Relationship Id="rId9" Type="http://schemas.openxmlformats.org/officeDocument/2006/relationships/image" Target="../media/image170.png"/><Relationship Id="rId14" Type="http://schemas.openxmlformats.org/officeDocument/2006/relationships/customXml" Target="../ink/ink168.xml"/><Relationship Id="rId22" Type="http://schemas.openxmlformats.org/officeDocument/2006/relationships/customXml" Target="../ink/ink17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3" Type="http://schemas.openxmlformats.org/officeDocument/2006/relationships/customXml" Target="../ink/ink174.xml"/><Relationship Id="rId7" Type="http://schemas.openxmlformats.org/officeDocument/2006/relationships/customXml" Target="../ink/ink176.xml"/><Relationship Id="rId2" Type="http://schemas.openxmlformats.org/officeDocument/2006/relationships/image" Target="../media/image1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customXml" Target="../ink/ink175.xml"/><Relationship Id="rId10" Type="http://schemas.openxmlformats.org/officeDocument/2006/relationships/image" Target="../media/image183.png"/><Relationship Id="rId4" Type="http://schemas.openxmlformats.org/officeDocument/2006/relationships/image" Target="../media/image180.png"/><Relationship Id="rId9" Type="http://schemas.openxmlformats.org/officeDocument/2006/relationships/customXml" Target="../ink/ink177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83.xml"/><Relationship Id="rId18" Type="http://schemas.openxmlformats.org/officeDocument/2006/relationships/image" Target="../media/image191.png"/><Relationship Id="rId26" Type="http://schemas.openxmlformats.org/officeDocument/2006/relationships/image" Target="../media/image195.png"/><Relationship Id="rId39" Type="http://schemas.openxmlformats.org/officeDocument/2006/relationships/customXml" Target="../ink/ink196.xml"/><Relationship Id="rId21" Type="http://schemas.openxmlformats.org/officeDocument/2006/relationships/customXml" Target="../ink/ink187.xml"/><Relationship Id="rId34" Type="http://schemas.openxmlformats.org/officeDocument/2006/relationships/image" Target="../media/image199.png"/><Relationship Id="rId42" Type="http://schemas.openxmlformats.org/officeDocument/2006/relationships/image" Target="../media/image203.png"/><Relationship Id="rId47" Type="http://schemas.openxmlformats.org/officeDocument/2006/relationships/customXml" Target="../ink/ink200.xml"/><Relationship Id="rId50" Type="http://schemas.openxmlformats.org/officeDocument/2006/relationships/image" Target="../media/image207.png"/><Relationship Id="rId55" Type="http://schemas.openxmlformats.org/officeDocument/2006/relationships/customXml" Target="../ink/ink204.xml"/><Relationship Id="rId63" Type="http://schemas.openxmlformats.org/officeDocument/2006/relationships/customXml" Target="../ink/ink208.xml"/><Relationship Id="rId68" Type="http://schemas.openxmlformats.org/officeDocument/2006/relationships/image" Target="../media/image216.png"/><Relationship Id="rId76" Type="http://schemas.openxmlformats.org/officeDocument/2006/relationships/image" Target="../media/image220.png"/><Relationship Id="rId7" Type="http://schemas.openxmlformats.org/officeDocument/2006/relationships/customXml" Target="../ink/ink180.xml"/><Relationship Id="rId71" Type="http://schemas.openxmlformats.org/officeDocument/2006/relationships/customXml" Target="../ink/ink212.xml"/><Relationship Id="rId2" Type="http://schemas.openxmlformats.org/officeDocument/2006/relationships/image" Target="../media/image118.png"/><Relationship Id="rId16" Type="http://schemas.openxmlformats.org/officeDocument/2006/relationships/image" Target="../media/image190.png"/><Relationship Id="rId29" Type="http://schemas.openxmlformats.org/officeDocument/2006/relationships/customXml" Target="../ink/ink191.xml"/><Relationship Id="rId11" Type="http://schemas.openxmlformats.org/officeDocument/2006/relationships/customXml" Target="../ink/ink182.xml"/><Relationship Id="rId24" Type="http://schemas.openxmlformats.org/officeDocument/2006/relationships/image" Target="../media/image194.png"/><Relationship Id="rId32" Type="http://schemas.openxmlformats.org/officeDocument/2006/relationships/image" Target="../media/image198.png"/><Relationship Id="rId37" Type="http://schemas.openxmlformats.org/officeDocument/2006/relationships/customXml" Target="../ink/ink195.xml"/><Relationship Id="rId40" Type="http://schemas.openxmlformats.org/officeDocument/2006/relationships/image" Target="../media/image202.png"/><Relationship Id="rId45" Type="http://schemas.openxmlformats.org/officeDocument/2006/relationships/customXml" Target="../ink/ink199.xml"/><Relationship Id="rId53" Type="http://schemas.openxmlformats.org/officeDocument/2006/relationships/customXml" Target="../ink/ink203.xml"/><Relationship Id="rId58" Type="http://schemas.openxmlformats.org/officeDocument/2006/relationships/image" Target="../media/image211.png"/><Relationship Id="rId66" Type="http://schemas.openxmlformats.org/officeDocument/2006/relationships/image" Target="../media/image215.png"/><Relationship Id="rId74" Type="http://schemas.openxmlformats.org/officeDocument/2006/relationships/image" Target="../media/image219.png"/><Relationship Id="rId5" Type="http://schemas.openxmlformats.org/officeDocument/2006/relationships/customXml" Target="../ink/ink179.xml"/><Relationship Id="rId15" Type="http://schemas.openxmlformats.org/officeDocument/2006/relationships/customXml" Target="../ink/ink184.xml"/><Relationship Id="rId23" Type="http://schemas.openxmlformats.org/officeDocument/2006/relationships/customXml" Target="../ink/ink188.xml"/><Relationship Id="rId28" Type="http://schemas.openxmlformats.org/officeDocument/2006/relationships/image" Target="../media/image196.png"/><Relationship Id="rId36" Type="http://schemas.openxmlformats.org/officeDocument/2006/relationships/image" Target="../media/image200.png"/><Relationship Id="rId49" Type="http://schemas.openxmlformats.org/officeDocument/2006/relationships/customXml" Target="../ink/ink201.xml"/><Relationship Id="rId57" Type="http://schemas.openxmlformats.org/officeDocument/2006/relationships/customXml" Target="../ink/ink205.xml"/><Relationship Id="rId61" Type="http://schemas.openxmlformats.org/officeDocument/2006/relationships/customXml" Target="../ink/ink207.xml"/><Relationship Id="rId10" Type="http://schemas.openxmlformats.org/officeDocument/2006/relationships/image" Target="../media/image187.png"/><Relationship Id="rId19" Type="http://schemas.openxmlformats.org/officeDocument/2006/relationships/customXml" Target="../ink/ink186.xml"/><Relationship Id="rId31" Type="http://schemas.openxmlformats.org/officeDocument/2006/relationships/customXml" Target="../ink/ink192.xml"/><Relationship Id="rId44" Type="http://schemas.openxmlformats.org/officeDocument/2006/relationships/image" Target="../media/image204.png"/><Relationship Id="rId52" Type="http://schemas.openxmlformats.org/officeDocument/2006/relationships/image" Target="../media/image208.png"/><Relationship Id="rId60" Type="http://schemas.openxmlformats.org/officeDocument/2006/relationships/image" Target="../media/image212.png"/><Relationship Id="rId65" Type="http://schemas.openxmlformats.org/officeDocument/2006/relationships/customXml" Target="../ink/ink209.xml"/><Relationship Id="rId73" Type="http://schemas.openxmlformats.org/officeDocument/2006/relationships/customXml" Target="../ink/ink213.xml"/><Relationship Id="rId4" Type="http://schemas.openxmlformats.org/officeDocument/2006/relationships/image" Target="../media/image184.png"/><Relationship Id="rId9" Type="http://schemas.openxmlformats.org/officeDocument/2006/relationships/customXml" Target="../ink/ink181.xml"/><Relationship Id="rId14" Type="http://schemas.openxmlformats.org/officeDocument/2006/relationships/image" Target="../media/image189.png"/><Relationship Id="rId22" Type="http://schemas.openxmlformats.org/officeDocument/2006/relationships/image" Target="../media/image193.png"/><Relationship Id="rId27" Type="http://schemas.openxmlformats.org/officeDocument/2006/relationships/customXml" Target="../ink/ink190.xml"/><Relationship Id="rId30" Type="http://schemas.openxmlformats.org/officeDocument/2006/relationships/image" Target="../media/image197.png"/><Relationship Id="rId35" Type="http://schemas.openxmlformats.org/officeDocument/2006/relationships/customXml" Target="../ink/ink194.xml"/><Relationship Id="rId43" Type="http://schemas.openxmlformats.org/officeDocument/2006/relationships/customXml" Target="../ink/ink198.xml"/><Relationship Id="rId48" Type="http://schemas.openxmlformats.org/officeDocument/2006/relationships/image" Target="../media/image206.png"/><Relationship Id="rId56" Type="http://schemas.openxmlformats.org/officeDocument/2006/relationships/image" Target="../media/image210.png"/><Relationship Id="rId64" Type="http://schemas.openxmlformats.org/officeDocument/2006/relationships/image" Target="../media/image214.png"/><Relationship Id="rId69" Type="http://schemas.openxmlformats.org/officeDocument/2006/relationships/customXml" Target="../ink/ink211.xml"/><Relationship Id="rId8" Type="http://schemas.openxmlformats.org/officeDocument/2006/relationships/image" Target="../media/image186.png"/><Relationship Id="rId51" Type="http://schemas.openxmlformats.org/officeDocument/2006/relationships/customXml" Target="../ink/ink202.xml"/><Relationship Id="rId72" Type="http://schemas.openxmlformats.org/officeDocument/2006/relationships/image" Target="../media/image218.png"/><Relationship Id="rId3" Type="http://schemas.openxmlformats.org/officeDocument/2006/relationships/customXml" Target="../ink/ink178.xml"/><Relationship Id="rId12" Type="http://schemas.openxmlformats.org/officeDocument/2006/relationships/image" Target="../media/image188.png"/><Relationship Id="rId17" Type="http://schemas.openxmlformats.org/officeDocument/2006/relationships/customXml" Target="../ink/ink185.xml"/><Relationship Id="rId25" Type="http://schemas.openxmlformats.org/officeDocument/2006/relationships/customXml" Target="../ink/ink189.xml"/><Relationship Id="rId33" Type="http://schemas.openxmlformats.org/officeDocument/2006/relationships/customXml" Target="../ink/ink193.xml"/><Relationship Id="rId38" Type="http://schemas.openxmlformats.org/officeDocument/2006/relationships/image" Target="../media/image201.png"/><Relationship Id="rId46" Type="http://schemas.openxmlformats.org/officeDocument/2006/relationships/image" Target="../media/image205.png"/><Relationship Id="rId59" Type="http://schemas.openxmlformats.org/officeDocument/2006/relationships/customXml" Target="../ink/ink206.xml"/><Relationship Id="rId67" Type="http://schemas.openxmlformats.org/officeDocument/2006/relationships/customXml" Target="../ink/ink210.xml"/><Relationship Id="rId20" Type="http://schemas.openxmlformats.org/officeDocument/2006/relationships/image" Target="../media/image192.png"/><Relationship Id="rId41" Type="http://schemas.openxmlformats.org/officeDocument/2006/relationships/customXml" Target="../ink/ink197.xml"/><Relationship Id="rId54" Type="http://schemas.openxmlformats.org/officeDocument/2006/relationships/image" Target="../media/image209.png"/><Relationship Id="rId62" Type="http://schemas.openxmlformats.org/officeDocument/2006/relationships/image" Target="../media/image213.png"/><Relationship Id="rId70" Type="http://schemas.openxmlformats.org/officeDocument/2006/relationships/image" Target="../media/image217.png"/><Relationship Id="rId75" Type="http://schemas.openxmlformats.org/officeDocument/2006/relationships/customXml" Target="../ink/ink2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3.png"/><Relationship Id="rId117" Type="http://schemas.openxmlformats.org/officeDocument/2006/relationships/customXml" Target="../ink/ink272.xml"/><Relationship Id="rId21" Type="http://schemas.openxmlformats.org/officeDocument/2006/relationships/customXml" Target="../ink/ink224.xml"/><Relationship Id="rId42" Type="http://schemas.openxmlformats.org/officeDocument/2006/relationships/image" Target="../media/image241.png"/><Relationship Id="rId47" Type="http://schemas.openxmlformats.org/officeDocument/2006/relationships/customXml" Target="../ink/ink237.xml"/><Relationship Id="rId63" Type="http://schemas.openxmlformats.org/officeDocument/2006/relationships/customXml" Target="../ink/ink245.xml"/><Relationship Id="rId68" Type="http://schemas.openxmlformats.org/officeDocument/2006/relationships/image" Target="../media/image254.png"/><Relationship Id="rId84" Type="http://schemas.openxmlformats.org/officeDocument/2006/relationships/image" Target="../media/image262.png"/><Relationship Id="rId89" Type="http://schemas.openxmlformats.org/officeDocument/2006/relationships/customXml" Target="../ink/ink258.xml"/><Relationship Id="rId112" Type="http://schemas.openxmlformats.org/officeDocument/2006/relationships/image" Target="../media/image276.png"/><Relationship Id="rId133" Type="http://schemas.openxmlformats.org/officeDocument/2006/relationships/customXml" Target="../ink/ink280.xml"/><Relationship Id="rId138" Type="http://schemas.openxmlformats.org/officeDocument/2006/relationships/image" Target="../media/image289.png"/><Relationship Id="rId16" Type="http://schemas.openxmlformats.org/officeDocument/2006/relationships/image" Target="../media/image228.png"/><Relationship Id="rId107" Type="http://schemas.openxmlformats.org/officeDocument/2006/relationships/customXml" Target="../ink/ink267.xml"/><Relationship Id="rId11" Type="http://schemas.openxmlformats.org/officeDocument/2006/relationships/customXml" Target="../ink/ink219.xml"/><Relationship Id="rId32" Type="http://schemas.openxmlformats.org/officeDocument/2006/relationships/image" Target="../media/image236.png"/><Relationship Id="rId37" Type="http://schemas.openxmlformats.org/officeDocument/2006/relationships/customXml" Target="../ink/ink232.xml"/><Relationship Id="rId53" Type="http://schemas.openxmlformats.org/officeDocument/2006/relationships/customXml" Target="../ink/ink240.xml"/><Relationship Id="rId58" Type="http://schemas.openxmlformats.org/officeDocument/2006/relationships/image" Target="../media/image249.png"/><Relationship Id="rId74" Type="http://schemas.openxmlformats.org/officeDocument/2006/relationships/image" Target="../media/image257.png"/><Relationship Id="rId79" Type="http://schemas.openxmlformats.org/officeDocument/2006/relationships/customXml" Target="../ink/ink253.xml"/><Relationship Id="rId102" Type="http://schemas.openxmlformats.org/officeDocument/2006/relationships/image" Target="../media/image271.png"/><Relationship Id="rId123" Type="http://schemas.openxmlformats.org/officeDocument/2006/relationships/customXml" Target="../ink/ink275.xml"/><Relationship Id="rId128" Type="http://schemas.openxmlformats.org/officeDocument/2006/relationships/image" Target="../media/image284.png"/><Relationship Id="rId144" Type="http://schemas.openxmlformats.org/officeDocument/2006/relationships/image" Target="../media/image292.png"/><Relationship Id="rId5" Type="http://schemas.openxmlformats.org/officeDocument/2006/relationships/customXml" Target="../ink/ink216.xml"/><Relationship Id="rId90" Type="http://schemas.openxmlformats.org/officeDocument/2006/relationships/image" Target="../media/image265.png"/><Relationship Id="rId95" Type="http://schemas.openxmlformats.org/officeDocument/2006/relationships/customXml" Target="../ink/ink261.xml"/><Relationship Id="rId22" Type="http://schemas.openxmlformats.org/officeDocument/2006/relationships/image" Target="../media/image231.png"/><Relationship Id="rId27" Type="http://schemas.openxmlformats.org/officeDocument/2006/relationships/customXml" Target="../ink/ink227.xml"/><Relationship Id="rId43" Type="http://schemas.openxmlformats.org/officeDocument/2006/relationships/customXml" Target="../ink/ink235.xml"/><Relationship Id="rId48" Type="http://schemas.openxmlformats.org/officeDocument/2006/relationships/image" Target="../media/image244.png"/><Relationship Id="rId64" Type="http://schemas.openxmlformats.org/officeDocument/2006/relationships/image" Target="../media/image252.png"/><Relationship Id="rId69" Type="http://schemas.openxmlformats.org/officeDocument/2006/relationships/customXml" Target="../ink/ink248.xml"/><Relationship Id="rId113" Type="http://schemas.openxmlformats.org/officeDocument/2006/relationships/customXml" Target="../ink/ink270.xml"/><Relationship Id="rId118" Type="http://schemas.openxmlformats.org/officeDocument/2006/relationships/image" Target="../media/image279.png"/><Relationship Id="rId134" Type="http://schemas.openxmlformats.org/officeDocument/2006/relationships/image" Target="../media/image287.png"/><Relationship Id="rId139" Type="http://schemas.openxmlformats.org/officeDocument/2006/relationships/customXml" Target="../ink/ink283.xml"/><Relationship Id="rId80" Type="http://schemas.openxmlformats.org/officeDocument/2006/relationships/image" Target="../media/image260.png"/><Relationship Id="rId85" Type="http://schemas.openxmlformats.org/officeDocument/2006/relationships/customXml" Target="../ink/ink256.xml"/><Relationship Id="rId3" Type="http://schemas.openxmlformats.org/officeDocument/2006/relationships/customXml" Target="../ink/ink215.xml"/><Relationship Id="rId12" Type="http://schemas.openxmlformats.org/officeDocument/2006/relationships/image" Target="../media/image226.png"/><Relationship Id="rId17" Type="http://schemas.openxmlformats.org/officeDocument/2006/relationships/customXml" Target="../ink/ink222.xml"/><Relationship Id="rId25" Type="http://schemas.openxmlformats.org/officeDocument/2006/relationships/customXml" Target="../ink/ink226.xml"/><Relationship Id="rId33" Type="http://schemas.openxmlformats.org/officeDocument/2006/relationships/customXml" Target="../ink/ink230.xml"/><Relationship Id="rId38" Type="http://schemas.openxmlformats.org/officeDocument/2006/relationships/image" Target="../media/image239.png"/><Relationship Id="rId46" Type="http://schemas.openxmlformats.org/officeDocument/2006/relationships/image" Target="../media/image243.png"/><Relationship Id="rId59" Type="http://schemas.openxmlformats.org/officeDocument/2006/relationships/customXml" Target="../ink/ink243.xml"/><Relationship Id="rId67" Type="http://schemas.openxmlformats.org/officeDocument/2006/relationships/customXml" Target="../ink/ink247.xml"/><Relationship Id="rId103" Type="http://schemas.openxmlformats.org/officeDocument/2006/relationships/customXml" Target="../ink/ink265.xml"/><Relationship Id="rId108" Type="http://schemas.openxmlformats.org/officeDocument/2006/relationships/image" Target="../media/image274.png"/><Relationship Id="rId116" Type="http://schemas.openxmlformats.org/officeDocument/2006/relationships/image" Target="../media/image278.png"/><Relationship Id="rId124" Type="http://schemas.openxmlformats.org/officeDocument/2006/relationships/image" Target="../media/image282.png"/><Relationship Id="rId129" Type="http://schemas.openxmlformats.org/officeDocument/2006/relationships/customXml" Target="../ink/ink278.xml"/><Relationship Id="rId137" Type="http://schemas.openxmlformats.org/officeDocument/2006/relationships/customXml" Target="../ink/ink282.xml"/><Relationship Id="rId20" Type="http://schemas.openxmlformats.org/officeDocument/2006/relationships/image" Target="../media/image230.png"/><Relationship Id="rId41" Type="http://schemas.openxmlformats.org/officeDocument/2006/relationships/customXml" Target="../ink/ink234.xml"/><Relationship Id="rId54" Type="http://schemas.openxmlformats.org/officeDocument/2006/relationships/image" Target="../media/image247.png"/><Relationship Id="rId62" Type="http://schemas.openxmlformats.org/officeDocument/2006/relationships/image" Target="../media/image251.png"/><Relationship Id="rId70" Type="http://schemas.openxmlformats.org/officeDocument/2006/relationships/image" Target="../media/image255.png"/><Relationship Id="rId75" Type="http://schemas.openxmlformats.org/officeDocument/2006/relationships/customXml" Target="../ink/ink251.xml"/><Relationship Id="rId83" Type="http://schemas.openxmlformats.org/officeDocument/2006/relationships/customXml" Target="../ink/ink255.xml"/><Relationship Id="rId88" Type="http://schemas.openxmlformats.org/officeDocument/2006/relationships/image" Target="../media/image264.png"/><Relationship Id="rId91" Type="http://schemas.openxmlformats.org/officeDocument/2006/relationships/customXml" Target="../ink/ink259.xml"/><Relationship Id="rId96" Type="http://schemas.openxmlformats.org/officeDocument/2006/relationships/image" Target="../media/image268.png"/><Relationship Id="rId111" Type="http://schemas.openxmlformats.org/officeDocument/2006/relationships/customXml" Target="../ink/ink269.xml"/><Relationship Id="rId132" Type="http://schemas.openxmlformats.org/officeDocument/2006/relationships/image" Target="../media/image286.png"/><Relationship Id="rId140" Type="http://schemas.openxmlformats.org/officeDocument/2006/relationships/image" Target="../media/image290.png"/><Relationship Id="rId145" Type="http://schemas.openxmlformats.org/officeDocument/2006/relationships/customXml" Target="../ink/ink2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3.png"/><Relationship Id="rId15" Type="http://schemas.openxmlformats.org/officeDocument/2006/relationships/customXml" Target="../ink/ink221.xml"/><Relationship Id="rId23" Type="http://schemas.openxmlformats.org/officeDocument/2006/relationships/customXml" Target="../ink/ink225.xml"/><Relationship Id="rId28" Type="http://schemas.openxmlformats.org/officeDocument/2006/relationships/image" Target="../media/image234.png"/><Relationship Id="rId36" Type="http://schemas.openxmlformats.org/officeDocument/2006/relationships/image" Target="../media/image238.png"/><Relationship Id="rId49" Type="http://schemas.openxmlformats.org/officeDocument/2006/relationships/customXml" Target="../ink/ink238.xml"/><Relationship Id="rId57" Type="http://schemas.openxmlformats.org/officeDocument/2006/relationships/customXml" Target="../ink/ink242.xml"/><Relationship Id="rId106" Type="http://schemas.openxmlformats.org/officeDocument/2006/relationships/image" Target="../media/image273.png"/><Relationship Id="rId114" Type="http://schemas.openxmlformats.org/officeDocument/2006/relationships/image" Target="../media/image277.png"/><Relationship Id="rId119" Type="http://schemas.openxmlformats.org/officeDocument/2006/relationships/customXml" Target="../ink/ink273.xml"/><Relationship Id="rId127" Type="http://schemas.openxmlformats.org/officeDocument/2006/relationships/customXml" Target="../ink/ink277.xml"/><Relationship Id="rId10" Type="http://schemas.openxmlformats.org/officeDocument/2006/relationships/image" Target="../media/image225.png"/><Relationship Id="rId31" Type="http://schemas.openxmlformats.org/officeDocument/2006/relationships/customXml" Target="../ink/ink229.xml"/><Relationship Id="rId44" Type="http://schemas.openxmlformats.org/officeDocument/2006/relationships/image" Target="../media/image242.png"/><Relationship Id="rId52" Type="http://schemas.openxmlformats.org/officeDocument/2006/relationships/image" Target="../media/image246.png"/><Relationship Id="rId60" Type="http://schemas.openxmlformats.org/officeDocument/2006/relationships/image" Target="../media/image250.png"/><Relationship Id="rId65" Type="http://schemas.openxmlformats.org/officeDocument/2006/relationships/customXml" Target="../ink/ink246.xml"/><Relationship Id="rId73" Type="http://schemas.openxmlformats.org/officeDocument/2006/relationships/customXml" Target="../ink/ink250.xml"/><Relationship Id="rId78" Type="http://schemas.openxmlformats.org/officeDocument/2006/relationships/image" Target="../media/image259.png"/><Relationship Id="rId81" Type="http://schemas.openxmlformats.org/officeDocument/2006/relationships/customXml" Target="../ink/ink254.xml"/><Relationship Id="rId86" Type="http://schemas.openxmlformats.org/officeDocument/2006/relationships/image" Target="../media/image263.png"/><Relationship Id="rId94" Type="http://schemas.openxmlformats.org/officeDocument/2006/relationships/image" Target="../media/image267.png"/><Relationship Id="rId99" Type="http://schemas.openxmlformats.org/officeDocument/2006/relationships/customXml" Target="../ink/ink263.xml"/><Relationship Id="rId101" Type="http://schemas.openxmlformats.org/officeDocument/2006/relationships/customXml" Target="../ink/ink264.xml"/><Relationship Id="rId122" Type="http://schemas.openxmlformats.org/officeDocument/2006/relationships/image" Target="../media/image281.png"/><Relationship Id="rId130" Type="http://schemas.openxmlformats.org/officeDocument/2006/relationships/image" Target="../media/image285.png"/><Relationship Id="rId135" Type="http://schemas.openxmlformats.org/officeDocument/2006/relationships/customXml" Target="../ink/ink281.xml"/><Relationship Id="rId143" Type="http://schemas.openxmlformats.org/officeDocument/2006/relationships/customXml" Target="../ink/ink285.xml"/><Relationship Id="rId148" Type="http://schemas.openxmlformats.org/officeDocument/2006/relationships/image" Target="../media/image294.png"/><Relationship Id="rId4" Type="http://schemas.openxmlformats.org/officeDocument/2006/relationships/image" Target="../media/image222.png"/><Relationship Id="rId9" Type="http://schemas.openxmlformats.org/officeDocument/2006/relationships/customXml" Target="../ink/ink218.xml"/><Relationship Id="rId13" Type="http://schemas.openxmlformats.org/officeDocument/2006/relationships/customXml" Target="../ink/ink220.xml"/><Relationship Id="rId18" Type="http://schemas.openxmlformats.org/officeDocument/2006/relationships/image" Target="../media/image229.png"/><Relationship Id="rId39" Type="http://schemas.openxmlformats.org/officeDocument/2006/relationships/customXml" Target="../ink/ink233.xml"/><Relationship Id="rId109" Type="http://schemas.openxmlformats.org/officeDocument/2006/relationships/customXml" Target="../ink/ink268.xml"/><Relationship Id="rId34" Type="http://schemas.openxmlformats.org/officeDocument/2006/relationships/image" Target="../media/image237.png"/><Relationship Id="rId50" Type="http://schemas.openxmlformats.org/officeDocument/2006/relationships/image" Target="../media/image245.png"/><Relationship Id="rId55" Type="http://schemas.openxmlformats.org/officeDocument/2006/relationships/customXml" Target="../ink/ink241.xml"/><Relationship Id="rId76" Type="http://schemas.openxmlformats.org/officeDocument/2006/relationships/image" Target="../media/image258.png"/><Relationship Id="rId97" Type="http://schemas.openxmlformats.org/officeDocument/2006/relationships/customXml" Target="../ink/ink262.xml"/><Relationship Id="rId104" Type="http://schemas.openxmlformats.org/officeDocument/2006/relationships/image" Target="../media/image272.png"/><Relationship Id="rId120" Type="http://schemas.openxmlformats.org/officeDocument/2006/relationships/image" Target="../media/image280.png"/><Relationship Id="rId125" Type="http://schemas.openxmlformats.org/officeDocument/2006/relationships/customXml" Target="../ink/ink276.xml"/><Relationship Id="rId141" Type="http://schemas.openxmlformats.org/officeDocument/2006/relationships/customXml" Target="../ink/ink284.xml"/><Relationship Id="rId146" Type="http://schemas.openxmlformats.org/officeDocument/2006/relationships/image" Target="../media/image293.png"/><Relationship Id="rId7" Type="http://schemas.openxmlformats.org/officeDocument/2006/relationships/customXml" Target="../ink/ink217.xml"/><Relationship Id="rId71" Type="http://schemas.openxmlformats.org/officeDocument/2006/relationships/customXml" Target="../ink/ink249.xml"/><Relationship Id="rId92" Type="http://schemas.openxmlformats.org/officeDocument/2006/relationships/image" Target="../media/image266.png"/><Relationship Id="rId2" Type="http://schemas.openxmlformats.org/officeDocument/2006/relationships/image" Target="../media/image120.jpeg"/><Relationship Id="rId29" Type="http://schemas.openxmlformats.org/officeDocument/2006/relationships/customXml" Target="../ink/ink228.xml"/><Relationship Id="rId24" Type="http://schemas.openxmlformats.org/officeDocument/2006/relationships/image" Target="../media/image232.png"/><Relationship Id="rId40" Type="http://schemas.openxmlformats.org/officeDocument/2006/relationships/image" Target="../media/image240.png"/><Relationship Id="rId45" Type="http://schemas.openxmlformats.org/officeDocument/2006/relationships/customXml" Target="../ink/ink236.xml"/><Relationship Id="rId66" Type="http://schemas.openxmlformats.org/officeDocument/2006/relationships/image" Target="../media/image253.png"/><Relationship Id="rId87" Type="http://schemas.openxmlformats.org/officeDocument/2006/relationships/customXml" Target="../ink/ink257.xml"/><Relationship Id="rId110" Type="http://schemas.openxmlformats.org/officeDocument/2006/relationships/image" Target="../media/image275.png"/><Relationship Id="rId115" Type="http://schemas.openxmlformats.org/officeDocument/2006/relationships/customXml" Target="../ink/ink271.xml"/><Relationship Id="rId131" Type="http://schemas.openxmlformats.org/officeDocument/2006/relationships/customXml" Target="../ink/ink279.xml"/><Relationship Id="rId136" Type="http://schemas.openxmlformats.org/officeDocument/2006/relationships/image" Target="../media/image288.png"/><Relationship Id="rId61" Type="http://schemas.openxmlformats.org/officeDocument/2006/relationships/customXml" Target="../ink/ink244.xml"/><Relationship Id="rId82" Type="http://schemas.openxmlformats.org/officeDocument/2006/relationships/image" Target="../media/image261.png"/><Relationship Id="rId19" Type="http://schemas.openxmlformats.org/officeDocument/2006/relationships/customXml" Target="../ink/ink223.xml"/><Relationship Id="rId14" Type="http://schemas.openxmlformats.org/officeDocument/2006/relationships/image" Target="../media/image227.png"/><Relationship Id="rId30" Type="http://schemas.openxmlformats.org/officeDocument/2006/relationships/image" Target="../media/image235.png"/><Relationship Id="rId35" Type="http://schemas.openxmlformats.org/officeDocument/2006/relationships/customXml" Target="../ink/ink231.xml"/><Relationship Id="rId56" Type="http://schemas.openxmlformats.org/officeDocument/2006/relationships/image" Target="../media/image248.png"/><Relationship Id="rId77" Type="http://schemas.openxmlformats.org/officeDocument/2006/relationships/customXml" Target="../ink/ink252.xml"/><Relationship Id="rId100" Type="http://schemas.openxmlformats.org/officeDocument/2006/relationships/image" Target="../media/image270.png"/><Relationship Id="rId105" Type="http://schemas.openxmlformats.org/officeDocument/2006/relationships/customXml" Target="../ink/ink266.xml"/><Relationship Id="rId126" Type="http://schemas.openxmlformats.org/officeDocument/2006/relationships/image" Target="../media/image283.png"/><Relationship Id="rId147" Type="http://schemas.openxmlformats.org/officeDocument/2006/relationships/customXml" Target="../ink/ink287.xml"/><Relationship Id="rId8" Type="http://schemas.openxmlformats.org/officeDocument/2006/relationships/image" Target="../media/image224.png"/><Relationship Id="rId51" Type="http://schemas.openxmlformats.org/officeDocument/2006/relationships/customXml" Target="../ink/ink239.xml"/><Relationship Id="rId72" Type="http://schemas.openxmlformats.org/officeDocument/2006/relationships/image" Target="../media/image256.png"/><Relationship Id="rId93" Type="http://schemas.openxmlformats.org/officeDocument/2006/relationships/customXml" Target="../ink/ink260.xml"/><Relationship Id="rId98" Type="http://schemas.openxmlformats.org/officeDocument/2006/relationships/image" Target="../media/image269.png"/><Relationship Id="rId121" Type="http://schemas.openxmlformats.org/officeDocument/2006/relationships/customXml" Target="../ink/ink274.xml"/><Relationship Id="rId142" Type="http://schemas.openxmlformats.org/officeDocument/2006/relationships/image" Target="../media/image29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1.xml"/><Relationship Id="rId13" Type="http://schemas.openxmlformats.org/officeDocument/2006/relationships/image" Target="../media/image300.png"/><Relationship Id="rId18" Type="http://schemas.openxmlformats.org/officeDocument/2006/relationships/customXml" Target="../ink/ink296.xml"/><Relationship Id="rId3" Type="http://schemas.openxmlformats.org/officeDocument/2006/relationships/image" Target="../media/image295.png"/><Relationship Id="rId21" Type="http://schemas.openxmlformats.org/officeDocument/2006/relationships/image" Target="../media/image304.png"/><Relationship Id="rId7" Type="http://schemas.openxmlformats.org/officeDocument/2006/relationships/image" Target="../media/image297.png"/><Relationship Id="rId12" Type="http://schemas.openxmlformats.org/officeDocument/2006/relationships/customXml" Target="../ink/ink293.xml"/><Relationship Id="rId17" Type="http://schemas.openxmlformats.org/officeDocument/2006/relationships/image" Target="../media/image302.png"/><Relationship Id="rId2" Type="http://schemas.openxmlformats.org/officeDocument/2006/relationships/customXml" Target="../ink/ink288.xml"/><Relationship Id="rId16" Type="http://schemas.openxmlformats.org/officeDocument/2006/relationships/customXml" Target="../ink/ink295.xml"/><Relationship Id="rId20" Type="http://schemas.openxmlformats.org/officeDocument/2006/relationships/customXml" Target="../ink/ink29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0.xml"/><Relationship Id="rId11" Type="http://schemas.openxmlformats.org/officeDocument/2006/relationships/image" Target="../media/image299.png"/><Relationship Id="rId5" Type="http://schemas.openxmlformats.org/officeDocument/2006/relationships/image" Target="../media/image296.png"/><Relationship Id="rId15" Type="http://schemas.openxmlformats.org/officeDocument/2006/relationships/image" Target="../media/image301.png"/><Relationship Id="rId10" Type="http://schemas.openxmlformats.org/officeDocument/2006/relationships/customXml" Target="../ink/ink292.xml"/><Relationship Id="rId19" Type="http://schemas.openxmlformats.org/officeDocument/2006/relationships/image" Target="../media/image303.png"/><Relationship Id="rId4" Type="http://schemas.openxmlformats.org/officeDocument/2006/relationships/customXml" Target="../ink/ink289.xml"/><Relationship Id="rId9" Type="http://schemas.openxmlformats.org/officeDocument/2006/relationships/image" Target="../media/image298.png"/><Relationship Id="rId14" Type="http://schemas.openxmlformats.org/officeDocument/2006/relationships/customXml" Target="../ink/ink29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8.xml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6.xm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16.xml"/><Relationship Id="rId18" Type="http://schemas.openxmlformats.org/officeDocument/2006/relationships/image" Target="../media/image19.png"/><Relationship Id="rId26" Type="http://schemas.openxmlformats.org/officeDocument/2006/relationships/image" Target="../media/image23.png"/><Relationship Id="rId39" Type="http://schemas.openxmlformats.org/officeDocument/2006/relationships/customXml" Target="../ink/ink29.xml"/><Relationship Id="rId3" Type="http://schemas.openxmlformats.org/officeDocument/2006/relationships/customXml" Target="../ink/ink11.xml"/><Relationship Id="rId21" Type="http://schemas.openxmlformats.org/officeDocument/2006/relationships/customXml" Target="../ink/ink20.xml"/><Relationship Id="rId34" Type="http://schemas.openxmlformats.org/officeDocument/2006/relationships/image" Target="../media/image27.png"/><Relationship Id="rId42" Type="http://schemas.openxmlformats.org/officeDocument/2006/relationships/image" Target="../media/image31.png"/><Relationship Id="rId47" Type="http://schemas.openxmlformats.org/officeDocument/2006/relationships/customXml" Target="../ink/ink33.xml"/><Relationship Id="rId7" Type="http://schemas.openxmlformats.org/officeDocument/2006/relationships/customXml" Target="../ink/ink13.xml"/><Relationship Id="rId12" Type="http://schemas.openxmlformats.org/officeDocument/2006/relationships/image" Target="../media/image16.png"/><Relationship Id="rId17" Type="http://schemas.openxmlformats.org/officeDocument/2006/relationships/customXml" Target="../ink/ink18.xml"/><Relationship Id="rId25" Type="http://schemas.openxmlformats.org/officeDocument/2006/relationships/customXml" Target="../ink/ink22.xml"/><Relationship Id="rId33" Type="http://schemas.openxmlformats.org/officeDocument/2006/relationships/customXml" Target="../ink/ink26.xml"/><Relationship Id="rId38" Type="http://schemas.openxmlformats.org/officeDocument/2006/relationships/image" Target="../media/image29.png"/><Relationship Id="rId46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29" Type="http://schemas.openxmlformats.org/officeDocument/2006/relationships/customXml" Target="../ink/ink24.xml"/><Relationship Id="rId41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15.xml"/><Relationship Id="rId24" Type="http://schemas.openxmlformats.org/officeDocument/2006/relationships/image" Target="../media/image22.png"/><Relationship Id="rId32" Type="http://schemas.openxmlformats.org/officeDocument/2006/relationships/image" Target="../media/image26.png"/><Relationship Id="rId37" Type="http://schemas.openxmlformats.org/officeDocument/2006/relationships/customXml" Target="../ink/ink28.xml"/><Relationship Id="rId40" Type="http://schemas.openxmlformats.org/officeDocument/2006/relationships/image" Target="../media/image30.png"/><Relationship Id="rId45" Type="http://schemas.openxmlformats.org/officeDocument/2006/relationships/customXml" Target="../ink/ink32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23" Type="http://schemas.openxmlformats.org/officeDocument/2006/relationships/customXml" Target="../ink/ink21.xml"/><Relationship Id="rId28" Type="http://schemas.openxmlformats.org/officeDocument/2006/relationships/image" Target="../media/image24.png"/><Relationship Id="rId36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customXml" Target="../ink/ink19.xml"/><Relationship Id="rId31" Type="http://schemas.openxmlformats.org/officeDocument/2006/relationships/customXml" Target="../ink/ink25.xml"/><Relationship Id="rId44" Type="http://schemas.openxmlformats.org/officeDocument/2006/relationships/image" Target="../media/image32.png"/><Relationship Id="rId4" Type="http://schemas.openxmlformats.org/officeDocument/2006/relationships/image" Target="../media/image12.png"/><Relationship Id="rId9" Type="http://schemas.openxmlformats.org/officeDocument/2006/relationships/customXml" Target="../ink/ink14.xml"/><Relationship Id="rId14" Type="http://schemas.openxmlformats.org/officeDocument/2006/relationships/image" Target="../media/image17.png"/><Relationship Id="rId22" Type="http://schemas.openxmlformats.org/officeDocument/2006/relationships/image" Target="../media/image21.png"/><Relationship Id="rId27" Type="http://schemas.openxmlformats.org/officeDocument/2006/relationships/customXml" Target="../ink/ink23.xml"/><Relationship Id="rId30" Type="http://schemas.openxmlformats.org/officeDocument/2006/relationships/image" Target="../media/image25.png"/><Relationship Id="rId35" Type="http://schemas.openxmlformats.org/officeDocument/2006/relationships/customXml" Target="../ink/ink27.xml"/><Relationship Id="rId43" Type="http://schemas.openxmlformats.org/officeDocument/2006/relationships/customXml" Target="../ink/ink31.xml"/><Relationship Id="rId48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13" Type="http://schemas.openxmlformats.org/officeDocument/2006/relationships/image" Target="../media/image40.png"/><Relationship Id="rId18" Type="http://schemas.openxmlformats.org/officeDocument/2006/relationships/customXml" Target="../ink/ink41.xml"/><Relationship Id="rId26" Type="http://schemas.openxmlformats.org/officeDocument/2006/relationships/customXml" Target="../ink/ink45.xml"/><Relationship Id="rId3" Type="http://schemas.openxmlformats.org/officeDocument/2006/relationships/image" Target="../media/image35.png"/><Relationship Id="rId21" Type="http://schemas.openxmlformats.org/officeDocument/2006/relationships/image" Target="../media/image44.png"/><Relationship Id="rId7" Type="http://schemas.openxmlformats.org/officeDocument/2006/relationships/image" Target="../media/image37.png"/><Relationship Id="rId12" Type="http://schemas.openxmlformats.org/officeDocument/2006/relationships/customXml" Target="../ink/ink38.xm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3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40.xml"/><Relationship Id="rId20" Type="http://schemas.openxmlformats.org/officeDocument/2006/relationships/customXml" Target="../ink/ink42.xml"/><Relationship Id="rId29" Type="http://schemas.openxmlformats.org/officeDocument/2006/relationships/image" Target="../media/image48.png"/><Relationship Id="rId1" Type="http://schemas.openxmlformats.org/officeDocument/2006/relationships/tags" Target="../tags/tag1.xml"/><Relationship Id="rId6" Type="http://schemas.openxmlformats.org/officeDocument/2006/relationships/customXml" Target="../ink/ink35.xml"/><Relationship Id="rId11" Type="http://schemas.openxmlformats.org/officeDocument/2006/relationships/image" Target="../media/image39.png"/><Relationship Id="rId24" Type="http://schemas.openxmlformats.org/officeDocument/2006/relationships/customXml" Target="../ink/ink44.xml"/><Relationship Id="rId32" Type="http://schemas.openxmlformats.org/officeDocument/2006/relationships/customXml" Target="../ink/ink48.xml"/><Relationship Id="rId5" Type="http://schemas.openxmlformats.org/officeDocument/2006/relationships/image" Target="../media/image36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customXml" Target="../ink/ink46.xml"/><Relationship Id="rId10" Type="http://schemas.openxmlformats.org/officeDocument/2006/relationships/customXml" Target="../ink/ink37.xml"/><Relationship Id="rId19" Type="http://schemas.openxmlformats.org/officeDocument/2006/relationships/image" Target="../media/image43.png"/><Relationship Id="rId31" Type="http://schemas.openxmlformats.org/officeDocument/2006/relationships/image" Target="../media/image49.png"/><Relationship Id="rId4" Type="http://schemas.openxmlformats.org/officeDocument/2006/relationships/customXml" Target="../ink/ink34.xml"/><Relationship Id="rId9" Type="http://schemas.openxmlformats.org/officeDocument/2006/relationships/image" Target="../media/image38.png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image" Target="../media/image47.png"/><Relationship Id="rId30" Type="http://schemas.openxmlformats.org/officeDocument/2006/relationships/customXml" Target="../ink/ink4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4.xml"/><Relationship Id="rId18" Type="http://schemas.openxmlformats.org/officeDocument/2006/relationships/image" Target="../media/image58.png"/><Relationship Id="rId26" Type="http://schemas.openxmlformats.org/officeDocument/2006/relationships/image" Target="../media/image62.png"/><Relationship Id="rId39" Type="http://schemas.openxmlformats.org/officeDocument/2006/relationships/customXml" Target="../ink/ink67.xml"/><Relationship Id="rId21" Type="http://schemas.openxmlformats.org/officeDocument/2006/relationships/customXml" Target="../ink/ink58.xml"/><Relationship Id="rId34" Type="http://schemas.openxmlformats.org/officeDocument/2006/relationships/image" Target="../media/image66.png"/><Relationship Id="rId42" Type="http://schemas.openxmlformats.org/officeDocument/2006/relationships/image" Target="../media/image70.png"/><Relationship Id="rId47" Type="http://schemas.openxmlformats.org/officeDocument/2006/relationships/customXml" Target="../ink/ink71.xml"/><Relationship Id="rId50" Type="http://schemas.openxmlformats.org/officeDocument/2006/relationships/image" Target="../media/image74.png"/><Relationship Id="rId55" Type="http://schemas.openxmlformats.org/officeDocument/2006/relationships/customXml" Target="../ink/ink75.xml"/><Relationship Id="rId63" Type="http://schemas.openxmlformats.org/officeDocument/2006/relationships/customXml" Target="../ink/ink79.xml"/><Relationship Id="rId68" Type="http://schemas.openxmlformats.org/officeDocument/2006/relationships/image" Target="../media/image83.png"/><Relationship Id="rId76" Type="http://schemas.openxmlformats.org/officeDocument/2006/relationships/image" Target="../media/image87.png"/><Relationship Id="rId7" Type="http://schemas.openxmlformats.org/officeDocument/2006/relationships/customXml" Target="../ink/ink51.xml"/><Relationship Id="rId71" Type="http://schemas.openxmlformats.org/officeDocument/2006/relationships/customXml" Target="../ink/ink83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.png"/><Relationship Id="rId29" Type="http://schemas.openxmlformats.org/officeDocument/2006/relationships/customXml" Target="../ink/ink62.xml"/><Relationship Id="rId11" Type="http://schemas.openxmlformats.org/officeDocument/2006/relationships/customXml" Target="../ink/ink53.xml"/><Relationship Id="rId24" Type="http://schemas.openxmlformats.org/officeDocument/2006/relationships/image" Target="../media/image61.png"/><Relationship Id="rId32" Type="http://schemas.openxmlformats.org/officeDocument/2006/relationships/image" Target="../media/image65.png"/><Relationship Id="rId37" Type="http://schemas.openxmlformats.org/officeDocument/2006/relationships/customXml" Target="../ink/ink66.xml"/><Relationship Id="rId40" Type="http://schemas.openxmlformats.org/officeDocument/2006/relationships/image" Target="../media/image69.png"/><Relationship Id="rId45" Type="http://schemas.openxmlformats.org/officeDocument/2006/relationships/customXml" Target="../ink/ink70.xml"/><Relationship Id="rId53" Type="http://schemas.openxmlformats.org/officeDocument/2006/relationships/customXml" Target="../ink/ink74.xml"/><Relationship Id="rId58" Type="http://schemas.openxmlformats.org/officeDocument/2006/relationships/image" Target="../media/image78.png"/><Relationship Id="rId66" Type="http://schemas.openxmlformats.org/officeDocument/2006/relationships/image" Target="../media/image82.png"/><Relationship Id="rId74" Type="http://schemas.openxmlformats.org/officeDocument/2006/relationships/image" Target="../media/image86.png"/><Relationship Id="rId5" Type="http://schemas.openxmlformats.org/officeDocument/2006/relationships/customXml" Target="../ink/ink50.xml"/><Relationship Id="rId15" Type="http://schemas.openxmlformats.org/officeDocument/2006/relationships/customXml" Target="../ink/ink55.xml"/><Relationship Id="rId23" Type="http://schemas.openxmlformats.org/officeDocument/2006/relationships/customXml" Target="../ink/ink59.xml"/><Relationship Id="rId28" Type="http://schemas.openxmlformats.org/officeDocument/2006/relationships/image" Target="../media/image63.png"/><Relationship Id="rId36" Type="http://schemas.openxmlformats.org/officeDocument/2006/relationships/image" Target="../media/image67.png"/><Relationship Id="rId49" Type="http://schemas.openxmlformats.org/officeDocument/2006/relationships/customXml" Target="../ink/ink72.xml"/><Relationship Id="rId57" Type="http://schemas.openxmlformats.org/officeDocument/2006/relationships/customXml" Target="../ink/ink76.xml"/><Relationship Id="rId61" Type="http://schemas.openxmlformats.org/officeDocument/2006/relationships/customXml" Target="../ink/ink78.xml"/><Relationship Id="rId10" Type="http://schemas.openxmlformats.org/officeDocument/2006/relationships/image" Target="../media/image54.png"/><Relationship Id="rId19" Type="http://schemas.openxmlformats.org/officeDocument/2006/relationships/customXml" Target="../ink/ink57.xml"/><Relationship Id="rId31" Type="http://schemas.openxmlformats.org/officeDocument/2006/relationships/customXml" Target="../ink/ink63.xml"/><Relationship Id="rId44" Type="http://schemas.openxmlformats.org/officeDocument/2006/relationships/image" Target="../media/image71.png"/><Relationship Id="rId52" Type="http://schemas.openxmlformats.org/officeDocument/2006/relationships/image" Target="../media/image75.png"/><Relationship Id="rId60" Type="http://schemas.openxmlformats.org/officeDocument/2006/relationships/image" Target="../media/image79.png"/><Relationship Id="rId65" Type="http://schemas.openxmlformats.org/officeDocument/2006/relationships/customXml" Target="../ink/ink80.xml"/><Relationship Id="rId73" Type="http://schemas.openxmlformats.org/officeDocument/2006/relationships/customXml" Target="../ink/ink84.xml"/><Relationship Id="rId4" Type="http://schemas.openxmlformats.org/officeDocument/2006/relationships/image" Target="../media/image51.png"/><Relationship Id="rId9" Type="http://schemas.openxmlformats.org/officeDocument/2006/relationships/customXml" Target="../ink/ink52.xml"/><Relationship Id="rId14" Type="http://schemas.openxmlformats.org/officeDocument/2006/relationships/image" Target="../media/image56.png"/><Relationship Id="rId22" Type="http://schemas.openxmlformats.org/officeDocument/2006/relationships/image" Target="../media/image60.png"/><Relationship Id="rId27" Type="http://schemas.openxmlformats.org/officeDocument/2006/relationships/customXml" Target="../ink/ink61.xml"/><Relationship Id="rId30" Type="http://schemas.openxmlformats.org/officeDocument/2006/relationships/image" Target="../media/image64.png"/><Relationship Id="rId35" Type="http://schemas.openxmlformats.org/officeDocument/2006/relationships/customXml" Target="../ink/ink65.xml"/><Relationship Id="rId43" Type="http://schemas.openxmlformats.org/officeDocument/2006/relationships/customXml" Target="../ink/ink69.xml"/><Relationship Id="rId48" Type="http://schemas.openxmlformats.org/officeDocument/2006/relationships/image" Target="../media/image73.png"/><Relationship Id="rId56" Type="http://schemas.openxmlformats.org/officeDocument/2006/relationships/image" Target="../media/image77.png"/><Relationship Id="rId64" Type="http://schemas.openxmlformats.org/officeDocument/2006/relationships/image" Target="../media/image81.png"/><Relationship Id="rId69" Type="http://schemas.openxmlformats.org/officeDocument/2006/relationships/customXml" Target="../ink/ink82.xml"/><Relationship Id="rId8" Type="http://schemas.openxmlformats.org/officeDocument/2006/relationships/image" Target="../media/image53.png"/><Relationship Id="rId51" Type="http://schemas.openxmlformats.org/officeDocument/2006/relationships/customXml" Target="../ink/ink73.xml"/><Relationship Id="rId72" Type="http://schemas.openxmlformats.org/officeDocument/2006/relationships/image" Target="../media/image85.png"/><Relationship Id="rId3" Type="http://schemas.openxmlformats.org/officeDocument/2006/relationships/customXml" Target="../ink/ink49.xml"/><Relationship Id="rId12" Type="http://schemas.openxmlformats.org/officeDocument/2006/relationships/image" Target="../media/image55.png"/><Relationship Id="rId17" Type="http://schemas.openxmlformats.org/officeDocument/2006/relationships/customXml" Target="../ink/ink56.xml"/><Relationship Id="rId25" Type="http://schemas.openxmlformats.org/officeDocument/2006/relationships/customXml" Target="../ink/ink60.xml"/><Relationship Id="rId33" Type="http://schemas.openxmlformats.org/officeDocument/2006/relationships/customXml" Target="../ink/ink64.xml"/><Relationship Id="rId38" Type="http://schemas.openxmlformats.org/officeDocument/2006/relationships/image" Target="../media/image68.png"/><Relationship Id="rId46" Type="http://schemas.openxmlformats.org/officeDocument/2006/relationships/image" Target="../media/image72.png"/><Relationship Id="rId59" Type="http://schemas.openxmlformats.org/officeDocument/2006/relationships/customXml" Target="../ink/ink77.xml"/><Relationship Id="rId67" Type="http://schemas.openxmlformats.org/officeDocument/2006/relationships/customXml" Target="../ink/ink81.xml"/><Relationship Id="rId20" Type="http://schemas.openxmlformats.org/officeDocument/2006/relationships/image" Target="../media/image59.png"/><Relationship Id="rId41" Type="http://schemas.openxmlformats.org/officeDocument/2006/relationships/customXml" Target="../ink/ink68.xml"/><Relationship Id="rId54" Type="http://schemas.openxmlformats.org/officeDocument/2006/relationships/image" Target="../media/image76.png"/><Relationship Id="rId62" Type="http://schemas.openxmlformats.org/officeDocument/2006/relationships/image" Target="../media/image80.png"/><Relationship Id="rId70" Type="http://schemas.openxmlformats.org/officeDocument/2006/relationships/image" Target="../media/image84.png"/><Relationship Id="rId75" Type="http://schemas.openxmlformats.org/officeDocument/2006/relationships/customXml" Target="../ink/ink85.xml"/><Relationship Id="rId1" Type="http://schemas.openxmlformats.org/officeDocument/2006/relationships/tags" Target="../tags/tag2.xml"/><Relationship Id="rId6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3.png"/><Relationship Id="rId18" Type="http://schemas.openxmlformats.org/officeDocument/2006/relationships/customXml" Target="../ink/ink93.xml"/><Relationship Id="rId26" Type="http://schemas.openxmlformats.org/officeDocument/2006/relationships/customXml" Target="../ink/ink97.xml"/><Relationship Id="rId39" Type="http://schemas.openxmlformats.org/officeDocument/2006/relationships/image" Target="../media/image106.png"/><Relationship Id="rId21" Type="http://schemas.openxmlformats.org/officeDocument/2006/relationships/image" Target="../media/image97.png"/><Relationship Id="rId34" Type="http://schemas.openxmlformats.org/officeDocument/2006/relationships/customXml" Target="../ink/ink101.xml"/><Relationship Id="rId42" Type="http://schemas.openxmlformats.org/officeDocument/2006/relationships/customXml" Target="../ink/ink105.xml"/><Relationship Id="rId47" Type="http://schemas.openxmlformats.org/officeDocument/2006/relationships/image" Target="../media/image110.png"/><Relationship Id="rId50" Type="http://schemas.openxmlformats.org/officeDocument/2006/relationships/customXml" Target="../ink/ink109.xml"/><Relationship Id="rId55" Type="http://schemas.openxmlformats.org/officeDocument/2006/relationships/image" Target="../media/image114.png"/><Relationship Id="rId7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92.xml"/><Relationship Id="rId20" Type="http://schemas.openxmlformats.org/officeDocument/2006/relationships/customXml" Target="../ink/ink94.xml"/><Relationship Id="rId29" Type="http://schemas.openxmlformats.org/officeDocument/2006/relationships/image" Target="../media/image101.png"/><Relationship Id="rId41" Type="http://schemas.openxmlformats.org/officeDocument/2006/relationships/image" Target="../media/image107.png"/><Relationship Id="rId54" Type="http://schemas.openxmlformats.org/officeDocument/2006/relationships/customXml" Target="../ink/ink111.xml"/><Relationship Id="rId1" Type="http://schemas.openxmlformats.org/officeDocument/2006/relationships/tags" Target="../tags/tag3.xml"/><Relationship Id="rId6" Type="http://schemas.openxmlformats.org/officeDocument/2006/relationships/customXml" Target="../ink/ink87.xml"/><Relationship Id="rId11" Type="http://schemas.openxmlformats.org/officeDocument/2006/relationships/image" Target="../media/image92.png"/><Relationship Id="rId24" Type="http://schemas.openxmlformats.org/officeDocument/2006/relationships/customXml" Target="../ink/ink96.xml"/><Relationship Id="rId32" Type="http://schemas.openxmlformats.org/officeDocument/2006/relationships/customXml" Target="../ink/ink100.xml"/><Relationship Id="rId37" Type="http://schemas.openxmlformats.org/officeDocument/2006/relationships/image" Target="../media/image105.png"/><Relationship Id="rId40" Type="http://schemas.openxmlformats.org/officeDocument/2006/relationships/customXml" Target="../ink/ink104.xml"/><Relationship Id="rId45" Type="http://schemas.openxmlformats.org/officeDocument/2006/relationships/image" Target="../media/image109.png"/><Relationship Id="rId53" Type="http://schemas.openxmlformats.org/officeDocument/2006/relationships/image" Target="../media/image113.png"/><Relationship Id="rId58" Type="http://schemas.openxmlformats.org/officeDocument/2006/relationships/customXml" Target="../ink/ink113.xml"/><Relationship Id="rId5" Type="http://schemas.openxmlformats.org/officeDocument/2006/relationships/image" Target="../media/image89.png"/><Relationship Id="rId15" Type="http://schemas.openxmlformats.org/officeDocument/2006/relationships/image" Target="../media/image94.png"/><Relationship Id="rId23" Type="http://schemas.openxmlformats.org/officeDocument/2006/relationships/image" Target="../media/image98.png"/><Relationship Id="rId28" Type="http://schemas.openxmlformats.org/officeDocument/2006/relationships/customXml" Target="../ink/ink98.xml"/><Relationship Id="rId36" Type="http://schemas.openxmlformats.org/officeDocument/2006/relationships/customXml" Target="../ink/ink102.xml"/><Relationship Id="rId49" Type="http://schemas.openxmlformats.org/officeDocument/2006/relationships/image" Target="../media/image111.png"/><Relationship Id="rId57" Type="http://schemas.openxmlformats.org/officeDocument/2006/relationships/image" Target="../media/image115.png"/><Relationship Id="rId61" Type="http://schemas.openxmlformats.org/officeDocument/2006/relationships/image" Target="../media/image117.png"/><Relationship Id="rId10" Type="http://schemas.openxmlformats.org/officeDocument/2006/relationships/customXml" Target="../ink/ink89.xml"/><Relationship Id="rId19" Type="http://schemas.openxmlformats.org/officeDocument/2006/relationships/image" Target="../media/image96.png"/><Relationship Id="rId31" Type="http://schemas.openxmlformats.org/officeDocument/2006/relationships/image" Target="../media/image102.png"/><Relationship Id="rId44" Type="http://schemas.openxmlformats.org/officeDocument/2006/relationships/customXml" Target="../ink/ink106.xml"/><Relationship Id="rId52" Type="http://schemas.openxmlformats.org/officeDocument/2006/relationships/customXml" Target="../ink/ink110.xml"/><Relationship Id="rId60" Type="http://schemas.openxmlformats.org/officeDocument/2006/relationships/customXml" Target="../ink/ink114.xml"/><Relationship Id="rId4" Type="http://schemas.openxmlformats.org/officeDocument/2006/relationships/customXml" Target="../ink/ink86.xml"/><Relationship Id="rId9" Type="http://schemas.openxmlformats.org/officeDocument/2006/relationships/image" Target="../media/image91.png"/><Relationship Id="rId14" Type="http://schemas.openxmlformats.org/officeDocument/2006/relationships/customXml" Target="../ink/ink91.xml"/><Relationship Id="rId22" Type="http://schemas.openxmlformats.org/officeDocument/2006/relationships/customXml" Target="../ink/ink95.xml"/><Relationship Id="rId27" Type="http://schemas.openxmlformats.org/officeDocument/2006/relationships/image" Target="../media/image100.png"/><Relationship Id="rId30" Type="http://schemas.openxmlformats.org/officeDocument/2006/relationships/customXml" Target="../ink/ink99.xml"/><Relationship Id="rId35" Type="http://schemas.openxmlformats.org/officeDocument/2006/relationships/image" Target="../media/image104.png"/><Relationship Id="rId43" Type="http://schemas.openxmlformats.org/officeDocument/2006/relationships/image" Target="../media/image108.png"/><Relationship Id="rId48" Type="http://schemas.openxmlformats.org/officeDocument/2006/relationships/customXml" Target="../ink/ink108.xml"/><Relationship Id="rId56" Type="http://schemas.openxmlformats.org/officeDocument/2006/relationships/customXml" Target="../ink/ink112.xml"/><Relationship Id="rId8" Type="http://schemas.openxmlformats.org/officeDocument/2006/relationships/customXml" Target="../ink/ink88.xml"/><Relationship Id="rId51" Type="http://schemas.openxmlformats.org/officeDocument/2006/relationships/image" Target="../media/image112.png"/><Relationship Id="rId3" Type="http://schemas.openxmlformats.org/officeDocument/2006/relationships/image" Target="../media/image88.png"/><Relationship Id="rId12" Type="http://schemas.openxmlformats.org/officeDocument/2006/relationships/customXml" Target="../ink/ink90.xml"/><Relationship Id="rId17" Type="http://schemas.openxmlformats.org/officeDocument/2006/relationships/image" Target="../media/image95.png"/><Relationship Id="rId25" Type="http://schemas.openxmlformats.org/officeDocument/2006/relationships/image" Target="../media/image99.png"/><Relationship Id="rId33" Type="http://schemas.openxmlformats.org/officeDocument/2006/relationships/image" Target="../media/image103.png"/><Relationship Id="rId38" Type="http://schemas.openxmlformats.org/officeDocument/2006/relationships/customXml" Target="../ink/ink103.xml"/><Relationship Id="rId46" Type="http://schemas.openxmlformats.org/officeDocument/2006/relationships/customXml" Target="../ink/ink107.xml"/><Relationship Id="rId59" Type="http://schemas.openxmlformats.org/officeDocument/2006/relationships/image" Target="../media/image116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0.png"/><Relationship Id="rId21" Type="http://schemas.openxmlformats.org/officeDocument/2006/relationships/customXml" Target="../ink/ink124.xml"/><Relationship Id="rId34" Type="http://schemas.openxmlformats.org/officeDocument/2006/relationships/image" Target="../media/image134.png"/><Relationship Id="rId42" Type="http://schemas.openxmlformats.org/officeDocument/2006/relationships/image" Target="../media/image138.png"/><Relationship Id="rId47" Type="http://schemas.openxmlformats.org/officeDocument/2006/relationships/customXml" Target="../ink/ink137.xml"/><Relationship Id="rId50" Type="http://schemas.openxmlformats.org/officeDocument/2006/relationships/image" Target="../media/image142.png"/><Relationship Id="rId55" Type="http://schemas.openxmlformats.org/officeDocument/2006/relationships/customXml" Target="../ink/ink141.xml"/><Relationship Id="rId63" Type="http://schemas.openxmlformats.org/officeDocument/2006/relationships/customXml" Target="../ink/ink145.xml"/><Relationship Id="rId68" Type="http://schemas.openxmlformats.org/officeDocument/2006/relationships/image" Target="../media/image151.png"/><Relationship Id="rId76" Type="http://schemas.openxmlformats.org/officeDocument/2006/relationships/image" Target="../media/image155.png"/><Relationship Id="rId84" Type="http://schemas.openxmlformats.org/officeDocument/2006/relationships/image" Target="../media/image159.png"/><Relationship Id="rId89" Type="http://schemas.openxmlformats.org/officeDocument/2006/relationships/customXml" Target="../ink/ink158.xml"/><Relationship Id="rId97" Type="http://schemas.openxmlformats.org/officeDocument/2006/relationships/customXml" Target="../ink/ink162.xml"/><Relationship Id="rId7" Type="http://schemas.openxmlformats.org/officeDocument/2006/relationships/customXml" Target="../ink/ink117.xml"/><Relationship Id="rId71" Type="http://schemas.openxmlformats.org/officeDocument/2006/relationships/customXml" Target="../ink/ink149.xml"/><Relationship Id="rId92" Type="http://schemas.openxmlformats.org/officeDocument/2006/relationships/image" Target="../media/image163.png"/><Relationship Id="rId2" Type="http://schemas.openxmlformats.org/officeDocument/2006/relationships/image" Target="../media/image89.jpeg"/><Relationship Id="rId16" Type="http://schemas.openxmlformats.org/officeDocument/2006/relationships/image" Target="../media/image125.png"/><Relationship Id="rId29" Type="http://schemas.openxmlformats.org/officeDocument/2006/relationships/customXml" Target="../ink/ink128.xml"/><Relationship Id="rId11" Type="http://schemas.openxmlformats.org/officeDocument/2006/relationships/customXml" Target="../ink/ink119.xml"/><Relationship Id="rId24" Type="http://schemas.openxmlformats.org/officeDocument/2006/relationships/image" Target="../media/image129.png"/><Relationship Id="rId32" Type="http://schemas.openxmlformats.org/officeDocument/2006/relationships/image" Target="../media/image133.png"/><Relationship Id="rId37" Type="http://schemas.openxmlformats.org/officeDocument/2006/relationships/customXml" Target="../ink/ink132.xml"/><Relationship Id="rId40" Type="http://schemas.openxmlformats.org/officeDocument/2006/relationships/image" Target="../media/image137.png"/><Relationship Id="rId45" Type="http://schemas.openxmlformats.org/officeDocument/2006/relationships/customXml" Target="../ink/ink136.xml"/><Relationship Id="rId53" Type="http://schemas.openxmlformats.org/officeDocument/2006/relationships/customXml" Target="../ink/ink140.xml"/><Relationship Id="rId58" Type="http://schemas.openxmlformats.org/officeDocument/2006/relationships/image" Target="../media/image146.png"/><Relationship Id="rId66" Type="http://schemas.openxmlformats.org/officeDocument/2006/relationships/image" Target="../media/image150.png"/><Relationship Id="rId74" Type="http://schemas.openxmlformats.org/officeDocument/2006/relationships/image" Target="../media/image154.png"/><Relationship Id="rId79" Type="http://schemas.openxmlformats.org/officeDocument/2006/relationships/customXml" Target="../ink/ink153.xml"/><Relationship Id="rId87" Type="http://schemas.openxmlformats.org/officeDocument/2006/relationships/customXml" Target="../ink/ink157.xml"/><Relationship Id="rId5" Type="http://schemas.openxmlformats.org/officeDocument/2006/relationships/customXml" Target="../ink/ink116.xml"/><Relationship Id="rId61" Type="http://schemas.openxmlformats.org/officeDocument/2006/relationships/customXml" Target="../ink/ink144.xml"/><Relationship Id="rId82" Type="http://schemas.openxmlformats.org/officeDocument/2006/relationships/image" Target="../media/image158.png"/><Relationship Id="rId90" Type="http://schemas.openxmlformats.org/officeDocument/2006/relationships/image" Target="../media/image162.png"/><Relationship Id="rId95" Type="http://schemas.openxmlformats.org/officeDocument/2006/relationships/customXml" Target="../ink/ink161.xml"/><Relationship Id="rId19" Type="http://schemas.openxmlformats.org/officeDocument/2006/relationships/customXml" Target="../ink/ink123.xml"/><Relationship Id="rId14" Type="http://schemas.openxmlformats.org/officeDocument/2006/relationships/image" Target="../media/image124.png"/><Relationship Id="rId22" Type="http://schemas.openxmlformats.org/officeDocument/2006/relationships/image" Target="../media/image128.png"/><Relationship Id="rId27" Type="http://schemas.openxmlformats.org/officeDocument/2006/relationships/customXml" Target="../ink/ink127.xml"/><Relationship Id="rId30" Type="http://schemas.openxmlformats.org/officeDocument/2006/relationships/image" Target="../media/image132.png"/><Relationship Id="rId35" Type="http://schemas.openxmlformats.org/officeDocument/2006/relationships/customXml" Target="../ink/ink131.xml"/><Relationship Id="rId43" Type="http://schemas.openxmlformats.org/officeDocument/2006/relationships/customXml" Target="../ink/ink135.xml"/><Relationship Id="rId48" Type="http://schemas.openxmlformats.org/officeDocument/2006/relationships/image" Target="../media/image141.png"/><Relationship Id="rId56" Type="http://schemas.openxmlformats.org/officeDocument/2006/relationships/image" Target="../media/image145.png"/><Relationship Id="rId64" Type="http://schemas.openxmlformats.org/officeDocument/2006/relationships/image" Target="../media/image149.png"/><Relationship Id="rId69" Type="http://schemas.openxmlformats.org/officeDocument/2006/relationships/customXml" Target="../ink/ink148.xml"/><Relationship Id="rId77" Type="http://schemas.openxmlformats.org/officeDocument/2006/relationships/customXml" Target="../ink/ink152.xml"/><Relationship Id="rId8" Type="http://schemas.openxmlformats.org/officeDocument/2006/relationships/image" Target="../media/image121.png"/><Relationship Id="rId51" Type="http://schemas.openxmlformats.org/officeDocument/2006/relationships/customXml" Target="../ink/ink139.xml"/><Relationship Id="rId72" Type="http://schemas.openxmlformats.org/officeDocument/2006/relationships/image" Target="../media/image153.png"/><Relationship Id="rId80" Type="http://schemas.openxmlformats.org/officeDocument/2006/relationships/image" Target="../media/image157.png"/><Relationship Id="rId85" Type="http://schemas.openxmlformats.org/officeDocument/2006/relationships/customXml" Target="../ink/ink156.xml"/><Relationship Id="rId93" Type="http://schemas.openxmlformats.org/officeDocument/2006/relationships/customXml" Target="../ink/ink160.xml"/><Relationship Id="rId98" Type="http://schemas.openxmlformats.org/officeDocument/2006/relationships/image" Target="../media/image166.png"/><Relationship Id="rId3" Type="http://schemas.openxmlformats.org/officeDocument/2006/relationships/customXml" Target="../ink/ink115.xml"/><Relationship Id="rId12" Type="http://schemas.openxmlformats.org/officeDocument/2006/relationships/image" Target="../media/image123.png"/><Relationship Id="rId17" Type="http://schemas.openxmlformats.org/officeDocument/2006/relationships/customXml" Target="../ink/ink122.xml"/><Relationship Id="rId25" Type="http://schemas.openxmlformats.org/officeDocument/2006/relationships/customXml" Target="../ink/ink126.xml"/><Relationship Id="rId33" Type="http://schemas.openxmlformats.org/officeDocument/2006/relationships/customXml" Target="../ink/ink130.xml"/><Relationship Id="rId38" Type="http://schemas.openxmlformats.org/officeDocument/2006/relationships/image" Target="../media/image136.png"/><Relationship Id="rId46" Type="http://schemas.openxmlformats.org/officeDocument/2006/relationships/image" Target="../media/image140.png"/><Relationship Id="rId59" Type="http://schemas.openxmlformats.org/officeDocument/2006/relationships/customXml" Target="../ink/ink143.xml"/><Relationship Id="rId67" Type="http://schemas.openxmlformats.org/officeDocument/2006/relationships/customXml" Target="../ink/ink147.xml"/><Relationship Id="rId20" Type="http://schemas.openxmlformats.org/officeDocument/2006/relationships/image" Target="../media/image127.png"/><Relationship Id="rId41" Type="http://schemas.openxmlformats.org/officeDocument/2006/relationships/customXml" Target="../ink/ink134.xml"/><Relationship Id="rId54" Type="http://schemas.openxmlformats.org/officeDocument/2006/relationships/image" Target="../media/image144.png"/><Relationship Id="rId62" Type="http://schemas.openxmlformats.org/officeDocument/2006/relationships/image" Target="../media/image148.png"/><Relationship Id="rId70" Type="http://schemas.openxmlformats.org/officeDocument/2006/relationships/image" Target="../media/image152.png"/><Relationship Id="rId75" Type="http://schemas.openxmlformats.org/officeDocument/2006/relationships/customXml" Target="../ink/ink151.xml"/><Relationship Id="rId83" Type="http://schemas.openxmlformats.org/officeDocument/2006/relationships/customXml" Target="../ink/ink155.xml"/><Relationship Id="rId88" Type="http://schemas.openxmlformats.org/officeDocument/2006/relationships/image" Target="../media/image161.png"/><Relationship Id="rId91" Type="http://schemas.openxmlformats.org/officeDocument/2006/relationships/customXml" Target="../ink/ink159.xml"/><Relationship Id="rId96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5" Type="http://schemas.openxmlformats.org/officeDocument/2006/relationships/customXml" Target="../ink/ink121.xml"/><Relationship Id="rId23" Type="http://schemas.openxmlformats.org/officeDocument/2006/relationships/customXml" Target="../ink/ink125.xml"/><Relationship Id="rId28" Type="http://schemas.openxmlformats.org/officeDocument/2006/relationships/image" Target="../media/image131.png"/><Relationship Id="rId36" Type="http://schemas.openxmlformats.org/officeDocument/2006/relationships/image" Target="../media/image135.png"/><Relationship Id="rId49" Type="http://schemas.openxmlformats.org/officeDocument/2006/relationships/customXml" Target="../ink/ink138.xml"/><Relationship Id="rId57" Type="http://schemas.openxmlformats.org/officeDocument/2006/relationships/customXml" Target="../ink/ink142.xml"/><Relationship Id="rId10" Type="http://schemas.openxmlformats.org/officeDocument/2006/relationships/image" Target="../media/image122.png"/><Relationship Id="rId31" Type="http://schemas.openxmlformats.org/officeDocument/2006/relationships/customXml" Target="../ink/ink129.xml"/><Relationship Id="rId44" Type="http://schemas.openxmlformats.org/officeDocument/2006/relationships/image" Target="../media/image139.png"/><Relationship Id="rId52" Type="http://schemas.openxmlformats.org/officeDocument/2006/relationships/image" Target="../media/image143.png"/><Relationship Id="rId60" Type="http://schemas.openxmlformats.org/officeDocument/2006/relationships/image" Target="../media/image147.png"/><Relationship Id="rId65" Type="http://schemas.openxmlformats.org/officeDocument/2006/relationships/customXml" Target="../ink/ink146.xml"/><Relationship Id="rId73" Type="http://schemas.openxmlformats.org/officeDocument/2006/relationships/customXml" Target="../ink/ink150.xml"/><Relationship Id="rId78" Type="http://schemas.openxmlformats.org/officeDocument/2006/relationships/image" Target="../media/image156.png"/><Relationship Id="rId81" Type="http://schemas.openxmlformats.org/officeDocument/2006/relationships/customXml" Target="../ink/ink154.xml"/><Relationship Id="rId86" Type="http://schemas.openxmlformats.org/officeDocument/2006/relationships/image" Target="../media/image160.png"/><Relationship Id="rId94" Type="http://schemas.openxmlformats.org/officeDocument/2006/relationships/image" Target="../media/image164.png"/><Relationship Id="rId4" Type="http://schemas.openxmlformats.org/officeDocument/2006/relationships/image" Target="../media/image119.png"/><Relationship Id="rId9" Type="http://schemas.openxmlformats.org/officeDocument/2006/relationships/customXml" Target="../ink/ink118.xml"/><Relationship Id="rId13" Type="http://schemas.openxmlformats.org/officeDocument/2006/relationships/customXml" Target="../ink/ink120.xml"/><Relationship Id="rId18" Type="http://schemas.openxmlformats.org/officeDocument/2006/relationships/image" Target="../media/image126.png"/><Relationship Id="rId39" Type="http://schemas.openxmlformats.org/officeDocument/2006/relationships/customXml" Target="../ink/ink1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Class/Object Relationships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sz="4800" b="1" dirty="0">
                <a:solidFill>
                  <a:srgbClr val="FF0000"/>
                </a:solidFill>
              </a:rPr>
              <a:t>Dependency, </a:t>
            </a:r>
            <a:r>
              <a:rPr lang="en-US" sz="4800" b="1" dirty="0">
                <a:solidFill>
                  <a:srgbClr val="0070C0"/>
                </a:solidFill>
              </a:rPr>
              <a:t>Association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3586" y="3509963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CS(217) Object Oriented Programming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Abeeda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Akram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99C3-21C8-401D-BC40-84A19BA9C887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E54D81F-EC07-49B7-83D3-B6E5AAE778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49170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5368" x="527050" y="5054600"/>
          <p14:tracePt t="5970" x="536575" y="5045075"/>
          <p14:tracePt t="5978" x="544513" y="5045075"/>
          <p14:tracePt t="5988" x="571500" y="5045075"/>
          <p14:tracePt t="6005" x="615950" y="5045075"/>
          <p14:tracePt t="6022" x="633413" y="5054600"/>
          <p14:tracePt t="6038" x="669925" y="5072063"/>
          <p14:tracePt t="6055" x="696913" y="5081588"/>
          <p14:tracePt t="6073" x="758825" y="5089525"/>
          <p14:tracePt t="6090" x="812800" y="5089525"/>
          <p14:tracePt t="6106" x="919163" y="5089525"/>
          <p14:tracePt t="6122" x="1089025" y="5037138"/>
          <p14:tracePt t="6139" x="1268413" y="4973638"/>
          <p14:tracePt t="6157" x="1428750" y="4894263"/>
          <p14:tracePt t="6171" x="1571625" y="4822825"/>
          <p14:tracePt t="6187" x="1670050" y="4751388"/>
          <p14:tracePt t="6203" x="1741488" y="4670425"/>
          <p14:tracePt t="6219" x="1795463" y="4608513"/>
          <p14:tracePt t="6236" x="1822450" y="4572000"/>
          <p14:tracePt t="6255" x="1830388" y="4562475"/>
          <p14:tracePt t="6272" x="1839913" y="4545013"/>
          <p14:tracePt t="6289" x="1839913" y="4510088"/>
          <p14:tracePt t="6305" x="1839913" y="4500563"/>
          <p14:tracePt t="6322" x="1839913" y="4483100"/>
          <p14:tracePt t="6355" x="1839913" y="4465638"/>
          <p14:tracePt t="6372" x="1839913" y="4446588"/>
          <p14:tracePt t="6389" x="1857375" y="4394200"/>
          <p14:tracePt t="6405" x="1928813" y="4259263"/>
          <p14:tracePt t="6422" x="2036763" y="4143375"/>
          <p14:tracePt t="6439" x="2160588" y="4027488"/>
          <p14:tracePt t="6457" x="2374900" y="3875088"/>
          <p14:tracePt t="6473" x="2527300" y="3803650"/>
          <p14:tracePt t="6489" x="2625725" y="3759200"/>
          <p14:tracePt t="6506" x="2652713" y="3751263"/>
          <p14:tracePt t="6602" x="2652713" y="3741738"/>
          <p14:tracePt t="6618" x="2643188" y="3741738"/>
          <p14:tracePt t="6628" x="2616200" y="3741738"/>
          <p14:tracePt t="6642" x="2517775" y="3732213"/>
          <p14:tracePt t="6657" x="2419350" y="3732213"/>
          <p14:tracePt t="6675" x="2312988" y="3724275"/>
          <p14:tracePt t="6691" x="2214563" y="3724275"/>
          <p14:tracePt t="6708" x="2170113" y="3714750"/>
          <p14:tracePt t="6754" x="2187575" y="3705225"/>
          <p14:tracePt t="6762" x="2214563" y="3705225"/>
          <p14:tracePt t="6775" x="2241550" y="3705225"/>
          <p14:tracePt t="6791" x="2295525" y="3687763"/>
          <p14:tracePt t="6809" x="2330450" y="3687763"/>
          <p14:tracePt t="6828" x="2347913" y="3687763"/>
          <p14:tracePt t="6842" x="2366963" y="3687763"/>
          <p14:tracePt t="6858" x="2401888" y="3687763"/>
          <p14:tracePt t="6875" x="2465388" y="3687763"/>
          <p14:tracePt t="6892" x="2544763" y="3687763"/>
          <p14:tracePt t="6908" x="2652713" y="3679825"/>
          <p14:tracePt t="6925" x="2822575" y="3660775"/>
          <p14:tracePt t="6942" x="3009900" y="3643313"/>
          <p14:tracePt t="6958" x="3214688" y="3625850"/>
          <p14:tracePt t="6975" x="3411538" y="3608388"/>
          <p14:tracePt t="6994" x="3660775" y="3598863"/>
          <p14:tracePt t="7010" x="3768725" y="3598863"/>
          <p14:tracePt t="7025" x="3822700" y="3581400"/>
          <p14:tracePt t="7042" x="3840163" y="3581400"/>
          <p14:tracePt t="7059" x="3857625" y="3571875"/>
          <p14:tracePt t="7076" x="3867150" y="3571875"/>
          <p14:tracePt t="7082" x="3884613" y="3571875"/>
          <p14:tracePt t="7093" x="3894138" y="3562350"/>
          <p14:tracePt t="7109" x="3919538" y="3562350"/>
          <p14:tracePt t="7126" x="3965575" y="3562350"/>
          <p14:tracePt t="7142" x="4027488" y="3562350"/>
          <p14:tracePt t="7160" x="4089400" y="3562350"/>
          <p14:tracePt t="7161" x="4133850" y="3562350"/>
          <p14:tracePt t="7178" x="4241800" y="3562350"/>
          <p14:tracePt t="7194" x="4340225" y="3562350"/>
          <p14:tracePt t="7210" x="4429125" y="3554413"/>
          <p14:tracePt t="7226" x="4483100" y="3544888"/>
          <p14:tracePt t="7243" x="4537075" y="3544888"/>
          <p14:tracePt t="7260" x="4589463" y="3544888"/>
          <p14:tracePt t="7277" x="4643438" y="3544888"/>
          <p14:tracePt t="7293" x="4697413" y="3544888"/>
          <p14:tracePt t="7310" x="4732338" y="3544888"/>
          <p14:tracePt t="7326" x="4768850" y="3544888"/>
          <p14:tracePt t="7343" x="4776788" y="3544888"/>
          <p14:tracePt t="7362" x="4795838" y="3544888"/>
          <p14:tracePt t="7378" x="4857750" y="3544888"/>
          <p14:tracePt t="7393" x="4919663" y="3544888"/>
          <p14:tracePt t="7410" x="5000625" y="3544888"/>
          <p14:tracePt t="7427" x="5089525" y="3544888"/>
          <p14:tracePt t="7444" x="5116513" y="3544888"/>
          <p14:tracePt t="28318" x="5126038" y="3536950"/>
          <p14:tracePt t="28326" x="5133975" y="3536950"/>
          <p14:tracePt t="28333" x="5160963" y="3527425"/>
          <p14:tracePt t="28344" x="5205413" y="3490913"/>
          <p14:tracePt t="28360" x="5340350" y="3367088"/>
          <p14:tracePt t="28377" x="5500688" y="3214688"/>
          <p14:tracePt t="28394" x="5608638" y="3133725"/>
          <p14:tracePt t="28542" x="5608638" y="3125788"/>
          <p14:tracePt t="28551" x="5608638" y="3116263"/>
          <p14:tracePt t="28566" x="5589588" y="3108325"/>
          <p14:tracePt t="28578" x="5562600" y="3108325"/>
          <p14:tracePt t="28594" x="5554663" y="3108325"/>
          <p14:tracePt t="28614" x="5545138" y="3116263"/>
          <p14:tracePt t="28630" x="5562600" y="3143250"/>
          <p14:tracePt t="28646" x="5581650" y="3179763"/>
          <p14:tracePt t="28662" x="5589588" y="3241675"/>
          <p14:tracePt t="28679" x="5589588" y="3286125"/>
          <p14:tracePt t="28696" x="5589588" y="3322638"/>
          <p14:tracePt t="28712" x="5581650" y="3348038"/>
          <p14:tracePt t="28728" x="5554663" y="3375025"/>
          <p14:tracePt t="28745" x="5510213" y="3429000"/>
          <p14:tracePt t="28762" x="5446713" y="3490913"/>
          <p14:tracePt t="28779" x="5402263" y="3544888"/>
          <p14:tracePt t="28797" x="5322888" y="3625850"/>
          <p14:tracePt t="28814" x="5251450" y="3697288"/>
          <p14:tracePt t="28830" x="5224463" y="3724275"/>
          <p14:tracePt t="28846" x="5133975" y="3776663"/>
          <p14:tracePt t="28863" x="5089525" y="3813175"/>
          <p14:tracePt t="28879" x="5037138" y="3857625"/>
          <p14:tracePt t="28897" x="5027613" y="3875088"/>
          <p14:tracePt t="28913" x="5027613" y="3911600"/>
          <p14:tracePt t="28929" x="5018088" y="3956050"/>
          <p14:tracePt t="28946" x="5010150" y="3990975"/>
          <p14:tracePt t="28964" x="5000625" y="4044950"/>
          <p14:tracePt t="28980" x="5000625" y="4098925"/>
          <p14:tracePt t="28995" x="5000625" y="4125913"/>
          <p14:tracePt t="29012" x="5000625" y="4160838"/>
          <p14:tracePt t="29028" x="5000625" y="4179888"/>
          <p14:tracePt t="29045" x="5000625" y="4205288"/>
          <p14:tracePt t="29061" x="5000625" y="4241800"/>
          <p14:tracePt t="29078" x="5000625" y="4251325"/>
          <p14:tracePt t="29096" x="5000625" y="4276725"/>
          <p14:tracePt t="29113" x="5000625" y="4295775"/>
          <p14:tracePt t="29130" x="5000625" y="4303713"/>
          <p14:tracePt t="39678" x="4991100" y="4303713"/>
          <p14:tracePt t="39694" x="4973638" y="4286250"/>
          <p14:tracePt t="39702" x="4965700" y="4276725"/>
          <p14:tracePt t="39710" x="4946650" y="4276725"/>
          <p14:tracePt t="39722" x="4902200" y="4251325"/>
          <p14:tracePt t="39739" x="4813300" y="4205288"/>
          <p14:tracePt t="39757" x="4679950" y="4143375"/>
          <p14:tracePt t="39774" x="4608513" y="4098925"/>
          <p14:tracePt t="39789" x="4554538" y="4081463"/>
          <p14:tracePt t="39807" x="4491038" y="4071938"/>
          <p14:tracePt t="39823" x="4411663" y="4037013"/>
          <p14:tracePt t="39839" x="4303713" y="4000500"/>
          <p14:tracePt t="39856" x="4214813" y="3973513"/>
          <p14:tracePt t="39873" x="4160838" y="3965575"/>
          <p14:tracePt t="39890" x="4098925" y="3956050"/>
          <p14:tracePt t="39907" x="4017963" y="3938588"/>
          <p14:tracePt t="39923" x="3929063" y="3919538"/>
          <p14:tracePt t="39941" x="3795713" y="3894138"/>
          <p14:tracePt t="39957" x="3714750" y="3875088"/>
          <p14:tracePt t="39973" x="3633788" y="3848100"/>
          <p14:tracePt t="39991" x="3571875" y="3840163"/>
          <p14:tracePt t="40007" x="3482975" y="3822700"/>
          <p14:tracePt t="40024" x="3375025" y="3803650"/>
          <p14:tracePt t="40041" x="3286125" y="3768725"/>
          <p14:tracePt t="40057" x="3224213" y="3751263"/>
          <p14:tracePt t="40074" x="3187700" y="3732213"/>
          <p14:tracePt t="40090" x="3152775" y="3714750"/>
          <p14:tracePt t="40110" x="3098800" y="3679825"/>
          <p14:tracePt t="40125" x="3071813" y="3660775"/>
          <p14:tracePt t="40141" x="3062288" y="3660775"/>
          <p14:tracePt t="40174" x="3044825" y="3652838"/>
          <p14:tracePt t="46814" x="3044825" y="3643313"/>
          <p14:tracePt t="46821" x="3054350" y="3643313"/>
          <p14:tracePt t="46834" x="3071813" y="3625850"/>
          <p14:tracePt t="46851" x="3133725" y="3581400"/>
          <p14:tracePt t="46869" x="3224213" y="3536950"/>
          <p14:tracePt t="46886" x="3330575" y="3500438"/>
          <p14:tracePt t="46901" x="3465513" y="3465513"/>
          <p14:tracePt t="46918" x="3643313" y="3429000"/>
          <p14:tracePt t="46934" x="3822700" y="3394075"/>
          <p14:tracePt t="46951" x="3983038" y="3375025"/>
          <p14:tracePt t="46968" x="4116388" y="3367088"/>
          <p14:tracePt t="46985" x="4251325" y="3348038"/>
          <p14:tracePt t="47002" x="4411663" y="3340100"/>
          <p14:tracePt t="47018" x="4625975" y="3340100"/>
          <p14:tracePt t="47035" x="4911725" y="3340100"/>
          <p14:tracePt t="47053" x="5367338" y="3340100"/>
          <p14:tracePt t="47070" x="5572125" y="3340100"/>
          <p14:tracePt t="47086" x="5643563" y="3340100"/>
          <p14:tracePt t="47150" x="5670550" y="3340100"/>
          <p14:tracePt t="47157" x="5680075" y="3340100"/>
          <p14:tracePt t="47169" x="5705475" y="3340100"/>
          <p14:tracePt t="47187" x="5732463" y="3340100"/>
          <p14:tracePt t="47203" x="5751513" y="3340100"/>
          <p14:tracePt t="47219" x="5768975" y="3340100"/>
          <p14:tracePt t="47235" x="5786438" y="3340100"/>
          <p14:tracePt t="47252" x="5822950" y="3367088"/>
          <p14:tracePt t="47269" x="5857875" y="3375025"/>
          <p14:tracePt t="47286" x="5929313" y="3402013"/>
          <p14:tracePt t="47302" x="6018213" y="3419475"/>
          <p14:tracePt t="47319" x="6126163" y="3438525"/>
          <p14:tracePt t="47338" x="6205538" y="3455988"/>
          <p14:tracePt t="47394" x="6215063" y="3455988"/>
          <p14:tracePt t="47402" x="6224588" y="3455988"/>
          <p14:tracePt t="47410" x="6242050" y="3455988"/>
          <p14:tracePt t="47420" x="6251575" y="3455988"/>
          <p14:tracePt t="47436" x="6269038" y="3455988"/>
          <p14:tracePt t="47470" x="6276975" y="3455988"/>
          <p14:tracePt t="49302" x="6276975" y="3465513"/>
          <p14:tracePt t="49310" x="6251575" y="3500438"/>
          <p14:tracePt t="49317" x="6224588" y="3536950"/>
          <p14:tracePt t="49328" x="6215063" y="3554413"/>
          <p14:tracePt t="49345" x="6170613" y="3625850"/>
          <p14:tracePt t="49361" x="6081713" y="3751263"/>
          <p14:tracePt t="49377" x="5965825" y="3894138"/>
          <p14:tracePt t="49394" x="5857875" y="4027488"/>
          <p14:tracePt t="49411" x="5751513" y="4133850"/>
          <p14:tracePt t="49429" x="5705475" y="4187825"/>
          <p14:tracePt t="49445" x="5697538" y="4197350"/>
          <p14:tracePt t="49461" x="5697538" y="4205288"/>
          <p14:tracePt t="49478" x="5680075" y="4232275"/>
          <p14:tracePt t="49495" x="5661025" y="4241800"/>
          <p14:tracePt t="49511" x="5653088" y="4259263"/>
          <p14:tracePt t="49528" x="5634038" y="4276725"/>
          <p14:tracePt t="49545" x="5599113" y="4303713"/>
          <p14:tracePt t="49562" x="5581650" y="4348163"/>
          <p14:tracePt t="49578" x="5537200" y="4394200"/>
          <p14:tracePt t="49597" x="5429250" y="4491038"/>
          <p14:tracePt t="49613" x="5340350" y="4554538"/>
          <p14:tracePt t="49630" x="5295900" y="4589463"/>
          <p14:tracePt t="49646" x="5276850" y="4589463"/>
          <p14:tracePt t="50590" x="5268913" y="4589463"/>
          <p14:tracePt t="50670" x="5276850" y="4581525"/>
          <p14:tracePt t="50701" x="5276850" y="4572000"/>
          <p14:tracePt t="50718" x="5276850" y="4562475"/>
          <p14:tracePt t="50726" x="5286375" y="4562475"/>
          <p14:tracePt t="50736" x="5286375" y="4554538"/>
          <p14:tracePt t="50750" x="5295900" y="4537075"/>
          <p14:tracePt t="50767" x="5303838" y="4510088"/>
          <p14:tracePt t="50783" x="5313363" y="4483100"/>
          <p14:tracePt t="50800" x="5322888" y="4465638"/>
          <p14:tracePt t="50817" x="5322888" y="4456113"/>
          <p14:tracePt t="50833" x="5322888" y="4438650"/>
          <p14:tracePt t="50850" x="5322888" y="4411663"/>
          <p14:tracePt t="50867" x="5330825" y="4384675"/>
          <p14:tracePt t="50869" x="5340350" y="4357688"/>
          <p14:tracePt t="50885" x="5340350" y="4286250"/>
          <p14:tracePt t="50902" x="5340350" y="4214813"/>
          <p14:tracePt t="50917" x="5340350" y="4152900"/>
          <p14:tracePt t="50934" x="5295900" y="4081463"/>
          <p14:tracePt t="50951" x="5214938" y="4017963"/>
          <p14:tracePt t="50968" x="5037138" y="3911600"/>
          <p14:tracePt t="50984" x="4786313" y="3776663"/>
          <p14:tracePt t="51001" x="4510088" y="3643313"/>
          <p14:tracePt t="51017" x="4322763" y="3544888"/>
          <p14:tracePt t="51034" x="4214813" y="3473450"/>
          <p14:tracePt t="51051" x="4214813" y="3465513"/>
          <p14:tracePt t="51069" x="4214813" y="3446463"/>
          <p14:tracePt t="51086" x="4214813" y="3429000"/>
          <p14:tracePt t="51102" x="4214813" y="3419475"/>
          <p14:tracePt t="51166" x="4232275" y="3419475"/>
          <p14:tracePt t="51174" x="4251325" y="3419475"/>
          <p14:tracePt t="51185" x="4286250" y="3419475"/>
          <p14:tracePt t="51203" x="4419600" y="3419475"/>
          <p14:tracePt t="51217" x="4660900" y="3419475"/>
          <p14:tracePt t="51233" x="5000625" y="3419475"/>
          <p14:tracePt t="51250" x="5384800" y="3419475"/>
          <p14:tracePt t="51270" x="5822950" y="3419475"/>
          <p14:tracePt t="51286" x="6027738" y="3402013"/>
          <p14:tracePt t="51303" x="6188075" y="3375025"/>
          <p14:tracePt t="51319" x="6323013" y="3348038"/>
          <p14:tracePt t="51335" x="6446838" y="3322638"/>
          <p14:tracePt t="51351" x="6589713" y="3303588"/>
          <p14:tracePt t="51367" x="6732588" y="3286125"/>
          <p14:tracePt t="51384" x="6884988" y="3286125"/>
          <p14:tracePt t="51401" x="7000875" y="3286125"/>
          <p14:tracePt t="51419" x="7089775" y="3286125"/>
          <p14:tracePt t="51437" x="7134225" y="3286125"/>
          <p14:tracePt t="51453" x="7188200" y="3303588"/>
          <p14:tracePt t="51470" x="7242175" y="3357563"/>
          <p14:tracePt t="51486" x="7277100" y="3394075"/>
          <p14:tracePt t="51503" x="7358063" y="3465513"/>
          <p14:tracePt t="51519" x="7429500" y="3517900"/>
          <p14:tracePt t="51536" x="7466013" y="3554413"/>
          <p14:tracePt t="51553" x="7473950" y="3554413"/>
          <p14:tracePt t="51570" x="7473950" y="3571875"/>
          <p14:tracePt t="51587" x="7483475" y="3589338"/>
          <p14:tracePt t="51603" x="7483475" y="3598863"/>
          <p14:tracePt t="51621" x="7483475" y="3608388"/>
          <p14:tracePt t="51710" x="7491413" y="3608388"/>
          <p14:tracePt t="51718" x="7500938" y="3608388"/>
          <p14:tracePt t="52643" x="7500938" y="3633788"/>
          <p14:tracePt t="52649" x="7500938" y="3643313"/>
          <p14:tracePt t="52660" x="7510463" y="3670300"/>
          <p14:tracePt t="52674" x="7527925" y="3741738"/>
          <p14:tracePt t="52691" x="7572375" y="3857625"/>
          <p14:tracePt t="52707" x="7626350" y="4010025"/>
          <p14:tracePt t="52724" x="7705725" y="4160838"/>
          <p14:tracePt t="52742" x="7786688" y="4286250"/>
          <p14:tracePt t="52757" x="7867650" y="4411663"/>
          <p14:tracePt t="52774" x="7956550" y="4537075"/>
          <p14:tracePt t="52793" x="8116888" y="4724400"/>
          <p14:tracePt t="52809" x="8170863" y="4776788"/>
          <p14:tracePt t="52826" x="8197850" y="4803775"/>
          <p14:tracePt t="52867" x="8197850" y="4813300"/>
          <p14:tracePt t="52876" x="8197850" y="4822825"/>
          <p14:tracePt t="52905" x="8197850" y="4830763"/>
          <p14:tracePt t="52914" x="8197850" y="4840288"/>
          <p14:tracePt t="52937" x="8197850" y="4848225"/>
          <p14:tracePt t="53041" x="8197850" y="4875213"/>
          <p14:tracePt t="53058" x="8197850" y="4884738"/>
          <p14:tracePt t="53065" x="8197850" y="4902200"/>
          <p14:tracePt t="53082" x="8197850" y="4911725"/>
          <p14:tracePt t="53092" x="8188325" y="4919663"/>
          <p14:tracePt t="53109" x="8180388" y="4929188"/>
          <p14:tracePt t="53138" x="8170863" y="4938713"/>
          <p14:tracePt t="53378" x="8161338" y="4946650"/>
          <p14:tracePt t="53986" x="8126413" y="4956175"/>
          <p14:tracePt t="54002" x="8089900" y="4965700"/>
          <p14:tracePt t="54010" x="8054975" y="4973638"/>
          <p14:tracePt t="54018" x="7991475" y="5000625"/>
          <p14:tracePt t="54029" x="7929563" y="5037138"/>
          <p14:tracePt t="54047" x="7831138" y="5099050"/>
          <p14:tracePt t="54063" x="7732713" y="5170488"/>
          <p14:tracePt t="54081" x="7554913" y="5295900"/>
          <p14:tracePt t="54098" x="7483475" y="5367338"/>
          <p14:tracePt t="54113" x="7385050" y="5456238"/>
          <p14:tracePt t="54130" x="7286625" y="5562600"/>
          <p14:tracePt t="54147" x="7188200" y="5670550"/>
          <p14:tracePt t="54163" x="7153275" y="5724525"/>
          <p14:tracePt t="54180" x="7153275" y="5732463"/>
          <p14:tracePt t="54290" x="7153275" y="5724525"/>
          <p14:tracePt t="54305" x="7153275" y="571500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89" y="1943713"/>
            <a:ext cx="541100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Unidirectional one to many</a:t>
            </a:r>
          </a:p>
          <a:p>
            <a:r>
              <a:rPr lang="en-US" sz="2400" dirty="0"/>
              <a:t>A doctor can examine many patients to earn money.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class Doctor{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private: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dId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*</a:t>
            </a:r>
            <a:r>
              <a:rPr lang="en-US" sz="1800" dirty="0" err="1">
                <a:latin typeface="Consolas" panose="020B0609020204030204" pitchFamily="49" charset="0"/>
              </a:rPr>
              <a:t>pateintsExamined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//Maintain the history of examined patients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examinPatient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&amp; </a:t>
            </a:r>
            <a:r>
              <a:rPr lang="en-US" sz="1800" dirty="0" err="1">
                <a:latin typeface="Consolas" panose="020B0609020204030204" pitchFamily="49" charset="0"/>
              </a:rPr>
              <a:t>pid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Association (</a:t>
            </a:r>
            <a:r>
              <a:rPr lang="en-US" b="1" dirty="0">
                <a:solidFill>
                  <a:srgbClr val="FF0000"/>
                </a:solidFill>
              </a:rPr>
              <a:t>use-a</a:t>
            </a:r>
            <a:r>
              <a:rPr lang="en-US" b="1" dirty="0"/>
              <a:t>) </a:t>
            </a:r>
            <a:r>
              <a:rPr lang="en-US" dirty="0"/>
              <a:t>Examples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59054" y="2015006"/>
            <a:ext cx="50474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Unidirectional one to many</a:t>
            </a:r>
          </a:p>
          <a:p>
            <a:r>
              <a:rPr lang="en-US" sz="2400" dirty="0"/>
              <a:t>A patient can visit many doctors for different ailments.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class Patient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private: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pId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* </a:t>
            </a:r>
            <a:r>
              <a:rPr lang="en-US" sz="1800" dirty="0" err="1">
                <a:latin typeface="Consolas" panose="020B0609020204030204" pitchFamily="49" charset="0"/>
              </a:rPr>
              <a:t>visitedDoctors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//Maintain the history of patient on every visit a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docotor</a:t>
            </a:r>
            <a:r>
              <a:rPr lang="en-US" sz="18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visitDoctor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&amp; did);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784989" y="1436266"/>
            <a:ext cx="1" cy="484422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945163" y="1251600"/>
            <a:ext cx="3889420" cy="659108"/>
            <a:chOff x="838200" y="1500742"/>
            <a:chExt cx="3889420" cy="659108"/>
          </a:xfrm>
        </p:grpSpPr>
        <p:grpSp>
          <p:nvGrpSpPr>
            <p:cNvPr id="7" name="Group 6"/>
            <p:cNvGrpSpPr/>
            <p:nvPr/>
          </p:nvGrpSpPr>
          <p:grpSpPr>
            <a:xfrm>
              <a:off x="838200" y="1580300"/>
              <a:ext cx="3889420" cy="579550"/>
              <a:chOff x="4906851" y="1918951"/>
              <a:chExt cx="4840310" cy="57955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906851" y="1918952"/>
                <a:ext cx="1378039" cy="57954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Patient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369122" y="1918951"/>
                <a:ext cx="1378039" cy="57954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Doctor</a:t>
                </a:r>
              </a:p>
            </p:txBody>
          </p:sp>
          <p:cxnSp>
            <p:nvCxnSpPr>
              <p:cNvPr id="10" name="Straight Arrow Connector 9"/>
              <p:cNvCxnSpPr>
                <a:stCxn id="8" idx="3"/>
                <a:endCxn id="9" idx="1"/>
              </p:cNvCxnSpPr>
              <p:nvPr/>
            </p:nvCxnSpPr>
            <p:spPr>
              <a:xfrm flipV="1">
                <a:off x="6284890" y="2208726"/>
                <a:ext cx="2084232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294314" y="1500742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visit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4827" y="1216246"/>
            <a:ext cx="3889420" cy="659108"/>
            <a:chOff x="838200" y="1500742"/>
            <a:chExt cx="3889420" cy="659108"/>
          </a:xfrm>
        </p:grpSpPr>
        <p:grpSp>
          <p:nvGrpSpPr>
            <p:cNvPr id="21" name="Group 20"/>
            <p:cNvGrpSpPr/>
            <p:nvPr/>
          </p:nvGrpSpPr>
          <p:grpSpPr>
            <a:xfrm>
              <a:off x="838200" y="1580300"/>
              <a:ext cx="3889420" cy="579550"/>
              <a:chOff x="4906851" y="1918951"/>
              <a:chExt cx="4840310" cy="57955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906851" y="1918952"/>
                <a:ext cx="1378039" cy="5795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Doctor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369122" y="1918951"/>
                <a:ext cx="1378039" cy="57954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Patient</a:t>
                </a:r>
              </a:p>
            </p:txBody>
          </p:sp>
          <p:cxnSp>
            <p:nvCxnSpPr>
              <p:cNvPr id="25" name="Straight Arrow Connector 24"/>
              <p:cNvCxnSpPr>
                <a:stCxn id="23" idx="3"/>
                <a:endCxn id="24" idx="1"/>
              </p:cNvCxnSpPr>
              <p:nvPr/>
            </p:nvCxnSpPr>
            <p:spPr>
              <a:xfrm flipV="1">
                <a:off x="6284890" y="2208726"/>
                <a:ext cx="2084232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294314" y="1500742"/>
              <a:ext cx="995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Examine</a:t>
              </a:r>
            </a:p>
          </p:txBody>
        </p:sp>
      </p:grpSp>
      <p:pic>
        <p:nvPicPr>
          <p:cNvPr id="5122" name="Picture 2" descr="Image result for pati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231" y="337263"/>
            <a:ext cx="2047741" cy="204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8D9AD19-4EAA-4364-95B2-C7132B5A846D}"/>
              </a:ext>
            </a:extLst>
          </p:cNvPr>
          <p:cNvGrpSpPr/>
          <p:nvPr/>
        </p:nvGrpSpPr>
        <p:grpSpPr>
          <a:xfrm>
            <a:off x="1830060" y="1732200"/>
            <a:ext cx="234000" cy="250920"/>
            <a:chOff x="1830060" y="1732200"/>
            <a:chExt cx="23400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EA462DB-72DB-4F9C-8161-4992A8965A9B}"/>
                    </a:ext>
                  </a:extLst>
                </p14:cNvPr>
                <p14:cNvContentPartPr/>
                <p14:nvPr/>
              </p14:nvContentPartPr>
              <p14:xfrm>
                <a:off x="1830060" y="1732200"/>
                <a:ext cx="128880" cy="202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EA462DB-72DB-4F9C-8161-4992A8965A9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21420" y="1723200"/>
                  <a:ext cx="1465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904296D-F2BA-43B7-A57D-E1D7D17B2A9C}"/>
                    </a:ext>
                  </a:extLst>
                </p14:cNvPr>
                <p14:cNvContentPartPr/>
                <p14:nvPr/>
              </p14:nvContentPartPr>
              <p14:xfrm>
                <a:off x="1889820" y="1836600"/>
                <a:ext cx="174240" cy="146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904296D-F2BA-43B7-A57D-E1D7D17B2A9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80820" y="1827600"/>
                  <a:ext cx="191880" cy="16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1A4EDA6-D36D-4D10-BBBA-E2A33548FD3F}"/>
                  </a:ext>
                </a:extLst>
              </p14:cNvPr>
              <p14:cNvContentPartPr/>
              <p14:nvPr/>
            </p14:nvContentPartPr>
            <p14:xfrm>
              <a:off x="4245300" y="1707000"/>
              <a:ext cx="281520" cy="245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1A4EDA6-D36D-4D10-BBBA-E2A33548FD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36660" y="1698000"/>
                <a:ext cx="299160" cy="26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9BA848E8-B830-4A8E-B3AA-5E9B86022E24}"/>
              </a:ext>
            </a:extLst>
          </p:cNvPr>
          <p:cNvGrpSpPr/>
          <p:nvPr/>
        </p:nvGrpSpPr>
        <p:grpSpPr>
          <a:xfrm>
            <a:off x="6724620" y="1750200"/>
            <a:ext cx="248040" cy="219960"/>
            <a:chOff x="6724620" y="1750200"/>
            <a:chExt cx="24804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B1A31EF-E2A7-45A1-A10D-7151635F61BB}"/>
                    </a:ext>
                  </a:extLst>
                </p14:cNvPr>
                <p14:cNvContentPartPr/>
                <p14:nvPr/>
              </p14:nvContentPartPr>
              <p14:xfrm>
                <a:off x="6724620" y="1750200"/>
                <a:ext cx="140760" cy="171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B1A31EF-E2A7-45A1-A10D-7151635F61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15620" y="1741560"/>
                  <a:ext cx="1584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89A0F67-8EEF-4944-8B35-6393E0E31918}"/>
                    </a:ext>
                  </a:extLst>
                </p14:cNvPr>
                <p14:cNvContentPartPr/>
                <p14:nvPr/>
              </p14:nvContentPartPr>
              <p14:xfrm>
                <a:off x="6810300" y="1876200"/>
                <a:ext cx="162360" cy="93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89A0F67-8EEF-4944-8B35-6393E0E3191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01660" y="1867200"/>
                  <a:ext cx="180000" cy="1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44BD580-AFDF-4E8E-982B-9E2929D312D4}"/>
                  </a:ext>
                </a:extLst>
              </p14:cNvPr>
              <p14:cNvContentPartPr/>
              <p14:nvPr/>
            </p14:nvContentPartPr>
            <p14:xfrm>
              <a:off x="8830260" y="1776480"/>
              <a:ext cx="307800" cy="201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44BD580-AFDF-4E8E-982B-9E2929D312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21620" y="1767480"/>
                <a:ext cx="32544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CCA7ED7-8991-48EF-B11C-3BD47EE433AF}"/>
                  </a:ext>
                </a:extLst>
              </p14:cNvPr>
              <p14:cNvContentPartPr/>
              <p14:nvPr/>
            </p14:nvContentPartPr>
            <p14:xfrm>
              <a:off x="3688380" y="4098120"/>
              <a:ext cx="243000" cy="510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CCA7ED7-8991-48EF-B11C-3BD47EE433A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79380" y="4089480"/>
                <a:ext cx="260640" cy="52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20" name="Group 5119">
            <a:extLst>
              <a:ext uri="{FF2B5EF4-FFF2-40B4-BE49-F238E27FC236}">
                <a16:creationId xmlns:a16="http://schemas.microsoft.com/office/drawing/2014/main" id="{4C1C1348-58BB-4AB7-A3A8-406D54A4883E}"/>
              </a:ext>
            </a:extLst>
          </p:cNvPr>
          <p:cNvGrpSpPr/>
          <p:nvPr/>
        </p:nvGrpSpPr>
        <p:grpSpPr>
          <a:xfrm>
            <a:off x="4067100" y="5727480"/>
            <a:ext cx="799560" cy="111960"/>
            <a:chOff x="4067100" y="5727480"/>
            <a:chExt cx="799560" cy="11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1780147-6523-4160-B315-9E4304F2A83A}"/>
                    </a:ext>
                  </a:extLst>
                </p14:cNvPr>
                <p14:cNvContentPartPr/>
                <p14:nvPr/>
              </p14:nvContentPartPr>
              <p14:xfrm>
                <a:off x="4067100" y="5808480"/>
                <a:ext cx="549360" cy="30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1780147-6523-4160-B315-9E4304F2A83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8100" y="5799480"/>
                  <a:ext cx="567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E5D0B77-C450-40B1-A562-3BC8F4BF1523}"/>
                    </a:ext>
                  </a:extLst>
                </p14:cNvPr>
                <p14:cNvContentPartPr/>
                <p14:nvPr/>
              </p14:nvContentPartPr>
              <p14:xfrm>
                <a:off x="4318020" y="5727480"/>
                <a:ext cx="548640" cy="73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E5D0B77-C450-40B1-A562-3BC8F4BF152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09380" y="5718840"/>
                  <a:ext cx="566280" cy="9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121" name="Ink 5120">
                <a:extLst>
                  <a:ext uri="{FF2B5EF4-FFF2-40B4-BE49-F238E27FC236}">
                    <a16:creationId xmlns:a16="http://schemas.microsoft.com/office/drawing/2014/main" id="{55ABDB09-55C2-4214-BE60-B41B7FB835D5}"/>
                  </a:ext>
                </a:extLst>
              </p14:cNvPr>
              <p14:cNvContentPartPr/>
              <p14:nvPr/>
            </p14:nvContentPartPr>
            <p14:xfrm>
              <a:off x="6399180" y="4324560"/>
              <a:ext cx="133560" cy="334080"/>
            </p14:xfrm>
          </p:contentPart>
        </mc:Choice>
        <mc:Fallback xmlns="">
          <p:pic>
            <p:nvPicPr>
              <p:cNvPr id="5121" name="Ink 5120">
                <a:extLst>
                  <a:ext uri="{FF2B5EF4-FFF2-40B4-BE49-F238E27FC236}">
                    <a16:creationId xmlns:a16="http://schemas.microsoft.com/office/drawing/2014/main" id="{55ABDB09-55C2-4214-BE60-B41B7FB835D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90540" y="4315560"/>
                <a:ext cx="1512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124" name="Ink 5123">
                <a:extLst>
                  <a:ext uri="{FF2B5EF4-FFF2-40B4-BE49-F238E27FC236}">
                    <a16:creationId xmlns:a16="http://schemas.microsoft.com/office/drawing/2014/main" id="{15B3352C-7426-4927-8D40-4C12545C5008}"/>
                  </a:ext>
                </a:extLst>
              </p14:cNvPr>
              <p14:cNvContentPartPr/>
              <p14:nvPr/>
            </p14:nvContentPartPr>
            <p14:xfrm>
              <a:off x="8111340" y="5840520"/>
              <a:ext cx="579960" cy="39240"/>
            </p14:xfrm>
          </p:contentPart>
        </mc:Choice>
        <mc:Fallback xmlns="">
          <p:pic>
            <p:nvPicPr>
              <p:cNvPr id="5124" name="Ink 5123">
                <a:extLst>
                  <a:ext uri="{FF2B5EF4-FFF2-40B4-BE49-F238E27FC236}">
                    <a16:creationId xmlns:a16="http://schemas.microsoft.com/office/drawing/2014/main" id="{15B3352C-7426-4927-8D40-4C12545C500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02700" y="5831880"/>
                <a:ext cx="597600" cy="568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6173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  <p:extLst>
    <p:ext uri="{3A86A75C-4F4B-4683-9AE1-C65F6400EC91}">
      <p14:laserTraceLst xmlns:p14="http://schemas.microsoft.com/office/powerpoint/2010/main">
        <p14:tracePtLst>
          <p14:tracePt t="1179" x="6394450" y="4179888"/>
          <p14:tracePt t="1195" x="6384925" y="4179888"/>
          <p14:tracePt t="1204" x="6340475" y="4170363"/>
          <p14:tracePt t="1214" x="6269038" y="4143375"/>
          <p14:tracePt t="1229" x="6027738" y="4071938"/>
          <p14:tracePt t="1246" x="5626100" y="3902075"/>
          <p14:tracePt t="1263" x="5099050" y="3697288"/>
          <p14:tracePt t="1280" x="4545013" y="3446463"/>
          <p14:tracePt t="1298" x="3643313" y="3054350"/>
          <p14:tracePt t="1314" x="3036888" y="2786063"/>
          <p14:tracePt t="1330" x="2509838" y="2536825"/>
          <p14:tracePt t="1347" x="2098675" y="2366963"/>
          <p14:tracePt t="1363" x="1893888" y="2276475"/>
          <p14:tracePt t="1380" x="1884363" y="2259013"/>
          <p14:tracePt t="1419" x="1874838" y="2259013"/>
          <p14:tracePt t="1432" x="1866900" y="2251075"/>
          <p14:tracePt t="1450" x="1803400" y="2197100"/>
          <p14:tracePt t="1467" x="1751013" y="2152650"/>
          <p14:tracePt t="1483" x="1660525" y="2071688"/>
          <p14:tracePt t="1500" x="1581150" y="1990725"/>
          <p14:tracePt t="1516" x="1490663" y="1919288"/>
          <p14:tracePt t="1533" x="1446213" y="1857375"/>
          <p14:tracePt t="1550" x="1419225" y="1803400"/>
          <p14:tracePt t="1566" x="1419225" y="1751013"/>
          <p14:tracePt t="1582" x="1419225" y="1687513"/>
          <p14:tracePt t="1599" x="1419225" y="1608138"/>
          <p14:tracePt t="1616" x="1428750" y="1536700"/>
          <p14:tracePt t="1633" x="1438275" y="1465263"/>
          <p14:tracePt t="1651" x="1455738" y="1384300"/>
          <p14:tracePt t="1667" x="1473200" y="1330325"/>
          <p14:tracePt t="1683" x="1482725" y="1250950"/>
          <p14:tracePt t="1700" x="1517650" y="1160463"/>
          <p14:tracePt t="1717" x="1562100" y="1054100"/>
          <p14:tracePt t="1734" x="1598613" y="982663"/>
          <p14:tracePt t="1750" x="1633538" y="938213"/>
          <p14:tracePt t="1767" x="1633538" y="928688"/>
          <p14:tracePt t="1851" x="1643063" y="928688"/>
          <p14:tracePt t="1891" x="1660525" y="928688"/>
          <p14:tracePt t="1900" x="1660525" y="938213"/>
          <p14:tracePt t="1907" x="1679575" y="955675"/>
          <p14:tracePt t="1917" x="1687513" y="955675"/>
          <p14:tracePt t="1935" x="1724025" y="982663"/>
          <p14:tracePt t="1950" x="1751013" y="1000125"/>
          <p14:tracePt t="1968" x="1776413" y="1017588"/>
          <p14:tracePt t="1984" x="1803400" y="1044575"/>
          <p14:tracePt t="2001" x="1847850" y="1098550"/>
          <p14:tracePt t="2019" x="1946275" y="1169988"/>
          <p14:tracePt t="2034" x="2009775" y="1214438"/>
          <p14:tracePt t="2051" x="2089150" y="1268413"/>
          <p14:tracePt t="2069" x="2160588" y="1312863"/>
          <p14:tracePt t="2085" x="2170113" y="1322388"/>
          <p14:tracePt t="2101" x="2179638" y="1322388"/>
          <p14:tracePt t="2272" x="2170113" y="1322388"/>
          <p14:tracePt t="2279" x="2143125" y="1330325"/>
          <p14:tracePt t="2288" x="2089150" y="1339850"/>
          <p14:tracePt t="2303" x="2027238" y="1357313"/>
          <p14:tracePt t="2319" x="1965325" y="1384300"/>
          <p14:tracePt t="2336" x="1901825" y="1419225"/>
          <p14:tracePt t="2352" x="1847850" y="1490663"/>
          <p14:tracePt t="2370" x="1822450" y="1554163"/>
          <p14:tracePt t="2386" x="1812925" y="1598613"/>
          <p14:tracePt t="2402" x="1795463" y="1643063"/>
          <p14:tracePt t="2419" x="1785938" y="1758950"/>
          <p14:tracePt t="2436" x="1785938" y="1938338"/>
          <p14:tracePt t="2452" x="1795463" y="2152650"/>
          <p14:tracePt t="2471" x="1857375" y="2465388"/>
          <p14:tracePt t="2487" x="1893888" y="2625725"/>
          <p14:tracePt t="2503" x="1928813" y="2751138"/>
          <p14:tracePt t="2520" x="1946275" y="2795588"/>
          <p14:tracePt t="2537" x="1955800" y="2830513"/>
          <p14:tracePt t="2553" x="1965325" y="2857500"/>
          <p14:tracePt t="2570" x="1982788" y="2874963"/>
          <p14:tracePt t="2735" x="1990725" y="2874963"/>
          <p14:tracePt t="2759" x="2000250" y="2874963"/>
          <p14:tracePt t="2767" x="2017713" y="2867025"/>
          <p14:tracePt t="2776" x="2027238" y="2857500"/>
          <p14:tracePt t="2788" x="2044700" y="2847975"/>
          <p14:tracePt t="2804" x="2054225" y="2840038"/>
          <p14:tracePt t="3055" x="2062163" y="2840038"/>
          <p14:tracePt t="3159" x="2054225" y="2840038"/>
          <p14:tracePt t="3167" x="2044700" y="2840038"/>
          <p14:tracePt t="3176" x="2017713" y="2830513"/>
          <p14:tracePt t="3187" x="1990725" y="2822575"/>
          <p14:tracePt t="3204" x="1946275" y="2803525"/>
          <p14:tracePt t="3207" x="1928813" y="2795588"/>
          <p14:tracePt t="3221" x="1857375" y="2768600"/>
          <p14:tracePt t="3238" x="1795463" y="2741613"/>
          <p14:tracePt t="3254" x="1768475" y="2724150"/>
          <p14:tracePt t="3271" x="1758950" y="2724150"/>
          <p14:tracePt t="3343" x="1776413" y="2724150"/>
          <p14:tracePt t="3351" x="1785938" y="2724150"/>
          <p14:tracePt t="3423" x="1795463" y="2724150"/>
          <p14:tracePt t="3440" x="1812925" y="2724150"/>
          <p14:tracePt t="3447" x="1830388" y="2724150"/>
          <p14:tracePt t="3458" x="1857375" y="2724150"/>
          <p14:tracePt t="3473" x="1955800" y="2724150"/>
          <p14:tracePt t="3490" x="2133600" y="2724150"/>
          <p14:tracePt t="3507" x="2357438" y="2724150"/>
          <p14:tracePt t="3524" x="2589213" y="2714625"/>
          <p14:tracePt t="3540" x="2795588" y="2679700"/>
          <p14:tracePt t="3559" x="3054350" y="2633663"/>
          <p14:tracePt t="3575" x="3116263" y="2616200"/>
          <p14:tracePt t="3591" x="3143250" y="2616200"/>
          <p14:tracePt t="3607" x="3160713" y="2616200"/>
          <p14:tracePt t="3624" x="3179763" y="2608263"/>
          <p14:tracePt t="4447" x="3187700" y="2608263"/>
          <p14:tracePt t="4823" x="3170238" y="2608263"/>
          <p14:tracePt t="4831" x="3152775" y="2608263"/>
          <p14:tracePt t="4847" x="3081338" y="2608263"/>
          <p14:tracePt t="4863" x="3036888" y="2608263"/>
          <p14:tracePt t="4880" x="2973388" y="2608263"/>
          <p14:tracePt t="4896" x="2847975" y="2608263"/>
          <p14:tracePt t="4913" x="2608263" y="2581275"/>
          <p14:tracePt t="4929" x="2259013" y="2562225"/>
          <p14:tracePt t="4946" x="1812925" y="2544763"/>
          <p14:tracePt t="4963" x="1393825" y="2536825"/>
          <p14:tracePt t="4980" x="1108075" y="2500313"/>
          <p14:tracePt t="4997" x="874713" y="2465388"/>
          <p14:tracePt t="5014" x="714375" y="2428875"/>
          <p14:tracePt t="5029" x="615950" y="2393950"/>
          <p14:tracePt t="5047" x="561975" y="2366963"/>
          <p14:tracePt t="5063" x="544513" y="2347913"/>
          <p14:tracePt t="5080" x="536575" y="2347913"/>
          <p14:tracePt t="5123" x="536575" y="2357438"/>
          <p14:tracePt t="5139" x="544513" y="2366963"/>
          <p14:tracePt t="5165" x="561975" y="2366963"/>
          <p14:tracePt t="5180" x="571500" y="2384425"/>
          <p14:tracePt t="5187" x="581025" y="2384425"/>
          <p14:tracePt t="5198" x="581025" y="2393950"/>
          <p14:tracePt t="5215" x="588963" y="2393950"/>
          <p14:tracePt t="5243" x="598488" y="2401888"/>
          <p14:tracePt t="5291" x="608013" y="2411413"/>
          <p14:tracePt t="5451" x="615950" y="2419350"/>
          <p14:tracePt t="5459" x="633413" y="2419350"/>
          <p14:tracePt t="5469" x="652463" y="2419350"/>
          <p14:tracePt t="5483" x="696913" y="2428875"/>
          <p14:tracePt t="5499" x="758825" y="2446338"/>
          <p14:tracePt t="5515" x="803275" y="2446338"/>
          <p14:tracePt t="5532" x="830263" y="2446338"/>
          <p14:tracePt t="5549" x="866775" y="2446338"/>
          <p14:tracePt t="5565" x="901700" y="2411413"/>
          <p14:tracePt t="5582" x="928688" y="2374900"/>
          <p14:tracePt t="5599" x="955675" y="2322513"/>
          <p14:tracePt t="5615" x="965200" y="2276475"/>
          <p14:tracePt t="5632" x="973138" y="2232025"/>
          <p14:tracePt t="5651" x="973138" y="2125663"/>
          <p14:tracePt t="5667" x="973138" y="2062163"/>
          <p14:tracePt t="5682" x="973138" y="2017713"/>
          <p14:tracePt t="5699" x="973138" y="1990725"/>
          <p14:tracePt t="5717" x="973138" y="1965325"/>
          <p14:tracePt t="5722" x="973138" y="1946275"/>
          <p14:tracePt t="5732" x="973138" y="1928813"/>
          <p14:tracePt t="5750" x="973138" y="1901825"/>
          <p14:tracePt t="5766" x="973138" y="1893888"/>
          <p14:tracePt t="5799" x="982663" y="1893888"/>
          <p14:tracePt t="5817" x="982663" y="1884363"/>
          <p14:tracePt t="6051" x="973138" y="1884363"/>
          <p14:tracePt t="6243" x="982663" y="1884363"/>
          <p14:tracePt t="6252" x="1000125" y="1884363"/>
          <p14:tracePt t="6268" x="1054100" y="1884363"/>
          <p14:tracePt t="6285" x="1143000" y="1884363"/>
          <p14:tracePt t="6301" x="1231900" y="1857375"/>
          <p14:tracePt t="6318" x="1303338" y="1847850"/>
          <p14:tracePt t="6335" x="1455738" y="1822450"/>
          <p14:tracePt t="6352" x="1679575" y="1822450"/>
          <p14:tracePt t="6368" x="1990725" y="1822450"/>
          <p14:tracePt t="6386" x="2527300" y="1822450"/>
          <p14:tracePt t="6404" x="2795588" y="1839913"/>
          <p14:tracePt t="6419" x="2982913" y="1847850"/>
          <p14:tracePt t="6436" x="3089275" y="1847850"/>
          <p14:tracePt t="6452" x="3143250" y="1847850"/>
          <p14:tracePt t="6469" x="3170238" y="1847850"/>
          <p14:tracePt t="6485" x="3179763" y="1847850"/>
          <p14:tracePt t="6519" x="3187700" y="1847850"/>
          <p14:tracePt t="6587" x="3197225" y="1847850"/>
          <p14:tracePt t="6595" x="3214688" y="1847850"/>
          <p14:tracePt t="6605" x="3232150" y="1847850"/>
          <p14:tracePt t="6619" x="3286125" y="1847850"/>
          <p14:tracePt t="6636" x="3375025" y="1839913"/>
          <p14:tracePt t="6653" x="3490913" y="1822450"/>
          <p14:tracePt t="6669" x="3562350" y="1795463"/>
          <p14:tracePt t="6686" x="3589338" y="1785938"/>
          <p14:tracePt t="6703" x="3598863" y="1776413"/>
          <p14:tracePt t="6731" x="3616325" y="1776413"/>
          <p14:tracePt t="6779" x="3625850" y="1776413"/>
          <p14:tracePt t="7187" x="3625850" y="1785938"/>
          <p14:tracePt t="7195" x="3589338" y="1812925"/>
          <p14:tracePt t="7205" x="3571875" y="1830388"/>
          <p14:tracePt t="7221" x="3490913" y="1866900"/>
          <p14:tracePt t="7226" x="3465513" y="1866900"/>
          <p14:tracePt t="7239" x="3419475" y="1884363"/>
          <p14:tracePt t="7255" x="3268663" y="1928813"/>
          <p14:tracePt t="7272" x="3089275" y="1973263"/>
          <p14:tracePt t="7291" x="2830513" y="1990725"/>
          <p14:tracePt t="7307" x="2625725" y="1990725"/>
          <p14:tracePt t="7323" x="2401888" y="1990725"/>
          <p14:tracePt t="7339" x="2160588" y="1990725"/>
          <p14:tracePt t="7356" x="1946275" y="1965325"/>
          <p14:tracePt t="7373" x="1795463" y="1946275"/>
          <p14:tracePt t="7389" x="1687513" y="1928813"/>
          <p14:tracePt t="7406" x="1679575" y="1928813"/>
          <p14:tracePt t="7423" x="1660525" y="1919288"/>
          <p14:tracePt t="7439" x="1625600" y="1901825"/>
          <p14:tracePt t="7456" x="1589088" y="1884363"/>
          <p14:tracePt t="7474" x="1554163" y="1866900"/>
          <p14:tracePt t="7851" x="1562100" y="1866900"/>
          <p14:tracePt t="7867" x="1598613" y="1866900"/>
          <p14:tracePt t="7877" x="1660525" y="1874838"/>
          <p14:tracePt t="7891" x="1803400" y="1874838"/>
          <p14:tracePt t="7908" x="2000250" y="1874838"/>
          <p14:tracePt t="7925" x="2214563" y="1830388"/>
          <p14:tracePt t="7941" x="2411413" y="1741488"/>
          <p14:tracePt t="7958" x="2581275" y="1625600"/>
          <p14:tracePt t="7975" x="2732088" y="1517650"/>
          <p14:tracePt t="7992" x="2803525" y="1446213"/>
          <p14:tracePt t="8009" x="2830513" y="1428750"/>
          <p14:tracePt t="8025" x="2847975" y="1411288"/>
          <p14:tracePt t="8079" x="2847975" y="1401763"/>
          <p14:tracePt t="8095" x="2857500" y="1401763"/>
          <p14:tracePt t="8111" x="2867025" y="1411288"/>
          <p14:tracePt t="8119" x="2867025" y="1419225"/>
          <p14:tracePt t="8129" x="2874963" y="1438275"/>
          <p14:tracePt t="8143" x="2894013" y="1455738"/>
          <p14:tracePt t="8159" x="2901950" y="1482725"/>
          <p14:tracePt t="8176" x="2919413" y="1490663"/>
          <p14:tracePt t="8192" x="2928938" y="1509713"/>
          <p14:tracePt t="8209" x="2946400" y="1517650"/>
          <p14:tracePt t="8226" x="2955925" y="1527175"/>
          <p14:tracePt t="8242" x="2973388" y="1544638"/>
          <p14:tracePt t="8260" x="3000375" y="1554163"/>
          <p14:tracePt t="8276" x="3062288" y="1571625"/>
          <p14:tracePt t="8294" x="3179763" y="1581150"/>
          <p14:tracePt t="8310" x="3295650" y="1598613"/>
          <p14:tracePt t="8327" x="3446463" y="1625600"/>
          <p14:tracePt t="8343" x="3633788" y="1660525"/>
          <p14:tracePt t="8360" x="3803650" y="1687513"/>
          <p14:tracePt t="8377" x="3956050" y="1704975"/>
          <p14:tracePt t="8393" x="4071938" y="1724025"/>
          <p14:tracePt t="8410" x="4125913" y="1724025"/>
          <p14:tracePt t="8427" x="4133850" y="1731963"/>
          <p14:tracePt t="8479" x="4143375" y="1741488"/>
          <p14:tracePt t="8487" x="4152900" y="1741488"/>
          <p14:tracePt t="8503" x="4160838" y="1751013"/>
          <p14:tracePt t="8514" x="4160838" y="1776413"/>
          <p14:tracePt t="8527" x="4179888" y="1803400"/>
          <p14:tracePt t="8544" x="4187825" y="1830388"/>
          <p14:tracePt t="8561" x="4214813" y="1857375"/>
          <p14:tracePt t="8577" x="4214813" y="1884363"/>
          <p14:tracePt t="8594" x="4232275" y="1919288"/>
          <p14:tracePt t="8611" x="4232275" y="1928813"/>
          <p14:tracePt t="8999" x="4241800" y="1938338"/>
          <p14:tracePt t="9016" x="4251325" y="1938338"/>
          <p14:tracePt t="9023" x="4268788" y="1938338"/>
          <p14:tracePt t="9032" x="4286250" y="1938338"/>
          <p14:tracePt t="9047" x="4340225" y="1893888"/>
          <p14:tracePt t="9063" x="4402138" y="1847850"/>
          <p14:tracePt t="9079" x="4473575" y="1785938"/>
          <p14:tracePt t="9096" x="4500563" y="1741488"/>
          <p14:tracePt t="9113" x="4518025" y="1724025"/>
          <p14:tracePt t="9129" x="4518025" y="1697038"/>
          <p14:tracePt t="9146" x="4537075" y="1687513"/>
          <p14:tracePt t="9231" x="4537075" y="1697038"/>
          <p14:tracePt t="9239" x="4537075" y="1714500"/>
          <p14:tracePt t="9249" x="4537075" y="1731963"/>
          <p14:tracePt t="9264" x="4545013" y="1758950"/>
          <p14:tracePt t="9280" x="4554538" y="1795463"/>
          <p14:tracePt t="9297" x="4572000" y="1822450"/>
          <p14:tracePt t="9313" x="4589463" y="1839913"/>
          <p14:tracePt t="9331" x="4598988" y="1866900"/>
          <p14:tracePt t="9347" x="4598988" y="1901825"/>
          <p14:tracePt t="9364" x="4598988" y="1973263"/>
          <p14:tracePt t="9381" x="4598988" y="2017713"/>
          <p14:tracePt t="9399" x="4598988" y="2108200"/>
          <p14:tracePt t="9415" x="4572000" y="2187575"/>
          <p14:tracePt t="9431" x="4527550" y="2251075"/>
          <p14:tracePt t="9447" x="4473575" y="2276475"/>
          <p14:tracePt t="9464" x="4357688" y="2295525"/>
          <p14:tracePt t="9481" x="4170363" y="2312988"/>
          <p14:tracePt t="9498" x="4037013" y="2312988"/>
          <p14:tracePt t="9514" x="3786188" y="2312988"/>
          <p14:tracePt t="9531" x="3429000" y="2312988"/>
          <p14:tracePt t="9549" x="2990850" y="2312988"/>
          <p14:tracePt t="9564" x="2536825" y="2268538"/>
          <p14:tracePt t="9582" x="1946275" y="2170113"/>
          <p14:tracePt t="9599" x="1697038" y="2098675"/>
          <p14:tracePt t="9615" x="1589088" y="2044700"/>
          <p14:tracePt t="9631" x="1571625" y="1990725"/>
          <p14:tracePt t="9648" x="1562100" y="1938338"/>
          <p14:tracePt t="9665" x="1562100" y="1893888"/>
          <p14:tracePt t="9681" x="1562100" y="1884363"/>
          <p14:tracePt t="9698" x="1571625" y="1866900"/>
          <p14:tracePt t="9715" x="1581150" y="1857375"/>
          <p14:tracePt t="9731" x="1598613" y="1847850"/>
          <p14:tracePt t="9879" x="1616075" y="1847850"/>
          <p14:tracePt t="9895" x="1633538" y="1847850"/>
          <p14:tracePt t="9903" x="1652588" y="1866900"/>
          <p14:tracePt t="9916" x="1670050" y="1893888"/>
          <p14:tracePt t="9934" x="1741488" y="1973263"/>
          <p14:tracePt t="9951" x="1812925" y="2036763"/>
          <p14:tracePt t="9967" x="1955800" y="2133600"/>
          <p14:tracePt t="9983" x="2152650" y="2214563"/>
          <p14:tracePt t="10000" x="2374900" y="2259013"/>
          <p14:tracePt t="10017" x="2589213" y="2295525"/>
          <p14:tracePt t="10033" x="2803525" y="2295525"/>
          <p14:tracePt t="10050" x="2982913" y="2295525"/>
          <p14:tracePt t="10066" x="3125788" y="2295525"/>
          <p14:tracePt t="10083" x="3268663" y="2295525"/>
          <p14:tracePt t="10100" x="3419475" y="2295525"/>
          <p14:tracePt t="10118" x="3679825" y="2232025"/>
          <p14:tracePt t="10134" x="3830638" y="2187575"/>
          <p14:tracePt t="10150" x="3946525" y="2143125"/>
          <p14:tracePt t="10167" x="4027488" y="2108200"/>
          <p14:tracePt t="10183" x="4054475" y="2081213"/>
          <p14:tracePt t="10201" x="4071938" y="2071688"/>
          <p14:tracePt t="10217" x="4081463" y="2071688"/>
          <p14:tracePt t="10234" x="4081463" y="2062163"/>
          <p14:tracePt t="10359" x="4089400" y="2062163"/>
          <p14:tracePt t="10375" x="4089400" y="2054225"/>
          <p14:tracePt t="10391" x="4098925" y="2044700"/>
          <p14:tracePt t="11031" x="4089400" y="2044700"/>
          <p14:tracePt t="11039" x="4081463" y="2054225"/>
          <p14:tracePt t="11055" x="3938588" y="2098675"/>
          <p14:tracePt t="11070" x="3813175" y="2116138"/>
          <p14:tracePt t="11089" x="3554413" y="2133600"/>
          <p14:tracePt t="11104" x="3295650" y="2160588"/>
          <p14:tracePt t="11120" x="3160713" y="2160588"/>
          <p14:tracePt t="11139" x="2867025" y="2160588"/>
          <p14:tracePt t="11155" x="2633663" y="2133600"/>
          <p14:tracePt t="11171" x="2384425" y="2071688"/>
          <p14:tracePt t="11189" x="2027238" y="1946275"/>
          <p14:tracePt t="11205" x="1697038" y="1830388"/>
          <p14:tracePt t="11221" x="1490663" y="1724025"/>
          <p14:tracePt t="11238" x="1411288" y="1687513"/>
          <p14:tracePt t="11255" x="1401763" y="1679575"/>
          <p14:tracePt t="11355" x="1428750" y="1687513"/>
          <p14:tracePt t="11372" x="1455738" y="1724025"/>
          <p14:tracePt t="11379" x="1465263" y="1741488"/>
          <p14:tracePt t="11390" x="1509713" y="1785938"/>
          <p14:tracePt t="11405" x="1608138" y="1857375"/>
          <p14:tracePt t="11422" x="1803400" y="1982788"/>
          <p14:tracePt t="11438" x="2089150" y="2098675"/>
          <p14:tracePt t="11455" x="2428875" y="2197100"/>
          <p14:tracePt t="11472" x="2732088" y="2251075"/>
          <p14:tracePt t="11491" x="3054350" y="2276475"/>
          <p14:tracePt t="11507" x="3224213" y="2259013"/>
          <p14:tracePt t="11523" x="3367088" y="2205038"/>
          <p14:tracePt t="11539" x="3490913" y="2133600"/>
          <p14:tracePt t="11556" x="3589338" y="2071688"/>
          <p14:tracePt t="11573" x="3670300" y="2017713"/>
          <p14:tracePt t="11590" x="3732213" y="1973263"/>
          <p14:tracePt t="11606" x="3795713" y="1946275"/>
          <p14:tracePt t="11622" x="3840163" y="1919288"/>
          <p14:tracePt t="11639" x="3875088" y="1911350"/>
          <p14:tracePt t="11658" x="3902075" y="1901825"/>
          <p14:tracePt t="11673" x="3911600" y="1901825"/>
          <p14:tracePt t="11691" x="3919538" y="1901825"/>
          <p14:tracePt t="11706" x="3929063" y="1901825"/>
          <p14:tracePt t="11741" x="3938588" y="1893888"/>
          <p14:tracePt t="12115" x="3929063" y="1893888"/>
          <p14:tracePt t="12124" x="3902075" y="1893888"/>
          <p14:tracePt t="12131" x="3875088" y="1893888"/>
          <p14:tracePt t="12141" x="3813175" y="1893888"/>
          <p14:tracePt t="12159" x="3687763" y="1901825"/>
          <p14:tracePt t="12175" x="3536950" y="1901825"/>
          <p14:tracePt t="12192" x="3313113" y="1901825"/>
          <p14:tracePt t="12208" x="3062288" y="1901825"/>
          <p14:tracePt t="12226" x="2670175" y="1901825"/>
          <p14:tracePt t="12244" x="2428875" y="1901825"/>
          <p14:tracePt t="12259" x="2224088" y="1901825"/>
          <p14:tracePt t="12275" x="2089150" y="1901825"/>
          <p14:tracePt t="12293" x="2009775" y="1901825"/>
          <p14:tracePt t="12309" x="2000250" y="1901825"/>
          <p14:tracePt t="12325" x="1982788" y="1901825"/>
          <p14:tracePt t="12342" x="1973263" y="1901825"/>
          <p14:tracePt t="12359" x="1955800" y="1911350"/>
          <p14:tracePt t="12376" x="1928813" y="1911350"/>
          <p14:tracePt t="12394" x="1911350" y="1928813"/>
          <p14:tracePt t="12787" x="1901825" y="1928813"/>
          <p14:tracePt t="12931" x="1874838" y="1928813"/>
          <p14:tracePt t="12939" x="1866900" y="1928813"/>
          <p14:tracePt t="12947" x="1857375" y="1928813"/>
          <p14:tracePt t="12963" x="1839913" y="1928813"/>
          <p14:tracePt t="13283" x="1812925" y="1928813"/>
          <p14:tracePt t="13299" x="1785938" y="1928813"/>
          <p14:tracePt t="13307" x="1776413" y="1928813"/>
          <p14:tracePt t="13315" x="1768475" y="1928813"/>
          <p14:tracePt t="13330" x="1751013" y="1928813"/>
          <p14:tracePt t="13347" x="1731963" y="1928813"/>
          <p14:tracePt t="13363" x="1724025" y="1928813"/>
          <p14:tracePt t="13380" x="1687513" y="1911350"/>
          <p14:tracePt t="13397" x="1679575" y="1911350"/>
          <p14:tracePt t="13413" x="1652588" y="1893888"/>
          <p14:tracePt t="13428" x="1643063" y="1893888"/>
          <p14:tracePt t="13475" x="1633538" y="1893888"/>
          <p14:tracePt t="13483" x="1625600" y="1893888"/>
          <p14:tracePt t="13498" x="1625600" y="1884363"/>
          <p14:tracePt t="13522" x="1625600" y="1874838"/>
          <p14:tracePt t="13548" x="1625600" y="1866900"/>
          <p14:tracePt t="13555" x="1625600" y="1857375"/>
          <p14:tracePt t="13565" x="1625600" y="1847850"/>
          <p14:tracePt t="13579" x="1625600" y="1812925"/>
          <p14:tracePt t="13596" x="1625600" y="1795463"/>
          <p14:tracePt t="13612" x="1625600" y="1776413"/>
          <p14:tracePt t="13629" x="1625600" y="1758950"/>
          <p14:tracePt t="14303" x="1633538" y="1758950"/>
          <p14:tracePt t="14319" x="1652588" y="1768475"/>
          <p14:tracePt t="14327" x="1670050" y="1785938"/>
          <p14:tracePt t="14336" x="1679575" y="1795463"/>
          <p14:tracePt t="14352" x="1724025" y="1822450"/>
          <p14:tracePt t="14367" x="1768475" y="1847850"/>
          <p14:tracePt t="14384" x="1822450" y="1866900"/>
          <p14:tracePt t="14400" x="1893888" y="1893888"/>
          <p14:tracePt t="14417" x="1973263" y="1919288"/>
          <p14:tracePt t="14434" x="2089150" y="1955800"/>
          <p14:tracePt t="14450" x="2224088" y="1990725"/>
          <p14:tracePt t="14467" x="2374900" y="2036763"/>
          <p14:tracePt t="14484" x="2517775" y="2081213"/>
          <p14:tracePt t="14502" x="2724150" y="2133600"/>
          <p14:tracePt t="14519" x="2840038" y="2160588"/>
          <p14:tracePt t="14534" x="2946400" y="2179638"/>
          <p14:tracePt t="14551" x="3027363" y="2187575"/>
          <p14:tracePt t="14568" x="3108325" y="2187575"/>
          <p14:tracePt t="14585" x="3152775" y="2187575"/>
          <p14:tracePt t="14601" x="3179763" y="2187575"/>
          <p14:tracePt t="14618" x="3197225" y="2187575"/>
          <p14:tracePt t="14634" x="3232150" y="2170113"/>
          <p14:tracePt t="14651" x="3268663" y="2152650"/>
          <p14:tracePt t="14668" x="3322638" y="2108200"/>
          <p14:tracePt t="14686" x="3419475" y="2036763"/>
          <p14:tracePt t="14703" x="3490913" y="1990725"/>
          <p14:tracePt t="14719" x="3589338" y="1955800"/>
          <p14:tracePt t="14735" x="3714750" y="1911350"/>
          <p14:tracePt t="14752" x="3840163" y="1874838"/>
          <p14:tracePt t="14769" x="3965575" y="1830388"/>
          <p14:tracePt t="14785" x="4054475" y="1812925"/>
          <p14:tracePt t="14802" x="4116388" y="1795463"/>
          <p14:tracePt t="14808" x="4125913" y="1785938"/>
          <p14:tracePt t="16343" x="4133850" y="1785938"/>
          <p14:tracePt t="16359" x="4133850" y="1795463"/>
          <p14:tracePt t="16367" x="4133850" y="1812925"/>
          <p14:tracePt t="16379" x="4133850" y="1830388"/>
          <p14:tracePt t="16392" x="4133850" y="1857375"/>
          <p14:tracePt t="16410" x="4081463" y="1911350"/>
          <p14:tracePt t="16426" x="4037013" y="1946275"/>
          <p14:tracePt t="16443" x="3965575" y="1982788"/>
          <p14:tracePt t="16459" x="3848100" y="2009775"/>
          <p14:tracePt t="16476" x="3714750" y="2036763"/>
          <p14:tracePt t="16492" x="3544888" y="2089150"/>
          <p14:tracePt t="16510" x="3384550" y="2133600"/>
          <p14:tracePt t="16525" x="3276600" y="2179638"/>
          <p14:tracePt t="16542" x="3197225" y="2224088"/>
          <p14:tracePt t="16559" x="3179763" y="2241550"/>
          <p14:tracePt t="16576" x="3170238" y="2251075"/>
          <p14:tracePt t="16592" x="3152775" y="2268538"/>
          <p14:tracePt t="16611" x="3098800" y="2303463"/>
          <p14:tracePt t="16627" x="3081338" y="2322513"/>
          <p14:tracePt t="16643" x="3036888" y="2330450"/>
          <p14:tracePt t="16660" x="3017838" y="2330450"/>
          <p14:tracePt t="16676" x="2982913" y="2339975"/>
          <p14:tracePt t="16693" x="2955925" y="2347913"/>
          <p14:tracePt t="16710" x="2911475" y="2357438"/>
          <p14:tracePt t="16726" x="2867025" y="2357438"/>
          <p14:tracePt t="16743" x="2813050" y="2366963"/>
          <p14:tracePt t="16760" x="2768600" y="2374900"/>
          <p14:tracePt t="16778" x="2724150" y="2393950"/>
          <p14:tracePt t="16794" x="2670175" y="2401888"/>
          <p14:tracePt t="16811" x="2652713" y="2411413"/>
          <p14:tracePt t="16827" x="2616200" y="2411413"/>
          <p14:tracePt t="16843" x="2598738" y="2411413"/>
          <p14:tracePt t="16861" x="2562225" y="2411413"/>
          <p14:tracePt t="16877" x="2544763" y="2411413"/>
          <p14:tracePt t="16894" x="2517775" y="2411413"/>
          <p14:tracePt t="16911" x="2500313" y="2411413"/>
          <p14:tracePt t="16927" x="2490788" y="2411413"/>
          <p14:tracePt t="17083" x="2482850" y="2411413"/>
          <p14:tracePt t="17090" x="2473325" y="2411413"/>
          <p14:tracePt t="17100" x="2465388" y="2411413"/>
          <p14:tracePt t="17111" x="2455863" y="2411413"/>
          <p14:tracePt t="17128" x="2393950" y="2411413"/>
          <p14:tracePt t="17146" x="2312988" y="2411413"/>
          <p14:tracePt t="17163" x="2286000" y="2401888"/>
          <p14:tracePt t="17179" x="2259013" y="2401888"/>
          <p14:tracePt t="17259" x="2251075" y="2393950"/>
          <p14:tracePt t="17267" x="2241550" y="2384425"/>
          <p14:tracePt t="17279" x="2232025" y="2374900"/>
          <p14:tracePt t="17296" x="2232025" y="2366963"/>
          <p14:tracePt t="17312" x="2224088" y="2339975"/>
          <p14:tracePt t="17329" x="2214563" y="2322513"/>
          <p14:tracePt t="17333" x="2214563" y="2312988"/>
          <p14:tracePt t="17347" x="2197100" y="2295525"/>
          <p14:tracePt t="17362" x="2187575" y="2276475"/>
          <p14:tracePt t="17379" x="2170113" y="2259013"/>
          <p14:tracePt t="17397" x="2160588" y="2241550"/>
          <p14:tracePt t="17412" x="2125663" y="2205038"/>
          <p14:tracePt t="17429" x="2089150" y="2187575"/>
          <p14:tracePt t="17447" x="2062163" y="2170113"/>
          <p14:tracePt t="17462" x="2027238" y="2152650"/>
          <p14:tracePt t="17479" x="2009775" y="2133600"/>
          <p14:tracePt t="17496" x="1973263" y="2133600"/>
          <p14:tracePt t="17513" x="1928813" y="2116138"/>
          <p14:tracePt t="17531" x="1866900" y="2108200"/>
          <p14:tracePt t="17547" x="1785938" y="2089150"/>
          <p14:tracePt t="17563" x="1679575" y="2062163"/>
          <p14:tracePt t="17580" x="1571625" y="2027238"/>
          <p14:tracePt t="17597" x="1509713" y="2017713"/>
          <p14:tracePt t="17613" x="1500188" y="2009775"/>
          <p14:tracePt t="17630" x="1500188" y="2000250"/>
          <p14:tracePt t="17647" x="1490663" y="2000250"/>
          <p14:tracePt t="17663" x="1473200" y="1973263"/>
          <p14:tracePt t="17680" x="1455738" y="1965325"/>
          <p14:tracePt t="17698" x="1438275" y="1928813"/>
          <p14:tracePt t="17730" x="1438275" y="1919288"/>
          <p14:tracePt t="17963" x="1438275" y="1928813"/>
          <p14:tracePt t="18029" x="1438275" y="1938338"/>
          <p14:tracePt t="18043" x="1446213" y="1938338"/>
          <p14:tracePt t="18051" x="1455738" y="1938338"/>
          <p14:tracePt t="18066" x="1455738" y="1946275"/>
          <p14:tracePt t="18323" x="1455738" y="1928813"/>
          <p14:tracePt t="18332" x="1455738" y="1919288"/>
          <p14:tracePt t="18339" x="1446213" y="1901825"/>
          <p14:tracePt t="18350" x="1438275" y="1893888"/>
          <p14:tracePt t="18366" x="1438275" y="1884363"/>
          <p14:tracePt t="18383" x="1438275" y="1857375"/>
          <p14:tracePt t="18399" x="1438275" y="1847850"/>
          <p14:tracePt t="19003" x="1438275" y="1857375"/>
          <p14:tracePt t="19011" x="1438275" y="1884363"/>
          <p14:tracePt t="19021" x="1446213" y="1919288"/>
          <p14:tracePt t="19035" x="1482725" y="1990725"/>
          <p14:tracePt t="19052" x="1544638" y="2071688"/>
          <p14:tracePt t="19069" x="1616075" y="2160588"/>
          <p14:tracePt t="19085" x="1704975" y="2251075"/>
          <p14:tracePt t="19102" x="1822450" y="2339975"/>
          <p14:tracePt t="19119" x="1973263" y="2411413"/>
          <p14:tracePt t="19136" x="2170113" y="2473325"/>
          <p14:tracePt t="19154" x="2517775" y="2544763"/>
          <p14:tracePt t="19171" x="2732088" y="2554288"/>
          <p14:tracePt t="19187" x="2911475" y="2554288"/>
          <p14:tracePt t="19203" x="3054350" y="2554288"/>
          <p14:tracePt t="19220" x="3187700" y="2544763"/>
          <p14:tracePt t="19236" x="3313113" y="2517775"/>
          <p14:tracePt t="19254" x="3411538" y="2482850"/>
          <p14:tracePt t="19269" x="3517900" y="2428875"/>
          <p14:tracePt t="19287" x="3625850" y="2357438"/>
          <p14:tracePt t="19303" x="3732213" y="2286000"/>
          <p14:tracePt t="19320" x="3822700" y="2224088"/>
          <p14:tracePt t="19338" x="3938588" y="2143125"/>
          <p14:tracePt t="19355" x="4000500" y="2098675"/>
          <p14:tracePt t="19371" x="4044950" y="2054225"/>
          <p14:tracePt t="19387" x="4081463" y="2017713"/>
          <p14:tracePt t="19404" x="4098925" y="1982788"/>
          <p14:tracePt t="19420" x="4108450" y="1973263"/>
          <p14:tracePt t="19437" x="4116388" y="1965325"/>
          <p14:tracePt t="19454" x="4116388" y="1955800"/>
          <p14:tracePt t="19470" x="4125913" y="1946275"/>
          <p14:tracePt t="19506" x="4133850" y="1938338"/>
          <p14:tracePt t="19521" x="4133850" y="1919288"/>
          <p14:tracePt t="19538" x="4143375" y="1911350"/>
          <p14:tracePt t="19555" x="4152900" y="1893888"/>
          <p14:tracePt t="19571" x="4152900" y="1866900"/>
          <p14:tracePt t="19604" x="4152900" y="1847850"/>
          <p14:tracePt t="20583" x="4143375" y="1857375"/>
          <p14:tracePt t="20591" x="4143375" y="1866900"/>
          <p14:tracePt t="20609" x="4143375" y="1874838"/>
          <p14:tracePt t="20639" x="4133850" y="1884363"/>
          <p14:tracePt t="20655" x="4125913" y="1901825"/>
          <p14:tracePt t="20663" x="4125913" y="1911350"/>
          <p14:tracePt t="20676" x="4125913" y="1919288"/>
          <p14:tracePt t="20692" x="4125913" y="1928813"/>
          <p14:tracePt t="20711" x="4062413" y="2027238"/>
          <p14:tracePt t="20727" x="4027488" y="2071688"/>
          <p14:tracePt t="20742" x="3973513" y="2125663"/>
          <p14:tracePt t="20759" x="3875088" y="2205038"/>
          <p14:tracePt t="20778" x="3741738" y="2276475"/>
          <p14:tracePt t="20793" x="3562350" y="2347913"/>
          <p14:tracePt t="20809" x="3394075" y="2393950"/>
          <p14:tracePt t="20827" x="3224213" y="2438400"/>
          <p14:tracePt t="20843" x="3062288" y="2455863"/>
          <p14:tracePt t="20859" x="2982913" y="2455863"/>
          <p14:tracePt t="20866" x="2911475" y="2455863"/>
          <p14:tracePt t="20878" x="2741613" y="2455863"/>
          <p14:tracePt t="20894" x="2589213" y="2455863"/>
          <p14:tracePt t="20911" x="2490788" y="2455863"/>
          <p14:tracePt t="20927" x="2482850" y="2455863"/>
          <p14:tracePt t="20943" x="2473325" y="2455863"/>
          <p14:tracePt t="20960" x="2465388" y="2446338"/>
          <p14:tracePt t="20977" x="2455863" y="2446338"/>
          <p14:tracePt t="20993" x="2438400" y="2438400"/>
          <p14:tracePt t="21010" x="2401888" y="2419350"/>
          <p14:tracePt t="21027" x="2357438" y="2419350"/>
          <p14:tracePt t="21043" x="2339975" y="2411413"/>
          <p14:tracePt t="21062" x="2312988" y="2411413"/>
          <p14:tracePt t="21231" x="2322513" y="2411413"/>
          <p14:tracePt t="21239" x="2330450" y="2411413"/>
          <p14:tracePt t="21407" x="2330450" y="2401888"/>
          <p14:tracePt t="21415" x="2330450" y="2384425"/>
          <p14:tracePt t="21428" x="2322513" y="2357438"/>
          <p14:tracePt t="21446" x="2251075" y="2268538"/>
          <p14:tracePt t="21463" x="2214563" y="2214563"/>
          <p14:tracePt t="21479" x="2187575" y="2170113"/>
          <p14:tracePt t="21495" x="2170113" y="2098675"/>
          <p14:tracePt t="21512" x="2160588" y="2027238"/>
          <p14:tracePt t="21529" x="2152650" y="1973263"/>
          <p14:tracePt t="21545" x="2143125" y="1928813"/>
          <p14:tracePt t="21562" x="2133600" y="1911350"/>
          <p14:tracePt t="21579" x="2133600" y="1901825"/>
          <p14:tracePt t="21695" x="2125663" y="1901825"/>
          <p14:tracePt t="21719" x="2108200" y="1911350"/>
          <p14:tracePt t="21728" x="2081213" y="1928813"/>
          <p14:tracePt t="21736" x="2062163" y="1938338"/>
          <p14:tracePt t="21747" x="2044700" y="1946275"/>
          <p14:tracePt t="21763" x="1973263" y="1973263"/>
          <p14:tracePt t="21780" x="1938338" y="1982788"/>
          <p14:tracePt t="21798" x="1874838" y="1982788"/>
          <p14:tracePt t="21814" x="1830388" y="1982788"/>
          <p14:tracePt t="21831" x="1822450" y="1982788"/>
          <p14:tracePt t="22143" x="1803400" y="1973263"/>
          <p14:tracePt t="22151" x="1803400" y="1965325"/>
          <p14:tracePt t="22168" x="1803400" y="1955800"/>
          <p14:tracePt t="22267" x="1822450" y="1955800"/>
          <p14:tracePt t="22275" x="1847850" y="1955800"/>
          <p14:tracePt t="22285" x="1893888" y="1955800"/>
          <p14:tracePt t="22299" x="2062163" y="1955800"/>
          <p14:tracePt t="22315" x="2312988" y="1965325"/>
          <p14:tracePt t="22332" x="2670175" y="1965325"/>
          <p14:tracePt t="22349" x="3054350" y="1965325"/>
          <p14:tracePt t="22365" x="3402013" y="1965325"/>
          <p14:tracePt t="22382" x="3679825" y="1965325"/>
          <p14:tracePt t="22387" x="3795713" y="1955800"/>
          <p14:tracePt t="22399" x="3894138" y="1938338"/>
          <p14:tracePt t="22416" x="4054475" y="1911350"/>
          <p14:tracePt t="22434" x="4187825" y="1874838"/>
          <p14:tracePt t="22451" x="4303713" y="1857375"/>
          <p14:tracePt t="22467" x="4330700" y="1847850"/>
          <p14:tracePt t="22482" x="4348163" y="1839913"/>
          <p14:tracePt t="23499" x="4348163" y="1847850"/>
          <p14:tracePt t="23507" x="4322763" y="1884363"/>
          <p14:tracePt t="23520" x="4313238" y="1884363"/>
          <p14:tracePt t="23538" x="4205288" y="1973263"/>
          <p14:tracePt t="23555" x="4098925" y="2044700"/>
          <p14:tracePt t="23571" x="3956050" y="2108200"/>
          <p14:tracePt t="23587" x="3840163" y="2152650"/>
          <p14:tracePt t="23605" x="3751263" y="2187575"/>
          <p14:tracePt t="23621" x="3697288" y="2197100"/>
          <p14:tracePt t="23637" x="3670300" y="2197100"/>
          <p14:tracePt t="23654" x="3633788" y="2197100"/>
          <p14:tracePt t="23671" x="3562350" y="2197100"/>
          <p14:tracePt t="23688" x="3527425" y="2197100"/>
          <p14:tracePt t="23706" x="3419475" y="2197100"/>
          <p14:tracePt t="23722" x="3295650" y="2197100"/>
          <p14:tracePt t="23739" x="3179763" y="2197100"/>
          <p14:tracePt t="23755" x="3089275" y="2205038"/>
          <p14:tracePt t="23771" x="3017838" y="2214563"/>
          <p14:tracePt t="23788" x="2938463" y="2224088"/>
          <p14:tracePt t="23806" x="2884488" y="2232025"/>
          <p14:tracePt t="23821" x="2795588" y="2251075"/>
          <p14:tracePt t="23838" x="2732088" y="2251075"/>
          <p14:tracePt t="23854" x="2724150" y="2251075"/>
          <p14:tracePt t="23923" x="2714625" y="2251075"/>
          <p14:tracePt t="23931" x="2697163" y="2251075"/>
          <p14:tracePt t="23941" x="2687638" y="2251075"/>
          <p14:tracePt t="23956" x="2670175" y="2251075"/>
          <p14:tracePt t="23972" x="2660650" y="2259013"/>
          <p14:tracePt t="24051" x="2652713" y="2276475"/>
          <p14:tracePt t="24059" x="2643188" y="2276475"/>
          <p14:tracePt t="24099" x="2643188" y="2286000"/>
          <p14:tracePt t="24139" x="2652713" y="2286000"/>
          <p14:tracePt t="24147" x="2660650" y="2286000"/>
          <p14:tracePt t="24157" x="2679700" y="2286000"/>
          <p14:tracePt t="24173" x="2741613" y="2286000"/>
          <p14:tracePt t="24189" x="2840038" y="2286000"/>
          <p14:tracePt t="24206" x="2911475" y="2286000"/>
          <p14:tracePt t="24223" x="3044825" y="2286000"/>
          <p14:tracePt t="24239" x="3197225" y="2286000"/>
          <p14:tracePt t="24257" x="3348038" y="2268538"/>
          <p14:tracePt t="24274" x="3562350" y="2251075"/>
          <p14:tracePt t="24291" x="3687763" y="2251075"/>
          <p14:tracePt t="24307" x="3776663" y="2251075"/>
          <p14:tracePt t="24323" x="3857625" y="2251075"/>
          <p14:tracePt t="24340" x="3929063" y="2251075"/>
          <p14:tracePt t="24357" x="4000500" y="2251075"/>
          <p14:tracePt t="24373" x="4071938" y="2251075"/>
          <p14:tracePt t="24390" x="4125913" y="2251075"/>
          <p14:tracePt t="24407" x="4170363" y="2251075"/>
          <p14:tracePt t="24413" x="4197350" y="2251075"/>
          <p14:tracePt t="24423" x="4205288" y="2251075"/>
          <p14:tracePt t="24440" x="4224338" y="2251075"/>
          <p14:tracePt t="24458" x="4241800" y="2251075"/>
          <p14:tracePt t="25255" x="4251325" y="2251075"/>
          <p14:tracePt t="25447" x="4268788" y="2251075"/>
          <p14:tracePt t="25455" x="4286250" y="2276475"/>
          <p14:tracePt t="25464" x="4286250" y="2295525"/>
          <p14:tracePt t="25479" x="4303713" y="2374900"/>
          <p14:tracePt t="25495" x="4303713" y="2428875"/>
          <p14:tracePt t="25511" x="4303713" y="2482850"/>
          <p14:tracePt t="25528" x="4295775" y="2554288"/>
          <p14:tracePt t="25545" x="4251325" y="2643188"/>
          <p14:tracePt t="25561" x="4187825" y="2705100"/>
          <p14:tracePt t="25579" x="4108450" y="2776538"/>
          <p14:tracePt t="25595" x="3983038" y="2840038"/>
          <p14:tracePt t="25611" x="3813175" y="2884488"/>
          <p14:tracePt t="25630" x="3482975" y="2928938"/>
          <p14:tracePt t="25647" x="3322638" y="2946400"/>
          <p14:tracePt t="25663" x="3179763" y="2946400"/>
          <p14:tracePt t="25679" x="3027363" y="2946400"/>
          <p14:tracePt t="25695" x="2919413" y="2946400"/>
          <p14:tracePt t="25712" x="2830513" y="2946400"/>
          <p14:tracePt t="25729" x="2759075" y="2946400"/>
          <p14:tracePt t="25745" x="2660650" y="2946400"/>
          <p14:tracePt t="25762" x="2544763" y="2946400"/>
          <p14:tracePt t="25780" x="2393950" y="2946400"/>
          <p14:tracePt t="25795" x="2241550" y="2946400"/>
          <p14:tracePt t="25812" x="2089150" y="2946400"/>
          <p14:tracePt t="25831" x="1893888" y="2919413"/>
          <p14:tracePt t="25847" x="1795463" y="2901950"/>
          <p14:tracePt t="25863" x="1704975" y="2884488"/>
          <p14:tracePt t="25880" x="1598613" y="2857500"/>
          <p14:tracePt t="25896" x="1509713" y="2840038"/>
          <p14:tracePt t="25903" x="1473200" y="2830513"/>
          <p14:tracePt t="25913" x="1419225" y="2822575"/>
          <p14:tracePt t="25930" x="1322388" y="2813050"/>
          <p14:tracePt t="25946" x="1241425" y="2795588"/>
          <p14:tracePt t="25963" x="1169988" y="2776538"/>
          <p14:tracePt t="25982" x="1027113" y="2759075"/>
          <p14:tracePt t="25995" x="990600" y="2751138"/>
          <p14:tracePt t="26012" x="919163" y="2751138"/>
          <p14:tracePt t="26029" x="866775" y="2741613"/>
          <p14:tracePt t="26175" x="893763" y="2741613"/>
          <p14:tracePt t="26183" x="919163" y="2741613"/>
          <p14:tracePt t="26200" x="1036638" y="2741613"/>
          <p14:tracePt t="26215" x="1250950" y="2741613"/>
          <p14:tracePt t="26231" x="1544638" y="2741613"/>
          <p14:tracePt t="26247" x="1955800" y="2741613"/>
          <p14:tracePt t="26264" x="2374900" y="2741613"/>
          <p14:tracePt t="26281" x="2741613" y="2741613"/>
          <p14:tracePt t="26298" x="3036888" y="2741613"/>
          <p14:tracePt t="26314" x="3276600" y="2741613"/>
          <p14:tracePt t="26332" x="3473450" y="2741613"/>
          <p14:tracePt t="26348" x="3616325" y="2741613"/>
          <p14:tracePt t="26366" x="3795713" y="2741613"/>
          <p14:tracePt t="26383" x="3929063" y="2741613"/>
          <p14:tracePt t="26399" x="4071938" y="2741613"/>
          <p14:tracePt t="26415" x="4214813" y="2741613"/>
          <p14:tracePt t="26432" x="4367213" y="2741613"/>
          <p14:tracePt t="26448" x="4510088" y="2741613"/>
          <p14:tracePt t="26465" x="4633913" y="2741613"/>
          <p14:tracePt t="26482" x="4724400" y="2741613"/>
          <p14:tracePt t="26499" x="4813300" y="2741613"/>
          <p14:tracePt t="26515" x="4857750" y="2741613"/>
          <p14:tracePt t="26533" x="4884738" y="2741613"/>
          <p14:tracePt t="26550" x="4919663" y="2741613"/>
          <p14:tracePt t="26567" x="4965700" y="2741613"/>
          <p14:tracePt t="26583" x="5018088" y="2741613"/>
          <p14:tracePt t="26599" x="5081588" y="2741613"/>
          <p14:tracePt t="26616" x="5143500" y="2741613"/>
          <p14:tracePt t="26633" x="5180013" y="2741613"/>
          <p14:tracePt t="26649" x="5197475" y="2741613"/>
          <p14:tracePt t="26666" x="5205413" y="2741613"/>
          <p14:tracePt t="26683" x="5224463" y="2741613"/>
          <p14:tracePt t="26699" x="5232400" y="2751138"/>
          <p14:tracePt t="26717" x="5251450" y="2751138"/>
          <p14:tracePt t="26734" x="5286375" y="2751138"/>
          <p14:tracePt t="26751" x="5303838" y="2759075"/>
          <p14:tracePt t="26766" x="5313363" y="2759075"/>
          <p14:tracePt t="26784" x="5313363" y="2776538"/>
          <p14:tracePt t="26800" x="5259388" y="2857500"/>
          <p14:tracePt t="26817" x="5197475" y="2884488"/>
          <p14:tracePt t="26834" x="5018088" y="2928938"/>
          <p14:tracePt t="26850" x="4768850" y="2955925"/>
          <p14:tracePt t="26867" x="4438650" y="2982913"/>
          <p14:tracePt t="26884" x="4241800" y="2982913"/>
          <p14:tracePt t="26890" x="4081463" y="2982913"/>
          <p14:tracePt t="26900" x="3884613" y="2982913"/>
          <p14:tracePt t="26918" x="3394075" y="2982913"/>
          <p14:tracePt t="26935" x="3116263" y="2982913"/>
          <p14:tracePt t="26951" x="2894013" y="2982913"/>
          <p14:tracePt t="26967" x="2741613" y="2982913"/>
          <p14:tracePt t="26985" x="2598738" y="2982913"/>
          <p14:tracePt t="27001" x="2455863" y="2982913"/>
          <p14:tracePt t="27017" x="2312988" y="2982913"/>
          <p14:tracePt t="27034" x="2187575" y="2982913"/>
          <p14:tracePt t="27050" x="2054225" y="2982913"/>
          <p14:tracePt t="27068" x="1928813" y="2982913"/>
          <p14:tracePt t="27086" x="1697038" y="2982913"/>
          <p14:tracePt t="27103" x="1554163" y="2982913"/>
          <p14:tracePt t="27119" x="1419225" y="2982913"/>
          <p14:tracePt t="27135" x="1339850" y="2982913"/>
          <p14:tracePt t="27151" x="1295400" y="2982913"/>
          <p14:tracePt t="27168" x="1268413" y="2990850"/>
          <p14:tracePt t="27185" x="1231900" y="3009900"/>
          <p14:tracePt t="27201" x="1223963" y="3017838"/>
          <p14:tracePt t="27218" x="1187450" y="3027363"/>
          <p14:tracePt t="27236" x="1179513" y="3036888"/>
          <p14:tracePt t="27251" x="1169988" y="3044825"/>
          <p14:tracePt t="27383" x="1169988" y="3062288"/>
          <p14:tracePt t="27400" x="1179513" y="3062288"/>
          <p14:tracePt t="27407" x="1196975" y="3062288"/>
          <p14:tracePt t="27419" x="1223963" y="3062288"/>
          <p14:tracePt t="27436" x="1322388" y="3062288"/>
          <p14:tracePt t="27452" x="1438275" y="3062288"/>
          <p14:tracePt t="27470" x="1652588" y="3062288"/>
          <p14:tracePt t="27487" x="1803400" y="3062288"/>
          <p14:tracePt t="27503" x="1973263" y="3062288"/>
          <p14:tracePt t="27519" x="2143125" y="3062288"/>
          <p14:tracePt t="27536" x="2303463" y="3062288"/>
          <p14:tracePt t="27553" x="2473325" y="3062288"/>
          <p14:tracePt t="27569" x="2643188" y="3062288"/>
          <p14:tracePt t="27586" x="2776538" y="3062288"/>
          <p14:tracePt t="27603" x="2847975" y="3044825"/>
          <p14:tracePt t="27619" x="2894013" y="3044825"/>
          <p14:tracePt t="27637" x="2919413" y="3044825"/>
          <p14:tracePt t="27655" x="2938463" y="3044825"/>
          <p14:tracePt t="27671" x="2946400" y="3036888"/>
          <p14:tracePt t="27719" x="2955925" y="3036888"/>
          <p14:tracePt t="27727" x="2965450" y="3036888"/>
          <p14:tracePt t="27799" x="2973388" y="3027363"/>
          <p14:tracePt t="27836" x="2982913" y="3027363"/>
          <p14:tracePt t="27851" x="3000375" y="3027363"/>
          <p14:tracePt t="27859" x="3009900" y="3027363"/>
          <p14:tracePt t="27871" x="3027363" y="3027363"/>
          <p14:tracePt t="27888" x="3054350" y="3027363"/>
          <p14:tracePt t="29667" x="3054350" y="3036888"/>
          <p14:tracePt t="29675" x="3036888" y="3054350"/>
          <p14:tracePt t="29683" x="3000375" y="3071813"/>
          <p14:tracePt t="29694" x="2928938" y="3116263"/>
          <p14:tracePt t="29711" x="2867025" y="3179763"/>
          <p14:tracePt t="29728" x="2759075" y="3276600"/>
          <p14:tracePt t="29746" x="2652713" y="3330575"/>
          <p14:tracePt t="29763" x="2455863" y="3357563"/>
          <p14:tracePt t="29777" x="2295525" y="3384550"/>
          <p14:tracePt t="29793" x="2133600" y="3438525"/>
          <p14:tracePt t="29809" x="1982788" y="3517900"/>
          <p14:tracePt t="29826" x="1928813" y="3562350"/>
          <p14:tracePt t="29843" x="1911350" y="3589338"/>
          <p14:tracePt t="29859" x="1911350" y="3608388"/>
          <p14:tracePt t="29903" x="1911350" y="3616325"/>
          <p14:tracePt t="29913" x="1911350" y="3625850"/>
          <p14:tracePt t="29929" x="1911350" y="3643313"/>
          <p14:tracePt t="29946" x="1911350" y="3697288"/>
          <p14:tracePt t="29962" x="1928813" y="3751263"/>
          <p14:tracePt t="29980" x="1955800" y="3830638"/>
          <p14:tracePt t="29996" x="1973263" y="3884613"/>
          <p14:tracePt t="29998" x="1973263" y="3894138"/>
          <p14:tracePt t="30012" x="1973263" y="3902075"/>
          <p14:tracePt t="30030" x="1973263" y="3946525"/>
          <p14:tracePt t="30047" x="1965325" y="4017963"/>
          <p14:tracePt t="30063" x="1938338" y="4089400"/>
          <p14:tracePt t="30081" x="1884363" y="4251325"/>
          <p14:tracePt t="30097" x="1803400" y="4419600"/>
          <p14:tracePt t="30115" x="1714500" y="4527550"/>
          <p14:tracePt t="30130" x="1643063" y="4572000"/>
          <p14:tracePt t="30147" x="1581150" y="4616450"/>
          <p14:tracePt t="30161" x="1509713" y="4643438"/>
          <p14:tracePt t="30178" x="1446213" y="4670425"/>
          <p14:tracePt t="30194" x="1357313" y="4697413"/>
          <p14:tracePt t="30211" x="1276350" y="4724400"/>
          <p14:tracePt t="30228" x="1223963" y="4741863"/>
          <p14:tracePt t="30244" x="1179513" y="4741863"/>
          <p14:tracePt t="30261" x="1098550" y="4741863"/>
          <p14:tracePt t="30278" x="1089025" y="4741863"/>
          <p14:tracePt t="30333" x="1081088" y="4741863"/>
          <p14:tracePt t="30349" x="1081088" y="4732338"/>
          <p14:tracePt t="30365" x="1089025" y="4732338"/>
          <p14:tracePt t="30397" x="1089025" y="4724400"/>
          <p14:tracePt t="30405" x="1098550" y="4724400"/>
          <p14:tracePt t="30414" x="1098550" y="4714875"/>
          <p14:tracePt t="30430" x="1108075" y="4714875"/>
          <p14:tracePt t="30445" x="1133475" y="4697413"/>
          <p14:tracePt t="30462" x="1187450" y="4670425"/>
          <p14:tracePt t="30479" x="1214438" y="4633913"/>
          <p14:tracePt t="30495" x="1241425" y="4598988"/>
          <p14:tracePt t="30512" x="1250950" y="4572000"/>
          <p14:tracePt t="30529" x="1258888" y="4554538"/>
          <p14:tracePt t="30546" x="1268413" y="4518025"/>
          <p14:tracePt t="30562" x="1285875" y="4500563"/>
          <p14:tracePt t="30579" x="1303338" y="4483100"/>
          <p14:tracePt t="30596" x="1312863" y="4473575"/>
          <p14:tracePt t="30613" x="1330325" y="4465638"/>
          <p14:tracePt t="30629" x="1347788" y="4465638"/>
          <p14:tracePt t="30646" x="1401763" y="4465638"/>
          <p14:tracePt t="30662" x="1455738" y="4465638"/>
          <p14:tracePt t="30680" x="1500188" y="4465638"/>
          <p14:tracePt t="30696" x="1527175" y="4465638"/>
          <p14:tracePt t="30713" x="1544638" y="4465638"/>
          <p14:tracePt t="30730" x="1554163" y="4465638"/>
          <p14:tracePt t="30746" x="1562100" y="4465638"/>
          <p14:tracePt t="30763" x="1581150" y="4465638"/>
          <p14:tracePt t="30780" x="1589088" y="4465638"/>
          <p14:tracePt t="30797" x="1625600" y="4473575"/>
          <p14:tracePt t="30813" x="1633538" y="4473575"/>
          <p14:tracePt t="31021" x="1633538" y="4483100"/>
          <p14:tracePt t="31037" x="1633538" y="4491038"/>
          <p14:tracePt t="31069" x="1616075" y="4500563"/>
          <p14:tracePt t="31149" x="1608138" y="4500563"/>
          <p14:tracePt t="31181" x="1598613" y="4500563"/>
          <p14:tracePt t="31279" x="1608138" y="4500563"/>
          <p14:tracePt t="31287" x="1633538" y="4500563"/>
          <p14:tracePt t="31303" x="1697038" y="4500563"/>
          <p14:tracePt t="31319" x="1795463" y="4510088"/>
          <p14:tracePt t="31336" x="1965325" y="4537075"/>
          <p14:tracePt t="31351" x="2170113" y="4554538"/>
          <p14:tracePt t="31368" x="2401888" y="4572000"/>
          <p14:tracePt t="31385" x="2660650" y="4598988"/>
          <p14:tracePt t="31401" x="2894013" y="4625975"/>
          <p14:tracePt t="31406" x="3000375" y="4633913"/>
          <p14:tracePt t="31418" x="3089275" y="4643438"/>
          <p14:tracePt t="31436" x="3214688" y="4643438"/>
          <p14:tracePt t="31452" x="3276600" y="4643438"/>
          <p14:tracePt t="31504" x="3295650" y="4643438"/>
          <p14:tracePt t="31511" x="3295650" y="4652963"/>
          <p14:tracePt t="31522" x="3303588" y="4660900"/>
          <p14:tracePt t="31536" x="3330575" y="4679950"/>
          <p14:tracePt t="31552" x="3357563" y="4679950"/>
          <p14:tracePt t="31569" x="3375025" y="4679950"/>
          <p14:tracePt t="31586" x="3384550" y="4679950"/>
          <p14:tracePt t="31679" x="3357563" y="4679950"/>
          <p14:tracePt t="31687" x="3330575" y="4679950"/>
          <p14:tracePt t="31703" x="3259138" y="4679950"/>
          <p14:tracePt t="31719" x="3108325" y="4679950"/>
          <p14:tracePt t="31737" x="2894013" y="4679950"/>
          <p14:tracePt t="31753" x="2670175" y="4670425"/>
          <p14:tracePt t="31770" x="2473325" y="4660900"/>
          <p14:tracePt t="31787" x="2401888" y="4660900"/>
          <p14:tracePt t="31803" x="2393950" y="4660900"/>
          <p14:tracePt t="31823" x="2384425" y="4660900"/>
          <p14:tracePt t="31840" x="2374900" y="4652963"/>
          <p14:tracePt t="31863" x="2366963" y="4652963"/>
          <p14:tracePt t="31874" x="2357438" y="4652963"/>
          <p14:tracePt t="31887" x="2312988" y="4643438"/>
          <p14:tracePt t="31894" x="2286000" y="4643438"/>
          <p14:tracePt t="31904" x="2251075" y="4633913"/>
          <p14:tracePt t="31919" x="2187575" y="4625975"/>
          <p14:tracePt t="31935" x="2098675" y="4616450"/>
          <p14:tracePt t="31952" x="2009775" y="4608513"/>
          <p14:tracePt t="31969" x="1965325" y="4608513"/>
          <p14:tracePt t="31986" x="1919288" y="4598988"/>
          <p14:tracePt t="32002" x="1884363" y="4598988"/>
          <p14:tracePt t="32019" x="1847850" y="4589463"/>
          <p14:tracePt t="32036" x="1822450" y="4589463"/>
          <p14:tracePt t="32053" x="1776413" y="4589463"/>
          <p14:tracePt t="32070" x="1768475" y="4572000"/>
          <p14:tracePt t="32335" x="1776413" y="4572000"/>
          <p14:tracePt t="32367" x="1785938" y="4572000"/>
          <p14:tracePt t="32375" x="1795463" y="4572000"/>
          <p14:tracePt t="32390" x="1803400" y="4572000"/>
          <p14:tracePt t="32409" x="1812925" y="4572000"/>
          <p14:tracePt t="32423" x="1830388" y="4572000"/>
          <p14:tracePt t="32439" x="1847850" y="4572000"/>
          <p14:tracePt t="32456" x="1866900" y="4572000"/>
          <p14:tracePt t="32473" x="1874838" y="4572000"/>
          <p14:tracePt t="32489" x="1893888" y="4572000"/>
          <p14:tracePt t="32506" x="1911350" y="4572000"/>
          <p14:tracePt t="32524" x="1919288" y="4572000"/>
          <p14:tracePt t="32539" x="1928813" y="4572000"/>
          <p14:tracePt t="32556" x="1955800" y="4616450"/>
          <p14:tracePt t="32575" x="2009775" y="4670425"/>
          <p14:tracePt t="32591" x="2062163" y="4751388"/>
          <p14:tracePt t="32607" x="2108200" y="4830763"/>
          <p14:tracePt t="32623" x="2125663" y="4894263"/>
          <p14:tracePt t="32640" x="2152650" y="4946650"/>
          <p14:tracePt t="32657" x="2187575" y="5045075"/>
          <p14:tracePt t="32673" x="2224088" y="5143500"/>
          <p14:tracePt t="32690" x="2251075" y="5232400"/>
          <p14:tracePt t="32708" x="2268538" y="5286375"/>
          <p14:tracePt t="32723" x="2268538" y="5313363"/>
          <p14:tracePt t="32741" x="2276475" y="5330825"/>
          <p14:tracePt t="32759" x="2276475" y="5367338"/>
          <p14:tracePt t="32775" x="2276475" y="5419725"/>
          <p14:tracePt t="32790" x="2276475" y="5438775"/>
          <p14:tracePt t="32808" x="2276475" y="5456238"/>
          <p14:tracePt t="32824" x="2259013" y="5473700"/>
          <p14:tracePt t="32841" x="2232025" y="5473700"/>
          <p14:tracePt t="32857" x="2205038" y="5491163"/>
          <p14:tracePt t="32874" x="2160588" y="5510213"/>
          <p14:tracePt t="32891" x="2108200" y="5518150"/>
          <p14:tracePt t="32907" x="2062163" y="5537200"/>
          <p14:tracePt t="32925" x="2027238" y="5545138"/>
          <p14:tracePt t="32943" x="1955800" y="5562600"/>
          <p14:tracePt t="32959" x="1893888" y="5616575"/>
          <p14:tracePt t="32974" x="1874838" y="5634038"/>
          <p14:tracePt t="32991" x="1830388" y="5653088"/>
          <p14:tracePt t="33008" x="1785938" y="5670550"/>
          <p14:tracePt t="33024" x="1768475" y="5680075"/>
          <p14:tracePt t="33042" x="1741488" y="5688013"/>
          <p14:tracePt t="33077" x="1741488" y="5697538"/>
          <p14:tracePt t="33093" x="1741488" y="5705475"/>
          <p14:tracePt t="33123" x="1741488" y="5715000"/>
          <p14:tracePt t="33139" x="1741488" y="5724525"/>
          <p14:tracePt t="33147" x="1741488" y="5732463"/>
          <p14:tracePt t="33158" x="1741488" y="5741988"/>
          <p14:tracePt t="33175" x="1724025" y="5759450"/>
          <p14:tracePt t="33192" x="1714500" y="5776913"/>
          <p14:tracePt t="33210" x="1687513" y="5795963"/>
          <p14:tracePt t="33227" x="1652588" y="5803900"/>
          <p14:tracePt t="33243" x="1616075" y="5803900"/>
          <p14:tracePt t="33259" x="1616075" y="5813425"/>
          <p14:tracePt t="33276" x="1608138" y="5813425"/>
          <p14:tracePt t="33292" x="1598613" y="5830888"/>
          <p14:tracePt t="33339" x="1589088" y="5830888"/>
          <p14:tracePt t="33347" x="1571625" y="5830888"/>
          <p14:tracePt t="33363" x="1562100" y="5830888"/>
          <p14:tracePt t="33475" x="1562100" y="5813425"/>
          <p14:tracePt t="33491" x="1562100" y="5803900"/>
          <p14:tracePt t="33507" x="1562100" y="5795963"/>
          <p14:tracePt t="33523" x="1581150" y="5795963"/>
          <p14:tracePt t="33532" x="1598613" y="5795963"/>
          <p14:tracePt t="33543" x="1633538" y="5795963"/>
          <p14:tracePt t="33560" x="1751013" y="5786438"/>
          <p14:tracePt t="33579" x="2027238" y="5768975"/>
          <p14:tracePt t="33595" x="2205038" y="5768975"/>
          <p14:tracePt t="33610" x="2347913" y="5768975"/>
          <p14:tracePt t="33627" x="2438400" y="5768975"/>
          <p14:tracePt t="33644" x="2490788" y="5768975"/>
          <p14:tracePt t="33660" x="2527300" y="5768975"/>
          <p14:tracePt t="33678" x="2571750" y="5768975"/>
          <p14:tracePt t="33694" x="2625725" y="5768975"/>
          <p14:tracePt t="33710" x="2660650" y="5768975"/>
          <p14:tracePt t="33727" x="2705100" y="5768975"/>
          <p14:tracePt t="33744" x="2741613" y="5768975"/>
          <p14:tracePt t="33762" x="2813050" y="5768975"/>
          <p14:tracePt t="33778" x="2874963" y="5768975"/>
          <p14:tracePt t="33794" x="2965450" y="5768975"/>
          <p14:tracePt t="33811" x="3027363" y="5768975"/>
          <p14:tracePt t="33829" x="3108325" y="5768975"/>
          <p14:tracePt t="33844" x="3205163" y="5768975"/>
          <p14:tracePt t="33861" x="3295650" y="5768975"/>
          <p14:tracePt t="33878" x="3340100" y="5768975"/>
          <p14:tracePt t="33895" x="3375025" y="5776913"/>
          <p14:tracePt t="33901" x="3394075" y="5786438"/>
          <p14:tracePt t="33911" x="3411538" y="5786438"/>
          <p14:tracePt t="33930" x="3490913" y="5795963"/>
          <p14:tracePt t="33946" x="3554413" y="5803900"/>
          <p14:tracePt t="33962" x="3598863" y="5803900"/>
          <p14:tracePt t="33980" x="3633788" y="5813425"/>
          <p14:tracePt t="33995" x="3670300" y="5813425"/>
          <p14:tracePt t="34012" x="3687763" y="5822950"/>
          <p14:tracePt t="34029" x="3724275" y="5822950"/>
          <p14:tracePt t="34045" x="3776663" y="5840413"/>
          <p14:tracePt t="34062" x="3840163" y="5840413"/>
          <p14:tracePt t="34079" x="3911600" y="5848350"/>
          <p14:tracePt t="34095" x="4017963" y="5848350"/>
          <p14:tracePt t="34112" x="4116388" y="5857875"/>
          <p14:tracePt t="34130" x="4205288" y="5857875"/>
          <p14:tracePt t="34147" x="4241800" y="5857875"/>
          <p14:tracePt t="34163" x="4295775" y="5857875"/>
          <p14:tracePt t="34180" x="4367213" y="5857875"/>
          <p14:tracePt t="34196" x="4456113" y="5857875"/>
          <p14:tracePt t="34213" x="4527550" y="5857875"/>
          <p14:tracePt t="34229" x="4589463" y="5857875"/>
          <p14:tracePt t="34247" x="4616450" y="5857875"/>
          <p14:tracePt t="34264" x="4625975" y="5857875"/>
          <p14:tracePt t="34411" x="4598988" y="5857875"/>
          <p14:tracePt t="34419" x="4562475" y="5857875"/>
          <p14:tracePt t="34430" x="4545013" y="5857875"/>
          <p14:tracePt t="34448" x="4446588" y="5857875"/>
          <p14:tracePt t="34464" x="4241800" y="5857875"/>
          <p14:tracePt t="34482" x="3867150" y="5857875"/>
          <p14:tracePt t="34499" x="3608388" y="5848350"/>
          <p14:tracePt t="34515" x="3357563" y="5822950"/>
          <p14:tracePt t="34530" x="3143250" y="5803900"/>
          <p14:tracePt t="34547" x="2973388" y="5786438"/>
          <p14:tracePt t="34565" x="2867025" y="5786438"/>
          <p14:tracePt t="34581" x="2847975" y="5786438"/>
          <p14:tracePt t="34598" x="2840038" y="5786438"/>
          <p14:tracePt t="34615" x="2830513" y="5786438"/>
          <p14:tracePt t="34631" x="2751138" y="5786438"/>
          <p14:tracePt t="34648" x="2714625" y="5786438"/>
          <p14:tracePt t="34666" x="2544763" y="5786438"/>
          <p14:tracePt t="34682" x="2393950" y="5786438"/>
          <p14:tracePt t="34698" x="2251075" y="5776913"/>
          <p14:tracePt t="34716" x="2116138" y="5768975"/>
          <p14:tracePt t="34731" x="2009775" y="5768975"/>
          <p14:tracePt t="34748" x="1901825" y="5768975"/>
          <p14:tracePt t="34766" x="1776413" y="5768975"/>
          <p14:tracePt t="34781" x="1633538" y="5768975"/>
          <p14:tracePt t="34798" x="1517650" y="5768975"/>
          <p14:tracePt t="34815" x="1411288" y="5768975"/>
          <p14:tracePt t="34832" x="1347788" y="5768975"/>
          <p14:tracePt t="34850" x="1322388" y="5768975"/>
          <p14:tracePt t="34987" x="1330325" y="5768975"/>
          <p14:tracePt t="34995" x="1347788" y="5768975"/>
          <p14:tracePt t="35003" x="1374775" y="5768975"/>
          <p14:tracePt t="35016" x="1401763" y="5768975"/>
          <p14:tracePt t="35032" x="1509713" y="5768975"/>
          <p14:tracePt t="35050" x="1724025" y="5768975"/>
          <p14:tracePt t="35067" x="1893888" y="5768975"/>
          <p14:tracePt t="35083" x="2044700" y="5768975"/>
          <p14:tracePt t="35100" x="2187575" y="5768975"/>
          <p14:tracePt t="35117" x="2303463" y="5768975"/>
          <p14:tracePt t="35133" x="2428875" y="5768975"/>
          <p14:tracePt t="35149" x="2536825" y="5768975"/>
          <p14:tracePt t="35166" x="2643188" y="5768975"/>
          <p14:tracePt t="35183" x="2768600" y="5768975"/>
          <p14:tracePt t="35200" x="2874963" y="5768975"/>
          <p14:tracePt t="35218" x="3017838" y="5768975"/>
          <p14:tracePt t="35234" x="3098800" y="5776913"/>
          <p14:tracePt t="35251" x="3152775" y="5786438"/>
          <p14:tracePt t="35267" x="3187700" y="5786438"/>
          <p14:tracePt t="35284" x="3214688" y="5786438"/>
          <p14:tracePt t="35301" x="3251200" y="5786438"/>
          <p14:tracePt t="35317" x="3303588" y="5786438"/>
          <p14:tracePt t="35334" x="3394075" y="5803900"/>
          <p14:tracePt t="35350" x="3455988" y="5803900"/>
          <p14:tracePt t="35367" x="3562350" y="5822950"/>
          <p14:tracePt t="35386" x="3759200" y="5830888"/>
          <p14:tracePt t="35400" x="3822700" y="5830888"/>
          <p14:tracePt t="35419" x="3965575" y="5830888"/>
          <p14:tracePt t="35435" x="4010025" y="5830888"/>
          <p14:tracePt t="35451" x="4054475" y="5840413"/>
          <p14:tracePt t="35468" x="4098925" y="5840413"/>
          <p14:tracePt t="35485" x="4152900" y="5840413"/>
          <p14:tracePt t="35501" x="4197350" y="5840413"/>
          <p14:tracePt t="35518" x="4214813" y="5840413"/>
          <p14:tracePt t="38138" x="4224338" y="5840413"/>
          <p14:tracePt t="38147" x="4232275" y="5840413"/>
          <p14:tracePt t="38163" x="4276725" y="5840413"/>
          <p14:tracePt t="38180" x="4340225" y="5840413"/>
          <p14:tracePt t="38196" x="4510088" y="5830888"/>
          <p14:tracePt t="38212" x="4786313" y="5776913"/>
          <p14:tracePt t="38229" x="5241925" y="5653088"/>
          <p14:tracePt t="38245" x="5741988" y="5456238"/>
          <p14:tracePt t="38262" x="6161088" y="5232400"/>
          <p14:tracePt t="38279" x="6438900" y="5045075"/>
          <p14:tracePt t="38297" x="6545263" y="4867275"/>
          <p14:tracePt t="38312" x="6581775" y="4679950"/>
          <p14:tracePt t="38331" x="6483350" y="4330700"/>
          <p14:tracePt t="38347" x="6269038" y="3990975"/>
          <p14:tracePt t="38362" x="5902325" y="3581400"/>
          <p14:tracePt t="38380" x="5465763" y="3152775"/>
          <p14:tracePt t="38397" x="4894263" y="2714625"/>
          <p14:tracePt t="38413" x="4295775" y="2347913"/>
          <p14:tracePt t="38429" x="3776663" y="2071688"/>
          <p14:tracePt t="38446" x="3438525" y="1911350"/>
          <p14:tracePt t="38451" x="3340100" y="1857375"/>
          <p14:tracePt t="38463" x="3268663" y="1822450"/>
          <p14:tracePt t="38480" x="3259138" y="1812925"/>
          <p14:tracePt t="38539" x="3241675" y="1822450"/>
          <p14:tracePt t="38547" x="3232150" y="1822450"/>
          <p14:tracePt t="38563" x="3197225" y="1866900"/>
          <p14:tracePt t="38580" x="3197225" y="1874838"/>
          <p14:tracePt t="38597" x="3187700" y="1893888"/>
          <p14:tracePt t="38613" x="3170238" y="1901825"/>
          <p14:tracePt t="38947" x="3179763" y="1911350"/>
          <p14:tracePt t="38955" x="3187700" y="1911350"/>
          <p14:tracePt t="38965" x="3224213" y="1919288"/>
          <p14:tracePt t="38981" x="3375025" y="1955800"/>
          <p14:tracePt t="38998" x="3625850" y="1982788"/>
          <p14:tracePt t="39015" x="3983038" y="2027238"/>
          <p14:tracePt t="39032" x="4367213" y="2071688"/>
          <p14:tracePt t="39049" x="4813300" y="2143125"/>
          <p14:tracePt t="39067" x="5429250" y="2276475"/>
          <p14:tracePt t="39083" x="5813425" y="2366963"/>
          <p14:tracePt t="39099" x="6099175" y="2428875"/>
          <p14:tracePt t="39116" x="6303963" y="2500313"/>
          <p14:tracePt t="39133" x="6465888" y="2554288"/>
          <p14:tracePt t="39149" x="6581775" y="2608263"/>
          <p14:tracePt t="39166" x="6643688" y="2643188"/>
          <p14:tracePt t="39182" x="6705600" y="2687638"/>
          <p14:tracePt t="39199" x="6751638" y="2714625"/>
          <p14:tracePt t="39216" x="6813550" y="2741613"/>
          <p14:tracePt t="39233" x="6831013" y="2759075"/>
          <p14:tracePt t="39251" x="6840538" y="2759075"/>
          <p14:tracePt t="41487" x="6823075" y="2768600"/>
          <p14:tracePt t="41495" x="6804025" y="2768600"/>
          <p14:tracePt t="41519" x="6786563" y="2768600"/>
          <p14:tracePt t="41535" x="6777038" y="2759075"/>
          <p14:tracePt t="41546" x="6769100" y="2732088"/>
          <p14:tracePt t="41559" x="6759575" y="2687638"/>
          <p14:tracePt t="41576" x="6759575" y="2643188"/>
          <p14:tracePt t="41592" x="6759575" y="2536825"/>
          <p14:tracePt t="41608" x="6777038" y="2401888"/>
          <p14:tracePt t="41626" x="6796088" y="2268538"/>
          <p14:tracePt t="41642" x="6831013" y="2125663"/>
          <p14:tracePt t="41659" x="6884988" y="1982788"/>
          <p14:tracePt t="41676" x="6929438" y="1874838"/>
          <p14:tracePt t="41693" x="6929438" y="1857375"/>
          <p14:tracePt t="41709" x="6929438" y="1847850"/>
          <p14:tracePt t="41775" x="6938963" y="1847850"/>
          <p14:tracePt t="41783" x="6956425" y="1857375"/>
          <p14:tracePt t="41793" x="6973888" y="1866900"/>
          <p14:tracePt t="41809" x="7045325" y="1911350"/>
          <p14:tracePt t="41826" x="7054850" y="1919288"/>
          <p14:tracePt t="41863" x="7062788" y="1919288"/>
          <p14:tracePt t="41878" x="7188200" y="1919288"/>
          <p14:tracePt t="41895" x="7572375" y="1919288"/>
          <p14:tracePt t="41910" x="8269288" y="2000250"/>
          <p14:tracePt t="41928" x="8813800" y="2179638"/>
          <p14:tracePt t="41944" x="9188450" y="2322513"/>
          <p14:tracePt t="41960" x="9456738" y="2401888"/>
          <p14:tracePt t="41965" x="9572625" y="2419350"/>
          <p14:tracePt t="41978" x="9661525" y="2428875"/>
          <p14:tracePt t="41994" x="9752013" y="2428875"/>
          <p14:tracePt t="42010" x="9786938" y="2428875"/>
          <p14:tracePt t="42028" x="9813925" y="2401888"/>
          <p14:tracePt t="42045" x="9823450" y="2374900"/>
          <p14:tracePt t="42062" x="9848850" y="2312988"/>
          <p14:tracePt t="42079" x="9848850" y="2286000"/>
          <p14:tracePt t="42094" x="9848850" y="2232025"/>
          <p14:tracePt t="42111" x="9848850" y="2170113"/>
          <p14:tracePt t="42128" x="9831388" y="2125663"/>
          <p14:tracePt t="42145" x="9777413" y="2062163"/>
          <p14:tracePt t="42161" x="9742488" y="2017713"/>
          <p14:tracePt t="42178" x="9732963" y="2009775"/>
          <p14:tracePt t="42224" x="9715500" y="2009775"/>
          <p14:tracePt t="42239" x="9688513" y="2009775"/>
          <p14:tracePt t="42248" x="9661525" y="2009775"/>
          <p14:tracePt t="42263" x="9626600" y="2009775"/>
          <p14:tracePt t="42279" x="9599613" y="2009775"/>
          <p14:tracePt t="42407" x="9599613" y="2000250"/>
          <p14:tracePt t="42431" x="9609138" y="1982788"/>
          <p14:tracePt t="42438" x="9617075" y="1973263"/>
          <p14:tracePt t="42449" x="9617075" y="1965325"/>
          <p14:tracePt t="42462" x="9626600" y="1946275"/>
          <p14:tracePt t="42495" x="9626600" y="1938338"/>
          <p14:tracePt t="42503" x="9626600" y="1928813"/>
          <p14:tracePt t="42514" x="9634538" y="1928813"/>
          <p14:tracePt t="43563" x="9634538" y="1919288"/>
          <p14:tracePt t="43579" x="9609138" y="1901825"/>
          <p14:tracePt t="43588" x="9590088" y="1884363"/>
          <p14:tracePt t="43600" x="9582150" y="1874838"/>
          <p14:tracePt t="43619" x="9537700" y="1822450"/>
          <p14:tracePt t="43635" x="9510713" y="1803400"/>
          <p14:tracePt t="43650" x="9491663" y="1776413"/>
          <p14:tracePt t="43668" x="9466263" y="1768475"/>
          <p14:tracePt t="43685" x="9439275" y="1768475"/>
          <p14:tracePt t="43700" x="9412288" y="1758950"/>
          <p14:tracePt t="43717" x="9385300" y="1751013"/>
          <p14:tracePt t="43734" x="9331325" y="1751013"/>
          <p14:tracePt t="43750" x="9296400" y="1751013"/>
          <p14:tracePt t="43767" x="9242425" y="1758950"/>
          <p14:tracePt t="43786" x="9099550" y="1812925"/>
          <p14:tracePt t="43803" x="9018588" y="1847850"/>
          <p14:tracePt t="43819" x="8974138" y="1874838"/>
          <p14:tracePt t="43835" x="8939213" y="1901825"/>
          <p14:tracePt t="43851" x="8912225" y="1919288"/>
          <p14:tracePt t="43868" x="8848725" y="1938338"/>
          <p14:tracePt t="43885" x="8813800" y="1938338"/>
          <p14:tracePt t="43901" x="8742363" y="1938338"/>
          <p14:tracePt t="43918" x="8609013" y="1938338"/>
          <p14:tracePt t="43935" x="8439150" y="1938338"/>
          <p14:tracePt t="43951" x="8313738" y="1938338"/>
          <p14:tracePt t="43970" x="8197850" y="1938338"/>
          <p14:tracePt t="43986" x="8188325" y="1938338"/>
          <p14:tracePt t="44027" x="8180388" y="1946275"/>
          <p14:tracePt t="44043" x="8161338" y="1946275"/>
          <p14:tracePt t="44053" x="8153400" y="1946275"/>
          <p14:tracePt t="44069" x="8126413" y="1946275"/>
          <p14:tracePt t="44315" x="8116888" y="1955800"/>
          <p14:tracePt t="44323" x="8108950" y="1955800"/>
          <p14:tracePt t="44347" x="8108950" y="1965325"/>
          <p14:tracePt t="44411" x="8108950" y="1973263"/>
          <p14:tracePt t="44555" x="8116888" y="1973263"/>
          <p14:tracePt t="44571" x="8116888" y="1955800"/>
          <p14:tracePt t="44579" x="8116888" y="1928813"/>
          <p14:tracePt t="44589" x="8116888" y="1911350"/>
          <p14:tracePt t="44604" x="8116888" y="1893888"/>
          <p14:tracePt t="44621" x="8099425" y="1884363"/>
          <p14:tracePt t="44638" x="8054975" y="1884363"/>
          <p14:tracePt t="44654" x="7974013" y="1893888"/>
          <p14:tracePt t="44671" x="7902575" y="1911350"/>
          <p14:tracePt t="44688" x="7813675" y="1928813"/>
          <p14:tracePt t="44706" x="7732713" y="1946275"/>
          <p14:tracePt t="44723" x="7688263" y="1955800"/>
          <p14:tracePt t="44739" x="7653338" y="1955800"/>
          <p14:tracePt t="44755" x="7634288" y="1955800"/>
          <p14:tracePt t="44771" x="7616825" y="1955800"/>
          <p14:tracePt t="44788" x="7599363" y="1955800"/>
          <p14:tracePt t="44923" x="7599363" y="1973263"/>
          <p14:tracePt t="44930" x="7608888" y="1973263"/>
          <p14:tracePt t="44941" x="7634288" y="1990725"/>
          <p14:tracePt t="44956" x="7688263" y="2009775"/>
          <p14:tracePt t="44972" x="7732713" y="2027238"/>
          <p14:tracePt t="44989" x="7804150" y="2071688"/>
          <p14:tracePt t="45006" x="7823200" y="2081213"/>
          <p14:tracePt t="45012" x="7840663" y="2089150"/>
          <p14:tracePt t="45022" x="7867650" y="2089150"/>
          <p14:tracePt t="45038" x="7885113" y="2098675"/>
          <p14:tracePt t="45054" x="7912100" y="2116138"/>
          <p14:tracePt t="45071" x="7947025" y="2125663"/>
          <p14:tracePt t="45088" x="7956550" y="2125663"/>
          <p14:tracePt t="45106" x="8001000" y="2133600"/>
          <p14:tracePt t="45121" x="8037513" y="2133600"/>
          <p14:tracePt t="45138" x="8045450" y="2133600"/>
          <p14:tracePt t="45155" x="8072438" y="2133600"/>
          <p14:tracePt t="45172" x="8089900" y="2133600"/>
          <p14:tracePt t="45188" x="8126413" y="2133600"/>
          <p14:tracePt t="45205" x="8180388" y="2133600"/>
          <p14:tracePt t="45222" x="8232775" y="2133600"/>
          <p14:tracePt t="45238" x="8286750" y="2125663"/>
          <p14:tracePt t="45255" x="8323263" y="2116138"/>
          <p14:tracePt t="45274" x="8348663" y="2108200"/>
          <p14:tracePt t="45290" x="8367713" y="2098675"/>
          <p14:tracePt t="45307" x="8385175" y="2098675"/>
          <p14:tracePt t="45323" x="8385175" y="2089150"/>
          <p14:tracePt t="45342" x="8394700" y="2081213"/>
          <p14:tracePt t="45359" x="8394700" y="2071688"/>
          <p14:tracePt t="45375" x="8394700" y="2044700"/>
          <p14:tracePt t="45518" x="8402638" y="2044700"/>
          <p14:tracePt t="45535" x="8402638" y="2036763"/>
          <p14:tracePt t="45647" x="8412163" y="2036763"/>
          <p14:tracePt t="45663" x="8412163" y="2027238"/>
          <p14:tracePt t="45671" x="8412163" y="2017713"/>
          <p14:tracePt t="45679" x="8412163" y="2009775"/>
          <p14:tracePt t="45691" x="8402638" y="1982788"/>
          <p14:tracePt t="45710" x="8348663" y="1946275"/>
          <p14:tracePt t="45727" x="8296275" y="1928813"/>
          <p14:tracePt t="45743" x="8232775" y="1901825"/>
          <p14:tracePt t="45759" x="8161338" y="1884363"/>
          <p14:tracePt t="45776" x="8099425" y="1857375"/>
          <p14:tracePt t="45793" x="8001000" y="1830388"/>
          <p14:tracePt t="45809" x="7902575" y="1795463"/>
          <p14:tracePt t="45826" x="7804150" y="1776413"/>
          <p14:tracePt t="45843" x="7697788" y="1741488"/>
          <p14:tracePt t="45859" x="7608888" y="1714500"/>
          <p14:tracePt t="45876" x="7572375" y="1704975"/>
          <p14:tracePt t="45894" x="7545388" y="1704975"/>
          <p14:tracePt t="45911" x="7518400" y="1704975"/>
          <p14:tracePt t="45926" x="7483475" y="1704975"/>
          <p14:tracePt t="45943" x="7439025" y="1704975"/>
          <p14:tracePt t="45960" x="7385050" y="1704975"/>
          <p14:tracePt t="45976" x="7367588" y="1714500"/>
          <p14:tracePt t="45993" x="7331075" y="1724025"/>
          <p14:tracePt t="46009" x="7313613" y="1724025"/>
          <p14:tracePt t="46016" x="7296150" y="1724025"/>
          <p14:tracePt t="46026" x="7296150" y="1731963"/>
          <p14:tracePt t="46047" x="7286625" y="1731963"/>
          <p14:tracePt t="46060" x="7277100" y="1731963"/>
          <p14:tracePt t="46078" x="7224713" y="1741488"/>
          <p14:tracePt t="46094" x="7197725" y="1741488"/>
          <p14:tracePt t="46110" x="7134225" y="1741488"/>
          <p14:tracePt t="46127" x="7054850" y="1741488"/>
          <p14:tracePt t="46144" x="6983413" y="1741488"/>
          <p14:tracePt t="46160" x="6919913" y="1741488"/>
          <p14:tracePt t="46177" x="6875463" y="1741488"/>
          <p14:tracePt t="46194" x="6831013" y="1731963"/>
          <p14:tracePt t="46211" x="6777038" y="1724025"/>
          <p14:tracePt t="46227" x="6759575" y="1724025"/>
          <p14:tracePt t="46245" x="6742113" y="1724025"/>
          <p14:tracePt t="46260" x="6732588" y="1724025"/>
          <p14:tracePt t="46279" x="6705600" y="1724025"/>
          <p14:tracePt t="46294" x="6697663" y="1731963"/>
          <p14:tracePt t="46311" x="6688138" y="1758950"/>
          <p14:tracePt t="46328" x="6688138" y="1776413"/>
          <p14:tracePt t="46345" x="6688138" y="1795463"/>
          <p14:tracePt t="46361" x="6688138" y="1822450"/>
          <p14:tracePt t="46378" x="6688138" y="1839913"/>
          <p14:tracePt t="46807" x="6688138" y="1847850"/>
          <p14:tracePt t="47047" x="6688138" y="1866900"/>
          <p14:tracePt t="47055" x="6688138" y="1884363"/>
          <p14:tracePt t="47065" x="6688138" y="1893888"/>
          <p14:tracePt t="47081" x="6688138" y="1946275"/>
          <p14:tracePt t="47097" x="6688138" y="2000250"/>
          <p14:tracePt t="47114" x="6688138" y="2071688"/>
          <p14:tracePt t="47131" x="6688138" y="2179638"/>
          <p14:tracePt t="47150" x="6705600" y="2330450"/>
          <p14:tracePt t="47162" x="6705600" y="2347913"/>
          <p14:tracePt t="47179" x="6715125" y="2347913"/>
          <p14:tracePt t="47214" x="6715125" y="2366963"/>
          <p14:tracePt t="47232" x="6724650" y="2393950"/>
          <p14:tracePt t="47248" x="6759575" y="2473325"/>
          <p14:tracePt t="47264" x="6823075" y="2536825"/>
          <p14:tracePt t="47281" x="6894513" y="2571750"/>
          <p14:tracePt t="47298" x="7037388" y="2598738"/>
          <p14:tracePt t="47315" x="7180263" y="2616200"/>
          <p14:tracePt t="47333" x="7269163" y="2625725"/>
          <p14:tracePt t="47348" x="7296150" y="2625725"/>
          <p14:tracePt t="47385" x="7304088" y="2625725"/>
          <p14:tracePt t="47399" x="7323138" y="2625725"/>
          <p14:tracePt t="47415" x="7367588" y="2625725"/>
          <p14:tracePt t="47433" x="7375525" y="2633663"/>
          <p14:tracePt t="47449" x="7394575" y="2643188"/>
          <p14:tracePt t="47527" x="7402513" y="2643188"/>
          <p14:tracePt t="47535" x="7412038" y="2643188"/>
          <p14:tracePt t="47551" x="7456488" y="2643188"/>
          <p14:tracePt t="47566" x="7562850" y="2643188"/>
          <p14:tracePt t="47583" x="7777163" y="2625725"/>
          <p14:tracePt t="47599" x="8099425" y="2608263"/>
          <p14:tracePt t="47616" x="8447088" y="2608263"/>
          <p14:tracePt t="47633" x="8769350" y="2608263"/>
          <p14:tracePt t="47650" x="8991600" y="2608263"/>
          <p14:tracePt t="47666" x="9063038" y="2608263"/>
          <p14:tracePt t="47751" x="9072563" y="2598738"/>
          <p14:tracePt t="47758" x="9072563" y="2589213"/>
          <p14:tracePt t="47769" x="9072563" y="2581275"/>
          <p14:tracePt t="47785" x="9072563" y="2562225"/>
          <p14:tracePt t="47800" x="9072563" y="2544763"/>
          <p14:tracePt t="47817" x="9072563" y="2509838"/>
          <p14:tracePt t="47834" x="9072563" y="2500313"/>
          <p14:tracePt t="47850" x="9082088" y="2482850"/>
          <p14:tracePt t="47867" x="9099550" y="2482850"/>
          <p14:tracePt t="47884" x="9109075" y="2473325"/>
          <p14:tracePt t="48103" x="9117013" y="2465388"/>
          <p14:tracePt t="48111" x="9126538" y="2465388"/>
          <p14:tracePt t="48121" x="9144000" y="2455863"/>
          <p14:tracePt t="48137" x="9153525" y="2455863"/>
          <p14:tracePt t="48152" x="9170988" y="2438400"/>
          <p14:tracePt t="48168" x="9180513" y="2428875"/>
          <p14:tracePt t="48507" x="9188450" y="2428875"/>
          <p14:tracePt t="48515" x="9197975" y="2428875"/>
          <p14:tracePt t="48523" x="9215438" y="2428875"/>
          <p14:tracePt t="48538" x="9313863" y="2428875"/>
          <p14:tracePt t="48555" x="9474200" y="2428875"/>
          <p14:tracePt t="48571" x="9661525" y="2446338"/>
          <p14:tracePt t="48587" x="9831388" y="2455863"/>
          <p14:tracePt t="48603" x="9920288" y="2455863"/>
          <p14:tracePt t="49011" x="9947275" y="2455863"/>
          <p14:tracePt t="49491" x="9939338" y="2455863"/>
          <p14:tracePt t="49498" x="9920288" y="2438400"/>
          <p14:tracePt t="49509" x="9885363" y="2411413"/>
          <p14:tracePt t="49524" x="9840913" y="2374900"/>
          <p14:tracePt t="49540" x="9732963" y="2295525"/>
          <p14:tracePt t="49557" x="9590088" y="2197100"/>
          <p14:tracePt t="49574" x="9466263" y="2125663"/>
          <p14:tracePt t="49579" x="9412288" y="2089150"/>
          <p14:tracePt t="49590" x="9358313" y="2062163"/>
          <p14:tracePt t="49608" x="9259888" y="2009775"/>
          <p14:tracePt t="49623" x="9161463" y="1955800"/>
          <p14:tracePt t="49639" x="9055100" y="1901825"/>
          <p14:tracePt t="49657" x="8894763" y="1830388"/>
          <p14:tracePt t="49674" x="8769350" y="1768475"/>
          <p14:tracePt t="49690" x="8626475" y="1724025"/>
          <p14:tracePt t="49706" x="8491538" y="1687513"/>
          <p14:tracePt t="49723" x="8323263" y="1652588"/>
          <p14:tracePt t="49740" x="8134350" y="1616075"/>
          <p14:tracePt t="49757" x="7947025" y="1571625"/>
          <p14:tracePt t="49773" x="7742238" y="1536700"/>
          <p14:tracePt t="49791" x="7545388" y="1517650"/>
          <p14:tracePt t="49807" x="7331075" y="1482725"/>
          <p14:tracePt t="49823" x="7126288" y="1455738"/>
          <p14:tracePt t="49841" x="6840538" y="1428750"/>
          <p14:tracePt t="49858" x="6680200" y="1401763"/>
          <p14:tracePt t="49874" x="6545263" y="1384300"/>
          <p14:tracePt t="49891" x="6456363" y="1366838"/>
          <p14:tracePt t="49907" x="6438900" y="1366838"/>
          <p14:tracePt t="49924" x="6429375" y="1366838"/>
          <p14:tracePt t="49986" x="6419850" y="1366838"/>
          <p14:tracePt t="50003" x="6402388" y="1366838"/>
          <p14:tracePt t="50012" x="6394450" y="1366838"/>
          <p14:tracePt t="50027" x="6367463" y="1366838"/>
          <p14:tracePt t="50043" x="6340475" y="1374775"/>
          <p14:tracePt t="50059" x="6286500" y="1393825"/>
          <p14:tracePt t="50076" x="6276975" y="1411288"/>
          <p14:tracePt t="50094" x="6259513" y="1419225"/>
          <p14:tracePt t="50109" x="6251575" y="1465263"/>
          <p14:tracePt t="50126" x="6232525" y="1527175"/>
          <p14:tracePt t="50143" x="6224588" y="1571625"/>
          <p14:tracePt t="50159" x="6224588" y="1608138"/>
          <p14:tracePt t="50178" x="6224588" y="1660525"/>
          <p14:tracePt t="50195" x="6224588" y="1679575"/>
          <p14:tracePt t="50210" x="6242050" y="1731963"/>
          <p14:tracePt t="50226" x="6276975" y="1785938"/>
          <p14:tracePt t="50244" x="6313488" y="1857375"/>
          <p14:tracePt t="50261" x="6330950" y="1901825"/>
          <p14:tracePt t="50277" x="6340475" y="1911350"/>
          <p14:tracePt t="50419" x="6340475" y="1919288"/>
          <p14:tracePt t="50515" x="6340475" y="1938338"/>
          <p14:tracePt t="51011" x="6340475" y="1946275"/>
          <p14:tracePt t="51027" x="6348413" y="1946275"/>
          <p14:tracePt t="51035" x="6367463" y="1946275"/>
          <p14:tracePt t="51046" x="6394450" y="1946275"/>
          <p14:tracePt t="51063" x="6483350" y="1946275"/>
          <p14:tracePt t="51070" x="6554788" y="1946275"/>
          <p14:tracePt t="51081" x="6634163" y="1955800"/>
          <p14:tracePt t="51096" x="6858000" y="1955800"/>
          <p14:tracePt t="51115" x="7269163" y="1955800"/>
          <p14:tracePt t="51130" x="7562850" y="1965325"/>
          <p14:tracePt t="51147" x="7831138" y="1982788"/>
          <p14:tracePt t="51164" x="8054975" y="2000250"/>
          <p14:tracePt t="51180" x="8269288" y="2036763"/>
          <p14:tracePt t="51197" x="8483600" y="2062163"/>
          <p14:tracePt t="51214" x="8680450" y="2089150"/>
          <p14:tracePt t="51230" x="8848725" y="2108200"/>
          <p14:tracePt t="51247" x="9010650" y="2108200"/>
          <p14:tracePt t="51266" x="9205913" y="2108200"/>
          <p14:tracePt t="51282" x="9304338" y="2098675"/>
          <p14:tracePt t="51299" x="9375775" y="2071688"/>
          <p14:tracePt t="51315" x="9420225" y="2044700"/>
          <p14:tracePt t="51331" x="9466263" y="2027238"/>
          <p14:tracePt t="51348" x="9518650" y="1990725"/>
          <p14:tracePt t="51365" x="9572625" y="1955800"/>
          <p14:tracePt t="51381" x="9609138" y="1928813"/>
          <p14:tracePt t="51398" x="9634538" y="1901825"/>
          <p14:tracePt t="51415" x="9653588" y="1874838"/>
          <p14:tracePt t="51431" x="9653588" y="1866900"/>
          <p14:tracePt t="53311" x="9644063" y="1866900"/>
          <p14:tracePt t="53318" x="9644063" y="1874838"/>
          <p14:tracePt t="53327" x="9626600" y="1893888"/>
          <p14:tracePt t="53339" x="9626600" y="1901825"/>
          <p14:tracePt t="53356" x="9590088" y="1938338"/>
          <p14:tracePt t="53374" x="9412288" y="2071688"/>
          <p14:tracePt t="53391" x="9215438" y="2224088"/>
          <p14:tracePt t="53407" x="8966200" y="2393950"/>
          <p14:tracePt t="53423" x="8724900" y="2536825"/>
          <p14:tracePt t="53439" x="8626475" y="2581275"/>
          <p14:tracePt t="53458" x="8429625" y="2679700"/>
          <p14:tracePt t="53474" x="8385175" y="2687638"/>
          <p14:tracePt t="53490" x="8358188" y="2697163"/>
          <p14:tracePt t="53506" x="8313738" y="2705100"/>
          <p14:tracePt t="53523" x="8232775" y="2732088"/>
          <p14:tracePt t="53540" x="8161338" y="2751138"/>
          <p14:tracePt t="53557" x="8108950" y="2751138"/>
          <p14:tracePt t="53573" x="8010525" y="2751138"/>
          <p14:tracePt t="53590" x="7885113" y="2751138"/>
          <p14:tracePt t="53607" x="7786688" y="2768600"/>
          <p14:tracePt t="53612" x="7742238" y="2776538"/>
          <p14:tracePt t="53624" x="7697788" y="2776538"/>
          <p14:tracePt t="53641" x="7634288" y="2786063"/>
          <p14:tracePt t="53659" x="7589838" y="2803525"/>
          <p14:tracePt t="53675" x="7572375" y="2803525"/>
          <p14:tracePt t="53771" x="7581900" y="2803525"/>
          <p14:tracePt t="53778" x="7608888" y="2813050"/>
          <p14:tracePt t="53790" x="7634288" y="2813050"/>
          <p14:tracePt t="53807" x="7732713" y="2813050"/>
          <p14:tracePt t="53826" x="7983538" y="2830513"/>
          <p14:tracePt t="53843" x="8215313" y="2830513"/>
          <p14:tracePt t="53859" x="8466138" y="2830513"/>
          <p14:tracePt t="53875" x="8705850" y="2830513"/>
          <p14:tracePt t="53891" x="8902700" y="2840038"/>
          <p14:tracePt t="53908" x="9072563" y="2840038"/>
          <p14:tracePt t="53925" x="9224963" y="2840038"/>
          <p14:tracePt t="53942" x="9348788" y="2840038"/>
          <p14:tracePt t="53959" x="9456738" y="2840038"/>
          <p14:tracePt t="53975" x="9528175" y="2840038"/>
          <p14:tracePt t="53991" x="9590088" y="2840038"/>
          <p14:tracePt t="54008" x="9626600" y="2830513"/>
          <p14:tracePt t="54026" x="9680575" y="2830513"/>
          <p14:tracePt t="54042" x="9725025" y="2822575"/>
          <p14:tracePt t="54059" x="9759950" y="2822575"/>
          <p14:tracePt t="54075" x="9804400" y="2822575"/>
          <p14:tracePt t="54092" x="9840913" y="2822575"/>
          <p14:tracePt t="54108" x="9875838" y="2813050"/>
          <p14:tracePt t="54126" x="9912350" y="2813050"/>
          <p14:tracePt t="54132" x="9929813" y="2813050"/>
          <p14:tracePt t="54147" x="9939338" y="2803525"/>
          <p14:tracePt t="54160" x="9947275" y="2803525"/>
          <p14:tracePt t="54267" x="9912350" y="2830513"/>
          <p14:tracePt t="54275" x="9885363" y="2847975"/>
          <p14:tracePt t="54292" x="9732963" y="2938463"/>
          <p14:tracePt t="54310" x="9537700" y="3027363"/>
          <p14:tracePt t="54327" x="9269413" y="3133725"/>
          <p14:tracePt t="54343" x="8858250" y="3251200"/>
          <p14:tracePt t="54360" x="8510588" y="3303588"/>
          <p14:tracePt t="54378" x="8161338" y="3340100"/>
          <p14:tracePt t="54395" x="8062913" y="3340100"/>
          <p14:tracePt t="54411" x="7956550" y="3340100"/>
          <p14:tracePt t="54427" x="7894638" y="3340100"/>
          <p14:tracePt t="54444" x="7875588" y="3340100"/>
          <p14:tracePt t="54595" x="7885113" y="3340100"/>
          <p14:tracePt t="54602" x="7902575" y="3340100"/>
          <p14:tracePt t="54614" x="7920038" y="3340100"/>
          <p14:tracePt t="54628" x="7983538" y="3340100"/>
          <p14:tracePt t="54644" x="8081963" y="3340100"/>
          <p14:tracePt t="54661" x="8180388" y="3330575"/>
          <p14:tracePt t="54678" x="8296275" y="3313113"/>
          <p14:tracePt t="54694" x="8394700" y="3303588"/>
          <p14:tracePt t="54711" x="8483600" y="3286125"/>
          <p14:tracePt t="54728" x="8555038" y="3268663"/>
          <p14:tracePt t="54745" x="8589963" y="3259138"/>
          <p14:tracePt t="54763" x="8616950" y="3259138"/>
          <p14:tracePt t="54779" x="8634413" y="3259138"/>
          <p14:tracePt t="54818" x="8634413" y="3251200"/>
          <p14:tracePt t="54827" x="8643938" y="3251200"/>
          <p14:tracePt t="54843" x="8661400" y="3241675"/>
          <p14:tracePt t="54862" x="8680450" y="3241675"/>
          <p14:tracePt t="54878" x="8715375" y="3224213"/>
          <p14:tracePt t="54895" x="8742363" y="3205163"/>
          <p14:tracePt t="54912" x="8786813" y="3179763"/>
          <p14:tracePt t="54930" x="8823325" y="3152775"/>
          <p14:tracePt t="54947" x="8858250" y="3133725"/>
          <p14:tracePt t="54963" x="8858250" y="3116263"/>
          <p14:tracePt t="55012" x="8858250" y="3108325"/>
          <p14:tracePt t="55019" x="8867775" y="3108325"/>
          <p14:tracePt t="55029" x="8875713" y="3108325"/>
          <p14:tracePt t="55046" x="8875713" y="3098800"/>
          <p14:tracePt t="55063" x="8875713" y="3081338"/>
          <p14:tracePt t="55096" x="8875713" y="3071813"/>
          <p14:tracePt t="55114" x="8875713" y="3044825"/>
          <p14:tracePt t="55133" x="8875713" y="3036888"/>
          <p14:tracePt t="55147" x="8875713" y="3017838"/>
          <p14:tracePt t="55164" x="8875713" y="3009900"/>
          <p14:tracePt t="55180" x="8875713" y="2990850"/>
          <p14:tracePt t="55579" x="8875713" y="2982913"/>
          <p14:tracePt t="55587" x="8875713" y="2973388"/>
          <p14:tracePt t="55603" x="8875713" y="2965450"/>
          <p14:tracePt t="55614" x="8885238" y="2965450"/>
          <p14:tracePt t="55631" x="8912225" y="2955925"/>
          <p14:tracePt t="55637" x="8920163" y="2955925"/>
          <p14:tracePt t="57615" x="8929688" y="2955925"/>
          <p14:tracePt t="57711" x="8920163" y="2955925"/>
          <p14:tracePt t="57719" x="8920163" y="2965450"/>
          <p14:tracePt t="57726" x="8920163" y="2982913"/>
          <p14:tracePt t="57742" x="8912225" y="3054350"/>
          <p14:tracePt t="57758" x="8867775" y="3143250"/>
          <p14:tracePt t="57775" x="8813800" y="3214688"/>
          <p14:tracePt t="57790" x="8751888" y="3303588"/>
          <p14:tracePt t="57806" x="8661400" y="3411538"/>
          <p14:tracePt t="57823" x="8572500" y="3500438"/>
          <p14:tracePt t="57840" x="8483600" y="3562350"/>
          <p14:tracePt t="57858" x="8429625" y="3608388"/>
          <p14:tracePt t="57874" x="8358188" y="3633788"/>
          <p14:tracePt t="57891" x="8286750" y="3660775"/>
          <p14:tracePt t="57907" x="8197850" y="3679825"/>
          <p14:tracePt t="57926" x="8108950" y="3679825"/>
          <p14:tracePt t="57942" x="8018463" y="3679825"/>
          <p14:tracePt t="57959" x="7939088" y="3679825"/>
          <p14:tracePt t="57975" x="7875588" y="3679825"/>
          <p14:tracePt t="57991" x="7823200" y="3679825"/>
          <p14:tracePt t="58008" x="7769225" y="3679825"/>
          <p14:tracePt t="58025" x="7705725" y="3679825"/>
          <p14:tracePt t="58041" x="7626350" y="3679825"/>
          <p14:tracePt t="58058" x="7554913" y="3679825"/>
          <p14:tracePt t="58075" x="7483475" y="3679825"/>
          <p14:tracePt t="58092" x="7446963" y="3679825"/>
          <p14:tracePt t="58675" x="7446963" y="3670300"/>
          <p14:tracePt t="58690" x="7446963" y="3660775"/>
          <p14:tracePt t="58698" x="7456488" y="3660775"/>
          <p14:tracePt t="58711" x="7473950" y="3652838"/>
          <p14:tracePt t="58727" x="7491413" y="3643313"/>
          <p14:tracePt t="58744" x="7518400" y="3616325"/>
          <p14:tracePt t="58763" x="7537450" y="3571875"/>
          <p14:tracePt t="58779" x="7537450" y="3527425"/>
          <p14:tracePt t="58794" x="7537450" y="3482975"/>
          <p14:tracePt t="58811" x="7527925" y="3438525"/>
          <p14:tracePt t="58828" x="7500938" y="3411538"/>
          <p14:tracePt t="58844" x="7466013" y="3340100"/>
          <p14:tracePt t="58861" x="7419975" y="3268663"/>
          <p14:tracePt t="58878" x="7348538" y="3160713"/>
          <p14:tracePt t="58894" x="7259638" y="3017838"/>
          <p14:tracePt t="58911" x="7134225" y="2857500"/>
          <p14:tracePt t="58928" x="7010400" y="2724150"/>
          <p14:tracePt t="58946" x="6858000" y="2527300"/>
          <p14:tracePt t="58963" x="6769100" y="2401888"/>
          <p14:tracePt t="58979" x="6715125" y="2268538"/>
          <p14:tracePt t="58995" x="6661150" y="2152650"/>
          <p14:tracePt t="59013" x="6616700" y="2062163"/>
          <p14:tracePt t="59028" x="6581775" y="2000250"/>
          <p14:tracePt t="59045" x="6581775" y="1990725"/>
          <p14:tracePt t="59062" x="6572250" y="1982788"/>
          <p14:tracePt t="59095" x="6572250" y="1973263"/>
          <p14:tracePt t="59114" x="6545263" y="1928813"/>
          <p14:tracePt t="59130" x="6500813" y="1893888"/>
          <p14:tracePt t="59147" x="6456363" y="1839913"/>
          <p14:tracePt t="59163" x="6429375" y="1803400"/>
          <p14:tracePt t="59180" x="6402388" y="1785938"/>
          <p14:tracePt t="59547" x="6429375" y="1795463"/>
          <p14:tracePt t="59555" x="6438900" y="1803400"/>
          <p14:tracePt t="59565" x="6465888" y="1830388"/>
          <p14:tracePt t="59581" x="6545263" y="1893888"/>
          <p14:tracePt t="59598" x="6732588" y="1990725"/>
          <p14:tracePt t="59615" x="7018338" y="2116138"/>
          <p14:tracePt t="59631" x="7385050" y="2224088"/>
          <p14:tracePt t="59648" x="7724775" y="2312988"/>
          <p14:tracePt t="59664" x="7983538" y="2339975"/>
          <p14:tracePt t="59683" x="8251825" y="2357438"/>
          <p14:tracePt t="59699" x="8348663" y="2357438"/>
          <p14:tracePt t="59715" x="8420100" y="2330450"/>
          <p14:tracePt t="59731" x="8474075" y="2295525"/>
          <p14:tracePt t="59748" x="8518525" y="2251075"/>
          <p14:tracePt t="59765" x="8572500" y="2187575"/>
          <p14:tracePt t="59781" x="8634413" y="2116138"/>
          <p14:tracePt t="59798" x="8732838" y="2044700"/>
          <p14:tracePt t="59815" x="8831263" y="1973263"/>
          <p14:tracePt t="59831" x="8939213" y="1911350"/>
          <p14:tracePt t="59848" x="9028113" y="1866900"/>
          <p14:tracePt t="59867" x="9188450" y="1812925"/>
          <p14:tracePt t="59883" x="9286875" y="1776413"/>
          <p14:tracePt t="59898" x="9367838" y="1758950"/>
          <p14:tracePt t="59916" x="9385300" y="1751013"/>
          <p14:tracePt t="60267" x="9394825" y="1758950"/>
          <p14:tracePt t="60283" x="9394825" y="1795463"/>
          <p14:tracePt t="60291" x="9394825" y="1822450"/>
          <p14:tracePt t="60301" x="9394825" y="1847850"/>
          <p14:tracePt t="60317" x="9385300" y="1946275"/>
          <p14:tracePt t="60333" x="9358313" y="2108200"/>
          <p14:tracePt t="60351" x="9323388" y="2286000"/>
          <p14:tracePt t="60368" x="9269413" y="2500313"/>
          <p14:tracePt t="60384" x="9170988" y="2776538"/>
          <p14:tracePt t="60402" x="8912225" y="3313113"/>
          <p14:tracePt t="60419" x="8732838" y="3633788"/>
          <p14:tracePt t="60434" x="8599488" y="3911600"/>
          <p14:tracePt t="60451" x="8483600" y="4116388"/>
          <p14:tracePt t="60468" x="8412163" y="4259263"/>
          <p14:tracePt t="60484" x="8375650" y="4322763"/>
          <p14:tracePt t="60501" x="8358188" y="4357688"/>
          <p14:tracePt t="60517" x="8348663" y="4375150"/>
          <p14:tracePt t="60534" x="8323263" y="4402138"/>
          <p14:tracePt t="60551" x="8269288" y="4465638"/>
          <p14:tracePt t="60568" x="8180388" y="4518025"/>
          <p14:tracePt t="60586" x="8045450" y="4598988"/>
          <p14:tracePt t="60603" x="7966075" y="4670425"/>
          <p14:tracePt t="60618" x="7902575" y="4705350"/>
          <p14:tracePt t="60635" x="7885113" y="4724400"/>
          <p14:tracePt t="60669" x="7875588" y="4724400"/>
          <p14:tracePt t="60685" x="7823200" y="4724400"/>
          <p14:tracePt t="60701" x="7786688" y="4724400"/>
          <p14:tracePt t="60707" x="7742238" y="4724400"/>
          <p14:tracePt t="60718" x="7680325" y="4724400"/>
          <p14:tracePt t="60736" x="7518400" y="4697413"/>
          <p14:tracePt t="60752" x="7348538" y="4670425"/>
          <p14:tracePt t="60770" x="7170738" y="4633913"/>
          <p14:tracePt t="60787" x="7161213" y="4633913"/>
          <p14:tracePt t="60802" x="7153275" y="4633913"/>
          <p14:tracePt t="60836" x="7153275" y="4625975"/>
          <p14:tracePt t="60859" x="7153275" y="4616450"/>
          <p14:tracePt t="60869" x="7153275" y="4608513"/>
          <p14:tracePt t="60886" x="7153275" y="4598988"/>
          <p14:tracePt t="60907" x="7153275" y="4589463"/>
          <p14:tracePt t="60919" x="7153275" y="4581525"/>
          <p14:tracePt t="60939" x="7153275" y="4572000"/>
          <p14:tracePt t="60954" x="7153275" y="4562475"/>
          <p14:tracePt t="61106" x="7161213" y="4562475"/>
          <p14:tracePt t="61115" x="7180263" y="4572000"/>
          <p14:tracePt t="61123" x="7197725" y="4581525"/>
          <p14:tracePt t="61138" x="7197725" y="4598988"/>
          <p14:tracePt t="61179" x="7205663" y="4608513"/>
          <p14:tracePt t="61203" x="7215188" y="4616450"/>
          <p14:tracePt t="61211" x="7224713" y="4625975"/>
          <p14:tracePt t="61221" x="7232650" y="4633913"/>
          <p14:tracePt t="61238" x="7251700" y="4633913"/>
          <p14:tracePt t="61270" x="7269163" y="4643438"/>
          <p14:tracePt t="61287" x="7296150" y="4652963"/>
          <p14:tracePt t="61306" x="7402513" y="4660900"/>
          <p14:tracePt t="61322" x="7473950" y="4670425"/>
          <p14:tracePt t="61339" x="7562850" y="4679950"/>
          <p14:tracePt t="61355" x="7626350" y="4679950"/>
          <p14:tracePt t="61371" x="7653338" y="4687888"/>
          <p14:tracePt t="61388" x="7661275" y="4687888"/>
          <p14:tracePt t="61404" x="7680325" y="4687888"/>
          <p14:tracePt t="61421" x="7715250" y="4687888"/>
          <p14:tracePt t="61439" x="7769225" y="4687888"/>
          <p14:tracePt t="61455" x="7823200" y="4687888"/>
          <p14:tracePt t="61471" x="7867650" y="4687888"/>
          <p14:tracePt t="61488" x="7894638" y="4687888"/>
          <p14:tracePt t="61505" x="7920038" y="4687888"/>
          <p14:tracePt t="61521" x="7939088" y="4687888"/>
          <p14:tracePt t="61539" x="7956550" y="4687888"/>
          <p14:tracePt t="61555" x="7966075" y="4687888"/>
          <p14:tracePt t="61572" x="7991475" y="4687888"/>
          <p14:tracePt t="61590" x="8018463" y="4687888"/>
          <p14:tracePt t="61607" x="8045450" y="4687888"/>
          <p14:tracePt t="61623" x="8072438" y="4687888"/>
          <p14:tracePt t="61639" x="8108950" y="4687888"/>
          <p14:tracePt t="61656" x="8143875" y="4687888"/>
          <p14:tracePt t="61672" x="8188325" y="4687888"/>
          <p14:tracePt t="61689" x="8232775" y="4687888"/>
          <p14:tracePt t="61706" x="8277225" y="4687888"/>
          <p14:tracePt t="61711" x="8286750" y="4687888"/>
          <p14:tracePt t="61723" x="8296275" y="4687888"/>
          <p14:tracePt t="61739" x="8323263" y="4687888"/>
          <p14:tracePt t="61756" x="8340725" y="4687888"/>
          <p14:tracePt t="61774" x="8394700" y="4687888"/>
          <p14:tracePt t="61791" x="8429625" y="4687888"/>
          <p14:tracePt t="61807" x="8466138" y="4687888"/>
          <p14:tracePt t="61823" x="8491538" y="4687888"/>
          <p14:tracePt t="61840" x="8518525" y="4687888"/>
          <p14:tracePt t="61857" x="8562975" y="4670425"/>
          <p14:tracePt t="61873" x="8589963" y="4670425"/>
          <p14:tracePt t="61889" x="8634413" y="4652963"/>
          <p14:tracePt t="61906" x="8680450" y="4652963"/>
          <p14:tracePt t="61923" x="8715375" y="4652963"/>
          <p14:tracePt t="61940" x="8759825" y="4643438"/>
          <p14:tracePt t="61958" x="8840788" y="4625975"/>
          <p14:tracePt t="61975" x="8885238" y="4616450"/>
          <p14:tracePt t="61990" x="8920163" y="4608513"/>
          <p14:tracePt t="62007" x="8966200" y="4608513"/>
          <p14:tracePt t="62022" x="9001125" y="4598988"/>
          <p14:tracePt t="62039" x="9028113" y="4598988"/>
          <p14:tracePt t="62057" x="9063038" y="4598988"/>
          <p14:tracePt t="62074" x="9082088" y="4598988"/>
          <p14:tracePt t="62090" x="9099550" y="4598988"/>
          <p14:tracePt t="62107" x="9117013" y="4598988"/>
          <p14:tracePt t="62124" x="9117013" y="4589463"/>
          <p14:tracePt t="62543" x="9109075" y="4589463"/>
          <p14:tracePt t="62550" x="9082088" y="4589463"/>
          <p14:tracePt t="62561" x="9063038" y="4589463"/>
          <p14:tracePt t="62577" x="8966200" y="4572000"/>
          <p14:tracePt t="62592" x="8823325" y="4562475"/>
          <p14:tracePt t="62609" x="8661400" y="4562475"/>
          <p14:tracePt t="62627" x="8599488" y="4562475"/>
          <p14:tracePt t="62643" x="8501063" y="4562475"/>
          <p14:tracePt t="62659" x="8394700" y="4562475"/>
          <p14:tracePt t="62678" x="8188325" y="4562475"/>
          <p14:tracePt t="62694" x="8027988" y="4562475"/>
          <p14:tracePt t="62711" x="7823200" y="4562475"/>
          <p14:tracePt t="62728" x="7608888" y="4562475"/>
          <p14:tracePt t="62743" x="7419975" y="4554538"/>
          <p14:tracePt t="62760" x="7251700" y="4554538"/>
          <p14:tracePt t="62777" x="7116763" y="4554538"/>
          <p14:tracePt t="62793" x="7027863" y="4554538"/>
          <p14:tracePt t="62810" x="6956425" y="4554538"/>
          <p14:tracePt t="62827" x="6894513" y="4562475"/>
          <p14:tracePt t="62844" x="6848475" y="4562475"/>
          <p14:tracePt t="62862" x="6786563" y="4562475"/>
          <p14:tracePt t="62879" x="6742113" y="4562475"/>
          <p14:tracePt t="62895" x="6697663" y="4562475"/>
          <p14:tracePt t="62911" x="6670675" y="4562475"/>
          <p14:tracePt t="62928" x="6634163" y="4562475"/>
          <p14:tracePt t="62944" x="6616700" y="4572000"/>
          <p14:tracePt t="62960" x="6599238" y="4581525"/>
          <p14:tracePt t="62979" x="6589713" y="4581525"/>
          <p14:tracePt t="63039" x="6589713" y="4589463"/>
          <p14:tracePt t="63047" x="6608763" y="4589463"/>
          <p14:tracePt t="63063" x="6634163" y="4616450"/>
          <p14:tracePt t="63078" x="6661150" y="4616450"/>
          <p14:tracePt t="63095" x="6732588" y="4652963"/>
          <p14:tracePt t="63112" x="6786563" y="4679950"/>
          <p14:tracePt t="63129" x="6867525" y="4751388"/>
          <p14:tracePt t="63145" x="6902450" y="4803775"/>
          <p14:tracePt t="63161" x="6911975" y="4840288"/>
          <p14:tracePt t="63178" x="6938963" y="4902200"/>
          <p14:tracePt t="63195" x="6946900" y="4965700"/>
          <p14:tracePt t="63201" x="6956425" y="5010150"/>
          <p14:tracePt t="63212" x="6973888" y="5045075"/>
          <p14:tracePt t="63230" x="7027863" y="5180013"/>
          <p14:tracePt t="63246" x="7045325" y="5205413"/>
          <p14:tracePt t="63263" x="7045325" y="5241925"/>
          <p14:tracePt t="63277" x="7045325" y="5286375"/>
          <p14:tracePt t="63293" x="7045325" y="5330825"/>
          <p14:tracePt t="63310" x="7045325" y="5367338"/>
          <p14:tracePt t="63326" x="7045325" y="5419725"/>
          <p14:tracePt t="63343" x="7045325" y="5473700"/>
          <p14:tracePt t="63359" x="7054850" y="5527675"/>
          <p14:tracePt t="63379" x="7072313" y="5572125"/>
          <p14:tracePt t="63396" x="7081838" y="5616575"/>
          <p14:tracePt t="63414" x="7108825" y="5670550"/>
          <p14:tracePt t="63431" x="7116763" y="5697538"/>
          <p14:tracePt t="63447" x="7126288" y="5715000"/>
          <p14:tracePt t="63535" x="7134225" y="5715000"/>
          <p14:tracePt t="63551" x="7143750" y="5715000"/>
          <p14:tracePt t="63559" x="7161213" y="5715000"/>
          <p14:tracePt t="63567" x="7188200" y="5715000"/>
          <p14:tracePt t="63581" x="7224713" y="5697538"/>
          <p14:tracePt t="63598" x="7331075" y="5653088"/>
          <p14:tracePt t="63615" x="7412038" y="5608638"/>
          <p14:tracePt t="63630" x="7491413" y="5562600"/>
          <p14:tracePt t="63647" x="7572375" y="5500688"/>
          <p14:tracePt t="63664" x="7616825" y="5465763"/>
          <p14:tracePt t="63680" x="7670800" y="5446713"/>
          <p14:tracePt t="63697" x="7715250" y="5429250"/>
          <p14:tracePt t="63702" x="7742238" y="5419725"/>
          <p14:tracePt t="63714" x="7786688" y="5411788"/>
          <p14:tracePt t="63730" x="7875588" y="5375275"/>
          <p14:tracePt t="63747" x="7974013" y="5357813"/>
          <p14:tracePt t="63764" x="8072438" y="5340350"/>
          <p14:tracePt t="63782" x="8188325" y="5340350"/>
          <p14:tracePt t="63799" x="8251825" y="5340350"/>
          <p14:tracePt t="63814" x="8323263" y="5340350"/>
          <p14:tracePt t="63831" x="8394700" y="5340350"/>
          <p14:tracePt t="63848" x="8429625" y="5340350"/>
          <p14:tracePt t="63903" x="8439150" y="5348288"/>
          <p14:tracePt t="63911" x="8439150" y="5357813"/>
          <p14:tracePt t="63918" x="8439150" y="5375275"/>
          <p14:tracePt t="63931" x="8439150" y="5402263"/>
          <p14:tracePt t="63948" x="8412163" y="5446713"/>
          <p14:tracePt t="63966" x="8358188" y="5510213"/>
          <p14:tracePt t="63983" x="8286750" y="5554663"/>
          <p14:tracePt t="63998" x="8242300" y="5581650"/>
          <p14:tracePt t="64015" x="8126413" y="5616575"/>
          <p14:tracePt t="64032" x="8010525" y="5670550"/>
          <p14:tracePt t="64048" x="7929563" y="5724525"/>
          <p14:tracePt t="64065" x="7894638" y="5751513"/>
          <p14:tracePt t="64081" x="7885113" y="5776913"/>
          <p14:tracePt t="64099" x="7875588" y="5803900"/>
          <p14:tracePt t="64115" x="7875588" y="5822950"/>
          <p14:tracePt t="64132" x="7867650" y="5840413"/>
          <p14:tracePt t="64150" x="7840663" y="5857875"/>
          <p14:tracePt t="64167" x="7813675" y="5857875"/>
          <p14:tracePt t="64182" x="7777163" y="5857875"/>
          <p14:tracePt t="64199" x="7705725" y="5803900"/>
          <p14:tracePt t="64216" x="7688263" y="5768975"/>
          <p14:tracePt t="64233" x="7661275" y="5715000"/>
          <p14:tracePt t="64249" x="7608888" y="5599113"/>
          <p14:tracePt t="64266" x="7554913" y="5473700"/>
          <p14:tracePt t="64282" x="7510463" y="5340350"/>
          <p14:tracePt t="64299" x="7491413" y="5241925"/>
          <p14:tracePt t="64318" x="7483475" y="5108575"/>
          <p14:tracePt t="64335" x="7483475" y="5037138"/>
          <p14:tracePt t="64351" x="7483475" y="4991100"/>
          <p14:tracePt t="64367" x="7483475" y="4973638"/>
          <p14:tracePt t="64383" x="7483475" y="4965700"/>
          <p14:tracePt t="64483" x="7483475" y="4956175"/>
          <p14:tracePt t="64500" x="7483475" y="4946650"/>
          <p14:tracePt t="64507" x="7483475" y="4938713"/>
          <p14:tracePt t="64517" x="7483475" y="4919663"/>
          <p14:tracePt t="64534" x="7466013" y="4902200"/>
          <p14:tracePt t="64550" x="7446963" y="4875213"/>
          <p14:tracePt t="64567" x="7412038" y="4830763"/>
          <p14:tracePt t="64586" x="7375525" y="4786313"/>
          <p14:tracePt t="64602" x="7367588" y="4776788"/>
          <p14:tracePt t="64619" x="7348538" y="4776788"/>
          <p14:tracePt t="64675" x="7348538" y="4768850"/>
          <p14:tracePt t="64691" x="7367588" y="4759325"/>
          <p14:tracePt t="64701" x="7385050" y="4759325"/>
          <p14:tracePt t="64718" x="7419975" y="4741863"/>
          <p14:tracePt t="64735" x="7491413" y="4741863"/>
          <p14:tracePt t="64751" x="7562850" y="4741863"/>
          <p14:tracePt t="64768" x="7634288" y="4741863"/>
          <p14:tracePt t="64787" x="7786688" y="4741863"/>
          <p14:tracePt t="64803" x="7920038" y="4741863"/>
          <p14:tracePt t="64818" x="8037513" y="4741863"/>
          <p14:tracePt t="64835" x="8161338" y="4741863"/>
          <p14:tracePt t="64851" x="8224838" y="4732338"/>
          <p14:tracePt t="64869" x="8251825" y="4732338"/>
          <p14:tracePt t="64886" x="8259763" y="4732338"/>
          <p14:tracePt t="64901" x="8269288" y="4724400"/>
          <p14:tracePt t="64918" x="8286750" y="4724400"/>
          <p14:tracePt t="64937" x="8323263" y="4724400"/>
          <p14:tracePt t="64954" x="8358188" y="4724400"/>
          <p14:tracePt t="64970" x="8385175" y="4724400"/>
          <p14:tracePt t="64987" x="8402638" y="4724400"/>
          <p14:tracePt t="65002" x="8429625" y="4724400"/>
          <p14:tracePt t="65019" x="8456613" y="4724400"/>
          <p14:tracePt t="65036" x="8510588" y="4724400"/>
          <p14:tracePt t="65052" x="8562975" y="4724400"/>
          <p14:tracePt t="65070" x="8616950" y="4724400"/>
          <p14:tracePt t="65086" x="8661400" y="4724400"/>
          <p14:tracePt t="65102" x="8697913" y="4724400"/>
          <p14:tracePt t="65120" x="8742363" y="4732338"/>
          <p14:tracePt t="65138" x="8796338" y="4741863"/>
          <p14:tracePt t="65154" x="8823325" y="4741863"/>
          <p14:tracePt t="65170" x="8840788" y="4741863"/>
          <p14:tracePt t="65205" x="8840788" y="4751388"/>
          <p14:tracePt t="65220" x="8840788" y="4795838"/>
          <p14:tracePt t="65237" x="8840788" y="4857750"/>
          <p14:tracePt t="65253" x="8823325" y="4965700"/>
          <p14:tracePt t="65270" x="8769350" y="5160963"/>
          <p14:tracePt t="65287" x="8705850" y="5367338"/>
          <p14:tracePt t="65303" x="8661400" y="5554663"/>
          <p14:tracePt t="65321" x="8634413" y="5688013"/>
          <p14:tracePt t="65338" x="8626475" y="5751513"/>
          <p14:tracePt t="65355" x="8626475" y="5768975"/>
          <p14:tracePt t="65459" x="8609013" y="5768975"/>
          <p14:tracePt t="65475" x="8599488" y="5768975"/>
          <p14:tracePt t="65514" x="8589963" y="5768975"/>
          <p14:tracePt t="65531" x="8589963" y="5776913"/>
          <p14:tracePt t="65540" x="8589963" y="5786438"/>
          <p14:tracePt t="65554" x="8589963" y="5813425"/>
          <p14:tracePt t="65571" x="8589963" y="5830888"/>
          <p14:tracePt t="65588" x="8609013" y="5848350"/>
          <p14:tracePt t="65604" x="8643938" y="5857875"/>
          <p14:tracePt t="65622" x="8705850" y="5857875"/>
          <p14:tracePt t="65638" x="8823325" y="5857875"/>
          <p14:tracePt t="65654" x="8991600" y="5857875"/>
          <p14:tracePt t="65671" x="9197975" y="5857875"/>
          <p14:tracePt t="65690" x="9456738" y="5857875"/>
          <p14:tracePt t="65706" x="9590088" y="5848350"/>
          <p14:tracePt t="65723" x="9680575" y="5848350"/>
          <p14:tracePt t="65739" x="9732963" y="5848350"/>
          <p14:tracePt t="65755" x="9759950" y="5840413"/>
          <p14:tracePt t="65772" x="9804400" y="5840413"/>
          <p14:tracePt t="65789" x="9848850" y="5840413"/>
          <p14:tracePt t="65805" x="9902825" y="5830888"/>
          <p14:tracePt t="65822" x="9956800" y="5830888"/>
          <p14:tracePt t="65838" x="10018713" y="5830888"/>
          <p14:tracePt t="65856" x="10072688" y="5830888"/>
          <p14:tracePt t="65872" x="10117138" y="5830888"/>
          <p14:tracePt t="65890" x="10188575" y="5830888"/>
          <p14:tracePt t="65906" x="10225088" y="5830888"/>
          <p14:tracePt t="65922" x="10269538" y="5830888"/>
          <p14:tracePt t="65939" x="10296525" y="5830888"/>
          <p14:tracePt t="65956" x="10331450" y="5830888"/>
          <p14:tracePt t="65972" x="10340975" y="5830888"/>
          <p14:tracePt t="65989" x="10348913" y="5830888"/>
          <p14:tracePt t="66506" x="10323513" y="5830888"/>
          <p14:tracePt t="66515" x="10304463" y="5830888"/>
          <p14:tracePt t="66525" x="10277475" y="5830888"/>
          <p14:tracePt t="66542" x="10242550" y="5813425"/>
          <p14:tracePt t="66559" x="10188575" y="5803900"/>
          <p14:tracePt t="66575" x="10099675" y="5795963"/>
          <p14:tracePt t="66594" x="9858375" y="5732463"/>
          <p14:tracePt t="66610" x="9661525" y="5688013"/>
          <p14:tracePt t="66626" x="9483725" y="5643563"/>
          <p14:tracePt t="66643" x="9367838" y="5634038"/>
          <p14:tracePt t="66659" x="9367838" y="5626100"/>
          <p14:tracePt t="66755" x="9348788" y="5616575"/>
          <p14:tracePt t="66763" x="9340850" y="5616575"/>
          <p14:tracePt t="66777" x="9331325" y="5608638"/>
          <p14:tracePt t="66794" x="9232900" y="5572125"/>
          <p14:tracePt t="66811" x="9134475" y="5537200"/>
          <p14:tracePt t="66826" x="9010650" y="5500688"/>
          <p14:tracePt t="66843" x="8867775" y="5456238"/>
          <p14:tracePt t="66860" x="8715375" y="5429250"/>
          <p14:tracePt t="66876" x="8626475" y="5411788"/>
          <p14:tracePt t="66909" x="8626475" y="5402263"/>
          <p14:tracePt t="67027" x="8609013" y="5402263"/>
          <p14:tracePt t="67034" x="8582025" y="5394325"/>
          <p14:tracePt t="67045" x="8555038" y="5394325"/>
          <p14:tracePt t="67061" x="8483600" y="5384800"/>
          <p14:tracePt t="67077" x="8429625" y="5375275"/>
          <p14:tracePt t="67095" x="8367713" y="5375275"/>
          <p14:tracePt t="67110" x="8331200" y="5375275"/>
          <p14:tracePt t="67127" x="8323263" y="5375275"/>
          <p14:tracePt t="67145" x="8313738" y="5375275"/>
          <p14:tracePt t="67171" x="8296275" y="5375275"/>
          <p14:tracePt t="67180" x="8286750" y="5375275"/>
          <p14:tracePt t="67198" x="8277225" y="5375275"/>
          <p14:tracePt t="67218" x="8277225" y="5367338"/>
          <p14:tracePt t="67282" x="8269288" y="5357813"/>
          <p14:tracePt t="67291" x="8259763" y="5357813"/>
          <p14:tracePt t="67719" x="8251825" y="5357813"/>
          <p14:tracePt t="67734" x="8251825" y="5340350"/>
          <p14:tracePt t="67743" x="8232775" y="5303838"/>
          <p14:tracePt t="67751" x="8197850" y="5232400"/>
          <p14:tracePt t="67763" x="8143875" y="5116513"/>
          <p14:tracePt t="67781" x="7823200" y="4384675"/>
          <p14:tracePt t="67798" x="7608888" y="3919538"/>
          <p14:tracePt t="67814" x="7483475" y="3652838"/>
          <p14:tracePt t="67830" x="7385050" y="3465513"/>
          <p14:tracePt t="67847" x="7286625" y="3295650"/>
          <p14:tracePt t="67864" x="7188200" y="3089275"/>
          <p14:tracePt t="67881" x="7089775" y="2919413"/>
          <p14:tracePt t="67897" x="7018338" y="2751138"/>
          <p14:tracePt t="67913" x="6956425" y="2643188"/>
          <p14:tracePt t="67931" x="6902450" y="2571750"/>
          <p14:tracePt t="67947" x="6875463" y="2527300"/>
          <p14:tracePt t="67964" x="6848475" y="2465388"/>
          <p14:tracePt t="67983" x="6759575" y="2330450"/>
          <p14:tracePt t="67999" x="6680200" y="2224088"/>
          <p14:tracePt t="68014" x="6581775" y="2081213"/>
          <p14:tracePt t="68031" x="6483350" y="1946275"/>
          <p14:tracePt t="68048" x="6375400" y="1812925"/>
          <p14:tracePt t="68064" x="6286500" y="1704975"/>
          <p14:tracePt t="68082" x="6224588" y="1633538"/>
          <p14:tracePt t="68098" x="6205538" y="1598613"/>
          <p14:tracePt t="68114" x="6188075" y="1589088"/>
          <p14:tracePt t="68131" x="6188075" y="1562100"/>
          <p14:tracePt t="68148" x="6180138" y="1544638"/>
          <p14:tracePt t="68295" x="6180138" y="1536700"/>
          <p14:tracePt t="68311" x="6197600" y="1544638"/>
          <p14:tracePt t="68319" x="6224588" y="1571625"/>
          <p14:tracePt t="68332" x="6242050" y="1571625"/>
          <p14:tracePt t="68350" x="6276975" y="1589088"/>
          <p14:tracePt t="68367" x="6303963" y="1608138"/>
          <p14:tracePt t="68383" x="6323013" y="1616075"/>
          <p14:tracePt t="68439" x="6323013" y="1625600"/>
          <p14:tracePt t="68454" x="6323013" y="1633538"/>
          <p14:tracePt t="68471" x="6323013" y="1643063"/>
          <p14:tracePt t="68479" x="6323013" y="1652588"/>
          <p14:tracePt t="68488" x="6313488" y="1660525"/>
          <p14:tracePt t="68499" x="6303963" y="1670050"/>
          <p14:tracePt t="68516" x="6303963" y="1714500"/>
          <p14:tracePt t="68534" x="6286500" y="1785938"/>
          <p14:tracePt t="68551" x="6286500" y="1839913"/>
          <p14:tracePt t="68567" x="6276975" y="1866900"/>
          <p14:tracePt t="68584" x="6276975" y="1893888"/>
          <p14:tracePt t="68600" x="6276975" y="1911350"/>
          <p14:tracePt t="68967" x="6269038" y="1919288"/>
          <p14:tracePt t="68991" x="6259513" y="1919288"/>
          <p14:tracePt t="68999" x="6251575" y="1919288"/>
          <p14:tracePt t="69007" x="6242050" y="1919288"/>
          <p14:tracePt t="69135" x="6224588" y="1919288"/>
          <p14:tracePt t="69143" x="6205538" y="1919288"/>
          <p14:tracePt t="69153" x="6161088" y="1928813"/>
          <p14:tracePt t="69168" x="6081713" y="1973263"/>
          <p14:tracePt t="69185" x="5956300" y="2054225"/>
          <p14:tracePt t="69202" x="5776913" y="2116138"/>
          <p14:tracePt t="69219" x="5581650" y="2170113"/>
          <p14:tracePt t="69225" x="5483225" y="2197100"/>
          <p14:tracePt t="69236" x="5402263" y="2214563"/>
          <p14:tracePt t="69251" x="5214938" y="2251075"/>
          <p14:tracePt t="69267" x="5045075" y="2286000"/>
          <p14:tracePt t="69285" x="4919663" y="2286000"/>
          <p14:tracePt t="69302" x="4786313" y="2286000"/>
          <p14:tracePt t="69318" x="4633913" y="2259013"/>
          <p14:tracePt t="69335" x="4491038" y="2205038"/>
          <p14:tracePt t="69351" x="4322763" y="2133600"/>
          <p14:tracePt t="69368" x="4152900" y="2071688"/>
          <p14:tracePt t="69385" x="3946525" y="2036763"/>
          <p14:tracePt t="69401" x="3732213" y="2000250"/>
          <p14:tracePt t="69418" x="3509963" y="1982788"/>
          <p14:tracePt t="69435" x="3303588" y="1965325"/>
          <p14:tracePt t="69452" x="3152775" y="1965325"/>
          <p14:tracePt t="69469" x="3054350" y="1965325"/>
          <p14:tracePt t="69543" x="3044825" y="1955800"/>
          <p14:tracePt t="69551" x="3036888" y="1955800"/>
          <p14:tracePt t="69559" x="3017838" y="1938338"/>
          <p14:tracePt t="69570" x="3000375" y="1919288"/>
          <p14:tracePt t="69587" x="2973388" y="1901825"/>
          <p14:tracePt t="69604" x="2928938" y="1874838"/>
          <p14:tracePt t="69622" x="2857500" y="1839913"/>
          <p14:tracePt t="69639" x="2759075" y="1785938"/>
          <p14:tracePt t="69655" x="2679700" y="1741488"/>
          <p14:tracePt t="69670" x="2598738" y="1697038"/>
          <p14:tracePt t="69686" x="2517775" y="1660525"/>
          <p14:tracePt t="69703" x="2438400" y="1625600"/>
          <p14:tracePt t="69719" x="2428875" y="1625600"/>
          <p14:tracePt t="69815" x="2419350" y="1625600"/>
          <p14:tracePt t="69822" x="2401888" y="1633538"/>
          <p14:tracePt t="69838" x="2366963" y="1660525"/>
          <p14:tracePt t="69855" x="2303463" y="1724025"/>
          <p14:tracePt t="69872" x="2251075" y="1758950"/>
          <p14:tracePt t="69888" x="2205038" y="1785938"/>
          <p14:tracePt t="69905" x="2152650" y="1812925"/>
          <p14:tracePt t="69922" x="2108200" y="1822450"/>
          <p14:tracePt t="69938" x="2098675" y="1822450"/>
          <p14:tracePt t="69955" x="2062163" y="1822450"/>
          <p14:tracePt t="69974" x="2009775" y="1822450"/>
          <p14:tracePt t="69990" x="1973263" y="1822450"/>
          <p14:tracePt t="70007" x="1919288" y="1822450"/>
          <p14:tracePt t="70022" x="1884363" y="1822450"/>
          <p14:tracePt t="70039" x="1874838" y="1822450"/>
          <p14:tracePt t="70055" x="1866900" y="1822450"/>
          <p14:tracePt t="70135" x="1874838" y="1822450"/>
          <p14:tracePt t="70142" x="1884363" y="1822450"/>
          <p14:tracePt t="70157" x="1928813" y="1822450"/>
          <p14:tracePt t="70175" x="1990725" y="1839913"/>
          <p14:tracePt t="70191" x="2044700" y="1847850"/>
          <p14:tracePt t="70207" x="2160588" y="1874838"/>
          <p14:tracePt t="70223" x="2322513" y="1911350"/>
          <p14:tracePt t="70240" x="2536825" y="1946275"/>
          <p14:tracePt t="70256" x="2894013" y="2000250"/>
          <p14:tracePt t="70273" x="3394075" y="2036763"/>
          <p14:tracePt t="70290" x="3919538" y="2071688"/>
          <p14:tracePt t="70307" x="4367213" y="2098675"/>
          <p14:tracePt t="70323" x="4724400" y="2133600"/>
          <p14:tracePt t="70342" x="5089525" y="2179638"/>
          <p14:tracePt t="70359" x="5268913" y="2205038"/>
          <p14:tracePt t="70375" x="5429250" y="2232025"/>
          <p14:tracePt t="70390" x="5599113" y="2251075"/>
          <p14:tracePt t="70407" x="5776913" y="2268538"/>
          <p14:tracePt t="70424" x="6018213" y="2276475"/>
          <p14:tracePt t="70440" x="6286500" y="2286000"/>
          <p14:tracePt t="70458" x="6643688" y="2312988"/>
          <p14:tracePt t="70474" x="6973888" y="2330450"/>
          <p14:tracePt t="70491" x="7251700" y="2330450"/>
          <p14:tracePt t="70507" x="7429500" y="2330450"/>
          <p14:tracePt t="70524" x="7473950" y="2312988"/>
          <p14:tracePt t="70543" x="7473950" y="2286000"/>
          <p14:tracePt t="70559" x="7456488" y="2259013"/>
          <p14:tracePt t="70575" x="7439025" y="2251075"/>
          <p14:tracePt t="70591" x="7419975" y="2241550"/>
          <p14:tracePt t="70608" x="7412038" y="2241550"/>
          <p14:tracePt t="70641" x="7412038" y="2232025"/>
          <p14:tracePt t="70666" x="7412038" y="2214563"/>
          <p14:tracePt t="70683" x="7412038" y="2205038"/>
          <p14:tracePt t="70698" x="7412038" y="2197100"/>
          <p14:tracePt t="70709" x="7429500" y="2187575"/>
          <p14:tracePt t="70725" x="7466013" y="2170113"/>
          <p14:tracePt t="70742" x="7527925" y="2160588"/>
          <p14:tracePt t="70747" x="7572375" y="2160588"/>
          <p14:tracePt t="70758" x="7608888" y="2160588"/>
          <p14:tracePt t="70775" x="7724775" y="2160588"/>
          <p14:tracePt t="70793" x="7875588" y="2160588"/>
          <p14:tracePt t="70810" x="8180388" y="2160588"/>
          <p14:tracePt t="70826" x="8367713" y="2179638"/>
          <p14:tracePt t="70842" x="8545513" y="2197100"/>
          <p14:tracePt t="70859" x="8634413" y="2197100"/>
          <p14:tracePt t="70876" x="8643938" y="2205038"/>
          <p14:tracePt t="70891" x="8616950" y="2205038"/>
          <p14:tracePt t="70907" x="8555038" y="2205038"/>
          <p14:tracePt t="70923" x="8375650" y="2214563"/>
          <p14:tracePt t="70940" x="8161338" y="2214563"/>
          <p14:tracePt t="70956" x="7902575" y="2214563"/>
          <p14:tracePt t="70973" x="7715250" y="2214563"/>
          <p14:tracePt t="70992" x="7653338" y="2214563"/>
          <p14:tracePt t="71026" x="7634288" y="2214563"/>
          <p14:tracePt t="71050" x="7697788" y="2214563"/>
          <p14:tracePt t="71060" x="7777163" y="2214563"/>
          <p14:tracePt t="71077" x="8010525" y="2224088"/>
          <p14:tracePt t="71093" x="8277225" y="2232025"/>
          <p14:tracePt t="71110" x="8429625" y="2241550"/>
          <p14:tracePt t="71143" x="8420100" y="2241550"/>
          <p14:tracePt t="71160" x="8251825" y="2241550"/>
          <p14:tracePt t="71178" x="7483475" y="2241550"/>
          <p14:tracePt t="71195" x="6732588" y="2241550"/>
          <p14:tracePt t="71210" x="6018213" y="2205038"/>
          <p14:tracePt t="71227" x="5367338" y="2125663"/>
          <p14:tracePt t="71244" x="4786313" y="2036763"/>
          <p14:tracePt t="71260" x="4241800" y="1938338"/>
          <p14:tracePt t="71277" x="3786188" y="1839913"/>
          <p14:tracePt t="71294" x="3438525" y="1768475"/>
          <p14:tracePt t="71311" x="3170238" y="1714500"/>
          <p14:tracePt t="71327" x="2990850" y="1670050"/>
          <p14:tracePt t="71344" x="2867025" y="1660525"/>
          <p14:tracePt t="71363" x="2768600" y="1643063"/>
          <p14:tracePt t="71379" x="2732088" y="1633538"/>
          <p14:tracePt t="71395" x="2687638" y="1625600"/>
          <p14:tracePt t="71411" x="2652713" y="1616075"/>
          <p14:tracePt t="71428" x="2643188" y="1616075"/>
          <p14:tracePt t="71466" x="2633663" y="1616075"/>
          <p14:tracePt t="71478" x="2625725" y="1616075"/>
          <p14:tracePt t="71494" x="2598738" y="1616075"/>
          <p14:tracePt t="71511" x="2536825" y="1616075"/>
          <p14:tracePt t="71530" x="2411413" y="1608138"/>
          <p14:tracePt t="71546" x="2366963" y="1608138"/>
          <p14:tracePt t="71561" x="2357438" y="1608138"/>
          <p14:tracePt t="71691" x="2366963" y="1608138"/>
          <p14:tracePt t="71698" x="2384425" y="1616075"/>
          <p14:tracePt t="71713" x="2411413" y="1625600"/>
          <p14:tracePt t="71731" x="2554288" y="1660525"/>
          <p14:tracePt t="71746" x="2714625" y="1697038"/>
          <p14:tracePt t="71763" x="2919413" y="1741488"/>
          <p14:tracePt t="71779" x="3152775" y="1785938"/>
          <p14:tracePt t="71796" x="3394075" y="1830388"/>
          <p14:tracePt t="71812" x="3633788" y="1866900"/>
          <p14:tracePt t="71830" x="3875088" y="1893888"/>
          <p14:tracePt t="71846" x="4071938" y="1911350"/>
          <p14:tracePt t="71863" x="4224338" y="1919288"/>
          <p14:tracePt t="71879" x="4303713" y="1928813"/>
          <p14:tracePt t="71917" x="4330700" y="1928813"/>
          <p14:tracePt t="71933" x="4340225" y="1928813"/>
          <p14:tracePt t="71946" x="4384675" y="1928813"/>
          <p14:tracePt t="71963" x="4446588" y="1938338"/>
          <p14:tracePt t="71980" x="4518025" y="1946275"/>
          <p14:tracePt t="71997" x="4643438" y="1965325"/>
          <p14:tracePt t="72013" x="4786313" y="1982788"/>
          <p14:tracePt t="72030" x="4929188" y="2000250"/>
          <p14:tracePt t="72047" x="5099050" y="2017713"/>
          <p14:tracePt t="72063" x="5295900" y="2036763"/>
          <p14:tracePt t="72082" x="5634038" y="2054225"/>
          <p14:tracePt t="72099" x="5894388" y="2054225"/>
          <p14:tracePt t="72114" x="6188075" y="2054225"/>
          <p14:tracePt t="72131" x="6465888" y="2054225"/>
          <p14:tracePt t="72147" x="6724650" y="2054225"/>
          <p14:tracePt t="72164" x="6946900" y="2054225"/>
          <p14:tracePt t="72181" x="7126288" y="2054225"/>
          <p14:tracePt t="72197" x="7188200" y="2054225"/>
          <p14:tracePt t="72214" x="7224713" y="2054225"/>
          <p14:tracePt t="72411" x="7197725" y="2054225"/>
          <p14:tracePt t="72418" x="7170738" y="2054225"/>
          <p14:tracePt t="72433" x="7153275" y="2054225"/>
          <p14:tracePt t="72450" x="6858000" y="2098675"/>
          <p14:tracePt t="72466" x="6545263" y="2125663"/>
          <p14:tracePt t="72482" x="6161088" y="2170113"/>
          <p14:tracePt t="72500" x="5803900" y="2187575"/>
          <p14:tracePt t="72516" x="5643563" y="2187575"/>
          <p14:tracePt t="72532" x="5402263" y="2187575"/>
          <p14:tracePt t="72549" x="5170488" y="2187575"/>
          <p14:tracePt t="72565" x="4929188" y="2187575"/>
          <p14:tracePt t="72582" x="4687888" y="2187575"/>
          <p14:tracePt t="72599" x="4438650" y="2197100"/>
          <p14:tracePt t="72618" x="4170363" y="2197100"/>
          <p14:tracePt t="72634" x="3946525" y="2197100"/>
          <p14:tracePt t="72651" x="3857625" y="2197100"/>
          <p14:tracePt t="72666" x="3848100" y="2197100"/>
          <p14:tracePt t="72883" x="3840163" y="2197100"/>
          <p14:tracePt t="72890" x="3830638" y="2197100"/>
          <p14:tracePt t="73042" x="3813175" y="2197100"/>
          <p14:tracePt t="73051" x="3795713" y="2197100"/>
          <p14:tracePt t="73068" x="3697288" y="2197100"/>
          <p14:tracePt t="73084" x="3500438" y="2170113"/>
          <p14:tracePt t="73101" x="3232150" y="2143125"/>
          <p14:tracePt t="73118" x="2867025" y="2089150"/>
          <p14:tracePt t="73134" x="2500313" y="2044700"/>
          <p14:tracePt t="73151" x="2187575" y="2009775"/>
          <p14:tracePt t="73170" x="1795463" y="1946275"/>
          <p14:tracePt t="73186" x="1616075" y="1928813"/>
          <p14:tracePt t="73203" x="1536700" y="1919288"/>
          <p14:tracePt t="73275" x="1527175" y="1911350"/>
          <p14:tracePt t="73291" x="1509713" y="1901825"/>
          <p14:tracePt t="73298" x="1500188" y="1901825"/>
          <p14:tracePt t="73314" x="1482725" y="1893888"/>
          <p14:tracePt t="73323" x="1465263" y="1884363"/>
          <p14:tracePt t="73335" x="1455738" y="1884363"/>
          <p14:tracePt t="73353" x="1428750" y="1866900"/>
          <p14:tracePt t="73371" x="1366838" y="1830388"/>
          <p14:tracePt t="73387" x="1312863" y="1812925"/>
          <p14:tracePt t="73402" x="1276350" y="1812925"/>
          <p14:tracePt t="73420" x="1250950" y="1803400"/>
          <p14:tracePt t="73627" x="1258888" y="1803400"/>
          <p14:tracePt t="73642" x="1276350" y="1803400"/>
          <p14:tracePt t="73651" x="1322388" y="1812925"/>
          <p14:tracePt t="73660" x="1401763" y="1822450"/>
          <p14:tracePt t="73670" x="1517650" y="1822450"/>
          <p14:tracePt t="73687" x="1946275" y="1822450"/>
          <p14:tracePt t="73706" x="2990850" y="1822450"/>
          <p14:tracePt t="73720" x="3330575" y="1822450"/>
          <p14:tracePt t="73737" x="3867150" y="1830388"/>
          <p14:tracePt t="73754" x="4232275" y="1866900"/>
          <p14:tracePt t="73760" x="4348163" y="1884363"/>
          <p14:tracePt t="73770" x="4456113" y="1919288"/>
          <p14:tracePt t="73787" x="4616450" y="1965325"/>
          <p14:tracePt t="73806" x="4732338" y="2000250"/>
          <p14:tracePt t="73822" x="4759325" y="2017713"/>
          <p14:tracePt t="73838" x="4776788" y="2017713"/>
          <p14:tracePt t="73854" x="4803775" y="2017713"/>
          <p14:tracePt t="73871" x="4875213" y="2027238"/>
          <p14:tracePt t="73888" x="4938713" y="2027238"/>
          <p14:tracePt t="73906" x="5045075" y="2027238"/>
          <p14:tracePt t="73921" x="5187950" y="2027238"/>
          <p14:tracePt t="73938" x="5295900" y="2027238"/>
          <p14:tracePt t="73954" x="5330825" y="2027238"/>
          <p14:tracePt t="74343" x="5313363" y="2036763"/>
          <p14:tracePt t="74351" x="5303838" y="2036763"/>
          <p14:tracePt t="74359" x="5295900" y="2036763"/>
          <p14:tracePt t="74375" x="5286375" y="2036763"/>
          <p14:tracePt t="74390" x="5276850" y="2036763"/>
          <p14:tracePt t="74894" x="5303838" y="2036763"/>
          <p14:tracePt t="74902" x="5367338" y="2036763"/>
          <p14:tracePt t="74912" x="5473700" y="2036763"/>
          <p14:tracePt t="74926" x="5840413" y="2036763"/>
          <p14:tracePt t="74943" x="6394450" y="2036763"/>
          <p14:tracePt t="74959" x="7108825" y="2062163"/>
          <p14:tracePt t="74976" x="7875588" y="2133600"/>
          <p14:tracePt t="74992" x="8483600" y="2205038"/>
          <p14:tracePt t="75008" x="8804275" y="2241550"/>
          <p14:tracePt t="75025" x="8867775" y="2251075"/>
          <p14:tracePt t="75042" x="8902700" y="2251075"/>
          <p14:tracePt t="75059" x="8902700" y="2232025"/>
          <p14:tracePt t="75076" x="8867775" y="2214563"/>
          <p14:tracePt t="75094" x="8813800" y="2170113"/>
          <p14:tracePt t="75110" x="8777288" y="2143125"/>
          <p14:tracePt t="75126" x="8732838" y="2133600"/>
          <p14:tracePt t="75143" x="8697913" y="2116138"/>
          <p14:tracePt t="75160" x="8634413" y="2116138"/>
          <p14:tracePt t="75176" x="8562975" y="2116138"/>
          <p14:tracePt t="75193" x="8510588" y="2116138"/>
          <p14:tracePt t="75209" x="8501063" y="2116138"/>
          <p14:tracePt t="75254" x="8491538" y="2116138"/>
          <p14:tracePt t="75271" x="8474075" y="2116138"/>
          <p14:tracePt t="75280" x="8466138" y="2116138"/>
          <p14:tracePt t="75295" x="8394700" y="2133600"/>
          <p14:tracePt t="75310" x="8323263" y="2152650"/>
          <p14:tracePt t="75327" x="8251825" y="2152650"/>
          <p14:tracePt t="75343" x="8170863" y="2160588"/>
          <p14:tracePt t="75360" x="8045450" y="2160588"/>
          <p14:tracePt t="75377" x="7875588" y="2160588"/>
          <p14:tracePt t="75395" x="7697788" y="2160588"/>
          <p14:tracePt t="75410" x="7537450" y="2160588"/>
          <p14:tracePt t="75427" x="7402513" y="2152650"/>
          <p14:tracePt t="75444" x="7304088" y="2133600"/>
          <p14:tracePt t="75462" x="7153275" y="2116138"/>
          <p14:tracePt t="75479" x="7054850" y="2098675"/>
          <p14:tracePt t="75495" x="6965950" y="2081213"/>
          <p14:tracePt t="75511" x="6884988" y="2062163"/>
          <p14:tracePt t="75528" x="6831013" y="2054225"/>
          <p14:tracePt t="75544" x="6813550" y="2044700"/>
          <p14:tracePt t="75561" x="6777038" y="2036763"/>
          <p14:tracePt t="75578" x="6742113" y="2017713"/>
          <p14:tracePt t="75595" x="6705600" y="2009775"/>
          <p14:tracePt t="75611" x="6661150" y="2009775"/>
          <p14:tracePt t="75628" x="6643688" y="2000250"/>
          <p14:tracePt t="75645" x="6634163" y="2000250"/>
          <p14:tracePt t="75886" x="6643688" y="2000250"/>
          <p14:tracePt t="75896" x="6670675" y="2000250"/>
          <p14:tracePt t="75903" x="6697663" y="2000250"/>
          <p14:tracePt t="75913" x="6724650" y="1990725"/>
          <p14:tracePt t="75929" x="6796088" y="1982788"/>
          <p14:tracePt t="75945" x="6902450" y="1955800"/>
          <p14:tracePt t="75962" x="7054850" y="1928813"/>
          <p14:tracePt t="75979" x="7197725" y="1911350"/>
          <p14:tracePt t="75998" x="7419975" y="1874838"/>
          <p14:tracePt t="76014" x="7562850" y="1847850"/>
          <p14:tracePt t="76030" x="7715250" y="1822450"/>
          <p14:tracePt t="76046" x="7858125" y="1785938"/>
          <p14:tracePt t="76063" x="8010525" y="1751013"/>
          <p14:tracePt t="76080" x="8134350" y="1731963"/>
          <p14:tracePt t="76097" x="8251825" y="1714500"/>
          <p14:tracePt t="76113" x="8375650" y="1704975"/>
          <p14:tracePt t="76129" x="8501063" y="1704975"/>
          <p14:tracePt t="76147" x="8609013" y="1704975"/>
          <p14:tracePt t="76163" x="8688388" y="1704975"/>
          <p14:tracePt t="76180" x="8759825" y="1704975"/>
          <p14:tracePt t="76198" x="8885238" y="1714500"/>
          <p14:tracePt t="76214" x="8966200" y="1751013"/>
          <p14:tracePt t="76230" x="9018588" y="1768475"/>
          <p14:tracePt t="76247" x="9037638" y="1785938"/>
          <p14:tracePt t="76281" x="9055100" y="1795463"/>
          <p14:tracePt t="76298" x="9063038" y="1803400"/>
          <p14:tracePt t="76314" x="9072563" y="1803400"/>
          <p14:tracePt t="76330" x="9082088" y="1803400"/>
          <p14:tracePt t="76347" x="9082088" y="1812925"/>
          <p14:tracePt t="77426" x="9082088" y="1822450"/>
          <p14:tracePt t="77435" x="9072563" y="1822450"/>
          <p14:tracePt t="77452" x="9063038" y="1822450"/>
          <p14:tracePt t="77515" x="9055100" y="1822450"/>
          <p14:tracePt t="77523" x="9037638" y="1822450"/>
          <p14:tracePt t="77535" x="9028113" y="1822450"/>
          <p14:tracePt t="77553" x="9001125" y="1795463"/>
          <p14:tracePt t="77570" x="8929688" y="1768475"/>
          <p14:tracePt t="77587" x="8786813" y="1697038"/>
          <p14:tracePt t="77602" x="8626475" y="1633538"/>
          <p14:tracePt t="77620" x="8474075" y="1581150"/>
          <p14:tracePt t="77636" x="8323263" y="1527175"/>
          <p14:tracePt t="77652" x="8197850" y="1473200"/>
          <p14:tracePt t="77669" x="8062913" y="1438275"/>
          <p14:tracePt t="77686" x="7902575" y="1384300"/>
          <p14:tracePt t="77702" x="7715250" y="1312863"/>
          <p14:tracePt t="77720" x="7483475" y="1223963"/>
          <p14:tracePt t="77738" x="7045325" y="1062038"/>
          <p14:tracePt t="77755" x="6759575" y="946150"/>
          <p14:tracePt t="77770" x="6456363" y="830263"/>
          <p14:tracePt t="77786" x="6180138" y="750888"/>
          <p14:tracePt t="77804" x="5956300" y="704850"/>
          <p14:tracePt t="77820" x="5741988" y="660400"/>
          <p14:tracePt t="77836" x="5545138" y="642938"/>
          <p14:tracePt t="77853" x="5367338" y="633413"/>
          <p14:tracePt t="77870" x="5214938" y="633413"/>
          <p14:tracePt t="77887" x="5108575" y="633413"/>
          <p14:tracePt t="77903" x="5045075" y="633413"/>
          <p14:tracePt t="77922" x="4983163" y="633413"/>
          <p14:tracePt t="77939" x="4919663" y="633413"/>
          <p14:tracePt t="77954" x="4848225" y="633413"/>
          <p14:tracePt t="77970" x="4803775" y="633413"/>
          <p14:tracePt t="77987" x="4732338" y="633413"/>
          <p14:tracePt t="78004" x="4697413" y="633413"/>
          <p14:tracePt t="78021" x="4670425" y="633413"/>
          <p14:tracePt t="78037" x="4643438" y="633413"/>
          <p14:tracePt t="78054" x="4608513" y="633413"/>
          <p14:tracePt t="78071" x="4581525" y="633413"/>
          <p14:tracePt t="78087" x="4554538" y="642938"/>
          <p14:tracePt t="78104" x="4537075" y="642938"/>
          <p14:tracePt t="78156" x="4527550" y="642938"/>
          <p14:tracePt t="78179" x="4500563" y="642938"/>
          <p14:tracePt t="78187" x="4473575" y="642938"/>
          <p14:tracePt t="78194" x="4446588" y="642938"/>
          <p14:tracePt t="78205" x="4419600" y="642938"/>
          <p14:tracePt t="78222" x="4375150" y="642938"/>
          <p14:tracePt t="78238" x="4303713" y="625475"/>
          <p14:tracePt t="78255" x="4224338" y="588963"/>
          <p14:tracePt t="78271" x="4125913" y="544513"/>
          <p14:tracePt t="78290" x="3965575" y="490538"/>
          <p14:tracePt t="78306" x="3867150" y="465138"/>
          <p14:tracePt t="78323" x="3776663" y="455613"/>
          <p14:tracePt t="78339" x="3697288" y="438150"/>
          <p14:tracePt t="78355" x="3625850" y="419100"/>
          <p14:tracePt t="78372" x="3527425" y="419100"/>
          <p14:tracePt t="78389" x="3394075" y="411163"/>
          <p14:tracePt t="78405" x="3241675" y="401638"/>
          <p14:tracePt t="78422" x="3044825" y="401638"/>
          <p14:tracePt t="78439" x="2822575" y="401638"/>
          <p14:tracePt t="78456" x="2598738" y="401638"/>
          <p14:tracePt t="78474" x="2286000" y="393700"/>
          <p14:tracePt t="78491" x="2108200" y="393700"/>
          <p14:tracePt t="78507" x="1955800" y="393700"/>
          <p14:tracePt t="78524" x="1839913" y="393700"/>
          <p14:tracePt t="78540" x="1714500" y="393700"/>
          <p14:tracePt t="78556" x="1581150" y="393700"/>
          <p14:tracePt t="78572" x="1446213" y="411163"/>
          <p14:tracePt t="78589" x="1285875" y="446088"/>
          <p14:tracePt t="78606" x="1108075" y="509588"/>
          <p14:tracePt t="78623" x="919163" y="571500"/>
          <p14:tracePt t="78640" x="758825" y="642938"/>
          <p14:tracePt t="78658" x="588963" y="758825"/>
          <p14:tracePt t="78674" x="500063" y="822325"/>
          <p14:tracePt t="78690" x="455613" y="874713"/>
          <p14:tracePt t="78707" x="393700" y="928688"/>
          <p14:tracePt t="78724" x="339725" y="982663"/>
          <p14:tracePt t="78740" x="295275" y="1044575"/>
          <p14:tracePt t="78757" x="250825" y="1125538"/>
          <p14:tracePt t="78773" x="223838" y="1196975"/>
          <p14:tracePt t="78790" x="204788" y="1268413"/>
          <p14:tracePt t="78797" x="196850" y="1312863"/>
          <p14:tracePt t="78807" x="179388" y="1347788"/>
          <p14:tracePt t="78825" x="169863" y="1393825"/>
          <p14:tracePt t="78842" x="142875" y="1536700"/>
          <p14:tracePt t="78859" x="125413" y="1633538"/>
          <p14:tracePt t="78874" x="98425" y="1758950"/>
          <p14:tracePt t="78891" x="80963" y="1884363"/>
          <p14:tracePt t="78908" x="80963" y="2027238"/>
          <p14:tracePt t="78925" x="80963" y="2152650"/>
          <p14:tracePt t="78941" x="98425" y="2286000"/>
          <p14:tracePt t="78958" x="133350" y="2419350"/>
          <p14:tracePt t="78975" x="169863" y="2571750"/>
          <p14:tracePt t="78991" x="204788" y="2705100"/>
          <p14:tracePt t="79008" x="223838" y="2830513"/>
          <p14:tracePt t="79027" x="241300" y="2973388"/>
          <p14:tracePt t="79043" x="250825" y="3071813"/>
          <p14:tracePt t="79059" x="250825" y="3160713"/>
          <p14:tracePt t="79075" x="268288" y="3241675"/>
          <p14:tracePt t="79092" x="285750" y="3330575"/>
          <p14:tracePt t="79109" x="285750" y="3429000"/>
          <p14:tracePt t="79126" x="295275" y="3544888"/>
          <p14:tracePt t="79142" x="322263" y="3697288"/>
          <p14:tracePt t="79159" x="339725" y="3848100"/>
          <p14:tracePt t="79175" x="357188" y="4010025"/>
          <p14:tracePt t="79194" x="419100" y="4205288"/>
          <p14:tracePt t="79210" x="473075" y="4313238"/>
          <p14:tracePt t="79227" x="527050" y="4419600"/>
          <p14:tracePt t="79242" x="588963" y="4537075"/>
          <p14:tracePt t="79259" x="642938" y="4643438"/>
          <p14:tracePt t="79276" x="687388" y="4732338"/>
          <p14:tracePt t="79292" x="731838" y="4786313"/>
          <p14:tracePt t="79309" x="776288" y="4840288"/>
          <p14:tracePt t="79326" x="857250" y="4902200"/>
          <p14:tracePt t="79343" x="938213" y="4956175"/>
          <p14:tracePt t="79359" x="1089025" y="5037138"/>
          <p14:tracePt t="79378" x="1374775" y="5197475"/>
          <p14:tracePt t="79394" x="1562100" y="5295900"/>
          <p14:tracePt t="79411" x="1741488" y="5384800"/>
          <p14:tracePt t="79427" x="1884363" y="5438775"/>
          <p14:tracePt t="79443" x="2017713" y="5483225"/>
          <p14:tracePt t="79460" x="2081213" y="5500688"/>
          <p14:tracePt t="79478" x="2286000" y="5554663"/>
          <p14:tracePt t="79495" x="2446338" y="5599113"/>
          <p14:tracePt t="79510" x="2616200" y="5643563"/>
          <p14:tracePt t="79527" x="2803525" y="5680075"/>
          <p14:tracePt t="79543" x="2973388" y="5724525"/>
          <p14:tracePt t="79560" x="3152775" y="5759450"/>
          <p14:tracePt t="79577" x="3322638" y="5795963"/>
          <p14:tracePt t="79593" x="3490913" y="5830888"/>
          <p14:tracePt t="79610" x="3643313" y="5848350"/>
          <p14:tracePt t="79627" x="3786188" y="5867400"/>
          <p14:tracePt t="79646" x="3973513" y="5894388"/>
          <p14:tracePt t="79662" x="4098925" y="5911850"/>
          <p14:tracePt t="79678" x="4241800" y="5911850"/>
          <p14:tracePt t="79694" x="4394200" y="5911850"/>
          <p14:tracePt t="79711" x="4562475" y="5911850"/>
          <p14:tracePt t="79728" x="4741863" y="5884863"/>
          <p14:tracePt t="79744" x="4919663" y="5795963"/>
          <p14:tracePt t="79761" x="5081588" y="5688013"/>
          <p14:tracePt t="79777" x="5214938" y="5589588"/>
          <p14:tracePt t="79794" x="5313363" y="5446713"/>
          <p14:tracePt t="79800" x="5348288" y="5367338"/>
          <p14:tracePt t="79811" x="5375275" y="5268913"/>
          <p14:tracePt t="79830" x="5438775" y="4938713"/>
          <p14:tracePt t="79846" x="5446713" y="4687888"/>
          <p14:tracePt t="79862" x="5446713" y="4438650"/>
          <p14:tracePt t="79878" x="5446713" y="4214813"/>
          <p14:tracePt t="79895" x="5446713" y="4010025"/>
          <p14:tracePt t="79912" x="5446713" y="3822700"/>
          <p14:tracePt t="79929" x="5446713" y="3633788"/>
          <p14:tracePt t="79945" x="5446713" y="3411538"/>
          <p14:tracePt t="79961" x="5446713" y="3170238"/>
          <p14:tracePt t="79978" x="5419725" y="2938463"/>
          <p14:tracePt t="79995" x="5402263" y="2714625"/>
          <p14:tracePt t="80012" x="5384800" y="2562225"/>
          <p14:tracePt t="80030" x="5340350" y="2374900"/>
          <p14:tracePt t="80046" x="5286375" y="2259013"/>
          <p14:tracePt t="80062" x="5224463" y="2143125"/>
          <p14:tracePt t="80079" x="5153025" y="2036763"/>
          <p14:tracePt t="80096" x="5062538" y="1919288"/>
          <p14:tracePt t="80112" x="4983163" y="1822450"/>
          <p14:tracePt t="80130" x="4919663" y="1758950"/>
          <p14:tracePt t="80146" x="4848225" y="1724025"/>
          <p14:tracePt t="80163" x="4751388" y="1679575"/>
          <p14:tracePt t="80179" x="4589463" y="1598613"/>
          <p14:tracePt t="80197" x="4384675" y="1527175"/>
          <p14:tracePt t="80215" x="4027488" y="1401763"/>
          <p14:tracePt t="80231" x="3724275" y="1312863"/>
          <p14:tracePt t="80246" x="3482975" y="1250950"/>
          <p14:tracePt t="80263" x="3241675" y="1179513"/>
          <p14:tracePt t="80280" x="3027363" y="1125538"/>
          <p14:tracePt t="80296" x="2803525" y="1089025"/>
          <p14:tracePt t="80301" x="2687638" y="1081088"/>
          <p14:tracePt t="80313" x="2581275" y="1071563"/>
          <p14:tracePt t="80330" x="2374900" y="1071563"/>
          <p14:tracePt t="80347" x="2187575" y="1071563"/>
          <p14:tracePt t="80363" x="2009775" y="1108075"/>
          <p14:tracePt t="80380" x="1812925" y="1179513"/>
          <p14:tracePt t="80399" x="1598613" y="1276350"/>
          <p14:tracePt t="80414" x="1384300" y="1374775"/>
          <p14:tracePt t="80431" x="1133475" y="1509713"/>
          <p14:tracePt t="80447" x="884238" y="1625600"/>
          <p14:tracePt t="80464" x="660400" y="1751013"/>
          <p14:tracePt t="80480" x="455613" y="1866900"/>
          <p14:tracePt t="80497" x="312738" y="1973263"/>
          <p14:tracePt t="80514" x="196850" y="2089150"/>
          <p14:tracePt t="80531" x="115888" y="2197100"/>
          <p14:tracePt t="80547" x="53975" y="2322513"/>
          <p14:tracePt t="80566" x="0" y="2562225"/>
          <p14:tracePt t="80582" x="0" y="2741613"/>
          <p14:tracePt t="80599" x="0" y="2946400"/>
          <p14:tracePt t="80614" x="0" y="3143250"/>
          <p14:tracePt t="80631" x="0" y="3330575"/>
          <p14:tracePt t="80648" x="0" y="3509963"/>
          <p14:tracePt t="80664" x="0" y="3714750"/>
          <p14:tracePt t="80681" x="0" y="3965575"/>
          <p14:tracePt t="80698" x="0" y="4268788"/>
          <p14:tracePt t="80715" x="0" y="4598988"/>
          <p14:tracePt t="80731" x="0" y="4884738"/>
          <p14:tracePt t="80749" x="0" y="5116513"/>
          <p14:tracePt t="80766" x="26988" y="5402263"/>
          <p14:tracePt t="80783" x="115888" y="5537200"/>
          <p14:tracePt t="80799" x="250825" y="5670550"/>
          <p14:tracePt t="80815" x="438150" y="5803900"/>
          <p14:tracePt t="80833" x="625475" y="5911850"/>
          <p14:tracePt t="80849" x="803275" y="6010275"/>
          <p14:tracePt t="80865" x="938213" y="6081713"/>
          <p14:tracePt t="80882" x="1071563" y="6143625"/>
          <p14:tracePt t="80899" x="1169988" y="6188075"/>
          <p14:tracePt t="80916" x="1276350" y="6242050"/>
          <p14:tracePt t="80934" x="1465263" y="6303963"/>
          <p14:tracePt t="80951" x="1616075" y="6357938"/>
          <p14:tracePt t="80966" x="1776413" y="6394450"/>
          <p14:tracePt t="80982" x="1946275" y="6429375"/>
          <p14:tracePt t="81000" x="2116138" y="6465888"/>
          <p14:tracePt t="81016" x="2251075" y="6491288"/>
          <p14:tracePt t="81033" x="2339975" y="6510338"/>
          <p14:tracePt t="81049" x="2393950" y="6518275"/>
          <p14:tracePt t="81066" x="2401888" y="6518275"/>
          <p14:tracePt t="81099" x="2419350" y="6518275"/>
          <p14:tracePt t="81118" x="2446338" y="6518275"/>
          <p14:tracePt t="81135" x="2473325" y="6518275"/>
          <p14:tracePt t="81150" x="2490788" y="6518275"/>
          <p14:tracePt t="81167" x="2500313" y="6510338"/>
          <p14:tracePt t="81183" x="2509838" y="6500813"/>
          <p14:tracePt t="81200" x="2517775" y="6491288"/>
          <p14:tracePt t="81217" x="2536825" y="6456363"/>
          <p14:tracePt t="81233" x="2571750" y="6340475"/>
          <p14:tracePt t="81250" x="2633663" y="6045200"/>
          <p14:tracePt t="81267" x="2679700" y="5616575"/>
          <p14:tracePt t="81283" x="2679700" y="5295900"/>
          <p14:tracePt t="81300" x="2679700" y="5072063"/>
          <p14:tracePt t="81305" x="2679700" y="4983163"/>
          <p14:tracePt t="81319" x="2679700" y="4776788"/>
          <p14:tracePt t="81335" x="2679700" y="4545013"/>
          <p14:tracePt t="81351" x="2679700" y="4224338"/>
          <p14:tracePt t="81367" x="2652713" y="3875088"/>
          <p14:tracePt t="81384" x="2643188" y="3643313"/>
          <p14:tracePt t="81402" x="2633663" y="3490913"/>
          <p14:tracePt t="81418" x="2625725" y="3375025"/>
          <p14:tracePt t="81435" x="2625725" y="3303588"/>
          <p14:tracePt t="81451" x="2625725" y="3268663"/>
          <p14:tracePt t="81468" x="2625725" y="3224213"/>
          <p14:tracePt t="81486" x="2608263" y="3170238"/>
          <p14:tracePt t="81503" x="2608263" y="3143250"/>
          <p14:tracePt t="81519" x="2589213" y="3108325"/>
          <p14:tracePt t="81535" x="2571750" y="3071813"/>
          <p14:tracePt t="81552" x="2562225" y="3054350"/>
          <p14:tracePt t="81568" x="2554288" y="3044825"/>
          <p14:tracePt t="81585" x="2544763" y="3027363"/>
          <p14:tracePt t="81602" x="2536825" y="2990850"/>
          <p14:tracePt t="81618" x="2509838" y="2955925"/>
          <p14:tracePt t="81635" x="2482850" y="2919413"/>
          <p14:tracePt t="81652" x="2438400" y="2857500"/>
          <p14:tracePt t="81670" x="2384425" y="2776538"/>
          <p14:tracePt t="81687" x="2347913" y="2732088"/>
          <p14:tracePt t="81703" x="2322513" y="2670175"/>
          <p14:tracePt t="81719" x="2268538" y="2589213"/>
          <p14:tracePt t="81736" x="2241550" y="2544763"/>
          <p14:tracePt t="81752" x="2214563" y="2500313"/>
          <p14:tracePt t="81769" x="2197100" y="2482850"/>
          <p14:tracePt t="81786" x="2187575" y="2465388"/>
          <p14:tracePt t="81802" x="2160588" y="2419350"/>
          <p14:tracePt t="81809" x="2152650" y="2411413"/>
          <p14:tracePt t="81819" x="2133600" y="2393950"/>
          <p14:tracePt t="81838" x="2089150" y="2330450"/>
          <p14:tracePt t="81854" x="2062163" y="2312988"/>
          <p14:tracePt t="81870" x="2036763" y="2295525"/>
          <p14:tracePt t="81887" x="2027238" y="2276475"/>
          <p14:tracePt t="81904" x="2000250" y="2276475"/>
          <p14:tracePt t="81920" x="1982788" y="2268538"/>
          <p14:tracePt t="81937" x="1955800" y="2259013"/>
          <p14:tracePt t="81953" x="1946275" y="2259013"/>
          <p14:tracePt t="81970" x="1938338" y="2251075"/>
          <p14:tracePt t="81987" x="1919288" y="2251075"/>
          <p14:tracePt t="82003" x="1866900" y="2251075"/>
          <p14:tracePt t="82020" x="1803400" y="2251075"/>
          <p14:tracePt t="82038" x="1714500" y="2251075"/>
          <p14:tracePt t="82055" x="1704975" y="2251075"/>
          <p14:tracePt t="82143" x="1697038" y="2251075"/>
          <p14:tracePt t="82222" x="1714500" y="2251075"/>
          <p14:tracePt t="82231" x="1741488" y="2251075"/>
          <p14:tracePt t="82241" x="1768475" y="2251075"/>
          <p14:tracePt t="82255" x="1812925" y="2251075"/>
          <p14:tracePt t="82271" x="1857375" y="2251075"/>
          <p14:tracePt t="82288" x="1911350" y="2251075"/>
          <p14:tracePt t="82293" x="1928813" y="2251075"/>
          <p14:tracePt t="82304" x="1938338" y="2251075"/>
          <p14:tracePt t="82321" x="1965325" y="2251075"/>
          <p14:tracePt t="82338" x="1973263" y="2251075"/>
          <p14:tracePt t="82355" x="1982788" y="2251075"/>
          <p14:tracePt t="82462" x="1990725" y="2251075"/>
          <p14:tracePt t="82547" x="2000250" y="2251075"/>
          <p14:tracePt t="82562" x="2000250" y="2268538"/>
          <p14:tracePt t="82578" x="2000250" y="2276475"/>
          <p14:tracePt t="82595" x="2000250" y="2286000"/>
          <p14:tracePt t="82605" x="2000250" y="2295525"/>
          <p14:tracePt t="82622" x="2000250" y="2303463"/>
          <p14:tracePt t="82639" x="2000250" y="2312988"/>
          <p14:tracePt t="82656" x="2000250" y="2322513"/>
          <p14:tracePt t="82675" x="2009775" y="2330450"/>
          <p14:tracePt t="82722" x="2017713" y="2339975"/>
          <p14:tracePt t="82739" x="2027238" y="2347913"/>
          <p14:tracePt t="82747" x="2027238" y="2357438"/>
          <p14:tracePt t="82757" x="2036763" y="2366963"/>
          <p14:tracePt t="82773" x="2062163" y="2384425"/>
          <p14:tracePt t="82790" x="2098675" y="2393950"/>
          <p14:tracePt t="82806" x="2108200" y="2393950"/>
          <p14:tracePt t="82823" x="2116138" y="2393950"/>
          <p14:tracePt t="82841" x="2133600" y="2393950"/>
          <p14:tracePt t="82882" x="2143125" y="2393950"/>
          <p14:tracePt t="82915" x="2152650" y="2393950"/>
          <p14:tracePt t="82923" x="2160588" y="2401888"/>
          <p14:tracePt t="82930" x="2170113" y="2411413"/>
          <p14:tracePt t="82947" x="2179638" y="2411413"/>
          <p14:tracePt t="82957" x="2187575" y="2411413"/>
          <p14:tracePt t="82973" x="2214563" y="2419350"/>
          <p14:tracePt t="82990" x="2232025" y="2419350"/>
          <p14:tracePt t="83007" x="2259013" y="2419350"/>
          <p14:tracePt t="83024" x="2295525" y="2419350"/>
          <p14:tracePt t="83042" x="2339975" y="2428875"/>
          <p14:tracePt t="83058" x="2366963" y="2428875"/>
          <p14:tracePt t="83074" x="2411413" y="2438400"/>
          <p14:tracePt t="83091" x="2446338" y="2438400"/>
          <p14:tracePt t="83108" x="2473325" y="2438400"/>
          <p14:tracePt t="83124" x="2509838" y="2438400"/>
          <p14:tracePt t="83141" x="2527300" y="2438400"/>
          <p14:tracePt t="83158" x="2562225" y="2438400"/>
          <p14:tracePt t="83174" x="2581275" y="2438400"/>
          <p14:tracePt t="83191" x="2633663" y="2438400"/>
          <p14:tracePt t="83210" x="2714625" y="2438400"/>
          <p14:tracePt t="83226" x="2768600" y="2438400"/>
          <p14:tracePt t="83242" x="2830513" y="2438400"/>
          <p14:tracePt t="83258" x="2894013" y="2438400"/>
          <p14:tracePt t="83275" x="2946400" y="2438400"/>
          <p14:tracePt t="83292" x="2973388" y="2438400"/>
          <p14:tracePt t="83309" x="2990850" y="2438400"/>
          <p14:tracePt t="83475" x="3000375" y="2438400"/>
          <p14:tracePt t="83482" x="3009900" y="2438400"/>
          <p14:tracePt t="83492" x="3036888" y="2438400"/>
          <p14:tracePt t="83510" x="3089275" y="2446338"/>
          <p14:tracePt t="83526" x="3143250" y="2455863"/>
          <p14:tracePt t="83542" x="3224213" y="2455863"/>
          <p14:tracePt t="83559" x="3322638" y="2455863"/>
          <p14:tracePt t="83578" x="3394075" y="2455863"/>
          <p14:tracePt t="84098" x="3419475" y="2465388"/>
          <p14:tracePt t="84107" x="3429000" y="2465388"/>
          <p14:tracePt t="84115" x="3482975" y="2473325"/>
          <p14:tracePt t="84130" x="3714750" y="2490788"/>
          <p14:tracePt t="84146" x="4241800" y="2517775"/>
          <p14:tracePt t="84163" x="4973638" y="2544763"/>
          <p14:tracePt t="84179" x="5751513" y="2581275"/>
          <p14:tracePt t="84195" x="6429375" y="2581275"/>
          <p14:tracePt t="84213" x="6973888" y="2598738"/>
          <p14:tracePt t="84229" x="7313613" y="2598738"/>
          <p14:tracePt t="84246" x="7518400" y="2598738"/>
          <p14:tracePt t="84263" x="7653338" y="2598738"/>
          <p14:tracePt t="84279" x="7705725" y="2598738"/>
          <p14:tracePt t="84284" x="7724775" y="2598738"/>
          <p14:tracePt t="84296" x="7742238" y="2598738"/>
          <p14:tracePt t="84314" x="7786688" y="2598738"/>
          <p14:tracePt t="84330" x="7813675" y="2598738"/>
          <p14:tracePt t="84346" x="7840663" y="2598738"/>
          <p14:tracePt t="84379" x="7858125" y="2598738"/>
          <p14:tracePt t="84396" x="7875588" y="2598738"/>
          <p14:tracePt t="84413" x="7894638" y="2598738"/>
          <p14:tracePt t="84429" x="7912100" y="2598738"/>
          <p14:tracePt t="84446" x="7939088" y="2598738"/>
          <p14:tracePt t="84465" x="7956550" y="2598738"/>
          <p14:tracePt t="84611" x="7966075" y="2598738"/>
          <p14:tracePt t="84771" x="7974013" y="2589213"/>
          <p14:tracePt t="84779" x="7983538" y="2581275"/>
          <p14:tracePt t="84810" x="8001000" y="2571750"/>
          <p14:tracePt t="84818" x="8010525" y="2562225"/>
          <p14:tracePt t="84834" x="8054975" y="2544763"/>
          <p14:tracePt t="84850" x="8081963" y="2536825"/>
          <p14:tracePt t="84866" x="8099425" y="2517775"/>
          <p14:tracePt t="84898" x="8099425" y="2490788"/>
          <p14:tracePt t="84915" x="8081963" y="2465388"/>
          <p14:tracePt t="84932" x="8027988" y="2438400"/>
          <p14:tracePt t="84949" x="7947025" y="2401888"/>
          <p14:tracePt t="84965" x="7840663" y="2366963"/>
          <p14:tracePt t="84982" x="7715250" y="2339975"/>
          <p14:tracePt t="84998" x="7626350" y="2322513"/>
          <p14:tracePt t="85015" x="7562850" y="2312988"/>
          <p14:tracePt t="85033" x="7537450" y="2295525"/>
          <p14:tracePt t="85050" x="7500938" y="2276475"/>
          <p14:tracePt t="85067" x="7483475" y="2259013"/>
          <p14:tracePt t="85082" x="7473950" y="2251075"/>
          <p14:tracePt t="85099" x="7456488" y="2232025"/>
          <p14:tracePt t="85116" x="7439025" y="2214563"/>
          <p14:tracePt t="85133" x="7419975" y="2197100"/>
          <p14:tracePt t="85164" x="7419975" y="2179638"/>
          <p14:tracePt t="85197" x="7419975" y="2170113"/>
          <p14:tracePt t="85214" x="7412038" y="2152650"/>
          <p14:tracePt t="85247" x="7402513" y="2152650"/>
          <p14:tracePt t="85265" x="7348538" y="2133600"/>
          <p14:tracePt t="85283" x="7286625" y="2116138"/>
          <p14:tracePt t="85300" x="7205663" y="2098675"/>
          <p14:tracePt t="85305" x="7170738" y="2081213"/>
          <p14:tracePt t="85317" x="7126288" y="2071688"/>
          <p14:tracePt t="85333" x="7072313" y="2044700"/>
          <p14:tracePt t="85350" x="7045325" y="2036763"/>
          <p14:tracePt t="85367" x="7037388" y="2027238"/>
          <p14:tracePt t="85383" x="7018338" y="2009775"/>
          <p14:tracePt t="85402" x="7010400" y="2000250"/>
          <p14:tracePt t="85419" x="7000875" y="1982788"/>
          <p14:tracePt t="85623" x="7000875" y="1973263"/>
          <p14:tracePt t="85631" x="6991350" y="1973263"/>
          <p14:tracePt t="85910" x="7000875" y="1973263"/>
          <p14:tracePt t="85918" x="7018338" y="1965325"/>
          <p14:tracePt t="85936" x="7027863" y="1955800"/>
          <p14:tracePt t="85953" x="7037388" y="1946275"/>
          <p14:tracePt t="85969" x="7045325" y="1938338"/>
          <p14:tracePt t="85986" x="7062788" y="1938338"/>
          <p14:tracePt t="86002" x="7072313" y="1928813"/>
          <p14:tracePt t="86030" x="7072313" y="1919288"/>
          <p14:tracePt t="86046" x="7072313" y="1911350"/>
          <p14:tracePt t="86056" x="7072313" y="1901825"/>
          <p14:tracePt t="86071" x="7062788" y="1893888"/>
          <p14:tracePt t="86087" x="7054850" y="1874838"/>
          <p14:tracePt t="86101" x="7037388" y="1866900"/>
          <p14:tracePt t="86118" x="7010400" y="1857375"/>
          <p14:tracePt t="86135" x="7000875" y="1847850"/>
          <p14:tracePt t="86151" x="6973888" y="1839913"/>
          <p14:tracePt t="86169" x="6956425" y="1822450"/>
          <p14:tracePt t="86185" x="6938963" y="1812925"/>
          <p14:tracePt t="86202" x="6911975" y="1803400"/>
          <p14:tracePt t="86398" x="6911975" y="1812925"/>
          <p14:tracePt t="86686" x="6911975" y="1822450"/>
          <p14:tracePt t="86711" x="6911975" y="1830388"/>
          <p14:tracePt t="86719" x="6911975" y="1839913"/>
          <p14:tracePt t="86728" x="6911975" y="1847850"/>
          <p14:tracePt t="86743" x="6919913" y="1857375"/>
          <p14:tracePt t="86756" x="6919913" y="1866900"/>
          <p14:tracePt t="86774" x="6938963" y="1901825"/>
          <p14:tracePt t="86791" x="7000875" y="1955800"/>
          <p14:tracePt t="86806" x="7062788" y="2017713"/>
          <p14:tracePt t="86823" x="7126288" y="2054225"/>
          <p14:tracePt t="86840" x="7224713" y="2108200"/>
          <p14:tracePt t="86856" x="7358063" y="2160588"/>
          <p14:tracePt t="86872" x="7500938" y="2205038"/>
          <p14:tracePt t="86889" x="7626350" y="2241550"/>
          <p14:tracePt t="86907" x="7742238" y="2268538"/>
          <p14:tracePt t="86923" x="7823200" y="2295525"/>
          <p14:tracePt t="86939" x="7875588" y="2303463"/>
          <p14:tracePt t="86958" x="7912100" y="2322513"/>
          <p14:tracePt t="86975" x="7939088" y="2339975"/>
          <p14:tracePt t="86991" x="7956550" y="2347913"/>
          <p14:tracePt t="87007" x="7974013" y="2366963"/>
          <p14:tracePt t="87023" x="7991475" y="2393950"/>
          <p14:tracePt t="87040" x="8010525" y="2411413"/>
          <p14:tracePt t="87057" x="8027988" y="2438400"/>
          <p14:tracePt t="87073" x="8045450" y="2455863"/>
          <p14:tracePt t="87090" x="8062913" y="2473325"/>
          <p14:tracePt t="87108" x="8062913" y="2490788"/>
          <p14:tracePt t="87123" x="8081963" y="2517775"/>
          <p14:tracePt t="87142" x="8089900" y="2536825"/>
          <p14:tracePt t="87158" x="8089900" y="2544763"/>
          <p14:tracePt t="87391" x="8089900" y="2554288"/>
          <p14:tracePt t="87408" x="8081963" y="2554288"/>
          <p14:tracePt t="87415" x="8072438" y="2554288"/>
          <p14:tracePt t="87425" x="8045450" y="2544763"/>
          <p14:tracePt t="87441" x="8010525" y="2527300"/>
          <p14:tracePt t="87458" x="7974013" y="2527300"/>
          <p14:tracePt t="87475" x="7966075" y="2527300"/>
          <p14:tracePt t="87663" x="7966075" y="2517775"/>
          <p14:tracePt t="87846" x="7956550" y="2517775"/>
          <p14:tracePt t="87854" x="7939088" y="2517775"/>
          <p14:tracePt t="87863" x="7912100" y="2517775"/>
          <p14:tracePt t="87878" x="7813675" y="2509838"/>
          <p14:tracePt t="87895" x="7670800" y="2500313"/>
          <p14:tracePt t="87910" x="7500938" y="2473325"/>
          <p14:tracePt t="87927" x="7358063" y="2465388"/>
          <p14:tracePt t="87944" x="7286625" y="2465388"/>
          <p14:tracePt t="87961" x="7277100" y="2465388"/>
          <p14:tracePt t="88047" x="7269163" y="2465388"/>
          <p14:tracePt t="88054" x="7259638" y="2455863"/>
          <p14:tracePt t="88063" x="7251700" y="2455863"/>
          <p14:tracePt t="88079" x="7224713" y="2438400"/>
          <p14:tracePt t="88094" x="7170738" y="2411413"/>
          <p14:tracePt t="88111" x="7099300" y="2347913"/>
          <p14:tracePt t="88128" x="7018338" y="2268538"/>
          <p14:tracePt t="88144" x="6956425" y="2205038"/>
          <p14:tracePt t="88161" x="6884988" y="2116138"/>
          <p14:tracePt t="88178" x="6867525" y="2098675"/>
          <p14:tracePt t="88195" x="6840538" y="2062163"/>
          <p14:tracePt t="88211" x="6804025" y="2044700"/>
          <p14:tracePt t="88228" x="6786563" y="2027238"/>
          <p14:tracePt t="88247" x="6769100" y="2027238"/>
          <p14:tracePt t="88262" x="6759575" y="2017713"/>
          <p14:tracePt t="88446" x="6777038" y="2017713"/>
          <p14:tracePt t="88455" x="6796088" y="2017713"/>
          <p14:tracePt t="88465" x="6831013" y="2027238"/>
          <p14:tracePt t="88479" x="6902450" y="2036763"/>
          <p14:tracePt t="88497" x="6991350" y="2044700"/>
          <p14:tracePt t="88512" x="7099300" y="2054225"/>
          <p14:tracePt t="88529" x="7232650" y="2071688"/>
          <p14:tracePt t="88546" x="7358063" y="2071688"/>
          <p14:tracePt t="88563" x="7429500" y="2071688"/>
          <p14:tracePt t="88580" x="7446963" y="2071688"/>
          <p14:tracePt t="88607" x="7456488" y="2071688"/>
          <p14:tracePt t="88616" x="7466013" y="2071688"/>
          <p14:tracePt t="88755" x="7473950" y="2071688"/>
          <p14:tracePt t="88763" x="7483475" y="2071688"/>
          <p14:tracePt t="89386" x="7483475" y="2062163"/>
          <p14:tracePt t="89418" x="7500938" y="2071688"/>
          <p14:tracePt t="89435" x="7510463" y="2081213"/>
          <p14:tracePt t="89442" x="7537450" y="2089150"/>
          <p14:tracePt t="89452" x="7554913" y="2089150"/>
          <p14:tracePt t="89466" x="7599363" y="2108200"/>
          <p14:tracePt t="89482" x="7653338" y="2116138"/>
          <p14:tracePt t="89498" x="7742238" y="2133600"/>
          <p14:tracePt t="89515" x="7858125" y="2152650"/>
          <p14:tracePt t="89532" x="7991475" y="2160588"/>
          <p14:tracePt t="89548" x="8116888" y="2170113"/>
          <p14:tracePt t="89567" x="8232775" y="2170113"/>
          <p14:tracePt t="89586" x="8323263" y="2179638"/>
          <p14:tracePt t="89602" x="8348663" y="2179638"/>
          <p14:tracePt t="89618" x="8367713" y="2179638"/>
          <p14:tracePt t="89634" x="8375650" y="2179638"/>
          <p14:tracePt t="89650" x="8402638" y="2187575"/>
          <p14:tracePt t="89668" x="8420100" y="2187575"/>
          <p14:tracePt t="89684" x="8456613" y="2197100"/>
          <p14:tracePt t="89700" x="8518525" y="2205038"/>
          <p14:tracePt t="89717" x="8582025" y="2214563"/>
          <p14:tracePt t="89734" x="8680450" y="2224088"/>
          <p14:tracePt t="89752" x="8831263" y="2232025"/>
          <p14:tracePt t="89770" x="9109075" y="2259013"/>
          <p14:tracePt t="89782" x="9215438" y="2268538"/>
          <p14:tracePt t="89799" x="9429750" y="2286000"/>
          <p14:tracePt t="89801" x="9537700" y="2295525"/>
          <p14:tracePt t="89815" x="9626600" y="2303463"/>
          <p14:tracePt t="89832" x="9885363" y="2312988"/>
          <p14:tracePt t="89849" x="9974263" y="2312988"/>
          <p14:tracePt t="89867" x="10018713" y="2312988"/>
          <p14:tracePt t="89884" x="10072688" y="2312988"/>
          <p14:tracePt t="89900" x="10126663" y="2312988"/>
          <p14:tracePt t="89917" x="10188575" y="2303463"/>
          <p14:tracePt t="89934" x="10252075" y="2276475"/>
          <p14:tracePt t="89951" x="10296525" y="2232025"/>
          <p14:tracePt t="89968" x="10340975" y="2170113"/>
          <p14:tracePt t="89986" x="10340975" y="2071688"/>
          <p14:tracePt t="90002" x="10323513" y="1990725"/>
          <p14:tracePt t="90018" x="10252075" y="1893888"/>
          <p14:tracePt t="90035" x="10198100" y="1830388"/>
          <p14:tracePt t="90051" x="10109200" y="1758950"/>
          <p14:tracePt t="90068" x="9974263" y="1679575"/>
          <p14:tracePt t="90085" x="9813925" y="1616075"/>
          <p14:tracePt t="90102" x="9609138" y="1544638"/>
          <p14:tracePt t="90119" x="9348788" y="1482725"/>
          <p14:tracePt t="90137" x="8867775" y="1411288"/>
          <p14:tracePt t="90150" x="8732838" y="1393825"/>
          <p14:tracePt t="90167" x="8483600" y="1374775"/>
          <p14:tracePt t="90184" x="8296275" y="1347788"/>
          <p14:tracePt t="90201" x="8099425" y="1339850"/>
          <p14:tracePt t="90217" x="8001000" y="1339850"/>
          <p14:tracePt t="90234" x="7894638" y="1339850"/>
          <p14:tracePt t="90250" x="7732713" y="1384300"/>
          <p14:tracePt t="90267" x="7572375" y="1419225"/>
          <p14:tracePt t="90284" x="7402513" y="1465263"/>
          <p14:tracePt t="90300" x="7242175" y="1509713"/>
          <p14:tracePt t="90317" x="7116763" y="1562100"/>
          <p14:tracePt t="90334" x="7018338" y="1608138"/>
          <p14:tracePt t="90350" x="6973888" y="1643063"/>
          <p14:tracePt t="90368" x="6956425" y="1660525"/>
          <p14:tracePt t="90385" x="6946900" y="1724025"/>
          <p14:tracePt t="90401" x="6946900" y="1758950"/>
          <p14:tracePt t="90418" x="6946900" y="1785938"/>
          <p14:tracePt t="90434" x="6946900" y="1795463"/>
          <p14:tracePt t="90451" x="6946900" y="1803400"/>
          <p14:tracePt t="90468" x="6946900" y="1812925"/>
          <p14:tracePt t="90484" x="6965950" y="1822450"/>
          <p14:tracePt t="90518" x="6965950" y="1830388"/>
          <p14:tracePt t="90535" x="6973888" y="1839913"/>
          <p14:tracePt t="90625" x="6965950" y="1839913"/>
          <p14:tracePt t="90633" x="6946900" y="1839913"/>
          <p14:tracePt t="90641" x="6938963" y="1830388"/>
          <p14:tracePt t="90652" x="6929438" y="1822450"/>
          <p14:tracePt t="90669" x="6848475" y="1785938"/>
          <p14:tracePt t="90685" x="6724650" y="1751013"/>
          <p14:tracePt t="90702" x="6562725" y="1714500"/>
          <p14:tracePt t="90719" x="6429375" y="1687513"/>
          <p14:tracePt t="90735" x="6340475" y="1679575"/>
          <p14:tracePt t="90753" x="6330950" y="1679575"/>
          <p14:tracePt t="90793" x="6323013" y="1679575"/>
          <p14:tracePt t="90801" x="6313488" y="1679575"/>
          <p14:tracePt t="90809" x="6313488" y="1687513"/>
          <p14:tracePt t="90819" x="6313488" y="1697038"/>
          <p14:tracePt t="90836" x="6313488" y="1704975"/>
          <p14:tracePt t="90853" x="6313488" y="1731963"/>
          <p14:tracePt t="90870" x="6330950" y="1768475"/>
          <p14:tracePt t="90886" x="6348413" y="1795463"/>
          <p14:tracePt t="90903" x="6357938" y="1812925"/>
          <p14:tracePt t="90920" x="6367463" y="1822450"/>
          <p14:tracePt t="90953" x="6375400" y="1830388"/>
          <p14:tracePt t="90960" x="6384925" y="1830388"/>
          <p14:tracePt t="90970" x="6402388" y="1830388"/>
          <p14:tracePt t="90986" x="6465888" y="1830388"/>
          <p14:tracePt t="91003" x="6537325" y="1830388"/>
          <p14:tracePt t="91020" x="6616700" y="1830388"/>
          <p14:tracePt t="91037" x="6653213" y="1830388"/>
          <p14:tracePt t="91053" x="6661150" y="1830388"/>
          <p14:tracePt t="91070" x="6661150" y="1812925"/>
          <p14:tracePt t="91087" x="6661150" y="1795463"/>
          <p14:tracePt t="91104" x="6661150" y="1785938"/>
          <p14:tracePt t="91120" x="6661150" y="1776413"/>
          <p14:tracePt t="91209" x="6670675" y="1776413"/>
          <p14:tracePt t="91217" x="6680200" y="1776413"/>
          <p14:tracePt t="91225" x="6705600" y="1785938"/>
          <p14:tracePt t="91237" x="6742113" y="1803400"/>
          <p14:tracePt t="91254" x="6796088" y="1812925"/>
          <p14:tracePt t="91271" x="6946900" y="1847850"/>
          <p14:tracePt t="91289" x="7385050" y="1911350"/>
          <p14:tracePt t="91306" x="7823200" y="1965325"/>
          <p14:tracePt t="91323" x="8259763" y="1973263"/>
          <p14:tracePt t="91339" x="8609013" y="1973263"/>
          <p14:tracePt t="91356" x="8885238" y="1938338"/>
          <p14:tracePt t="91373" x="9063038" y="1866900"/>
          <p14:tracePt t="91389" x="9153525" y="1795463"/>
          <p14:tracePt t="91406" x="9205913" y="1724025"/>
          <p14:tracePt t="91423" x="9232900" y="1670050"/>
          <p14:tracePt t="91440" x="9259888" y="1633538"/>
          <p14:tracePt t="91458" x="9323388" y="1598613"/>
          <p14:tracePt t="91473" x="9375775" y="1598613"/>
          <p14:tracePt t="91491" x="9420225" y="1598613"/>
          <p14:tracePt t="91508" x="9447213" y="1608138"/>
          <p14:tracePt t="91524" x="9456738" y="1616075"/>
          <p14:tracePt t="91542" x="9483725" y="1633538"/>
          <p14:tracePt t="91558" x="9528175" y="1660525"/>
          <p14:tracePt t="91575" x="9599613" y="1679575"/>
          <p14:tracePt t="91592" x="9653588" y="1704975"/>
          <p14:tracePt t="91608" x="9661525" y="1704975"/>
          <p14:tracePt t="91626" x="9671050" y="1704975"/>
          <p14:tracePt t="91644" x="9680575" y="1704975"/>
          <p14:tracePt t="91659" x="9698038" y="1704975"/>
          <p14:tracePt t="91790" x="9705975" y="1704975"/>
          <p14:tracePt t="91823" x="9715500" y="1704975"/>
          <p14:tracePt t="91854" x="9725025" y="1704975"/>
          <p14:tracePt t="91870" x="9732963" y="1704975"/>
          <p14:tracePt t="91879" x="9742488" y="1704975"/>
          <p14:tracePt t="91935" x="9752013" y="1704975"/>
          <p14:tracePt t="91959" x="9759950" y="1704975"/>
          <p14:tracePt t="91966" x="9769475" y="1704975"/>
          <p14:tracePt t="91977" x="9777413" y="1704975"/>
          <p14:tracePt t="91993" x="9777413" y="1679575"/>
          <p14:tracePt t="92010" x="9786938" y="1670050"/>
          <p14:tracePt t="92027" x="9796463" y="1652588"/>
          <p14:tracePt t="92043" x="9796463" y="1643063"/>
          <p14:tracePt t="92206" x="9796463" y="1660525"/>
          <p14:tracePt t="92222" x="9796463" y="1670050"/>
          <p14:tracePt t="92231" x="9786938" y="1679575"/>
          <p14:tracePt t="92248" x="9786938" y="1687513"/>
          <p14:tracePt t="92270" x="9786938" y="1704975"/>
          <p14:tracePt t="92287" x="9777413" y="1714500"/>
          <p14:tracePt t="92297" x="9777413" y="1724025"/>
          <p14:tracePt t="92311" x="9777413" y="1731963"/>
          <p14:tracePt t="92328" x="9777413" y="1741488"/>
          <p14:tracePt t="92344" x="9777413" y="1751013"/>
          <p14:tracePt t="92361" x="9769475" y="1768475"/>
          <p14:tracePt t="92935" x="9759950" y="1776413"/>
          <p14:tracePt t="92958" x="9752013" y="1768475"/>
          <p14:tracePt t="92967" x="9752013" y="1758950"/>
          <p14:tracePt t="93342" x="9742488" y="1776413"/>
          <p14:tracePt t="93350" x="9732963" y="1785938"/>
          <p14:tracePt t="93366" x="9725025" y="1822450"/>
          <p14:tracePt t="93382" x="9725025" y="1857375"/>
          <p14:tracePt t="93399" x="9715500" y="1919288"/>
          <p14:tracePt t="93416" x="9698038" y="2000250"/>
          <p14:tracePt t="93432" x="9680575" y="2098675"/>
          <p14:tracePt t="93449" x="9671050" y="2197100"/>
          <p14:tracePt t="93466" x="9653588" y="2312988"/>
          <p14:tracePt t="93482" x="9644063" y="2419350"/>
          <p14:tracePt t="93499" x="9644063" y="2517775"/>
          <p14:tracePt t="93517" x="9644063" y="2625725"/>
          <p14:tracePt t="93534" x="9644063" y="2795588"/>
          <p14:tracePt t="93550" x="9644063" y="2928938"/>
          <p14:tracePt t="93567" x="9644063" y="3081338"/>
          <p14:tracePt t="93583" x="9661525" y="3276600"/>
          <p14:tracePt t="93599" x="9680575" y="3465513"/>
          <p14:tracePt t="93616" x="9698038" y="3643313"/>
          <p14:tracePt t="93633" x="9715500" y="3803650"/>
          <p14:tracePt t="93649" x="9732963" y="3938588"/>
          <p14:tracePt t="93667" x="9732963" y="4044950"/>
          <p14:tracePt t="93683" x="9732963" y="4062413"/>
          <p14:tracePt t="94175" x="9742488" y="4062413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Association (</a:t>
            </a:r>
            <a:r>
              <a:rPr lang="en-US" b="1" dirty="0">
                <a:solidFill>
                  <a:srgbClr val="FF0000"/>
                </a:solidFill>
              </a:rPr>
              <a:t>use-a</a:t>
            </a:r>
            <a:r>
              <a:rPr lang="en-US" b="1" dirty="0"/>
              <a:t>) </a:t>
            </a:r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806" y="169504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Many-to-Many relation.</a:t>
            </a:r>
          </a:p>
          <a:p>
            <a:r>
              <a:rPr lang="en-US" dirty="0"/>
              <a:t>Bidirectional, doctor knows patient and patient knows doctor.</a:t>
            </a:r>
          </a:p>
          <a:p>
            <a:r>
              <a:rPr lang="en-US" dirty="0"/>
              <a:t>A doctor can examine many patients.</a:t>
            </a:r>
          </a:p>
          <a:p>
            <a:r>
              <a:rPr lang="en-US" dirty="0"/>
              <a:t>A patient can visit many doctors for different ailments.</a:t>
            </a:r>
          </a:p>
          <a:p>
            <a:r>
              <a:rPr lang="en-US" dirty="0"/>
              <a:t>No owner ship and lifetime is involved in this relationship.</a:t>
            </a:r>
          </a:p>
          <a:p>
            <a:r>
              <a:rPr lang="en-US" dirty="0"/>
              <a:t>How to link doctor and patient in system?</a:t>
            </a:r>
          </a:p>
          <a:p>
            <a:pPr lvl="1"/>
            <a:r>
              <a:rPr lang="en-US" dirty="0"/>
              <a:t>Add ids of examined patients in doctor object?</a:t>
            </a:r>
          </a:p>
          <a:p>
            <a:pPr lvl="1"/>
            <a:r>
              <a:rPr lang="en-US" dirty="0"/>
              <a:t>Add ids of visited doctors in patient object?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11</a:t>
            </a:fld>
            <a:endParaRPr lang="en-US" dirty="0"/>
          </a:p>
        </p:txBody>
      </p:sp>
      <p:pic>
        <p:nvPicPr>
          <p:cNvPr id="6156" name="Picture 12" descr="Image result for patient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268" y="2540325"/>
            <a:ext cx="2519064" cy="25229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7825525" y="1535956"/>
            <a:ext cx="3889420" cy="579550"/>
            <a:chOff x="7812646" y="1662113"/>
            <a:chExt cx="3889420" cy="579550"/>
          </a:xfrm>
        </p:grpSpPr>
        <p:grpSp>
          <p:nvGrpSpPr>
            <p:cNvPr id="11" name="Group 10"/>
            <p:cNvGrpSpPr/>
            <p:nvPr/>
          </p:nvGrpSpPr>
          <p:grpSpPr>
            <a:xfrm>
              <a:off x="7812646" y="1662113"/>
              <a:ext cx="3889420" cy="579550"/>
              <a:chOff x="4906851" y="1918951"/>
              <a:chExt cx="4840310" cy="57955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906851" y="1918952"/>
                <a:ext cx="1378039" cy="5795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Doctor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369122" y="1918951"/>
                <a:ext cx="1378039" cy="57954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Patient</a:t>
                </a: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6284890" y="2319234"/>
                <a:ext cx="2084232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/>
            <p:cNvCxnSpPr/>
            <p:nvPr/>
          </p:nvCxnSpPr>
          <p:spPr>
            <a:xfrm flipH="1" flipV="1">
              <a:off x="8919966" y="1796906"/>
              <a:ext cx="167478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239E29-FF7F-4690-9BB3-85B7D9DEC66B}"/>
              </a:ext>
            </a:extLst>
          </p:cNvPr>
          <p:cNvGrpSpPr/>
          <p:nvPr/>
        </p:nvGrpSpPr>
        <p:grpSpPr>
          <a:xfrm>
            <a:off x="7973820" y="1248720"/>
            <a:ext cx="575640" cy="324720"/>
            <a:chOff x="7973820" y="1248720"/>
            <a:chExt cx="57564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9B4A9EF-CFBF-4332-93FC-D795865FE876}"/>
                    </a:ext>
                  </a:extLst>
                </p14:cNvPr>
                <p14:cNvContentPartPr/>
                <p14:nvPr/>
              </p14:nvContentPartPr>
              <p14:xfrm>
                <a:off x="7973820" y="1248720"/>
                <a:ext cx="319320" cy="240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9B4A9EF-CFBF-4332-93FC-D795865FE87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65180" y="1239720"/>
                  <a:ext cx="3369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AE7AA32-DCDD-47C0-AD16-A447C3BA5548}"/>
                    </a:ext>
                  </a:extLst>
                </p14:cNvPr>
                <p14:cNvContentPartPr/>
                <p14:nvPr/>
              </p14:nvContentPartPr>
              <p14:xfrm>
                <a:off x="8264340" y="1432320"/>
                <a:ext cx="285120" cy="141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AE7AA32-DCDD-47C0-AD16-A447C3BA554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255340" y="1423320"/>
                  <a:ext cx="30276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E4921B-BD0A-47B5-8AD3-0F80D1282504}"/>
              </a:ext>
            </a:extLst>
          </p:cNvPr>
          <p:cNvGrpSpPr/>
          <p:nvPr/>
        </p:nvGrpSpPr>
        <p:grpSpPr>
          <a:xfrm>
            <a:off x="10775340" y="1191480"/>
            <a:ext cx="538560" cy="313200"/>
            <a:chOff x="10775340" y="1191480"/>
            <a:chExt cx="538560" cy="31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BFA894-1571-4BDD-9A19-40B73194ACBE}"/>
                    </a:ext>
                  </a:extLst>
                </p14:cNvPr>
                <p14:cNvContentPartPr/>
                <p14:nvPr/>
              </p14:nvContentPartPr>
              <p14:xfrm>
                <a:off x="10775340" y="1191480"/>
                <a:ext cx="322920" cy="288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BFA894-1571-4BDD-9A19-40B73194ACB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766340" y="1182480"/>
                  <a:ext cx="3405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67F2873-868C-4977-96EF-9A979A7443A1}"/>
                    </a:ext>
                  </a:extLst>
                </p14:cNvPr>
                <p14:cNvContentPartPr/>
                <p14:nvPr/>
              </p14:nvContentPartPr>
              <p14:xfrm>
                <a:off x="11001780" y="1369320"/>
                <a:ext cx="312120" cy="135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67F2873-868C-4977-96EF-9A979A7443A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992780" y="1360320"/>
                  <a:ext cx="329760" cy="153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51655184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863" x="9732963" y="4062413"/>
          <p14:tracePt t="872" x="9715500" y="4062413"/>
          <p14:tracePt t="904" x="9715500" y="4054475"/>
          <p14:tracePt t="912" x="9732963" y="4037013"/>
          <p14:tracePt t="923" x="9742488" y="4000500"/>
          <p14:tracePt t="940" x="9777413" y="3919538"/>
          <p14:tracePt t="959" x="9831388" y="3724275"/>
          <p14:tracePt t="976" x="9894888" y="3509963"/>
          <p14:tracePt t="992" x="9966325" y="3062288"/>
          <p14:tracePt t="1007" x="10055225" y="2544763"/>
          <p14:tracePt t="1024" x="10153650" y="2054225"/>
          <p14:tracePt t="1041" x="10260013" y="1643063"/>
          <p14:tracePt t="1057" x="10358438" y="1322388"/>
          <p14:tracePt t="1074" x="10429875" y="1098550"/>
          <p14:tracePt t="1091" x="10456863" y="1000125"/>
          <p14:tracePt t="1107" x="10456863" y="973138"/>
          <p14:tracePt t="1124" x="10456863" y="965200"/>
          <p14:tracePt t="1312" x="10456863" y="973138"/>
          <p14:tracePt t="1319" x="10456863" y="990600"/>
          <p14:tracePt t="1328" x="10456863" y="1027113"/>
          <p14:tracePt t="1343" x="10456863" y="1098550"/>
          <p14:tracePt t="1359" x="10456863" y="1160463"/>
          <p14:tracePt t="1375" x="10456863" y="1250950"/>
          <p14:tracePt t="1392" x="10456863" y="1322388"/>
          <p14:tracePt t="1409" x="10456863" y="1393825"/>
          <p14:tracePt t="1425" x="10456863" y="1455738"/>
          <p14:tracePt t="1443" x="10456863" y="1527175"/>
          <p14:tracePt t="1448" x="10456863" y="1554163"/>
          <p14:tracePt t="1459" x="10447338" y="1581150"/>
          <p14:tracePt t="1476" x="10447338" y="1643063"/>
          <p14:tracePt t="1492" x="10447338" y="1714500"/>
          <p14:tracePt t="1511" x="10447338" y="1803400"/>
          <p14:tracePt t="1527" x="10447338" y="1839913"/>
          <p14:tracePt t="1543" x="10447338" y="1874838"/>
          <p14:tracePt t="1560" x="10447338" y="1893888"/>
          <p14:tracePt t="1576" x="10447338" y="1911350"/>
          <p14:tracePt t="1593" x="10447338" y="1938338"/>
          <p14:tracePt t="1610" x="10447338" y="1965325"/>
          <p14:tracePt t="1627" x="10447338" y="2000250"/>
          <p14:tracePt t="1643" x="10447338" y="2009775"/>
          <p14:tracePt t="1662" x="10466388" y="2044700"/>
          <p14:tracePt t="1677" x="10466388" y="2062163"/>
          <p14:tracePt t="1694" x="10466388" y="2098675"/>
          <p14:tracePt t="1711" x="10466388" y="2116138"/>
          <p14:tracePt t="1728" x="10483850" y="2133600"/>
          <p14:tracePt t="1743" x="10483850" y="2143125"/>
          <p14:tracePt t="1760" x="10491788" y="2143125"/>
          <p14:tracePt t="1855" x="10491788" y="2133600"/>
          <p14:tracePt t="1864" x="10491788" y="2125663"/>
          <p14:tracePt t="1878" x="10491788" y="2098675"/>
          <p14:tracePt t="1895" x="10483850" y="2071688"/>
          <p14:tracePt t="1911" x="10456863" y="2017713"/>
          <p14:tracePt t="1928" x="10429875" y="1955800"/>
          <p14:tracePt t="1945" x="10394950" y="1901825"/>
          <p14:tracePt t="1962" x="10394950" y="1857375"/>
          <p14:tracePt t="1977" x="10385425" y="1839913"/>
          <p14:tracePt t="1994" x="10385425" y="1830388"/>
          <p14:tracePt t="2011" x="10385425" y="1812925"/>
          <p14:tracePt t="2028" x="10385425" y="1795463"/>
          <p14:tracePt t="2063" x="10385425" y="1785938"/>
          <p14:tracePt t="2144" x="10385425" y="1776413"/>
          <p14:tracePt t="2603" x="10375900" y="1785938"/>
          <p14:tracePt t="2612" x="10358438" y="1795463"/>
          <p14:tracePt t="2619" x="10358438" y="1803400"/>
          <p14:tracePt t="2630" x="10331450" y="1839913"/>
          <p14:tracePt t="2647" x="10287000" y="1874838"/>
          <p14:tracePt t="2663" x="10225088" y="1946275"/>
          <p14:tracePt t="2680" x="10153650" y="2000250"/>
          <p14:tracePt t="2697" x="10090150" y="2044700"/>
          <p14:tracePt t="2700" x="10063163" y="2062163"/>
          <p14:tracePt t="2715" x="9991725" y="2098675"/>
          <p14:tracePt t="2731" x="9920288" y="2143125"/>
          <p14:tracePt t="2747" x="9831388" y="2187575"/>
          <p14:tracePt t="2764" x="9777413" y="2197100"/>
          <p14:tracePt t="2781" x="9705975" y="2205038"/>
          <p14:tracePt t="2797" x="9609138" y="2205038"/>
          <p14:tracePt t="2814" x="9483725" y="2205038"/>
          <p14:tracePt t="2832" x="9402763" y="2205038"/>
          <p14:tracePt t="2848" x="9394825" y="2205038"/>
          <p14:tracePt t="2864" x="9375775" y="2205038"/>
          <p14:tracePt t="2883" x="9304338" y="2205038"/>
          <p14:tracePt t="2899" x="9259888" y="2205038"/>
          <p14:tracePt t="2915" x="9170988" y="2205038"/>
          <p14:tracePt t="2931" x="9018588" y="2205038"/>
          <p14:tracePt t="2949" x="8867775" y="2187575"/>
          <p14:tracePt t="2954" x="8796338" y="2179638"/>
          <p14:tracePt t="2966" x="8715375" y="2160588"/>
          <p14:tracePt t="2982" x="8616950" y="2133600"/>
          <p14:tracePt t="2998" x="8562975" y="2108200"/>
          <p14:tracePt t="3015" x="8537575" y="2108200"/>
          <p14:tracePt t="3032" x="8518525" y="2108200"/>
          <p14:tracePt t="3048" x="8510588" y="2098675"/>
          <p14:tracePt t="3067" x="8466138" y="2098675"/>
          <p14:tracePt t="3083" x="8439150" y="2089150"/>
          <p14:tracePt t="3099" x="8412163" y="2081213"/>
          <p14:tracePt t="3115" x="8375650" y="2071688"/>
          <p14:tracePt t="3133" x="8358188" y="2071688"/>
          <p14:tracePt t="3149" x="8340725" y="2071688"/>
          <p14:tracePt t="3165" x="8331200" y="2071688"/>
          <p14:tracePt t="3283" x="8331200" y="2062163"/>
          <p14:tracePt t="4644" x="8331200" y="2054225"/>
          <p14:tracePt t="4660" x="8331200" y="2036763"/>
          <p14:tracePt t="4675" x="8331200" y="2027238"/>
          <p14:tracePt t="4683" x="8340725" y="2017713"/>
          <p14:tracePt t="4692" x="8358188" y="1990725"/>
          <p14:tracePt t="4706" x="8394700" y="1938338"/>
          <p14:tracePt t="4723" x="8439150" y="1866900"/>
          <p14:tracePt t="4740" x="8501063" y="1803400"/>
          <p14:tracePt t="4755" x="8589963" y="1741488"/>
          <p14:tracePt t="4772" x="8751888" y="1687513"/>
          <p14:tracePt t="4790" x="8939213" y="1616075"/>
          <p14:tracePt t="4805" x="9153525" y="1562100"/>
          <p14:tracePt t="4822" x="9375775" y="1527175"/>
          <p14:tracePt t="4839" x="9555163" y="1509713"/>
          <p14:tracePt t="4856" x="9705975" y="1500188"/>
          <p14:tracePt t="4872" x="9867900" y="1500188"/>
          <p14:tracePt t="4891" x="10099675" y="1500188"/>
          <p14:tracePt t="4907" x="10269538" y="1500188"/>
          <p14:tracePt t="4924" x="10456863" y="1500188"/>
          <p14:tracePt t="4940" x="10661650" y="1536700"/>
          <p14:tracePt t="4956" x="10858500" y="1581150"/>
          <p14:tracePt t="4962" x="10947400" y="1598613"/>
          <p14:tracePt t="4973" x="11028363" y="1625600"/>
          <p14:tracePt t="4991" x="11180763" y="1679575"/>
          <p14:tracePt t="5008" x="11296650" y="1731963"/>
          <p14:tracePt t="5023" x="11376025" y="1785938"/>
          <p14:tracePt t="5041" x="11403013" y="1812925"/>
          <p14:tracePt t="5057" x="11412538" y="1847850"/>
          <p14:tracePt t="5073" x="11430000" y="1901825"/>
          <p14:tracePt t="5091" x="11430000" y="1928813"/>
          <p14:tracePt t="5107" x="11430000" y="1955800"/>
          <p14:tracePt t="5123" x="11430000" y="2009775"/>
          <p14:tracePt t="5141" x="11430000" y="2044700"/>
          <p14:tracePt t="5159" x="11430000" y="2081213"/>
          <p14:tracePt t="5174" x="11430000" y="2116138"/>
          <p14:tracePt t="5191" x="11430000" y="2133600"/>
          <p14:tracePt t="5207" x="11439525" y="2160588"/>
          <p14:tracePt t="5224" x="11439525" y="2187575"/>
          <p14:tracePt t="5241" x="11439525" y="2205038"/>
          <p14:tracePt t="5257" x="11439525" y="2232025"/>
          <p14:tracePt t="5274" x="11439525" y="2251075"/>
          <p14:tracePt t="5291" x="11447463" y="2259013"/>
          <p14:tracePt t="5307" x="11447463" y="2268538"/>
          <p14:tracePt t="6248" x="11466513" y="2268538"/>
          <p14:tracePt t="6263" x="11483975" y="2268538"/>
          <p14:tracePt t="6271" x="11501438" y="2241550"/>
          <p14:tracePt t="6281" x="11528425" y="2224088"/>
          <p14:tracePt t="6295" x="11572875" y="2160588"/>
          <p14:tracePt t="6312" x="11609388" y="2098675"/>
          <p14:tracePt t="6329" x="11626850" y="2054225"/>
          <p14:tracePt t="6345" x="11634788" y="2009775"/>
          <p14:tracePt t="6361" x="11644313" y="1982788"/>
          <p14:tracePt t="6378" x="11634788" y="1946275"/>
          <p14:tracePt t="6395" x="11626850" y="1928813"/>
          <p14:tracePt t="6412" x="11590338" y="1901825"/>
          <p14:tracePt t="6430" x="11563350" y="1884363"/>
          <p14:tracePt t="6447" x="11510963" y="1874838"/>
          <p14:tracePt t="6463" x="11474450" y="1874838"/>
          <p14:tracePt t="6479" x="11420475" y="1874838"/>
          <p14:tracePt t="6495" x="11395075" y="1874838"/>
          <p14:tracePt t="6512" x="11349038" y="1874838"/>
          <p14:tracePt t="6529" x="11331575" y="1874838"/>
          <p14:tracePt t="7344" x="11314113" y="1874838"/>
          <p14:tracePt t="7383" x="11323638" y="1874838"/>
          <p14:tracePt t="7400" x="11331575" y="1884363"/>
          <p14:tracePt t="7535" x="11341100" y="1884363"/>
          <p14:tracePt t="7552" x="11341100" y="1893888"/>
          <p14:tracePt t="7559" x="11349038" y="1911350"/>
          <p14:tracePt t="7570" x="11349038" y="1919288"/>
          <p14:tracePt t="7583" x="11349038" y="1946275"/>
          <p14:tracePt t="7600" x="11349038" y="1955800"/>
          <p14:tracePt t="7616" x="11349038" y="1982788"/>
          <p14:tracePt t="7619" x="11358563" y="2000250"/>
          <p14:tracePt t="7635" x="11368088" y="2036763"/>
          <p14:tracePt t="7652" x="11368088" y="2081213"/>
          <p14:tracePt t="7667" x="11368088" y="2108200"/>
          <p14:tracePt t="7684" x="11368088" y="2152650"/>
          <p14:tracePt t="7700" x="11368088" y="2205038"/>
          <p14:tracePt t="7717" x="11368088" y="2276475"/>
          <p14:tracePt t="7734" x="11368088" y="2374900"/>
          <p14:tracePt t="7750" x="11341100" y="2490788"/>
          <p14:tracePt t="7767" x="11296650" y="2581275"/>
          <p14:tracePt t="7784" x="11242675" y="2660650"/>
          <p14:tracePt t="7801" x="11153775" y="2697163"/>
          <p14:tracePt t="7803" x="11090275" y="2714625"/>
          <p14:tracePt t="7819" x="10956925" y="2759075"/>
          <p14:tracePt t="7835" x="10777538" y="2803525"/>
          <p14:tracePt t="7851" x="10653713" y="2813050"/>
          <p14:tracePt t="7869" x="10528300" y="2813050"/>
          <p14:tracePt t="7885" x="10348913" y="2813050"/>
          <p14:tracePt t="7901" x="10161588" y="2813050"/>
          <p14:tracePt t="7918" x="9991725" y="2822575"/>
          <p14:tracePt t="7934" x="9725025" y="2847975"/>
          <p14:tracePt t="7951" x="9474200" y="2884488"/>
          <p14:tracePt t="7971" x="9117013" y="2965450"/>
          <p14:tracePt t="7985" x="9010650" y="2982913"/>
          <p14:tracePt t="8003" x="8751888" y="3017838"/>
          <p14:tracePt t="8020" x="8670925" y="3017838"/>
          <p14:tracePt t="8035" x="8582025" y="3017838"/>
          <p14:tracePt t="8052" x="8483600" y="3017838"/>
          <p14:tracePt t="8070" x="8394700" y="2982913"/>
          <p14:tracePt t="8085" x="8340725" y="2901950"/>
          <p14:tracePt t="8102" x="8304213" y="2786063"/>
          <p14:tracePt t="8119" x="8269288" y="2643188"/>
          <p14:tracePt t="8135" x="8232775" y="2482850"/>
          <p14:tracePt t="8152" x="8197850" y="2330450"/>
          <p14:tracePt t="8171" x="8134350" y="2170113"/>
          <p14:tracePt t="8187" x="8116888" y="2116138"/>
          <p14:tracePt t="8203" x="8108950" y="2108200"/>
          <p14:tracePt t="8275" x="8116888" y="2108200"/>
          <p14:tracePt t="8283" x="8126413" y="2108200"/>
          <p14:tracePt t="8291" x="8134350" y="2098675"/>
          <p14:tracePt t="8307" x="8143875" y="2098675"/>
          <p14:tracePt t="8339" x="8153400" y="2098675"/>
          <p14:tracePt t="9027" x="8161338" y="2098675"/>
          <p14:tracePt t="9035" x="8161338" y="2108200"/>
          <p14:tracePt t="9043" x="8161338" y="2133600"/>
          <p14:tracePt t="9056" x="8161338" y="2179638"/>
          <p14:tracePt t="9072" x="8143875" y="2303463"/>
          <p14:tracePt t="9091" x="8134350" y="2562225"/>
          <p14:tracePt t="9108" x="8134350" y="2803525"/>
          <p14:tracePt t="9124" x="8170863" y="3089275"/>
          <p14:tracePt t="9140" x="8224838" y="3313113"/>
          <p14:tracePt t="9156" x="8277225" y="3490913"/>
          <p14:tracePt t="9173" x="8296275" y="3562350"/>
          <p14:tracePt t="9190" x="8296275" y="3571875"/>
          <p14:tracePt t="9206" x="8296275" y="3589338"/>
          <p14:tracePt t="9379" x="8304213" y="3598863"/>
          <p14:tracePt t="9411" x="8313738" y="3598863"/>
          <p14:tracePt t="9427" x="8331200" y="3598863"/>
          <p14:tracePt t="9444" x="8340725" y="3598863"/>
          <p14:tracePt t="9451" x="8348663" y="3598863"/>
          <p14:tracePt t="9460" x="8358188" y="3608388"/>
          <p14:tracePt t="9477" x="8367713" y="3608388"/>
          <p14:tracePt t="10091" x="8367713" y="3616325"/>
          <p14:tracePt t="10299" x="8358188" y="3616325"/>
          <p14:tracePt t="10307" x="8348663" y="3616325"/>
          <p14:tracePt t="10323" x="8340725" y="3598863"/>
          <p14:tracePt t="10332" x="8331200" y="3589338"/>
          <p14:tracePt t="10348" x="8323263" y="3581400"/>
          <p14:tracePt t="10363" x="8304213" y="3562350"/>
          <p14:tracePt t="10378" x="8304213" y="3554413"/>
          <p14:tracePt t="10414" x="8296275" y="3544888"/>
          <p14:tracePt t="10523" x="8296275" y="3536950"/>
          <p14:tracePt t="10555" x="8304213" y="3527425"/>
          <p14:tracePt t="10563" x="8313738" y="3517900"/>
          <p14:tracePt t="10580" x="8331200" y="3465513"/>
          <p14:tracePt t="10595" x="8331200" y="3402013"/>
          <p14:tracePt t="10612" x="8323263" y="3340100"/>
          <p14:tracePt t="10631" x="8116888" y="3017838"/>
          <p14:tracePt t="10647" x="7680325" y="2652713"/>
          <p14:tracePt t="10664" x="6894513" y="2214563"/>
          <p14:tracePt t="10680" x="5776913" y="1839913"/>
          <p14:tracePt t="10696" x="4562475" y="1581150"/>
          <p14:tracePt t="10712" x="3357563" y="1446213"/>
          <p14:tracePt t="10729" x="2232025" y="1374775"/>
          <p14:tracePt t="10746" x="1285875" y="1339850"/>
          <p14:tracePt t="10762" x="679450" y="1330325"/>
          <p14:tracePt t="10779" x="312738" y="1330325"/>
          <p14:tracePt t="10796" x="133350" y="1330325"/>
          <p14:tracePt t="10813" x="125413" y="1330325"/>
          <p14:tracePt t="10848" x="115888" y="1330325"/>
          <p14:tracePt t="10856" x="107950" y="1330325"/>
          <p14:tracePt t="10871" x="107950" y="1347788"/>
          <p14:tracePt t="10881" x="107950" y="1384300"/>
          <p14:tracePt t="10896" x="107950" y="1446213"/>
          <p14:tracePt t="10913" x="107950" y="1509713"/>
          <p14:tracePt t="10930" x="88900" y="1616075"/>
          <p14:tracePt t="10946" x="61913" y="1751013"/>
          <p14:tracePt t="10963" x="9525" y="1884363"/>
          <p14:tracePt t="10980" x="0" y="2009775"/>
          <p14:tracePt t="10983" x="0" y="2062163"/>
          <p14:tracePt t="10997" x="0" y="2116138"/>
          <p14:tracePt t="11015" x="0" y="2232025"/>
          <p14:tracePt t="11031" x="0" y="2322513"/>
          <p14:tracePt t="11047" x="0" y="2411413"/>
          <p14:tracePt t="11064" x="0" y="2473325"/>
          <p14:tracePt t="11081" x="0" y="2500313"/>
          <p14:tracePt t="11200" x="0" y="2509838"/>
          <p14:tracePt t="11207" x="9525" y="2509838"/>
          <p14:tracePt t="11217" x="17463" y="2500313"/>
          <p14:tracePt t="11231" x="53975" y="2473325"/>
          <p14:tracePt t="11248" x="71438" y="2446338"/>
          <p14:tracePt t="11264" x="88900" y="2419350"/>
          <p14:tracePt t="11281" x="107950" y="2393950"/>
          <p14:tracePt t="11298" x="115888" y="2374900"/>
          <p14:tracePt t="11315" x="133350" y="2347913"/>
          <p14:tracePt t="11331" x="152400" y="2322513"/>
          <p14:tracePt t="11348" x="179388" y="2286000"/>
          <p14:tracePt t="11365" x="187325" y="2259013"/>
          <p14:tracePt t="11383" x="196850" y="2241550"/>
          <p14:tracePt t="11400" x="196850" y="2232025"/>
          <p14:tracePt t="11415" x="204788" y="2214563"/>
          <p14:tracePt t="11432" x="214313" y="2205038"/>
          <p14:tracePt t="11449" x="250825" y="2205038"/>
          <p14:tracePt t="11465" x="322263" y="2197100"/>
          <p14:tracePt t="11482" x="374650" y="2197100"/>
          <p14:tracePt t="11499" x="473075" y="2197100"/>
          <p14:tracePt t="11517" x="633413" y="2197100"/>
          <p14:tracePt t="11532" x="812800" y="2205038"/>
          <p14:tracePt t="11551" x="1062038" y="2232025"/>
          <p14:tracePt t="11567" x="1152525" y="2241550"/>
          <p14:tracePt t="11582" x="1160463" y="2241550"/>
          <p14:tracePt t="11976" x="1179513" y="2241550"/>
          <p14:tracePt t="11983" x="1187450" y="2241550"/>
          <p14:tracePt t="12001" x="1250950" y="2241550"/>
          <p14:tracePt t="12018" x="1366838" y="2241550"/>
          <p14:tracePt t="12034" x="1517650" y="2241550"/>
          <p14:tracePt t="12051" x="1697038" y="2241550"/>
          <p14:tracePt t="12068" x="1911350" y="2241550"/>
          <p14:tracePt t="12074" x="2017713" y="2241550"/>
          <p14:tracePt t="12087" x="2232025" y="2241550"/>
          <p14:tracePt t="12102" x="2428875" y="2241550"/>
          <p14:tracePt t="12119" x="2589213" y="2241550"/>
          <p14:tracePt t="12135" x="2732088" y="2241550"/>
          <p14:tracePt t="12152" x="2874963" y="2241550"/>
          <p14:tracePt t="12169" x="3017838" y="2241550"/>
          <p14:tracePt t="12186" x="3170238" y="2241550"/>
          <p14:tracePt t="12202" x="3340100" y="2241550"/>
          <p14:tracePt t="12219" x="3490913" y="2241550"/>
          <p14:tracePt t="12235" x="3625850" y="2241550"/>
          <p14:tracePt t="12252" x="3741738" y="2241550"/>
          <p14:tracePt t="12270" x="3867150" y="2241550"/>
          <p14:tracePt t="12286" x="3911600" y="2241550"/>
          <p14:tracePt t="12303" x="3938588" y="2241550"/>
          <p14:tracePt t="13016" x="3956050" y="2241550"/>
          <p14:tracePt t="13023" x="3965575" y="2241550"/>
          <p14:tracePt t="13039" x="4017963" y="2241550"/>
          <p14:tracePt t="13055" x="4152900" y="2241550"/>
          <p14:tracePt t="13072" x="4402138" y="2241550"/>
          <p14:tracePt t="13078" x="4572000" y="2241550"/>
          <p14:tracePt t="13089" x="4795838" y="2241550"/>
          <p14:tracePt t="13105" x="5259388" y="2251075"/>
          <p14:tracePt t="13122" x="5803900" y="2276475"/>
          <p14:tracePt t="13139" x="6232525" y="2303463"/>
          <p14:tracePt t="13156" x="6483350" y="2303463"/>
          <p14:tracePt t="13172" x="6608763" y="2303463"/>
          <p14:tracePt t="13192" x="6626225" y="2303463"/>
          <p14:tracePt t="13210" x="6643688" y="2303463"/>
          <p14:tracePt t="13224" x="6661150" y="2303463"/>
          <p14:tracePt t="13239" x="6705600" y="2295525"/>
          <p14:tracePt t="13256" x="6724650" y="2276475"/>
          <p14:tracePt t="13273" x="6759575" y="2259013"/>
          <p14:tracePt t="13290" x="6796088" y="2251075"/>
          <p14:tracePt t="13306" x="6840538" y="2224088"/>
          <p14:tracePt t="13323" x="6894513" y="2214563"/>
          <p14:tracePt t="13339" x="6973888" y="2187575"/>
          <p14:tracePt t="13356" x="7037388" y="2170113"/>
          <p14:tracePt t="13359" x="7108825" y="2160588"/>
          <p14:tracePt t="13375" x="7348538" y="2160588"/>
          <p14:tracePt t="13391" x="7885113" y="2160588"/>
          <p14:tracePt t="13407" x="8732838" y="2160588"/>
          <p14:tracePt t="13423" x="9725025" y="2160588"/>
          <p14:tracePt t="13440" x="10617200" y="2160588"/>
          <p14:tracePt t="13457" x="11269663" y="2160588"/>
          <p14:tracePt t="13474" x="11537950" y="2160588"/>
          <p14:tracePt t="13520" x="11528425" y="2160588"/>
          <p14:tracePt t="13536" x="11510963" y="2160588"/>
          <p14:tracePt t="13548" x="11501438" y="2160588"/>
          <p14:tracePt t="13558" x="11491913" y="2160588"/>
          <p14:tracePt t="13574" x="11466513" y="2179638"/>
          <p14:tracePt t="13590" x="11412538" y="2197100"/>
          <p14:tracePt t="13607" x="11296650" y="2205038"/>
          <p14:tracePt t="13624" x="11180763" y="2205038"/>
          <p14:tracePt t="13641" x="10912475" y="2205038"/>
          <p14:tracePt t="13643" x="10769600" y="2205038"/>
          <p14:tracePt t="13658" x="10402888" y="2205038"/>
          <p14:tracePt t="13675" x="10037763" y="2205038"/>
          <p14:tracePt t="13691" x="9732963" y="2205038"/>
          <p14:tracePt t="13708" x="9528175" y="2205038"/>
          <p14:tracePt t="13725" x="9420225" y="2205038"/>
          <p14:tracePt t="13741" x="9412288" y="2205038"/>
          <p14:tracePt t="13758" x="9402763" y="2205038"/>
          <p14:tracePt t="13774" x="9385300" y="2197100"/>
          <p14:tracePt t="13791" x="9375775" y="2187575"/>
          <p14:tracePt t="13808" x="9375775" y="2179638"/>
          <p14:tracePt t="13825" x="9385300" y="2160588"/>
          <p14:tracePt t="13843" x="9474200" y="2116138"/>
          <p14:tracePt t="13859" x="9572625" y="2071688"/>
          <p14:tracePt t="13875" x="9732963" y="2017713"/>
          <p14:tracePt t="13893" x="10001250" y="1946275"/>
          <p14:tracePt t="13909" x="10402888" y="1874838"/>
          <p14:tracePt t="13925" x="10814050" y="1830388"/>
          <p14:tracePt t="13943" x="11099800" y="1822450"/>
          <p14:tracePt t="13959" x="11277600" y="1822450"/>
          <p14:tracePt t="13975" x="11331575" y="1822450"/>
          <p14:tracePt t="13992" x="11358563" y="1822450"/>
          <p14:tracePt t="14011" x="11385550" y="1847850"/>
          <p14:tracePt t="14026" x="11412538" y="1874838"/>
          <p14:tracePt t="14044" x="11439525" y="1901825"/>
          <p14:tracePt t="14059" x="11447463" y="1928813"/>
          <p14:tracePt t="14076" x="11456988" y="1938338"/>
          <p14:tracePt t="14093" x="11456988" y="1955800"/>
          <p14:tracePt t="14380" x="11466513" y="1973263"/>
          <p14:tracePt t="14395" x="11483975" y="2000250"/>
          <p14:tracePt t="14403" x="11491913" y="2009775"/>
          <p14:tracePt t="14414" x="11510963" y="2027238"/>
          <p14:tracePt t="14427" x="11537950" y="2081213"/>
          <p14:tracePt t="14444" x="11582400" y="2152650"/>
          <p14:tracePt t="14461" x="11599863" y="2179638"/>
          <p14:tracePt t="14477" x="11626850" y="2232025"/>
          <p14:tracePt t="14495" x="11626850" y="2251075"/>
          <p14:tracePt t="14511" x="11634788" y="2268538"/>
          <p14:tracePt t="14527" x="11634788" y="2276475"/>
          <p14:tracePt t="14652" x="11626850" y="2251075"/>
          <p14:tracePt t="14659" x="11609388" y="2232025"/>
          <p14:tracePt t="14668" x="11599863" y="2197100"/>
          <p14:tracePt t="14678" x="11582400" y="2160588"/>
          <p14:tracePt t="14696" x="11528425" y="2062163"/>
          <p14:tracePt t="14711" x="11474450" y="1973263"/>
          <p14:tracePt t="14730" x="11430000" y="1884363"/>
          <p14:tracePt t="14747" x="11395075" y="1847850"/>
          <p14:tracePt t="14851" x="11395075" y="1866900"/>
          <p14:tracePt t="14859" x="11395075" y="1874838"/>
          <p14:tracePt t="14867" x="11395075" y="1911350"/>
          <p14:tracePt t="14879" x="11403013" y="1938338"/>
          <p14:tracePt t="14896" x="11439525" y="2000250"/>
          <p14:tracePt t="14914" x="11491913" y="2081213"/>
          <p14:tracePt t="14930" x="11510963" y="2116138"/>
          <p14:tracePt t="14947" x="11518900" y="2133600"/>
          <p14:tracePt t="14963" x="11537950" y="2152650"/>
          <p14:tracePt t="14980" x="11537950" y="2170113"/>
          <p14:tracePt t="14996" x="11537950" y="2187575"/>
          <p14:tracePt t="15013" x="11537950" y="2205038"/>
          <p14:tracePt t="15030" x="11537950" y="2214563"/>
          <p14:tracePt t="15047" x="11537950" y="2224088"/>
          <p14:tracePt t="15063" x="11537950" y="2232025"/>
          <p14:tracePt t="15080" x="11528425" y="2251075"/>
          <p14:tracePt t="15099" x="11491913" y="2276475"/>
          <p14:tracePt t="15114" x="11439525" y="2295525"/>
          <p14:tracePt t="15131" x="11412538" y="2322513"/>
          <p14:tracePt t="15147" x="11368088" y="2339975"/>
          <p14:tracePt t="15163" x="11331575" y="2357438"/>
          <p14:tracePt t="15180" x="11323638" y="2357438"/>
          <p14:tracePt t="15197" x="11304588" y="2374900"/>
          <p14:tracePt t="15214" x="11296650" y="2384425"/>
          <p14:tracePt t="15231" x="11269663" y="2401888"/>
          <p14:tracePt t="15247" x="11252200" y="2438400"/>
          <p14:tracePt t="15264" x="11206163" y="2482850"/>
          <p14:tracePt t="15280" x="11188700" y="2517775"/>
          <p14:tracePt t="15283" x="11153775" y="2554288"/>
          <p14:tracePt t="15299" x="11109325" y="2608263"/>
          <p14:tracePt t="15315" x="10991850" y="2687638"/>
          <p14:tracePt t="15331" x="10885488" y="2751138"/>
          <p14:tracePt t="15348" x="10831513" y="2776538"/>
          <p14:tracePt t="15364" x="10715625" y="2813050"/>
          <p14:tracePt t="15381" x="10590213" y="2847975"/>
          <p14:tracePt t="15398" x="10483850" y="2867025"/>
          <p14:tracePt t="15415" x="10375900" y="2884488"/>
          <p14:tracePt t="15431" x="10287000" y="2901950"/>
          <p14:tracePt t="15448" x="10277475" y="2901950"/>
          <p14:tracePt t="15464" x="10269538" y="2901950"/>
          <p14:tracePt t="15724" x="10277475" y="2894013"/>
          <p14:tracePt t="15731" x="10287000" y="2874963"/>
          <p14:tracePt t="15749" x="10348913" y="2768600"/>
          <p14:tracePt t="15766" x="10439400" y="2616200"/>
          <p14:tracePt t="15782" x="10528300" y="2473325"/>
          <p14:tracePt t="15799" x="10626725" y="2366963"/>
          <p14:tracePt t="15816" x="10715625" y="2268538"/>
          <p14:tracePt t="15835" x="10868025" y="2133600"/>
          <p14:tracePt t="15851" x="10991850" y="2054225"/>
          <p14:tracePt t="15867" x="11099800" y="1982788"/>
          <p14:tracePt t="15883" x="11161713" y="1928813"/>
          <p14:tracePt t="15900" x="11188700" y="1919288"/>
          <p14:tracePt t="15964" x="11198225" y="1919288"/>
          <p14:tracePt t="15979" x="11198225" y="1928813"/>
          <p14:tracePt t="15988" x="11198225" y="1946275"/>
          <p14:tracePt t="16011" x="11198225" y="1955800"/>
          <p14:tracePt t="16028" x="11198225" y="1965325"/>
          <p14:tracePt t="16062" x="11198225" y="1973263"/>
          <p14:tracePt t="16155" x="11206163" y="1982788"/>
          <p14:tracePt t="16163" x="11215688" y="1990725"/>
          <p14:tracePt t="16171" x="11225213" y="2009775"/>
          <p14:tracePt t="16184" x="11252200" y="2054225"/>
          <p14:tracePt t="16201" x="11296650" y="2108200"/>
          <p14:tracePt t="16219" x="11395075" y="2232025"/>
          <p14:tracePt t="16235" x="11420475" y="2259013"/>
          <p14:tracePt t="16251" x="11439525" y="2295525"/>
          <p14:tracePt t="16268" x="11447463" y="2303463"/>
          <p14:tracePt t="16332" x="11447463" y="2312988"/>
          <p14:tracePt t="16363" x="11456988" y="2322513"/>
          <p14:tracePt t="16371" x="11456988" y="2330450"/>
          <p14:tracePt t="16387" x="11456988" y="2347913"/>
          <p14:tracePt t="16403" x="11456988" y="2366963"/>
          <p14:tracePt t="16419" x="11439525" y="2419350"/>
          <p14:tracePt t="16435" x="11412538" y="2473325"/>
          <p14:tracePt t="16452" x="11385550" y="2527300"/>
          <p14:tracePt t="16469" x="11358563" y="2598738"/>
          <p14:tracePt t="16486" x="11323638" y="2670175"/>
          <p14:tracePt t="16502" x="11269663" y="2741613"/>
          <p14:tracePt t="16519" x="11242675" y="2822575"/>
          <p14:tracePt t="16536" x="11198225" y="2894013"/>
          <p14:tracePt t="16552" x="11153775" y="2973388"/>
          <p14:tracePt t="16555" x="11126788" y="3027363"/>
          <p14:tracePt t="16571" x="11063288" y="3108325"/>
          <p14:tracePt t="16587" x="11001375" y="3170238"/>
          <p14:tracePt t="16603" x="10947400" y="3205163"/>
          <p14:tracePt t="16619" x="10902950" y="3224213"/>
          <p14:tracePt t="16636" x="10787063" y="3241675"/>
          <p14:tracePt t="16654" x="10572750" y="3259138"/>
          <p14:tracePt t="16670" x="10439400" y="3259138"/>
          <p14:tracePt t="16687" x="10242550" y="3259138"/>
          <p14:tracePt t="16703" x="10055225" y="3259138"/>
          <p14:tracePt t="16720" x="9867900" y="3251200"/>
          <p14:tracePt t="16736" x="9680575" y="3197225"/>
          <p14:tracePt t="16753" x="9491663" y="3133725"/>
          <p14:tracePt t="16770" x="9323388" y="3036888"/>
          <p14:tracePt t="16787" x="9144000" y="2919413"/>
          <p14:tracePt t="16803" x="8956675" y="2768600"/>
          <p14:tracePt t="16820" x="8769350" y="2608263"/>
          <p14:tracePt t="16837" x="8589963" y="2465388"/>
          <p14:tracePt t="16839" x="8518525" y="2411413"/>
          <p14:tracePt t="16855" x="8491538" y="2384425"/>
          <p14:tracePt t="16871" x="8491538" y="2366963"/>
          <p14:tracePt t="16888" x="8491538" y="2330450"/>
          <p14:tracePt t="16904" x="8491538" y="2312988"/>
          <p14:tracePt t="16921" x="8491538" y="2295525"/>
          <p14:tracePt t="16937" x="8491538" y="2286000"/>
          <p14:tracePt t="16954" x="8501063" y="2286000"/>
          <p14:tracePt t="16971" x="8501063" y="2276475"/>
          <p14:tracePt t="17004" x="8510588" y="2276475"/>
          <p14:tracePt t="17104" x="8510588" y="2259013"/>
          <p14:tracePt t="17120" x="8510588" y="2251075"/>
          <p14:tracePt t="17143" x="8510588" y="2232025"/>
          <p14:tracePt t="17888" x="8510588" y="2251075"/>
          <p14:tracePt t="17895" x="8491538" y="2268538"/>
          <p14:tracePt t="17907" x="8483600" y="2295525"/>
          <p14:tracePt t="17924" x="8429625" y="2374900"/>
          <p14:tracePt t="17943" x="8215313" y="2589213"/>
          <p14:tracePt t="17959" x="7974013" y="2786063"/>
          <p14:tracePt t="17975" x="7599363" y="3000375"/>
          <p14:tracePt t="17992" x="7143750" y="3187700"/>
          <p14:tracePt t="18008" x="6715125" y="3303588"/>
          <p14:tracePt t="18025" x="6402388" y="3367088"/>
          <p14:tracePt t="18041" x="6161088" y="3419475"/>
          <p14:tracePt t="18058" x="5929313" y="3438525"/>
          <p14:tracePt t="18075" x="5813425" y="3438525"/>
          <p14:tracePt t="18092" x="5643563" y="3419475"/>
          <p14:tracePt t="18098" x="5545138" y="3394075"/>
          <p14:tracePt t="18108" x="5456238" y="3357563"/>
          <p14:tracePt t="18127" x="5133975" y="3259138"/>
          <p14:tracePt t="18143" x="4902200" y="3205163"/>
          <p14:tracePt t="18159" x="4705350" y="3170238"/>
          <p14:tracePt t="18176" x="4510088" y="3152775"/>
          <p14:tracePt t="18193" x="4340225" y="3133725"/>
          <p14:tracePt t="18209" x="4170363" y="3116263"/>
          <p14:tracePt t="18225" x="4010025" y="3108325"/>
          <p14:tracePt t="18242" x="3840163" y="3108325"/>
          <p14:tracePt t="18259" x="3670300" y="3108325"/>
          <p14:tracePt t="18276" x="3527425" y="3108325"/>
          <p14:tracePt t="18294" x="3286125" y="3081338"/>
          <p14:tracePt t="18311" x="3116263" y="3062288"/>
          <p14:tracePt t="18328" x="2928938" y="3017838"/>
          <p14:tracePt t="18343" x="2732088" y="2982913"/>
          <p14:tracePt t="18358" x="2536825" y="2946400"/>
          <p14:tracePt t="18375" x="2384425" y="2928938"/>
          <p14:tracePt t="18394" x="2259013" y="2919413"/>
          <p14:tracePt t="18409" x="2125663" y="2919413"/>
          <p14:tracePt t="18426" x="1990725" y="2919413"/>
          <p14:tracePt t="18443" x="1874838" y="2938463"/>
          <p14:tracePt t="18460" x="1785938" y="2946400"/>
          <p14:tracePt t="18477" x="1704975" y="2965450"/>
          <p14:tracePt t="18479" x="1679575" y="2973388"/>
          <p14:tracePt t="18495" x="1616075" y="2982913"/>
          <p14:tracePt t="18511" x="1536700" y="2990850"/>
          <p14:tracePt t="18527" x="1446213" y="3017838"/>
          <p14:tracePt t="18543" x="1357313" y="3044825"/>
          <p14:tracePt t="18560" x="1303338" y="3062288"/>
          <p14:tracePt t="18577" x="1276350" y="3071813"/>
          <p14:tracePt t="18594" x="1268413" y="3071813"/>
          <p14:tracePt t="18655" x="1250950" y="3071813"/>
          <p14:tracePt t="18663" x="1241425" y="3071813"/>
          <p14:tracePt t="18678" x="1214438" y="3062288"/>
          <p14:tracePt t="18695" x="1187450" y="3062288"/>
          <p14:tracePt t="18735" x="1179513" y="3062288"/>
          <p14:tracePt t="18751" x="1179513" y="3044825"/>
          <p14:tracePt t="18767" x="1179513" y="3027363"/>
          <p14:tracePt t="18778" x="1179513" y="3017838"/>
          <p14:tracePt t="18795" x="1179513" y="3009900"/>
          <p14:tracePt t="18811" x="1179513" y="2982913"/>
          <p14:tracePt t="18828" x="1179513" y="2965450"/>
          <p14:tracePt t="18845" x="1179513" y="2946400"/>
          <p14:tracePt t="18862" x="1276350" y="2874963"/>
          <p14:tracePt t="18880" x="1357313" y="2813050"/>
          <p14:tracePt t="18896" x="1428750" y="2759075"/>
          <p14:tracePt t="18913" x="1490663" y="2705100"/>
          <p14:tracePt t="18927" x="1554163" y="2679700"/>
          <p14:tracePt t="18944" x="1608138" y="2633663"/>
          <p14:tracePt t="18960" x="1660525" y="2589213"/>
          <p14:tracePt t="18976" x="1731963" y="2536825"/>
          <p14:tracePt t="18993" x="1839913" y="2473325"/>
          <p14:tracePt t="19010" x="1928813" y="2438400"/>
          <p14:tracePt t="19026" x="2000250" y="2419350"/>
          <p14:tracePt t="19043" x="2044700" y="2419350"/>
          <p14:tracePt t="19060" x="2071688" y="2419350"/>
          <p14:tracePt t="19077" x="2098675" y="2419350"/>
          <p14:tracePt t="19094" x="2108200" y="2419350"/>
          <p14:tracePt t="19111" x="2125663" y="2428875"/>
          <p14:tracePt t="19127" x="2152650" y="2446338"/>
          <p14:tracePt t="19144" x="2197100" y="2473325"/>
          <p14:tracePt t="19160" x="2259013" y="2509838"/>
          <p14:tracePt t="19177" x="2339975" y="2581275"/>
          <p14:tracePt t="19196" x="2366963" y="2608263"/>
          <p14:tracePt t="19212" x="2419350" y="2643188"/>
          <p14:tracePt t="19230" x="2446338" y="2670175"/>
          <p14:tracePt t="19246" x="2465388" y="2687638"/>
          <p14:tracePt t="19263" x="2473325" y="2697163"/>
          <p14:tracePt t="19279" x="2490788" y="2724150"/>
          <p14:tracePt t="19296" x="2509838" y="2732088"/>
          <p14:tracePt t="19312" x="2536825" y="2741613"/>
          <p14:tracePt t="19329" x="2562225" y="2751138"/>
          <p14:tracePt t="19346" x="2571750" y="2759075"/>
          <p14:tracePt t="19363" x="2589213" y="2768600"/>
          <p14:tracePt t="19588" x="2598738" y="2786063"/>
          <p14:tracePt t="19604" x="2608263" y="2786063"/>
          <p14:tracePt t="19611" x="2616200" y="2786063"/>
          <p14:tracePt t="19619" x="2625725" y="2786063"/>
          <p14:tracePt t="20188" x="2633663" y="2786063"/>
          <p14:tracePt t="20195" x="2643188" y="2786063"/>
          <p14:tracePt t="20204" x="2652713" y="2786063"/>
          <p14:tracePt t="20217" x="2660650" y="2786063"/>
          <p14:tracePt t="20235" x="2714625" y="2786063"/>
          <p14:tracePt t="20252" x="2759075" y="2786063"/>
          <p14:tracePt t="20267" x="2813050" y="2786063"/>
          <p14:tracePt t="20284" x="2867025" y="2786063"/>
          <p14:tracePt t="20301" x="2919413" y="2786063"/>
          <p14:tracePt t="20317" x="2973388" y="2786063"/>
          <p14:tracePt t="20334" x="3000375" y="2786063"/>
          <p14:tracePt t="20351" x="3009900" y="2786063"/>
          <p14:tracePt t="20588" x="3017838" y="2786063"/>
          <p14:tracePt t="20779" x="3027363" y="2786063"/>
          <p14:tracePt t="20795" x="3036888" y="2776538"/>
          <p14:tracePt t="20805" x="3044825" y="2776538"/>
          <p14:tracePt t="20819" x="3062288" y="2776538"/>
          <p14:tracePt t="20836" x="3081338" y="2768600"/>
          <p14:tracePt t="20853" x="3108325" y="2759075"/>
          <p14:tracePt t="20870" x="3125788" y="2759075"/>
          <p14:tracePt t="20886" x="3133725" y="2759075"/>
          <p14:tracePt t="20903" x="3160713" y="2751138"/>
          <p14:tracePt t="20920" x="3179763" y="2751138"/>
          <p14:tracePt t="20939" x="3241675" y="2741613"/>
          <p14:tracePt t="20954" x="3276600" y="2741613"/>
          <p14:tracePt t="20971" x="3330575" y="2741613"/>
          <p14:tracePt t="20987" x="3367088" y="2741613"/>
          <p14:tracePt t="21004" x="3394075" y="2732088"/>
          <p14:tracePt t="21020" x="3402013" y="2732088"/>
          <p14:tracePt t="21038" x="3411538" y="2732088"/>
          <p14:tracePt t="23103" x="3357563" y="2732088"/>
          <p14:tracePt t="23111" x="3303588" y="2751138"/>
          <p14:tracePt t="23129" x="3143250" y="2786063"/>
          <p14:tracePt t="23146" x="2973388" y="2822575"/>
          <p14:tracePt t="23151" x="2901950" y="2840038"/>
          <p14:tracePt t="23163" x="2813050" y="2867025"/>
          <p14:tracePt t="23179" x="2643188" y="2911475"/>
          <p14:tracePt t="23195" x="2490788" y="2955925"/>
          <p14:tracePt t="23212" x="2384425" y="3000375"/>
          <p14:tracePt t="23229" x="2276475" y="3036888"/>
          <p14:tracePt t="23231" x="2224088" y="3044825"/>
          <p14:tracePt t="23247" x="2152650" y="3054350"/>
          <p14:tracePt t="23263" x="2081213" y="3071813"/>
          <p14:tracePt t="23279" x="2009775" y="3089275"/>
          <p14:tracePt t="23296" x="1919288" y="3108325"/>
          <p14:tracePt t="23313" x="1812925" y="3116263"/>
          <p14:tracePt t="23329" x="1758950" y="3125788"/>
          <p14:tracePt t="23346" x="1697038" y="3133725"/>
          <p14:tracePt t="23364" x="1633538" y="3143250"/>
          <p14:tracePt t="23379" x="1616075" y="3143250"/>
          <p14:tracePt t="23396" x="1598613" y="3143250"/>
          <p14:tracePt t="23440" x="1589088" y="3143250"/>
          <p14:tracePt t="23455" x="1581150" y="3143250"/>
          <p14:tracePt t="23466" x="1571625" y="3133725"/>
          <p14:tracePt t="23480" x="1554163" y="3116263"/>
          <p14:tracePt t="23497" x="1536700" y="3108325"/>
          <p14:tracePt t="23727" x="1536700" y="3098800"/>
          <p14:tracePt t="23743" x="1544638" y="3098800"/>
          <p14:tracePt t="23752" x="1554163" y="3098800"/>
          <p14:tracePt t="23766" x="1562100" y="3089275"/>
          <p14:tracePt t="23783" x="1589088" y="3081338"/>
          <p14:tracePt t="23799" x="1616075" y="3062288"/>
          <p14:tracePt t="23815" x="1679575" y="3036888"/>
          <p14:tracePt t="23831" x="1758950" y="2973388"/>
          <p14:tracePt t="23849" x="1847850" y="2894013"/>
          <p14:tracePt t="23865" x="1965325" y="2786063"/>
          <p14:tracePt t="23881" x="2098675" y="2687638"/>
          <p14:tracePt t="23899" x="2205038" y="2608263"/>
          <p14:tracePt t="23915" x="2295525" y="2544763"/>
          <p14:tracePt t="23932" x="2357438" y="2509838"/>
          <p14:tracePt t="23949" x="2438400" y="2490788"/>
          <p14:tracePt t="23951" x="2490788" y="2482850"/>
          <p14:tracePt t="23967" x="2571750" y="2482850"/>
          <p14:tracePt t="23983" x="2670175" y="2482850"/>
          <p14:tracePt t="24000" x="2776538" y="2482850"/>
          <p14:tracePt t="24015" x="2901950" y="2482850"/>
          <p14:tracePt t="24032" x="3027363" y="2509838"/>
          <p14:tracePt t="24050" x="3160713" y="2562225"/>
          <p14:tracePt t="24065" x="3313113" y="2608263"/>
          <p14:tracePt t="24082" x="3473450" y="2670175"/>
          <p14:tracePt t="24100" x="3643313" y="2724150"/>
          <p14:tracePt t="24116" x="3822700" y="2768600"/>
          <p14:tracePt t="24132" x="4000500" y="2813050"/>
          <p14:tracePt t="24134" x="4089400" y="2830513"/>
          <p14:tracePt t="24151" x="4259263" y="2867025"/>
          <p14:tracePt t="24167" x="4446588" y="2901950"/>
          <p14:tracePt t="24183" x="4643438" y="2928938"/>
          <p14:tracePt t="24201" x="4857750" y="2938463"/>
          <p14:tracePt t="24216" x="5072063" y="2938463"/>
          <p14:tracePt t="24233" x="5224463" y="2938463"/>
          <p14:tracePt t="24250" x="5348288" y="2938463"/>
          <p14:tracePt t="24267" x="5429250" y="2938463"/>
          <p14:tracePt t="24283" x="5473700" y="2938463"/>
          <p14:tracePt t="24302" x="5527675" y="2938463"/>
          <p14:tracePt t="24316" x="5545138" y="2938463"/>
          <p14:tracePt t="24334" x="5562600" y="2938463"/>
          <p14:tracePt t="24351" x="5572125" y="2938463"/>
          <p14:tracePt t="24367" x="5589588" y="2938463"/>
          <p14:tracePt t="24384" x="5608638" y="2938463"/>
          <p14:tracePt t="24401" x="5643563" y="2928938"/>
          <p14:tracePt t="24417" x="5680075" y="2919413"/>
          <p14:tracePt t="24433" x="5741988" y="2894013"/>
          <p14:tracePt t="24451" x="5795963" y="2884488"/>
          <p14:tracePt t="24467" x="5884863" y="2867025"/>
          <p14:tracePt t="24484" x="5991225" y="2857500"/>
          <p14:tracePt t="24501" x="6108700" y="2857500"/>
          <p14:tracePt t="24517" x="6232525" y="2857500"/>
          <p14:tracePt t="24534" x="6348413" y="2857500"/>
          <p14:tracePt t="24551" x="6446838" y="2857500"/>
          <p14:tracePt t="24568" x="6527800" y="2857500"/>
          <p14:tracePt t="24584" x="6581775" y="2874963"/>
          <p14:tracePt t="24587" x="6608763" y="2874963"/>
          <p14:tracePt t="24603" x="6634163" y="2901950"/>
          <p14:tracePt t="24619" x="6680200" y="2938463"/>
          <p14:tracePt t="24635" x="6724650" y="3000375"/>
          <p14:tracePt t="24652" x="6786563" y="3054350"/>
          <p14:tracePt t="24668" x="6813550" y="3108325"/>
          <p14:tracePt t="24685" x="6823075" y="3160713"/>
          <p14:tracePt t="24702" x="6840538" y="3205163"/>
          <p14:tracePt t="24718" x="6858000" y="3268663"/>
          <p14:tracePt t="24735" x="6858000" y="3313113"/>
          <p14:tracePt t="24752" x="6858000" y="3357563"/>
          <p14:tracePt t="24770" x="6858000" y="3411538"/>
          <p14:tracePt t="24786" x="6848475" y="3446463"/>
          <p14:tracePt t="24803" x="6840538" y="3465513"/>
          <p14:tracePt t="24819" x="6831013" y="3473450"/>
          <p14:tracePt t="24835" x="6831013" y="3482975"/>
          <p14:tracePt t="24853" x="6831013" y="3490913"/>
          <p14:tracePt t="24869" x="6823075" y="3517900"/>
          <p14:tracePt t="24886" x="6823075" y="3581400"/>
          <p14:tracePt t="24903" x="6823075" y="3625850"/>
          <p14:tracePt t="24919" x="6823075" y="3687763"/>
          <p14:tracePt t="24935" x="6823075" y="3724275"/>
          <p14:tracePt t="24956" x="6840538" y="3768725"/>
          <p14:tracePt t="24970" x="6858000" y="3803650"/>
          <p14:tracePt t="24987" x="6884988" y="3867150"/>
          <p14:tracePt t="25003" x="6902450" y="3938588"/>
          <p14:tracePt t="25020" x="6946900" y="4071938"/>
          <p14:tracePt t="25036" x="6983413" y="4251325"/>
          <p14:tracePt t="25053" x="7027863" y="4411663"/>
          <p14:tracePt t="25070" x="7054850" y="4545013"/>
          <p14:tracePt t="25086" x="7072313" y="4608513"/>
          <p14:tracePt t="25120" x="7081838" y="4616450"/>
          <p14:tracePt t="25136" x="7081838" y="4633913"/>
          <p14:tracePt t="25155" x="7099300" y="4670425"/>
          <p14:tracePt t="25171" x="7153275" y="4732338"/>
          <p14:tracePt t="25187" x="7197725" y="4776788"/>
          <p14:tracePt t="25204" x="7242175" y="4822825"/>
          <p14:tracePt t="25220" x="7304088" y="4848225"/>
          <p14:tracePt t="25237" x="7340600" y="4867275"/>
          <p14:tracePt t="25255" x="7358063" y="4875213"/>
          <p14:tracePt t="25271" x="7375525" y="4875213"/>
          <p14:tracePt t="25287" x="7385050" y="4875213"/>
          <p14:tracePt t="25304" x="7394575" y="4875213"/>
          <p14:tracePt t="25321" x="7412038" y="4875213"/>
          <p14:tracePt t="25338" x="7429500" y="4875213"/>
          <p14:tracePt t="25355" x="7446963" y="4875213"/>
          <p14:tracePt t="25371" x="7473950" y="4875213"/>
          <p14:tracePt t="25388" x="7510463" y="4902200"/>
          <p14:tracePt t="25405" x="7572375" y="4938713"/>
          <p14:tracePt t="25421" x="7616825" y="4956175"/>
          <p14:tracePt t="25438" x="7697788" y="4973638"/>
          <p14:tracePt t="25455" x="7804150" y="4991100"/>
          <p14:tracePt t="25471" x="7956550" y="5010150"/>
          <p14:tracePt t="25488" x="8126413" y="5027613"/>
          <p14:tracePt t="25507" x="8367713" y="5062538"/>
          <p14:tracePt t="25523" x="8510588" y="5081588"/>
          <p14:tracePt t="25539" x="8634413" y="5099050"/>
          <p14:tracePt t="25555" x="8680450" y="5108575"/>
          <p14:tracePt t="25572" x="8705850" y="5108575"/>
          <p14:tracePt t="25589" x="8724900" y="5099050"/>
          <p14:tracePt t="25606" x="8724900" y="5062538"/>
          <p14:tracePt t="25622" x="8724900" y="5027613"/>
          <p14:tracePt t="25638" x="8715375" y="4965700"/>
          <p14:tracePt t="25656" x="8670925" y="4965700"/>
          <p14:tracePt t="25661" x="8643938" y="4965700"/>
          <p14:tracePt t="25672" x="8626475" y="4965700"/>
          <p14:tracePt t="25691" x="8528050" y="4965700"/>
          <p14:tracePt t="25707" x="8466138" y="4965700"/>
          <p14:tracePt t="25723" x="8429625" y="4965700"/>
          <p14:tracePt t="25739" x="8420100" y="4965700"/>
          <p14:tracePt t="25756" x="8394700" y="4965700"/>
          <p14:tracePt t="25955" x="8385175" y="4965700"/>
          <p14:tracePt t="25971" x="8367713" y="4956175"/>
          <p14:tracePt t="25979" x="8340725" y="4938713"/>
          <p14:tracePt t="25990" x="8323263" y="4919663"/>
          <p14:tracePt t="26007" x="8286750" y="4894263"/>
          <p14:tracePt t="26023" x="8277225" y="4867275"/>
          <p14:tracePt t="26040" x="8269288" y="4848225"/>
          <p14:tracePt t="26057" x="8251825" y="4813300"/>
          <p14:tracePt t="26075" x="8251825" y="4751388"/>
          <p14:tracePt t="26091" x="8251825" y="4724400"/>
          <p14:tracePt t="26107" x="8259763" y="4660900"/>
          <p14:tracePt t="26124" x="8323263" y="4510088"/>
          <p14:tracePt t="26140" x="8483600" y="4170363"/>
          <p14:tracePt t="26157" x="8732838" y="3633788"/>
          <p14:tracePt t="26164" x="8848725" y="3384550"/>
          <p14:tracePt t="26174" x="8947150" y="3152775"/>
          <p14:tracePt t="26191" x="9099550" y="2751138"/>
          <p14:tracePt t="26207" x="9188450" y="2455863"/>
          <p14:tracePt t="26224" x="9242425" y="2179638"/>
          <p14:tracePt t="26243" x="9259888" y="1803400"/>
          <p14:tracePt t="26259" x="9215438" y="1571625"/>
          <p14:tracePt t="26275" x="9117013" y="1393825"/>
          <p14:tracePt t="26291" x="9055100" y="1322388"/>
          <p14:tracePt t="26308" x="9010650" y="1295400"/>
          <p14:tracePt t="26325" x="9001125" y="1295400"/>
          <p14:tracePt t="26341" x="8983663" y="1295400"/>
          <p14:tracePt t="26358" x="8956675" y="1295400"/>
          <p14:tracePt t="26375" x="8912225" y="1339850"/>
          <p14:tracePt t="26392" x="8848725" y="1411288"/>
          <p14:tracePt t="26408" x="8786813" y="1482725"/>
          <p14:tracePt t="26410" x="8732838" y="1517650"/>
          <p14:tracePt t="26425" x="8680450" y="1554163"/>
          <p14:tracePt t="26443" x="8474075" y="1687513"/>
          <p14:tracePt t="26459" x="8348663" y="1768475"/>
          <p14:tracePt t="26476" x="8277225" y="1795463"/>
          <p14:tracePt t="26492" x="8251825" y="1803400"/>
          <p14:tracePt t="26579" x="8269288" y="1803400"/>
          <p14:tracePt t="26587" x="8304213" y="1803400"/>
          <p14:tracePt t="26596" x="8367713" y="1803400"/>
          <p14:tracePt t="26610" x="8582025" y="1803400"/>
          <p14:tracePt t="26628" x="8875713" y="1803400"/>
          <p14:tracePt t="26643" x="9242425" y="1803400"/>
          <p14:tracePt t="26659" x="9661525" y="1812925"/>
          <p14:tracePt t="26676" x="9947275" y="1839913"/>
          <p14:tracePt t="26693" x="10161588" y="1857375"/>
          <p14:tracePt t="26709" x="10269538" y="1866900"/>
          <p14:tracePt t="26727" x="10304463" y="1866900"/>
          <p14:tracePt t="26743" x="10331450" y="1866900"/>
          <p14:tracePt t="26760" x="10340975" y="1866900"/>
          <p14:tracePt t="26776" x="10375900" y="1866900"/>
          <p14:tracePt t="26779" x="10402888" y="1866900"/>
          <p14:tracePt t="26794" x="10447338" y="1866900"/>
          <p14:tracePt t="26811" x="10501313" y="1866900"/>
          <p14:tracePt t="26827" x="10582275" y="1866900"/>
          <p14:tracePt t="26843" x="10653713" y="1847850"/>
          <p14:tracePt t="26860" x="10725150" y="1839913"/>
          <p14:tracePt t="26877" x="10796588" y="1812925"/>
          <p14:tracePt t="26893" x="10895013" y="1785938"/>
          <p14:tracePt t="26910" x="10956925" y="1776413"/>
          <p14:tracePt t="26928" x="11001375" y="1768475"/>
          <p14:tracePt t="26979" x="11018838" y="1768475"/>
          <p14:tracePt t="26995" x="11018838" y="1776413"/>
          <p14:tracePt t="27004" x="11018838" y="1812925"/>
          <p14:tracePt t="27014" x="11018838" y="1839913"/>
          <p14:tracePt t="27028" x="11018838" y="1874838"/>
          <p14:tracePt t="27044" x="11018838" y="1911350"/>
          <p14:tracePt t="27061" x="11018838" y="1946275"/>
          <p14:tracePt t="27079" x="11018838" y="1990725"/>
          <p14:tracePt t="27094" x="10991850" y="2054225"/>
          <p14:tracePt t="27111" x="10939463" y="2081213"/>
          <p14:tracePt t="27128" x="10831513" y="2116138"/>
          <p14:tracePt t="27144" x="10671175" y="2143125"/>
          <p14:tracePt t="27147" x="10634663" y="2143125"/>
          <p14:tracePt t="27163" x="10456863" y="2143125"/>
          <p14:tracePt t="27179" x="10206038" y="2143125"/>
          <p14:tracePt t="27195" x="9929813" y="2143125"/>
          <p14:tracePt t="27211" x="9626600" y="2133600"/>
          <p14:tracePt t="27229" x="9375775" y="2116138"/>
          <p14:tracePt t="27245" x="9170988" y="2089150"/>
          <p14:tracePt t="27261" x="9037638" y="2071688"/>
          <p14:tracePt t="27279" x="8974138" y="2062163"/>
          <p14:tracePt t="27295" x="8956675" y="2062163"/>
          <p14:tracePt t="27312" x="8956675" y="2054225"/>
          <p14:tracePt t="27330" x="8920163" y="2027238"/>
          <p14:tracePt t="27347" x="8894763" y="2009775"/>
          <p14:tracePt t="27363" x="8848725" y="1990725"/>
          <p14:tracePt t="27379" x="8796338" y="1982788"/>
          <p14:tracePt t="27396" x="8742363" y="1965325"/>
          <p14:tracePt t="27412" x="8705850" y="1955800"/>
          <p14:tracePt t="27430" x="8670925" y="1938338"/>
          <p14:tracePt t="27446" x="8653463" y="1928813"/>
          <p14:tracePt t="27462" x="8643938" y="1928813"/>
          <p14:tracePt t="27480" x="8634413" y="1928813"/>
          <p14:tracePt t="27543" x="8643938" y="1928813"/>
          <p14:tracePt t="27551" x="8653463" y="1928813"/>
          <p14:tracePt t="27563" x="8661400" y="1928813"/>
          <p14:tracePt t="27580" x="8715375" y="1946275"/>
          <p14:tracePt t="27596" x="8769350" y="1965325"/>
          <p14:tracePt t="27598" x="8813800" y="1965325"/>
          <p14:tracePt t="27615" x="8947150" y="2000250"/>
          <p14:tracePt t="27631" x="9117013" y="2027238"/>
          <p14:tracePt t="27647" x="9296400" y="2044700"/>
          <p14:tracePt t="27664" x="9483725" y="2044700"/>
          <p14:tracePt t="27680" x="9653588" y="2044700"/>
          <p14:tracePt t="27697" x="9796463" y="2062163"/>
          <p14:tracePt t="27713" x="9939338" y="2071688"/>
          <p14:tracePt t="27731" x="10090150" y="2089150"/>
          <p14:tracePt t="27747" x="10260013" y="2098675"/>
          <p14:tracePt t="27763" x="10420350" y="2108200"/>
          <p14:tracePt t="27782" x="10671175" y="2108200"/>
          <p14:tracePt t="27798" x="10831513" y="2108200"/>
          <p14:tracePt t="27815" x="10947400" y="2108200"/>
          <p14:tracePt t="27832" x="11010900" y="2108200"/>
          <p14:tracePt t="27848" x="11037888" y="2108200"/>
          <p14:tracePt t="27865" x="11055350" y="2108200"/>
          <p14:tracePt t="27911" x="11063288" y="2108200"/>
          <p14:tracePt t="27991" x="11072813" y="2108200"/>
          <p14:tracePt t="28015" x="11055350" y="2108200"/>
          <p14:tracePt t="28023" x="11028363" y="2108200"/>
          <p14:tracePt t="28034" x="10991850" y="2108200"/>
          <p14:tracePt t="28048" x="10868025" y="2108200"/>
          <p14:tracePt t="28065" x="10653713" y="2108200"/>
          <p14:tracePt t="28081" x="10375900" y="2108200"/>
          <p14:tracePt t="28098" x="10010775" y="2108200"/>
          <p14:tracePt t="28115" x="9590088" y="2116138"/>
          <p14:tracePt t="28132" x="9215438" y="2143125"/>
          <p14:tracePt t="28151" x="8894763" y="2143125"/>
          <p14:tracePt t="28167" x="8634413" y="2143125"/>
          <p14:tracePt t="28183" x="8412163" y="2143125"/>
          <p14:tracePt t="28199" x="8232775" y="2143125"/>
          <p14:tracePt t="28216" x="8099425" y="2143125"/>
          <p14:tracePt t="28232" x="8081963" y="2143125"/>
          <p14:tracePt t="28249" x="8062913" y="2143125"/>
          <p14:tracePt t="28375" x="8072438" y="2143125"/>
          <p14:tracePt t="28383" x="8099425" y="2160588"/>
          <p14:tracePt t="28400" x="8161338" y="2170113"/>
          <p14:tracePt t="28417" x="8277225" y="2197100"/>
          <p14:tracePt t="28433" x="8474075" y="2224088"/>
          <p14:tracePt t="28450" x="8732838" y="2241550"/>
          <p14:tracePt t="28467" x="8991600" y="2241550"/>
          <p14:tracePt t="28483" x="9205913" y="2241550"/>
          <p14:tracePt t="28500" x="9331325" y="2241550"/>
          <p14:tracePt t="28567" x="9323388" y="2241550"/>
          <p14:tracePt t="28575" x="9296400" y="2241550"/>
          <p14:tracePt t="28585" x="9277350" y="2241550"/>
          <p14:tracePt t="28600" x="9232900" y="2241550"/>
          <p14:tracePt t="28617" x="9205913" y="2241550"/>
          <p14:tracePt t="28634" x="9161463" y="2241550"/>
          <p14:tracePt t="28651" x="9134475" y="2241550"/>
          <p14:tracePt t="28656" x="9109075" y="2241550"/>
          <p14:tracePt t="28668" x="9099550" y="2241550"/>
          <p14:tracePt t="28711" x="9090025" y="2241550"/>
          <p14:tracePt t="28727" x="9082088" y="2232025"/>
          <p14:tracePt t="28743" x="9072563" y="2224088"/>
          <p14:tracePt t="28753" x="9063038" y="2224088"/>
          <p14:tracePt t="28768" x="9028113" y="2214563"/>
          <p14:tracePt t="28784" x="8966200" y="2214563"/>
          <p14:tracePt t="28801" x="8929688" y="2214563"/>
          <p14:tracePt t="28818" x="8885238" y="2214563"/>
          <p14:tracePt t="28835" x="8796338" y="2214563"/>
          <p14:tracePt t="28851" x="8724900" y="2205038"/>
          <p14:tracePt t="28869" x="8670925" y="2197100"/>
          <p14:tracePt t="28885" x="8653463" y="2187575"/>
          <p14:tracePt t="28902" x="8643938" y="2187575"/>
          <p14:tracePt t="28953" x="8643938" y="2179638"/>
          <p14:tracePt t="28983" x="8643938" y="2170113"/>
          <p14:tracePt t="29031" x="8643938" y="2160588"/>
          <p14:tracePt t="29239" x="8653463" y="2160588"/>
          <p14:tracePt t="29247" x="8670925" y="2160588"/>
          <p14:tracePt t="29256" x="8697913" y="2160588"/>
          <p14:tracePt t="29271" x="8823325" y="2179638"/>
          <p14:tracePt t="29287" x="9045575" y="2197100"/>
          <p14:tracePt t="29303" x="9340850" y="2232025"/>
          <p14:tracePt t="29320" x="9752013" y="2276475"/>
          <p14:tracePt t="29337" x="10161588" y="2322513"/>
          <p14:tracePt t="29353" x="10491788" y="2339975"/>
          <p14:tracePt t="29371" x="10769600" y="2347913"/>
          <p14:tracePt t="29387" x="11010900" y="2347913"/>
          <p14:tracePt t="29403" x="11206163" y="2347913"/>
          <p14:tracePt t="29420" x="11368088" y="2347913"/>
          <p14:tracePt t="29438" x="11510963" y="2347913"/>
          <p14:tracePt t="29455" x="11563350" y="2347913"/>
          <p14:tracePt t="29472" x="11617325" y="2339975"/>
          <p14:tracePt t="29488" x="11680825" y="2330450"/>
          <p14:tracePt t="29504" x="11733213" y="2312988"/>
          <p14:tracePt t="29521" x="11777663" y="2286000"/>
          <p14:tracePt t="29537" x="11804650" y="2268538"/>
          <p14:tracePt t="29554" x="11814175" y="2259013"/>
          <p14:tracePt t="29587" x="11814175" y="2241550"/>
          <p14:tracePt t="29604" x="11814175" y="2232025"/>
          <p14:tracePt t="29671" x="11814175" y="2224088"/>
          <p14:tracePt t="29751" x="11814175" y="2214563"/>
          <p14:tracePt t="29767" x="11804650" y="2214563"/>
          <p14:tracePt t="29776" x="11796713" y="2214563"/>
          <p14:tracePt t="29789" x="11787188" y="2214563"/>
          <p14:tracePt t="29807" x="11725275" y="2214563"/>
          <p14:tracePt t="29823" x="11680825" y="2214563"/>
          <p14:tracePt t="29839" x="11582400" y="2224088"/>
          <p14:tracePt t="29857" x="11474450" y="2251075"/>
          <p14:tracePt t="29873" x="11376025" y="2268538"/>
          <p14:tracePt t="29889" x="11277600" y="2286000"/>
          <p14:tracePt t="29905" x="11206163" y="2286000"/>
          <p14:tracePt t="29922" x="11144250" y="2286000"/>
          <p14:tracePt t="29939" x="11063288" y="2286000"/>
          <p14:tracePt t="29956" x="10956925" y="2286000"/>
          <p14:tracePt t="29974" x="10752138" y="2286000"/>
          <p14:tracePt t="29990" x="10644188" y="2286000"/>
          <p14:tracePt t="30007" x="10582275" y="2286000"/>
          <p14:tracePt t="30023" x="10572750" y="2286000"/>
          <p14:tracePt t="30479" x="10537825" y="2303463"/>
          <p14:tracePt t="30487" x="10528300" y="2312988"/>
          <p14:tracePt t="30495" x="10483850" y="2322513"/>
          <p14:tracePt t="30508" x="10456863" y="2330450"/>
          <p14:tracePt t="30524" x="10385425" y="2357438"/>
          <p14:tracePt t="30542" x="10277475" y="2366963"/>
          <p14:tracePt t="30559" x="10198100" y="2384425"/>
          <p14:tracePt t="30575" x="10099675" y="2401888"/>
          <p14:tracePt t="30592" x="9983788" y="2419350"/>
          <p14:tracePt t="30610" x="9875838" y="2438400"/>
          <p14:tracePt t="30626" x="9796463" y="2446338"/>
          <p14:tracePt t="30643" x="9742488" y="2446338"/>
          <p14:tracePt t="30659" x="9671050" y="2446338"/>
          <p14:tracePt t="30676" x="9617075" y="2446338"/>
          <p14:tracePt t="30692" x="9563100" y="2446338"/>
          <p14:tracePt t="30709" x="9518650" y="2446338"/>
          <p14:tracePt t="30726" x="9456738" y="2446338"/>
          <p14:tracePt t="30742" x="9358313" y="2455863"/>
          <p14:tracePt t="30759" x="9269413" y="2465388"/>
          <p14:tracePt t="30776" x="9161463" y="2473325"/>
          <p14:tracePt t="30792" x="9055100" y="2473325"/>
          <p14:tracePt t="30794" x="8974138" y="2473325"/>
          <p14:tracePt t="30810" x="8813800" y="2482850"/>
          <p14:tracePt t="30827" x="8680450" y="2500313"/>
          <p14:tracePt t="30843" x="8609013" y="2517775"/>
          <p14:tracePt t="30860" x="8589963" y="2517775"/>
          <p14:tracePt t="30876" x="8582025" y="2517775"/>
          <p14:tracePt t="30910" x="8572500" y="2517775"/>
          <p14:tracePt t="30926" x="8545513" y="2517775"/>
          <p14:tracePt t="30943" x="8518525" y="2517775"/>
          <p14:tracePt t="30960" x="8474075" y="2517775"/>
          <p14:tracePt t="30976" x="8439150" y="2517775"/>
          <p14:tracePt t="30979" x="8429625" y="2517775"/>
          <p14:tracePt t="30993" x="8420100" y="2517775"/>
          <p14:tracePt t="31107" x="8402638" y="2517775"/>
          <p14:tracePt t="31131" x="8402638" y="2527300"/>
          <p14:tracePt t="31156" x="8394700" y="2536825"/>
          <p14:tracePt t="31165" x="8394700" y="2544763"/>
          <p14:tracePt t="31187" x="8385175" y="2554288"/>
          <p14:tracePt t="31197" x="8385175" y="2562225"/>
          <p14:tracePt t="31211" x="8367713" y="2598738"/>
          <p14:tracePt t="31228" x="8358188" y="2625725"/>
          <p14:tracePt t="31244" x="8348663" y="2643188"/>
          <p14:tracePt t="31262" x="8340725" y="2652713"/>
          <p14:tracePt t="31277" x="8340725" y="2679700"/>
          <p14:tracePt t="31294" x="8340725" y="2741613"/>
          <p14:tracePt t="31312" x="8340725" y="2768600"/>
          <p14:tracePt t="31328" x="8340725" y="2795588"/>
          <p14:tracePt t="31363" x="8340725" y="2822575"/>
          <p14:tracePt t="31404" x="8340725" y="2830513"/>
          <p14:tracePt t="31413" x="8340725" y="2840038"/>
          <p14:tracePt t="31429" x="8340725" y="2847975"/>
          <p14:tracePt t="31445" x="8340725" y="2857500"/>
          <p14:tracePt t="31462" x="8340725" y="2867025"/>
          <p14:tracePt t="32044" x="8340725" y="2884488"/>
          <p14:tracePt t="32059" x="8323263" y="2884488"/>
          <p14:tracePt t="32075" x="8313738" y="2894013"/>
          <p14:tracePt t="32084" x="8296275" y="2894013"/>
          <p14:tracePt t="32101" x="8286750" y="2901950"/>
          <p14:tracePt t="32115" x="8277225" y="2911475"/>
          <p14:tracePt t="32131" x="8232775" y="2919413"/>
          <p14:tracePt t="32148" x="8161338" y="2946400"/>
          <p14:tracePt t="32165" x="8099425" y="2946400"/>
          <p14:tracePt t="32182" x="7991475" y="2965450"/>
          <p14:tracePt t="32198" x="7823200" y="2990850"/>
          <p14:tracePt t="32215" x="7562850" y="3036888"/>
          <p14:tracePt t="32231" x="7099300" y="3108325"/>
          <p14:tracePt t="32248" x="6491288" y="3197225"/>
          <p14:tracePt t="32266" x="5680075" y="3295650"/>
          <p14:tracePt t="32283" x="5394325" y="3330575"/>
          <p14:tracePt t="32299" x="5241925" y="3348038"/>
          <p14:tracePt t="32315" x="5232400" y="3348038"/>
          <p14:tracePt t="32427" x="5241925" y="3348038"/>
          <p14:tracePt t="32435" x="5251450" y="3357563"/>
          <p14:tracePt t="32450" x="5303838" y="3367088"/>
          <p14:tracePt t="32468" x="5357813" y="3375025"/>
          <p14:tracePt t="32483" x="5446713" y="3384550"/>
          <p14:tracePt t="32500" x="5562600" y="3394075"/>
          <p14:tracePt t="32516" x="5688013" y="3411538"/>
          <p14:tracePt t="32533" x="5786438" y="3419475"/>
          <p14:tracePt t="32549" x="5894388" y="3429000"/>
          <p14:tracePt t="32566" x="6018213" y="3429000"/>
          <p14:tracePt t="32583" x="6153150" y="3429000"/>
          <p14:tracePt t="32600" x="6296025" y="3429000"/>
          <p14:tracePt t="32616" x="6438900" y="3429000"/>
          <p14:tracePt t="32634" x="6554788" y="3429000"/>
          <p14:tracePt t="32650" x="6572250" y="3429000"/>
          <p14:tracePt t="32715" x="6589713" y="3429000"/>
          <p14:tracePt t="32731" x="6608763" y="3429000"/>
          <p14:tracePt t="32739" x="6616700" y="3419475"/>
          <p14:tracePt t="32750" x="6626225" y="3411538"/>
          <p14:tracePt t="32767" x="6643688" y="3394075"/>
          <p14:tracePt t="32784" x="6643688" y="3384550"/>
          <p14:tracePt t="32802" x="6643688" y="3375025"/>
          <p14:tracePt t="32818" x="6653213" y="3357563"/>
          <p14:tracePt t="32835" x="6661150" y="3348038"/>
          <p14:tracePt t="32851" x="6680200" y="3330575"/>
          <p14:tracePt t="32867" x="6697663" y="3313113"/>
          <p14:tracePt t="32884" x="6732588" y="3286125"/>
          <p14:tracePt t="32901" x="6759575" y="3259138"/>
          <p14:tracePt t="32918" x="6796088" y="3224213"/>
          <p14:tracePt t="32934" x="6823075" y="3197225"/>
          <p14:tracePt t="32951" x="6848475" y="3187700"/>
          <p14:tracePt t="32971" x="6848475" y="3179763"/>
          <p14:tracePt t="33003" x="6858000" y="3170238"/>
          <p14:tracePt t="33403" x="6858000" y="3160713"/>
          <p14:tracePt t="33411" x="6858000" y="3152775"/>
          <p14:tracePt t="33643" x="6867525" y="3152775"/>
          <p14:tracePt t="33953" x="6875463" y="3152775"/>
          <p14:tracePt t="33960" x="6884988" y="3152775"/>
          <p14:tracePt t="33970" x="6902450" y="3160713"/>
          <p14:tracePt t="33987" x="6919913" y="3170238"/>
          <p14:tracePt t="34025" x="6919913" y="3152775"/>
          <p14:tracePt t="34041" x="6919913" y="3143250"/>
          <p14:tracePt t="34079" x="6919913" y="3133725"/>
          <p14:tracePt t="34088" x="6919913" y="3116263"/>
          <p14:tracePt t="34095" x="6929438" y="3116263"/>
          <p14:tracePt t="34106" x="6946900" y="3108325"/>
          <p14:tracePt t="34122" x="6973888" y="3081338"/>
          <p14:tracePt t="34140" x="6983413" y="3062288"/>
          <p14:tracePt t="34156" x="7000875" y="3054350"/>
          <p14:tracePt t="34173" x="7018338" y="3036888"/>
          <p14:tracePt t="34178" x="7027863" y="3017838"/>
          <p14:tracePt t="34192" x="7089775" y="2982913"/>
          <p14:tracePt t="34207" x="7170738" y="2919413"/>
          <p14:tracePt t="34223" x="7259638" y="2867025"/>
          <p14:tracePt t="34240" x="7402513" y="2741613"/>
          <p14:tracePt t="34258" x="7572375" y="2589213"/>
          <p14:tracePt t="34273" x="7688263" y="2455863"/>
          <p14:tracePt t="34291" x="7688263" y="2419350"/>
          <p14:tracePt t="34306" x="7688263" y="2401888"/>
          <p14:tracePt t="34323" x="7688263" y="2393950"/>
          <p14:tracePt t="34719" x="7705725" y="2374900"/>
          <p14:tracePt t="34727" x="7732713" y="2339975"/>
          <p14:tracePt t="34743" x="7769225" y="2295525"/>
          <p14:tracePt t="34759" x="7804150" y="2259013"/>
          <p14:tracePt t="34775" x="7823200" y="2224088"/>
          <p14:tracePt t="34792" x="7848600" y="2187575"/>
          <p14:tracePt t="35023" x="7848600" y="2179638"/>
          <p14:tracePt t="35039" x="7840663" y="2179638"/>
          <p14:tracePt t="35048" x="7831138" y="2179638"/>
          <p14:tracePt t="35059" x="7823200" y="2179638"/>
          <p14:tracePt t="35078" x="7759700" y="2179638"/>
          <p14:tracePt t="35094" x="7697788" y="2179638"/>
          <p14:tracePt t="35111" x="7626350" y="2179638"/>
          <p14:tracePt t="35127" x="7599363" y="2179638"/>
          <p14:tracePt t="35143" x="7572375" y="2179638"/>
          <p14:tracePt t="35296" x="7562850" y="2179638"/>
          <p14:tracePt t="35311" x="7554913" y="2187575"/>
          <p14:tracePt t="35327" x="7537450" y="2197100"/>
          <p14:tracePt t="35335" x="7537450" y="2205038"/>
          <p14:tracePt t="35345" x="7527925" y="2224088"/>
          <p14:tracePt t="35361" x="7527925" y="2241550"/>
          <p14:tracePt t="35378" x="7518400" y="2259013"/>
          <p14:tracePt t="35394" x="7518400" y="2268538"/>
          <p14:tracePt t="35411" x="7510463" y="2286000"/>
          <p14:tracePt t="35444" x="7510463" y="2295525"/>
          <p14:tracePt t="35487" x="7510463" y="2303463"/>
          <p14:tracePt t="35503" x="7510463" y="2312988"/>
          <p14:tracePt t="35513" x="7510463" y="2322513"/>
          <p14:tracePt t="35529" x="7510463" y="2330450"/>
          <p14:tracePt t="35545" x="7510463" y="2366963"/>
          <p14:tracePt t="35561" x="7537450" y="2419350"/>
          <p14:tracePt t="35578" x="7562850" y="2465388"/>
          <p14:tracePt t="35595" x="7616825" y="2536825"/>
          <p14:tracePt t="35611" x="7661275" y="2608263"/>
          <p14:tracePt t="35630" x="7705725" y="2687638"/>
          <p14:tracePt t="35646" x="7732713" y="2714625"/>
          <p14:tracePt t="35663" x="7769225" y="2768600"/>
          <p14:tracePt t="35679" x="7823200" y="2840038"/>
          <p14:tracePt t="35696" x="7840663" y="2884488"/>
          <p14:tracePt t="35712" x="7867650" y="2919413"/>
          <p14:tracePt t="35730" x="7875588" y="2946400"/>
          <p14:tracePt t="35855" x="7875588" y="2955925"/>
          <p14:tracePt t="35863" x="7867650" y="2955925"/>
          <p14:tracePt t="35882" x="7858125" y="2946400"/>
          <p14:tracePt t="35896" x="7840663" y="2919413"/>
          <p14:tracePt t="35913" x="7831138" y="2901950"/>
          <p14:tracePt t="35930" x="7813675" y="2894013"/>
          <p14:tracePt t="35946" x="7804150" y="2884488"/>
          <p14:tracePt t="36079" x="7813675" y="2884488"/>
          <p14:tracePt t="36207" x="7813675" y="2874963"/>
          <p14:tracePt t="36216" x="7813675" y="2867025"/>
          <p14:tracePt t="36231" x="7813675" y="2847975"/>
          <p14:tracePt t="36248" x="7813675" y="2822575"/>
          <p14:tracePt t="36264" x="7813675" y="2776538"/>
          <p14:tracePt t="36281" x="7813675" y="2724150"/>
          <p14:tracePt t="36298" x="7813675" y="2687638"/>
          <p14:tracePt t="36314" x="7831138" y="2616200"/>
          <p14:tracePt t="36332" x="7867650" y="2482850"/>
          <p14:tracePt t="36348" x="7902575" y="2312988"/>
          <p14:tracePt t="36350" x="7929563" y="2224088"/>
          <p14:tracePt t="36364" x="7947025" y="2152650"/>
          <p14:tracePt t="36383" x="7974013" y="2000250"/>
          <p14:tracePt t="36399" x="7983538" y="1982788"/>
          <p14:tracePt t="36415" x="7991475" y="1982788"/>
          <p14:tracePt t="36432" x="7991475" y="1965325"/>
          <p14:tracePt t="36892" x="7991475" y="1955800"/>
          <p14:tracePt t="36907" x="8001000" y="1955800"/>
          <p14:tracePt t="36918" x="8027988" y="1955800"/>
          <p14:tracePt t="36934" x="8072438" y="1946275"/>
          <p14:tracePt t="36968" x="8089900" y="1946275"/>
          <p14:tracePt t="36984" x="8099425" y="1955800"/>
          <p14:tracePt t="37000" x="8108950" y="1973263"/>
          <p14:tracePt t="37002" x="8108950" y="1990725"/>
          <p14:tracePt t="37020" x="8116888" y="2000250"/>
          <p14:tracePt t="37035" x="8116888" y="2017713"/>
          <p14:tracePt t="37051" x="8116888" y="2027238"/>
          <p14:tracePt t="37100" x="8116888" y="2036763"/>
          <p14:tracePt t="37115" x="8116888" y="2044700"/>
          <p14:tracePt t="37131" x="8116888" y="2054225"/>
          <p14:tracePt t="37163" x="8116888" y="2062163"/>
          <p14:tracePt t="37228" x="8116888" y="2071688"/>
          <p14:tracePt t="37243" x="8116888" y="2081213"/>
          <p14:tracePt t="37253" x="8108950" y="2089150"/>
          <p14:tracePt t="37269" x="8089900" y="2108200"/>
          <p14:tracePt t="37285" x="8089900" y="2116138"/>
          <p14:tracePt t="37301" x="8089900" y="2125663"/>
          <p14:tracePt t="37318" x="8081963" y="2133600"/>
          <p14:tracePt t="37335" x="8072438" y="2152650"/>
          <p14:tracePt t="37352" x="8062913" y="2170113"/>
          <p14:tracePt t="37368" x="8037513" y="2187575"/>
          <p14:tracePt t="37371" x="8027988" y="2187575"/>
          <p14:tracePt t="37387" x="7966075" y="2205038"/>
          <p14:tracePt t="37403" x="7912100" y="2205038"/>
          <p14:tracePt t="37419" x="7885113" y="2205038"/>
          <p14:tracePt t="37436" x="7875588" y="2205038"/>
          <p14:tracePt t="37452" x="7858125" y="2205038"/>
          <p14:tracePt t="37979" x="7875588" y="2205038"/>
          <p14:tracePt t="37988" x="7902575" y="2214563"/>
          <p14:tracePt t="37995" x="7939088" y="2214563"/>
          <p14:tracePt t="38005" x="8001000" y="2224088"/>
          <p14:tracePt t="38021" x="8134350" y="2241550"/>
          <p14:tracePt t="38038" x="8269288" y="2241550"/>
          <p14:tracePt t="38055" x="8375650" y="2241550"/>
          <p14:tracePt t="38071" x="8466138" y="2241550"/>
          <p14:tracePt t="38088" x="8528050" y="2241550"/>
          <p14:tracePt t="38107" x="8653463" y="2259013"/>
          <p14:tracePt t="38123" x="8759825" y="2276475"/>
          <p14:tracePt t="38139" x="8912225" y="2276475"/>
          <p14:tracePt t="38155" x="9082088" y="2276475"/>
          <p14:tracePt t="38172" x="9224963" y="2276475"/>
          <p14:tracePt t="38189" x="9367838" y="2276475"/>
          <p14:tracePt t="38205" x="9510713" y="2276475"/>
          <p14:tracePt t="38211" x="9599613" y="2286000"/>
          <p14:tracePt t="38223" x="9680575" y="2295525"/>
          <p14:tracePt t="38239" x="9867900" y="2303463"/>
          <p14:tracePt t="38258" x="10188575" y="2303463"/>
          <p14:tracePt t="38272" x="10287000" y="2303463"/>
          <p14:tracePt t="38290" x="10510838" y="2303463"/>
          <p14:tracePt t="38307" x="10599738" y="2312988"/>
          <p14:tracePt t="38323" x="10653713" y="2312988"/>
          <p14:tracePt t="38339" x="10715625" y="2312988"/>
          <p14:tracePt t="38356" x="10796588" y="2330450"/>
          <p14:tracePt t="38373" x="10868025" y="2347913"/>
          <p14:tracePt t="38390" x="10947400" y="2357438"/>
          <p14:tracePt t="38406" x="10966450" y="2357438"/>
          <p14:tracePt t="38423" x="10983913" y="2357438"/>
          <p14:tracePt t="38475" x="10991850" y="2357438"/>
          <p14:tracePt t="38483" x="11001375" y="2357438"/>
          <p14:tracePt t="38499" x="11010900" y="2357438"/>
          <p14:tracePt t="38509" x="11018838" y="2357438"/>
          <p14:tracePt t="38604" x="11028363" y="2357438"/>
          <p14:tracePt t="38611" x="11037888" y="2357438"/>
          <p14:tracePt t="38699" x="11018838" y="2357438"/>
          <p14:tracePt t="38707" x="11001375" y="2357438"/>
          <p14:tracePt t="38724" x="10912475" y="2357438"/>
          <p14:tracePt t="38741" x="10715625" y="2357438"/>
          <p14:tracePt t="38758" x="10456863" y="2357438"/>
          <p14:tracePt t="38774" x="10180638" y="2357438"/>
          <p14:tracePt t="38791" x="9947275" y="2357438"/>
          <p14:tracePt t="38808" x="9769475" y="2357438"/>
          <p14:tracePt t="38824" x="9634538" y="2357438"/>
          <p14:tracePt t="38826" x="9582150" y="2357438"/>
          <p14:tracePt t="38842" x="9510713" y="2357438"/>
          <p14:tracePt t="38859" x="9420225" y="2357438"/>
          <p14:tracePt t="38875" x="9323388" y="2357438"/>
          <p14:tracePt t="38892" x="9205913" y="2347913"/>
          <p14:tracePt t="38909" x="9082088" y="2347913"/>
          <p14:tracePt t="38925" x="8983663" y="2347913"/>
          <p14:tracePt t="38942" x="8920163" y="2347913"/>
          <p14:tracePt t="38958" x="8858250" y="2347913"/>
          <p14:tracePt t="38975" x="8796338" y="2339975"/>
          <p14:tracePt t="38992" x="8732838" y="2330450"/>
          <p14:tracePt t="39010" x="8643938" y="2322513"/>
          <p14:tracePt t="39026" x="8616950" y="2322513"/>
          <p14:tracePt t="39043" x="8599488" y="2322513"/>
          <p14:tracePt t="39059" x="8589963" y="2322513"/>
          <p14:tracePt t="39259" x="8582025" y="2303463"/>
          <p14:tracePt t="39276" x="8589963" y="2303463"/>
          <p14:tracePt t="39283" x="8599488" y="2303463"/>
          <p14:tracePt t="39293" x="8616950" y="2303463"/>
          <p14:tracePt t="39310" x="8661400" y="2303463"/>
          <p14:tracePt t="39326" x="8751888" y="2303463"/>
          <p14:tracePt t="39344" x="8912225" y="2303463"/>
          <p14:tracePt t="39360" x="9153525" y="2303463"/>
          <p14:tracePt t="39379" x="9617075" y="2303463"/>
          <p14:tracePt t="39395" x="9929813" y="2303463"/>
          <p14:tracePt t="39411" x="10206038" y="2303463"/>
          <p14:tracePt t="39427" x="10420350" y="2303463"/>
          <p14:tracePt t="39444" x="10528300" y="2303463"/>
          <p14:tracePt t="39460" x="10563225" y="2303463"/>
          <p14:tracePt t="39515" x="10572750" y="2303463"/>
          <p14:tracePt t="39523" x="10590213" y="2303463"/>
          <p14:tracePt t="39659" x="10590213" y="2295525"/>
          <p14:tracePt t="39675" x="10582275" y="2295525"/>
          <p14:tracePt t="39683" x="10555288" y="2295525"/>
          <p14:tracePt t="39694" x="10518775" y="2286000"/>
          <p14:tracePt t="39711" x="10375900" y="2276475"/>
          <p14:tracePt t="39728" x="10153650" y="2268538"/>
          <p14:tracePt t="39746" x="9902825" y="2268538"/>
          <p14:tracePt t="39763" x="9528175" y="2268538"/>
          <p14:tracePt t="39779" x="9340850" y="2268538"/>
          <p14:tracePt t="39795" x="9269413" y="2268538"/>
          <p14:tracePt t="39812" x="9259888" y="2268538"/>
          <p14:tracePt t="39830" x="9251950" y="2268538"/>
          <p14:tracePt t="39935" x="9259888" y="2268538"/>
          <p14:tracePt t="39943" x="9269413" y="2268538"/>
          <p14:tracePt t="39951" x="9286875" y="2268538"/>
          <p14:tracePt t="39961" x="9304338" y="2268538"/>
          <p14:tracePt t="39977" x="9367838" y="2268538"/>
          <p14:tracePt t="39994" x="9491663" y="2286000"/>
          <p14:tracePt t="40011" x="9634538" y="2286000"/>
          <p14:tracePt t="40030" x="9804400" y="2286000"/>
          <p14:tracePt t="40046" x="9831388" y="2286000"/>
          <p14:tracePt t="40096" x="9840913" y="2286000"/>
          <p14:tracePt t="40103" x="9848850" y="2286000"/>
          <p14:tracePt t="40113" x="9858375" y="2286000"/>
          <p14:tracePt t="40130" x="9867900" y="2286000"/>
          <p14:tracePt t="40527" x="9867900" y="2276475"/>
          <p14:tracePt t="40719" x="9840913" y="2276475"/>
          <p14:tracePt t="40727" x="9823450" y="2276475"/>
          <p14:tracePt t="40736" x="9796463" y="2268538"/>
          <p14:tracePt t="40751" x="9732963" y="2259013"/>
          <p14:tracePt t="40766" x="9617075" y="2251075"/>
          <p14:tracePt t="40783" x="9483725" y="2232025"/>
          <p14:tracePt t="40799" x="9358313" y="2205038"/>
          <p14:tracePt t="40816" x="9251950" y="2187575"/>
          <p14:tracePt t="40833" x="9180513" y="2179638"/>
          <p14:tracePt t="40849" x="9161463" y="2179638"/>
          <p14:tracePt t="40866" x="9134475" y="2179638"/>
          <p14:tracePt t="40883" x="9109075" y="2170113"/>
          <p14:tracePt t="40899" x="9055100" y="2160588"/>
          <p14:tracePt t="40916" x="9010650" y="2160588"/>
          <p14:tracePt t="40918" x="8974138" y="2160588"/>
          <p14:tracePt t="40935" x="8912225" y="2160588"/>
          <p14:tracePt t="40951" x="8840788" y="2160588"/>
          <p14:tracePt t="40967" x="8742363" y="2160588"/>
          <p14:tracePt t="40984" x="8670925" y="2160588"/>
          <p14:tracePt t="41000" x="8643938" y="2160588"/>
          <p14:tracePt t="41017" x="8626475" y="2160588"/>
          <p14:tracePt t="41050" x="8609013" y="2160588"/>
          <p14:tracePt t="41084" x="8599488" y="2160588"/>
          <p14:tracePt t="41128" x="8582025" y="2160588"/>
          <p14:tracePt t="41135" x="8572500" y="2160588"/>
          <p14:tracePt t="41153" x="8555038" y="2160588"/>
          <p14:tracePt t="41167" x="8528050" y="2160588"/>
          <p14:tracePt t="41185" x="8518525" y="2160588"/>
          <p14:tracePt t="41479" x="8510588" y="2160588"/>
          <p14:tracePt t="41495" x="8510588" y="2170113"/>
          <p14:tracePt t="41506" x="8510588" y="2179638"/>
          <p14:tracePt t="41519" x="8510588" y="2205038"/>
          <p14:tracePt t="41535" x="8510588" y="2214563"/>
          <p14:tracePt t="41552" x="8510588" y="2232025"/>
          <p14:tracePt t="41585" x="8510588" y="2241550"/>
          <p14:tracePt t="41816" x="8518525" y="2251075"/>
          <p14:tracePt t="42223" x="8528050" y="2251075"/>
          <p14:tracePt t="42239" x="8545513" y="2251075"/>
          <p14:tracePt t="42248" x="8555038" y="2251075"/>
          <p14:tracePt t="42257" x="8572500" y="2251075"/>
          <p14:tracePt t="42271" x="8670925" y="2251075"/>
          <p14:tracePt t="42288" x="8848725" y="2276475"/>
          <p14:tracePt t="42305" x="9072563" y="2286000"/>
          <p14:tracePt t="42322" x="9296400" y="2286000"/>
          <p14:tracePt t="42338" x="9501188" y="2286000"/>
          <p14:tracePt t="42355" x="9653588" y="2286000"/>
          <p14:tracePt t="42372" x="9786938" y="2286000"/>
          <p14:tracePt t="42390" x="9947275" y="2286000"/>
          <p14:tracePt t="42407" x="10055225" y="2286000"/>
          <p14:tracePt t="42423" x="10171113" y="2286000"/>
          <p14:tracePt t="42439" x="10296525" y="2286000"/>
          <p14:tracePt t="42456" x="10402888" y="2286000"/>
          <p14:tracePt t="42472" x="10510838" y="2286000"/>
          <p14:tracePt t="42489" x="10599738" y="2286000"/>
          <p14:tracePt t="42506" x="10661650" y="2286000"/>
          <p14:tracePt t="42522" x="10688638" y="2286000"/>
          <p14:tracePt t="42539" x="10715625" y="2286000"/>
          <p14:tracePt t="42556" x="10733088" y="2286000"/>
          <p14:tracePt t="42931" x="10725150" y="2286000"/>
          <p14:tracePt t="42940" x="10706100" y="2286000"/>
          <p14:tracePt t="42947" x="10671175" y="2286000"/>
          <p14:tracePt t="42958" x="10609263" y="2286000"/>
          <p14:tracePt t="42974" x="10412413" y="2286000"/>
          <p14:tracePt t="42991" x="10144125" y="2286000"/>
          <p14:tracePt t="43008" x="9875838" y="2286000"/>
          <p14:tracePt t="43027" x="9518650" y="2286000"/>
          <p14:tracePt t="43043" x="9340850" y="2286000"/>
          <p14:tracePt t="43059" x="9205913" y="2286000"/>
          <p14:tracePt t="43075" x="9109075" y="2303463"/>
          <p14:tracePt t="43092" x="9028113" y="2303463"/>
          <p14:tracePt t="43108" x="8920163" y="2312988"/>
          <p14:tracePt t="43125" x="8732838" y="2347913"/>
          <p14:tracePt t="43143" x="8537575" y="2374900"/>
          <p14:tracePt t="43159" x="8429625" y="2384425"/>
          <p14:tracePt t="43175" x="8313738" y="2384425"/>
          <p14:tracePt t="43192" x="8188325" y="2384425"/>
          <p14:tracePt t="43208" x="8170863" y="2384425"/>
          <p14:tracePt t="43211" x="8161338" y="2384425"/>
          <p14:tracePt t="43339" x="8170863" y="2384425"/>
          <p14:tracePt t="43347" x="8180388" y="2384425"/>
          <p14:tracePt t="43360" x="8188325" y="2384425"/>
          <p14:tracePt t="43376" x="8215313" y="2384425"/>
          <p14:tracePt t="44331" x="8224838" y="2384425"/>
          <p14:tracePt t="44363" x="8205788" y="2384425"/>
          <p14:tracePt t="44371" x="8188325" y="2384425"/>
          <p14:tracePt t="44381" x="8161338" y="2374900"/>
          <p14:tracePt t="44396" x="8126413" y="2366963"/>
          <p14:tracePt t="44413" x="8099425" y="2366963"/>
          <p14:tracePt t="44431" x="8062913" y="2347913"/>
          <p14:tracePt t="44447" x="8037513" y="2339975"/>
          <p14:tracePt t="44463" x="8018463" y="2339975"/>
          <p14:tracePt t="44480" x="8018463" y="2330450"/>
          <p14:tracePt t="44498" x="8010525" y="2330450"/>
          <p14:tracePt t="44514" x="8001000" y="2330450"/>
          <p14:tracePt t="44547" x="7983538" y="2322513"/>
          <p14:tracePt t="44564" x="7974013" y="2322513"/>
          <p14:tracePt t="44603" x="7966075" y="2312988"/>
          <p14:tracePt t="44614" x="7956550" y="2303463"/>
          <p14:tracePt t="44631" x="7947025" y="2268538"/>
          <p14:tracePt t="44648" x="7929563" y="2241550"/>
          <p14:tracePt t="44664" x="7902575" y="2205038"/>
          <p14:tracePt t="44666" x="7902575" y="2187575"/>
          <p14:tracePt t="44683" x="7867650" y="2133600"/>
          <p14:tracePt t="44699" x="7858125" y="2116138"/>
          <p14:tracePt t="44715" x="7848600" y="2081213"/>
          <p14:tracePt t="44732" x="7831138" y="2054225"/>
          <p14:tracePt t="44748" x="7823200" y="2054225"/>
          <p14:tracePt t="45179" x="7823200" y="2062163"/>
          <p14:tracePt t="45187" x="7840663" y="2071688"/>
          <p14:tracePt t="45201" x="7840663" y="2081213"/>
          <p14:tracePt t="45218" x="7848600" y="2098675"/>
          <p14:tracePt t="45235" x="7848600" y="2116138"/>
          <p14:tracePt t="45251" x="7848600" y="2125663"/>
          <p14:tracePt t="45268" x="7848600" y="2133600"/>
          <p14:tracePt t="45283" x="7867650" y="2160588"/>
          <p14:tracePt t="45300" x="7875588" y="2170113"/>
          <p14:tracePt t="45317" x="7875588" y="2187575"/>
          <p14:tracePt t="45334" x="7875588" y="2197100"/>
          <p14:tracePt t="45368" x="7875588" y="2205038"/>
          <p14:tracePt t="45388" x="7875588" y="2214563"/>
          <p14:tracePt t="45483" x="7875588" y="2224088"/>
          <p14:tracePt t="45508" x="7867650" y="2224088"/>
          <p14:tracePt t="45515" x="7840663" y="2224088"/>
          <p14:tracePt t="45523" x="7823200" y="2224088"/>
          <p14:tracePt t="45534" x="7804150" y="2224088"/>
          <p14:tracePt t="45551" x="7786688" y="2224088"/>
          <p14:tracePt t="45570" x="7769225" y="2224088"/>
          <p14:tracePt t="45831" x="7769225" y="2232025"/>
          <p14:tracePt t="45847" x="7777163" y="2251075"/>
          <p14:tracePt t="45855" x="7786688" y="2259013"/>
          <p14:tracePt t="45870" x="7804150" y="2268538"/>
          <p14:tracePt t="45887" x="7813675" y="2276475"/>
          <p14:tracePt t="45903" x="7831138" y="2295525"/>
          <p14:tracePt t="45920" x="7831138" y="2303463"/>
          <p14:tracePt t="45936" x="7840663" y="2322513"/>
          <p14:tracePt t="45970" x="7848600" y="2322513"/>
          <p14:tracePt t="45986" x="7858125" y="2322513"/>
          <p14:tracePt t="46015" x="7867650" y="2330450"/>
          <p14:tracePt t="46111" x="7875588" y="2339975"/>
          <p14:tracePt t="46119" x="7875588" y="2347913"/>
          <p14:tracePt t="46175" x="7885113" y="2347913"/>
          <p14:tracePt t="46184" x="7894638" y="2347913"/>
          <p14:tracePt t="46191" x="7912100" y="2347913"/>
          <p14:tracePt t="46204" x="7939088" y="2347913"/>
          <p14:tracePt t="46221" x="8010525" y="2347913"/>
          <p14:tracePt t="46226" x="8072438" y="2347913"/>
          <p14:tracePt t="46239" x="8197850" y="2339975"/>
          <p14:tracePt t="46255" x="8296275" y="2330450"/>
          <p14:tracePt t="46272" x="8304213" y="2330450"/>
          <p14:tracePt t="47207" x="8296275" y="2330450"/>
          <p14:tracePt t="47303" x="8286750" y="2330450"/>
          <p14:tracePt t="47311" x="8277225" y="2330450"/>
          <p14:tracePt t="47328" x="8259763" y="2339975"/>
          <p14:tracePt t="47343" x="8224838" y="2347913"/>
          <p14:tracePt t="47359" x="8153400" y="2357438"/>
          <p14:tracePt t="47375" x="8081963" y="2366963"/>
          <p14:tracePt t="47392" x="8027988" y="2366963"/>
          <p14:tracePt t="47409" x="8001000" y="2374900"/>
          <p14:tracePt t="47425" x="7983538" y="2374900"/>
          <p14:tracePt t="47442" x="7966075" y="2374900"/>
          <p14:tracePt t="47459" x="7947025" y="2384425"/>
          <p14:tracePt t="47475" x="7929563" y="2384425"/>
          <p14:tracePt t="47494" x="7885113" y="2384425"/>
          <p14:tracePt t="47510" x="7867650" y="2384425"/>
          <p14:tracePt t="47527" x="7840663" y="2384425"/>
          <p14:tracePt t="47561" x="7831138" y="2384425"/>
          <p14:tracePt t="47807" x="7823200" y="2384425"/>
          <p14:tracePt t="47815" x="7813675" y="2384425"/>
          <p14:tracePt t="47827" x="7777163" y="2384425"/>
          <p14:tracePt t="47844" x="7724775" y="2384425"/>
          <p14:tracePt t="47860" x="7670800" y="2384425"/>
          <p14:tracePt t="47863" x="7634288" y="2384425"/>
          <p14:tracePt t="47879" x="7545388" y="2384425"/>
          <p14:tracePt t="47896" x="7491413" y="2366963"/>
          <p14:tracePt t="47911" x="7483475" y="2366963"/>
          <p14:tracePt t="47929" x="7483475" y="2347913"/>
          <p14:tracePt t="47944" x="7483475" y="2339975"/>
          <p14:tracePt t="47960" x="7473950" y="2322513"/>
          <p14:tracePt t="47975" x="7473950" y="2303463"/>
          <p14:tracePt t="47992" x="7466013" y="2276475"/>
          <p14:tracePt t="48008" x="7466013" y="2251075"/>
          <p14:tracePt t="48025" x="7466013" y="2232025"/>
          <p14:tracePt t="48042" x="7466013" y="2214563"/>
          <p14:tracePt t="48059" x="7466013" y="2205038"/>
          <p14:tracePt t="48075" x="7466013" y="2187575"/>
          <p14:tracePt t="48109" x="7466013" y="2160588"/>
          <p14:tracePt t="48126" x="7456488" y="2152650"/>
          <p14:tracePt t="48161" x="7439025" y="2125663"/>
          <p14:tracePt t="48179" x="7439025" y="2089150"/>
          <p14:tracePt t="48194" x="7439025" y="2017713"/>
          <p14:tracePt t="48211" x="7439025" y="1973263"/>
          <p14:tracePt t="48217" x="7439025" y="1946275"/>
          <p14:tracePt t="48230" x="7439025" y="1893888"/>
          <p14:tracePt t="48246" x="7456488" y="1830388"/>
          <p14:tracePt t="48262" x="7466013" y="1785938"/>
          <p14:tracePt t="48279" x="7491413" y="1731963"/>
          <p14:tracePt t="48295" x="7518400" y="1670050"/>
          <p14:tracePt t="48312" x="7562850" y="1608138"/>
          <p14:tracePt t="48329" x="7608888" y="1544638"/>
          <p14:tracePt t="48345" x="7661275" y="1490663"/>
          <p14:tracePt t="48362" x="7724775" y="1446213"/>
          <p14:tracePt t="48379" x="7786688" y="1419225"/>
          <p14:tracePt t="48395" x="7848600" y="1384300"/>
          <p14:tracePt t="48412" x="7947025" y="1366838"/>
          <p14:tracePt t="48429" x="8108950" y="1330325"/>
          <p14:tracePt t="48445" x="8313738" y="1295400"/>
          <p14:tracePt t="48462" x="8537575" y="1268413"/>
          <p14:tracePt t="48480" x="8777288" y="1231900"/>
          <p14:tracePt t="48495" x="8983663" y="1214438"/>
          <p14:tracePt t="48514" x="9197975" y="1204913"/>
          <p14:tracePt t="48530" x="9340850" y="1204913"/>
          <p14:tracePt t="48546" x="9518650" y="1204913"/>
          <p14:tracePt t="48563" x="9732963" y="1204913"/>
          <p14:tracePt t="48580" x="9947275" y="1204913"/>
          <p14:tracePt t="48596" x="10171113" y="1204913"/>
          <p14:tracePt t="48613" x="10348913" y="1204913"/>
          <p14:tracePt t="48630" x="10491788" y="1204913"/>
          <p14:tracePt t="48646" x="10599738" y="1204913"/>
          <p14:tracePt t="48663" x="10725150" y="1214438"/>
          <p14:tracePt t="48680" x="10841038" y="1223963"/>
          <p14:tracePt t="48696" x="10947400" y="1231900"/>
          <p14:tracePt t="48715" x="11109325" y="1250950"/>
          <p14:tracePt t="48730" x="11188700" y="1268413"/>
          <p14:tracePt t="48747" x="11242675" y="1276350"/>
          <p14:tracePt t="48763" x="11287125" y="1303338"/>
          <p14:tracePt t="48781" x="11314113" y="1322388"/>
          <p14:tracePt t="48797" x="11341100" y="1339850"/>
          <p14:tracePt t="48814" x="11349038" y="1357313"/>
          <p14:tracePt t="48831" x="11385550" y="1419225"/>
          <p14:tracePt t="48847" x="11412538" y="1465263"/>
          <p14:tracePt t="48864" x="11430000" y="1509713"/>
          <p14:tracePt t="48882" x="11483975" y="1625600"/>
          <p14:tracePt t="48898" x="11528425" y="1704975"/>
          <p14:tracePt t="48914" x="11545888" y="1785938"/>
          <p14:tracePt t="48931" x="11563350" y="1884363"/>
          <p14:tracePt t="48948" x="11582400" y="1965325"/>
          <p14:tracePt t="48965" x="11599863" y="2027238"/>
          <p14:tracePt t="48981" x="11609388" y="2089150"/>
          <p14:tracePt t="48998" x="11609388" y="2160588"/>
          <p14:tracePt t="49015" x="11626850" y="2224088"/>
          <p14:tracePt t="49031" x="11634788" y="2286000"/>
          <p14:tracePt t="49048" x="11634788" y="2330450"/>
          <p14:tracePt t="49064" x="11634788" y="2384425"/>
          <p14:tracePt t="49066" x="11634788" y="2393950"/>
          <p14:tracePt t="49082" x="11634788" y="2438400"/>
          <p14:tracePt t="49098" x="11634788" y="2482850"/>
          <p14:tracePt t="49115" x="11626850" y="2509838"/>
          <p14:tracePt t="49132" x="11582400" y="2554288"/>
          <p14:tracePt t="49148" x="11528425" y="2608263"/>
          <p14:tracePt t="49165" x="11474450" y="2633663"/>
          <p14:tracePt t="49182" x="11412538" y="2670175"/>
          <p14:tracePt t="49199" x="11368088" y="2670175"/>
          <p14:tracePt t="49215" x="11314113" y="2679700"/>
          <p14:tracePt t="49221" x="11277600" y="2679700"/>
          <p14:tracePt t="49233" x="11242675" y="2687638"/>
          <p14:tracePt t="49250" x="11153775" y="2697163"/>
          <p14:tracePt t="49266" x="11109325" y="2705100"/>
          <p14:tracePt t="49282" x="11090275" y="2705100"/>
          <p14:tracePt t="49299" x="11063288" y="2705100"/>
          <p14:tracePt t="49316" x="11055350" y="2705100"/>
          <p14:tracePt t="49349" x="11037888" y="2705100"/>
          <p14:tracePt t="49366" x="11010900" y="2705100"/>
          <p14:tracePt t="49382" x="10991850" y="2705100"/>
          <p14:tracePt t="49399" x="10956925" y="2705100"/>
          <p14:tracePt t="49417" x="10929938" y="2705100"/>
          <p14:tracePt t="49434" x="10875963" y="2705100"/>
          <p14:tracePt t="49451" x="10831513" y="2705100"/>
          <p14:tracePt t="49466" x="10814050" y="2705100"/>
          <p14:tracePt t="49483" x="10796588" y="2705100"/>
          <p14:tracePt t="49500" x="10787063" y="2705100"/>
          <p14:tracePt t="49516" x="10777538" y="2705100"/>
          <p14:tracePt t="49533" x="10752138" y="2705100"/>
          <p14:tracePt t="49550" x="10733088" y="2705100"/>
          <p14:tracePt t="49566" x="10706100" y="2705100"/>
          <p14:tracePt t="49584" x="10671175" y="2705100"/>
          <p14:tracePt t="49600" x="10626725" y="2705100"/>
          <p14:tracePt t="49618" x="10582275" y="2697163"/>
          <p14:tracePt t="49652" x="10572750" y="2697163"/>
          <p14:tracePt t="49668" x="10563225" y="2697163"/>
          <p14:tracePt t="49684" x="10518775" y="2697163"/>
          <p14:tracePt t="49700" x="10466388" y="2697163"/>
          <p14:tracePt t="49717" x="10420350" y="2697163"/>
          <p14:tracePt t="49734" x="10348913" y="2697163"/>
          <p14:tracePt t="49751" x="10260013" y="2687638"/>
          <p14:tracePt t="49767" x="10198100" y="2687638"/>
          <p14:tracePt t="49784" x="10134600" y="2679700"/>
          <p14:tracePt t="49801" x="10072688" y="2670175"/>
          <p14:tracePt t="49818" x="9966325" y="2652713"/>
          <p14:tracePt t="49835" x="9912350" y="2643188"/>
          <p14:tracePt t="49851" x="9840913" y="2643188"/>
          <p14:tracePt t="49868" x="9725025" y="2625725"/>
          <p14:tracePt t="49885" x="9609138" y="2608263"/>
          <p14:tracePt t="49901" x="9483725" y="2581275"/>
          <p14:tracePt t="49918" x="9385300" y="2562225"/>
          <p14:tracePt t="49935" x="9296400" y="2544763"/>
          <p14:tracePt t="49951" x="9215438" y="2527300"/>
          <p14:tracePt t="49970" x="9099550" y="2509838"/>
          <p14:tracePt t="49987" x="9018588" y="2500313"/>
          <p14:tracePt t="50003" x="8966200" y="2490788"/>
          <p14:tracePt t="50019" x="8939213" y="2482850"/>
          <p14:tracePt t="50035" x="8894763" y="2473325"/>
          <p14:tracePt t="50052" x="8858250" y="2455863"/>
          <p14:tracePt t="50068" x="8813800" y="2438400"/>
          <p14:tracePt t="50085" x="8786813" y="2428875"/>
          <p14:tracePt t="50102" x="8759825" y="2411413"/>
          <p14:tracePt t="50119" x="8724900" y="2393950"/>
          <p14:tracePt t="50136" x="8680450" y="2357438"/>
          <p14:tracePt t="50152" x="8653463" y="2303463"/>
          <p14:tracePt t="50170" x="8599488" y="2214563"/>
          <p14:tracePt t="50187" x="8555038" y="2152650"/>
          <p14:tracePt t="50202" x="8510588" y="2116138"/>
          <p14:tracePt t="50219" x="8474075" y="2081213"/>
          <p14:tracePt t="50236" x="8439150" y="2062163"/>
          <p14:tracePt t="50253" x="8420100" y="2036763"/>
          <p14:tracePt t="50269" x="8412163" y="2009775"/>
          <p14:tracePt t="50286" x="8394700" y="1982788"/>
          <p14:tracePt t="50303" x="8385175" y="1946275"/>
          <p14:tracePt t="50319" x="8367713" y="1901825"/>
          <p14:tracePt t="50338" x="8348663" y="1857375"/>
          <p14:tracePt t="50354" x="8331200" y="1830388"/>
          <p14:tracePt t="50370" x="8331200" y="1812925"/>
          <p14:tracePt t="50387" x="8331200" y="1795463"/>
          <p14:tracePt t="50403" x="8331200" y="1758950"/>
          <p14:tracePt t="50420" x="8340725" y="1731963"/>
          <p14:tracePt t="50437" x="8385175" y="1670050"/>
          <p14:tracePt t="50453" x="8439150" y="1581150"/>
          <p14:tracePt t="50470" x="8518525" y="1517650"/>
          <p14:tracePt t="50487" x="8589963" y="1465263"/>
          <p14:tracePt t="50503" x="8670925" y="1428750"/>
          <p14:tracePt t="50522" x="8840788" y="1374775"/>
          <p14:tracePt t="50538" x="8983663" y="1339850"/>
          <p14:tracePt t="50554" x="9109075" y="1322388"/>
          <p14:tracePt t="50571" x="9180513" y="1322388"/>
          <p14:tracePt t="50588" x="9205913" y="1322388"/>
          <p14:tracePt t="50604" x="9224963" y="1322388"/>
          <p14:tracePt t="50621" x="9242425" y="1322388"/>
          <p14:tracePt t="50639" x="9277350" y="1322388"/>
          <p14:tracePt t="50655" x="9323388" y="1322388"/>
          <p14:tracePt t="50671" x="9394825" y="1322388"/>
          <p14:tracePt t="50690" x="9626600" y="1322388"/>
          <p14:tracePt t="50707" x="9823450" y="1322388"/>
          <p14:tracePt t="50723" x="10072688" y="1322388"/>
          <p14:tracePt t="50739" x="10331450" y="1330325"/>
          <p14:tracePt t="50755" x="10572750" y="1339850"/>
          <p14:tracePt t="50772" x="10760075" y="1347788"/>
          <p14:tracePt t="50789" x="10902950" y="1357313"/>
          <p14:tracePt t="50805" x="11018838" y="1374775"/>
          <p14:tracePt t="50822" x="11090275" y="1393825"/>
          <p14:tracePt t="50840" x="11144250" y="1411288"/>
          <p14:tracePt t="50856" x="11198225" y="1446213"/>
          <p14:tracePt t="50872" x="11252200" y="1482725"/>
          <p14:tracePt t="50874" x="11269663" y="1500188"/>
          <p14:tracePt t="50892" x="11296650" y="1562100"/>
          <p14:tracePt t="50907" x="11341100" y="1608138"/>
          <p14:tracePt t="50923" x="11395075" y="1679575"/>
          <p14:tracePt t="50940" x="11420475" y="1724025"/>
          <p14:tracePt t="50958" x="11466513" y="1785938"/>
          <p14:tracePt t="50973" x="11474450" y="1839913"/>
          <p14:tracePt t="50990" x="11501438" y="1884363"/>
          <p14:tracePt t="51006" x="11518900" y="1965325"/>
          <p14:tracePt t="51023" x="11528425" y="2027238"/>
          <p14:tracePt t="51041" x="11545888" y="2098675"/>
          <p14:tracePt t="51057" x="11555413" y="2152650"/>
          <p14:tracePt t="51074" x="11563350" y="2268538"/>
          <p14:tracePt t="51091" x="11582400" y="2330450"/>
          <p14:tracePt t="51107" x="11590338" y="2401888"/>
          <p14:tracePt t="51124" x="11590338" y="2455863"/>
          <p14:tracePt t="51141" x="11590338" y="2500313"/>
          <p14:tracePt t="51157" x="11590338" y="2536825"/>
          <p14:tracePt t="51173" x="11563350" y="2571750"/>
          <p14:tracePt t="51191" x="11555413" y="2598738"/>
          <p14:tracePt t="51208" x="11518900" y="2625725"/>
          <p14:tracePt t="51214" x="11501438" y="2633663"/>
          <p14:tracePt t="51224" x="11483975" y="2643188"/>
          <p14:tracePt t="51242" x="11439525" y="2670175"/>
          <p14:tracePt t="51258" x="11395075" y="2714625"/>
          <p14:tracePt t="51275" x="11341100" y="2768600"/>
          <p14:tracePt t="51292" x="11277600" y="2803525"/>
          <p14:tracePt t="51308" x="11188700" y="2867025"/>
          <p14:tracePt t="51324" x="11126788" y="2884488"/>
          <p14:tracePt t="51342" x="11090275" y="2901950"/>
          <p14:tracePt t="51358" x="11037888" y="2911475"/>
          <p14:tracePt t="51374" x="11001375" y="2928938"/>
          <p14:tracePt t="51394" x="10902950" y="2946400"/>
          <p14:tracePt t="51408" x="10868025" y="2955925"/>
          <p14:tracePt t="51426" x="10769600" y="2982913"/>
          <p14:tracePt t="51443" x="10671175" y="3000375"/>
          <p14:tracePt t="51459" x="10563225" y="3009900"/>
          <p14:tracePt t="51475" x="10483850" y="3017838"/>
          <p14:tracePt t="51492" x="10429875" y="3027363"/>
          <p14:tracePt t="51510" x="10323513" y="3044825"/>
          <p14:tracePt t="51511" x="10269538" y="3054350"/>
          <p14:tracePt t="51526" x="10188575" y="3062288"/>
          <p14:tracePt t="51543" x="10117138" y="3062288"/>
          <p14:tracePt t="51558" x="10018713" y="3062288"/>
          <p14:tracePt t="51575" x="9912350" y="3062288"/>
          <p14:tracePt t="51592" x="9813925" y="3062288"/>
          <p14:tracePt t="51609" x="9705975" y="3062288"/>
          <p14:tracePt t="51626" x="9590088" y="3062288"/>
          <p14:tracePt t="51643" x="9456738" y="3062288"/>
          <p14:tracePt t="51659" x="9323388" y="3062288"/>
          <p14:tracePt t="51676" x="9215438" y="3054350"/>
          <p14:tracePt t="51694" x="9161463" y="3044825"/>
          <p14:tracePt t="51711" x="9134475" y="3036888"/>
          <p14:tracePt t="51727" x="9099550" y="3027363"/>
          <p14:tracePt t="51744" x="9072563" y="3000375"/>
          <p14:tracePt t="51760" x="9018588" y="2990850"/>
          <p14:tracePt t="51776" x="8947150" y="2955925"/>
          <p14:tracePt t="51793" x="8875713" y="2919413"/>
          <p14:tracePt t="51810" x="8804275" y="2874963"/>
          <p14:tracePt t="51828" x="8777288" y="2847975"/>
          <p14:tracePt t="51842" x="8751888" y="2830513"/>
          <p14:tracePt t="51857" x="8705850" y="2813050"/>
          <p14:tracePt t="51874" x="8634413" y="2776538"/>
          <p14:tracePt t="51891" x="8555038" y="2741613"/>
          <p14:tracePt t="51907" x="8491538" y="2724150"/>
          <p14:tracePt t="51924" x="8456613" y="2697163"/>
          <p14:tracePt t="51943" x="8412163" y="2660650"/>
          <p14:tracePt t="51960" x="8375650" y="2625725"/>
          <p14:tracePt t="51977" x="8340725" y="2589213"/>
          <p14:tracePt t="51995" x="8313738" y="2571750"/>
          <p14:tracePt t="52010" x="8277225" y="2544763"/>
          <p14:tracePt t="52027" x="8242300" y="2527300"/>
          <p14:tracePt t="52046" x="8224838" y="2490788"/>
          <p14:tracePt t="52060" x="8197850" y="2473325"/>
          <p14:tracePt t="52078" x="8180388" y="2438400"/>
          <p14:tracePt t="52094" x="8170863" y="2384425"/>
          <p14:tracePt t="52111" x="8143875" y="2366963"/>
          <p14:tracePt t="52128" x="8134350" y="2330450"/>
          <p14:tracePt t="52145" x="8108950" y="2295525"/>
          <p14:tracePt t="52161" x="8108950" y="2268538"/>
          <p14:tracePt t="52179" x="8089900" y="2224088"/>
          <p14:tracePt t="52196" x="8089900" y="2160588"/>
          <p14:tracePt t="52211" x="8081963" y="2125663"/>
          <p14:tracePt t="52215" x="8081963" y="2098675"/>
          <p14:tracePt t="52226" x="8072438" y="2081213"/>
          <p14:tracePt t="52243" x="8072438" y="2044700"/>
          <p14:tracePt t="52259" x="8062913" y="2017713"/>
          <p14:tracePt t="52276" x="8062913" y="1982788"/>
          <p14:tracePt t="52293" x="8054975" y="1928813"/>
          <p14:tracePt t="52309" x="8045450" y="1911350"/>
          <p14:tracePt t="52326" x="8027988" y="1884363"/>
          <p14:tracePt t="52343" x="8027988" y="1874838"/>
          <p14:tracePt t="52376" x="8018463" y="1866900"/>
          <p14:tracePt t="52393" x="8018463" y="1847850"/>
          <p14:tracePt t="52410" x="8018463" y="1839913"/>
          <p14:tracePt t="52426" x="8018463" y="1830388"/>
          <p14:tracePt t="52443" x="8010525" y="1830388"/>
          <p14:tracePt t="52460" x="8010525" y="1822450"/>
          <p14:tracePt t="52476" x="8010525" y="1812925"/>
          <p14:tracePt t="52685" x="7983538" y="1822450"/>
          <p14:tracePt t="52701" x="7966075" y="1839913"/>
          <p14:tracePt t="52709" x="7920038" y="1884363"/>
          <p14:tracePt t="52717" x="7902575" y="1919288"/>
          <p14:tracePt t="52728" x="7875588" y="1946275"/>
          <p14:tracePt t="52744" x="7867650" y="1982788"/>
          <p14:tracePt t="52761" x="7840663" y="2027238"/>
          <p14:tracePt t="52778" x="7831138" y="2054225"/>
          <p14:tracePt t="52794" x="7823200" y="2081213"/>
          <p14:tracePt t="52811" x="7823200" y="2133600"/>
          <p14:tracePt t="52828" x="7823200" y="2187575"/>
          <p14:tracePt t="52845" x="7813675" y="2251075"/>
          <p14:tracePt t="52861" x="7813675" y="2268538"/>
          <p14:tracePt t="52909" x="7813675" y="2276475"/>
          <p14:tracePt t="52933" x="7813675" y="2286000"/>
          <p14:tracePt t="52941" x="7813675" y="2295525"/>
          <p14:tracePt t="52949" x="7813675" y="2303463"/>
          <p14:tracePt t="52962" x="7813675" y="2322513"/>
          <p14:tracePt t="52978" x="7831138" y="2347913"/>
          <p14:tracePt t="52995" x="7867650" y="2374900"/>
          <p14:tracePt t="53012" x="7875588" y="2374900"/>
          <p14:tracePt t="53029" x="7885113" y="2384425"/>
          <p14:tracePt t="53046" x="7894638" y="2384425"/>
          <p14:tracePt t="53117" x="7902575" y="2384425"/>
          <p14:tracePt t="53133" x="7912100" y="2384425"/>
          <p14:tracePt t="53141" x="7920038" y="2384425"/>
          <p14:tracePt t="53149" x="7929563" y="2384425"/>
          <p14:tracePt t="53162" x="7947025" y="2384425"/>
          <p14:tracePt t="53179" x="7966075" y="2384425"/>
          <p14:tracePt t="53196" x="7974013" y="2384425"/>
          <p14:tracePt t="53245" x="7974013" y="2366963"/>
          <p14:tracePt t="53261" x="7974013" y="2357438"/>
          <p14:tracePt t="53269" x="7974013" y="2339975"/>
          <p14:tracePt t="53279" x="7974013" y="2330450"/>
          <p14:tracePt t="53297" x="7974013" y="2312988"/>
          <p14:tracePt t="53313" x="7966075" y="2303463"/>
          <p14:tracePt t="53330" x="7956550" y="2286000"/>
          <p14:tracePt t="53350" x="7947025" y="2276475"/>
          <p14:tracePt t="53366" x="7939088" y="2268538"/>
          <p14:tracePt t="53439" x="7947025" y="2268538"/>
          <p14:tracePt t="53447" x="7974013" y="2268538"/>
          <p14:tracePt t="53455" x="8010525" y="2268538"/>
          <p14:tracePt t="53466" x="8037513" y="2268538"/>
          <p14:tracePt t="53483" x="8108950" y="2268538"/>
          <p14:tracePt t="53500" x="8232775" y="2268538"/>
          <p14:tracePt t="53516" x="8375650" y="2268538"/>
          <p14:tracePt t="53519" x="8447088" y="2268538"/>
          <p14:tracePt t="53534" x="8589963" y="2268538"/>
          <p14:tracePt t="53551" x="8705850" y="2268538"/>
          <p14:tracePt t="53567" x="8804275" y="2268538"/>
          <p14:tracePt t="53583" x="8894763" y="2268538"/>
          <p14:tracePt t="53601" x="8920163" y="2268538"/>
          <p14:tracePt t="53617" x="8929688" y="2268538"/>
          <p14:tracePt t="53663" x="8939213" y="2268538"/>
          <p14:tracePt t="53671" x="8947150" y="2268538"/>
          <p14:tracePt t="53687" x="8947150" y="2276475"/>
          <p14:tracePt t="53702" x="8885238" y="2303463"/>
          <p14:tracePt t="53718" x="8813800" y="2330450"/>
          <p14:tracePt t="53735" x="8661400" y="2366963"/>
          <p14:tracePt t="53751" x="8456613" y="2419350"/>
          <p14:tracePt t="53767" x="8259763" y="2465388"/>
          <p14:tracePt t="53784" x="8010525" y="2490788"/>
          <p14:tracePt t="53801" x="7581900" y="2571750"/>
          <p14:tracePt t="53817" x="7108825" y="2652713"/>
          <p14:tracePt t="53835" x="6653213" y="2830513"/>
          <p14:tracePt t="53851" x="6081713" y="3081338"/>
          <p14:tracePt t="53868" x="5599113" y="3268663"/>
          <p14:tracePt t="53886" x="5153025" y="3367088"/>
          <p14:tracePt t="53903" x="5027613" y="3375025"/>
          <p14:tracePt t="53920" x="4902200" y="3375025"/>
          <p14:tracePt t="53935" x="4741863" y="3375025"/>
          <p14:tracePt t="53952" x="4562475" y="3375025"/>
          <p14:tracePt t="53969" x="4348163" y="3375025"/>
          <p14:tracePt t="53986" x="4108450" y="3375025"/>
          <p14:tracePt t="54002" x="3848100" y="3330575"/>
          <p14:tracePt t="54018" x="3608388" y="3295650"/>
          <p14:tracePt t="54035" x="3402013" y="3251200"/>
          <p14:tracePt t="54052" x="3268663" y="3214688"/>
          <p14:tracePt t="54070" x="3197225" y="3170238"/>
          <p14:tracePt t="54087" x="3179763" y="3143250"/>
          <p14:tracePt t="54103" x="3143250" y="3098800"/>
          <p14:tracePt t="54119" x="3081338" y="3044825"/>
          <p14:tracePt t="54136" x="3000375" y="3000375"/>
          <p14:tracePt t="54153" x="2911475" y="2982913"/>
          <p14:tracePt t="54169" x="2840038" y="2965450"/>
          <p14:tracePt t="54186" x="2795588" y="2955925"/>
          <p14:tracePt t="54202" x="2741613" y="2946400"/>
          <p14:tracePt t="54219" x="2705100" y="2938463"/>
          <p14:tracePt t="54225" x="2687638" y="2928938"/>
          <p14:tracePt t="54236" x="2679700" y="2928938"/>
          <p14:tracePt t="54251" x="2660650" y="2911475"/>
          <p14:tracePt t="54285" x="2598738" y="2911475"/>
          <p14:tracePt t="54302" x="2554288" y="2911475"/>
          <p14:tracePt t="54318" x="2446338" y="2919413"/>
          <p14:tracePt t="54335" x="2384425" y="2928938"/>
          <p14:tracePt t="54351" x="2374900" y="2928938"/>
          <p14:tracePt t="54431" x="2366963" y="2928938"/>
          <p14:tracePt t="54439" x="2347913" y="2938463"/>
          <p14:tracePt t="54455" x="2339975" y="2973388"/>
          <p14:tracePt t="54471" x="2312988" y="3044825"/>
          <p14:tracePt t="54487" x="2276475" y="3108325"/>
          <p14:tracePt t="54504" x="2152650" y="3313113"/>
          <p14:tracePt t="54521" x="1946275" y="3670300"/>
          <p14:tracePt t="54537" x="1751013" y="3965575"/>
          <p14:tracePt t="54554" x="1643063" y="4125913"/>
          <p14:tracePt t="54571" x="1562100" y="4205288"/>
          <p14:tracePt t="54587" x="1554163" y="4214813"/>
          <p14:tracePt t="54620" x="1544638" y="4214813"/>
          <p14:tracePt t="54637" x="1527175" y="4205288"/>
          <p14:tracePt t="54654" x="1509713" y="4179888"/>
          <p14:tracePt t="54671" x="1465263" y="4125913"/>
          <p14:tracePt t="54688" x="1384300" y="4044950"/>
          <p14:tracePt t="54704" x="1339850" y="3973513"/>
          <p14:tracePt t="54706" x="1303338" y="3929063"/>
          <p14:tracePt t="54722" x="1231900" y="3822700"/>
          <p14:tracePt t="54739" x="1160463" y="3705225"/>
          <p14:tracePt t="54755" x="1089025" y="3598863"/>
          <p14:tracePt t="54771" x="1044575" y="3544888"/>
          <p14:tracePt t="54788" x="1036638" y="3536950"/>
          <p14:tracePt t="54995" x="1054100" y="3536950"/>
          <p14:tracePt t="55003" x="1071563" y="3536950"/>
          <p14:tracePt t="55011" x="1108075" y="3536950"/>
          <p14:tracePt t="55022" x="1169988" y="3536950"/>
          <p14:tracePt t="55039" x="1374775" y="3536950"/>
          <p14:tracePt t="55056" x="1768475" y="3544888"/>
          <p14:tracePt t="55072" x="2374900" y="3544888"/>
          <p14:tracePt t="55090" x="3482975" y="3544888"/>
          <p14:tracePt t="55107" x="4286250" y="3544888"/>
          <p14:tracePt t="55123" x="4965700" y="3544888"/>
          <p14:tracePt t="55140" x="5545138" y="3544888"/>
          <p14:tracePt t="55156" x="5965825" y="3562350"/>
          <p14:tracePt t="55173" x="6242050" y="3571875"/>
          <p14:tracePt t="55190" x="6438900" y="3581400"/>
          <p14:tracePt t="55206" x="6545263" y="3581400"/>
          <p14:tracePt t="55223" x="6581775" y="3581400"/>
          <p14:tracePt t="55228" x="6589713" y="3581400"/>
          <p14:tracePt t="55379" x="6599238" y="3581400"/>
          <p14:tracePt t="55715" x="6608763" y="3581400"/>
          <p14:tracePt t="55811" x="6616700" y="3589338"/>
          <p14:tracePt t="55891" x="6626225" y="3589338"/>
          <p14:tracePt t="55972" x="6626225" y="3598863"/>
          <p14:tracePt t="55987" x="6626225" y="3608388"/>
          <p14:tracePt t="55994" x="6616700" y="3625850"/>
          <p14:tracePt t="56007" x="6608763" y="3633788"/>
          <p14:tracePt t="56024" x="6518275" y="3687763"/>
          <p14:tracePt t="56041" x="6232525" y="3759200"/>
          <p14:tracePt t="56057" x="5653088" y="3848100"/>
          <p14:tracePt t="56074" x="4840288" y="3919538"/>
          <p14:tracePt t="56091" x="4268788" y="3938588"/>
          <p14:tracePt t="56108" x="3652838" y="3938588"/>
          <p14:tracePt t="56124" x="2874963" y="3938588"/>
          <p14:tracePt t="56144" x="2152650" y="3938588"/>
          <p14:tracePt t="56161" x="1670050" y="3938588"/>
          <p14:tracePt t="56178" x="1285875" y="3938588"/>
          <p14:tracePt t="56195" x="1204913" y="3938588"/>
          <p14:tracePt t="56356" x="1196975" y="3938588"/>
          <p14:tracePt t="56363" x="1187450" y="3938588"/>
          <p14:tracePt t="56499" x="1187450" y="3929063"/>
          <p14:tracePt t="56579" x="1187450" y="3919538"/>
          <p14:tracePt t="56588" x="1196975" y="3919538"/>
          <p14:tracePt t="56597" x="1196975" y="3911600"/>
          <p14:tracePt t="56612" x="1241425" y="3894138"/>
          <p14:tracePt t="56629" x="1347788" y="3884613"/>
          <p14:tracePt t="56646" x="1562100" y="3875088"/>
          <p14:tracePt t="56662" x="1965325" y="3867150"/>
          <p14:tracePt t="56679" x="2608263" y="3848100"/>
          <p14:tracePt t="56696" x="3330575" y="3848100"/>
          <p14:tracePt t="56712" x="4108450" y="3848100"/>
          <p14:tracePt t="56714" x="4491038" y="3848100"/>
          <p14:tracePt t="56731" x="5268913" y="3848100"/>
          <p14:tracePt t="56747" x="5946775" y="3830638"/>
          <p14:tracePt t="56763" x="6510338" y="3822700"/>
          <p14:tracePt t="56779" x="6946900" y="3822700"/>
          <p14:tracePt t="56796" x="7215188" y="3822700"/>
          <p14:tracePt t="56813" x="7375525" y="3822700"/>
          <p14:tracePt t="56830" x="7439025" y="3822700"/>
          <p14:tracePt t="56899" x="7446963" y="3822700"/>
          <p14:tracePt t="56907" x="7456488" y="3822700"/>
          <p14:tracePt t="56931" x="7466013" y="3822700"/>
          <p14:tracePt t="56939" x="7473950" y="3822700"/>
          <p14:tracePt t="57171" x="7491413" y="3822700"/>
          <p14:tracePt t="57571" x="7500938" y="3822700"/>
          <p14:tracePt t="57580" x="7510463" y="3822700"/>
          <p14:tracePt t="57864" x="7518400" y="3822700"/>
          <p14:tracePt t="57879" x="7527925" y="3822700"/>
          <p14:tracePt t="57885" x="7537450" y="3822700"/>
          <p14:tracePt t="57909" x="7554913" y="3822700"/>
          <p14:tracePt t="57925" x="7562850" y="3822700"/>
          <p14:tracePt t="58543" x="7572375" y="3822700"/>
          <p14:tracePt t="58567" x="7572375" y="3830638"/>
          <p14:tracePt t="58583" x="7554913" y="3840163"/>
          <p14:tracePt t="58591" x="7518400" y="3848100"/>
          <p14:tracePt t="58603" x="7466013" y="3857625"/>
          <p14:tracePt t="58620" x="7340600" y="3867150"/>
          <p14:tracePt t="58638" x="7072313" y="3894138"/>
          <p14:tracePt t="58639" x="6867525" y="3911600"/>
          <p14:tracePt t="58654" x="6384925" y="3965575"/>
          <p14:tracePt t="58671" x="5919788" y="4017963"/>
          <p14:tracePt t="58687" x="5670550" y="4062413"/>
          <p14:tracePt t="58704" x="5527675" y="4098925"/>
          <p14:tracePt t="58721" x="5473700" y="4133850"/>
          <p14:tracePt t="58737" x="5446713" y="4170363"/>
          <p14:tracePt t="58754" x="5446713" y="4205288"/>
          <p14:tracePt t="58772" x="5446713" y="4251325"/>
          <p14:tracePt t="58787" x="5483225" y="4286250"/>
          <p14:tracePt t="58804" x="5518150" y="4322763"/>
          <p14:tracePt t="58823" x="5599113" y="4384675"/>
          <p14:tracePt t="58839" x="5634038" y="4411663"/>
          <p14:tracePt t="58855" x="5670550" y="4429125"/>
          <p14:tracePt t="58872" x="5715000" y="4446588"/>
          <p14:tracePt t="58888" x="5803900" y="4473575"/>
          <p14:tracePt t="58905" x="5884863" y="4500563"/>
          <p14:tracePt t="58921" x="5938838" y="4510088"/>
          <p14:tracePt t="58938" x="5983288" y="4510088"/>
          <p14:tracePt t="58955" x="6000750" y="4510088"/>
          <p14:tracePt t="58973" x="6018213" y="4510088"/>
          <p14:tracePt t="59087" x="6027738" y="4510088"/>
          <p14:tracePt t="59111" x="6037263" y="4510088"/>
          <p14:tracePt t="59119" x="6045200" y="4510088"/>
          <p14:tracePt t="59127" x="6072188" y="4537075"/>
          <p14:tracePt t="59139" x="6089650" y="4545013"/>
          <p14:tracePt t="59155" x="6126163" y="4572000"/>
          <p14:tracePt t="59174" x="6188075" y="4616450"/>
          <p14:tracePt t="59191" x="6242050" y="4643438"/>
          <p14:tracePt t="59207" x="6269038" y="4660900"/>
          <p14:tracePt t="59223" x="6286500" y="4679950"/>
          <p14:tracePt t="59240" x="6296025" y="4687888"/>
          <p14:tracePt t="59256" x="6303963" y="4714875"/>
          <p14:tracePt t="59274" x="6323013" y="4732338"/>
          <p14:tracePt t="59359" x="6330950" y="4732338"/>
          <p14:tracePt t="59367" x="6340475" y="4732338"/>
          <p14:tracePt t="59391" x="6340475" y="4724400"/>
          <p14:tracePt t="59408" x="6340475" y="4714875"/>
          <p14:tracePt t="59439" x="6340475" y="4705350"/>
          <p14:tracePt t="59647" x="6340475" y="4687888"/>
          <p14:tracePt t="59663" x="6340475" y="4679950"/>
          <p14:tracePt t="59679" x="6348413" y="4679950"/>
          <p14:tracePt t="60532" x="6348413" y="4670425"/>
          <p14:tracePt t="60563" x="6348413" y="4660900"/>
          <p14:tracePt t="60595" x="6348413" y="4643438"/>
          <p14:tracePt t="60603" x="6348413" y="4633913"/>
          <p14:tracePt t="60613" x="6340475" y="4633913"/>
          <p14:tracePt t="60628" x="6330950" y="4625975"/>
          <p14:tracePt t="60645" x="6323013" y="4616450"/>
          <p14:tracePt t="60661" x="6323013" y="4598988"/>
          <p14:tracePt t="60678" x="6313488" y="4589463"/>
          <p14:tracePt t="60723" x="6303963" y="4589463"/>
          <p14:tracePt t="60739" x="6286500" y="4589463"/>
          <p14:tracePt t="60748" x="6251575" y="4616450"/>
          <p14:tracePt t="60763" x="6251575" y="4660900"/>
          <p14:tracePt t="60779" x="6242050" y="4732338"/>
          <p14:tracePt t="60795" x="6232525" y="4786313"/>
          <p14:tracePt t="60812" x="6232525" y="4822825"/>
          <p14:tracePt t="60829" x="6232525" y="4857750"/>
          <p14:tracePt t="60845" x="6232525" y="4875213"/>
          <p14:tracePt t="60862" x="6242050" y="4875213"/>
          <p14:tracePt t="60963" x="6242050" y="4884738"/>
          <p14:tracePt t="60979" x="6259513" y="4894263"/>
          <p14:tracePt t="60987" x="6276975" y="4911725"/>
          <p14:tracePt t="60997" x="6286500" y="4929188"/>
          <p14:tracePt t="61013" x="6303963" y="4956175"/>
          <p14:tracePt t="61030" x="6340475" y="4973638"/>
          <p14:tracePt t="61046" x="6367463" y="5000625"/>
          <p14:tracePt t="61063" x="6375400" y="5010150"/>
          <p14:tracePt t="61080" x="6402388" y="5027613"/>
          <p14:tracePt t="61096" x="6419850" y="5037138"/>
          <p14:tracePt t="61099" x="6429375" y="5045075"/>
          <p14:tracePt t="61115" x="6446838" y="5054600"/>
          <p14:tracePt t="61131" x="6456363" y="5062538"/>
          <p14:tracePt t="61147" x="6491288" y="5081588"/>
          <p14:tracePt t="61163" x="6518275" y="5099050"/>
          <p14:tracePt t="61181" x="6545263" y="5108575"/>
          <p14:tracePt t="61197" x="6581775" y="5116513"/>
          <p14:tracePt t="61213" x="6626225" y="5126038"/>
          <p14:tracePt t="61220" x="6653213" y="5126038"/>
          <p14:tracePt t="61231" x="6680200" y="5133975"/>
          <p14:tracePt t="61247" x="6759575" y="5143500"/>
          <p14:tracePt t="61264" x="6823075" y="5143500"/>
          <p14:tracePt t="61282" x="7010400" y="5045075"/>
          <p14:tracePt t="61298" x="7323138" y="4822825"/>
          <p14:tracePt t="61315" x="7751763" y="4465638"/>
          <p14:tracePt t="61332" x="8143875" y="4089400"/>
          <p14:tracePt t="61348" x="8385175" y="3786188"/>
          <p14:tracePt t="61364" x="8501063" y="3598863"/>
          <p14:tracePt t="61381" x="8572500" y="3446463"/>
          <p14:tracePt t="61398" x="8599488" y="3313113"/>
          <p14:tracePt t="61414" x="8616950" y="3179763"/>
          <p14:tracePt t="61431" x="8626475" y="3054350"/>
          <p14:tracePt t="61448" x="8634413" y="2955925"/>
          <p14:tracePt t="61450" x="8634413" y="2919413"/>
          <p14:tracePt t="61465" x="8634413" y="2884488"/>
          <p14:tracePt t="61483" x="8634413" y="2847975"/>
          <p14:tracePt t="61498" x="8634413" y="2830513"/>
          <p14:tracePt t="61516" x="8634413" y="2822575"/>
          <p14:tracePt t="61532" x="8626475" y="2813050"/>
          <p14:tracePt t="61549" x="8616950" y="2795588"/>
          <p14:tracePt t="61565" x="8609013" y="2795588"/>
          <p14:tracePt t="61582" x="8599488" y="2786063"/>
          <p14:tracePt t="61599" x="8572500" y="2768600"/>
          <p14:tracePt t="61618" x="8545513" y="2751138"/>
          <p14:tracePt t="61632" x="8545513" y="2741613"/>
          <p14:tracePt t="61650" x="8537575" y="2732088"/>
          <p14:tracePt t="61667" x="8537575" y="2714625"/>
          <p14:tracePt t="61732" x="8545513" y="2705100"/>
          <p14:tracePt t="61739" x="8555038" y="2697163"/>
          <p14:tracePt t="61749" x="8582025" y="2679700"/>
          <p14:tracePt t="61766" x="8626475" y="2643188"/>
          <p14:tracePt t="61784" x="8653463" y="2616200"/>
          <p14:tracePt t="61799" x="8680450" y="2581275"/>
          <p14:tracePt t="61802" x="8697913" y="2562225"/>
          <p14:tracePt t="61818" x="8705850" y="2500313"/>
          <p14:tracePt t="61834" x="8715375" y="2393950"/>
          <p14:tracePt t="61850" x="8715375" y="2259013"/>
          <p14:tracePt t="61867" x="8715375" y="2179638"/>
          <p14:tracePt t="61883" x="8715375" y="2133600"/>
          <p14:tracePt t="61900" x="8705850" y="2125663"/>
          <p14:tracePt t="62371" x="8705850" y="2108200"/>
          <p14:tracePt t="62387" x="8705850" y="2089150"/>
          <p14:tracePt t="62395" x="8705850" y="2071688"/>
          <p14:tracePt t="62604" x="8724900" y="2062163"/>
          <p14:tracePt t="62611" x="8732838" y="2054225"/>
          <p14:tracePt t="62620" x="8751888" y="2054225"/>
          <p14:tracePt t="62636" x="8804275" y="2044700"/>
          <p14:tracePt t="62653" x="8894763" y="2044700"/>
          <p14:tracePt t="62670" x="9045575" y="2044700"/>
          <p14:tracePt t="62686" x="9251950" y="2044700"/>
          <p14:tracePt t="62703" x="9483725" y="2044700"/>
          <p14:tracePt t="62720" x="9742488" y="2044700"/>
          <p14:tracePt t="62736" x="9983788" y="2044700"/>
          <p14:tracePt t="62741" x="10090150" y="2044700"/>
          <p14:tracePt t="62754" x="10304463" y="2044700"/>
          <p14:tracePt t="62771" x="10474325" y="2044700"/>
          <p14:tracePt t="62787" x="10626725" y="2044700"/>
          <p14:tracePt t="62803" x="10698163" y="2044700"/>
          <p14:tracePt t="62820" x="10725150" y="2044700"/>
          <p14:tracePt t="62853" x="10733088" y="2044700"/>
          <p14:tracePt t="62870" x="10742613" y="2044700"/>
          <p14:tracePt t="62887" x="10752138" y="2054225"/>
          <p14:tracePt t="62904" x="10760075" y="2071688"/>
          <p14:tracePt t="62922" x="10787063" y="2098675"/>
          <p14:tracePt t="62938" x="10804525" y="2098675"/>
          <p14:tracePt t="62955" x="10831513" y="2116138"/>
          <p14:tracePt t="62971" x="10848975" y="2116138"/>
          <p14:tracePt t="62987" x="10885488" y="2116138"/>
          <p14:tracePt t="63004" x="10902950" y="2116138"/>
          <p14:tracePt t="63021" x="10920413" y="2116138"/>
          <p14:tracePt t="63038" x="10929938" y="2125663"/>
          <p14:tracePt t="63403" x="10939463" y="2125663"/>
          <p14:tracePt t="63419" x="10947400" y="2125663"/>
          <p14:tracePt t="63427" x="10956925" y="2125663"/>
          <p14:tracePt t="63439" x="10983913" y="2133600"/>
          <p14:tracePt t="63456" x="11055350" y="2160588"/>
          <p14:tracePt t="63475" x="11144250" y="2214563"/>
          <p14:tracePt t="63491" x="11171238" y="2232025"/>
          <p14:tracePt t="63507" x="11188700" y="2232025"/>
          <p14:tracePt t="63568" x="11188700" y="2241550"/>
          <p14:tracePt t="63583" x="11188700" y="2259013"/>
          <p14:tracePt t="63599" x="11188700" y="2268538"/>
          <p14:tracePt t="63609" x="11180763" y="2286000"/>
          <p14:tracePt t="63622" x="11153775" y="2286000"/>
          <p14:tracePt t="63638" x="11099800" y="2286000"/>
          <p14:tracePt t="63655" x="10956925" y="2286000"/>
          <p14:tracePt t="63672" x="10760075" y="2286000"/>
          <p14:tracePt t="63690" x="10537825" y="2251075"/>
          <p14:tracePt t="63707" x="10206038" y="2170113"/>
          <p14:tracePt t="63724" x="9858375" y="2044700"/>
          <p14:tracePt t="63740" x="9518650" y="1901825"/>
          <p14:tracePt t="63742" x="9367838" y="1847850"/>
          <p14:tracePt t="63758" x="9109075" y="1741488"/>
          <p14:tracePt t="63775" x="8894763" y="1660525"/>
          <p14:tracePt t="63791" x="8732838" y="1608138"/>
          <p14:tracePt t="63808" x="8626475" y="1581150"/>
          <p14:tracePt t="63824" x="8528050" y="1571625"/>
          <p14:tracePt t="63841" x="8439150" y="1571625"/>
          <p14:tracePt t="63858" x="8340725" y="1571625"/>
          <p14:tracePt t="63874" x="8205788" y="1608138"/>
          <p14:tracePt t="63891" x="8081963" y="1633538"/>
          <p14:tracePt t="63910" x="7894638" y="1697038"/>
          <p14:tracePt t="63924" x="7840663" y="1714500"/>
          <p14:tracePt t="63942" x="7724775" y="1768475"/>
          <p14:tracePt t="63959" x="7697788" y="1795463"/>
          <p14:tracePt t="64079" x="7697788" y="1803400"/>
          <p14:tracePt t="64103" x="7697788" y="1822450"/>
          <p14:tracePt t="64111" x="7697788" y="1830388"/>
          <p14:tracePt t="64127" x="7705725" y="1866900"/>
          <p14:tracePt t="64143" x="7759700" y="1919288"/>
          <p14:tracePt t="64159" x="7786688" y="1973263"/>
          <p14:tracePt t="64175" x="7831138" y="2017713"/>
          <p14:tracePt t="64192" x="7848600" y="2044700"/>
          <p14:tracePt t="64209" x="7867650" y="2071688"/>
          <p14:tracePt t="64226" x="7875588" y="2081213"/>
          <p14:tracePt t="64242" x="7885113" y="2081213"/>
          <p14:tracePt t="64260" x="7885113" y="2089150"/>
          <p14:tracePt t="64276" x="7894638" y="2098675"/>
          <p14:tracePt t="64292" x="7902575" y="2116138"/>
          <p14:tracePt t="64311" x="7912100" y="2125663"/>
          <p14:tracePt t="64775" x="7912100" y="2133600"/>
          <p14:tracePt t="64791" x="7902575" y="2133600"/>
          <p14:tracePt t="64800" x="7894638" y="2133600"/>
          <p14:tracePt t="64823" x="7867650" y="2133600"/>
          <p14:tracePt t="64831" x="7848600" y="2143125"/>
          <p14:tracePt t="64846" x="7715250" y="2179638"/>
          <p14:tracePt t="64863" x="7554913" y="2259013"/>
          <p14:tracePt t="64878" x="7224713" y="2411413"/>
          <p14:tracePt t="64896" x="6572250" y="2724150"/>
          <p14:tracePt t="64912" x="5956300" y="3044825"/>
          <p14:tracePt t="64929" x="5527675" y="3295650"/>
          <p14:tracePt t="64945" x="5187950" y="3517900"/>
          <p14:tracePt t="64962" x="4911725" y="3714750"/>
          <p14:tracePt t="64979" x="4724400" y="3867150"/>
          <p14:tracePt t="64996" x="4554538" y="4000500"/>
          <p14:tracePt t="65012" x="4438650" y="4098925"/>
          <p14:tracePt t="65014" x="4394200" y="4125913"/>
          <p14:tracePt t="65031" x="4357688" y="4152900"/>
          <p14:tracePt t="65047" x="4340225" y="4160838"/>
          <p14:tracePt t="65063" x="4330700" y="4160838"/>
          <p14:tracePt t="65079" x="4330700" y="4179888"/>
          <p14:tracePt t="65096" x="4330700" y="4187825"/>
          <p14:tracePt t="65112" x="4330700" y="4197350"/>
          <p14:tracePt t="65129" x="4330700" y="4205288"/>
          <p14:tracePt t="65146" x="4330700" y="4214813"/>
          <p14:tracePt t="65163" x="4330700" y="4232275"/>
          <p14:tracePt t="65179" x="4330700" y="4259263"/>
          <p14:tracePt t="65198" x="4295775" y="4322763"/>
          <p14:tracePt t="65214" x="4295775" y="4348163"/>
          <p14:tracePt t="65231" x="4295775" y="4357688"/>
          <p14:tracePt t="66071" x="4276725" y="4367213"/>
          <p14:tracePt t="66079" x="4268788" y="4367213"/>
          <p14:tracePt t="66087" x="4251325" y="4367213"/>
          <p14:tracePt t="66100" x="4214813" y="4367213"/>
          <p14:tracePt t="66117" x="4143375" y="4367213"/>
          <p14:tracePt t="66135" x="3875088" y="4303713"/>
          <p14:tracePt t="66150" x="3670300" y="4276725"/>
          <p14:tracePt t="66167" x="3500438" y="4259263"/>
          <p14:tracePt t="66184" x="3367088" y="4241800"/>
          <p14:tracePt t="66200" x="3276600" y="4224338"/>
          <p14:tracePt t="66217" x="3268663" y="4224338"/>
          <p14:tracePt t="66279" x="3276600" y="4224338"/>
          <p14:tracePt t="66287" x="3295650" y="4224338"/>
          <p14:tracePt t="66302" x="3394075" y="4224338"/>
          <p14:tracePt t="66319" x="3562350" y="4224338"/>
          <p14:tracePt t="66334" x="3795713" y="4224338"/>
          <p14:tracePt t="66351" x="4125913" y="4251325"/>
          <p14:tracePt t="66368" x="4598988" y="4276725"/>
          <p14:tracePt t="66384" x="5160963" y="4286250"/>
          <p14:tracePt t="66401" x="5741988" y="4286250"/>
          <p14:tracePt t="66419" x="6251575" y="4286250"/>
          <p14:tracePt t="66435" x="6616700" y="4286250"/>
          <p14:tracePt t="66451" x="6831013" y="4286250"/>
          <p14:tracePt t="66469" x="6875463" y="4286250"/>
          <p14:tracePt t="66501" x="6894513" y="4286250"/>
          <p14:tracePt t="66519" x="6902450" y="4286250"/>
          <p14:tracePt t="66535" x="6875463" y="4286250"/>
          <p14:tracePt t="66551" x="6823075" y="4276725"/>
          <p14:tracePt t="66570" x="6697663" y="4268788"/>
          <p14:tracePt t="66586" x="6554788" y="4259263"/>
          <p14:tracePt t="66604" x="6429375" y="4241800"/>
          <p14:tracePt t="66620" x="6419850" y="4241800"/>
          <p14:tracePt t="66668" x="6411913" y="4232275"/>
          <p14:tracePt t="66683" x="6419850" y="4232275"/>
          <p14:tracePt t="66691" x="6446838" y="4232275"/>
          <p14:tracePt t="66702" x="6465888" y="4232275"/>
          <p14:tracePt t="66719" x="6527800" y="4232275"/>
          <p14:tracePt t="66724" x="6581775" y="4232275"/>
          <p14:tracePt t="66738" x="6634163" y="4232275"/>
          <p14:tracePt t="66795" x="6643688" y="4224338"/>
          <p14:tracePt t="66803" x="6653213" y="4224338"/>
          <p14:tracePt t="66820" x="6653213" y="4197350"/>
          <p14:tracePt t="66836" x="6653213" y="4160838"/>
          <p14:tracePt t="66853" x="6661150" y="4108450"/>
          <p14:tracePt t="66870" x="6751638" y="3983038"/>
          <p14:tracePt t="66886" x="6946900" y="3768725"/>
          <p14:tracePt t="66903" x="7259638" y="3490913"/>
          <p14:tracePt t="66921" x="7608888" y="3224213"/>
          <p14:tracePt t="66936" x="7902575" y="3009900"/>
          <p14:tracePt t="66954" x="8099425" y="2830513"/>
          <p14:tracePt t="66971" x="8134350" y="2751138"/>
          <p14:tracePt t="66987" x="8153400" y="2670175"/>
          <p14:tracePt t="67003" x="8153400" y="2608263"/>
          <p14:tracePt t="67021" x="8153400" y="2589213"/>
          <p14:tracePt t="67037" x="8153400" y="2571750"/>
          <p14:tracePt t="67053" x="8161338" y="2571750"/>
          <p14:tracePt t="67071" x="8161338" y="2562225"/>
          <p14:tracePt t="67087" x="8170863" y="2562225"/>
          <p14:tracePt t="67106" x="8170863" y="2554288"/>
          <p14:tracePt t="67122" x="8188325" y="2536825"/>
          <p14:tracePt t="67138" x="8242300" y="2500313"/>
          <p14:tracePt t="67155" x="8296275" y="2473325"/>
          <p14:tracePt t="67172" x="8429625" y="2411413"/>
          <p14:tracePt t="67188" x="8589963" y="2330450"/>
          <p14:tracePt t="67204" x="8742363" y="2268538"/>
          <p14:tracePt t="67221" x="8902700" y="2224088"/>
          <p14:tracePt t="67228" x="8974138" y="2205038"/>
          <p14:tracePt t="67238" x="9045575" y="2187575"/>
          <p14:tracePt t="67254" x="9170988" y="2170113"/>
          <p14:tracePt t="67272" x="9277350" y="2152650"/>
          <p14:tracePt t="67288" x="9394825" y="2133600"/>
          <p14:tracePt t="67291" x="9439275" y="2133600"/>
          <p14:tracePt t="67306" x="9518650" y="2125663"/>
          <p14:tracePt t="67323" x="9582150" y="2125663"/>
          <p14:tracePt t="67339" x="9653588" y="2125663"/>
          <p14:tracePt t="67355" x="9705975" y="2125663"/>
          <p14:tracePt t="67372" x="9804400" y="2170113"/>
          <p14:tracePt t="67389" x="9902825" y="2205038"/>
          <p14:tracePt t="67405" x="10010775" y="2241550"/>
          <p14:tracePt t="67422" x="10090150" y="2259013"/>
          <p14:tracePt t="67455" x="10099675" y="2268538"/>
          <p14:tracePt t="67474" x="10082213" y="2312988"/>
          <p14:tracePt t="67490" x="9991725" y="2347913"/>
          <p14:tracePt t="67507" x="9804400" y="2411413"/>
          <p14:tracePt t="67523" x="9429750" y="2509838"/>
          <p14:tracePt t="67539" x="8867775" y="2625725"/>
          <p14:tracePt t="67556" x="8269288" y="2768600"/>
          <p14:tracePt t="67573" x="7732713" y="2901950"/>
          <p14:tracePt t="67590" x="7554913" y="2973388"/>
          <p14:tracePt t="67606" x="7269163" y="3152775"/>
          <p14:tracePt t="67623" x="7054850" y="3330575"/>
          <p14:tracePt t="67639" x="6911975" y="3536950"/>
          <p14:tracePt t="67656" x="6840538" y="3768725"/>
          <p14:tracePt t="67675" x="6813550" y="4143375"/>
          <p14:tracePt t="67691" x="6831013" y="4394200"/>
          <p14:tracePt t="67707" x="6875463" y="4598988"/>
          <p14:tracePt t="67724" x="6894513" y="4768850"/>
          <p14:tracePt t="67740" x="6902450" y="4919663"/>
          <p14:tracePt t="67756" x="6858000" y="5037138"/>
          <p14:tracePt t="67775" x="6777038" y="5116513"/>
          <p14:tracePt t="67790" x="6661150" y="5170488"/>
          <p14:tracePt t="67807" x="6572250" y="5187950"/>
          <p14:tracePt t="67824" x="6510338" y="5187950"/>
          <p14:tracePt t="67840" x="6438900" y="5187950"/>
          <p14:tracePt t="67858" x="6348413" y="5180013"/>
          <p14:tracePt t="67875" x="6313488" y="5160963"/>
          <p14:tracePt t="67891" x="6242050" y="5143500"/>
          <p14:tracePt t="67908" x="6161088" y="5116513"/>
          <p14:tracePt t="67925" x="6108700" y="5108575"/>
          <p14:tracePt t="67941" x="6072188" y="5089525"/>
          <p14:tracePt t="67974" x="6072188" y="5072063"/>
          <p14:tracePt t="67991" x="6072188" y="5062538"/>
          <p14:tracePt t="68008" x="6072188" y="5054600"/>
          <p14:tracePt t="68026" x="6161088" y="5037138"/>
          <p14:tracePt t="68042" x="6251575" y="5037138"/>
          <p14:tracePt t="68059" x="6446838" y="5037138"/>
          <p14:tracePt t="68075" x="6680200" y="5037138"/>
          <p14:tracePt t="68091" x="6956425" y="5037138"/>
          <p14:tracePt t="68108" x="7251700" y="5037138"/>
          <p14:tracePt t="68125" x="7466013" y="5037138"/>
          <p14:tracePt t="68163" x="7446963" y="5045075"/>
          <p14:tracePt t="68175" x="7385050" y="5062538"/>
          <p14:tracePt t="68191" x="7099300" y="5116513"/>
          <p14:tracePt t="68209" x="6456363" y="5259388"/>
          <p14:tracePt t="68210" x="6313488" y="5286375"/>
          <p14:tracePt t="68226" x="5500688" y="5491163"/>
          <p14:tracePt t="68243" x="4295775" y="5795963"/>
          <p14:tracePt t="68259" x="3062288" y="6018213"/>
          <p14:tracePt t="68276" x="1990725" y="6072188"/>
          <p14:tracePt t="68292" x="1670050" y="6072188"/>
          <p14:tracePt t="68309" x="1196975" y="6037263"/>
          <p14:tracePt t="68325" x="893763" y="6010275"/>
          <p14:tracePt t="68342" x="758825" y="5991225"/>
          <p14:tracePt t="68411" x="758825" y="5983288"/>
          <p14:tracePt t="68419" x="750888" y="5973763"/>
          <p14:tracePt t="68429" x="750888" y="5965825"/>
          <p14:tracePt t="68443" x="750888" y="5956300"/>
          <p14:tracePt t="68461" x="750888" y="5938838"/>
          <p14:tracePt t="68477" x="750888" y="5929313"/>
          <p14:tracePt t="68493" x="741363" y="5884863"/>
          <p14:tracePt t="68510" x="723900" y="5857875"/>
          <p14:tracePt t="68526" x="723900" y="5830888"/>
          <p14:tracePt t="68543" x="704850" y="5803900"/>
          <p14:tracePt t="68560" x="696913" y="5768975"/>
          <p14:tracePt t="68578" x="696913" y="5759450"/>
          <p14:tracePt t="68635" x="696913" y="5751513"/>
          <p14:tracePt t="68651" x="704850" y="5732463"/>
          <p14:tracePt t="68661" x="714375" y="5732463"/>
          <p14:tracePt t="68677" x="741363" y="5705475"/>
          <p14:tracePt t="68693" x="758825" y="5697538"/>
          <p14:tracePt t="68710" x="776288" y="5680075"/>
          <p14:tracePt t="68728" x="776288" y="5670550"/>
          <p14:tracePt t="68744" x="785813" y="5661025"/>
          <p14:tracePt t="68762" x="822325" y="5589588"/>
          <p14:tracePt t="68779" x="839788" y="5510213"/>
          <p14:tracePt t="68795" x="874713" y="5402263"/>
          <p14:tracePt t="68811" x="911225" y="5259388"/>
          <p14:tracePt t="68828" x="938213" y="5170488"/>
          <p14:tracePt t="68844" x="946150" y="5160963"/>
          <p14:tracePt t="68861" x="946150" y="5153025"/>
          <p14:tracePt t="69051" x="946150" y="5143500"/>
          <p14:tracePt t="69059" x="946150" y="5133975"/>
          <p14:tracePt t="69067" x="946150" y="5126038"/>
          <p14:tracePt t="69079" x="946150" y="5116513"/>
          <p14:tracePt t="69095" x="946150" y="5099050"/>
          <p14:tracePt t="69129" x="946150" y="5089525"/>
          <p14:tracePt t="69567" x="955675" y="5089525"/>
          <p14:tracePt t="69583" x="965200" y="5081588"/>
          <p14:tracePt t="69591" x="973138" y="5072063"/>
          <p14:tracePt t="69601" x="1000125" y="5072063"/>
          <p14:tracePt t="69615" x="1054100" y="5037138"/>
          <p14:tracePt t="69631" x="1108075" y="5010150"/>
          <p14:tracePt t="69647" x="1160463" y="4983163"/>
          <p14:tracePt t="69664" x="1204913" y="4956175"/>
          <p14:tracePt t="69681" x="1241425" y="4938713"/>
          <p14:tracePt t="69697" x="1276350" y="4919663"/>
          <p14:tracePt t="69714" x="1330325" y="4894263"/>
          <p14:tracePt t="69731" x="1384300" y="4875213"/>
          <p14:tracePt t="69736" x="1419225" y="4857750"/>
          <p14:tracePt t="69748" x="1465263" y="4840288"/>
          <p14:tracePt t="69766" x="1625600" y="4795838"/>
          <p14:tracePt t="69783" x="1714500" y="4759325"/>
          <p14:tracePt t="69799" x="1751013" y="4741863"/>
          <p14:tracePt t="69983" x="1758950" y="4732338"/>
          <p14:tracePt t="69991" x="1768475" y="4732338"/>
          <p14:tracePt t="70000" x="1795463" y="4724400"/>
          <p14:tracePt t="70016" x="1839913" y="4724400"/>
          <p14:tracePt t="70032" x="1901825" y="4724400"/>
          <p14:tracePt t="70049" x="1990725" y="4724400"/>
          <p14:tracePt t="70067" x="2125663" y="4724400"/>
          <p14:tracePt t="70082" x="2303463" y="4741863"/>
          <p14:tracePt t="70100" x="2554288" y="4786313"/>
          <p14:tracePt t="70118" x="3044825" y="4830763"/>
          <p14:tracePt t="70132" x="3232150" y="4857750"/>
          <p14:tracePt t="70150" x="3679825" y="4911725"/>
          <p14:tracePt t="70167" x="3938588" y="4938713"/>
          <p14:tracePt t="70183" x="4170363" y="4973638"/>
          <p14:tracePt t="70200" x="4402138" y="4991100"/>
          <p14:tracePt t="70217" x="4581525" y="4991100"/>
          <p14:tracePt t="70223" x="4660900" y="4991100"/>
          <p14:tracePt t="70233" x="4732338" y="4991100"/>
          <p14:tracePt t="70250" x="4840288" y="4991100"/>
          <p14:tracePt t="70267" x="4911725" y="4991100"/>
          <p14:tracePt t="70283" x="4956175" y="4991100"/>
          <p14:tracePt t="70300" x="4991100" y="4991100"/>
          <p14:tracePt t="70319" x="5037138" y="4991100"/>
          <p14:tracePt t="70335" x="5081588" y="4991100"/>
          <p14:tracePt t="70350" x="5116513" y="4991100"/>
          <p14:tracePt t="70367" x="5153025" y="4991100"/>
          <p14:tracePt t="70383" x="5170488" y="4991100"/>
          <p14:tracePt t="70463" x="5187950" y="4991100"/>
          <p14:tracePt t="70479" x="5197475" y="4991100"/>
          <p14:tracePt t="70488" x="5197475" y="5000625"/>
          <p14:tracePt t="71063" x="5205413" y="5000625"/>
          <p14:tracePt t="71079" x="5205413" y="5010150"/>
          <p14:tracePt t="71095" x="5205413" y="5027613"/>
          <p14:tracePt t="71105" x="5205413" y="5037138"/>
          <p14:tracePt t="71120" x="5180013" y="5108575"/>
          <p14:tracePt t="71137" x="5116513" y="5187950"/>
          <p14:tracePt t="71153" x="5054600" y="5241925"/>
          <p14:tracePt t="71170" x="4946650" y="5295900"/>
          <p14:tracePt t="71187" x="4803775" y="5340350"/>
          <p14:tracePt t="71203" x="4697413" y="5375275"/>
          <p14:tracePt t="71221" x="4670425" y="5375275"/>
          <p14:tracePt t="71311" x="4679950" y="5375275"/>
          <p14:tracePt t="71320" x="4687888" y="5375275"/>
          <p14:tracePt t="71327" x="4705350" y="5367338"/>
          <p14:tracePt t="71338" x="4724400" y="5357813"/>
          <p14:tracePt t="71354" x="4768850" y="5348288"/>
          <p14:tracePt t="71371" x="4822825" y="5340350"/>
          <p14:tracePt t="71388" x="4875213" y="5340350"/>
          <p14:tracePt t="71406" x="4956175" y="5340350"/>
          <p14:tracePt t="71422" x="5010150" y="5340350"/>
          <p14:tracePt t="71439" x="5045075" y="5340350"/>
          <p14:tracePt t="71454" x="5081588" y="5340350"/>
          <p14:tracePt t="71472" x="5099050" y="5340350"/>
          <p14:tracePt t="71488" x="5116513" y="5340350"/>
          <p14:tracePt t="71504" x="5133975" y="5340350"/>
          <p14:tracePt t="71543" x="5143500" y="5340350"/>
          <p14:tracePt t="71559" x="5153025" y="5340350"/>
          <p14:tracePt t="71582" x="5160963" y="5330825"/>
          <p14:tracePt t="71607" x="5170488" y="5330825"/>
          <p14:tracePt t="71623" x="5180013" y="5330825"/>
          <p14:tracePt t="71640" x="5187950" y="5330825"/>
          <p14:tracePt t="72319" x="5197475" y="5330825"/>
          <p14:tracePt t="72351" x="5205413" y="5340350"/>
          <p14:tracePt t="72359" x="5205413" y="5348288"/>
          <p14:tracePt t="72375" x="5214938" y="5375275"/>
          <p14:tracePt t="72392" x="5232400" y="5419725"/>
          <p14:tracePt t="72408" x="5251450" y="5465763"/>
          <p14:tracePt t="72425" x="5286375" y="5527675"/>
          <p14:tracePt t="72442" x="5340350" y="5589588"/>
          <p14:tracePt t="72459" x="5402263" y="5661025"/>
          <p14:tracePt t="72475" x="5456238" y="5697538"/>
          <p14:tracePt t="72492" x="5483225" y="5715000"/>
          <p14:tracePt t="72509" x="5527675" y="5732463"/>
          <p14:tracePt t="72525" x="5608638" y="5751513"/>
          <p14:tracePt t="72543" x="5759450" y="5786438"/>
          <p14:tracePt t="72559" x="5965825" y="5830888"/>
          <p14:tracePt t="72575" x="6197600" y="5848350"/>
          <p14:tracePt t="72594" x="6527800" y="5875338"/>
          <p14:tracePt t="72610" x="6680200" y="5875338"/>
          <p14:tracePt t="72627" x="6796088" y="5857875"/>
          <p14:tracePt t="72643" x="6884988" y="5803900"/>
          <p14:tracePt t="72660" x="6965950" y="5680075"/>
          <p14:tracePt t="72676" x="7072313" y="5491163"/>
          <p14:tracePt t="72693" x="7170738" y="5286375"/>
          <p14:tracePt t="72710" x="7269163" y="5089525"/>
          <p14:tracePt t="72726" x="7340600" y="4911725"/>
          <p14:tracePt t="72731" x="7358063" y="4848225"/>
          <p14:tracePt t="72743" x="7375525" y="4786313"/>
          <p14:tracePt t="72760" x="7385050" y="4705350"/>
          <p14:tracePt t="72776" x="7385050" y="4652963"/>
          <p14:tracePt t="72779" x="7385050" y="4633913"/>
          <p14:tracePt t="72795" x="7375525" y="4608513"/>
          <p14:tracePt t="72811" x="7348538" y="4589463"/>
          <p14:tracePt t="72827" x="7296150" y="4572000"/>
          <p14:tracePt t="72844" x="7224713" y="4554538"/>
          <p14:tracePt t="72860" x="7089775" y="4537075"/>
          <p14:tracePt t="72877" x="6894513" y="4518025"/>
          <p14:tracePt t="72894" x="6653213" y="4500563"/>
          <p14:tracePt t="72911" x="6394450" y="4473575"/>
          <p14:tracePt t="72927" x="6108700" y="4438650"/>
          <p14:tracePt t="72946" x="5581650" y="4367213"/>
          <p14:tracePt t="72962" x="5143500" y="4295775"/>
          <p14:tracePt t="72978" x="4724400" y="4241800"/>
          <p14:tracePt t="72995" x="4286250" y="4179888"/>
          <p14:tracePt t="73011" x="3875088" y="4125913"/>
          <p14:tracePt t="73028" x="3517900" y="4108450"/>
          <p14:tracePt t="73045" x="3232150" y="4081463"/>
          <p14:tracePt t="73061" x="2982913" y="4062413"/>
          <p14:tracePt t="73078" x="2751138" y="4062413"/>
          <p14:tracePt t="73095" x="2490788" y="4062413"/>
          <p14:tracePt t="73111" x="2232025" y="4062413"/>
          <p14:tracePt t="73128" x="1973263" y="4062413"/>
          <p14:tracePt t="73146" x="1714500" y="4071938"/>
          <p14:tracePt t="73163" x="1643063" y="4089400"/>
          <p14:tracePt t="73179" x="1608138" y="4108450"/>
          <p14:tracePt t="73196" x="1589088" y="4125913"/>
          <p14:tracePt t="73212" x="1544638" y="4160838"/>
          <p14:tracePt t="73229" x="1509713" y="4205288"/>
          <p14:tracePt t="73235" x="1490663" y="4232275"/>
          <p14:tracePt t="73246" x="1473200" y="4251325"/>
          <p14:tracePt t="73262" x="1473200" y="4313238"/>
          <p14:tracePt t="73278" x="1473200" y="4357688"/>
          <p14:tracePt t="73296" x="1473200" y="4402138"/>
          <p14:tracePt t="73313" x="1482725" y="4456113"/>
          <p14:tracePt t="73330" x="1517650" y="4616450"/>
          <p14:tracePt t="73347" x="1544638" y="4741863"/>
          <p14:tracePt t="73363" x="1571625" y="4875213"/>
          <p14:tracePt t="73379" x="1598613" y="5000625"/>
          <p14:tracePt t="73396" x="1643063" y="5108575"/>
          <p14:tracePt t="73412" x="1704975" y="5214938"/>
          <p14:tracePt t="73429" x="1803400" y="5295900"/>
          <p14:tracePt t="73447" x="1938338" y="5367338"/>
          <p14:tracePt t="73462" x="2133600" y="5446713"/>
          <p14:tracePt t="73479" x="2347913" y="5527675"/>
          <p14:tracePt t="73497" x="2562225" y="5608638"/>
          <p14:tracePt t="73514" x="2894013" y="5705475"/>
          <p14:tracePt t="73531" x="3081338" y="5759450"/>
          <p14:tracePt t="73547" x="3187700" y="5786438"/>
          <p14:tracePt t="73563" x="3251200" y="5813425"/>
          <p14:tracePt t="73580" x="3313113" y="5813425"/>
          <p14:tracePt t="73598" x="3375025" y="5813425"/>
          <p14:tracePt t="73613" x="3509963" y="5822950"/>
          <p14:tracePt t="73630" x="3705225" y="5840413"/>
          <p14:tracePt t="73647" x="3946525" y="5848350"/>
          <p14:tracePt t="73663" x="4205288" y="5848350"/>
          <p14:tracePt t="73680" x="4429125" y="5848350"/>
          <p14:tracePt t="73699" x="4705350" y="5848350"/>
          <p14:tracePt t="73715" x="4840288" y="5813425"/>
          <p14:tracePt t="73730" x="4965700" y="5795963"/>
          <p14:tracePt t="73747" x="5108575" y="5776913"/>
          <p14:tracePt t="73764" x="5241925" y="5759450"/>
          <p14:tracePt t="73781" x="5394325" y="5741988"/>
          <p14:tracePt t="73798" x="5537200" y="5705475"/>
          <p14:tracePt t="73814" x="5688013" y="5670550"/>
          <p14:tracePt t="73830" x="5830888" y="5626100"/>
          <p14:tracePt t="73847" x="5973763" y="5572125"/>
          <p14:tracePt t="73864" x="6062663" y="5537200"/>
          <p14:tracePt t="73867" x="6099175" y="5518150"/>
          <p14:tracePt t="73882" x="6161088" y="5473700"/>
          <p14:tracePt t="73899" x="6215063" y="5411788"/>
          <p14:tracePt t="73915" x="6259513" y="5348288"/>
          <p14:tracePt t="73932" x="6286500" y="5286375"/>
          <p14:tracePt t="73949" x="6286500" y="5224463"/>
          <p14:tracePt t="73965" x="6286500" y="5160963"/>
          <p14:tracePt t="73981" x="6286500" y="5099050"/>
          <p14:tracePt t="73999" x="6251575" y="5018088"/>
          <p14:tracePt t="74015" x="6161088" y="4929188"/>
          <p14:tracePt t="74031" x="6010275" y="4840288"/>
          <p14:tracePt t="74050" x="5724525" y="4732338"/>
          <p14:tracePt t="74066" x="5510213" y="4670425"/>
          <p14:tracePt t="74083" x="5276850" y="4633913"/>
          <p14:tracePt t="74100" x="5054600" y="4608513"/>
          <p14:tracePt t="74115" x="4857750" y="4581525"/>
          <p14:tracePt t="74132" x="4687888" y="4545013"/>
          <p14:tracePt t="74149" x="4554538" y="4527550"/>
          <p14:tracePt t="74165" x="4456113" y="4510088"/>
          <p14:tracePt t="74182" x="4375150" y="4500563"/>
          <p14:tracePt t="74199" x="4268788" y="4500563"/>
          <p14:tracePt t="74215" x="4116388" y="4500563"/>
          <p14:tracePt t="74232" x="3911600" y="4500563"/>
          <p14:tracePt t="74234" x="3795713" y="4500563"/>
          <p14:tracePt t="74251" x="3544888" y="4500563"/>
          <p14:tracePt t="74267" x="3303588" y="4500563"/>
          <p14:tracePt t="74282" x="3089275" y="4500563"/>
          <p14:tracePt t="74298" x="2901950" y="4527550"/>
          <p14:tracePt t="74314" x="2759075" y="4572000"/>
          <p14:tracePt t="74331" x="2616200" y="4633913"/>
          <p14:tracePt t="74348" x="2500313" y="4687888"/>
          <p14:tracePt t="74365" x="2419350" y="4724400"/>
          <p14:tracePt t="74381" x="2357438" y="4751388"/>
          <p14:tracePt t="74399" x="2286000" y="4768850"/>
          <p14:tracePt t="74416" x="2125663" y="4786313"/>
          <p14:tracePt t="74435" x="1884363" y="4813300"/>
          <p14:tracePt t="74451" x="1776413" y="4830763"/>
          <p14:tracePt t="74467" x="1670050" y="4848225"/>
          <p14:tracePt t="74483" x="1625600" y="4867275"/>
          <p14:tracePt t="74501" x="1589088" y="4875213"/>
          <p14:tracePt t="74517" x="1581150" y="4902200"/>
          <p14:tracePt t="74533" x="1562100" y="4938713"/>
          <p14:tracePt t="74550" x="1562100" y="4973638"/>
          <p14:tracePt t="74567" x="1562100" y="5037138"/>
          <p14:tracePt t="74584" x="1562100" y="5116513"/>
          <p14:tracePt t="74586" x="1562100" y="5133975"/>
          <p14:tracePt t="74602" x="1562100" y="5187950"/>
          <p14:tracePt t="74618" x="1581150" y="5259388"/>
          <p14:tracePt t="74635" x="1616075" y="5357813"/>
          <p14:tracePt t="74651" x="1660525" y="5438775"/>
          <p14:tracePt t="74668" x="1704975" y="5500688"/>
          <p14:tracePt t="74684" x="1758950" y="5545138"/>
          <p14:tracePt t="74701" x="1847850" y="5599113"/>
          <p14:tracePt t="74717" x="1965325" y="5653088"/>
          <p14:tracePt t="74734" x="2098675" y="5724525"/>
          <p14:tracePt t="74740" x="2179638" y="5751513"/>
          <p14:tracePt t="74751" x="2251075" y="5786438"/>
          <p14:tracePt t="74768" x="2384425" y="5848350"/>
          <p14:tracePt t="74784" x="2509838" y="5902325"/>
          <p14:tracePt t="74803" x="2687638" y="5965825"/>
          <p14:tracePt t="74819" x="2776538" y="5983288"/>
          <p14:tracePt t="74835" x="2847975" y="5983288"/>
          <p14:tracePt t="74852" x="2938463" y="5983288"/>
          <p14:tracePt t="74868" x="3017838" y="5983288"/>
          <p14:tracePt t="74885" x="3081338" y="5983288"/>
          <p14:tracePt t="74902" x="3152775" y="5965825"/>
          <p14:tracePt t="74918" x="3232150" y="5929313"/>
          <p14:tracePt t="74935" x="3313113" y="5894388"/>
          <p14:tracePt t="74953" x="3411538" y="5840413"/>
          <p14:tracePt t="74970" x="3581400" y="5759450"/>
          <p14:tracePt t="74987" x="3679825" y="5705475"/>
          <p14:tracePt t="75003" x="3776663" y="5661025"/>
          <p14:tracePt t="75019" x="3840163" y="5634038"/>
          <p14:tracePt t="75036" x="3857625" y="5616575"/>
          <p14:tracePt t="75053" x="3884613" y="5608638"/>
          <p14:tracePt t="75069" x="3911600" y="5581650"/>
          <p14:tracePt t="75086" x="3938588" y="5572125"/>
          <p14:tracePt t="75103" x="3956050" y="5545138"/>
          <p14:tracePt t="75119" x="3990975" y="5527675"/>
          <p14:tracePt t="75136" x="4017963" y="5500688"/>
          <p14:tracePt t="75138" x="4027488" y="5491163"/>
          <p14:tracePt t="75154" x="4054475" y="5483225"/>
          <p14:tracePt t="75171" x="4081463" y="5465763"/>
          <p14:tracePt t="75187" x="4098925" y="5456238"/>
          <p14:tracePt t="75204" x="4108450" y="5446713"/>
          <p14:tracePt t="75220" x="4125913" y="5438775"/>
          <p14:tracePt t="75236" x="4133850" y="5429250"/>
          <p14:tracePt t="75267" x="4143375" y="5419725"/>
          <p14:tracePt t="75283" x="4143375" y="5411788"/>
          <p14:tracePt t="75291" x="4143375" y="5402263"/>
          <p14:tracePt t="75304" x="4152900" y="5394325"/>
          <p14:tracePt t="75320" x="4160838" y="5394325"/>
          <p14:tracePt t="75336" x="4160838" y="5384800"/>
          <p14:tracePt t="75355" x="4187825" y="5367338"/>
          <p14:tracePt t="75370" x="4197350" y="5340350"/>
          <p14:tracePt t="75387" x="4224338" y="5303838"/>
          <p14:tracePt t="75404" x="4241800" y="5276850"/>
          <p14:tracePt t="75420" x="4251325" y="5268913"/>
          <p14:tracePt t="75437" x="4259263" y="5251450"/>
          <p14:tracePt t="75454" x="4268788" y="5241925"/>
          <p14:tracePt t="75471" x="4276725" y="5224463"/>
          <p14:tracePt t="75487" x="4276725" y="5205413"/>
          <p14:tracePt t="75506" x="4276725" y="5187950"/>
          <p14:tracePt t="75522" x="4276725" y="5170488"/>
          <p14:tracePt t="75554" x="4276725" y="5153025"/>
          <p14:tracePt t="75571" x="4276725" y="5143500"/>
          <p14:tracePt t="75588" x="4276725" y="5116513"/>
          <p14:tracePt t="75607" x="4276725" y="5072063"/>
          <p14:tracePt t="75622" x="4276725" y="5027613"/>
          <p14:tracePt t="75639" x="4259263" y="5000625"/>
          <p14:tracePt t="75655" x="4241800" y="4956175"/>
          <p14:tracePt t="75671" x="4232275" y="4946650"/>
          <p14:tracePt t="75688" x="4214813" y="4919663"/>
          <p14:tracePt t="75705" x="4197350" y="4902200"/>
          <p14:tracePt t="75721" x="4152900" y="4884738"/>
          <p14:tracePt t="75726" x="4125913" y="4848225"/>
          <p14:tracePt t="75738" x="4081463" y="4840288"/>
          <p14:tracePt t="75755" x="4054475" y="4822825"/>
          <p14:tracePt t="75772" x="4027488" y="4803775"/>
          <p14:tracePt t="75790" x="3990975" y="4795838"/>
          <p14:tracePt t="75807" x="3983038" y="4795838"/>
          <p14:tracePt t="75823" x="3965575" y="4786313"/>
          <p14:tracePt t="75839" x="3938588" y="4776788"/>
          <p14:tracePt t="75856" x="3867150" y="4751388"/>
          <p14:tracePt t="75872" x="3786188" y="4732338"/>
          <p14:tracePt t="75889" x="3724275" y="4724400"/>
          <p14:tracePt t="75906" x="3625850" y="4705350"/>
          <p14:tracePt t="75922" x="3536950" y="4687888"/>
          <p14:tracePt t="75939" x="3465513" y="4679950"/>
          <p14:tracePt t="75956" x="3384550" y="4660900"/>
          <p14:tracePt t="75958" x="3330575" y="4652963"/>
          <p14:tracePt t="75975" x="3224213" y="4633913"/>
          <p14:tracePt t="75991" x="3098800" y="4616450"/>
          <p14:tracePt t="76007" x="2955925" y="4598988"/>
          <p14:tracePt t="76023" x="2803525" y="4581525"/>
          <p14:tracePt t="76040" x="2670175" y="4562475"/>
          <p14:tracePt t="76057" x="2598738" y="4554538"/>
          <p14:tracePt t="76073" x="2589213" y="4554538"/>
          <p14:tracePt t="76107" x="2581275" y="4554538"/>
          <p14:tracePt t="76123" x="2571750" y="4554538"/>
          <p14:tracePt t="76140" x="2544763" y="4554538"/>
          <p14:tracePt t="76157" x="2482850" y="4562475"/>
          <p14:tracePt t="76159" x="2455863" y="4572000"/>
          <p14:tracePt t="76174" x="2419350" y="4589463"/>
          <p14:tracePt t="76190" x="2401888" y="4608513"/>
          <p14:tracePt t="76207" x="2374900" y="4616450"/>
          <p14:tracePt t="76224" x="2366963" y="4616450"/>
          <p14:tracePt t="76230" x="2357438" y="4625975"/>
          <p14:tracePt t="76241" x="2347913" y="4625975"/>
          <p14:tracePt t="76257" x="2312988" y="4633913"/>
          <p14:tracePt t="76274" x="2303463" y="4643438"/>
          <p14:tracePt t="76291" x="2295525" y="4652963"/>
          <p14:tracePt t="76308" x="2276475" y="4652963"/>
          <p14:tracePt t="76324" x="2259013" y="4660900"/>
          <p14:tracePt t="76361" x="2251075" y="4660900"/>
          <p14:tracePt t="76374" x="2241550" y="4670425"/>
          <p14:tracePt t="76391" x="2232025" y="4670425"/>
          <p14:tracePt t="76409" x="2205038" y="4724400"/>
          <p14:tracePt t="76424" x="2205038" y="4776788"/>
          <p14:tracePt t="76441" x="2251075" y="4857750"/>
          <p14:tracePt t="76458" x="2312988" y="4946650"/>
          <p14:tracePt t="76475" x="2366963" y="4991100"/>
          <p14:tracePt t="76491" x="2500313" y="5062538"/>
          <p14:tracePt t="76508" x="2741613" y="5126038"/>
          <p14:tracePt t="76526" x="3232150" y="5205413"/>
          <p14:tracePt t="76543" x="3608388" y="5232400"/>
          <p14:tracePt t="76558" x="3983038" y="5241925"/>
          <p14:tracePt t="76575" x="4241800" y="5241925"/>
          <p14:tracePt t="76592" x="4419600" y="5241925"/>
          <p14:tracePt t="76609" x="4527550" y="5241925"/>
          <p14:tracePt t="76625" x="4608513" y="5241925"/>
          <p14:tracePt t="76642" x="4652963" y="5241925"/>
          <p14:tracePt t="76659" x="4714875" y="5241925"/>
          <p14:tracePt t="76675" x="4768850" y="5241925"/>
          <p14:tracePt t="76692" x="4822825" y="5241925"/>
          <p14:tracePt t="76694" x="4848225" y="5241925"/>
          <p14:tracePt t="76710" x="4884738" y="5241925"/>
          <p14:tracePt t="76727" x="4911725" y="5241925"/>
          <p14:tracePt t="76742" x="4929188" y="5241925"/>
          <p14:tracePt t="76871" x="4919663" y="5241925"/>
          <p14:tracePt t="76879" x="4919663" y="5232400"/>
          <p14:tracePt t="76894" x="4875213" y="5224463"/>
          <p14:tracePt t="76911" x="4822825" y="5214938"/>
          <p14:tracePt t="76927" x="4714875" y="5197475"/>
          <p14:tracePt t="76943" x="4608513" y="5180013"/>
          <p14:tracePt t="76960" x="4500563" y="5160963"/>
          <p14:tracePt t="76977" x="4483100" y="5160963"/>
          <p14:tracePt t="77111" x="4491038" y="5160963"/>
          <p14:tracePt t="77119" x="4510088" y="5160963"/>
          <p14:tracePt t="77129" x="4537075" y="5160963"/>
          <p14:tracePt t="77144" x="4589463" y="5160963"/>
          <p14:tracePt t="77160" x="4643438" y="5160963"/>
          <p14:tracePt t="77215" x="4633913" y="5160963"/>
          <p14:tracePt t="77223" x="4616450" y="5160963"/>
          <p14:tracePt t="77231" x="4589463" y="5160963"/>
          <p14:tracePt t="77244" x="4554538" y="5153025"/>
          <p14:tracePt t="77263" x="4446588" y="5143500"/>
          <p14:tracePt t="77279" x="4419600" y="5143500"/>
          <p14:tracePt t="77343" x="4429125" y="5143500"/>
          <p14:tracePt t="77351" x="4446588" y="5143500"/>
          <p14:tracePt t="77362" x="4473575" y="5143500"/>
          <p14:tracePt t="77379" x="4589463" y="5143500"/>
          <p14:tracePt t="77395" x="4724400" y="5143500"/>
          <p14:tracePt t="77455" x="4714875" y="5143500"/>
          <p14:tracePt t="77463" x="4705350" y="5143500"/>
          <p14:tracePt t="77479" x="4679950" y="5143500"/>
          <p14:tracePt t="77495" x="4652963" y="5143500"/>
          <p14:tracePt t="77512" x="4643438" y="5143500"/>
          <p14:tracePt t="77529" x="4633913" y="5143500"/>
          <p14:tracePt t="78175" x="4643438" y="5143500"/>
          <p14:tracePt t="79331" x="4652963" y="5143500"/>
          <p14:tracePt t="79339" x="4660900" y="5143500"/>
          <p14:tracePt t="79987" x="4625975" y="5160963"/>
          <p14:tracePt t="79995" x="4598988" y="5180013"/>
          <p14:tracePt t="80006" x="4554538" y="5224463"/>
          <p14:tracePt t="80022" x="4483100" y="5286375"/>
          <p14:tracePt t="80040" x="4322763" y="5367338"/>
          <p14:tracePt t="80055" x="4170363" y="5446713"/>
          <p14:tracePt t="80071" x="4044950" y="5500688"/>
          <p14:tracePt t="80088" x="3990975" y="5518150"/>
          <p14:tracePt t="80105" x="3965575" y="5518150"/>
          <p14:tracePt t="80121" x="3956050" y="5518150"/>
          <p14:tracePt t="80163" x="3946525" y="5527675"/>
          <p14:tracePt t="80172" x="3938588" y="5527675"/>
          <p14:tracePt t="80219" x="3938588" y="5537200"/>
          <p14:tracePt t="80227" x="3946525" y="5545138"/>
          <p14:tracePt t="80243" x="3965575" y="5554663"/>
          <p14:tracePt t="80258" x="4010025" y="5589588"/>
          <p14:tracePt t="80275" x="4027488" y="5589588"/>
          <p14:tracePt t="80291" x="4037013" y="5589588"/>
          <p14:tracePt t="80307" x="4044950" y="5589588"/>
          <p14:tracePt t="80356" x="4054475" y="5589588"/>
          <p14:tracePt t="80363" x="4062413" y="5589588"/>
          <p14:tracePt t="80374" x="4071938" y="5599113"/>
          <p14:tracePt t="81887" x="4062413" y="5599113"/>
          <p14:tracePt t="81911" x="4071938" y="5599113"/>
          <p14:tracePt t="81927" x="4081463" y="5599113"/>
          <p14:tracePt t="81935" x="4089400" y="5599113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544" y="2005012"/>
            <a:ext cx="51644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class Checkup{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private: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dId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pId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checkupId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//Maintain the doctor and patient ID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CheckUp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&amp; </a:t>
            </a:r>
            <a:r>
              <a:rPr lang="en-US" sz="1800" dirty="0" err="1">
                <a:latin typeface="Consolas" panose="020B0609020204030204" pitchFamily="49" charset="0"/>
              </a:rPr>
              <a:t>pid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&amp; did);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Association (</a:t>
            </a:r>
            <a:r>
              <a:rPr lang="en-US" b="1" dirty="0">
                <a:solidFill>
                  <a:srgbClr val="FF0000"/>
                </a:solidFill>
              </a:rPr>
              <a:t>use-a</a:t>
            </a:r>
            <a:r>
              <a:rPr lang="en-US" b="1" dirty="0"/>
              <a:t>)</a:t>
            </a:r>
            <a:r>
              <a:rPr lang="en-US" dirty="0"/>
              <a:t> Examples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738547" y="1376156"/>
            <a:ext cx="6638161" cy="689730"/>
            <a:chOff x="3307282" y="1336379"/>
            <a:chExt cx="6638161" cy="689730"/>
          </a:xfrm>
        </p:grpSpPr>
        <p:grpSp>
          <p:nvGrpSpPr>
            <p:cNvPr id="19" name="Group 18"/>
            <p:cNvGrpSpPr/>
            <p:nvPr/>
          </p:nvGrpSpPr>
          <p:grpSpPr>
            <a:xfrm>
              <a:off x="5424069" y="1336379"/>
              <a:ext cx="4521374" cy="683862"/>
              <a:chOff x="543302" y="1475987"/>
              <a:chExt cx="4281711" cy="68386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43302" y="1580300"/>
                <a:ext cx="4281711" cy="579549"/>
                <a:chOff x="4539854" y="1918951"/>
                <a:chExt cx="5328512" cy="579549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4539854" y="1918951"/>
                  <a:ext cx="2882231" cy="579549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/>
                    <a:t>Medical Checkup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8490327" y="1918951"/>
                  <a:ext cx="1378039" cy="579549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/>
                    <a:t>Patient</a:t>
                  </a:r>
                </a:p>
              </p:txBody>
            </p:sp>
            <p:cxnSp>
              <p:nvCxnSpPr>
                <p:cNvPr id="10" name="Straight Arrow Connector 9"/>
                <p:cNvCxnSpPr>
                  <a:stCxn id="9" idx="1"/>
                  <a:endCxn id="8" idx="3"/>
                </p:cNvCxnSpPr>
                <p:nvPr/>
              </p:nvCxnSpPr>
              <p:spPr>
                <a:xfrm flipH="1">
                  <a:off x="7422085" y="2208726"/>
                  <a:ext cx="1068242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3115904" y="1475987"/>
                <a:ext cx="4594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get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307282" y="1336379"/>
              <a:ext cx="2116788" cy="689730"/>
              <a:chOff x="2391404" y="1475988"/>
              <a:chExt cx="2116788" cy="68973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391404" y="1586169"/>
                <a:ext cx="2116788" cy="579549"/>
                <a:chOff x="6839777" y="1924820"/>
                <a:chExt cx="2634304" cy="579549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6839777" y="1924820"/>
                  <a:ext cx="1378039" cy="57954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/>
                    <a:t>Doctor</a:t>
                  </a:r>
                </a:p>
              </p:txBody>
            </p:sp>
            <p:cxnSp>
              <p:nvCxnSpPr>
                <p:cNvPr id="25" name="Straight Arrow Connector 24"/>
                <p:cNvCxnSpPr>
                  <a:stCxn id="23" idx="3"/>
                  <a:endCxn id="8" idx="1"/>
                </p:cNvCxnSpPr>
                <p:nvPr/>
              </p:nvCxnSpPr>
              <p:spPr>
                <a:xfrm flipV="1">
                  <a:off x="8217815" y="2208727"/>
                  <a:ext cx="1256266" cy="5868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/>
              <p:cNvSpPr txBox="1"/>
              <p:nvPr/>
            </p:nvSpPr>
            <p:spPr>
              <a:xfrm>
                <a:off x="3543631" y="1475988"/>
                <a:ext cx="964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Perform</a:t>
                </a:r>
              </a:p>
            </p:txBody>
          </p:sp>
        </p:grpSp>
      </p:grpSp>
      <p:pic>
        <p:nvPicPr>
          <p:cNvPr id="5122" name="Picture 2" descr="Image result for patient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231" y="337263"/>
            <a:ext cx="2047741" cy="204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ontent Placeholder 2"/>
          <p:cNvSpPr txBox="1">
            <a:spLocks/>
          </p:cNvSpPr>
          <p:nvPr/>
        </p:nvSpPr>
        <p:spPr>
          <a:xfrm>
            <a:off x="695459" y="1855668"/>
            <a:ext cx="60780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dirty="0"/>
              <a:t>Bidirectional many to many, breakdown in two one to many relations.</a:t>
            </a:r>
          </a:p>
          <a:p>
            <a:r>
              <a:rPr lang="en-US" dirty="0"/>
              <a:t>Add association relation as a new class.</a:t>
            </a:r>
          </a:p>
          <a:p>
            <a:r>
              <a:rPr lang="en-US" dirty="0"/>
              <a:t>Store id of doctor and patient for each checkup.</a:t>
            </a:r>
          </a:p>
          <a:p>
            <a:r>
              <a:rPr lang="en-US" dirty="0"/>
              <a:t>Add checkups list in both doctor and patient to link them.</a:t>
            </a:r>
          </a:p>
          <a:p>
            <a:pPr lvl="1"/>
            <a:r>
              <a:rPr lang="en-US" dirty="0"/>
              <a:t>A doctor can perform many checkups</a:t>
            </a:r>
          </a:p>
          <a:p>
            <a:pPr lvl="1"/>
            <a:r>
              <a:rPr lang="en-US" dirty="0"/>
              <a:t>A patient can get many checkups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A4F2300-4F10-4104-B98A-A76C41A312CE}"/>
                  </a:ext>
                </a:extLst>
              </p14:cNvPr>
              <p14:cNvContentPartPr/>
              <p14:nvPr/>
            </p14:nvContentPartPr>
            <p14:xfrm>
              <a:off x="5503500" y="2158440"/>
              <a:ext cx="465840" cy="37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A4F2300-4F10-4104-B98A-A76C41A312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4860" y="2149800"/>
                <a:ext cx="483480" cy="5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EE49BA57-71B5-4921-9B8A-171E2F28B7BB}"/>
              </a:ext>
            </a:extLst>
          </p:cNvPr>
          <p:cNvGrpSpPr/>
          <p:nvPr/>
        </p:nvGrpSpPr>
        <p:grpSpPr>
          <a:xfrm>
            <a:off x="3579660" y="2070960"/>
            <a:ext cx="199800" cy="274680"/>
            <a:chOff x="3579660" y="2070960"/>
            <a:chExt cx="19980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8E799DA-8CE0-4F9C-A25B-3F7DA386493A}"/>
                    </a:ext>
                  </a:extLst>
                </p14:cNvPr>
                <p14:cNvContentPartPr/>
                <p14:nvPr/>
              </p14:nvContentPartPr>
              <p14:xfrm>
                <a:off x="3579660" y="2070960"/>
                <a:ext cx="128160" cy="199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8E799DA-8CE0-4F9C-A25B-3F7DA38649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70660" y="2061960"/>
                  <a:ext cx="145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5B6A866-1E5B-420F-B5D7-D92020705C07}"/>
                    </a:ext>
                  </a:extLst>
                </p14:cNvPr>
                <p14:cNvContentPartPr/>
                <p14:nvPr/>
              </p14:nvContentPartPr>
              <p14:xfrm>
                <a:off x="3583620" y="2236560"/>
                <a:ext cx="195840" cy="109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5B6A866-1E5B-420F-B5D7-D92020705C0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74980" y="2227560"/>
                  <a:ext cx="213480" cy="12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7522775-AAB6-43E6-B536-EBA4EAF0588A}"/>
                  </a:ext>
                </a:extLst>
              </p14:cNvPr>
              <p14:cNvContentPartPr/>
              <p14:nvPr/>
            </p14:nvContentPartPr>
            <p14:xfrm>
              <a:off x="5145660" y="1996440"/>
              <a:ext cx="349560" cy="217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7522775-AAB6-43E6-B536-EBA4EAF0588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36660" y="1987440"/>
                <a:ext cx="367200" cy="23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3987187A-1B4E-4EB2-9E70-6EC525B1FE6A}"/>
              </a:ext>
            </a:extLst>
          </p:cNvPr>
          <p:cNvGrpSpPr/>
          <p:nvPr/>
        </p:nvGrpSpPr>
        <p:grpSpPr>
          <a:xfrm>
            <a:off x="5511060" y="2018760"/>
            <a:ext cx="1231200" cy="600480"/>
            <a:chOff x="5511060" y="2018760"/>
            <a:chExt cx="1231200" cy="60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C09143C-FD55-48D7-8906-90202C4C48FB}"/>
                    </a:ext>
                  </a:extLst>
                </p14:cNvPr>
                <p14:cNvContentPartPr/>
                <p14:nvPr/>
              </p14:nvContentPartPr>
              <p14:xfrm>
                <a:off x="5511060" y="2159880"/>
                <a:ext cx="191880" cy="254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C09143C-FD55-48D7-8906-90202C4C48F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02420" y="2150880"/>
                  <a:ext cx="2095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C68E329-D9D9-49BC-AFEF-36B11D91D311}"/>
                    </a:ext>
                  </a:extLst>
                </p14:cNvPr>
                <p14:cNvContentPartPr/>
                <p14:nvPr/>
              </p14:nvContentPartPr>
              <p14:xfrm>
                <a:off x="5815620" y="2361840"/>
                <a:ext cx="19080" cy="97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C68E329-D9D9-49BC-AFEF-36B11D91D31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806620" y="2352840"/>
                  <a:ext cx="367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8D17C1-4894-43C8-A690-4A7D8139489F}"/>
                    </a:ext>
                  </a:extLst>
                </p14:cNvPr>
                <p14:cNvContentPartPr/>
                <p14:nvPr/>
              </p14:nvContentPartPr>
              <p14:xfrm>
                <a:off x="5901660" y="2245920"/>
                <a:ext cx="53640" cy="196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8D17C1-4894-43C8-A690-4A7D8139489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93020" y="2236920"/>
                  <a:ext cx="712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FC70AED-E121-44E3-9F96-797560D8C0C7}"/>
                    </a:ext>
                  </a:extLst>
                </p14:cNvPr>
                <p14:cNvContentPartPr/>
                <p14:nvPr/>
              </p14:nvContentPartPr>
              <p14:xfrm>
                <a:off x="5873580" y="2193000"/>
                <a:ext cx="128880" cy="155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FC70AED-E121-44E3-9F96-797560D8C0C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864580" y="2184360"/>
                  <a:ext cx="1465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CA040A1-F1FA-40A1-B2F0-8FF12FE470B3}"/>
                    </a:ext>
                  </a:extLst>
                </p14:cNvPr>
                <p14:cNvContentPartPr/>
                <p14:nvPr/>
              </p14:nvContentPartPr>
              <p14:xfrm>
                <a:off x="6110100" y="2362920"/>
                <a:ext cx="18000" cy="89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CA040A1-F1FA-40A1-B2F0-8FF12FE470B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01100" y="2353920"/>
                  <a:ext cx="356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CB21E2E-296E-445D-B2C9-FCCEB6CBAB99}"/>
                    </a:ext>
                  </a:extLst>
                </p14:cNvPr>
                <p14:cNvContentPartPr/>
                <p14:nvPr/>
              </p14:nvContentPartPr>
              <p14:xfrm>
                <a:off x="6182820" y="2239080"/>
                <a:ext cx="169560" cy="136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CB21E2E-296E-445D-B2C9-FCCEB6CBAB9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174180" y="2230080"/>
                  <a:ext cx="187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CD65471-6E0D-434A-995E-75776B220DF5}"/>
                    </a:ext>
                  </a:extLst>
                </p14:cNvPr>
                <p14:cNvContentPartPr/>
                <p14:nvPr/>
              </p14:nvContentPartPr>
              <p14:xfrm>
                <a:off x="6307380" y="2207040"/>
                <a:ext cx="154080" cy="114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CD65471-6E0D-434A-995E-75776B220DF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98380" y="2198040"/>
                  <a:ext cx="1717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B2B667F-3749-42C9-BDB2-7EC229B8D1B3}"/>
                    </a:ext>
                  </a:extLst>
                </p14:cNvPr>
                <p14:cNvContentPartPr/>
                <p14:nvPr/>
              </p14:nvContentPartPr>
              <p14:xfrm>
                <a:off x="6505020" y="2190840"/>
                <a:ext cx="32400" cy="72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B2B667F-3749-42C9-BDB2-7EC229B8D1B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496020" y="2181840"/>
                  <a:ext cx="500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93D9669-1FEB-4DB5-9668-A88E4A70AE40}"/>
                    </a:ext>
                  </a:extLst>
                </p14:cNvPr>
                <p14:cNvContentPartPr/>
                <p14:nvPr/>
              </p14:nvContentPartPr>
              <p14:xfrm>
                <a:off x="6443460" y="2109840"/>
                <a:ext cx="43920" cy="39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93D9669-1FEB-4DB5-9668-A88E4A70AE4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434460" y="2100840"/>
                  <a:ext cx="615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92ACA55-BD01-4B0C-8C11-66F5C402D6F7}"/>
                    </a:ext>
                  </a:extLst>
                </p14:cNvPr>
                <p14:cNvContentPartPr/>
                <p14:nvPr/>
              </p14:nvContentPartPr>
              <p14:xfrm>
                <a:off x="6569100" y="2018760"/>
                <a:ext cx="173160" cy="220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92ACA55-BD01-4B0C-8C11-66F5C402D6F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560100" y="2009760"/>
                  <a:ext cx="1908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82515C1-91CC-4108-A206-03FC756EA9C0}"/>
                    </a:ext>
                  </a:extLst>
                </p14:cNvPr>
                <p14:cNvContentPartPr/>
                <p14:nvPr/>
              </p14:nvContentPartPr>
              <p14:xfrm>
                <a:off x="6430140" y="2285880"/>
                <a:ext cx="283320" cy="147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82515C1-91CC-4108-A206-03FC756EA9C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421500" y="2277240"/>
                  <a:ext cx="3009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D49FF4C-F1AC-4337-86D6-4C4DD813530E}"/>
                    </a:ext>
                  </a:extLst>
                </p14:cNvPr>
                <p14:cNvContentPartPr/>
                <p14:nvPr/>
              </p14:nvContentPartPr>
              <p14:xfrm>
                <a:off x="5929020" y="2486400"/>
                <a:ext cx="162000" cy="74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D49FF4C-F1AC-4337-86D6-4C4DD813530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920020" y="2477400"/>
                  <a:ext cx="1796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1FFA903-FCFA-4C09-8A6A-341903B2E31F}"/>
                    </a:ext>
                  </a:extLst>
                </p14:cNvPr>
                <p14:cNvContentPartPr/>
                <p14:nvPr/>
              </p14:nvContentPartPr>
              <p14:xfrm>
                <a:off x="5664060" y="2551560"/>
                <a:ext cx="134280" cy="67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1FFA903-FCFA-4C09-8A6A-341903B2E31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655060" y="2542920"/>
                  <a:ext cx="15192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270CD9D-D6C1-4758-AAA4-4D1BA347B6C9}"/>
              </a:ext>
            </a:extLst>
          </p:cNvPr>
          <p:cNvGrpSpPr/>
          <p:nvPr/>
        </p:nvGrpSpPr>
        <p:grpSpPr>
          <a:xfrm>
            <a:off x="8264700" y="1896360"/>
            <a:ext cx="80640" cy="219240"/>
            <a:chOff x="8264700" y="1896360"/>
            <a:chExt cx="80640" cy="2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60C005F-977D-4299-BACF-4F05507A4BE6}"/>
                    </a:ext>
                  </a:extLst>
                </p14:cNvPr>
                <p14:cNvContentPartPr/>
                <p14:nvPr/>
              </p14:nvContentPartPr>
              <p14:xfrm>
                <a:off x="8264700" y="1896360"/>
                <a:ext cx="78480" cy="160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60C005F-977D-4299-BACF-4F05507A4BE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255700" y="1887720"/>
                  <a:ext cx="961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3500EC1-DEAD-4680-87BF-BF58E834D008}"/>
                    </a:ext>
                  </a:extLst>
                </p14:cNvPr>
                <p14:cNvContentPartPr/>
                <p14:nvPr/>
              </p14:nvContentPartPr>
              <p14:xfrm>
                <a:off x="8266860" y="2098680"/>
                <a:ext cx="78480" cy="16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3500EC1-DEAD-4680-87BF-BF58E834D00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257860" y="2089680"/>
                  <a:ext cx="9612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2523C87-3FD5-4779-BB09-A959F21569B8}"/>
              </a:ext>
            </a:extLst>
          </p:cNvPr>
          <p:cNvGrpSpPr/>
          <p:nvPr/>
        </p:nvGrpSpPr>
        <p:grpSpPr>
          <a:xfrm>
            <a:off x="6993540" y="2034960"/>
            <a:ext cx="354240" cy="230760"/>
            <a:chOff x="6993540" y="2034960"/>
            <a:chExt cx="354240" cy="2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1D2BDCB-E1D4-47B2-826A-749DEA733D26}"/>
                    </a:ext>
                  </a:extLst>
                </p14:cNvPr>
                <p14:cNvContentPartPr/>
                <p14:nvPr/>
              </p14:nvContentPartPr>
              <p14:xfrm>
                <a:off x="6993540" y="2034960"/>
                <a:ext cx="239040" cy="176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1D2BDCB-E1D4-47B2-826A-749DEA733D2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984900" y="2026320"/>
                  <a:ext cx="2566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8DDCB31-ADEB-4EF1-A1F0-3DE016FE8751}"/>
                    </a:ext>
                  </a:extLst>
                </p14:cNvPr>
                <p14:cNvContentPartPr/>
                <p14:nvPr/>
              </p14:nvContentPartPr>
              <p14:xfrm>
                <a:off x="7117740" y="2189760"/>
                <a:ext cx="230040" cy="75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8DDCB31-ADEB-4EF1-A1F0-3DE016FE875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109100" y="2180760"/>
                  <a:ext cx="24768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4F3C807-428F-495F-9655-93E7A63238CC}"/>
              </a:ext>
            </a:extLst>
          </p:cNvPr>
          <p:cNvGrpSpPr/>
          <p:nvPr/>
        </p:nvGrpSpPr>
        <p:grpSpPr>
          <a:xfrm>
            <a:off x="3983580" y="2980680"/>
            <a:ext cx="997560" cy="71640"/>
            <a:chOff x="3983580" y="2980680"/>
            <a:chExt cx="997560" cy="7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1FAD49A-53FD-4DD3-BF7A-4FA380957DBC}"/>
                    </a:ext>
                  </a:extLst>
                </p14:cNvPr>
                <p14:cNvContentPartPr/>
                <p14:nvPr/>
              </p14:nvContentPartPr>
              <p14:xfrm>
                <a:off x="3983580" y="2980680"/>
                <a:ext cx="498240" cy="35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1FAD49A-53FD-4DD3-BF7A-4FA380957DB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974940" y="2972040"/>
                  <a:ext cx="515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8A066FF-F84C-4B1E-B308-B105F10F5BB7}"/>
                    </a:ext>
                  </a:extLst>
                </p14:cNvPr>
                <p14:cNvContentPartPr/>
                <p14:nvPr/>
              </p14:nvContentPartPr>
              <p14:xfrm>
                <a:off x="4606380" y="3027480"/>
                <a:ext cx="374760" cy="24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8A066FF-F84C-4B1E-B308-B105F10F5BB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597380" y="3018480"/>
                  <a:ext cx="39240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1" name="Group 5120">
            <a:extLst>
              <a:ext uri="{FF2B5EF4-FFF2-40B4-BE49-F238E27FC236}">
                <a16:creationId xmlns:a16="http://schemas.microsoft.com/office/drawing/2014/main" id="{8B4BDFC6-C9C6-4B79-B27C-EADF94DF4C60}"/>
              </a:ext>
            </a:extLst>
          </p:cNvPr>
          <p:cNvGrpSpPr/>
          <p:nvPr/>
        </p:nvGrpSpPr>
        <p:grpSpPr>
          <a:xfrm>
            <a:off x="9450900" y="3315120"/>
            <a:ext cx="2617560" cy="787680"/>
            <a:chOff x="9450900" y="3315120"/>
            <a:chExt cx="2617560" cy="78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01D6344-7975-4A83-A7EC-FE2DF4C9F5C4}"/>
                    </a:ext>
                  </a:extLst>
                </p14:cNvPr>
                <p14:cNvContentPartPr/>
                <p14:nvPr/>
              </p14:nvContentPartPr>
              <p14:xfrm>
                <a:off x="9487620" y="3905520"/>
                <a:ext cx="78480" cy="197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01D6344-7975-4A83-A7EC-FE2DF4C9F5C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478620" y="3896880"/>
                  <a:ext cx="961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D3018DA-2E9B-4477-8A42-D237A48B1A00}"/>
                    </a:ext>
                  </a:extLst>
                </p14:cNvPr>
                <p14:cNvContentPartPr/>
                <p14:nvPr/>
              </p14:nvContentPartPr>
              <p14:xfrm>
                <a:off x="9450900" y="3946560"/>
                <a:ext cx="24228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D3018DA-2E9B-4477-8A42-D237A48B1A0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441900" y="3937560"/>
                  <a:ext cx="2599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CA3862C-2B60-48EA-BC16-7D7318527007}"/>
                    </a:ext>
                  </a:extLst>
                </p14:cNvPr>
                <p14:cNvContentPartPr/>
                <p14:nvPr/>
              </p14:nvContentPartPr>
              <p14:xfrm>
                <a:off x="9639180" y="3858000"/>
                <a:ext cx="41400" cy="36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CA3862C-2B60-48EA-BC16-7D731852700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630180" y="3849000"/>
                  <a:ext cx="590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F7B1150-9275-46AD-BFC3-2C0C23D99C1B}"/>
                    </a:ext>
                  </a:extLst>
                </p14:cNvPr>
                <p14:cNvContentPartPr/>
                <p14:nvPr/>
              </p14:nvContentPartPr>
              <p14:xfrm>
                <a:off x="9728460" y="3750000"/>
                <a:ext cx="371160" cy="258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F7B1150-9275-46AD-BFC3-2C0C23D99C1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719460" y="3741360"/>
                  <a:ext cx="3888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CA827EB-0D36-498B-90B6-F037BD40E09E}"/>
                    </a:ext>
                  </a:extLst>
                </p14:cNvPr>
                <p14:cNvContentPartPr/>
                <p14:nvPr/>
              </p14:nvContentPartPr>
              <p14:xfrm>
                <a:off x="10304100" y="3690600"/>
                <a:ext cx="207360" cy="250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CA827EB-0D36-498B-90B6-F037BD40E09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295100" y="3681960"/>
                  <a:ext cx="2250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71F42BD-C8D9-4BF1-B1E5-F6C94EA815F9}"/>
                    </a:ext>
                  </a:extLst>
                </p14:cNvPr>
                <p14:cNvContentPartPr/>
                <p14:nvPr/>
              </p14:nvContentPartPr>
              <p14:xfrm>
                <a:off x="10558980" y="3587280"/>
                <a:ext cx="293400" cy="309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71F42BD-C8D9-4BF1-B1E5-F6C94EA815F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549980" y="3578280"/>
                  <a:ext cx="3110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337A913-48EB-4CBC-A8AF-468DFF50CCA7}"/>
                    </a:ext>
                  </a:extLst>
                </p14:cNvPr>
                <p14:cNvContentPartPr/>
                <p14:nvPr/>
              </p14:nvContentPartPr>
              <p14:xfrm>
                <a:off x="10759500" y="3622200"/>
                <a:ext cx="360000" cy="168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337A913-48EB-4CBC-A8AF-468DFF50CCA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50500" y="3613200"/>
                  <a:ext cx="3776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3583CCA-881B-43A3-80EF-A0FE796321E9}"/>
                    </a:ext>
                  </a:extLst>
                </p14:cNvPr>
                <p14:cNvContentPartPr/>
                <p14:nvPr/>
              </p14:nvContentPartPr>
              <p14:xfrm>
                <a:off x="11226060" y="3337800"/>
                <a:ext cx="51840" cy="474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3583CCA-881B-43A3-80EF-A0FE796321E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17420" y="3329160"/>
                  <a:ext cx="6948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AEA900F-C908-4782-8750-C0EA6E854288}"/>
                    </a:ext>
                  </a:extLst>
                </p14:cNvPr>
                <p14:cNvContentPartPr/>
                <p14:nvPr/>
              </p14:nvContentPartPr>
              <p14:xfrm>
                <a:off x="11403900" y="3418800"/>
                <a:ext cx="102240" cy="167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AEA900F-C908-4782-8750-C0EA6E85428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394900" y="3409800"/>
                  <a:ext cx="1198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B563AAD-8A09-4D8A-A499-D42119862606}"/>
                    </a:ext>
                  </a:extLst>
                </p14:cNvPr>
                <p14:cNvContentPartPr/>
                <p14:nvPr/>
              </p14:nvContentPartPr>
              <p14:xfrm>
                <a:off x="11418660" y="3324840"/>
                <a:ext cx="60120" cy="65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B563AAD-8A09-4D8A-A499-D4211986260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409660" y="3316200"/>
                  <a:ext cx="777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9803361-43D8-42D5-A90B-FB5736BCBBFC}"/>
                    </a:ext>
                  </a:extLst>
                </p14:cNvPr>
                <p14:cNvContentPartPr/>
                <p14:nvPr/>
              </p14:nvContentPartPr>
              <p14:xfrm>
                <a:off x="11491740" y="3377040"/>
                <a:ext cx="133200" cy="210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9803361-43D8-42D5-A90B-FB5736BCBBF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482740" y="3368400"/>
                  <a:ext cx="1508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9EE3C1E-4667-4F51-AF5A-119644D70D30}"/>
                    </a:ext>
                  </a:extLst>
                </p14:cNvPr>
                <p14:cNvContentPartPr/>
                <p14:nvPr/>
              </p14:nvContentPartPr>
              <p14:xfrm>
                <a:off x="11602260" y="3380280"/>
                <a:ext cx="108720" cy="167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9EE3C1E-4667-4F51-AF5A-119644D70D3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593260" y="3371640"/>
                  <a:ext cx="1263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1114011-5106-49E4-ABA6-ED34706567CC}"/>
                    </a:ext>
                  </a:extLst>
                </p14:cNvPr>
                <p14:cNvContentPartPr/>
                <p14:nvPr/>
              </p14:nvContentPartPr>
              <p14:xfrm>
                <a:off x="11697660" y="3315120"/>
                <a:ext cx="370800" cy="146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1114011-5106-49E4-ABA6-ED34706567C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689020" y="3306480"/>
                  <a:ext cx="3884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120" name="Ink 5119">
                  <a:extLst>
                    <a:ext uri="{FF2B5EF4-FFF2-40B4-BE49-F238E27FC236}">
                      <a16:creationId xmlns:a16="http://schemas.microsoft.com/office/drawing/2014/main" id="{5D921882-1D68-4E76-8E47-28F14D05B158}"/>
                    </a:ext>
                  </a:extLst>
                </p14:cNvPr>
                <p14:cNvContentPartPr/>
                <p14:nvPr/>
              </p14:nvContentPartPr>
              <p14:xfrm>
                <a:off x="11561940" y="3556320"/>
                <a:ext cx="343440" cy="140040"/>
              </p14:xfrm>
            </p:contentPart>
          </mc:Choice>
          <mc:Fallback xmlns="">
            <p:pic>
              <p:nvPicPr>
                <p:cNvPr id="5120" name="Ink 5119">
                  <a:extLst>
                    <a:ext uri="{FF2B5EF4-FFF2-40B4-BE49-F238E27FC236}">
                      <a16:creationId xmlns:a16="http://schemas.microsoft.com/office/drawing/2014/main" id="{5D921882-1D68-4E76-8E47-28F14D05B15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552940" y="3547320"/>
                  <a:ext cx="361080" cy="157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54455464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989" x="4098925" y="5599113"/>
          <p14:tracePt t="997" x="4108450" y="5599113"/>
          <p14:tracePt t="1013" x="4125913" y="5589588"/>
          <p14:tracePt t="1181" x="4133850" y="5589588"/>
          <p14:tracePt t="1188" x="4143375" y="5589588"/>
          <p14:tracePt t="1199" x="4160838" y="5616575"/>
          <p14:tracePt t="1214" x="4224338" y="5705475"/>
          <p14:tracePt t="1231" x="4259263" y="5715000"/>
          <p14:tracePt t="1247" x="4303713" y="5715000"/>
          <p14:tracePt t="1264" x="4375150" y="5697538"/>
          <p14:tracePt t="1281" x="4456113" y="5634038"/>
          <p14:tracePt t="1297" x="4545013" y="5554663"/>
          <p14:tracePt t="1314" x="4643438" y="5411788"/>
          <p14:tracePt t="1332" x="4840288" y="5062538"/>
          <p14:tracePt t="1349" x="5054600" y="4732338"/>
          <p14:tracePt t="1364" x="5330825" y="4357688"/>
          <p14:tracePt t="1381" x="5626100" y="4017963"/>
          <p14:tracePt t="1398" x="5894388" y="3759200"/>
          <p14:tracePt t="1415" x="6197600" y="3527425"/>
          <p14:tracePt t="1431" x="6419850" y="3384550"/>
          <p14:tracePt t="1448" x="6581775" y="3276600"/>
          <p14:tracePt t="1465" x="6705600" y="3187700"/>
          <p14:tracePt t="1481" x="6804025" y="3116263"/>
          <p14:tracePt t="1498" x="6867525" y="3062288"/>
          <p14:tracePt t="1500" x="6875463" y="3036888"/>
          <p14:tracePt t="1516" x="6902450" y="2990850"/>
          <p14:tracePt t="1533" x="6911975" y="2973388"/>
          <p14:tracePt t="1548" x="6919913" y="2955925"/>
          <p14:tracePt t="1565" x="6929438" y="2919413"/>
          <p14:tracePt t="1582" x="6929438" y="2884488"/>
          <p14:tracePt t="1588" x="6929438" y="2867025"/>
          <p14:tracePt t="1599" x="6929438" y="2847975"/>
          <p14:tracePt t="1616" x="6929438" y="2822575"/>
          <p14:tracePt t="1632" x="6919913" y="2786063"/>
          <p14:tracePt t="1649" x="6919913" y="2768600"/>
          <p14:tracePt t="1666" x="6911975" y="2714625"/>
          <p14:tracePt t="1684" x="6894513" y="2670175"/>
          <p14:tracePt t="1789" x="6884988" y="2660650"/>
          <p14:tracePt t="1797" x="6875463" y="2660650"/>
          <p14:tracePt t="1805" x="6867525" y="2652713"/>
          <p14:tracePt t="1816" x="6848475" y="2652713"/>
          <p14:tracePt t="1833" x="6823075" y="2633663"/>
          <p14:tracePt t="1849" x="6813550" y="2633663"/>
          <p14:tracePt t="1868" x="6769100" y="2616200"/>
          <p14:tracePt t="1884" x="6697663" y="2616200"/>
          <p14:tracePt t="1901" x="6653213" y="2616200"/>
          <p14:tracePt t="1917" x="6608763" y="2608263"/>
          <p14:tracePt t="1933" x="6589713" y="2608263"/>
          <p14:tracePt t="1951" x="6572250" y="2598738"/>
          <p14:tracePt t="1967" x="6554788" y="2598738"/>
          <p14:tracePt t="1983" x="6518275" y="2581275"/>
          <p14:tracePt t="2000" x="6473825" y="2571750"/>
          <p14:tracePt t="2017" x="6446838" y="2571750"/>
          <p14:tracePt t="2033" x="6394450" y="2562225"/>
          <p14:tracePt t="2052" x="6313488" y="2554288"/>
          <p14:tracePt t="2069" x="6259513" y="2544763"/>
          <p14:tracePt t="2084" x="6242050" y="2544763"/>
          <p14:tracePt t="2101" x="6224588" y="2544763"/>
          <p14:tracePt t="2134" x="6205538" y="2544763"/>
          <p14:tracePt t="2151" x="6170613" y="2544763"/>
          <p14:tracePt t="2168" x="6108700" y="2544763"/>
          <p14:tracePt t="2184" x="6037263" y="2544763"/>
          <p14:tracePt t="2201" x="5875338" y="2544763"/>
          <p14:tracePt t="2218" x="5653088" y="2544763"/>
          <p14:tracePt t="2234" x="5357813" y="2500313"/>
          <p14:tracePt t="2252" x="4911725" y="2411413"/>
          <p14:tracePt t="2269" x="4714875" y="2366963"/>
          <p14:tracePt t="2285" x="4643438" y="2339975"/>
          <p14:tracePt t="2301" x="4633913" y="2330450"/>
          <p14:tracePt t="2360" x="4643438" y="2330450"/>
          <p14:tracePt t="2369" x="4660900" y="2330450"/>
          <p14:tracePt t="2385" x="4687888" y="2330450"/>
          <p14:tracePt t="2402" x="4697413" y="2330450"/>
          <p14:tracePt t="2419" x="4705350" y="2330450"/>
          <p14:tracePt t="2529" x="4714875" y="2330450"/>
          <p14:tracePt t="2545" x="4724400" y="2330450"/>
          <p14:tracePt t="2578" x="4732338" y="2330450"/>
          <p14:tracePt t="2609" x="4741863" y="2330450"/>
          <p14:tracePt t="2617" x="4751388" y="2330450"/>
          <p14:tracePt t="2625" x="4768850" y="2330450"/>
          <p14:tracePt t="2636" x="4776788" y="2330450"/>
          <p14:tracePt t="2653" x="4830763" y="2330450"/>
          <p14:tracePt t="2670" x="4938713" y="2330450"/>
          <p14:tracePt t="2687" x="5099050" y="2330450"/>
          <p14:tracePt t="2705" x="5402263" y="2366963"/>
          <p14:tracePt t="2721" x="5599113" y="2393950"/>
          <p14:tracePt t="2736" x="5786438" y="2428875"/>
          <p14:tracePt t="2753" x="5946775" y="2455863"/>
          <p14:tracePt t="2770" x="6072188" y="2473325"/>
          <p14:tracePt t="2786" x="6161088" y="2490788"/>
          <p14:tracePt t="2804" x="6232525" y="2490788"/>
          <p14:tracePt t="2820" x="6330950" y="2490788"/>
          <p14:tracePt t="2837" x="6446838" y="2490788"/>
          <p14:tracePt t="2854" x="6589713" y="2490788"/>
          <p14:tracePt t="2870" x="6751638" y="2490788"/>
          <p14:tracePt t="2888" x="6965950" y="2490788"/>
          <p14:tracePt t="2905" x="7081838" y="2490788"/>
          <p14:tracePt t="2921" x="7180263" y="2490788"/>
          <p14:tracePt t="2937" x="7277100" y="2465388"/>
          <p14:tracePt t="2955" x="7385050" y="2428875"/>
          <p14:tracePt t="2971" x="7473950" y="2374900"/>
          <p14:tracePt t="2987" x="7554913" y="2312988"/>
          <p14:tracePt t="3005" x="7616825" y="2259013"/>
          <p14:tracePt t="3021" x="7661275" y="2214563"/>
          <p14:tracePt t="3037" x="7670800" y="2205038"/>
          <p14:tracePt t="3054" x="7680325" y="2179638"/>
          <p14:tracePt t="3056" x="7688263" y="2160588"/>
          <p14:tracePt t="3072" x="7705725" y="2133600"/>
          <p14:tracePt t="3089" x="7705725" y="2116138"/>
          <p14:tracePt t="3105" x="7724775" y="2098675"/>
          <p14:tracePt t="3121" x="7724775" y="2081213"/>
          <p14:tracePt t="3138" x="7724775" y="2054225"/>
          <p14:tracePt t="3155" x="7724775" y="2044700"/>
          <p14:tracePt t="3172" x="7724775" y="2017713"/>
          <p14:tracePt t="3188" x="7715250" y="1990725"/>
          <p14:tracePt t="3206" x="7705725" y="1955800"/>
          <p14:tracePt t="3223" x="7688263" y="1928813"/>
          <p14:tracePt t="3238" x="7670800" y="1893888"/>
          <p14:tracePt t="3256" x="7643813" y="1839913"/>
          <p14:tracePt t="3273" x="7626350" y="1812925"/>
          <p14:tracePt t="3289" x="7599363" y="1785938"/>
          <p14:tracePt t="3306" x="7562850" y="1741488"/>
          <p14:tracePt t="3322" x="7537450" y="1714500"/>
          <p14:tracePt t="3338" x="7510463" y="1687513"/>
          <p14:tracePt t="3355" x="7466013" y="1660525"/>
          <p14:tracePt t="3372" x="7446963" y="1643063"/>
          <p14:tracePt t="3390" x="7402513" y="1616075"/>
          <p14:tracePt t="3408" x="7358063" y="1598613"/>
          <p14:tracePt t="3424" x="7304088" y="1571625"/>
          <p14:tracePt t="3441" x="7251700" y="1554163"/>
          <p14:tracePt t="3457" x="7205663" y="1536700"/>
          <p14:tracePt t="3473" x="7161213" y="1527175"/>
          <p14:tracePt t="3489" x="7126288" y="1509713"/>
          <p14:tracePt t="3507" x="7089775" y="1500188"/>
          <p14:tracePt t="3523" x="7054850" y="1482725"/>
          <p14:tracePt t="3539" x="7018338" y="1473200"/>
          <p14:tracePt t="3556" x="6956425" y="1455738"/>
          <p14:tracePt t="3573" x="6867525" y="1419225"/>
          <p14:tracePt t="3578" x="6823075" y="1393825"/>
          <p14:tracePt t="3591" x="6769100" y="1366838"/>
          <p14:tracePt t="3608" x="6653213" y="1303338"/>
          <p14:tracePt t="3625" x="6589713" y="1250950"/>
          <p14:tracePt t="3641" x="6518275" y="1223963"/>
          <p14:tracePt t="3657" x="6483350" y="1223963"/>
          <p14:tracePt t="3674" x="6438900" y="1204913"/>
          <p14:tracePt t="3690" x="6367463" y="1204913"/>
          <p14:tracePt t="3708" x="6313488" y="1196975"/>
          <p14:tracePt t="3723" x="6276975" y="1187450"/>
          <p14:tracePt t="3740" x="6232525" y="1187450"/>
          <p14:tracePt t="3757" x="6188075" y="1187450"/>
          <p14:tracePt t="3776" x="6108700" y="1187450"/>
          <p14:tracePt t="3792" x="6037263" y="1187450"/>
          <p14:tracePt t="3808" x="5983288" y="1187450"/>
          <p14:tracePt t="3825" x="5929313" y="1187450"/>
          <p14:tracePt t="3841" x="5875338" y="1187450"/>
          <p14:tracePt t="3858" x="5840413" y="1187450"/>
          <p14:tracePt t="3875" x="5803900" y="1187450"/>
          <p14:tracePt t="3891" x="5768975" y="1187450"/>
          <p14:tracePt t="3908" x="5751513" y="1187450"/>
          <p14:tracePt t="3924" x="5715000" y="1187450"/>
          <p14:tracePt t="3941" x="5688013" y="1187450"/>
          <p14:tracePt t="3958" x="5653088" y="1196975"/>
          <p14:tracePt t="3976" x="5608638" y="1214438"/>
          <p14:tracePt t="3992" x="5589588" y="1223963"/>
          <p14:tracePt t="4009" x="5554663" y="1241425"/>
          <p14:tracePt t="4025" x="5500688" y="1258888"/>
          <p14:tracePt t="4042" x="5456238" y="1258888"/>
          <p14:tracePt t="4058" x="5411788" y="1268413"/>
          <p14:tracePt t="4076" x="5367338" y="1268413"/>
          <p14:tracePt t="4081" x="5348288" y="1268413"/>
          <p14:tracePt t="4092" x="5330825" y="1276350"/>
          <p14:tracePt t="4110" x="5295900" y="1295400"/>
          <p14:tracePt t="4125" x="5232400" y="1312863"/>
          <p14:tracePt t="4142" x="5180013" y="1330325"/>
          <p14:tracePt t="4160" x="5116513" y="1366838"/>
          <p14:tracePt t="4178" x="5099050" y="1374775"/>
          <p14:tracePt t="4193" x="5081588" y="1374775"/>
          <p14:tracePt t="4210" x="5062538" y="1393825"/>
          <p14:tracePt t="4226" x="5045075" y="1411288"/>
          <p14:tracePt t="4243" x="5037138" y="1419225"/>
          <p14:tracePt t="4259" x="5010150" y="1446213"/>
          <p14:tracePt t="4276" x="4991100" y="1473200"/>
          <p14:tracePt t="4293" x="4991100" y="1490663"/>
          <p14:tracePt t="4312" x="4991100" y="1536700"/>
          <p14:tracePt t="4326" x="4991100" y="1554163"/>
          <p14:tracePt t="4344" x="4991100" y="1608138"/>
          <p14:tracePt t="4361" x="4991100" y="1633538"/>
          <p14:tracePt t="4377" x="4991100" y="1660525"/>
          <p14:tracePt t="4393" x="5000625" y="1704975"/>
          <p14:tracePt t="4411" x="5027613" y="1741488"/>
          <p14:tracePt t="4426" x="5045075" y="1803400"/>
          <p14:tracePt t="4443" x="5081588" y="1839913"/>
          <p14:tracePt t="4461" x="5108575" y="1866900"/>
          <p14:tracePt t="4477" x="5116513" y="1884363"/>
          <p14:tracePt t="4493" x="5153025" y="1919288"/>
          <p14:tracePt t="4513" x="5197475" y="1965325"/>
          <p14:tracePt t="4528" x="5205413" y="1982788"/>
          <p14:tracePt t="4545" x="5241925" y="2027238"/>
          <p14:tracePt t="4560" x="5276850" y="2071688"/>
          <p14:tracePt t="4577" x="5313363" y="2098675"/>
          <p14:tracePt t="4594" x="5340350" y="2125663"/>
          <p14:tracePt t="4612" x="5348288" y="2133600"/>
          <p14:tracePt t="4627" x="5367338" y="2143125"/>
          <p14:tracePt t="4644" x="5375275" y="2152650"/>
          <p14:tracePt t="4661" x="5394325" y="2152650"/>
          <p14:tracePt t="4678" x="5402263" y="2170113"/>
          <p14:tracePt t="4694" x="5438775" y="2170113"/>
          <p14:tracePt t="4713" x="5473700" y="2187575"/>
          <p14:tracePt t="4729" x="5500688" y="2197100"/>
          <p14:tracePt t="4744" x="5518150" y="2205038"/>
          <p14:tracePt t="4762" x="5527675" y="2205038"/>
          <p14:tracePt t="4778" x="5537200" y="2205038"/>
          <p14:tracePt t="4794" x="5554663" y="2224088"/>
          <p14:tracePt t="4813" x="5572125" y="2224088"/>
          <p14:tracePt t="4828" x="5608638" y="2224088"/>
          <p14:tracePt t="4845" x="5634038" y="2224088"/>
          <p14:tracePt t="4862" x="5670550" y="2224088"/>
          <p14:tracePt t="4880" x="5697538" y="2224088"/>
          <p14:tracePt t="4896" x="5724525" y="2224088"/>
          <p14:tracePt t="4913" x="5741988" y="2224088"/>
          <p14:tracePt t="4928" x="5759450" y="2224088"/>
          <p14:tracePt t="4945" x="5795963" y="2205038"/>
          <p14:tracePt t="4962" x="5848350" y="2197100"/>
          <p14:tracePt t="4979" x="5919788" y="2187575"/>
          <p14:tracePt t="4995" x="5983288" y="2187575"/>
          <p14:tracePt t="5014" x="6072188" y="2187575"/>
          <p14:tracePt t="5029" x="6170613" y="2187575"/>
          <p14:tracePt t="5045" x="6269038" y="2187575"/>
          <p14:tracePt t="5064" x="6384925" y="2187575"/>
          <p14:tracePt t="5081" x="6473825" y="2187575"/>
          <p14:tracePt t="5097" x="6545263" y="2187575"/>
          <p14:tracePt t="5113" x="6634163" y="2187575"/>
          <p14:tracePt t="5129" x="6705600" y="2187575"/>
          <p14:tracePt t="5146" x="6751638" y="2187575"/>
          <p14:tracePt t="5163" x="6786563" y="2187575"/>
          <p14:tracePt t="5179" x="6813550" y="2179638"/>
          <p14:tracePt t="5196" x="6840538" y="2160588"/>
          <p14:tracePt t="5214" x="6858000" y="2160588"/>
          <p14:tracePt t="5230" x="6875463" y="2152650"/>
          <p14:tracePt t="5247" x="6894513" y="2143125"/>
          <p14:tracePt t="5248" x="6902450" y="2143125"/>
          <p14:tracePt t="5267" x="6902450" y="2125663"/>
          <p14:tracePt t="5283" x="6911975" y="2125663"/>
          <p14:tracePt t="5296" x="6919913" y="2116138"/>
          <p14:tracePt t="5330" x="6929438" y="2108200"/>
          <p14:tracePt t="5485" x="6938963" y="2108200"/>
          <p14:tracePt t="5502" x="6956425" y="2108200"/>
          <p14:tracePt t="5509" x="6965950" y="2108200"/>
          <p14:tracePt t="5518" x="6973888" y="2108200"/>
          <p14:tracePt t="5531" x="6983413" y="2098675"/>
          <p14:tracePt t="5645" x="6991350" y="2098675"/>
          <p14:tracePt t="5653" x="7010400" y="2098675"/>
          <p14:tracePt t="5665" x="7018338" y="2098675"/>
          <p14:tracePt t="5681" x="7054850" y="2098675"/>
          <p14:tracePt t="5698" x="7072313" y="2098675"/>
          <p14:tracePt t="5717" x="7081838" y="2098675"/>
          <p14:tracePt t="5734" x="7089775" y="2098675"/>
          <p14:tracePt t="5751" x="7099300" y="2098675"/>
          <p14:tracePt t="5782" x="7108825" y="2098675"/>
          <p14:tracePt t="5789" x="7116763" y="2098675"/>
          <p14:tracePt t="5800" x="7126288" y="2098675"/>
          <p14:tracePt t="5815" x="7134225" y="2098675"/>
          <p14:tracePt t="5885" x="7143750" y="2098675"/>
          <p14:tracePt t="5893" x="7153275" y="2098675"/>
          <p14:tracePt t="5901" x="7161213" y="2098675"/>
          <p14:tracePt t="5916" x="7170738" y="2098675"/>
          <p14:tracePt t="5933" x="7188200" y="2098675"/>
          <p14:tracePt t="6013" x="7197725" y="2098675"/>
          <p14:tracePt t="6021" x="7205663" y="2098675"/>
          <p14:tracePt t="6033" x="7215188" y="2098675"/>
          <p14:tracePt t="6049" x="7224713" y="2108200"/>
          <p14:tracePt t="6069" x="7232650" y="2108200"/>
          <p14:tracePt t="6117" x="7242175" y="2108200"/>
          <p14:tracePt t="6125" x="7251700" y="2108200"/>
          <p14:tracePt t="6141" x="7259638" y="2108200"/>
          <p14:tracePt t="6151" x="7269163" y="2108200"/>
          <p14:tracePt t="6166" x="7286625" y="2108200"/>
          <p14:tracePt t="6183" x="7313613" y="2108200"/>
          <p14:tracePt t="6200" x="7331075" y="2098675"/>
          <p14:tracePt t="6217" x="7340600" y="2081213"/>
          <p14:tracePt t="6233" x="7340600" y="2054225"/>
          <p14:tracePt t="6250" x="7358063" y="2036763"/>
          <p14:tracePt t="6253" x="7358063" y="2017713"/>
          <p14:tracePt t="6268" x="7367588" y="1990725"/>
          <p14:tracePt t="6284" x="7367588" y="1955800"/>
          <p14:tracePt t="6301" x="7367588" y="1928813"/>
          <p14:tracePt t="6317" x="7367588" y="1901825"/>
          <p14:tracePt t="6334" x="7367588" y="1866900"/>
          <p14:tracePt t="6351" x="7367588" y="1839913"/>
          <p14:tracePt t="6367" x="7367588" y="1822450"/>
          <p14:tracePt t="6385" x="7367588" y="1795463"/>
          <p14:tracePt t="6401" x="7367588" y="1768475"/>
          <p14:tracePt t="6418" x="7367588" y="1741488"/>
          <p14:tracePt t="6435" x="7367588" y="1687513"/>
          <p14:tracePt t="6437" x="7358063" y="1670050"/>
          <p14:tracePt t="6453" x="7348538" y="1643063"/>
          <p14:tracePt t="6468" x="7331075" y="1608138"/>
          <p14:tracePt t="6485" x="7331075" y="1589088"/>
          <p14:tracePt t="6501" x="7313613" y="1571625"/>
          <p14:tracePt t="6518" x="7296150" y="1536700"/>
          <p14:tracePt t="6535" x="7277100" y="1509713"/>
          <p14:tracePt t="6551" x="7269163" y="1500188"/>
          <p14:tracePt t="6568" x="7251700" y="1482725"/>
          <p14:tracePt t="6585" x="7232650" y="1465263"/>
          <p14:tracePt t="6592" x="7224713" y="1455738"/>
          <p14:tracePt t="6602" x="7205663" y="1446213"/>
          <p14:tracePt t="6620" x="7170738" y="1428750"/>
          <p14:tracePt t="6636" x="7153275" y="1419225"/>
          <p14:tracePt t="6652" x="7134225" y="1411288"/>
          <p14:tracePt t="6669" x="7116763" y="1401763"/>
          <p14:tracePt t="6686" x="7089775" y="1384300"/>
          <p14:tracePt t="6700" x="7045325" y="1384300"/>
          <p14:tracePt t="6717" x="7000875" y="1374775"/>
          <p14:tracePt t="6733" x="6946900" y="1366838"/>
          <p14:tracePt t="6750" x="6875463" y="1347788"/>
          <p14:tracePt t="6767" x="6813550" y="1339850"/>
          <p14:tracePt t="6783" x="6759575" y="1322388"/>
          <p14:tracePt t="6802" x="6705600" y="1312863"/>
          <p14:tracePt t="6820" x="6643688" y="1295400"/>
          <p14:tracePt t="6836" x="6608763" y="1295400"/>
          <p14:tracePt t="6853" x="6562725" y="1285875"/>
          <p14:tracePt t="6869" x="6510338" y="1285875"/>
          <p14:tracePt t="6886" x="6446838" y="1285875"/>
          <p14:tracePt t="6903" x="6402388" y="1285875"/>
          <p14:tracePt t="6919" x="6340475" y="1285875"/>
          <p14:tracePt t="6936" x="6286500" y="1285875"/>
          <p14:tracePt t="6953" x="6251575" y="1285875"/>
          <p14:tracePt t="6969" x="6197600" y="1285875"/>
          <p14:tracePt t="6988" x="6099175" y="1322388"/>
          <p14:tracePt t="7003" x="6054725" y="1322388"/>
          <p14:tracePt t="7020" x="6000750" y="1322388"/>
          <p14:tracePt t="7037" x="5983288" y="1322388"/>
          <p14:tracePt t="7054" x="5973763" y="1322388"/>
          <p14:tracePt t="7070" x="5956300" y="1322388"/>
          <p14:tracePt t="7087" x="5919788" y="1339850"/>
          <p14:tracePt t="7103" x="5875338" y="1347788"/>
          <p14:tracePt t="7120" x="5848350" y="1357313"/>
          <p14:tracePt t="7137" x="5830888" y="1366838"/>
          <p14:tracePt t="7154" x="5795963" y="1384300"/>
          <p14:tracePt t="7171" x="5697538" y="1401763"/>
          <p14:tracePt t="7188" x="5599113" y="1411288"/>
          <p14:tracePt t="7204" x="5303838" y="1455738"/>
          <p14:tracePt t="7221" x="4965700" y="1536700"/>
          <p14:tracePt t="7237" x="4581525" y="1643063"/>
          <p14:tracePt t="7254" x="4303713" y="1731963"/>
          <p14:tracePt t="7271" x="4108450" y="1795463"/>
          <p14:tracePt t="7287" x="3973513" y="1857375"/>
          <p14:tracePt t="7304" x="3894138" y="1893888"/>
          <p14:tracePt t="7321" x="3830638" y="1919288"/>
          <p14:tracePt t="7337" x="3768725" y="1928813"/>
          <p14:tracePt t="7356" x="3670300" y="1946275"/>
          <p14:tracePt t="7372" x="3598863" y="1965325"/>
          <p14:tracePt t="7388" x="3544888" y="1965325"/>
          <p14:tracePt t="7405" x="3500438" y="1973263"/>
          <p14:tracePt t="7422" x="3446463" y="1973263"/>
          <p14:tracePt t="7438" x="3375025" y="1973263"/>
          <p14:tracePt t="7455" x="3322638" y="1973263"/>
          <p14:tracePt t="7472" x="3259138" y="1973263"/>
          <p14:tracePt t="7488" x="3214688" y="1973263"/>
          <p14:tracePt t="7505" x="3160713" y="1973263"/>
          <p14:tracePt t="7522" x="3143250" y="1973263"/>
          <p14:tracePt t="7604" x="3133725" y="1973263"/>
          <p14:tracePt t="7893" x="3133725" y="1982788"/>
          <p14:tracePt t="7901" x="3160713" y="1982788"/>
          <p14:tracePt t="7910" x="3214688" y="1990725"/>
          <p14:tracePt t="7924" x="3402013" y="1990725"/>
          <p14:tracePt t="7941" x="3848100" y="1990725"/>
          <p14:tracePt t="7957" x="4554538" y="1990725"/>
          <p14:tracePt t="7975" x="5276850" y="2000250"/>
          <p14:tracePt t="7990" x="6000750" y="2054225"/>
          <p14:tracePt t="8007" x="6661150" y="2081213"/>
          <p14:tracePt t="8025" x="7197725" y="2081213"/>
          <p14:tracePt t="8041" x="7608888" y="2081213"/>
          <p14:tracePt t="8057" x="7956550" y="2098675"/>
          <p14:tracePt t="8076" x="8420100" y="2098675"/>
          <p14:tracePt t="8092" x="8742363" y="2098675"/>
          <p14:tracePt t="8108" x="9063038" y="2098675"/>
          <p14:tracePt t="8125" x="9304338" y="2098675"/>
          <p14:tracePt t="8141" x="9510713" y="2098675"/>
          <p14:tracePt t="8158" x="9653588" y="2098675"/>
          <p14:tracePt t="8176" x="9725025" y="2098675"/>
          <p14:tracePt t="8208" x="9742488" y="2098675"/>
          <p14:tracePt t="8245" x="9752013" y="2098675"/>
          <p14:tracePt t="8436" x="9725025" y="2098675"/>
          <p14:tracePt t="8444" x="9698038" y="2098675"/>
          <p14:tracePt t="8460" x="9680575" y="2098675"/>
          <p14:tracePt t="8476" x="9626600" y="2098675"/>
          <p14:tracePt t="8492" x="9518650" y="2098675"/>
          <p14:tracePt t="8512" x="9259888" y="2098675"/>
          <p14:tracePt t="8526" x="9180513" y="2098675"/>
          <p14:tracePt t="8544" x="9018588" y="2098675"/>
          <p14:tracePt t="9097" x="8991600" y="2098675"/>
          <p14:tracePt t="9105" x="8983663" y="2098675"/>
          <p14:tracePt t="9115" x="8966200" y="2108200"/>
          <p14:tracePt t="9129" x="8902700" y="2160588"/>
          <p14:tracePt t="9146" x="8777288" y="2187575"/>
          <p14:tracePt t="9163" x="8510588" y="2205038"/>
          <p14:tracePt t="9178" x="8126413" y="2241550"/>
          <p14:tracePt t="9196" x="7939088" y="2241550"/>
          <p14:tracePt t="9213" x="7599363" y="2241550"/>
          <p14:tracePt t="9229" x="7277100" y="2241550"/>
          <p14:tracePt t="9245" x="7027863" y="2241550"/>
          <p14:tracePt t="9264" x="6769100" y="2241550"/>
          <p14:tracePt t="9281" x="6626225" y="2241550"/>
          <p14:tracePt t="9297" x="6456363" y="2241550"/>
          <p14:tracePt t="9314" x="6276975" y="2241550"/>
          <p14:tracePt t="9329" x="6081713" y="2241550"/>
          <p14:tracePt t="9346" x="5867400" y="2241550"/>
          <p14:tracePt t="9364" x="5626100" y="2241550"/>
          <p14:tracePt t="9379" x="5384800" y="2241550"/>
          <p14:tracePt t="9396" x="5099050" y="2224088"/>
          <p14:tracePt t="9414" x="4840288" y="2214563"/>
          <p14:tracePt t="9430" x="4589463" y="2214563"/>
          <p14:tracePt t="9448" x="4295775" y="2214563"/>
          <p14:tracePt t="9465" x="4214813" y="2214563"/>
          <p14:tracePt t="9480" x="4187825" y="2197100"/>
          <p14:tracePt t="9497" x="4179888" y="2187575"/>
          <p14:tracePt t="9514" x="4170363" y="2187575"/>
          <p14:tracePt t="9530" x="4133850" y="2187575"/>
          <p14:tracePt t="9592" x="4125913" y="2187575"/>
          <p14:tracePt t="9705" x="4143375" y="2187575"/>
          <p14:tracePt t="9714" x="4170363" y="2187575"/>
          <p14:tracePt t="9721" x="4214813" y="2187575"/>
          <p14:tracePt t="9731" x="4286250" y="2187575"/>
          <p14:tracePt t="9748" x="4537075" y="2187575"/>
          <p14:tracePt t="9765" x="4973638" y="2187575"/>
          <p14:tracePt t="9781" x="5483225" y="2187575"/>
          <p14:tracePt t="9799" x="6116638" y="2187575"/>
          <p14:tracePt t="9817" x="7188200" y="2170113"/>
          <p14:tracePt t="9833" x="7813675" y="2108200"/>
          <p14:tracePt t="9848" x="8296275" y="2054225"/>
          <p14:tracePt t="9865" x="8616950" y="2009775"/>
          <p14:tracePt t="9882" x="8796338" y="1982788"/>
          <p14:tracePt t="9898" x="8902700" y="1965325"/>
          <p14:tracePt t="9915" x="8966200" y="1946275"/>
          <p14:tracePt t="9932" x="9001125" y="1938338"/>
          <p14:tracePt t="9948" x="9018588" y="1938338"/>
          <p14:tracePt t="9966" x="9028113" y="1938338"/>
          <p14:tracePt t="10009" x="9037638" y="1938338"/>
          <p14:tracePt t="10024" x="9045575" y="1928813"/>
          <p14:tracePt t="10035" x="9055100" y="1919288"/>
          <p14:tracePt t="10049" x="9063038" y="1911350"/>
          <p14:tracePt t="10066" x="9072563" y="1911350"/>
          <p14:tracePt t="10082" x="9082088" y="1901825"/>
          <p14:tracePt t="10489" x="9090025" y="1901825"/>
          <p14:tracePt t="10505" x="9109075" y="1901825"/>
          <p14:tracePt t="10513" x="9109075" y="1919288"/>
          <p14:tracePt t="10536" x="9117013" y="1928813"/>
          <p14:tracePt t="10545" x="9117013" y="1938338"/>
          <p14:tracePt t="11289" x="9117013" y="1946275"/>
          <p14:tracePt t="11305" x="9117013" y="1973263"/>
          <p14:tracePt t="11313" x="9117013" y="1982788"/>
          <p14:tracePt t="11323" x="9090025" y="1990725"/>
          <p14:tracePt t="11337" x="9018588" y="2017713"/>
          <p14:tracePt t="11354" x="8840788" y="2089150"/>
          <p14:tracePt t="11371" x="8466138" y="2179638"/>
          <p14:tracePt t="11387" x="7840663" y="2232025"/>
          <p14:tracePt t="11404" x="7296150" y="2251075"/>
          <p14:tracePt t="11421" x="6688138" y="2251075"/>
          <p14:tracePt t="11438" x="5848350" y="2197100"/>
          <p14:tracePt t="11454" x="5099050" y="2098675"/>
          <p14:tracePt t="11471" x="4633913" y="2027238"/>
          <p14:tracePt t="11488" x="4456113" y="2000250"/>
          <p14:tracePt t="11505" x="4446588" y="1990725"/>
          <p14:tracePt t="11521" x="4429125" y="1990725"/>
          <p14:tracePt t="11538" x="4402138" y="1982788"/>
          <p14:tracePt t="11556" x="4340225" y="1973263"/>
          <p14:tracePt t="11572" x="4214813" y="1946275"/>
          <p14:tracePt t="11588" x="4054475" y="1928813"/>
          <p14:tracePt t="11605" x="3875088" y="1911350"/>
          <p14:tracePt t="11622" x="3732213" y="1893888"/>
          <p14:tracePt t="11638" x="3616325" y="1874838"/>
          <p14:tracePt t="11655" x="3544888" y="1857375"/>
          <p14:tracePt t="11672" x="3455988" y="1847850"/>
          <p14:tracePt t="11689" x="3330575" y="1839913"/>
          <p14:tracePt t="11705" x="3187700" y="1839913"/>
          <p14:tracePt t="11722" x="3044825" y="1839913"/>
          <p14:tracePt t="11739" x="2938463" y="1839913"/>
          <p14:tracePt t="11775" x="2928938" y="1839913"/>
          <p14:tracePt t="11789" x="2919413" y="1839913"/>
          <p14:tracePt t="11806" x="2965450" y="1839913"/>
          <p14:tracePt t="11822" x="3017838" y="1839913"/>
          <p14:tracePt t="11839" x="3062288" y="1857375"/>
          <p14:tracePt t="11856" x="3081338" y="1866900"/>
          <p14:tracePt t="11873" x="3098800" y="1874838"/>
          <p14:tracePt t="11889" x="3133725" y="1874838"/>
          <p14:tracePt t="11906" x="3179763" y="1874838"/>
          <p14:tracePt t="11908" x="3214688" y="1884363"/>
          <p14:tracePt t="11924" x="3268663" y="1884363"/>
          <p14:tracePt t="11941" x="3330575" y="1884363"/>
          <p14:tracePt t="11956" x="3357563" y="1884363"/>
          <p14:tracePt t="11973" x="3375025" y="1893888"/>
          <p14:tracePt t="11990" x="3394075" y="1893888"/>
          <p14:tracePt t="12006" x="3438525" y="1911350"/>
          <p14:tracePt t="12024" x="3625850" y="1919288"/>
          <p14:tracePt t="12040" x="4027488" y="1919288"/>
          <p14:tracePt t="12057" x="4776788" y="1919288"/>
          <p14:tracePt t="12074" x="5697538" y="1919288"/>
          <p14:tracePt t="12090" x="6634163" y="1919288"/>
          <p14:tracePt t="12108" x="7875588" y="1938338"/>
          <p14:tracePt t="12125" x="8466138" y="1946275"/>
          <p14:tracePt t="12141" x="8804275" y="1946275"/>
          <p14:tracePt t="12157" x="8983663" y="1946275"/>
          <p14:tracePt t="12174" x="8991600" y="1946275"/>
          <p14:tracePt t="12253" x="8991600" y="1955800"/>
          <p14:tracePt t="12285" x="8991600" y="1965325"/>
          <p14:tracePt t="12317" x="8983663" y="1973263"/>
          <p14:tracePt t="12333" x="8974138" y="1973263"/>
          <p14:tracePt t="12343" x="8966200" y="1973263"/>
          <p14:tracePt t="12358" x="8956675" y="1982788"/>
          <p14:tracePt t="12701" x="8966200" y="1990725"/>
          <p14:tracePt t="12709" x="8974138" y="2000250"/>
          <p14:tracePt t="12727" x="8983663" y="2009775"/>
          <p14:tracePt t="12743" x="8991600" y="2009775"/>
          <p14:tracePt t="12759" x="8991600" y="2017713"/>
          <p14:tracePt t="12776" x="9001125" y="2027238"/>
          <p14:tracePt t="13244" x="8983663" y="2027238"/>
          <p14:tracePt t="13253" x="8956675" y="2027238"/>
          <p14:tracePt t="13263" x="8939213" y="2027238"/>
          <p14:tracePt t="13278" x="8894763" y="2017713"/>
          <p14:tracePt t="13295" x="8840788" y="2017713"/>
          <p14:tracePt t="13312" x="8786813" y="2009775"/>
          <p14:tracePt t="13328" x="8732838" y="2009775"/>
          <p14:tracePt t="13346" x="8653463" y="1990725"/>
          <p14:tracePt t="13364" x="8439150" y="1965325"/>
          <p14:tracePt t="13380" x="8126413" y="1955800"/>
          <p14:tracePt t="13396" x="7616825" y="1955800"/>
          <p14:tracePt t="13412" x="7010400" y="1955800"/>
          <p14:tracePt t="13429" x="6419850" y="1955800"/>
          <p14:tracePt t="13447" x="5911850" y="1955800"/>
          <p14:tracePt t="13462" x="5500688" y="1955800"/>
          <p14:tracePt t="13479" x="5143500" y="1965325"/>
          <p14:tracePt t="13496" x="4902200" y="1982788"/>
          <p14:tracePt t="13513" x="4714875" y="2017713"/>
          <p14:tracePt t="13530" x="4643438" y="2027238"/>
          <p14:tracePt t="13547" x="4625975" y="2027238"/>
          <p14:tracePt t="13581" x="4616450" y="2027238"/>
          <p14:tracePt t="13597" x="4598988" y="2027238"/>
          <p14:tracePt t="13604" x="4589463" y="2027238"/>
          <p14:tracePt t="13614" x="4554538" y="2036763"/>
          <p14:tracePt t="13630" x="4510088" y="2054225"/>
          <p14:tracePt t="13648" x="4483100" y="2054225"/>
          <p14:tracePt t="13663" x="4473575" y="2062163"/>
          <p14:tracePt t="13694" x="4465638" y="2062163"/>
          <p14:tracePt t="13709" x="4456113" y="2062163"/>
          <p14:tracePt t="13720" x="4438650" y="2062163"/>
          <p14:tracePt t="13729" x="4411663" y="2062163"/>
          <p14:tracePt t="13745" x="4367213" y="2062163"/>
          <p14:tracePt t="13761" x="4295775" y="2062163"/>
          <p14:tracePt t="13778" x="4224338" y="2054225"/>
          <p14:tracePt t="13795" x="4187825" y="2054225"/>
          <p14:tracePt t="13837" x="4179888" y="2054225"/>
          <p14:tracePt t="13847" x="4170363" y="2054225"/>
          <p14:tracePt t="13864" x="4160838" y="2054225"/>
          <p14:tracePt t="13880" x="4116388" y="2071688"/>
          <p14:tracePt t="13897" x="4098925" y="2081213"/>
          <p14:tracePt t="13914" x="4071938" y="2081213"/>
          <p14:tracePt t="14229" x="4062413" y="2098675"/>
          <p14:tracePt t="14237" x="4054475" y="2098675"/>
          <p14:tracePt t="14249" x="4037013" y="2116138"/>
          <p14:tracePt t="14266" x="3990975" y="2143125"/>
          <p14:tracePt t="14282" x="3929063" y="2170113"/>
          <p14:tracePt t="14301" x="3857625" y="2170113"/>
          <p14:tracePt t="14316" x="3795713" y="2170113"/>
          <p14:tracePt t="14333" x="3741738" y="2170113"/>
          <p14:tracePt t="14350" x="3687763" y="2170113"/>
          <p14:tracePt t="14366" x="3633788" y="2170113"/>
          <p14:tracePt t="14383" x="3581400" y="2170113"/>
          <p14:tracePt t="14400" x="3554413" y="2170113"/>
          <p14:tracePt t="14416" x="3536950" y="2160588"/>
          <p14:tracePt t="14433" x="3517900" y="2143125"/>
          <p14:tracePt t="14561" x="3527425" y="2143125"/>
          <p14:tracePt t="14569" x="3554413" y="2143125"/>
          <p14:tracePt t="14584" x="3616325" y="2133600"/>
          <p14:tracePt t="14601" x="3732213" y="2125663"/>
          <p14:tracePt t="14618" x="3875088" y="2125663"/>
          <p14:tracePt t="14634" x="3990975" y="2125663"/>
          <p14:tracePt t="14650" x="4037013" y="2125663"/>
          <p14:tracePt t="14668" x="4044950" y="2125663"/>
          <p14:tracePt t="14684" x="4054475" y="2125663"/>
          <p14:tracePt t="14701" x="4071938" y="2116138"/>
          <p14:tracePt t="14717" x="4098925" y="2089150"/>
          <p14:tracePt t="14734" x="4108450" y="2071688"/>
          <p14:tracePt t="14736" x="4108450" y="2062163"/>
          <p14:tracePt t="14752" x="4116388" y="2044700"/>
          <p14:tracePt t="14985" x="4125913" y="2036763"/>
          <p14:tracePt t="14993" x="4152900" y="2027238"/>
          <p14:tracePt t="15002" x="4179888" y="2009775"/>
          <p14:tracePt t="15018" x="4295775" y="1973263"/>
          <p14:tracePt t="15035" x="4545013" y="1955800"/>
          <p14:tracePt t="15052" x="5000625" y="1919288"/>
          <p14:tracePt t="15069" x="5500688" y="1884363"/>
          <p14:tracePt t="15085" x="6010275" y="1884363"/>
          <p14:tracePt t="15104" x="6572250" y="1884363"/>
          <p14:tracePt t="15120" x="6680200" y="1884363"/>
          <p14:tracePt t="15177" x="6688138" y="1893888"/>
          <p14:tracePt t="15185" x="6680200" y="1911350"/>
          <p14:tracePt t="15201" x="6670675" y="1946275"/>
          <p14:tracePt t="15218" x="6661150" y="1990725"/>
          <p14:tracePt t="15236" x="6661150" y="2054225"/>
          <p14:tracePt t="15253" x="6661150" y="2108200"/>
          <p14:tracePt t="15270" x="6661150" y="2170113"/>
          <p14:tracePt t="15286" x="6661150" y="2187575"/>
          <p14:tracePt t="15303" x="6661150" y="2197100"/>
          <p14:tracePt t="16593" x="6643688" y="2205038"/>
          <p14:tracePt t="16609" x="6616700" y="2205038"/>
          <p14:tracePt t="16617" x="6581775" y="2205038"/>
          <p14:tracePt t="16627" x="6510338" y="2205038"/>
          <p14:tracePt t="16643" x="6303963" y="2214563"/>
          <p14:tracePt t="16658" x="6054725" y="2251075"/>
          <p14:tracePt t="16675" x="5759450" y="2276475"/>
          <p14:tracePt t="16692" x="5608638" y="2276475"/>
          <p14:tracePt t="16709" x="5367338" y="2276475"/>
          <p14:tracePt t="16725" x="5143500" y="2276475"/>
          <p14:tracePt t="16743" x="4956175" y="2276475"/>
          <p14:tracePt t="16744" x="4867275" y="2276475"/>
          <p14:tracePt t="16761" x="4732338" y="2303463"/>
          <p14:tracePt t="16777" x="4633913" y="2312988"/>
          <p14:tracePt t="16792" x="4554538" y="2330450"/>
          <p14:tracePt t="16809" x="4483100" y="2347913"/>
          <p14:tracePt t="16827" x="4456113" y="2357438"/>
          <p14:tracePt t="16913" x="4446588" y="2357438"/>
          <p14:tracePt t="16997" x="4438650" y="2357438"/>
          <p14:tracePt t="17253" x="4438650" y="2366963"/>
          <p14:tracePt t="17268" x="4438650" y="2374900"/>
          <p14:tracePt t="17285" x="4456113" y="2384425"/>
          <p14:tracePt t="17295" x="4456113" y="2393950"/>
          <p14:tracePt t="17311" x="4473575" y="2393950"/>
          <p14:tracePt t="17328" x="4483100" y="2411413"/>
          <p14:tracePt t="17344" x="4518025" y="2438400"/>
          <p14:tracePt t="17361" x="4537075" y="2446338"/>
          <p14:tracePt t="17378" x="4572000" y="2473325"/>
          <p14:tracePt t="17396" x="4608513" y="2473325"/>
          <p14:tracePt t="17413" x="4625975" y="2482850"/>
          <p14:tracePt t="17428" x="4643438" y="2482850"/>
          <p14:tracePt t="17445" x="4652963" y="2482850"/>
          <p14:tracePt t="17541" x="4633913" y="2482850"/>
          <p14:tracePt t="17548" x="4616450" y="2473325"/>
          <p14:tracePt t="17562" x="4598988" y="2473325"/>
          <p14:tracePt t="17580" x="4510088" y="2446338"/>
          <p14:tracePt t="17597" x="4419600" y="2401888"/>
          <p14:tracePt t="17612" x="4303713" y="2347913"/>
          <p14:tracePt t="17629" x="4160838" y="2286000"/>
          <p14:tracePt t="17646" x="4054475" y="2232025"/>
          <p14:tracePt t="17651" x="4054475" y="2224088"/>
          <p14:tracePt t="17701" x="4044950" y="2224088"/>
          <p14:tracePt t="17717" x="4037013" y="2224088"/>
          <p14:tracePt t="17725" x="4027488" y="2224088"/>
          <p14:tracePt t="17741" x="4017963" y="2224088"/>
          <p14:tracePt t="17749" x="4000500" y="2224088"/>
          <p14:tracePt t="17764" x="3956050" y="2224088"/>
          <p14:tracePt t="17781" x="3894138" y="2224088"/>
          <p14:tracePt t="17796" x="3848100" y="2224088"/>
          <p14:tracePt t="17813" x="3741738" y="2224088"/>
          <p14:tracePt t="17831" x="3571875" y="2205038"/>
          <p14:tracePt t="17846" x="3402013" y="2170113"/>
          <p14:tracePt t="17863" x="3286125" y="2152650"/>
          <p14:tracePt t="17880" x="3276600" y="2143125"/>
          <p14:tracePt t="17897" x="3268663" y="2133600"/>
          <p14:tracePt t="17913" x="3259138" y="2125663"/>
          <p14:tracePt t="17933" x="3241675" y="2108200"/>
          <p14:tracePt t="17947" x="3241675" y="2098675"/>
          <p14:tracePt t="18085" x="3241675" y="2089150"/>
          <p14:tracePt t="18092" x="3241675" y="2081213"/>
          <p14:tracePt t="18108" x="3251200" y="2081213"/>
          <p14:tracePt t="18117" x="3276600" y="2071688"/>
          <p14:tracePt t="18132" x="3348038" y="2071688"/>
          <p14:tracePt t="18148" x="3419475" y="2071688"/>
          <p14:tracePt t="18165" x="3554413" y="2071688"/>
          <p14:tracePt t="18182" x="3768725" y="2081213"/>
          <p14:tracePt t="18198" x="4027488" y="2108200"/>
          <p14:tracePt t="18214" x="4286250" y="2125663"/>
          <p14:tracePt t="18232" x="4500563" y="2152650"/>
          <p14:tracePt t="18248" x="4670425" y="2152650"/>
          <p14:tracePt t="18265" x="4813300" y="2152650"/>
          <p14:tracePt t="18284" x="4965700" y="2152650"/>
          <p14:tracePt t="18300" x="5037138" y="2170113"/>
          <p14:tracePt t="18316" x="5116513" y="2187575"/>
          <p14:tracePt t="18332" x="5180013" y="2197100"/>
          <p14:tracePt t="18349" x="5214938" y="2205038"/>
          <p14:tracePt t="18421" x="5214938" y="2224088"/>
          <p14:tracePt t="18429" x="5224463" y="2224088"/>
          <p14:tracePt t="18437" x="5224463" y="2232025"/>
          <p14:tracePt t="18449" x="5224463" y="2241550"/>
          <p14:tracePt t="18469" x="5232400" y="2251075"/>
          <p14:tracePt t="18487" x="5232400" y="2259013"/>
          <p14:tracePt t="18613" x="5232400" y="2268538"/>
          <p14:tracePt t="18629" x="5241925" y="2268538"/>
          <p14:tracePt t="18664" x="5259388" y="2268538"/>
          <p14:tracePt t="18805" x="5259388" y="2259013"/>
          <p14:tracePt t="18813" x="5259388" y="2251075"/>
          <p14:tracePt t="18821" x="5241925" y="2224088"/>
          <p14:tracePt t="18834" x="5224463" y="2205038"/>
          <p14:tracePt t="18852" x="5081588" y="2125663"/>
          <p14:tracePt t="18869" x="4956175" y="2071688"/>
          <p14:tracePt t="18884" x="4911725" y="2054225"/>
          <p14:tracePt t="18957" x="4919663" y="2044700"/>
          <p14:tracePt t="18965" x="4929188" y="2044700"/>
          <p14:tracePt t="18973" x="4946650" y="2044700"/>
          <p14:tracePt t="18985" x="4965700" y="2044700"/>
          <p14:tracePt t="19001" x="5000625" y="2044700"/>
          <p14:tracePt t="19018" x="5062538" y="2044700"/>
          <p14:tracePt t="19020" x="5089525" y="2044700"/>
          <p14:tracePt t="19036" x="5126038" y="2044700"/>
          <p14:tracePt t="19052" x="5153025" y="2044700"/>
          <p14:tracePt t="19109" x="5160963" y="2054225"/>
          <p14:tracePt t="19140" x="5160963" y="2062163"/>
          <p14:tracePt t="19173" x="5160963" y="2071688"/>
          <p14:tracePt t="19181" x="5160963" y="2081213"/>
          <p14:tracePt t="19604" x="5160963" y="2089150"/>
          <p14:tracePt t="19733" x="5143500" y="2089150"/>
          <p14:tracePt t="19748" x="5126038" y="2089150"/>
          <p14:tracePt t="19757" x="5116513" y="2081213"/>
          <p14:tracePt t="19771" x="5081588" y="2071688"/>
          <p14:tracePt t="19788" x="5062538" y="2071688"/>
          <p14:tracePt t="19804" x="5045075" y="2071688"/>
          <p14:tracePt t="19821" x="5037138" y="2071688"/>
          <p14:tracePt t="19926" x="5027613" y="2062163"/>
          <p14:tracePt t="19933" x="5018088" y="2054225"/>
          <p14:tracePt t="19941" x="5010150" y="2044700"/>
          <p14:tracePt t="19956" x="5010150" y="2009775"/>
          <p14:tracePt t="19973" x="5010150" y="1973263"/>
          <p14:tracePt t="19988" x="5010150" y="1946275"/>
          <p14:tracePt t="20005" x="5010150" y="1911350"/>
          <p14:tracePt t="20024" x="5010150" y="1847850"/>
          <p14:tracePt t="20040" x="5010150" y="1830388"/>
          <p14:tracePt t="20056" x="5010150" y="1803400"/>
          <p14:tracePt t="20072" x="5010150" y="1785938"/>
          <p14:tracePt t="20089" x="5010150" y="1741488"/>
          <p14:tracePt t="20106" x="5018088" y="1724025"/>
          <p14:tracePt t="20124" x="5045075" y="1679575"/>
          <p14:tracePt t="20139" x="5072063" y="1643063"/>
          <p14:tracePt t="20156" x="5099050" y="1616075"/>
          <p14:tracePt t="20172" x="5116513" y="1598613"/>
          <p14:tracePt t="20189" x="5143500" y="1571625"/>
          <p14:tracePt t="20195" x="5153025" y="1562100"/>
          <p14:tracePt t="20208" x="5187950" y="1544638"/>
          <p14:tracePt t="20224" x="5224463" y="1527175"/>
          <p14:tracePt t="20241" x="5276850" y="1517650"/>
          <p14:tracePt t="20256" x="5357813" y="1509713"/>
          <p14:tracePt t="20273" x="5419725" y="1509713"/>
          <p14:tracePt t="20290" x="5491163" y="1509713"/>
          <p14:tracePt t="20306" x="5554663" y="1509713"/>
          <p14:tracePt t="20323" x="5616575" y="1509713"/>
          <p14:tracePt t="20340" x="5688013" y="1509713"/>
          <p14:tracePt t="20356" x="5768975" y="1509713"/>
          <p14:tracePt t="20373" x="5840413" y="1509713"/>
          <p14:tracePt t="20390" x="5919788" y="1509713"/>
          <p14:tracePt t="20392" x="5956300" y="1509713"/>
          <p14:tracePt t="20407" x="6054725" y="1509713"/>
          <p14:tracePt t="20425" x="6170613" y="1517650"/>
          <p14:tracePt t="20440" x="6269038" y="1527175"/>
          <p14:tracePt t="20457" x="6367463" y="1536700"/>
          <p14:tracePt t="20474" x="6446838" y="1554163"/>
          <p14:tracePt t="20490" x="6491288" y="1571625"/>
          <p14:tracePt t="20507" x="6537325" y="1581150"/>
          <p14:tracePt t="20524" x="6589713" y="1598613"/>
          <p14:tracePt t="20541" x="6653213" y="1625600"/>
          <p14:tracePt t="20557" x="6715125" y="1670050"/>
          <p14:tracePt t="20576" x="6759575" y="1714500"/>
          <p14:tracePt t="20592" x="6786563" y="1741488"/>
          <p14:tracePt t="20609" x="6796088" y="1758950"/>
          <p14:tracePt t="20625" x="6804025" y="1768475"/>
          <p14:tracePt t="20664" x="6823075" y="1776413"/>
          <p14:tracePt t="20676" x="6831013" y="1776413"/>
          <p14:tracePt t="20691" x="6840538" y="1795463"/>
          <p14:tracePt t="20708" x="6840538" y="1812925"/>
          <p14:tracePt t="20725" x="6867525" y="1830388"/>
          <p14:tracePt t="20741" x="6894513" y="1857375"/>
          <p14:tracePt t="20760" x="6902450" y="1874838"/>
          <p14:tracePt t="20776" x="6911975" y="1893888"/>
          <p14:tracePt t="20793" x="6911975" y="1911350"/>
          <p14:tracePt t="20808" x="6929438" y="1928813"/>
          <p14:tracePt t="20826" x="6929438" y="1955800"/>
          <p14:tracePt t="20842" x="6946900" y="1982788"/>
          <p14:tracePt t="20859" x="6946900" y="2017713"/>
          <p14:tracePt t="20876" x="6956425" y="2036763"/>
          <p14:tracePt t="20892" x="6965950" y="2062163"/>
          <p14:tracePt t="20909" x="6965950" y="2071688"/>
          <p14:tracePt t="21273" x="6965950" y="2081213"/>
          <p14:tracePt t="21705" x="6938963" y="2089150"/>
          <p14:tracePt t="21713" x="6911975" y="2089150"/>
          <p14:tracePt t="21729" x="6867525" y="2108200"/>
          <p14:tracePt t="21746" x="6848475" y="2108200"/>
          <p14:tracePt t="21762" x="6823075" y="2108200"/>
          <p14:tracePt t="21779" x="6796088" y="2108200"/>
          <p14:tracePt t="21796" x="6759575" y="2108200"/>
          <p14:tracePt t="21812" x="6705600" y="2108200"/>
          <p14:tracePt t="21829" x="6661150" y="2108200"/>
          <p14:tracePt t="21846" x="6599238" y="2108200"/>
          <p14:tracePt t="21864" x="6527800" y="2108200"/>
          <p14:tracePt t="21881" x="6419850" y="2133600"/>
          <p14:tracePt t="21897" x="6313488" y="2143125"/>
          <p14:tracePt t="21913" x="6259513" y="2170113"/>
          <p14:tracePt t="21930" x="6251575" y="2179638"/>
          <p14:tracePt t="22001" x="6232525" y="2179638"/>
          <p14:tracePt t="22008" x="6224588" y="2179638"/>
          <p14:tracePt t="22016" x="6215063" y="2179638"/>
          <p14:tracePt t="22030" x="6205538" y="2179638"/>
          <p14:tracePt t="22048" x="6134100" y="2179638"/>
          <p14:tracePt t="22064" x="6081713" y="2179638"/>
          <p14:tracePt t="22080" x="6027738" y="2179638"/>
          <p14:tracePt t="22097" x="5991225" y="2179638"/>
          <p14:tracePt t="22114" x="5956300" y="2179638"/>
          <p14:tracePt t="22130" x="5894388" y="2170113"/>
          <p14:tracePt t="22148" x="5867400" y="2170113"/>
          <p14:tracePt t="22164" x="5830888" y="2170113"/>
          <p14:tracePt t="22180" x="5776913" y="2160588"/>
          <p14:tracePt t="22186" x="5759450" y="2160588"/>
          <p14:tracePt t="22197" x="5741988" y="2160588"/>
          <p14:tracePt t="22214" x="5715000" y="2152650"/>
          <p14:tracePt t="22232" x="5661025" y="2152650"/>
          <p14:tracePt t="22248" x="5616575" y="2152650"/>
          <p14:tracePt t="22264" x="5572125" y="2152650"/>
          <p14:tracePt t="22281" x="5465763" y="2152650"/>
          <p14:tracePt t="22298" x="5295900" y="2133600"/>
          <p14:tracePt t="22315" x="5126038" y="2108200"/>
          <p14:tracePt t="22331" x="4991100" y="2089150"/>
          <p14:tracePt t="22348" x="4919663" y="2081213"/>
          <p14:tracePt t="22365" x="4911725" y="2081213"/>
          <p14:tracePt t="22381" x="4902200" y="2081213"/>
          <p14:tracePt t="22400" x="4857750" y="2081213"/>
          <p14:tracePt t="22416" x="4803775" y="2062163"/>
          <p14:tracePt t="22432" x="4786313" y="2054225"/>
          <p14:tracePt t="22449" x="4759325" y="2054225"/>
          <p14:tracePt t="22482" x="4751388" y="2054225"/>
          <p14:tracePt t="22529" x="4741863" y="2054225"/>
          <p14:tracePt t="22545" x="4732338" y="2054225"/>
          <p14:tracePt t="22561" x="4714875" y="2054225"/>
          <p14:tracePt t="22569" x="4705350" y="2054225"/>
          <p14:tracePt t="22583" x="4679950" y="2054225"/>
          <p14:tracePt t="22600" x="4652963" y="2044700"/>
          <p14:tracePt t="22617" x="4608513" y="2044700"/>
          <p14:tracePt t="22633" x="4589463" y="2044700"/>
          <p14:tracePt t="22650" x="4572000" y="2044700"/>
          <p14:tracePt t="22666" x="4554538" y="2044700"/>
          <p14:tracePt t="22682" x="4545013" y="2044700"/>
          <p14:tracePt t="22688" x="4537075" y="2044700"/>
          <p14:tracePt t="22705" x="4518025" y="2044700"/>
          <p14:tracePt t="22716" x="4500563" y="2044700"/>
          <p14:tracePt t="22733" x="4483100" y="2044700"/>
          <p14:tracePt t="22750" x="4438650" y="2044700"/>
          <p14:tracePt t="22768" x="4394200" y="2044700"/>
          <p14:tracePt t="22784" x="4375150" y="2044700"/>
          <p14:tracePt t="22800" x="4367213" y="2044700"/>
          <p14:tracePt t="22834" x="4348163" y="2044700"/>
          <p14:tracePt t="22851" x="4330700" y="2044700"/>
          <p14:tracePt t="22866" x="4303713" y="2044700"/>
          <p14:tracePt t="22883" x="4276725" y="2044700"/>
          <p14:tracePt t="22900" x="4259263" y="2044700"/>
          <p14:tracePt t="22917" x="4232275" y="2054225"/>
          <p14:tracePt t="22934" x="4214813" y="2054225"/>
          <p14:tracePt t="22952" x="4205288" y="2054225"/>
          <p14:tracePt t="22968" x="4170363" y="2054225"/>
          <p14:tracePt t="22984" x="4160838" y="2054225"/>
          <p14:tracePt t="23001" x="4152900" y="2054225"/>
          <p14:tracePt t="23040" x="4133850" y="2062163"/>
          <p14:tracePt t="23057" x="4125913" y="2071688"/>
          <p14:tracePt t="23073" x="4116388" y="2071688"/>
          <p14:tracePt t="23084" x="4098925" y="2071688"/>
          <p14:tracePt t="23101" x="4062413" y="2071688"/>
          <p14:tracePt t="23118" x="4044950" y="2071688"/>
          <p14:tracePt t="23134" x="4017963" y="2071688"/>
          <p14:tracePt t="23151" x="4000500" y="2071688"/>
          <p14:tracePt t="23168" x="3990975" y="2071688"/>
          <p14:tracePt t="23174" x="3983038" y="2071688"/>
          <p14:tracePt t="23184" x="3956050" y="2071688"/>
          <p14:tracePt t="23202" x="3929063" y="2071688"/>
          <p14:tracePt t="23218" x="3884613" y="2071688"/>
          <p14:tracePt t="23236" x="3830638" y="2071688"/>
          <p14:tracePt t="23253" x="3795713" y="2071688"/>
          <p14:tracePt t="23269" x="3768725" y="2071688"/>
          <p14:tracePt t="23285" x="3741738" y="2071688"/>
          <p14:tracePt t="23303" x="3714750" y="2071688"/>
          <p14:tracePt t="23318" x="3679825" y="2054225"/>
          <p14:tracePt t="23335" x="3652838" y="2054225"/>
          <p14:tracePt t="23352" x="3616325" y="2044700"/>
          <p14:tracePt t="23369" x="3589338" y="2044700"/>
          <p14:tracePt t="23385" x="3562350" y="2044700"/>
          <p14:tracePt t="23404" x="3536950" y="2036763"/>
          <p14:tracePt t="23420" x="3517900" y="2027238"/>
          <p14:tracePt t="23437" x="3500438" y="2027238"/>
          <p14:tracePt t="23452" x="3473450" y="2017713"/>
          <p14:tracePt t="23470" x="3455988" y="2017713"/>
          <p14:tracePt t="23486" x="3446463" y="2009775"/>
          <p14:tracePt t="23503" x="3429000" y="2000250"/>
          <p14:tracePt t="23519" x="3419475" y="2000250"/>
          <p14:tracePt t="23589" x="3402013" y="2000250"/>
          <p14:tracePt t="23605" x="3384550" y="1990725"/>
          <p14:tracePt t="23621" x="3375025" y="1982788"/>
          <p14:tracePt t="23628" x="3367088" y="1982788"/>
          <p14:tracePt t="23644" x="3348038" y="1973263"/>
          <p14:tracePt t="23654" x="3330575" y="1955800"/>
          <p14:tracePt t="23685" x="3313113" y="1946275"/>
          <p14:tracePt t="23717" x="3303588" y="1946275"/>
          <p14:tracePt t="23724" x="3286125" y="1938338"/>
          <p14:tracePt t="23741" x="3276600" y="1938338"/>
          <p14:tracePt t="23758" x="3259138" y="1928813"/>
          <p14:tracePt t="23770" x="3251200" y="1928813"/>
          <p14:tracePt t="23788" x="3224213" y="1928813"/>
          <p14:tracePt t="23804" x="3197225" y="1928813"/>
          <p14:tracePt t="23821" x="3187700" y="1928813"/>
          <p14:tracePt t="24165" x="3187700" y="1946275"/>
          <p14:tracePt t="24173" x="3197225" y="1955800"/>
          <p14:tracePt t="24189" x="3241675" y="1990725"/>
          <p14:tracePt t="24205" x="3276600" y="2062163"/>
          <p14:tracePt t="24222" x="3313113" y="2098675"/>
          <p14:tracePt t="24238" x="3330575" y="2125663"/>
          <p14:tracePt t="24255" x="3357563" y="2143125"/>
          <p14:tracePt t="24273" x="3367088" y="2170113"/>
          <p14:tracePt t="24289" x="3375025" y="2179638"/>
          <p14:tracePt t="24305" x="3375025" y="2187575"/>
          <p14:tracePt t="24412" x="3375025" y="2179638"/>
          <p14:tracePt t="24421" x="3375025" y="2160588"/>
          <p14:tracePt t="24429" x="3357563" y="2152650"/>
          <p14:tracePt t="24445" x="3357563" y="2125663"/>
          <p14:tracePt t="24456" x="3357563" y="2116138"/>
          <p14:tracePt t="24473" x="3357563" y="2098675"/>
          <p14:tracePt t="24490" x="3357563" y="2062163"/>
          <p14:tracePt t="24507" x="3340100" y="2027238"/>
          <p14:tracePt t="24524" x="3330575" y="1990725"/>
          <p14:tracePt t="24589" x="3330575" y="1982788"/>
          <p14:tracePt t="24596" x="3330575" y="1965325"/>
          <p14:tracePt t="25117" x="3330575" y="1955800"/>
          <p14:tracePt t="25133" x="3348038" y="1982788"/>
          <p14:tracePt t="25143" x="3357563" y="1990725"/>
          <p14:tracePt t="25159" x="3394075" y="2036763"/>
          <p14:tracePt t="25176" x="3473450" y="2116138"/>
          <p14:tracePt t="25181" x="3517900" y="2170113"/>
          <p14:tracePt t="25193" x="3554413" y="2205038"/>
          <p14:tracePt t="25209" x="3625850" y="2268538"/>
          <p14:tracePt t="25226" x="3759200" y="2357438"/>
          <p14:tracePt t="25244" x="4054475" y="2500313"/>
          <p14:tracePt t="25261" x="4313238" y="2608263"/>
          <p14:tracePt t="25276" x="4554538" y="2705100"/>
          <p14:tracePt t="25294" x="4768850" y="2776538"/>
          <p14:tracePt t="25310" x="4956175" y="2830513"/>
          <p14:tracePt t="25326" x="5108575" y="2867025"/>
          <p14:tracePt t="25343" x="5241925" y="2874963"/>
          <p14:tracePt t="25360" x="5357813" y="2874963"/>
          <p14:tracePt t="25376" x="5491163" y="2874963"/>
          <p14:tracePt t="25393" x="5634038" y="2857500"/>
          <p14:tracePt t="25410" x="5786438" y="2803525"/>
          <p14:tracePt t="25428" x="5956300" y="2724150"/>
          <p14:tracePt t="25444" x="6062663" y="2670175"/>
          <p14:tracePt t="25461" x="6143625" y="2616200"/>
          <p14:tracePt t="25477" x="6205538" y="2554288"/>
          <p14:tracePt t="25494" x="6259513" y="2500313"/>
          <p14:tracePt t="25510" x="6303963" y="2446338"/>
          <p14:tracePt t="25527" x="6323013" y="2428875"/>
          <p14:tracePt t="25565" x="6330950" y="2428875"/>
          <p14:tracePt t="25595" x="6330950" y="2419350"/>
          <p14:tracePt t="25603" x="6330950" y="2411413"/>
          <p14:tracePt t="25611" x="6340475" y="2401888"/>
          <p14:tracePt t="25625" x="6348413" y="2384425"/>
          <p14:tracePt t="25642" x="6367463" y="2366963"/>
          <p14:tracePt t="25659" x="6394450" y="2330450"/>
          <p14:tracePt t="25678" x="6411913" y="2303463"/>
          <p14:tracePt t="25685" x="6429375" y="2286000"/>
          <p14:tracePt t="25695" x="6438900" y="2276475"/>
          <p14:tracePt t="25711" x="6465888" y="2241550"/>
          <p14:tracePt t="25728" x="6491288" y="2205038"/>
          <p14:tracePt t="25745" x="6510338" y="2143125"/>
          <p14:tracePt t="25762" x="6527800" y="2108200"/>
          <p14:tracePt t="25778" x="6537325" y="2089150"/>
          <p14:tracePt t="25796" x="6545263" y="2071688"/>
          <p14:tracePt t="25828" x="6545263" y="2062163"/>
          <p14:tracePt t="29101" x="6572250" y="2062163"/>
          <p14:tracePt t="29117" x="6599238" y="2089150"/>
          <p14:tracePt t="29126" x="6634163" y="2116138"/>
          <p14:tracePt t="29142" x="6777038" y="2205038"/>
          <p14:tracePt t="29159" x="7062788" y="2411413"/>
          <p14:tracePt t="29175" x="7429500" y="2633663"/>
          <p14:tracePt t="29192" x="7777163" y="2830513"/>
          <p14:tracePt t="29209" x="8072438" y="2965450"/>
          <p14:tracePt t="29214" x="8170863" y="2990850"/>
          <p14:tracePt t="29225" x="8251825" y="3009900"/>
          <p14:tracePt t="29242" x="8412163" y="3017838"/>
          <p14:tracePt t="29261" x="8589963" y="3000375"/>
          <p14:tracePt t="29277" x="8724900" y="2938463"/>
          <p14:tracePt t="29292" x="8840788" y="2830513"/>
          <p14:tracePt t="29309" x="8956675" y="2705100"/>
          <p14:tracePt t="29326" x="9063038" y="2562225"/>
          <p14:tracePt t="29342" x="9126538" y="2411413"/>
          <p14:tracePt t="29360" x="9161463" y="2241550"/>
          <p14:tracePt t="29376" x="9170988" y="2108200"/>
          <p14:tracePt t="29393" x="9170988" y="2017713"/>
          <p14:tracePt t="29412" x="9170988" y="1982788"/>
          <p14:tracePt t="29428" x="9161463" y="1973263"/>
          <p14:tracePt t="29828" x="9161463" y="1982788"/>
          <p14:tracePt t="29853" x="9161463" y="1990725"/>
          <p14:tracePt t="29861" x="9170988" y="2000250"/>
          <p14:tracePt t="29869" x="9170988" y="2009775"/>
          <p14:tracePt t="29878" x="9180513" y="2009775"/>
          <p14:tracePt t="29894" x="9180513" y="2027238"/>
          <p14:tracePt t="29911" x="9188450" y="2044700"/>
          <p14:tracePt t="29928" x="9197975" y="2062163"/>
          <p14:tracePt t="29945" x="9205913" y="2089150"/>
          <p14:tracePt t="29962" x="9232900" y="2125663"/>
          <p14:tracePt t="29978" x="9232900" y="2143125"/>
          <p14:tracePt t="29995" x="9232900" y="2152650"/>
          <p14:tracePt t="30028" x="9232900" y="2170113"/>
          <p14:tracePt t="30045" x="9215438" y="2205038"/>
          <p14:tracePt t="30063" x="9134475" y="2232025"/>
          <p14:tracePt t="30079" x="9045575" y="2251075"/>
          <p14:tracePt t="30096" x="8974138" y="2259013"/>
          <p14:tracePt t="30113" x="8912225" y="2259013"/>
          <p14:tracePt t="30129" x="8786813" y="2259013"/>
          <p14:tracePt t="30146" x="8653463" y="2259013"/>
          <p14:tracePt t="30162" x="8545513" y="2259013"/>
          <p14:tracePt t="30179" x="8474075" y="2259013"/>
          <p14:tracePt t="30196" x="8439150" y="2259013"/>
          <p14:tracePt t="30213" x="8429625" y="2259013"/>
          <p14:tracePt t="30240" x="8420100" y="2259013"/>
          <p14:tracePt t="30256" x="8402638" y="2251075"/>
          <p14:tracePt t="30265" x="8402638" y="2241550"/>
          <p14:tracePt t="30280" x="8367713" y="2224088"/>
          <p14:tracePt t="30296" x="8331200" y="2205038"/>
          <p14:tracePt t="30313" x="8296275" y="2187575"/>
          <p14:tracePt t="30330" x="8251825" y="2179638"/>
          <p14:tracePt t="30346" x="8197850" y="2160588"/>
          <p14:tracePt t="30363" x="8153400" y="2160588"/>
          <p14:tracePt t="30416" x="8143875" y="2160588"/>
          <p14:tracePt t="30433" x="8134350" y="2160588"/>
          <p14:tracePt t="30440" x="8126413" y="2160588"/>
          <p14:tracePt t="30450" x="8099425" y="2160588"/>
          <p14:tracePt t="30464" x="8027988" y="2160588"/>
          <p14:tracePt t="30481" x="7983538" y="2160588"/>
          <p14:tracePt t="30497" x="7894638" y="2160588"/>
          <p14:tracePt t="30514" x="7786688" y="2160588"/>
          <p14:tracePt t="30531" x="7688263" y="2160588"/>
          <p14:tracePt t="30547" x="7608888" y="2160588"/>
          <p14:tracePt t="30564" x="7510463" y="2160588"/>
          <p14:tracePt t="30581" x="7412038" y="2160588"/>
          <p14:tracePt t="30597" x="7269163" y="2160588"/>
          <p14:tracePt t="30616" x="7000875" y="2179638"/>
          <p14:tracePt t="30633" x="6875463" y="2197100"/>
          <p14:tracePt t="30648" x="6858000" y="2197100"/>
          <p14:tracePt t="30689" x="6848475" y="2197100"/>
          <p14:tracePt t="30704" x="6840538" y="2197100"/>
          <p14:tracePt t="30721" x="6823075" y="2197100"/>
          <p14:tracePt t="30733" x="6804025" y="2197100"/>
          <p14:tracePt t="30748" x="6769100" y="2179638"/>
          <p14:tracePt t="30765" x="6724650" y="2170113"/>
          <p14:tracePt t="30782" x="6715125" y="2160588"/>
          <p14:tracePt t="30800" x="6697663" y="2143125"/>
          <p14:tracePt t="30816" x="6697663" y="2116138"/>
          <p14:tracePt t="30833" x="6697663" y="2108200"/>
          <p14:tracePt t="30849" x="6697663" y="2089150"/>
          <p14:tracePt t="30865" x="6697663" y="2081213"/>
          <p14:tracePt t="30899" x="6697663" y="2071688"/>
          <p14:tracePt t="30915" x="6697663" y="2054225"/>
          <p14:tracePt t="30932" x="6697663" y="2044700"/>
          <p14:tracePt t="30949" x="6705600" y="2036763"/>
          <p14:tracePt t="30965" x="6724650" y="2009775"/>
          <p14:tracePt t="30984" x="6759575" y="1982788"/>
          <p14:tracePt t="31000" x="6769100" y="1965325"/>
          <p14:tracePt t="31016" x="6777038" y="1946275"/>
          <p14:tracePt t="32477" x="6786563" y="1946275"/>
          <p14:tracePt t="32485" x="6786563" y="1938338"/>
          <p14:tracePt t="32493" x="6796088" y="1938338"/>
          <p14:tracePt t="32677" x="6786563" y="1938338"/>
          <p14:tracePt t="32701" x="6786563" y="1946275"/>
          <p14:tracePt t="32708" x="6786563" y="1955800"/>
          <p14:tracePt t="32741" x="6786563" y="1973263"/>
          <p14:tracePt t="32748" x="6796088" y="1973263"/>
          <p14:tracePt t="32760" x="6804025" y="1973263"/>
          <p14:tracePt t="32773" x="6804025" y="1982788"/>
          <p14:tracePt t="32790" x="6813550" y="1982788"/>
          <p14:tracePt t="32845" x="6813550" y="1990725"/>
          <p14:tracePt t="32860" x="6813550" y="2009775"/>
          <p14:tracePt t="32869" x="6804025" y="2009775"/>
          <p14:tracePt t="32877" x="6796088" y="2027238"/>
          <p14:tracePt t="32892" x="6777038" y="2044700"/>
          <p14:tracePt t="32908" x="6751638" y="2062163"/>
          <p14:tracePt t="32924" x="6742113" y="2081213"/>
          <p14:tracePt t="33069" x="6759575" y="2081213"/>
          <p14:tracePt t="33101" x="6769100" y="2081213"/>
          <p14:tracePt t="33109" x="6777038" y="2081213"/>
          <p14:tracePt t="33389" x="6804025" y="2081213"/>
          <p14:tracePt t="33405" x="6831013" y="2081213"/>
          <p14:tracePt t="33413" x="6867525" y="2081213"/>
          <p14:tracePt t="33426" x="6911975" y="2089150"/>
          <p14:tracePt t="33442" x="7027863" y="2098675"/>
          <p14:tracePt t="33460" x="7205663" y="2098675"/>
          <p14:tracePt t="33477" x="7304088" y="2098675"/>
          <p14:tracePt t="33493" x="7358063" y="2098675"/>
          <p14:tracePt t="33509" x="7394575" y="2098675"/>
          <p14:tracePt t="33527" x="7446963" y="2098675"/>
          <p14:tracePt t="33542" x="7510463" y="2098675"/>
          <p14:tracePt t="33559" x="7581900" y="2098675"/>
          <p14:tracePt t="33576" x="7643813" y="2098675"/>
          <p14:tracePt t="33593" x="7680325" y="2098675"/>
          <p14:tracePt t="33609" x="7697788" y="2098675"/>
          <p14:tracePt t="33653" x="7688263" y="2098675"/>
          <p14:tracePt t="33660" x="7661275" y="2098675"/>
          <p14:tracePt t="33677" x="7616825" y="2098675"/>
          <p14:tracePt t="33693" x="7527925" y="2098675"/>
          <p14:tracePt t="33710" x="7331075" y="2098675"/>
          <p14:tracePt t="33728" x="7045325" y="2098675"/>
          <p14:tracePt t="33743" x="6500813" y="2116138"/>
          <p14:tracePt t="33760" x="6215063" y="2116138"/>
          <p14:tracePt t="33766" x="5946775" y="2116138"/>
          <p14:tracePt t="33777" x="5661025" y="2116138"/>
          <p14:tracePt t="33796" x="4884738" y="2116138"/>
          <p14:tracePt t="33812" x="4554538" y="2116138"/>
          <p14:tracePt t="33829" x="4375150" y="2116138"/>
          <p14:tracePt t="33885" x="4367213" y="2116138"/>
          <p14:tracePt t="33916" x="4367213" y="2108200"/>
          <p14:tracePt t="33941" x="4375150" y="2108200"/>
          <p14:tracePt t="33964" x="4375150" y="2098675"/>
          <p14:tracePt t="33988" x="4357688" y="2098675"/>
          <p14:tracePt t="33996" x="4330700" y="2098675"/>
          <p14:tracePt t="34013" x="4251325" y="2116138"/>
          <p14:tracePt t="34029" x="4179888" y="2152650"/>
          <p14:tracePt t="34045" x="4170363" y="2152650"/>
          <p14:tracePt t="34061" x="4160838" y="2160588"/>
          <p14:tracePt t="34078" x="4160838" y="2170113"/>
          <p14:tracePt t="34095" x="4152900" y="2170113"/>
          <p14:tracePt t="34804" x="4179888" y="2179638"/>
          <p14:tracePt t="34814" x="4205288" y="2187575"/>
          <p14:tracePt t="34821" x="4276725" y="2197100"/>
          <p14:tracePt t="34832" x="4384675" y="2205038"/>
          <p14:tracePt t="34848" x="4741863" y="2251075"/>
          <p14:tracePt t="34865" x="5276850" y="2339975"/>
          <p14:tracePt t="34881" x="5919788" y="2465388"/>
          <p14:tracePt t="34898" x="6537325" y="2589213"/>
          <p14:tracePt t="34917" x="7242175" y="2705100"/>
          <p14:tracePt t="34933" x="7491413" y="2759075"/>
          <p14:tracePt t="34948" x="7634288" y="2776538"/>
          <p14:tracePt t="34965" x="7688263" y="2786063"/>
          <p14:tracePt t="34999" x="7697788" y="2786063"/>
          <p14:tracePt t="35016" x="7715250" y="2786063"/>
          <p14:tracePt t="35032" x="7724775" y="2786063"/>
          <p14:tracePt t="35048" x="7732713" y="2786063"/>
          <p14:tracePt t="35065" x="7751763" y="2786063"/>
          <p14:tracePt t="35082" x="7769225" y="2786063"/>
          <p14:tracePt t="35099" x="7813675" y="2768600"/>
          <p14:tracePt t="35117" x="7858125" y="2741613"/>
          <p14:tracePt t="35132" x="7894638" y="2714625"/>
          <p14:tracePt t="35149" x="7939088" y="2687638"/>
          <p14:tracePt t="35167" x="7983538" y="2660650"/>
          <p14:tracePt t="35182" x="8018463" y="2643188"/>
          <p14:tracePt t="35199" x="8045450" y="2616200"/>
          <p14:tracePt t="35217" x="8089900" y="2598738"/>
          <p14:tracePt t="35233" x="8108950" y="2581275"/>
          <p14:tracePt t="35249" x="8126413" y="2562225"/>
          <p14:tracePt t="35268" x="8188325" y="2527300"/>
          <p14:tracePt t="35284" x="8224838" y="2500313"/>
          <p14:tracePt t="35300" x="8251825" y="2482850"/>
          <p14:tracePt t="35305" x="8269288" y="2473325"/>
          <p14:tracePt t="35317" x="8277225" y="2465388"/>
          <p14:tracePt t="35333" x="8313738" y="2438400"/>
          <p14:tracePt t="35350" x="8348663" y="2411413"/>
          <p14:tracePt t="35368" x="8375650" y="2374900"/>
          <p14:tracePt t="35385" x="8412163" y="2339975"/>
          <p14:tracePt t="35400" x="8447088" y="2303463"/>
          <p14:tracePt t="35418" x="8483600" y="2276475"/>
          <p14:tracePt t="35434" x="8518525" y="2251075"/>
          <p14:tracePt t="35450" x="8545513" y="2241550"/>
          <p14:tracePt t="35467" x="8555038" y="2232025"/>
          <p14:tracePt t="35484" x="8562975" y="2224088"/>
          <p14:tracePt t="35500" x="8572500" y="2214563"/>
          <p14:tracePt t="35518" x="8589963" y="2187575"/>
          <p14:tracePt t="35534" x="8609013" y="2152650"/>
          <p14:tracePt t="35552" x="8634413" y="2125663"/>
          <p14:tracePt t="35584" x="8643938" y="2125663"/>
          <p14:tracePt t="35608" x="8643938" y="2116138"/>
          <p14:tracePt t="35800" x="8653463" y="2116138"/>
          <p14:tracePt t="36152" x="8661400" y="2116138"/>
          <p14:tracePt t="36265" x="8670925" y="2116138"/>
          <p14:tracePt t="36281" x="8680450" y="2116138"/>
          <p14:tracePt t="36298" x="8688388" y="2116138"/>
          <p14:tracePt t="36307" x="8697913" y="2116138"/>
          <p14:tracePt t="36337" x="8697913" y="2125663"/>
          <p14:tracePt t="36345" x="8705850" y="2125663"/>
          <p14:tracePt t="36354" x="8705850" y="2133600"/>
          <p14:tracePt t="36370" x="8705850" y="2143125"/>
          <p14:tracePt t="36387" x="8705850" y="2152650"/>
          <p14:tracePt t="36552" x="8705850" y="2160588"/>
          <p14:tracePt t="36568" x="8715375" y="2160588"/>
          <p14:tracePt t="36584" x="8724900" y="2160588"/>
          <p14:tracePt t="36601" x="8732838" y="2160588"/>
          <p14:tracePt t="36665" x="8742363" y="2152650"/>
          <p14:tracePt t="36841" x="8751888" y="2143125"/>
          <p14:tracePt t="36857" x="8751888" y="2133600"/>
          <p14:tracePt t="36888" x="8751888" y="2125663"/>
          <p14:tracePt t="36905" x="8759825" y="2116138"/>
          <p14:tracePt t="36921" x="8759825" y="2108200"/>
          <p14:tracePt t="36929" x="8759825" y="2098675"/>
          <p14:tracePt t="37177" x="8769350" y="2098675"/>
          <p14:tracePt t="37184" x="8769350" y="2089150"/>
          <p14:tracePt t="37193" x="8769350" y="2071688"/>
          <p14:tracePt t="37209" x="8777288" y="2062163"/>
          <p14:tracePt t="37224" x="8786813" y="2036763"/>
          <p14:tracePt t="37241" x="8786813" y="2017713"/>
          <p14:tracePt t="38025" x="8786813" y="2027238"/>
          <p14:tracePt t="38033" x="8796338" y="2027238"/>
          <p14:tracePt t="38044" x="8796338" y="2044700"/>
          <p14:tracePt t="38061" x="8813800" y="2062163"/>
          <p14:tracePt t="38077" x="8831263" y="2081213"/>
          <p14:tracePt t="38094" x="8831263" y="2098675"/>
          <p14:tracePt t="38096" x="8831263" y="2108200"/>
          <p14:tracePt t="38120" x="8831263" y="2116138"/>
          <p14:tracePt t="38280" x="8831263" y="2108200"/>
          <p14:tracePt t="38333" x="8831263" y="2098675"/>
          <p14:tracePt t="38477" x="8840788" y="2098675"/>
          <p14:tracePt t="38493" x="8840788" y="2108200"/>
          <p14:tracePt t="38500" x="8840788" y="2133600"/>
          <p14:tracePt t="38512" x="8840788" y="2143125"/>
          <p14:tracePt t="38529" x="8840788" y="2160588"/>
          <p14:tracePt t="38546" x="8840788" y="2187575"/>
          <p14:tracePt t="38564" x="8840788" y="2224088"/>
          <p14:tracePt t="38580" x="8840788" y="2251075"/>
          <p14:tracePt t="38596" x="8831263" y="2268538"/>
          <p14:tracePt t="38614" x="8804275" y="2295525"/>
          <p14:tracePt t="38629" x="8786813" y="2312988"/>
          <p14:tracePt t="38646" x="8751888" y="2347913"/>
          <p14:tracePt t="38663" x="8724900" y="2366963"/>
          <p14:tracePt t="38679" x="8680450" y="2393950"/>
          <p14:tracePt t="38696" x="8634413" y="2411413"/>
          <p14:tracePt t="38713" x="8572500" y="2428875"/>
          <p14:tracePt t="38730" x="8528050" y="2438400"/>
          <p14:tracePt t="38732" x="8474075" y="2438400"/>
          <p14:tracePt t="38748" x="8412163" y="2455863"/>
          <p14:tracePt t="38764" x="8340725" y="2465388"/>
          <p14:tracePt t="38780" x="8286750" y="2465388"/>
          <p14:tracePt t="38797" x="8224838" y="2465388"/>
          <p14:tracePt t="38814" x="8161338" y="2465388"/>
          <p14:tracePt t="38819" x="8116888" y="2465388"/>
          <p14:tracePt t="38830" x="8072438" y="2465388"/>
          <p14:tracePt t="38847" x="7974013" y="2465388"/>
          <p14:tracePt t="38864" x="7875588" y="2455863"/>
          <p14:tracePt t="38880" x="7759700" y="2428875"/>
          <p14:tracePt t="38897" x="7661275" y="2411413"/>
          <p14:tracePt t="38914" x="7562850" y="2384425"/>
          <p14:tracePt t="38932" x="7500938" y="2357438"/>
          <p14:tracePt t="38949" x="7483475" y="2339975"/>
          <p14:tracePt t="38964" x="7466013" y="2330450"/>
          <p14:tracePt t="38981" x="7446963" y="2322513"/>
          <p14:tracePt t="38998" x="7412038" y="2295525"/>
          <p14:tracePt t="39014" x="7385050" y="2259013"/>
          <p14:tracePt t="39031" x="7367588" y="2251075"/>
          <p14:tracePt t="39048" x="7331075" y="2214563"/>
          <p14:tracePt t="39064" x="7331075" y="2205038"/>
          <p14:tracePt t="39081" x="7323138" y="2197100"/>
          <p14:tracePt t="39098" x="7313613" y="2179638"/>
          <p14:tracePt t="39100" x="7313613" y="2170113"/>
          <p14:tracePt t="39118" x="7313613" y="2160588"/>
          <p14:tracePt t="39133" x="7304088" y="2152650"/>
          <p14:tracePt t="39197" x="7304088" y="2143125"/>
          <p14:tracePt t="40777" x="7296150" y="2133600"/>
          <p14:tracePt t="40784" x="7286625" y="2133600"/>
          <p14:tracePt t="40792" x="7232650" y="2116138"/>
          <p14:tracePt t="40805" x="7134225" y="2081213"/>
          <p14:tracePt t="40821" x="6634163" y="1990725"/>
          <p14:tracePt t="40840" x="5500688" y="1785938"/>
          <p14:tracePt t="40856" x="4795838" y="1697038"/>
          <p14:tracePt t="40873" x="4232275" y="1608138"/>
          <p14:tracePt t="40889" x="3857625" y="1527175"/>
          <p14:tracePt t="40906" x="3598863" y="1473200"/>
          <p14:tracePt t="40922" x="3384550" y="1438275"/>
          <p14:tracePt t="40938" x="3197225" y="1401763"/>
          <p14:tracePt t="40955" x="3027363" y="1384300"/>
          <p14:tracePt t="40972" x="2894013" y="1384300"/>
          <p14:tracePt t="40989" x="2822575" y="1384300"/>
          <p14:tracePt t="41008" x="2786063" y="1384300"/>
          <p14:tracePt t="41040" x="2776538" y="1384300"/>
          <p14:tracePt t="41056" x="2759075" y="1401763"/>
          <p14:tracePt t="41073" x="2732088" y="1419225"/>
          <p14:tracePt t="41090" x="2714625" y="1465263"/>
          <p14:tracePt t="41106" x="2679700" y="1509713"/>
          <p14:tracePt t="41123" x="2670175" y="1544638"/>
          <p14:tracePt t="41139" x="2670175" y="1571625"/>
          <p14:tracePt t="41156" x="2670175" y="1581150"/>
          <p14:tracePt t="41173" x="2679700" y="1608138"/>
          <p14:tracePt t="41190" x="2679700" y="1625600"/>
          <p14:tracePt t="41192" x="2687638" y="1625600"/>
          <p14:tracePt t="41207" x="2687638" y="1643063"/>
          <p14:tracePt t="41225" x="2697163" y="1670050"/>
          <p14:tracePt t="41240" x="2705100" y="1697038"/>
          <p14:tracePt t="41257" x="2724150" y="1724025"/>
          <p14:tracePt t="41274" x="2732088" y="1731963"/>
          <p14:tracePt t="41290" x="2732088" y="1741488"/>
          <p14:tracePt t="41307" x="2741613" y="1751013"/>
          <p14:tracePt t="41593" x="2741613" y="1776413"/>
          <p14:tracePt t="41601" x="2741613" y="1795463"/>
          <p14:tracePt t="41610" x="2741613" y="1812925"/>
          <p14:tracePt t="41625" x="2751138" y="1866900"/>
          <p14:tracePt t="41642" x="2795588" y="1928813"/>
          <p14:tracePt t="41658" x="2813050" y="1965325"/>
          <p14:tracePt t="41675" x="2857500" y="2027238"/>
          <p14:tracePt t="41692" x="2928938" y="2108200"/>
          <p14:tracePt t="41708" x="2973388" y="2152650"/>
          <p14:tracePt t="41725" x="3044825" y="2214563"/>
          <p14:tracePt t="41743" x="3143250" y="2259013"/>
          <p14:tracePt t="41760" x="3340100" y="2347913"/>
          <p14:tracePt t="41776" x="3490913" y="2401888"/>
          <p14:tracePt t="41792" x="3660775" y="2438400"/>
          <p14:tracePt t="41809" x="3830638" y="2473325"/>
          <p14:tracePt t="41826" x="4037013" y="2517775"/>
          <p14:tracePt t="41831" x="4143375" y="2527300"/>
          <p14:tracePt t="41842" x="4276725" y="2536825"/>
          <p14:tracePt t="41859" x="4554538" y="2571750"/>
          <p14:tracePt t="41877" x="4803775" y="2589213"/>
          <p14:tracePt t="41892" x="5045075" y="2589213"/>
          <p14:tracePt t="41909" x="5259388" y="2589213"/>
          <p14:tracePt t="41928" x="5510213" y="2490788"/>
          <p14:tracePt t="41943" x="5616575" y="2411413"/>
          <p14:tracePt t="41960" x="5670550" y="2322513"/>
          <p14:tracePt t="41977" x="5715000" y="2259013"/>
          <p14:tracePt t="41993" x="5724525" y="2214563"/>
          <p14:tracePt t="42010" x="5732463" y="2197100"/>
          <p14:tracePt t="42026" x="5741988" y="2179638"/>
          <p14:tracePt t="42043" x="5741988" y="2160588"/>
          <p14:tracePt t="42060" x="5741988" y="2143125"/>
          <p14:tracePt t="42077" x="5741988" y="2133600"/>
          <p14:tracePt t="42093" x="5741988" y="2125663"/>
          <p14:tracePt t="42513" x="5741988" y="2108200"/>
          <p14:tracePt t="42529" x="5732463" y="2108200"/>
          <p14:tracePt t="42536" x="5697538" y="2098675"/>
          <p14:tracePt t="42547" x="5643563" y="2098675"/>
          <p14:tracePt t="42562" x="5419725" y="2089150"/>
          <p14:tracePt t="42579" x="5054600" y="2062163"/>
          <p14:tracePt t="42595" x="4633913" y="2054225"/>
          <p14:tracePt t="42612" x="4286250" y="2054225"/>
          <p14:tracePt t="42629" x="4062413" y="2054225"/>
          <p14:tracePt t="42645" x="3938588" y="2054225"/>
          <p14:tracePt t="42664" x="3884613" y="2054225"/>
          <p14:tracePt t="42897" x="3875088" y="2054225"/>
          <p14:tracePt t="42904" x="3875088" y="2062163"/>
          <p14:tracePt t="42921" x="3875088" y="2071688"/>
          <p14:tracePt t="42932" x="3875088" y="2081213"/>
          <p14:tracePt t="42947" x="3894138" y="2098675"/>
          <p14:tracePt t="42963" x="3911600" y="2125663"/>
          <p14:tracePt t="42980" x="3929063" y="2143125"/>
          <p14:tracePt t="42997" x="3938588" y="2143125"/>
          <p14:tracePt t="43013" x="3956050" y="2152650"/>
          <p14:tracePt t="43031" x="3965575" y="2152650"/>
          <p14:tracePt t="43049" x="3983038" y="2152650"/>
          <p14:tracePt t="43064" x="4017963" y="2160588"/>
          <p14:tracePt t="43081" x="4081463" y="2160588"/>
          <p14:tracePt t="43097" x="4170363" y="2170113"/>
          <p14:tracePt t="43114" x="4241800" y="2170113"/>
          <p14:tracePt t="43131" x="4367213" y="2170113"/>
          <p14:tracePt t="43147" x="4510088" y="2170113"/>
          <p14:tracePt t="43164" x="4625975" y="2170113"/>
          <p14:tracePt t="43181" x="4751388" y="2170113"/>
          <p14:tracePt t="43198" x="4857750" y="2170113"/>
          <p14:tracePt t="43200" x="4911725" y="2170113"/>
          <p14:tracePt t="43216" x="5010150" y="2170113"/>
          <p14:tracePt t="43233" x="5089525" y="2170113"/>
          <p14:tracePt t="43248" x="5160963" y="2170113"/>
          <p14:tracePt t="43265" x="5197475" y="2170113"/>
          <p14:tracePt t="43281" x="5232400" y="2179638"/>
          <p14:tracePt t="43298" x="5259388" y="2179638"/>
          <p14:tracePt t="43315" x="5286375" y="2179638"/>
          <p14:tracePt t="43332" x="5295900" y="2179638"/>
          <p14:tracePt t="44325" x="5303838" y="2179638"/>
          <p14:tracePt t="44428" x="5268913" y="2179638"/>
          <p14:tracePt t="44436" x="5187950" y="2197100"/>
          <p14:tracePt t="44454" x="4956175" y="2268538"/>
          <p14:tracePt t="44469" x="4697413" y="2330450"/>
          <p14:tracePt t="44486" x="4429125" y="2357438"/>
          <p14:tracePt t="44503" x="4187825" y="2374900"/>
          <p14:tracePt t="44520" x="4010025" y="2384425"/>
          <p14:tracePt t="44537" x="3857625" y="2384425"/>
          <p14:tracePt t="44555" x="3697288" y="2384425"/>
          <p14:tracePt t="44569" x="3633788" y="2384425"/>
          <p14:tracePt t="44587" x="3625850" y="2384425"/>
          <p14:tracePt t="44820" x="3616325" y="2384425"/>
          <p14:tracePt t="45029" x="3608388" y="2393950"/>
          <p14:tracePt t="45044" x="3608388" y="2401888"/>
          <p14:tracePt t="45053" x="3608388" y="2428875"/>
          <p14:tracePt t="45060" x="3608388" y="2455863"/>
          <p14:tracePt t="45072" x="3608388" y="2490788"/>
          <p14:tracePt t="45089" x="3633788" y="2554288"/>
          <p14:tracePt t="45105" x="3660775" y="2625725"/>
          <p14:tracePt t="45124" x="3679825" y="2705100"/>
          <p14:tracePt t="45139" x="3679825" y="2724150"/>
          <p14:tracePt t="45157" x="3679825" y="2759075"/>
          <p14:tracePt t="45172" x="3608388" y="2776538"/>
          <p14:tracePt t="45189" x="3517900" y="2795588"/>
          <p14:tracePt t="45206" x="3402013" y="2803525"/>
          <p14:tracePt t="45222" x="3276600" y="2803525"/>
          <p14:tracePt t="45239" x="3108325" y="2803525"/>
          <p14:tracePt t="45256" x="2965450" y="2786063"/>
          <p14:tracePt t="45273" x="2867025" y="2768600"/>
          <p14:tracePt t="45290" x="2857500" y="2768600"/>
          <p14:tracePt t="45397" x="2857500" y="2759075"/>
          <p14:tracePt t="45412" x="2874963" y="2751138"/>
          <p14:tracePt t="45420" x="2901950" y="2751138"/>
          <p14:tracePt t="45428" x="2938463" y="2751138"/>
          <p14:tracePt t="45440" x="3009900" y="2751138"/>
          <p14:tracePt t="45457" x="3224213" y="2751138"/>
          <p14:tracePt t="45473" x="3562350" y="2751138"/>
          <p14:tracePt t="45492" x="4251325" y="2751138"/>
          <p14:tracePt t="45508" x="4660900" y="2751138"/>
          <p14:tracePt t="45524" x="4983163" y="2751138"/>
          <p14:tracePt t="45541" x="5224463" y="2751138"/>
          <p14:tracePt t="45557" x="5375275" y="2751138"/>
          <p14:tracePt t="45574" x="5394325" y="2751138"/>
          <p14:tracePt t="45592" x="5402263" y="2751138"/>
          <p14:tracePt t="46245" x="5411788" y="2751138"/>
          <p14:tracePt t="46252" x="5419725" y="2751138"/>
          <p14:tracePt t="46657" x="5429250" y="2751138"/>
          <p14:tracePt t="46664" x="5438775" y="2751138"/>
          <p14:tracePt t="46678" x="5456238" y="2732088"/>
          <p14:tracePt t="46696" x="5510213" y="2705100"/>
          <p14:tracePt t="46712" x="5527675" y="2687638"/>
          <p14:tracePt t="46728" x="5545138" y="2652713"/>
          <p14:tracePt t="46745" x="5545138" y="2625725"/>
          <p14:tracePt t="46762" x="5545138" y="2589213"/>
          <p14:tracePt t="46778" x="5545138" y="2509838"/>
          <p14:tracePt t="46795" x="5545138" y="2473325"/>
          <p14:tracePt t="46812" x="5510213" y="2401888"/>
          <p14:tracePt t="46829" x="5429250" y="2312988"/>
          <p14:tracePt t="46845" x="5295900" y="2232025"/>
          <p14:tracePt t="46864" x="5072063" y="2143125"/>
          <p14:tracePt t="46880" x="4919663" y="2098675"/>
          <p14:tracePt t="46896" x="4776788" y="2081213"/>
          <p14:tracePt t="46913" x="4616450" y="2081213"/>
          <p14:tracePt t="46930" x="4438650" y="2081213"/>
          <p14:tracePt t="46947" x="4259263" y="2081213"/>
          <p14:tracePt t="46963" x="4108450" y="2098675"/>
          <p14:tracePt t="46979" x="3956050" y="2170113"/>
          <p14:tracePt t="46996" x="3830638" y="2251075"/>
          <p14:tracePt t="47013" x="3768725" y="2312988"/>
          <p14:tracePt t="47029" x="3625850" y="2419350"/>
          <p14:tracePt t="47032" x="3536950" y="2490788"/>
          <p14:tracePt t="47048" x="3268663" y="2679700"/>
          <p14:tracePt t="47064" x="2982913" y="2867025"/>
          <p14:tracePt t="47080" x="2732088" y="3027363"/>
          <p14:tracePt t="47097" x="2652713" y="3081338"/>
          <p14:tracePt t="47113" x="2633663" y="3089275"/>
          <p14:tracePt t="47152" x="2625725" y="3089275"/>
          <p14:tracePt t="47163" x="2625725" y="3098800"/>
          <p14:tracePt t="47180" x="2608263" y="3143250"/>
          <p14:tracePt t="47197" x="2562225" y="3187700"/>
          <p14:tracePt t="47213" x="2536825" y="3232150"/>
          <p14:tracePt t="47215" x="2517775" y="3241675"/>
          <p14:tracePt t="47231" x="2509838" y="3259138"/>
          <p14:tracePt t="47248" x="2500313" y="3259138"/>
          <p14:tracePt t="47264" x="2490788" y="3268663"/>
          <p14:tracePt t="47281" x="2482850" y="3276600"/>
          <p14:tracePt t="47297" x="2473325" y="3295650"/>
          <p14:tracePt t="47314" x="2473325" y="3313113"/>
          <p14:tracePt t="47331" x="2473325" y="3322638"/>
          <p14:tracePt t="47348" x="2490788" y="3330575"/>
          <p14:tracePt t="47364" x="2554288" y="3330575"/>
          <p14:tracePt t="47370" x="2625725" y="3330575"/>
          <p14:tracePt t="47381" x="2732088" y="3330575"/>
          <p14:tracePt t="47400" x="3330575" y="3330575"/>
          <p14:tracePt t="47416" x="3965575" y="3330575"/>
          <p14:tracePt t="47432" x="4687888" y="3330575"/>
          <p14:tracePt t="47448" x="5322888" y="3330575"/>
          <p14:tracePt t="47465" x="5786438" y="3330575"/>
          <p14:tracePt t="47482" x="6037263" y="3330575"/>
          <p14:tracePt t="47498" x="6089650" y="3330575"/>
          <p14:tracePt t="47585" x="6108700" y="3330575"/>
          <p14:tracePt t="47593" x="6116638" y="3330575"/>
          <p14:tracePt t="47601" x="6116638" y="3322638"/>
          <p14:tracePt t="47617" x="6089650" y="3286125"/>
          <p14:tracePt t="47632" x="6054725" y="3224213"/>
          <p14:tracePt t="47649" x="5983288" y="3125788"/>
          <p14:tracePt t="47666" x="5840413" y="2973388"/>
          <p14:tracePt t="47682" x="5661025" y="2795588"/>
          <p14:tracePt t="47699" x="5527675" y="2679700"/>
          <p14:tracePt t="47715" x="5465763" y="2625725"/>
          <p14:tracePt t="47733" x="5446713" y="2608263"/>
          <p14:tracePt t="47750" x="5419725" y="2581275"/>
          <p14:tracePt t="47752" x="5411788" y="2581275"/>
          <p14:tracePt t="47766" x="5384800" y="2554288"/>
          <p14:tracePt t="47784" x="5340350" y="2527300"/>
          <p14:tracePt t="47800" x="5313363" y="2517775"/>
          <p14:tracePt t="47816" x="5313363" y="2509838"/>
          <p14:tracePt t="47833" x="5303838" y="2500313"/>
          <p14:tracePt t="47850" x="5313363" y="2490788"/>
          <p14:tracePt t="47866" x="5348288" y="2455863"/>
          <p14:tracePt t="47872" x="5384800" y="2446338"/>
          <p14:tracePt t="47883" x="5438775" y="2438400"/>
          <p14:tracePt t="47900" x="5581650" y="2428875"/>
          <p14:tracePt t="47916" x="5751513" y="2428875"/>
          <p14:tracePt t="47933" x="5946775" y="2428875"/>
          <p14:tracePt t="47952" x="6269038" y="2428875"/>
          <p14:tracePt t="47968" x="6483350" y="2455863"/>
          <p14:tracePt t="47984" x="6688138" y="2473325"/>
          <p14:tracePt t="48000" x="6840538" y="2490788"/>
          <p14:tracePt t="48017" x="6956425" y="2490788"/>
          <p14:tracePt t="48034" x="7027863" y="2490788"/>
          <p14:tracePt t="48051" x="7072313" y="2490788"/>
          <p14:tracePt t="48067" x="7089775" y="2490788"/>
          <p14:tracePt t="48084" x="7099300" y="2490788"/>
          <p14:tracePt t="48192" x="7108825" y="2490788"/>
          <p14:tracePt t="48208" x="7108825" y="2509838"/>
          <p14:tracePt t="48224" x="7108825" y="2517775"/>
          <p14:tracePt t="48256" x="7099300" y="2527300"/>
          <p14:tracePt t="48370" x="7099300" y="2536825"/>
          <p14:tracePt t="48393" x="7099300" y="2544763"/>
          <p14:tracePt t="48402" x="7108825" y="2554288"/>
          <p14:tracePt t="48417" x="7126288" y="2554288"/>
          <p14:tracePt t="48424" x="7143750" y="2554288"/>
          <p14:tracePt t="48435" x="7170738" y="2554288"/>
          <p14:tracePt t="48452" x="7242175" y="2554288"/>
          <p14:tracePt t="48468" x="7313613" y="2544763"/>
          <p14:tracePt t="48486" x="7419975" y="2527300"/>
          <p14:tracePt t="48504" x="7589838" y="2517775"/>
          <p14:tracePt t="48520" x="7653338" y="2517775"/>
          <p14:tracePt t="48536" x="7688263" y="2517775"/>
          <p14:tracePt t="48625" x="7697788" y="2517775"/>
          <p14:tracePt t="48633" x="7705725" y="2517775"/>
          <p14:tracePt t="48649" x="7715250" y="2517775"/>
          <p14:tracePt t="48657" x="7742238" y="2517775"/>
          <p14:tracePt t="48669" x="7759700" y="2517775"/>
          <p14:tracePt t="48686" x="7804150" y="2517775"/>
          <p14:tracePt t="48817" x="7796213" y="2517775"/>
          <p14:tracePt t="48913" x="7786688" y="2517775"/>
          <p14:tracePt t="48937" x="7786688" y="2527300"/>
          <p14:tracePt t="48944" x="7786688" y="2536825"/>
          <p14:tracePt t="48960" x="7786688" y="2554288"/>
          <p14:tracePt t="48971" x="7796213" y="2554288"/>
          <p14:tracePt t="48987" x="7858125" y="2554288"/>
          <p14:tracePt t="49005" x="7929563" y="2554288"/>
          <p14:tracePt t="49021" x="8045450" y="2527300"/>
          <p14:tracePt t="49037" x="8170863" y="2455863"/>
          <p14:tracePt t="49040" x="8242300" y="2411413"/>
          <p14:tracePt t="49056" x="8348663" y="2322513"/>
          <p14:tracePt t="49072" x="8420100" y="2224088"/>
          <p14:tracePt t="49088" x="8483600" y="2116138"/>
          <p14:tracePt t="49105" x="8510588" y="2027238"/>
          <p14:tracePt t="49122" x="8537575" y="1973263"/>
          <p14:tracePt t="49138" x="8545513" y="1946275"/>
          <p14:tracePt t="49155" x="8555038" y="1928813"/>
          <p14:tracePt t="50013" x="8562975" y="1919288"/>
          <p14:tracePt t="50020" x="8562975" y="1911350"/>
          <p14:tracePt t="50029" x="8562975" y="1901825"/>
          <p14:tracePt t="50041" x="8562975" y="1884363"/>
          <p14:tracePt t="50060" x="8562975" y="1857375"/>
          <p14:tracePt t="50076" x="8562975" y="1822450"/>
          <p14:tracePt t="50092" x="8537575" y="1768475"/>
          <p14:tracePt t="50109" x="8510588" y="1741488"/>
          <p14:tracePt t="50125" x="8447088" y="1679575"/>
          <p14:tracePt t="50142" x="8358188" y="1616075"/>
          <p14:tracePt t="50159" x="8205788" y="1544638"/>
          <p14:tracePt t="50176" x="7991475" y="1465263"/>
          <p14:tracePt t="50192" x="7769225" y="1401763"/>
          <p14:tracePt t="50209" x="7545388" y="1357313"/>
          <p14:tracePt t="50227" x="7259638" y="1322388"/>
          <p14:tracePt t="50243" x="7089775" y="1295400"/>
          <p14:tracePt t="50261" x="6902450" y="1285875"/>
          <p14:tracePt t="50276" x="6705600" y="1285875"/>
          <p14:tracePt t="50293" x="6518275" y="1276350"/>
          <p14:tracePt t="50309" x="6330950" y="1276350"/>
          <p14:tracePt t="50326" x="6153150" y="1276350"/>
          <p14:tracePt t="50344" x="6010275" y="1276350"/>
          <p14:tracePt t="50360" x="5894388" y="1276350"/>
          <p14:tracePt t="50377" x="5795963" y="1312863"/>
          <p14:tracePt t="50382" x="5759450" y="1339850"/>
          <p14:tracePt t="50393" x="5732463" y="1357313"/>
          <p14:tracePt t="50410" x="5680075" y="1401763"/>
          <p14:tracePt t="50427" x="5616575" y="1490663"/>
          <p14:tracePt t="50444" x="5608638" y="1562100"/>
          <p14:tracePt t="50460" x="5608638" y="1625600"/>
          <p14:tracePt t="50478" x="5608638" y="1679575"/>
          <p14:tracePt t="50494" x="5608638" y="1741488"/>
          <p14:tracePt t="50510" x="5608638" y="1776413"/>
          <p14:tracePt t="50527" x="5626100" y="1822450"/>
          <p14:tracePt t="50543" x="5634038" y="1822450"/>
          <p14:tracePt t="50561" x="5634038" y="1830388"/>
          <p14:tracePt t="51173" x="5626100" y="1830388"/>
          <p14:tracePt t="51189" x="5599113" y="1830388"/>
          <p14:tracePt t="51198" x="5545138" y="1830388"/>
          <p14:tracePt t="51213" x="5241925" y="1839913"/>
          <p14:tracePt t="51230" x="4786313" y="1866900"/>
          <p14:tracePt t="51246" x="4402138" y="1919288"/>
          <p14:tracePt t="51263" x="4116388" y="1982788"/>
          <p14:tracePt t="51280" x="3902075" y="2054225"/>
          <p14:tracePt t="51297" x="3705225" y="2133600"/>
          <p14:tracePt t="51313" x="3500438" y="2205038"/>
          <p14:tracePt t="51330" x="3295650" y="2251075"/>
          <p14:tracePt t="51332" x="3197225" y="2259013"/>
          <p14:tracePt t="51348" x="3098800" y="2268538"/>
          <p14:tracePt t="51364" x="3062288" y="2268538"/>
          <p14:tracePt t="51380" x="3044825" y="2268538"/>
          <p14:tracePt t="51398" x="3017838" y="2259013"/>
          <p14:tracePt t="51414" x="2990850" y="2232025"/>
          <p14:tracePt t="51430" x="2973388" y="2205038"/>
          <p14:tracePt t="51447" x="2928938" y="2160588"/>
          <p14:tracePt t="51464" x="2884488" y="2108200"/>
          <p14:tracePt t="51480" x="2822575" y="2071688"/>
          <p14:tracePt t="51498" x="2768600" y="2054225"/>
          <p14:tracePt t="51514" x="2751138" y="2044700"/>
          <p14:tracePt t="52233" x="2751138" y="2027238"/>
          <p14:tracePt t="52240" x="2759075" y="2000250"/>
          <p14:tracePt t="52250" x="2768600" y="1982788"/>
          <p14:tracePt t="52267" x="2840038" y="1901825"/>
          <p14:tracePt t="52284" x="3017838" y="1795463"/>
          <p14:tracePt t="52300" x="3251200" y="1687513"/>
          <p14:tracePt t="52317" x="3571875" y="1598613"/>
          <p14:tracePt t="52334" x="3973513" y="1500188"/>
          <p14:tracePt t="52352" x="4598988" y="1428750"/>
          <p14:tracePt t="52368" x="4929188" y="1401763"/>
          <p14:tracePt t="52384" x="5160963" y="1401763"/>
          <p14:tracePt t="52401" x="5303838" y="1401763"/>
          <p14:tracePt t="52418" x="5367338" y="1401763"/>
          <p14:tracePt t="52434" x="5419725" y="1455738"/>
          <p14:tracePt t="52451" x="5483225" y="1527175"/>
          <p14:tracePt t="52468" x="5518150" y="1581150"/>
          <p14:tracePt t="52484" x="5572125" y="1643063"/>
          <p14:tracePt t="52501" x="5626100" y="1724025"/>
          <p14:tracePt t="52520" x="5715000" y="1857375"/>
          <p14:tracePt t="52536" x="5732463" y="1874838"/>
          <p14:tracePt t="52585" x="5732463" y="1884363"/>
          <p14:tracePt t="52592" x="5732463" y="1893888"/>
          <p14:tracePt t="52602" x="5732463" y="1901825"/>
          <p14:tracePt t="54000" x="5741988" y="1911350"/>
          <p14:tracePt t="54016" x="5751513" y="1919288"/>
          <p14:tracePt t="54440" x="5759450" y="1919288"/>
          <p14:tracePt t="54457" x="5751513" y="1928813"/>
          <p14:tracePt t="54464" x="5751513" y="1938338"/>
          <p14:tracePt t="54476" x="5715000" y="1973263"/>
          <p14:tracePt t="54492" x="5670550" y="2044700"/>
          <p14:tracePt t="54509" x="5599113" y="2133600"/>
          <p14:tracePt t="54526" x="5456238" y="2214563"/>
          <p14:tracePt t="54544" x="5000625" y="2384425"/>
          <p14:tracePt t="54560" x="4545013" y="2509838"/>
          <p14:tracePt t="54576" x="4348163" y="2581275"/>
          <p14:tracePt t="54593" x="4037013" y="2697163"/>
          <p14:tracePt t="54610" x="3884613" y="2751138"/>
          <p14:tracePt t="54628" x="3527425" y="2946400"/>
          <p14:tracePt t="54644" x="3367088" y="3062288"/>
          <p14:tracePt t="54660" x="3286125" y="3125788"/>
          <p14:tracePt t="54677" x="3241675" y="3152775"/>
          <p14:tracePt t="54694" x="3232150" y="3152775"/>
          <p14:tracePt t="54710" x="3152775" y="3170238"/>
          <p14:tracePt t="54727" x="3108325" y="3170238"/>
          <p14:tracePt t="54744" x="3036888" y="3187700"/>
          <p14:tracePt t="54760" x="2965450" y="3197225"/>
          <p14:tracePt t="54777" x="2901950" y="3241675"/>
          <p14:tracePt t="54795" x="2874963" y="3251200"/>
          <p14:tracePt t="54844" x="2867025" y="3268663"/>
          <p14:tracePt t="54853" x="2857500" y="3268663"/>
          <p14:tracePt t="54862" x="2857500" y="3276600"/>
          <p14:tracePt t="54878" x="2847975" y="3276600"/>
          <p14:tracePt t="54894" x="2830513" y="3295650"/>
          <p14:tracePt t="54911" x="2822575" y="3295650"/>
          <p14:tracePt t="54928" x="2803525" y="3303588"/>
          <p14:tracePt t="54961" x="2795588" y="3322638"/>
          <p14:tracePt t="54980" x="2759075" y="3340100"/>
          <p14:tracePt t="54997" x="2714625" y="3394075"/>
          <p14:tracePt t="55012" x="2697163" y="3419475"/>
          <p14:tracePt t="55028" x="2660650" y="3455988"/>
          <p14:tracePt t="55046" x="2633663" y="3490913"/>
          <p14:tracePt t="55062" x="2608263" y="3517900"/>
          <p14:tracePt t="55078" x="2581275" y="3527425"/>
          <p14:tracePt t="55095" x="2544763" y="3544888"/>
          <p14:tracePt t="55112" x="2500313" y="3571875"/>
          <p14:tracePt t="55128" x="2465388" y="3598863"/>
          <p14:tracePt t="55148" x="2384425" y="3625850"/>
          <p14:tracePt t="55162" x="2357438" y="3633788"/>
          <p14:tracePt t="55180" x="2295525" y="3643313"/>
          <p14:tracePt t="55196" x="2268538" y="3652838"/>
          <p14:tracePt t="55212" x="2251075" y="3660775"/>
          <p14:tracePt t="55229" x="2232025" y="3679825"/>
          <p14:tracePt t="55246" x="2197100" y="3705225"/>
          <p14:tracePt t="55262" x="2170113" y="3732213"/>
          <p14:tracePt t="55279" x="2125663" y="3768725"/>
          <p14:tracePt t="55296" x="2108200" y="3786188"/>
          <p14:tracePt t="55313" x="2071688" y="3822700"/>
          <p14:tracePt t="55329" x="2054225" y="3840163"/>
          <p14:tracePt t="55348" x="2027238" y="3857625"/>
          <p14:tracePt t="55388" x="2027238" y="3867150"/>
          <p14:tracePt t="55420" x="2027238" y="3875088"/>
          <p14:tracePt t="55446" x="2027238" y="3884613"/>
          <p14:tracePt t="55454" x="2027238" y="3894138"/>
          <p14:tracePt t="55475" x="2027238" y="3902075"/>
          <p14:tracePt t="55483" x="2027238" y="3911600"/>
          <p14:tracePt t="55495" x="2027238" y="3919538"/>
          <p14:tracePt t="55512" x="2027238" y="3929063"/>
          <p14:tracePt t="55957" x="2027238" y="3938588"/>
          <p14:tracePt t="55996" x="2036763" y="3938588"/>
          <p14:tracePt t="56021" x="2054225" y="3938588"/>
          <p14:tracePt t="56029" x="2062163" y="3938588"/>
          <p14:tracePt t="56036" x="2071688" y="3938588"/>
          <p14:tracePt t="56049" x="2081213" y="3938588"/>
          <p14:tracePt t="56069" x="2098675" y="3929063"/>
          <p14:tracePt t="56085" x="2108200" y="3929063"/>
          <p14:tracePt t="56101" x="2125663" y="3929063"/>
          <p14:tracePt t="56116" x="2152650" y="3929063"/>
          <p14:tracePt t="56133" x="2187575" y="3929063"/>
          <p14:tracePt t="56149" x="2251075" y="3929063"/>
          <p14:tracePt t="56166" x="2322513" y="3929063"/>
          <p14:tracePt t="56183" x="2374900" y="3929063"/>
          <p14:tracePt t="56200" x="2438400" y="3929063"/>
          <p14:tracePt t="56216" x="2490788" y="3919538"/>
          <p14:tracePt t="56233" x="2517775" y="3919538"/>
          <p14:tracePt t="56252" x="2536825" y="3919538"/>
          <p14:tracePt t="56267" x="2544763" y="3919538"/>
          <p14:tracePt t="56284" x="2562225" y="3902075"/>
          <p14:tracePt t="56300" x="2598738" y="3902075"/>
          <p14:tracePt t="56317" x="2643188" y="3884613"/>
          <p14:tracePt t="56334" x="2697163" y="3875088"/>
          <p14:tracePt t="56350" x="2776538" y="3857625"/>
          <p14:tracePt t="56367" x="2874963" y="3840163"/>
          <p14:tracePt t="56383" x="2955925" y="3830638"/>
          <p14:tracePt t="56401" x="3027363" y="3813175"/>
          <p14:tracePt t="56417" x="3133725" y="3795713"/>
          <p14:tracePt t="56434" x="3232150" y="3786188"/>
          <p14:tracePt t="56436" x="3295650" y="3776663"/>
          <p14:tracePt t="56452" x="3429000" y="3768725"/>
          <p14:tracePt t="56468" x="3571875" y="3759200"/>
          <p14:tracePt t="56484" x="3714750" y="3759200"/>
          <p14:tracePt t="56501" x="3857625" y="3759200"/>
          <p14:tracePt t="56518" x="4000500" y="3759200"/>
          <p14:tracePt t="56534" x="4116388" y="3759200"/>
          <p14:tracePt t="56551" x="4205288" y="3751263"/>
          <p14:tracePt t="56567" x="4259263" y="3741738"/>
          <p14:tracePt t="56584" x="4313238" y="3732213"/>
          <p14:tracePt t="56601" x="4348163" y="3732213"/>
          <p14:tracePt t="56618" x="4375150" y="3724275"/>
          <p14:tracePt t="56620" x="4394200" y="3724275"/>
          <p14:tracePt t="56637" x="4402138" y="3724275"/>
          <p14:tracePt t="56654" x="4411663" y="3724275"/>
          <p14:tracePt t="56668" x="4419600" y="3724275"/>
          <p14:tracePt t="56805" x="4429125" y="3724275"/>
          <p14:tracePt t="56820" x="4438650" y="3724275"/>
          <p14:tracePt t="56829" x="4446588" y="3724275"/>
          <p14:tracePt t="56838" x="4465638" y="3724275"/>
          <p14:tracePt t="56852" x="4510088" y="3724275"/>
          <p14:tracePt t="56869" x="4562475" y="3732213"/>
          <p14:tracePt t="56886" x="4625975" y="3741738"/>
          <p14:tracePt t="56903" x="4670425" y="3751263"/>
          <p14:tracePt t="56919" x="4724400" y="3751263"/>
          <p14:tracePt t="56935" x="4776788" y="3768725"/>
          <p14:tracePt t="56953" x="4830763" y="3768725"/>
          <p14:tracePt t="56959" x="4867275" y="3776663"/>
          <p14:tracePt t="56969" x="4929188" y="3786188"/>
          <p14:tracePt t="56988" x="5187950" y="3830638"/>
          <p14:tracePt t="57004" x="5394325" y="3867150"/>
          <p14:tracePt t="57020" x="5599113" y="3902075"/>
          <p14:tracePt t="57036" x="5751513" y="3929063"/>
          <p14:tracePt t="57053" x="5840413" y="3946525"/>
          <p14:tracePt t="57069" x="5848350" y="3956050"/>
          <p14:tracePt t="57103" x="5822950" y="3956050"/>
          <p14:tracePt t="57120" x="5751513" y="3956050"/>
          <p14:tracePt t="57136" x="5537200" y="3946525"/>
          <p14:tracePt t="57153" x="5027613" y="3894138"/>
          <p14:tracePt t="57170" x="4259263" y="3822700"/>
          <p14:tracePt t="57172" x="3822700" y="3786188"/>
          <p14:tracePt t="57188" x="2965450" y="3759200"/>
          <p14:tracePt t="57204" x="2232025" y="3724275"/>
          <p14:tracePt t="57220" x="1731963" y="3697288"/>
          <p14:tracePt t="57237" x="1473200" y="3687763"/>
          <p14:tracePt t="57254" x="1401763" y="3687763"/>
          <p14:tracePt t="57270" x="1374775" y="3687763"/>
          <p14:tracePt t="57287" x="1366838" y="3687763"/>
          <p14:tracePt t="57320" x="1357313" y="3687763"/>
          <p14:tracePt t="57337" x="1339850" y="3697288"/>
          <p14:tracePt t="57356" x="1339850" y="3732213"/>
          <p14:tracePt t="57372" x="1339850" y="3768725"/>
          <p14:tracePt t="57388" x="1339850" y="3803650"/>
          <p14:tracePt t="57404" x="1339850" y="3840163"/>
          <p14:tracePt t="57421" x="1339850" y="3857625"/>
          <p14:tracePt t="57438" x="1339850" y="3875088"/>
          <p14:tracePt t="57455" x="1339850" y="3894138"/>
          <p14:tracePt t="57556" x="1339850" y="3902075"/>
          <p14:tracePt t="57573" x="1347788" y="3902075"/>
          <p14:tracePt t="57580" x="1366838" y="3894138"/>
          <p14:tracePt t="57591" x="1393825" y="3894138"/>
          <p14:tracePt t="57605" x="1482725" y="3857625"/>
          <p14:tracePt t="57622" x="1633538" y="3822700"/>
          <p14:tracePt t="57639" x="1822450" y="3795713"/>
          <p14:tracePt t="57655" x="2009775" y="3751263"/>
          <p14:tracePt t="57672" x="2205038" y="3724275"/>
          <p14:tracePt t="57690" x="2393950" y="3705225"/>
          <p14:tracePt t="57705" x="2562225" y="3679825"/>
          <p14:tracePt t="57722" x="2759075" y="3660775"/>
          <p14:tracePt t="57739" x="2965450" y="3633788"/>
          <p14:tracePt t="57756" x="3179763" y="3616325"/>
          <p14:tracePt t="57773" x="3411538" y="3598863"/>
          <p14:tracePt t="57791" x="3759200" y="3571875"/>
          <p14:tracePt t="57808" x="3973513" y="3562350"/>
          <p14:tracePt t="57824" x="4143375" y="3554413"/>
          <p14:tracePt t="57840" x="4259263" y="3544888"/>
          <p14:tracePt t="57856" x="4313238" y="3536950"/>
          <p14:tracePt t="57873" x="4348163" y="3536950"/>
          <p14:tracePt t="57890" x="4367213" y="3536950"/>
          <p14:tracePt t="58009" x="4375150" y="3536950"/>
          <p14:tracePt t="58057" x="4367213" y="3536950"/>
          <p14:tracePt t="58064" x="4348163" y="3544888"/>
          <p14:tracePt t="58075" x="4295775" y="3562350"/>
          <p14:tracePt t="58091" x="4125913" y="3608388"/>
          <p14:tracePt t="58107" x="3857625" y="3633788"/>
          <p14:tracePt t="58124" x="3455988" y="3660775"/>
          <p14:tracePt t="58141" x="3009900" y="3687763"/>
          <p14:tracePt t="58157" x="2732088" y="3697288"/>
          <p14:tracePt t="58176" x="2339975" y="3741738"/>
          <p14:tracePt t="58192" x="2143125" y="3768725"/>
          <p14:tracePt t="58208" x="2054225" y="3776663"/>
          <p14:tracePt t="58224" x="1990725" y="3786188"/>
          <p14:tracePt t="58241" x="1938338" y="3786188"/>
          <p14:tracePt t="58258" x="1884363" y="3786188"/>
          <p14:tracePt t="58441" x="1874838" y="3786188"/>
          <p14:tracePt t="58457" x="1901825" y="3786188"/>
          <p14:tracePt t="58465" x="1938338" y="3786188"/>
          <p14:tracePt t="58475" x="1973263" y="3786188"/>
          <p14:tracePt t="58492" x="2108200" y="3786188"/>
          <p14:tracePt t="58509" x="2295525" y="3786188"/>
          <p14:tracePt t="58527" x="2509838" y="3786188"/>
          <p14:tracePt t="58543" x="2867025" y="3786188"/>
          <p14:tracePt t="58560" x="3098800" y="3786188"/>
          <p14:tracePt t="58576" x="3322638" y="3786188"/>
          <p14:tracePt t="58593" x="3527425" y="3786188"/>
          <p14:tracePt t="58609" x="3697288" y="3786188"/>
          <p14:tracePt t="58626" x="3840163" y="3786188"/>
          <p14:tracePt t="58643" x="3956050" y="3786188"/>
          <p14:tracePt t="58659" x="4054475" y="3786188"/>
          <p14:tracePt t="58676" x="4143375" y="3786188"/>
          <p14:tracePt t="58693" x="4197350" y="3786188"/>
          <p14:tracePt t="58711" x="4251325" y="3786188"/>
          <p14:tracePt t="58728" x="4286250" y="3786188"/>
          <p14:tracePt t="58744" x="4313238" y="3786188"/>
          <p14:tracePt t="58760" x="4340225" y="3786188"/>
          <p14:tracePt t="58776" x="4348163" y="3786188"/>
          <p14:tracePt t="58793" x="4367213" y="3786188"/>
          <p14:tracePt t="58873" x="4375150" y="3786188"/>
          <p14:tracePt t="59048" x="4384675" y="3786188"/>
          <p14:tracePt t="59160" x="4394200" y="3786188"/>
          <p14:tracePt t="59368" x="4402138" y="3786188"/>
          <p14:tracePt t="59377" x="4402138" y="3768725"/>
          <p14:tracePt t="59384" x="4411663" y="3751263"/>
          <p14:tracePt t="59396" x="4419600" y="3714750"/>
          <p14:tracePt t="59413" x="4438650" y="3643313"/>
          <p14:tracePt t="59429" x="4483100" y="3509963"/>
          <p14:tracePt t="59446" x="4537075" y="3322638"/>
          <p14:tracePt t="59448" x="4562475" y="3214688"/>
          <p14:tracePt t="59463" x="4633913" y="3000375"/>
          <p14:tracePt t="59480" x="4714875" y="2813050"/>
          <p14:tracePt t="59496" x="4822825" y="2660650"/>
          <p14:tracePt t="59514" x="4965700" y="2517775"/>
          <p14:tracePt t="59529" x="5160963" y="2357438"/>
          <p14:tracePt t="59546" x="5367338" y="2187575"/>
          <p14:tracePt t="59563" x="5537200" y="2044700"/>
          <p14:tracePt t="59580" x="5643563" y="1955800"/>
          <p14:tracePt t="59596" x="5670550" y="1928813"/>
          <p14:tracePt t="59614" x="5680075" y="1919288"/>
          <p14:tracePt t="59673" x="5688013" y="1911350"/>
          <p14:tracePt t="60152" x="5705475" y="1911350"/>
          <p14:tracePt t="60168" x="5715000" y="1911350"/>
          <p14:tracePt t="60200" x="5724525" y="1919288"/>
          <p14:tracePt t="60336" x="5732463" y="1928813"/>
          <p14:tracePt t="60344" x="5741988" y="1946275"/>
          <p14:tracePt t="60353" x="5741988" y="1955800"/>
          <p14:tracePt t="60366" x="5759450" y="1990725"/>
          <p14:tracePt t="60384" x="5776913" y="2062163"/>
          <p14:tracePt t="60400" x="5786438" y="2143125"/>
          <p14:tracePt t="60417" x="5803900" y="2295525"/>
          <p14:tracePt t="60433" x="5830888" y="2465388"/>
          <p14:tracePt t="60450" x="5867400" y="2687638"/>
          <p14:tracePt t="60455" x="5875338" y="2822575"/>
          <p14:tracePt t="60466" x="5884863" y="2965450"/>
          <p14:tracePt t="60483" x="5857875" y="3330575"/>
          <p14:tracePt t="60500" x="5776913" y="3643313"/>
          <p14:tracePt t="60517" x="5616575" y="3902075"/>
          <p14:tracePt t="60536" x="5224463" y="4152900"/>
          <p14:tracePt t="60551" x="4884738" y="4197350"/>
          <p14:tracePt t="60568" x="4625975" y="4214813"/>
          <p14:tracePt t="60584" x="4384675" y="4214813"/>
          <p14:tracePt t="60600" x="4125913" y="4214813"/>
          <p14:tracePt t="60618" x="3894138" y="4214813"/>
          <p14:tracePt t="60634" x="3670300" y="4214813"/>
          <p14:tracePt t="60651" x="3465513" y="4205288"/>
          <p14:tracePt t="60668" x="3286125" y="4187825"/>
          <p14:tracePt t="60684" x="3125788" y="4152900"/>
          <p14:tracePt t="60701" x="2990850" y="4133850"/>
          <p14:tracePt t="60717" x="2874963" y="4125913"/>
          <p14:tracePt t="60735" x="2822575" y="4125913"/>
          <p14:tracePt t="60767" x="2813050" y="4125913"/>
          <p14:tracePt t="60784" x="2813050" y="4116388"/>
          <p14:tracePt t="60828" x="2813050" y="4108450"/>
          <p14:tracePt t="60836" x="2813050" y="4098925"/>
          <p14:tracePt t="60852" x="2813050" y="4081463"/>
          <p14:tracePt t="60868" x="2795588" y="4071938"/>
          <p14:tracePt t="60885" x="2768600" y="4071938"/>
          <p14:tracePt t="60902" x="2741613" y="4054475"/>
          <p14:tracePt t="60919" x="2714625" y="4027488"/>
          <p14:tracePt t="60935" x="2670175" y="4000500"/>
          <p14:tracePt t="60952" x="2652713" y="3990975"/>
          <p14:tracePt t="60958" x="2616200" y="3956050"/>
          <p14:tracePt t="60969" x="2608263" y="3956050"/>
          <p14:tracePt t="60985" x="2581275" y="3938588"/>
          <p14:tracePt t="61002" x="2571750" y="3938588"/>
          <p14:tracePt t="61019" x="2554288" y="3919538"/>
          <p14:tracePt t="61060" x="2571750" y="3919538"/>
          <p14:tracePt t="61070" x="2598738" y="3911600"/>
          <p14:tracePt t="61086" x="2652713" y="3911600"/>
          <p14:tracePt t="61102" x="2724150" y="3911600"/>
          <p14:tracePt t="61119" x="2867025" y="3911600"/>
          <p14:tracePt t="61136" x="3054350" y="3911600"/>
          <p14:tracePt t="61154" x="3268663" y="3911600"/>
          <p14:tracePt t="61169" x="3455988" y="3911600"/>
          <p14:tracePt t="61186" x="3625850" y="3911600"/>
          <p14:tracePt t="61204" x="3795713" y="3911600"/>
          <p14:tracePt t="61220" x="3840163" y="3902075"/>
          <p14:tracePt t="61236" x="3867150" y="3902075"/>
          <p14:tracePt t="61254" x="3894138" y="3902075"/>
          <p14:tracePt t="61270" x="3919538" y="3894138"/>
          <p14:tracePt t="61286" x="3956050" y="3894138"/>
          <p14:tracePt t="61303" x="3990975" y="3894138"/>
          <p14:tracePt t="61320" x="4027488" y="3894138"/>
          <p14:tracePt t="61337" x="4071938" y="3894138"/>
          <p14:tracePt t="61355" x="4108450" y="3884613"/>
          <p14:tracePt t="61372" x="4116388" y="3884613"/>
          <p14:tracePt t="61388" x="4143375" y="3884613"/>
          <p14:tracePt t="61404" x="4179888" y="3867150"/>
          <p14:tracePt t="61421" x="4205288" y="3867150"/>
          <p14:tracePt t="61437" x="4232275" y="3857625"/>
          <p14:tracePt t="61454" x="4259263" y="3857625"/>
          <p14:tracePt t="61460" x="4268788" y="3848100"/>
          <p14:tracePt t="61470" x="4286250" y="3840163"/>
          <p14:tracePt t="61487" x="4303713" y="3840163"/>
          <p14:tracePt t="61925" x="4322763" y="3840163"/>
          <p14:tracePt t="61941" x="4330700" y="3840163"/>
          <p14:tracePt t="61949" x="4348163" y="3840163"/>
          <p14:tracePt t="61959" x="4367213" y="3840163"/>
          <p14:tracePt t="61974" x="4429125" y="3840163"/>
          <p14:tracePt t="61989" x="4491038" y="3840163"/>
          <p14:tracePt t="62006" x="4598988" y="3848100"/>
          <p14:tracePt t="62023" x="4759325" y="3867150"/>
          <p14:tracePt t="62039" x="4973638" y="3894138"/>
          <p14:tracePt t="62056" x="5330825" y="3929063"/>
          <p14:tracePt t="62075" x="6054725" y="3983038"/>
          <p14:tracePt t="62089" x="6323013" y="4000500"/>
          <p14:tracePt t="62108" x="7037388" y="4010025"/>
          <p14:tracePt t="62124" x="7375525" y="4010025"/>
          <p14:tracePt t="62140" x="7608888" y="4010025"/>
          <p14:tracePt t="62157" x="7732713" y="4010025"/>
          <p14:tracePt t="62174" x="7813675" y="4010025"/>
          <p14:tracePt t="62190" x="7840663" y="4010025"/>
          <p14:tracePt t="62207" x="7858125" y="3983038"/>
          <p14:tracePt t="62224" x="7867650" y="3965575"/>
          <p14:tracePt t="62240" x="7867650" y="3946525"/>
          <p14:tracePt t="62257" x="7875588" y="3938588"/>
          <p14:tracePt t="62275" x="7875588" y="3911600"/>
          <p14:tracePt t="62291" x="7875588" y="3894138"/>
          <p14:tracePt t="62308" x="7867650" y="3857625"/>
          <p14:tracePt t="62324" x="7823200" y="3840163"/>
          <p14:tracePt t="62341" x="7786688" y="3822700"/>
          <p14:tracePt t="62357" x="7724775" y="3786188"/>
          <p14:tracePt t="62375" x="7661275" y="3768725"/>
          <p14:tracePt t="62391" x="7634288" y="3759200"/>
          <p14:tracePt t="62407" x="7608888" y="3732213"/>
          <p14:tracePt t="62425" x="7572375" y="3714750"/>
          <p14:tracePt t="62441" x="7483475" y="3687763"/>
          <p14:tracePt t="62458" x="7367588" y="3660775"/>
          <p14:tracePt t="62460" x="7296150" y="3625850"/>
          <p14:tracePt t="62476" x="7143750" y="3589338"/>
          <p14:tracePt t="62492" x="7072313" y="3571875"/>
          <p14:tracePt t="62508" x="7062788" y="3571875"/>
          <p14:tracePt t="62542" x="7062788" y="3562350"/>
          <p14:tracePt t="62559" x="7072313" y="3562350"/>
          <p14:tracePt t="62576" x="7116763" y="3554413"/>
          <p14:tracePt t="62592" x="7180263" y="3544888"/>
          <p14:tracePt t="62608" x="7232650" y="3544888"/>
          <p14:tracePt t="62625" x="7251700" y="3544888"/>
          <p14:tracePt t="62733" x="7242175" y="3544888"/>
          <p14:tracePt t="62740" x="7232650" y="3544888"/>
          <p14:tracePt t="62759" x="7180263" y="3554413"/>
          <p14:tracePt t="62776" x="7143750" y="3562350"/>
          <p14:tracePt t="62792" x="7072313" y="3562350"/>
          <p14:tracePt t="62809" x="7018338" y="3562350"/>
          <p14:tracePt t="62826" x="6884988" y="3562350"/>
          <p14:tracePt t="62844" x="6616700" y="3562350"/>
          <p14:tracePt t="62861" x="6402388" y="3562350"/>
          <p14:tracePt t="62877" x="6153150" y="3544888"/>
          <p14:tracePt t="62893" x="5894388" y="3527425"/>
          <p14:tracePt t="62910" x="5653088" y="3509963"/>
          <p14:tracePt t="62926" x="5438775" y="3500438"/>
          <p14:tracePt t="62943" x="5348288" y="3500438"/>
          <p14:tracePt t="62960" x="5286375" y="3500438"/>
          <p14:tracePt t="62967" x="5251450" y="3500438"/>
          <p14:tracePt t="62977" x="5214938" y="3509963"/>
          <p14:tracePt t="62995" x="5108575" y="3544888"/>
          <p14:tracePt t="63012" x="4956175" y="3598863"/>
          <p14:tracePt t="63028" x="4795838" y="3633788"/>
          <p14:tracePt t="63044" x="4598988" y="3687763"/>
          <p14:tracePt t="63060" x="4411663" y="3732213"/>
          <p14:tracePt t="63077" x="4205288" y="3776663"/>
          <p14:tracePt t="63094" x="3983038" y="3840163"/>
          <p14:tracePt t="63110" x="3768725" y="3884613"/>
          <p14:tracePt t="63127" x="3571875" y="3938588"/>
          <p14:tracePt t="63144" x="3429000" y="3956050"/>
          <p14:tracePt t="63161" x="3384550" y="3956050"/>
          <p14:tracePt t="63177" x="3330575" y="3956050"/>
          <p14:tracePt t="63196" x="3286125" y="3956050"/>
          <p14:tracePt t="63211" x="3259138" y="3956050"/>
          <p14:tracePt t="63228" x="3232150" y="3956050"/>
          <p14:tracePt t="63429" x="3241675" y="3956050"/>
          <p14:tracePt t="63460" x="3251200" y="3956050"/>
          <p14:tracePt t="63485" x="3268663" y="3956050"/>
          <p14:tracePt t="63493" x="3276600" y="3956050"/>
          <p14:tracePt t="63501" x="3286125" y="3956050"/>
          <p14:tracePt t="63512" x="3295650" y="3956050"/>
          <p14:tracePt t="63529" x="3313113" y="3956050"/>
          <p14:tracePt t="63564" x="3340100" y="3956050"/>
          <p14:tracePt t="63581" x="3367088" y="3902075"/>
          <p14:tracePt t="63596" x="3384550" y="3840163"/>
          <p14:tracePt t="63613" x="3429000" y="3687763"/>
          <p14:tracePt t="63629" x="3465513" y="3455988"/>
          <p14:tracePt t="63646" x="3490913" y="3224213"/>
          <p14:tracePt t="63662" x="3527425" y="2990850"/>
          <p14:tracePt t="63680" x="3562350" y="2786063"/>
          <p14:tracePt t="63696" x="3589338" y="2633663"/>
          <p14:tracePt t="63713" x="3608388" y="2490788"/>
          <p14:tracePt t="63729" x="3608388" y="2401888"/>
          <p14:tracePt t="63747" x="3608388" y="2347913"/>
          <p14:tracePt t="63764" x="3608388" y="2339975"/>
          <p14:tracePt t="64009" x="3616325" y="2330450"/>
          <p14:tracePt t="64033" x="3643313" y="2357438"/>
          <p14:tracePt t="64040" x="3652838" y="2374900"/>
          <p14:tracePt t="64051" x="3660775" y="2393950"/>
          <p14:tracePt t="64063" x="3714750" y="2482850"/>
          <p14:tracePt t="64080" x="3822700" y="2652713"/>
          <p14:tracePt t="64098" x="3990975" y="2857500"/>
          <p14:tracePt t="64114" x="4241800" y="3143250"/>
          <p14:tracePt t="64131" x="4518025" y="3419475"/>
          <p14:tracePt t="64148" x="4822825" y="3652838"/>
          <p14:tracePt t="64165" x="5143500" y="3822700"/>
          <p14:tracePt t="64181" x="5483225" y="3965575"/>
          <p14:tracePt t="64199" x="5867400" y="4062413"/>
          <p14:tracePt t="64216" x="6465888" y="4143375"/>
          <p14:tracePt t="64232" x="6867525" y="4152900"/>
          <p14:tracePt t="64248" x="7296150" y="4054475"/>
          <p14:tracePt t="64265" x="7680325" y="3894138"/>
          <p14:tracePt t="64282" x="8062913" y="3660775"/>
          <p14:tracePt t="64298" x="8402638" y="3367088"/>
          <p14:tracePt t="64315" x="8705850" y="3044825"/>
          <p14:tracePt t="64332" x="8902700" y="2786063"/>
          <p14:tracePt t="64349" x="9028113" y="2616200"/>
          <p14:tracePt t="64365" x="9117013" y="2490788"/>
          <p14:tracePt t="64384" x="9153525" y="2411413"/>
          <p14:tracePt t="64401" x="9161463" y="2393950"/>
          <p14:tracePt t="64416" x="9161463" y="2366963"/>
          <p14:tracePt t="64432" x="9161463" y="2357438"/>
          <p14:tracePt t="64450" x="9161463" y="2339975"/>
          <p14:tracePt t="64488" x="9161463" y="2330450"/>
          <p14:tracePt t="64500" x="9161463" y="2312988"/>
          <p14:tracePt t="64516" x="9161463" y="2276475"/>
          <p14:tracePt t="64533" x="9161463" y="2251075"/>
          <p14:tracePt t="64551" x="9161463" y="2170113"/>
          <p14:tracePt t="64566" x="9161463" y="2143125"/>
          <p14:tracePt t="64584" x="9144000" y="2081213"/>
          <p14:tracePt t="64600" x="9144000" y="2071688"/>
          <p14:tracePt t="64856" x="9144000" y="2081213"/>
          <p14:tracePt t="64865" x="9134475" y="2108200"/>
          <p14:tracePt t="64872" x="9134475" y="2152650"/>
          <p14:tracePt t="64884" x="9126538" y="2179638"/>
          <p14:tracePt t="64901" x="9117013" y="2232025"/>
          <p14:tracePt t="64917" x="9099550" y="2330450"/>
          <p14:tracePt t="64935" x="9010650" y="2554288"/>
          <p14:tracePt t="64952" x="8947150" y="2705100"/>
          <p14:tracePt t="64968" x="8840788" y="2867025"/>
          <p14:tracePt t="64985" x="8697913" y="3000375"/>
          <p14:tracePt t="65002" x="8510588" y="3098800"/>
          <p14:tracePt t="65018" x="8197850" y="3125788"/>
          <p14:tracePt t="65035" x="7947025" y="3143250"/>
          <p14:tracePt t="65051" x="7653338" y="3143250"/>
          <p14:tracePt t="65068" x="7277100" y="3133725"/>
          <p14:tracePt t="65085" x="6983413" y="3108325"/>
          <p14:tracePt t="65103" x="6705600" y="3027363"/>
          <p14:tracePt t="65119" x="6599238" y="2973388"/>
          <p14:tracePt t="65136" x="6537325" y="2928938"/>
          <p14:tracePt t="65152" x="6473825" y="2884488"/>
          <p14:tracePt t="65169" x="6402388" y="2822575"/>
          <p14:tracePt t="65186" x="6303963" y="2751138"/>
          <p14:tracePt t="65202" x="6197600" y="2679700"/>
          <p14:tracePt t="65219" x="6099175" y="2608263"/>
          <p14:tracePt t="65235" x="6037263" y="2527300"/>
          <p14:tracePt t="65252" x="5973763" y="2455863"/>
          <p14:tracePt t="65269" x="5938838" y="2393950"/>
          <p14:tracePt t="65287" x="5911850" y="2357438"/>
          <p14:tracePt t="65306" x="5911850" y="2347913"/>
          <p14:tracePt t="65352" x="5911850" y="2339975"/>
          <p14:tracePt t="65360" x="5894388" y="2322513"/>
          <p14:tracePt t="65376" x="5894388" y="2312988"/>
          <p14:tracePt t="65387" x="5894388" y="2303463"/>
          <p14:tracePt t="65403" x="5894388" y="2286000"/>
          <p14:tracePt t="65419" x="5894388" y="2268538"/>
          <p14:tracePt t="65436" x="5894388" y="2259013"/>
          <p14:tracePt t="65453" x="5894388" y="2232025"/>
          <p14:tracePt t="65470" x="5894388" y="2205038"/>
          <p14:tracePt t="65472" x="5894388" y="2197100"/>
          <p14:tracePt t="65488" x="5894388" y="2179638"/>
          <p14:tracePt t="65505" x="5894388" y="2170113"/>
          <p14:tracePt t="65520" x="5894388" y="2152650"/>
          <p14:tracePt t="65537" x="5894388" y="2143125"/>
          <p14:tracePt t="65554" x="5894388" y="2125663"/>
          <p14:tracePt t="67148" x="5894388" y="2143125"/>
          <p14:tracePt t="67157" x="5894388" y="2152650"/>
          <p14:tracePt t="67164" x="5894388" y="2179638"/>
          <p14:tracePt t="67176" x="5894388" y="2205038"/>
          <p14:tracePt t="67196" x="5894388" y="2366963"/>
          <p14:tracePt t="67210" x="5894388" y="2465388"/>
          <p14:tracePt t="67228" x="5848350" y="2795588"/>
          <p14:tracePt t="67244" x="5776913" y="3027363"/>
          <p14:tracePt t="67260" x="5697538" y="3232150"/>
          <p14:tracePt t="67277" x="5643563" y="3384550"/>
          <p14:tracePt t="67294" x="5581650" y="3500438"/>
          <p14:tracePt t="67310" x="5537200" y="3554413"/>
          <p14:tracePt t="67328" x="5491163" y="3625850"/>
          <p14:tracePt t="67344" x="5429250" y="3687763"/>
          <p14:tracePt t="67360" x="5367338" y="3759200"/>
          <p14:tracePt t="67377" x="5330825" y="3795713"/>
          <p14:tracePt t="67396" x="5295900" y="3822700"/>
          <p14:tracePt t="67412" x="5286375" y="3840163"/>
          <p14:tracePt t="67428" x="5268913" y="3857625"/>
          <p14:tracePt t="67445" x="5224463" y="3902075"/>
          <p14:tracePt t="67461" x="5170488" y="3956050"/>
          <p14:tracePt t="67478" x="5072063" y="4017963"/>
          <p14:tracePt t="67494" x="4983163" y="4071938"/>
          <p14:tracePt t="67511" x="4884738" y="4116388"/>
          <p14:tracePt t="67517" x="4867275" y="4125913"/>
          <p14:tracePt t="67528" x="4840288" y="4133850"/>
          <p14:tracePt t="67545" x="4751388" y="4152900"/>
          <p14:tracePt t="67563" x="4643438" y="4170363"/>
          <p14:tracePt t="67579" x="4330700" y="4205288"/>
          <p14:tracePt t="67596" x="4054475" y="4268788"/>
          <p14:tracePt t="67612" x="3973513" y="4276725"/>
          <p14:tracePt t="67629" x="3965575" y="4276725"/>
          <p14:tracePt t="67645" x="3956050" y="4276725"/>
          <p14:tracePt t="67662" x="3938588" y="4276725"/>
          <p14:tracePt t="67679" x="3894138" y="4268788"/>
          <p14:tracePt t="67695" x="3848100" y="4268788"/>
          <p14:tracePt t="67712" x="3795713" y="4251325"/>
          <p14:tracePt t="67730" x="3751263" y="4241800"/>
          <p14:tracePt t="67745" x="3697288" y="4232275"/>
          <p14:tracePt t="67764" x="3589338" y="4205288"/>
          <p14:tracePt t="67780" x="3509963" y="4187825"/>
          <p14:tracePt t="67796" x="3446463" y="4179888"/>
          <p14:tracePt t="67813" x="3394075" y="4160838"/>
          <p14:tracePt t="67830" x="3357563" y="4160838"/>
          <p14:tracePt t="67846" x="3340100" y="4160838"/>
          <p14:tracePt t="67862" x="3322638" y="4160838"/>
          <p14:tracePt t="67900" x="3313113" y="4160838"/>
          <p14:tracePt t="67924" x="3303588" y="4160838"/>
          <p14:tracePt t="67933" x="3303588" y="4143375"/>
          <p14:tracePt t="67947" x="3286125" y="4125913"/>
          <p14:tracePt t="67965" x="3286125" y="4116388"/>
          <p14:tracePt t="67980" x="3286125" y="4108450"/>
          <p14:tracePt t="67997" x="3286125" y="4098925"/>
          <p14:tracePt t="68013" x="3268663" y="4081463"/>
          <p14:tracePt t="68019" x="3268663" y="4071938"/>
          <p14:tracePt t="68045" x="3259138" y="4062413"/>
          <p14:tracePt t="68108" x="3251200" y="4054475"/>
          <p14:tracePt t="68116" x="3251200" y="4044950"/>
          <p14:tracePt t="68134" x="3241675" y="4044950"/>
          <p14:tracePt t="68148" x="3241675" y="4037013"/>
          <p14:tracePt t="68164" x="3232150" y="4027488"/>
          <p14:tracePt t="68181" x="3232150" y="4010025"/>
          <p14:tracePt t="68198" x="3232150" y="4000500"/>
          <p14:tracePt t="68214" x="3214688" y="3983038"/>
          <p14:tracePt t="68247" x="3187700" y="3983038"/>
          <p14:tracePt t="68264" x="3108325" y="3983038"/>
          <p14:tracePt t="68281" x="2946400" y="4044950"/>
          <p14:tracePt t="68298" x="2867025" y="4081463"/>
          <p14:tracePt t="68349" x="2857500" y="4081463"/>
          <p14:tracePt t="68364" x="2840038" y="4089400"/>
          <p14:tracePt t="68372" x="2795588" y="4108450"/>
          <p14:tracePt t="68382" x="2768600" y="4133850"/>
          <p14:tracePt t="68398" x="2714625" y="4170363"/>
          <p14:tracePt t="68415" x="2687638" y="4187825"/>
          <p14:tracePt t="68433" x="2670175" y="4197350"/>
          <p14:tracePt t="68448" x="2643188" y="4214813"/>
          <p14:tracePt t="68465" x="2608263" y="4232275"/>
          <p14:tracePt t="68484" x="2509838" y="4303713"/>
          <p14:tracePt t="68499" x="2446338" y="4330700"/>
          <p14:tracePt t="68516" x="2374900" y="4375150"/>
          <p14:tracePt t="68533" x="2357438" y="4384675"/>
          <p14:tracePt t="68549" x="2347913" y="4384675"/>
          <p14:tracePt t="68588" x="2339975" y="4402138"/>
          <p14:tracePt t="68604" x="2330450" y="4411663"/>
          <p14:tracePt t="68637" x="2322513" y="4411663"/>
          <p14:tracePt t="68652" x="2312988" y="4429125"/>
          <p14:tracePt t="68660" x="2303463" y="4429125"/>
          <p14:tracePt t="68669" x="2303463" y="4438650"/>
          <p14:tracePt t="68686" x="2295525" y="4438650"/>
          <p14:tracePt t="68973" x="2286000" y="4438650"/>
          <p14:tracePt t="69052" x="2276475" y="4438650"/>
          <p14:tracePt t="69060" x="2268538" y="4438650"/>
          <p14:tracePt t="69160" x="2259013" y="4438650"/>
          <p14:tracePt t="69272" x="2268538" y="4438650"/>
          <p14:tracePt t="69280" x="2276475" y="4438650"/>
          <p14:tracePt t="69289" x="2303463" y="4438650"/>
          <p14:tracePt t="69304" x="2339975" y="4438650"/>
          <p14:tracePt t="69319" x="2401888" y="4438650"/>
          <p14:tracePt t="69336" x="2465388" y="4438650"/>
          <p14:tracePt t="69352" x="2490788" y="4438650"/>
          <p14:tracePt t="69369" x="2509838" y="4438650"/>
          <p14:tracePt t="69403" x="2517775" y="4438650"/>
          <p14:tracePt t="69419" x="2536825" y="4438650"/>
          <p14:tracePt t="69435" x="2581275" y="4438650"/>
          <p14:tracePt t="69452" x="2633663" y="4438650"/>
          <p14:tracePt t="69469" x="2705100" y="4438650"/>
          <p14:tracePt t="69487" x="2813050" y="4438650"/>
          <p14:tracePt t="69504" x="2874963" y="4438650"/>
          <p14:tracePt t="69520" x="2928938" y="4438650"/>
          <p14:tracePt t="69536" x="2965450" y="4419600"/>
          <p14:tracePt t="69553" x="2982913" y="4419600"/>
          <p14:tracePt t="69570" x="3000375" y="4411663"/>
          <p14:tracePt t="69586" x="3009900" y="4411663"/>
          <p14:tracePt t="69603" x="3017838" y="4411663"/>
          <p14:tracePt t="69636" x="3027363" y="4402138"/>
          <p14:tracePt t="69653" x="3036888" y="4384675"/>
          <p14:tracePt t="69670" x="3054350" y="4375150"/>
          <p14:tracePt t="69672" x="3054350" y="4367213"/>
          <p14:tracePt t="69688" x="3071813" y="4367213"/>
          <p14:tracePt t="69841" x="3081338" y="4357688"/>
          <p14:tracePt t="70272" x="3089275" y="4348163"/>
          <p14:tracePt t="70289" x="3098800" y="4348163"/>
          <p14:tracePt t="70296" x="3125788" y="4348163"/>
          <p14:tracePt t="70307" x="3133725" y="4348163"/>
          <p14:tracePt t="70322" x="3170238" y="4348163"/>
          <p14:tracePt t="70339" x="3232150" y="4348163"/>
          <p14:tracePt t="70356" x="3286125" y="4348163"/>
          <p14:tracePt t="70373" x="3384550" y="4357688"/>
          <p14:tracePt t="70389" x="3517900" y="4367213"/>
          <p14:tracePt t="70406" x="3687763" y="4384675"/>
          <p14:tracePt t="70424" x="3902075" y="4384675"/>
          <p14:tracePt t="70440" x="4037013" y="4384675"/>
          <p14:tracePt t="70456" x="4143375" y="4384675"/>
          <p14:tracePt t="70473" x="4214813" y="4384675"/>
          <p14:tracePt t="70490" x="4295775" y="4384675"/>
          <p14:tracePt t="70506" x="4357688" y="4384675"/>
          <p14:tracePt t="70524" x="4402138" y="4384675"/>
          <p14:tracePt t="70540" x="4446588" y="4384675"/>
          <p14:tracePt t="70557" x="4473575" y="4384675"/>
          <p14:tracePt t="70576" x="4518025" y="4375150"/>
          <p14:tracePt t="70591" x="4554538" y="4348163"/>
          <p14:tracePt t="70607" x="4589463" y="4322763"/>
          <p14:tracePt t="70624" x="4652963" y="4295775"/>
          <p14:tracePt t="70640" x="4697413" y="4268788"/>
          <p14:tracePt t="70657" x="4751388" y="4251325"/>
          <p14:tracePt t="70674" x="4776788" y="4232275"/>
          <p14:tracePt t="70690" x="4786313" y="4232275"/>
          <p14:tracePt t="70736" x="4795838" y="4224338"/>
          <p14:tracePt t="72100" x="4813300" y="4224338"/>
          <p14:tracePt t="72124" x="4813300" y="4232275"/>
          <p14:tracePt t="72133" x="4813300" y="4241800"/>
          <p14:tracePt t="72149" x="4813300" y="4251325"/>
          <p14:tracePt t="72166" x="4813300" y="4259263"/>
          <p14:tracePt t="72197" x="4822825" y="4268788"/>
          <p14:tracePt t="72213" x="4822825" y="4276725"/>
          <p14:tracePt t="72220" x="4822825" y="4286250"/>
          <p14:tracePt t="72231" x="4840288" y="4295775"/>
          <p14:tracePt t="72247" x="4848225" y="4313238"/>
          <p14:tracePt t="72263" x="4857750" y="4313238"/>
          <p14:tracePt t="72280" x="4875213" y="4330700"/>
          <p14:tracePt t="72636" x="4884738" y="4330700"/>
          <p14:tracePt t="72652" x="4894263" y="4330700"/>
          <p14:tracePt t="73149" x="4902200" y="4330700"/>
          <p14:tracePt t="73164" x="4946650" y="4330700"/>
          <p14:tracePt t="73172" x="5018088" y="4330700"/>
          <p14:tracePt t="73184" x="5170488" y="4313238"/>
          <p14:tracePt t="73201" x="5776913" y="4224338"/>
          <p14:tracePt t="73217" x="6554788" y="4108450"/>
          <p14:tracePt t="73234" x="7277100" y="4010025"/>
          <p14:tracePt t="73236" x="7608888" y="3973513"/>
          <p14:tracePt t="73252" x="8108950" y="3938588"/>
          <p14:tracePt t="73268" x="8331200" y="3938588"/>
          <p14:tracePt t="73284" x="8385175" y="3938588"/>
          <p14:tracePt t="73318" x="8394700" y="3938588"/>
          <p14:tracePt t="73334" x="8348663" y="3929063"/>
          <p14:tracePt t="73351" x="8296275" y="3911600"/>
          <p14:tracePt t="73368" x="8251825" y="3902075"/>
          <p14:tracePt t="73645" x="8224838" y="3902075"/>
          <p14:tracePt t="73661" x="8205788" y="3902075"/>
          <p14:tracePt t="73670" x="8188325" y="3911600"/>
          <p14:tracePt t="73686" x="8153400" y="3956050"/>
          <p14:tracePt t="73702" x="8108950" y="3973513"/>
          <p14:tracePt t="73719" x="8099425" y="3983038"/>
          <p14:tracePt t="73736" x="8089900" y="3990975"/>
          <p14:tracePt t="73965" x="8089900" y="4000500"/>
          <p14:tracePt t="73996" x="8089900" y="4010025"/>
          <p14:tracePt t="74004" x="8089900" y="4017963"/>
          <p14:tracePt t="74020" x="8089900" y="4027488"/>
          <p14:tracePt t="74037" x="8089900" y="4037013"/>
          <p14:tracePt t="74054" x="8089900" y="4054475"/>
          <p14:tracePt t="74189" x="8099425" y="4054475"/>
          <p14:tracePt t="74196" x="8099425" y="4062413"/>
          <p14:tracePt t="74220" x="8108950" y="4071938"/>
          <p14:tracePt t="74428" x="8108950" y="4089400"/>
          <p14:tracePt t="74444" x="8108950" y="4098925"/>
          <p14:tracePt t="74453" x="8108950" y="4108450"/>
          <p14:tracePt t="74460" x="8108950" y="4116388"/>
          <p14:tracePt t="74576" x="8116888" y="4116388"/>
          <p14:tracePt t="74721" x="8089900" y="4116388"/>
          <p14:tracePt t="74728" x="8062913" y="4116388"/>
          <p14:tracePt t="74740" x="8037513" y="4116388"/>
          <p14:tracePt t="74757" x="7939088" y="4133850"/>
          <p14:tracePt t="74775" x="7680325" y="4187825"/>
          <p14:tracePt t="74791" x="7412038" y="4214813"/>
          <p14:tracePt t="74808" x="7242175" y="4214813"/>
          <p14:tracePt t="74825" x="6929438" y="4224338"/>
          <p14:tracePt t="74841" x="6732588" y="4224338"/>
          <p14:tracePt t="74857" x="6205538" y="4259263"/>
          <p14:tracePt t="74875" x="5483225" y="4340225"/>
          <p14:tracePt t="74891" x="4795838" y="4483100"/>
          <p14:tracePt t="74908" x="4340225" y="4589463"/>
          <p14:tracePt t="74925" x="3946525" y="4697413"/>
          <p14:tracePt t="74941" x="3633788" y="4776788"/>
          <p14:tracePt t="74957" x="3446463" y="4830763"/>
          <p14:tracePt t="74976" x="3394075" y="4867275"/>
          <p14:tracePt t="74992" x="3375025" y="4894263"/>
          <p14:tracePt t="75008" x="3330575" y="4946650"/>
          <p14:tracePt t="75025" x="3295650" y="5000625"/>
          <p14:tracePt t="75041" x="3276600" y="5054600"/>
          <p14:tracePt t="75058" x="3268663" y="5089525"/>
          <p14:tracePt t="75075" x="3268663" y="5133975"/>
          <p14:tracePt t="75092" x="3259138" y="5187950"/>
          <p14:tracePt t="75097" x="3251200" y="5214938"/>
          <p14:tracePt t="75108" x="3241675" y="5241925"/>
          <p14:tracePt t="75127" x="3232150" y="5303838"/>
          <p14:tracePt t="75142" x="3205163" y="5340350"/>
          <p14:tracePt t="75160" x="3179763" y="5419725"/>
          <p14:tracePt t="75176" x="3133725" y="5473700"/>
          <p14:tracePt t="75192" x="3081338" y="5537200"/>
          <p14:tracePt t="75209" x="3054350" y="5562600"/>
          <p14:tracePt t="75226" x="3027363" y="5589588"/>
          <p14:tracePt t="75242" x="3009900" y="5599113"/>
          <p14:tracePt t="75259" x="2990850" y="5608638"/>
          <p14:tracePt t="75276" x="2973388" y="5608638"/>
          <p14:tracePt t="75292" x="2938463" y="5626100"/>
          <p14:tracePt t="75309" x="2884488" y="5626100"/>
          <p14:tracePt t="75328" x="2795588" y="5626100"/>
          <p14:tracePt t="75344" x="2724150" y="5626100"/>
          <p14:tracePt t="75360" x="2687638" y="5616575"/>
          <p14:tracePt t="75377" x="2652713" y="5608638"/>
          <p14:tracePt t="75393" x="2598738" y="5589588"/>
          <p14:tracePt t="75410" x="2544763" y="5572125"/>
          <p14:tracePt t="75426" x="2527300" y="5562600"/>
          <p14:tracePt t="75443" x="2517775" y="5562600"/>
          <p14:tracePt t="75459" x="2509838" y="5562600"/>
          <p14:tracePt t="75477" x="2500313" y="5562600"/>
          <p14:tracePt t="75493" x="2482850" y="5562600"/>
          <p14:tracePt t="75511" x="2419350" y="5554663"/>
          <p14:tracePt t="75528" x="2366963" y="5537200"/>
          <p14:tracePt t="75544" x="2303463" y="5527675"/>
          <p14:tracePt t="75560" x="2259013" y="5518150"/>
          <p14:tracePt t="75578" x="2214563" y="5500688"/>
          <p14:tracePt t="75611" x="2205038" y="5500688"/>
          <p14:tracePt t="75632" x="2179638" y="5491163"/>
          <p14:tracePt t="75648" x="2170113" y="5483225"/>
          <p14:tracePt t="75660" x="2160588" y="5473700"/>
          <p14:tracePt t="75679" x="2143125" y="5473700"/>
          <p14:tracePt t="75808" x="2125663" y="5465763"/>
          <p14:tracePt t="75824" x="2116138" y="5465763"/>
          <p14:tracePt t="75832" x="2108200" y="5465763"/>
          <p14:tracePt t="75847" x="2071688" y="5438775"/>
          <p14:tracePt t="75862" x="2062163" y="5438775"/>
          <p14:tracePt t="75880" x="2044700" y="5438775"/>
          <p14:tracePt t="75896" x="2017713" y="5438775"/>
          <p14:tracePt t="75912" x="2017713" y="5429250"/>
          <p14:tracePt t="75929" x="2009775" y="5429250"/>
          <p14:tracePt t="76313" x="2000250" y="5429250"/>
          <p14:tracePt t="76329" x="1990725" y="5429250"/>
          <p14:tracePt t="76336" x="1990725" y="5419725"/>
          <p14:tracePt t="76347" x="1982788" y="5411788"/>
          <p14:tracePt t="76363" x="1973263" y="5411788"/>
          <p14:tracePt t="76380" x="1965325" y="5394325"/>
          <p14:tracePt t="76397" x="1965325" y="5384800"/>
          <p14:tracePt t="76413" x="1955800" y="5375275"/>
          <p14:tracePt t="76431" x="1955800" y="5357813"/>
          <p14:tracePt t="76448" x="1946275" y="5340350"/>
          <p14:tracePt t="76464" x="1946275" y="5330825"/>
          <p14:tracePt t="76481" x="1938338" y="5322888"/>
          <p14:tracePt t="76497" x="1938338" y="5313363"/>
          <p14:tracePt t="76514" x="1938338" y="5303838"/>
          <p14:tracePt t="76547" x="1938338" y="5286375"/>
          <p14:tracePt t="76564" x="1938338" y="5276850"/>
          <p14:tracePt t="76581" x="1938338" y="5259388"/>
          <p14:tracePt t="76597" x="1938338" y="5251450"/>
          <p14:tracePt t="76648" x="1938338" y="5241925"/>
          <p14:tracePt t="76672" x="1938338" y="5232400"/>
          <p14:tracePt t="76697" x="1938338" y="5224463"/>
          <p14:tracePt t="76704" x="1938338" y="5214938"/>
          <p14:tracePt t="76808" x="1938338" y="5205413"/>
          <p14:tracePt t="76816" x="1938338" y="5197475"/>
          <p14:tracePt t="76904" x="1938338" y="5187950"/>
          <p14:tracePt t="77016" x="1938338" y="5180013"/>
          <p14:tracePt t="77064" x="1946275" y="5170488"/>
          <p14:tracePt t="77072" x="1946275" y="5160963"/>
          <p14:tracePt t="77083" x="1955800" y="5160963"/>
          <p14:tracePt t="77100" x="1973263" y="5153025"/>
          <p14:tracePt t="77105" x="1982788" y="5153025"/>
          <p14:tracePt t="77128" x="1982788" y="5143500"/>
          <p14:tracePt t="77144" x="1990725" y="5143500"/>
          <p14:tracePt t="77153" x="2000250" y="5133975"/>
          <p14:tracePt t="77167" x="2027238" y="5133975"/>
          <p14:tracePt t="77184" x="2044700" y="5126038"/>
          <p14:tracePt t="77201" x="2089150" y="5116513"/>
          <p14:tracePt t="77216" x="2143125" y="5099050"/>
          <p14:tracePt t="77233" x="2197100" y="5099050"/>
          <p14:tracePt t="77250" x="2232025" y="5099050"/>
          <p14:tracePt t="77267" x="2268538" y="5099050"/>
          <p14:tracePt t="77284" x="2276475" y="5099050"/>
          <p14:tracePt t="77317" x="2286000" y="5099050"/>
          <p14:tracePt t="77334" x="2303463" y="5099050"/>
          <p14:tracePt t="77351" x="2312988" y="5099050"/>
          <p14:tracePt t="77828" x="2330450" y="5099050"/>
          <p14:tracePt t="77844" x="2339975" y="5099050"/>
          <p14:tracePt t="77861" x="2347913" y="5099050"/>
          <p14:tracePt t="77871" x="2366963" y="5099050"/>
          <p14:tracePt t="77886" x="2411413" y="5089525"/>
          <p14:tracePt t="77902" x="2473325" y="5081588"/>
          <p14:tracePt t="77919" x="2554288" y="5054600"/>
          <p14:tracePt t="77936" x="2633663" y="5045075"/>
          <p14:tracePt t="77953" x="2741613" y="5045075"/>
          <p14:tracePt t="77970" x="2857500" y="5045075"/>
          <p14:tracePt t="77987" x="3062288" y="5045075"/>
          <p14:tracePt t="78004" x="3170238" y="5045075"/>
          <p14:tracePt t="78020" x="3241675" y="5045075"/>
          <p14:tracePt t="78037" x="3276600" y="5045075"/>
          <p14:tracePt t="78053" x="3313113" y="5037138"/>
          <p14:tracePt t="78070" x="3330575" y="5027613"/>
          <p14:tracePt t="78087" x="3340100" y="5027613"/>
          <p14:tracePt t="78103" x="3357563" y="5010150"/>
          <p14:tracePt t="78121" x="3367088" y="5010150"/>
          <p14:tracePt t="78137" x="3375025" y="5000625"/>
          <p14:tracePt t="78708" x="3367088" y="5000625"/>
          <p14:tracePt t="78716" x="3357563" y="5000625"/>
          <p14:tracePt t="78726" x="3348038" y="5010150"/>
          <p14:tracePt t="78740" x="3322638" y="5037138"/>
          <p14:tracePt t="78756" x="3303588" y="5062538"/>
          <p14:tracePt t="78774" x="3295650" y="5072063"/>
          <p14:tracePt t="78790" x="3268663" y="5081588"/>
          <p14:tracePt t="78806" x="3259138" y="5089525"/>
          <p14:tracePt t="78823" x="3251200" y="5099050"/>
          <p14:tracePt t="78840" x="3241675" y="5108575"/>
          <p14:tracePt t="78857" x="3232150" y="5116513"/>
          <p14:tracePt t="78874" x="3224213" y="5116513"/>
          <p14:tracePt t="78891" x="3224213" y="5126038"/>
          <p14:tracePt t="78908" x="3197225" y="5133975"/>
          <p14:tracePt t="78924" x="3170238" y="5133975"/>
          <p14:tracePt t="78940" x="3133725" y="5153025"/>
          <p14:tracePt t="78957" x="3108325" y="5170488"/>
          <p14:tracePt t="78974" x="3098800" y="5170488"/>
          <p14:tracePt t="78990" x="3089275" y="5170488"/>
          <p14:tracePt t="79052" x="3108325" y="5170488"/>
          <p14:tracePt t="79060" x="3133725" y="5170488"/>
          <p14:tracePt t="79075" x="3232150" y="5153025"/>
          <p14:tracePt t="79092" x="3419475" y="5108575"/>
          <p14:tracePt t="79108" x="3643313" y="5072063"/>
          <p14:tracePt t="79124" x="3911600" y="5027613"/>
          <p14:tracePt t="79142" x="4170363" y="4991100"/>
          <p14:tracePt t="79158" x="4384675" y="4946650"/>
          <p14:tracePt t="79175" x="4545013" y="4929188"/>
          <p14:tracePt t="79191" x="4643438" y="4929188"/>
          <p14:tracePt t="79208" x="4697413" y="4929188"/>
          <p14:tracePt t="79225" x="4732338" y="4929188"/>
          <p14:tracePt t="79243" x="4776788" y="4929188"/>
          <p14:tracePt t="79259" x="4848225" y="4929188"/>
          <p14:tracePt t="79276" x="4911725" y="4929188"/>
          <p14:tracePt t="79292" x="4973638" y="4929188"/>
          <p14:tracePt t="79308" x="5045075" y="4929188"/>
          <p14:tracePt t="79325" x="5116513" y="4929188"/>
          <p14:tracePt t="79342" x="5180013" y="4929188"/>
          <p14:tracePt t="79358" x="5232400" y="4929188"/>
          <p14:tracePt t="79375" x="5268913" y="4929188"/>
          <p14:tracePt t="79392" x="5322888" y="4929188"/>
          <p14:tracePt t="79408" x="5384800" y="4929188"/>
          <p14:tracePt t="79425" x="5438775" y="4929188"/>
          <p14:tracePt t="79443" x="5527675" y="4929188"/>
          <p14:tracePt t="79460" x="5589588" y="4929188"/>
          <p14:tracePt t="79476" x="5643563" y="4929188"/>
          <p14:tracePt t="79493" x="5697538" y="4929188"/>
          <p14:tracePt t="79509" x="5741988" y="4938713"/>
          <p14:tracePt t="79526" x="5776913" y="4938713"/>
          <p14:tracePt t="79542" x="5803900" y="4946650"/>
          <p14:tracePt t="79559" x="5822950" y="4956175"/>
          <p14:tracePt t="79576" x="5840413" y="4965700"/>
          <p14:tracePt t="79593" x="5867400" y="4973638"/>
          <p14:tracePt t="79609" x="5894388" y="4973638"/>
          <p14:tracePt t="79628" x="5929313" y="4991100"/>
          <p14:tracePt t="79645" x="5938838" y="4991100"/>
          <p14:tracePt t="79660" x="5956300" y="4991100"/>
          <p14:tracePt t="79677" x="5973763" y="5000625"/>
          <p14:tracePt t="79694" x="5983288" y="5010150"/>
          <p14:tracePt t="79710" x="6027738" y="5027613"/>
          <p14:tracePt t="79726" x="6081713" y="5054600"/>
          <p14:tracePt t="79743" x="6108700" y="5081588"/>
          <p14:tracePt t="79761" x="6153150" y="5099050"/>
          <p14:tracePt t="79777" x="6170613" y="5108575"/>
          <p14:tracePt t="79794" x="6180138" y="5116513"/>
          <p14:tracePt t="79813" x="6188075" y="5116513"/>
          <p14:tracePt t="79860" x="6188075" y="5133975"/>
          <p14:tracePt t="79868" x="6188075" y="5143500"/>
          <p14:tracePt t="79878" x="6170613" y="5180013"/>
          <p14:tracePt t="79894" x="6099175" y="5205413"/>
          <p14:tracePt t="79911" x="6010275" y="5224463"/>
          <p14:tracePt t="79927" x="5830888" y="5251450"/>
          <p14:tracePt t="79944" x="5554663" y="5268913"/>
          <p14:tracePt t="79961" x="5268913" y="5286375"/>
          <p14:tracePt t="79980" x="4687888" y="5286375"/>
          <p14:tracePt t="79996" x="4071938" y="5313363"/>
          <p14:tracePt t="80012" x="3687763" y="5330825"/>
          <p14:tracePt t="80028" x="3375025" y="5340350"/>
          <p14:tracePt t="80045" x="3000375" y="5367338"/>
          <p14:tracePt t="80062" x="2724150" y="5384800"/>
          <p14:tracePt t="80079" x="2608263" y="5394325"/>
          <p14:tracePt t="80095" x="2500313" y="5402263"/>
          <p14:tracePt t="80112" x="2411413" y="5411788"/>
          <p14:tracePt t="80128" x="2357438" y="5429250"/>
          <p14:tracePt t="80146" x="2303463" y="5429250"/>
          <p14:tracePt t="80151" x="2276475" y="5438775"/>
          <p14:tracePt t="80163" x="2224088" y="5456238"/>
          <p14:tracePt t="80180" x="2170113" y="5473700"/>
          <p14:tracePt t="80195" x="2160588" y="5483225"/>
          <p14:tracePt t="80212" x="2143125" y="5491163"/>
          <p14:tracePt t="80246" x="2143125" y="5500688"/>
          <p14:tracePt t="80262" x="2143125" y="5510213"/>
          <p14:tracePt t="80279" x="2152650" y="5537200"/>
          <p14:tracePt t="80295" x="2187575" y="5572125"/>
          <p14:tracePt t="80312" x="2224088" y="5599113"/>
          <p14:tracePt t="80329" x="2232025" y="5608638"/>
          <p14:tracePt t="80500" x="2232025" y="5616575"/>
          <p14:tracePt t="80508" x="2224088" y="5616575"/>
          <p14:tracePt t="80517" x="2214563" y="5616575"/>
          <p14:tracePt t="80530" x="2179638" y="5616575"/>
          <p14:tracePt t="80548" x="2108200" y="5616575"/>
          <p14:tracePt t="80564" x="2071688" y="5608638"/>
          <p14:tracePt t="80581" x="2054225" y="5608638"/>
          <p14:tracePt t="80597" x="2044700" y="5608638"/>
          <p14:tracePt t="80645" x="2036763" y="5608638"/>
          <p14:tracePt t="80655" x="2027238" y="5608638"/>
          <p14:tracePt t="80664" x="2009775" y="5608638"/>
          <p14:tracePt t="80680" x="2000250" y="5608638"/>
          <p14:tracePt t="80760" x="2000250" y="5599113"/>
          <p14:tracePt t="80856" x="2017713" y="5599113"/>
          <p14:tracePt t="80872" x="2027238" y="5599113"/>
          <p14:tracePt t="80882" x="2044700" y="5599113"/>
          <p14:tracePt t="80898" x="2108200" y="5589588"/>
          <p14:tracePt t="80915" x="2170113" y="5581650"/>
          <p14:tracePt t="80932" x="2286000" y="5562600"/>
          <p14:tracePt t="80948" x="2428875" y="5545138"/>
          <p14:tracePt t="80965" x="2625725" y="5510213"/>
          <p14:tracePt t="80983" x="2822575" y="5473700"/>
          <p14:tracePt t="80999" x="3098800" y="5394325"/>
          <p14:tracePt t="81016" x="3224213" y="5357813"/>
          <p14:tracePt t="81032" x="3313113" y="5330825"/>
          <p14:tracePt t="81049" x="3357563" y="5295900"/>
          <p14:tracePt t="81065" x="3411538" y="5268913"/>
          <p14:tracePt t="81083" x="3490913" y="5241925"/>
          <p14:tracePt t="81099" x="3598863" y="5214938"/>
          <p14:tracePt t="81115" x="3724275" y="5170488"/>
          <p14:tracePt t="81132" x="3857625" y="5133975"/>
          <p14:tracePt t="81149" x="3990975" y="5108575"/>
          <p14:tracePt t="81154" x="4054475" y="5099050"/>
          <p14:tracePt t="81165" x="4108450" y="5089525"/>
          <p14:tracePt t="81184" x="4313238" y="5072063"/>
          <p14:tracePt t="81200" x="4438650" y="5072063"/>
          <p14:tracePt t="81216" x="4518025" y="5072063"/>
          <p14:tracePt t="81233" x="4581525" y="5072063"/>
          <p14:tracePt t="81249" x="4608513" y="5072063"/>
          <p14:tracePt t="81266" x="4625975" y="5072063"/>
          <p14:tracePt t="81283" x="4643438" y="5072063"/>
          <p14:tracePt t="81299" x="4660900" y="5099050"/>
          <p14:tracePt t="81316" x="4679950" y="5099050"/>
          <p14:tracePt t="81333" x="4724400" y="5108575"/>
          <p14:tracePt t="81350" x="4786313" y="5108575"/>
          <p14:tracePt t="81367" x="4919663" y="5108575"/>
          <p14:tracePt t="81384" x="5054600" y="5108575"/>
          <p14:tracePt t="81400" x="5197475" y="5108575"/>
          <p14:tracePt t="81417" x="5340350" y="5099050"/>
          <p14:tracePt t="81434" x="5491163" y="5081588"/>
          <p14:tracePt t="81450" x="5626100" y="5062538"/>
          <p14:tracePt t="81468" x="5768975" y="5062538"/>
          <p14:tracePt t="81484" x="5911850" y="5062538"/>
          <p14:tracePt t="81500" x="6062663" y="5062538"/>
          <p14:tracePt t="81519" x="6276975" y="5062538"/>
          <p14:tracePt t="81536" x="6419850" y="5062538"/>
          <p14:tracePt t="81551" x="6545263" y="5062538"/>
          <p14:tracePt t="81568" x="6643688" y="5081588"/>
          <p14:tracePt t="81584" x="6688138" y="5099050"/>
          <p14:tracePt t="81601" x="6705600" y="5108575"/>
          <p14:tracePt t="81617" x="6715125" y="5108575"/>
          <p14:tracePt t="81801" x="6724650" y="5108575"/>
          <p14:tracePt t="81817" x="6724650" y="5116513"/>
          <p14:tracePt t="81849" x="6724650" y="5126038"/>
          <p14:tracePt t="81896" x="6724650" y="5133975"/>
          <p14:tracePt t="81912" x="6697663" y="5133975"/>
          <p14:tracePt t="81922" x="6653213" y="5153025"/>
          <p14:tracePt t="81936" x="6581775" y="5170488"/>
          <p14:tracePt t="81953" x="6375400" y="5205413"/>
          <p14:tracePt t="81969" x="6054725" y="5251450"/>
          <p14:tracePt t="81985" x="5688013" y="5268913"/>
          <p14:tracePt t="82002" x="5402263" y="5276850"/>
          <p14:tracePt t="82019" x="5018088" y="5303838"/>
          <p14:tracePt t="82036" x="4732338" y="5330825"/>
          <p14:tracePt t="82053" x="4483100" y="5367338"/>
          <p14:tracePt t="82069" x="4214813" y="5394325"/>
          <p14:tracePt t="82071" x="4054475" y="5419725"/>
          <p14:tracePt t="82088" x="3867150" y="5429250"/>
          <p14:tracePt t="82104" x="3652838" y="5429250"/>
          <p14:tracePt t="82120" x="3375025" y="5429250"/>
          <p14:tracePt t="82138" x="3108325" y="5429250"/>
          <p14:tracePt t="82154" x="2884488" y="5429250"/>
          <p14:tracePt t="82170" x="2687638" y="5429250"/>
          <p14:tracePt t="82187" x="2509838" y="5429250"/>
          <p14:tracePt t="82203" x="2357438" y="5438775"/>
          <p14:tracePt t="82220" x="2286000" y="5446713"/>
          <p14:tracePt t="82237" x="2232025" y="5446713"/>
          <p14:tracePt t="82253" x="2160588" y="5446713"/>
          <p14:tracePt t="82256" x="2152650" y="5446713"/>
          <p14:tracePt t="82271" x="2133600" y="5446713"/>
          <p14:tracePt t="82288" x="2133600" y="5438775"/>
          <p14:tracePt t="82408" x="2133600" y="5446713"/>
          <p14:tracePt t="82417" x="2133600" y="5465763"/>
          <p14:tracePt t="82424" x="2133600" y="5473700"/>
          <p14:tracePt t="82440" x="2133600" y="5491163"/>
          <p14:tracePt t="82455" x="2133600" y="5500688"/>
          <p14:tracePt t="82472" x="2133600" y="5537200"/>
          <p14:tracePt t="82488" x="2125663" y="5545138"/>
          <p14:tracePt t="82505" x="2116138" y="5554663"/>
          <p14:tracePt t="82521" x="2098675" y="5572125"/>
          <p14:tracePt t="82538" x="2081213" y="5599113"/>
          <p14:tracePt t="82555" x="2062163" y="5634038"/>
          <p14:tracePt t="82571" x="2044700" y="5653088"/>
          <p14:tracePt t="82588" x="2044700" y="5661025"/>
          <p14:tracePt t="82968" x="2054225" y="5661025"/>
          <p14:tracePt t="82976" x="2062163" y="5661025"/>
          <p14:tracePt t="83048" x="2071688" y="5661025"/>
          <p14:tracePt t="83056" x="2081213" y="5661025"/>
          <p14:tracePt t="83089" x="2098675" y="5661025"/>
          <p14:tracePt t="83112" x="2108200" y="5661025"/>
          <p14:tracePt t="83384" x="2108200" y="5680075"/>
          <p14:tracePt t="83392" x="2108200" y="5697538"/>
          <p14:tracePt t="83408" x="2108200" y="5715000"/>
          <p14:tracePt t="83425" x="2108200" y="5732463"/>
          <p14:tracePt t="83441" x="2108200" y="5741988"/>
          <p14:tracePt t="83544" x="2108200" y="5751513"/>
          <p14:tracePt t="83656" x="2108200" y="5741988"/>
          <p14:tracePt t="83664" x="2108200" y="5732463"/>
          <p14:tracePt t="83676" x="2108200" y="5715000"/>
          <p14:tracePt t="83693" x="2108200" y="5653088"/>
          <p14:tracePt t="83709" x="2108200" y="5572125"/>
          <p14:tracePt t="83728" x="2054225" y="5419725"/>
          <p14:tracePt t="83744" x="2009775" y="5313363"/>
          <p14:tracePt t="83760" x="1955800" y="5205413"/>
          <p14:tracePt t="83777" x="1919288" y="5153025"/>
          <p14:tracePt t="83793" x="1911350" y="5116513"/>
          <p14:tracePt t="83809" x="1901825" y="5089525"/>
          <p14:tracePt t="83828" x="1874838" y="5010150"/>
          <p14:tracePt t="83844" x="1866900" y="5000625"/>
          <p14:tracePt t="83900" x="1874838" y="5000625"/>
          <p14:tracePt t="83909" x="1893888" y="5018088"/>
          <p14:tracePt t="83916" x="1928813" y="5045075"/>
          <p14:tracePt t="83927" x="1946275" y="5089525"/>
          <p14:tracePt t="83943" x="1990725" y="5153025"/>
          <p14:tracePt t="83960" x="2027238" y="5241925"/>
          <p14:tracePt t="83979" x="2108200" y="5394325"/>
          <p14:tracePt t="83993" x="2125663" y="5429250"/>
          <p14:tracePt t="84011" x="2160588" y="5483225"/>
          <p14:tracePt t="84028" x="2179638" y="5518150"/>
          <p14:tracePt t="84044" x="2187575" y="5545138"/>
          <p14:tracePt t="84061" x="2197100" y="5581650"/>
          <p14:tracePt t="84078" x="2205038" y="5626100"/>
          <p14:tracePt t="84094" x="2205038" y="5653088"/>
          <p14:tracePt t="84111" x="2205038" y="5670550"/>
          <p14:tracePt t="84128" x="2205038" y="5688013"/>
          <p14:tracePt t="84144" x="2205038" y="5705475"/>
          <p14:tracePt t="84161" x="2205038" y="5715000"/>
          <p14:tracePt t="84180" x="2205038" y="5741988"/>
          <p14:tracePt t="84193" x="2214563" y="5759450"/>
          <p14:tracePt t="84209" x="2214563" y="5776913"/>
          <p14:tracePt t="84227" x="2214563" y="5803900"/>
          <p14:tracePt t="84243" x="2224088" y="5822950"/>
          <p14:tracePt t="84260" x="2224088" y="5830888"/>
          <p14:tracePt t="84277" x="2232025" y="5857875"/>
          <p14:tracePt t="84293" x="2232025" y="5884863"/>
          <p14:tracePt t="84310" x="2232025" y="5911850"/>
          <p14:tracePt t="84328" x="2232025" y="5929313"/>
          <p14:tracePt t="84476" x="2232025" y="5938838"/>
          <p14:tracePt t="84484" x="2224088" y="5938838"/>
          <p14:tracePt t="84495" x="2205038" y="5938838"/>
          <p14:tracePt t="84512" x="2152650" y="5919788"/>
          <p14:tracePt t="84529" x="2116138" y="5911850"/>
          <p14:tracePt t="84546" x="2062163" y="5902325"/>
          <p14:tracePt t="84564" x="2017713" y="5894388"/>
          <p14:tracePt t="84652" x="2027238" y="5894388"/>
          <p14:tracePt t="84660" x="2036763" y="5894388"/>
          <p14:tracePt t="84668" x="2062163" y="5884863"/>
          <p14:tracePt t="84680" x="2108200" y="5875338"/>
          <p14:tracePt t="84696" x="2268538" y="5875338"/>
          <p14:tracePt t="84714" x="2490788" y="5875338"/>
          <p14:tracePt t="84731" x="2911475" y="5875338"/>
          <p14:tracePt t="84747" x="3152775" y="5867400"/>
          <p14:tracePt t="84764" x="3348038" y="5848350"/>
          <p14:tracePt t="84780" x="3509963" y="5830888"/>
          <p14:tracePt t="84797" x="3660775" y="5795963"/>
          <p14:tracePt t="84814" x="3776663" y="5776913"/>
          <p14:tracePt t="84830" x="3857625" y="5768975"/>
          <p14:tracePt t="84847" x="3902075" y="5768975"/>
          <p14:tracePt t="84864" x="3929063" y="5768975"/>
          <p14:tracePt t="84880" x="3938588" y="5768975"/>
          <p14:tracePt t="84908" x="3946525" y="5768975"/>
          <p14:tracePt t="84917" x="3956050" y="5768975"/>
          <p14:tracePt t="84972" x="3965575" y="5768975"/>
          <p14:tracePt t="84989" x="3973513" y="5768975"/>
          <p14:tracePt t="84998" x="3983038" y="5768975"/>
          <p14:tracePt t="85180" x="3990975" y="5768975"/>
          <p14:tracePt t="85188" x="4000500" y="5768975"/>
          <p14:tracePt t="85198" x="4017963" y="5768975"/>
          <p14:tracePt t="85215" x="4062413" y="5768975"/>
          <p14:tracePt t="85232" x="4098925" y="5759450"/>
          <p14:tracePt t="85248" x="4116388" y="5759450"/>
          <p14:tracePt t="85265" x="4125913" y="5759450"/>
          <p14:tracePt t="85324" x="4133850" y="5751513"/>
          <p14:tracePt t="85332" x="4143375" y="5751513"/>
          <p14:tracePt t="85349" x="4170363" y="5741988"/>
          <p14:tracePt t="85367" x="4232275" y="5724525"/>
          <p14:tracePt t="85383" x="4295775" y="5724525"/>
          <p14:tracePt t="85400" x="4419600" y="5724525"/>
          <p14:tracePt t="85416" x="4625975" y="5724525"/>
          <p14:tracePt t="85433" x="4848225" y="5724525"/>
          <p14:tracePt t="85450" x="5062538" y="5724525"/>
          <p14:tracePt t="85452" x="5153025" y="5724525"/>
          <p14:tracePt t="85467" x="5313363" y="5724525"/>
          <p14:tracePt t="85485" x="5419725" y="5724525"/>
          <p14:tracePt t="85500" x="5491163" y="5724525"/>
          <p14:tracePt t="85516" x="5537200" y="5724525"/>
          <p14:tracePt t="85533" x="5554663" y="5715000"/>
          <p14:tracePt t="85550" x="5572125" y="5715000"/>
          <p14:tracePt t="85568" x="5599113" y="5705475"/>
          <p14:tracePt t="85583" x="5608638" y="5697538"/>
          <p14:tracePt t="85598" x="5626100" y="5697538"/>
          <p14:tracePt t="85615" x="5626100" y="5688013"/>
          <p14:tracePt t="86090" x="5634038" y="5688013"/>
          <p14:tracePt t="86154" x="5634038" y="5680075"/>
          <p14:tracePt t="86306" x="5608638" y="5680075"/>
          <p14:tracePt t="86314" x="5554663" y="5680075"/>
          <p14:tracePt t="86322" x="5446713" y="5688013"/>
          <p14:tracePt t="86334" x="5313363" y="5697538"/>
          <p14:tracePt t="86351" x="5099050" y="5715000"/>
          <p14:tracePt t="86367" x="4768850" y="5715000"/>
          <p14:tracePt t="86384" x="4348163" y="5724525"/>
          <p14:tracePt t="86401" x="3965575" y="5751513"/>
          <p14:tracePt t="86418" x="3705225" y="5768975"/>
          <p14:tracePt t="86435" x="3589338" y="5803900"/>
          <p14:tracePt t="86452" x="3554413" y="5822950"/>
          <p14:tracePt t="86468" x="3527425" y="5830888"/>
          <p14:tracePt t="86485" x="3500438" y="5848350"/>
          <p14:tracePt t="86501" x="3438525" y="5894388"/>
          <p14:tracePt t="86518" x="3367088" y="5919788"/>
          <p14:tracePt t="86535" x="3268663" y="5965825"/>
          <p14:tracePt t="86552" x="3143250" y="6018213"/>
          <p14:tracePt t="86568" x="3036888" y="6072188"/>
          <p14:tracePt t="86585" x="2990850" y="6099175"/>
          <p14:tracePt t="86601" x="2982913" y="6099175"/>
          <p14:tracePt t="86619" x="2973388" y="6099175"/>
          <p14:tracePt t="86635" x="2938463" y="6108700"/>
          <p14:tracePt t="86652" x="2911475" y="6108700"/>
          <p14:tracePt t="86668" x="2884488" y="6108700"/>
          <p14:tracePt t="86850" x="2919413" y="6108700"/>
          <p14:tracePt t="86858" x="2973388" y="6108700"/>
          <p14:tracePt t="86869" x="3044825" y="6108700"/>
          <p14:tracePt t="86886" x="3295650" y="6108700"/>
          <p14:tracePt t="86903" x="3633788" y="6108700"/>
          <p14:tracePt t="86920" x="3965575" y="6116638"/>
          <p14:tracePt t="86936" x="4160838" y="6134100"/>
          <p14:tracePt t="86953" x="4232275" y="6134100"/>
          <p14:tracePt t="86990" x="4224338" y="6134100"/>
          <p14:tracePt t="87003" x="4214813" y="6126163"/>
          <p14:tracePt t="87020" x="4205288" y="6126163"/>
          <p14:tracePt t="87809" x="4197350" y="6126163"/>
          <p14:tracePt t="87832" x="4214813" y="6126163"/>
          <p14:tracePt t="87841" x="4224338" y="6126163"/>
          <p14:tracePt t="87848" x="4241800" y="6126163"/>
          <p14:tracePt t="87859" x="4276725" y="6126163"/>
          <p14:tracePt t="87876" x="4375150" y="6126163"/>
          <p14:tracePt t="87893" x="4491038" y="6126163"/>
          <p14:tracePt t="87909" x="4608513" y="6116638"/>
          <p14:tracePt t="87926" x="4705350" y="6099175"/>
          <p14:tracePt t="87944" x="4803775" y="6081713"/>
          <p14:tracePt t="87960" x="4867275" y="6081713"/>
          <p14:tracePt t="87976" x="4929188" y="6072188"/>
          <p14:tracePt t="87993" x="4983163" y="6072188"/>
          <p14:tracePt t="88010" x="5037138" y="6072188"/>
          <p14:tracePt t="88026" x="5099050" y="6072188"/>
          <p14:tracePt t="88043" x="5153025" y="6072188"/>
          <p14:tracePt t="88060" x="5214938" y="6072188"/>
          <p14:tracePt t="88077" x="5286375" y="6072188"/>
          <p14:tracePt t="88093" x="5367338" y="6081713"/>
          <p14:tracePt t="88112" x="5429250" y="6108700"/>
          <p14:tracePt t="88128" x="5473700" y="6116638"/>
          <p14:tracePt t="88144" x="5483225" y="6126163"/>
          <p14:tracePt t="88160" x="5510213" y="6134100"/>
          <p14:tracePt t="88177" x="5545138" y="6153150"/>
          <p14:tracePt t="88194" x="5562600" y="6170613"/>
          <p14:tracePt t="88199" x="5589588" y="6188075"/>
          <p14:tracePt t="88210" x="5599113" y="6188075"/>
          <p14:tracePt t="88227" x="5616575" y="6197600"/>
          <p14:tracePt t="88244" x="5634038" y="6205538"/>
          <p14:tracePt t="88673" x="5643563" y="6205538"/>
          <p14:tracePt t="88848" x="5653088" y="6205538"/>
          <p14:tracePt t="88912" x="5670550" y="6205538"/>
          <p14:tracePt t="88920" x="5680075" y="6205538"/>
          <p14:tracePt t="88930" x="5705475" y="6197600"/>
          <p14:tracePt t="88947" x="5759450" y="6180138"/>
          <p14:tracePt t="88963" x="5875338" y="6143625"/>
          <p14:tracePt t="88980" x="6054725" y="6072188"/>
          <p14:tracePt t="88997" x="6269038" y="5956300"/>
          <p14:tracePt t="89014" x="6562725" y="5741988"/>
          <p14:tracePt t="89016" x="6724650" y="5599113"/>
          <p14:tracePt t="89031" x="7018338" y="5259388"/>
          <p14:tracePt t="89048" x="7286625" y="4867275"/>
          <p14:tracePt t="89064" x="7527925" y="4419600"/>
          <p14:tracePt t="89081" x="7751763" y="3956050"/>
          <p14:tracePt t="89097" x="7912100" y="3554413"/>
          <p14:tracePt t="89114" x="8027988" y="3160713"/>
          <p14:tracePt t="89131" x="8099425" y="2847975"/>
          <p14:tracePt t="89148" x="8126413" y="2625725"/>
          <p14:tracePt t="89164" x="8126413" y="2446338"/>
          <p14:tracePt t="89183" x="8126413" y="2241550"/>
          <p14:tracePt t="89198" x="8126413" y="2214563"/>
          <p14:tracePt t="89215" x="8116888" y="2152650"/>
          <p14:tracePt t="89232" x="8099425" y="2143125"/>
          <p14:tracePt t="89248" x="8099425" y="2133600"/>
          <p14:tracePt t="89265" x="8099425" y="2125663"/>
          <p14:tracePt t="89283" x="8099425" y="2116138"/>
          <p14:tracePt t="89457" x="8099425" y="2125663"/>
          <p14:tracePt t="89464" x="8108950" y="2152650"/>
          <p14:tracePt t="89482" x="8134350" y="2232025"/>
          <p14:tracePt t="89499" x="8161338" y="2295525"/>
          <p14:tracePt t="89515" x="8205788" y="2357438"/>
          <p14:tracePt t="89532" x="8259763" y="2428875"/>
          <p14:tracePt t="89549" x="8331200" y="2500313"/>
          <p14:tracePt t="89566" x="8375650" y="2581275"/>
          <p14:tracePt t="89584" x="8447088" y="2660650"/>
          <p14:tracePt t="89600" x="8466138" y="2687638"/>
          <p14:tracePt t="89616" x="8491538" y="2724150"/>
          <p14:tracePt t="89633" x="8518525" y="2759075"/>
          <p14:tracePt t="89650" x="8528050" y="2786063"/>
          <p14:tracePt t="89666" x="8545513" y="2795588"/>
          <p14:tracePt t="89683" x="8555038" y="2813050"/>
          <p14:tracePt t="89760" x="8562975" y="2822575"/>
          <p14:tracePt t="89812" x="8562975" y="2830513"/>
          <p14:tracePt t="89940" x="8582025" y="2830513"/>
          <p14:tracePt t="89949" x="8599488" y="2830513"/>
          <p14:tracePt t="89956" x="8616950" y="2830513"/>
          <p14:tracePt t="89967" x="8643938" y="2830513"/>
          <p14:tracePt t="89984" x="8705850" y="2822575"/>
          <p14:tracePt t="90001" x="8786813" y="2786063"/>
          <p14:tracePt t="90017" x="8875713" y="2741613"/>
          <p14:tracePt t="90036" x="8983663" y="2652713"/>
          <p14:tracePt t="90052" x="9018588" y="2598738"/>
          <p14:tracePt t="90068" x="9028113" y="2571750"/>
          <p14:tracePt t="90085" x="9037638" y="2544763"/>
          <p14:tracePt t="90101" x="9037638" y="2517775"/>
          <p14:tracePt t="90118" x="9037638" y="2500313"/>
          <p14:tracePt t="90135" x="9037638" y="2482850"/>
          <p14:tracePt t="90152" x="9037638" y="2455863"/>
          <p14:tracePt t="90169" x="9037638" y="2428875"/>
          <p14:tracePt t="90185" x="9037638" y="2411413"/>
          <p14:tracePt t="90219" x="9037638" y="2401888"/>
          <p14:tracePt t="90500" x="9037638" y="2384425"/>
          <p14:tracePt t="90516" x="9037638" y="2366963"/>
          <p14:tracePt t="90524" x="9037638" y="2339975"/>
          <p14:tracePt t="90536" x="9018588" y="2295525"/>
          <p14:tracePt t="90553" x="8991600" y="2214563"/>
          <p14:tracePt t="90571" x="8956675" y="2143125"/>
          <p14:tracePt t="90588" x="8956675" y="2125663"/>
          <p14:tracePt t="90780" x="8956675" y="2133600"/>
          <p14:tracePt t="90788" x="8966200" y="2133600"/>
          <p14:tracePt t="90806" x="8974138" y="2143125"/>
          <p14:tracePt t="90821" x="8983663" y="2143125"/>
          <p14:tracePt t="90860" x="8983663" y="2133600"/>
          <p14:tracePt t="90869" x="8991600" y="2108200"/>
          <p14:tracePt t="90876" x="8991600" y="2089150"/>
          <p14:tracePt t="90888" x="8991600" y="2062163"/>
          <p14:tracePt t="90905" x="8991600" y="1990725"/>
          <p14:tracePt t="90922" x="8991600" y="1901825"/>
          <p14:tracePt t="90939" x="8983663" y="1857375"/>
          <p14:tracePt t="91036" x="8983663" y="1866900"/>
          <p14:tracePt t="91044" x="8974138" y="1874838"/>
          <p14:tracePt t="91060" x="8974138" y="1893888"/>
          <p14:tracePt t="91340" x="8966200" y="1901825"/>
          <p14:tracePt t="91348" x="8956675" y="1901825"/>
          <p14:tracePt t="91358" x="8929688" y="1901825"/>
          <p14:tracePt t="91373" x="8715375" y="1901825"/>
          <p14:tracePt t="91390" x="8153400" y="1901825"/>
          <p14:tracePt t="91406" x="7375525" y="1901825"/>
          <p14:tracePt t="91423" x="6510338" y="1901825"/>
          <p14:tracePt t="91441" x="5973763" y="1919288"/>
          <p14:tracePt t="91457" x="5537200" y="1919288"/>
          <p14:tracePt t="91475" x="5143500" y="1938338"/>
          <p14:tracePt t="91492" x="5027613" y="1946275"/>
          <p14:tracePt t="91508" x="4983163" y="1955800"/>
          <p14:tracePt t="91548" x="4973638" y="1965325"/>
          <p14:tracePt t="91558" x="4973638" y="1973263"/>
          <p14:tracePt t="91574" x="4956175" y="2000250"/>
          <p14:tracePt t="91591" x="4938713" y="2036763"/>
          <p14:tracePt t="91607" x="4929188" y="2081213"/>
          <p14:tracePt t="91623" x="4919663" y="2108200"/>
          <p14:tracePt t="91640" x="4902200" y="2152650"/>
          <p14:tracePt t="91656" x="4867275" y="2197100"/>
          <p14:tracePt t="91672" x="4848225" y="2214563"/>
          <p14:tracePt t="91688" x="4840288" y="2224088"/>
          <p14:tracePt t="91705" x="4830763" y="2232025"/>
          <p14:tracePt t="91723" x="4813300" y="2241550"/>
          <p14:tracePt t="91741" x="4795838" y="2259013"/>
          <p14:tracePt t="91757" x="4786313" y="2259013"/>
          <p14:tracePt t="91774" x="4732338" y="2259013"/>
          <p14:tracePt t="91791" x="4670425" y="2259013"/>
          <p14:tracePt t="91807" x="4616450" y="2259013"/>
          <p14:tracePt t="91824" x="4491038" y="2259013"/>
          <p14:tracePt t="91841" x="4303713" y="2241550"/>
          <p14:tracePt t="91857" x="4133850" y="2224088"/>
          <p14:tracePt t="91875" x="3983038" y="2205038"/>
          <p14:tracePt t="91892" x="3973513" y="2205038"/>
          <p14:tracePt t="92412" x="3965575" y="2205038"/>
          <p14:tracePt t="92444" x="3956050" y="2205038"/>
          <p14:tracePt t="92461" x="3938588" y="2214563"/>
          <p14:tracePt t="92468" x="3929063" y="2214563"/>
          <p14:tracePt t="92478" x="3919538" y="2232025"/>
          <p14:tracePt t="92494" x="3867150" y="2232025"/>
          <p14:tracePt t="92511" x="3822700" y="2232025"/>
          <p14:tracePt t="92527" x="3759200" y="2224088"/>
          <p14:tracePt t="92544" x="3670300" y="2187575"/>
          <p14:tracePt t="92562" x="3589338" y="2160588"/>
          <p14:tracePt t="92579" x="3571875" y="2143125"/>
          <p14:tracePt t="92596" x="3571875" y="2125663"/>
          <p14:tracePt t="92612" x="3581400" y="2116138"/>
          <p14:tracePt t="92628" x="3581400" y="2098675"/>
          <p14:tracePt t="92840" x="3581400" y="2108200"/>
          <p14:tracePt t="92848" x="3581400" y="2116138"/>
          <p14:tracePt t="92865" x="3571875" y="2133600"/>
          <p14:tracePt t="92879" x="3571875" y="2143125"/>
          <p14:tracePt t="92928" x="3581400" y="2143125"/>
          <p14:tracePt t="92936" x="3608388" y="2143125"/>
          <p14:tracePt t="92947" x="3633788" y="2143125"/>
          <p14:tracePt t="92963" x="3679825" y="2125663"/>
          <p14:tracePt t="92979" x="3714750" y="2098675"/>
          <p14:tracePt t="92996" x="3732213" y="2062163"/>
          <p14:tracePt t="93013" x="3768725" y="2027238"/>
          <p14:tracePt t="93015" x="3786188" y="2000250"/>
          <p14:tracePt t="93031" x="3830638" y="1965325"/>
          <p14:tracePt t="93047" x="3884613" y="1928813"/>
          <p14:tracePt t="93064" x="4017963" y="1857375"/>
          <p14:tracePt t="93080" x="4259263" y="1758950"/>
          <p14:tracePt t="93097" x="4589463" y="1633538"/>
          <p14:tracePt t="93114" x="4973638" y="1536700"/>
          <p14:tracePt t="93131" x="5330825" y="1446213"/>
          <p14:tracePt t="93147" x="5589588" y="1401763"/>
          <p14:tracePt t="93163" x="5803900" y="1374775"/>
          <p14:tracePt t="93180" x="6010275" y="1366838"/>
          <p14:tracePt t="93197" x="6224588" y="1366838"/>
          <p14:tracePt t="93215" x="6545263" y="1366838"/>
          <p14:tracePt t="93232" x="6759575" y="1374775"/>
          <p14:tracePt t="93248" x="6991350" y="1419225"/>
          <p14:tracePt t="93264" x="7232650" y="1455738"/>
          <p14:tracePt t="93281" x="7456488" y="1517650"/>
          <p14:tracePt t="93298" x="7670800" y="1554163"/>
          <p14:tracePt t="93315" x="7840663" y="1589088"/>
          <p14:tracePt t="93332" x="7966075" y="1625600"/>
          <p14:tracePt t="93347" x="8054975" y="1660525"/>
          <p14:tracePt t="93364" x="8134350" y="1687513"/>
          <p14:tracePt t="93381" x="8215313" y="1714500"/>
          <p14:tracePt t="93399" x="8340725" y="1768475"/>
          <p14:tracePt t="93416" x="8402638" y="1785938"/>
          <p14:tracePt t="93432" x="8420100" y="1803400"/>
          <p14:tracePt t="93448" x="8429625" y="1803400"/>
          <p14:tracePt t="93465" x="8447088" y="1822450"/>
          <p14:tracePt t="93481" x="8466138" y="1857375"/>
          <p14:tracePt t="93499" x="8483600" y="1884363"/>
          <p14:tracePt t="93515" x="8510588" y="1911350"/>
          <p14:tracePt t="93532" x="8545513" y="1946275"/>
          <p14:tracePt t="93548" x="8562975" y="1965325"/>
          <p14:tracePt t="93565" x="8589963" y="1982788"/>
          <p14:tracePt t="93583" x="8609013" y="1990725"/>
          <p14:tracePt t="93599" x="8609013" y="2000250"/>
          <p14:tracePt t="93634" x="8616950" y="2009775"/>
          <p14:tracePt t="94464" x="8626475" y="2017713"/>
          <p14:tracePt t="94472" x="8634413" y="2027238"/>
          <p14:tracePt t="94485" x="8634413" y="2036763"/>
          <p14:tracePt t="94503" x="8643938" y="2062163"/>
          <p14:tracePt t="94520" x="8661400" y="2081213"/>
          <p14:tracePt t="94536" x="8661400" y="2108200"/>
          <p14:tracePt t="94553" x="8670925" y="2125663"/>
          <p14:tracePt t="94569" x="8688388" y="2170113"/>
          <p14:tracePt t="94586" x="8705850" y="2224088"/>
          <p14:tracePt t="94602" x="8724900" y="2286000"/>
          <p14:tracePt t="94620" x="8732838" y="2330450"/>
          <p14:tracePt t="94636" x="8742363" y="2357438"/>
          <p14:tracePt t="94653" x="8751888" y="2393950"/>
          <p14:tracePt t="94669" x="8751888" y="2401888"/>
          <p14:tracePt t="95264" x="8751888" y="2393950"/>
          <p14:tracePt t="95409" x="8751888" y="2384425"/>
          <p14:tracePt t="95432" x="8751888" y="2374900"/>
          <p14:tracePt t="95440" x="8751888" y="2366963"/>
          <p14:tracePt t="95458" x="8751888" y="2347913"/>
          <p14:tracePt t="95474" x="8742363" y="2322513"/>
          <p14:tracePt t="95489" x="8732838" y="2295525"/>
          <p14:tracePt t="95506" x="8715375" y="2259013"/>
          <p14:tracePt t="95523" x="8697913" y="2259013"/>
          <p14:tracePt t="95540" x="8688388" y="2259013"/>
          <p14:tracePt t="95558" x="8661400" y="2259013"/>
          <p14:tracePt t="95573" x="8634413" y="2241550"/>
          <p14:tracePt t="95590" x="8626475" y="2241550"/>
          <p14:tracePt t="95608" x="8582025" y="2205038"/>
          <p14:tracePt t="95625" x="8545513" y="2197100"/>
          <p14:tracePt t="95640" x="8518525" y="2187575"/>
          <p14:tracePt t="95658" x="8510588" y="2187575"/>
          <p14:tracePt t="95712" x="8501063" y="2187575"/>
          <p14:tracePt t="95720" x="8483600" y="2179638"/>
          <p14:tracePt t="95736" x="8474075" y="2170113"/>
          <p14:tracePt t="95748" x="8466138" y="2170113"/>
          <p14:tracePt t="95758" x="8456613" y="2170113"/>
          <p14:tracePt t="95774" x="8412163" y="2160588"/>
          <p14:tracePt t="95790" x="8367713" y="2143125"/>
          <p14:tracePt t="95808" x="8269288" y="2133600"/>
          <p14:tracePt t="95824" x="8001000" y="2108200"/>
          <p14:tracePt t="95841" x="7358063" y="2081213"/>
          <p14:tracePt t="95859" x="6081713" y="2081213"/>
          <p14:tracePt t="95875" x="5259388" y="2081213"/>
          <p14:tracePt t="95892" x="4581525" y="2081213"/>
          <p14:tracePt t="95908" x="4017963" y="2081213"/>
          <p14:tracePt t="95925" x="3625850" y="2081213"/>
          <p14:tracePt t="95941" x="3375025" y="2081213"/>
          <p14:tracePt t="95959" x="3197225" y="2071688"/>
          <p14:tracePt t="95975" x="3054350" y="2071688"/>
          <p14:tracePt t="95992" x="2946400" y="2071688"/>
          <p14:tracePt t="96008" x="2857500" y="2071688"/>
          <p14:tracePt t="96025" x="2822575" y="2071688"/>
          <p14:tracePt t="96116" x="2847975" y="2062163"/>
          <p14:tracePt t="96125" x="2867025" y="2062163"/>
          <p14:tracePt t="96132" x="2901950" y="2062163"/>
          <p14:tracePt t="96142" x="2965450" y="2062163"/>
          <p14:tracePt t="96159" x="3160713" y="2062163"/>
          <p14:tracePt t="96175" x="3500438" y="2062163"/>
          <p14:tracePt t="96192" x="4010025" y="2062163"/>
          <p14:tracePt t="96209" x="4500563" y="2062163"/>
          <p14:tracePt t="96211" x="4714875" y="2062163"/>
          <p14:tracePt t="96227" x="5133975" y="2062163"/>
          <p14:tracePt t="96244" x="5438775" y="2062163"/>
          <p14:tracePt t="96260" x="5670550" y="2071688"/>
          <p14:tracePt t="96276" x="5902325" y="2116138"/>
          <p14:tracePt t="96293" x="6081713" y="2160588"/>
          <p14:tracePt t="96310" x="6232525" y="2224088"/>
          <p14:tracePt t="96326" x="6348413" y="2251075"/>
          <p14:tracePt t="96343" x="6357938" y="2268538"/>
          <p14:tracePt t="96436" x="6367463" y="2268538"/>
          <p14:tracePt t="96452" x="6375400" y="2268538"/>
          <p14:tracePt t="96462" x="6384925" y="2268538"/>
          <p14:tracePt t="96477" x="6411913" y="2268538"/>
          <p14:tracePt t="96494" x="6438900" y="2251075"/>
          <p14:tracePt t="96510" x="6446838" y="2224088"/>
          <p14:tracePt t="96527" x="6446838" y="2197100"/>
          <p14:tracePt t="96544" x="6456363" y="2179638"/>
          <p14:tracePt t="96561" x="6456363" y="2152650"/>
          <p14:tracePt t="96577" x="6456363" y="2143125"/>
          <p14:tracePt t="96596" x="6456363" y="2116138"/>
          <p14:tracePt t="96612" x="6456363" y="2098675"/>
          <p14:tracePt t="96647" x="6465888" y="2098675"/>
          <p14:tracePt t="96661" x="6500813" y="2098675"/>
          <p14:tracePt t="96678" x="6527800" y="2098675"/>
          <p14:tracePt t="96696" x="6545263" y="2098675"/>
          <p14:tracePt t="96711" x="6554788" y="2108200"/>
          <p14:tracePt t="96727" x="6589713" y="2143125"/>
          <p14:tracePt t="96745" x="6626225" y="2179638"/>
          <p14:tracePt t="96763" x="6670675" y="2187575"/>
          <p14:tracePt t="96779" x="6680200" y="2187575"/>
          <p14:tracePt t="96796" x="6697663" y="2187575"/>
          <p14:tracePt t="96812" x="6705600" y="2187575"/>
          <p14:tracePt t="96829" x="6724650" y="2179638"/>
          <p14:tracePt t="96846" x="6732588" y="2170113"/>
          <p14:tracePt t="96862" x="6742113" y="2152650"/>
          <p14:tracePt t="96878" x="6742113" y="2116138"/>
          <p14:tracePt t="96895" x="6742113" y="2062163"/>
          <p14:tracePt t="96912" x="6742113" y="2000250"/>
          <p14:tracePt t="96928" x="6742113" y="1955800"/>
          <p14:tracePt t="96945" x="6742113" y="1919288"/>
          <p14:tracePt t="96963" x="6724650" y="1866900"/>
          <p14:tracePt t="96980" x="6715125" y="1839913"/>
          <p14:tracePt t="96996" x="6697663" y="1822450"/>
          <p14:tracePt t="97012" x="6680200" y="1795463"/>
          <p14:tracePt t="97029" x="6661150" y="1768475"/>
          <p14:tracePt t="97046" x="6643688" y="1731963"/>
          <p14:tracePt t="97063" x="6616700" y="1697038"/>
          <p14:tracePt t="97079" x="6572250" y="1633538"/>
          <p14:tracePt t="97096" x="6491288" y="1562100"/>
          <p14:tracePt t="97113" x="6411913" y="1490663"/>
          <p14:tracePt t="97129" x="6323013" y="1419225"/>
          <p14:tracePt t="97147" x="6205538" y="1347788"/>
          <p14:tracePt t="97164" x="6134100" y="1312863"/>
          <p14:tracePt t="97180" x="6054725" y="1285875"/>
          <p14:tracePt t="97197" x="5965825" y="1268413"/>
          <p14:tracePt t="97213" x="5867400" y="1250950"/>
          <p14:tracePt t="97230" x="5732463" y="1231900"/>
          <p14:tracePt t="97235" x="5653088" y="1223963"/>
          <p14:tracePt t="97247" x="5581650" y="1223963"/>
          <p14:tracePt t="97263" x="5465763" y="1214438"/>
          <p14:tracePt t="97280" x="5402263" y="1204913"/>
          <p14:tracePt t="97299" x="5348288" y="1204913"/>
          <p14:tracePt t="97313" x="5295900" y="1204913"/>
          <p14:tracePt t="97331" x="5214938" y="1223963"/>
          <p14:tracePt t="97348" x="5153025" y="1241425"/>
          <p14:tracePt t="97364" x="5081588" y="1285875"/>
          <p14:tracePt t="97380" x="5037138" y="1312863"/>
          <p14:tracePt t="97398" x="4973638" y="1347788"/>
          <p14:tracePt t="97414" x="4911725" y="1393825"/>
          <p14:tracePt t="97430" x="4848225" y="1438275"/>
          <p14:tracePt t="97448" x="4813300" y="1482725"/>
          <p14:tracePt t="97464" x="4768850" y="1527175"/>
          <p14:tracePt t="97481" x="4741863" y="1554163"/>
          <p14:tracePt t="97500" x="4714875" y="1581150"/>
          <p14:tracePt t="97516" x="4714875" y="1616075"/>
          <p14:tracePt t="97532" x="4714875" y="1643063"/>
          <p14:tracePt t="97549" x="4732338" y="1687513"/>
          <p14:tracePt t="97565" x="4751388" y="1741488"/>
          <p14:tracePt t="97581" x="4786313" y="1785938"/>
          <p14:tracePt t="97598" x="4822825" y="1839913"/>
          <p14:tracePt t="97614" x="4884738" y="1901825"/>
          <p14:tracePt t="97631" x="4938713" y="1955800"/>
          <p14:tracePt t="97648" x="5027613" y="2036763"/>
          <p14:tracePt t="97665" x="5099050" y="2098675"/>
          <p14:tracePt t="97683" x="5259388" y="2205038"/>
          <p14:tracePt t="97700" x="5402263" y="2295525"/>
          <p14:tracePt t="97716" x="5545138" y="2374900"/>
          <p14:tracePt t="97733" x="5670550" y="2438400"/>
          <p14:tracePt t="97749" x="5768975" y="2473325"/>
          <p14:tracePt t="97765" x="5848350" y="2509838"/>
          <p14:tracePt t="97782" x="5946775" y="2527300"/>
          <p14:tracePt t="97799" x="6045200" y="2544763"/>
          <p14:tracePt t="97815" x="6153150" y="2544763"/>
          <p14:tracePt t="97832" x="6296025" y="2544763"/>
          <p14:tracePt t="97849" x="6419850" y="2544763"/>
          <p14:tracePt t="97867" x="6500813" y="2544763"/>
          <p14:tracePt t="97884" x="6537325" y="2544763"/>
          <p14:tracePt t="97900" x="6562725" y="2527300"/>
          <p14:tracePt t="97916" x="6608763" y="2509838"/>
          <p14:tracePt t="97933" x="6653213" y="2473325"/>
          <p14:tracePt t="97950" x="6705600" y="2446338"/>
          <p14:tracePt t="97966" x="6742113" y="2411413"/>
          <p14:tracePt t="97983" x="6769100" y="2393950"/>
          <p14:tracePt t="98000" x="6804025" y="2374900"/>
          <p14:tracePt t="98016" x="6831013" y="2347913"/>
          <p14:tracePt t="98034" x="6848475" y="2330450"/>
          <p14:tracePt t="98051" x="6884988" y="2312988"/>
          <p14:tracePt t="98068" x="6911975" y="2286000"/>
          <p14:tracePt t="98083" x="6929438" y="2251075"/>
          <p14:tracePt t="98101" x="6946900" y="2214563"/>
          <p14:tracePt t="98117" x="6946900" y="2179638"/>
          <p14:tracePt t="98133" x="6956425" y="2160588"/>
          <p14:tracePt t="98150" x="6956425" y="2143125"/>
          <p14:tracePt t="98167" x="6965950" y="2108200"/>
          <p14:tracePt t="98184" x="6973888" y="2044700"/>
          <p14:tracePt t="98201" x="6991350" y="2009775"/>
          <p14:tracePt t="98217" x="6991350" y="1965325"/>
          <p14:tracePt t="98219" x="6991350" y="1946275"/>
          <p14:tracePt t="98235" x="6991350" y="1911350"/>
          <p14:tracePt t="98252" x="6991350" y="1866900"/>
          <p14:tracePt t="98268" x="6991350" y="1839913"/>
          <p14:tracePt t="98284" x="6991350" y="1812925"/>
          <p14:tracePt t="98302" x="6991350" y="1795463"/>
          <p14:tracePt t="98317" x="6983413" y="1768475"/>
          <p14:tracePt t="98334" x="6973888" y="1751013"/>
          <p14:tracePt t="98352" x="6965950" y="1731963"/>
          <p14:tracePt t="98368" x="6956425" y="1724025"/>
          <p14:tracePt t="98384" x="6929438" y="1714500"/>
          <p14:tracePt t="98403" x="6911975" y="1704975"/>
          <p14:tracePt t="98418" x="6902450" y="1697038"/>
          <p14:tracePt t="98436" x="6875463" y="1687513"/>
          <p14:tracePt t="98452" x="6867525" y="1670050"/>
          <p14:tracePt t="98468" x="6840538" y="1660525"/>
          <p14:tracePt t="98485" x="6804025" y="1652588"/>
          <p14:tracePt t="98502" x="6759575" y="1643063"/>
          <p14:tracePt t="98518" x="6715125" y="1633538"/>
          <p14:tracePt t="98535" x="6626225" y="1589088"/>
          <p14:tracePt t="98552" x="6510338" y="1536700"/>
          <p14:tracePt t="98568" x="6394450" y="1482725"/>
          <p14:tracePt t="98585" x="6296025" y="1428750"/>
          <p14:tracePt t="98604" x="6205538" y="1384300"/>
          <p14:tracePt t="98620" x="6180138" y="1374775"/>
          <p14:tracePt t="98635" x="6170613" y="1374775"/>
          <p14:tracePt t="98653" x="6153150" y="1374775"/>
          <p14:tracePt t="98669" x="6108700" y="1374775"/>
          <p14:tracePt t="98685" x="6037263" y="1374775"/>
          <p14:tracePt t="98703" x="5973763" y="1374775"/>
          <p14:tracePt t="98719" x="5884863" y="1384300"/>
          <p14:tracePt t="98736" x="5830888" y="1384300"/>
          <p14:tracePt t="98742" x="5795963" y="1384300"/>
          <p14:tracePt t="98753" x="5768975" y="1384300"/>
          <p14:tracePt t="98771" x="5724525" y="1401763"/>
          <p14:tracePt t="98787" x="5715000" y="1401763"/>
          <p14:tracePt t="98804" x="5653088" y="1428750"/>
          <p14:tracePt t="98819" x="5643563" y="1428750"/>
          <p14:tracePt t="98836" x="5554663" y="1465263"/>
          <p14:tracePt t="98853" x="5510213" y="1482725"/>
          <p14:tracePt t="98871" x="5394325" y="1544638"/>
          <p14:tracePt t="98887" x="5367338" y="1571625"/>
          <p14:tracePt t="98904" x="5340350" y="1598613"/>
          <p14:tracePt t="98920" x="5322888" y="1625600"/>
          <p14:tracePt t="98936" x="5295900" y="1670050"/>
          <p14:tracePt t="98954" x="5276850" y="1679575"/>
          <p14:tracePt t="98970" x="5276850" y="1697038"/>
          <p14:tracePt t="98987" x="5268913" y="1714500"/>
          <p14:tracePt t="99004" x="5268913" y="1731963"/>
          <p14:tracePt t="99020" x="5268913" y="1768475"/>
          <p14:tracePt t="99037" x="5259388" y="1795463"/>
          <p14:tracePt t="99055" x="5241925" y="1847850"/>
          <p14:tracePt t="99072" x="5241925" y="1857375"/>
          <p14:tracePt t="99088" x="5241925" y="1893888"/>
          <p14:tracePt t="99105" x="5232400" y="1928813"/>
          <p14:tracePt t="99121" x="5232400" y="1955800"/>
          <p14:tracePt t="99137" x="5232400" y="2000250"/>
          <p14:tracePt t="99154" x="5241925" y="2027238"/>
          <p14:tracePt t="99171" x="5259388" y="2044700"/>
          <p14:tracePt t="99187" x="5286375" y="2044700"/>
          <p14:tracePt t="99205" x="5295900" y="2054225"/>
          <p14:tracePt t="99425" x="5303838" y="2062163"/>
          <p14:tracePt t="99448" x="5313363" y="2062163"/>
          <p14:tracePt t="99816" x="5322888" y="2071688"/>
          <p14:tracePt t="99832" x="5340350" y="2081213"/>
          <p14:tracePt t="99843" x="5348288" y="2089150"/>
          <p14:tracePt t="99857" x="5384800" y="2108200"/>
          <p14:tracePt t="99874" x="5456238" y="2160588"/>
          <p14:tracePt t="99891" x="5562600" y="2251075"/>
          <p14:tracePt t="99907" x="5776913" y="2419350"/>
          <p14:tracePt t="99924" x="6215063" y="2724150"/>
          <p14:tracePt t="99940" x="6848475" y="3179763"/>
          <p14:tracePt t="99959" x="7608888" y="3741738"/>
          <p14:tracePt t="99975" x="8804275" y="4687888"/>
          <p14:tracePt t="99992" x="9474200" y="5197475"/>
          <p14:tracePt t="100008" x="9912350" y="5527675"/>
          <p14:tracePt t="100024" x="10028238" y="5608638"/>
          <p14:tracePt t="100041" x="10037763" y="5616575"/>
          <p14:tracePt t="100184" x="10037763" y="5608638"/>
          <p14:tracePt t="100200" x="10037763" y="5599113"/>
          <p14:tracePt t="100210" x="10037763" y="5572125"/>
          <p14:tracePt t="100226" x="10037763" y="5518150"/>
          <p14:tracePt t="100242" x="10037763" y="5500688"/>
          <p14:tracePt t="100247" x="10028238" y="5473700"/>
          <p14:tracePt t="100258" x="10028238" y="5465763"/>
          <p14:tracePt t="100275" x="10018713" y="5419725"/>
          <p14:tracePt t="100292" x="10010775" y="5394325"/>
          <p14:tracePt t="100308" x="10001250" y="5348288"/>
          <p14:tracePt t="100327" x="9920288" y="5187950"/>
          <p14:tracePt t="100343" x="9813925" y="5062538"/>
          <p14:tracePt t="100360" x="9680575" y="4938713"/>
          <p14:tracePt t="100376" x="9545638" y="4830763"/>
          <p14:tracePt t="100392" x="9439275" y="4751388"/>
          <p14:tracePt t="100409" x="9358313" y="4679950"/>
          <p14:tracePt t="100427" x="9269413" y="4616450"/>
          <p14:tracePt t="100442" x="9205913" y="4545013"/>
          <p14:tracePt t="100459" x="9161463" y="4500563"/>
          <p14:tracePt t="100476" x="9117013" y="4483100"/>
          <p14:tracePt t="100493" x="9117013" y="4473575"/>
          <p14:tracePt t="100509" x="9109075" y="4473575"/>
          <p14:tracePt t="100527" x="9090025" y="4456113"/>
          <p14:tracePt t="100544" x="9072563" y="4438650"/>
          <p14:tracePt t="100560" x="9072563" y="4402138"/>
          <p14:tracePt t="100576" x="9072563" y="4384675"/>
          <p14:tracePt t="100594" x="9072563" y="4357688"/>
          <p14:tracePt t="100610" x="9072563" y="4303713"/>
          <p14:tracePt t="100628" x="9072563" y="4286250"/>
          <p14:tracePt t="100643" x="9090025" y="4268788"/>
          <p14:tracePt t="100660" x="9109075" y="4241800"/>
          <p14:tracePt t="100677" x="9109075" y="4205288"/>
          <p14:tracePt t="100694" x="9109075" y="4143375"/>
          <p14:tracePt t="100712" x="9109075" y="4125913"/>
          <p14:tracePt t="100728" x="9109075" y="4116388"/>
          <p14:tracePt t="100744" x="9109075" y="4108450"/>
          <p14:tracePt t="100856" x="9109075" y="4116388"/>
          <p14:tracePt t="100872" x="9109075" y="4125913"/>
          <p14:tracePt t="100888" x="9109075" y="4143375"/>
          <p14:tracePt t="100897" x="9109075" y="4152900"/>
          <p14:tracePt t="100912" x="9109075" y="4179888"/>
          <p14:tracePt t="100928" x="9082088" y="4232275"/>
          <p14:tracePt t="100945" x="9082088" y="4259263"/>
          <p14:tracePt t="100962" x="9063038" y="4340225"/>
          <p14:tracePt t="100978" x="9063038" y="4411663"/>
          <p14:tracePt t="100995" x="9063038" y="4473575"/>
          <p14:tracePt t="101012" x="9055100" y="4545013"/>
          <p14:tracePt t="101029" x="9028113" y="4608513"/>
          <p14:tracePt t="101045" x="9010650" y="4652963"/>
          <p14:tracePt t="101063" x="8939213" y="4768850"/>
          <p14:tracePt t="101079" x="8875713" y="4840288"/>
          <p14:tracePt t="101096" x="8813800" y="4919663"/>
          <p14:tracePt t="101113" x="8751888" y="4983163"/>
          <p14:tracePt t="101129" x="8670925" y="5072063"/>
          <p14:tracePt t="101145" x="8562975" y="5153025"/>
          <p14:tracePt t="101162" x="8466138" y="5232400"/>
          <p14:tracePt t="101179" x="8385175" y="5276850"/>
          <p14:tracePt t="101195" x="8313738" y="5295900"/>
          <p14:tracePt t="101212" x="8242300" y="5295900"/>
          <p14:tracePt t="101231" x="8126413" y="5313363"/>
          <p14:tracePt t="101245" x="8099425" y="5313363"/>
          <p14:tracePt t="101264" x="8054975" y="5322888"/>
          <p14:tracePt t="101280" x="8037513" y="5330825"/>
          <p14:tracePt t="101320" x="8027988" y="5330825"/>
          <p14:tracePt t="101464" x="8018463" y="5330825"/>
          <p14:tracePt t="101472" x="8010525" y="5330825"/>
          <p14:tracePt t="101482" x="7983538" y="5330825"/>
          <p14:tracePt t="101497" x="7947025" y="5330825"/>
          <p14:tracePt t="101514" x="7885113" y="5313363"/>
          <p14:tracePt t="101530" x="7848600" y="5303838"/>
          <p14:tracePt t="101547" x="7831138" y="5303838"/>
          <p14:tracePt t="101563" x="7831138" y="5286375"/>
          <p14:tracePt t="101581" x="7831138" y="5276850"/>
          <p14:tracePt t="101597" x="7831138" y="5259388"/>
          <p14:tracePt t="101614" x="7831138" y="5251450"/>
          <p14:tracePt t="101631" x="7831138" y="5241925"/>
          <p14:tracePt t="101656" x="7831138" y="5232400"/>
          <p14:tracePt t="101672" x="7831138" y="5224463"/>
          <p14:tracePt t="101688" x="7831138" y="5214938"/>
          <p14:tracePt t="101704" x="7831138" y="5197475"/>
          <p14:tracePt t="101715" x="7813675" y="5187950"/>
          <p14:tracePt t="101731" x="7777163" y="5187950"/>
          <p14:tracePt t="101748" x="7751763" y="5170488"/>
          <p14:tracePt t="101754" x="7724775" y="5170488"/>
          <p14:tracePt t="101765" x="7715250" y="5170488"/>
          <p14:tracePt t="101781" x="7697788" y="5170488"/>
          <p14:tracePt t="101848" x="7688263" y="5160963"/>
          <p14:tracePt t="101856" x="7680325" y="5160963"/>
          <p14:tracePt t="101866" x="7670800" y="5160963"/>
          <p14:tracePt t="101885" x="7653338" y="5160963"/>
          <p14:tracePt t="101898" x="7643813" y="5160963"/>
          <p14:tracePt t="101980" x="7643813" y="5153025"/>
          <p14:tracePt t="101997" x="7653338" y="5153025"/>
          <p14:tracePt t="102020" x="7661275" y="5153025"/>
          <p14:tracePt t="102044" x="7670800" y="5153025"/>
          <p14:tracePt t="102068" x="7680325" y="5153025"/>
          <p14:tracePt t="102084" x="7697788" y="5153025"/>
          <p14:tracePt t="102092" x="7715250" y="5153025"/>
          <p14:tracePt t="102102" x="7742238" y="5153025"/>
          <p14:tracePt t="102116" x="7786688" y="5153025"/>
          <p14:tracePt t="102133" x="7848600" y="5153025"/>
          <p14:tracePt t="102149" x="7902575" y="5153025"/>
          <p14:tracePt t="102167" x="7966075" y="5153025"/>
          <p14:tracePt t="102183" x="8010525" y="5153025"/>
          <p14:tracePt t="102268" x="8018463" y="5153025"/>
          <p14:tracePt t="102276" x="8027988" y="5153025"/>
          <p14:tracePt t="102381" x="8018463" y="5153025"/>
          <p14:tracePt t="102396" x="8010525" y="5153025"/>
          <p14:tracePt t="102404" x="7974013" y="5153025"/>
          <p14:tracePt t="102417" x="7947025" y="5153025"/>
          <p14:tracePt t="102434" x="7885113" y="5153025"/>
          <p14:tracePt t="102452" x="7831138" y="5153025"/>
          <p14:tracePt t="102468" x="7804150" y="5153025"/>
          <p14:tracePt t="102572" x="7823200" y="5153025"/>
          <p14:tracePt t="102580" x="7840663" y="5153025"/>
          <p14:tracePt t="102588" x="7848600" y="5153025"/>
          <p14:tracePt t="102601" x="7858125" y="5153025"/>
          <p14:tracePt t="102684" x="7848600" y="5153025"/>
          <p14:tracePt t="102692" x="7831138" y="5153025"/>
          <p14:tracePt t="102703" x="7823200" y="5153025"/>
          <p14:tracePt t="102718" x="7813675" y="5153025"/>
          <p14:tracePt t="102916" x="7796213" y="5153025"/>
          <p14:tracePt t="102932" x="7759700" y="5153025"/>
          <p14:tracePt t="102940" x="7742238" y="5153025"/>
          <p14:tracePt t="102953" x="7724775" y="5153025"/>
          <p14:tracePt t="102970" x="7697788" y="5153025"/>
          <p14:tracePt t="102986" x="7688263" y="5153025"/>
          <p14:tracePt t="103052" x="7688263" y="5160963"/>
          <p14:tracePt t="103069" x="7697788" y="5160963"/>
          <p14:tracePt t="103084" x="7715250" y="5160963"/>
          <p14:tracePt t="103092" x="7732713" y="5160963"/>
          <p14:tracePt t="103103" x="7742238" y="5160963"/>
          <p14:tracePt t="103120" x="7751763" y="5170488"/>
          <p14:tracePt t="103180" x="7751763" y="5180013"/>
          <p14:tracePt t="103188" x="7732713" y="5180013"/>
          <p14:tracePt t="103204" x="7688263" y="5180013"/>
          <p14:tracePt t="103221" x="7626350" y="5180013"/>
          <p14:tracePt t="103237" x="7562850" y="5180013"/>
          <p14:tracePt t="103254" x="7491413" y="5180013"/>
          <p14:tracePt t="103270" x="7429500" y="5180013"/>
          <p14:tracePt t="103287" x="7402513" y="5180013"/>
          <p14:tracePt t="103304" x="7394575" y="5180013"/>
          <p14:tracePt t="103321" x="7385050" y="5180013"/>
          <p14:tracePt t="103396" x="7402513" y="5180013"/>
          <p14:tracePt t="103404" x="7419975" y="5180013"/>
          <p14:tracePt t="103421" x="7483475" y="5180013"/>
          <p14:tracePt t="103438" x="7537450" y="5180013"/>
          <p14:tracePt t="103455" x="7599363" y="5180013"/>
          <p14:tracePt t="103488" x="7608888" y="5180013"/>
          <p14:tracePt t="103505" x="7616825" y="5180013"/>
          <p14:tracePt t="103523" x="7562850" y="5180013"/>
          <p14:tracePt t="103539" x="7473950" y="5180013"/>
          <p14:tracePt t="103556" x="7375525" y="5170488"/>
          <p14:tracePt t="103572" x="7296150" y="5170488"/>
          <p14:tracePt t="103589" x="7259638" y="5160963"/>
          <p14:tracePt t="103804" x="7251700" y="5160963"/>
          <p14:tracePt t="103812" x="7232650" y="5160963"/>
          <p14:tracePt t="103823" x="7215188" y="5160963"/>
          <p14:tracePt t="103839" x="7161213" y="5160963"/>
          <p14:tracePt t="103856" x="7099300" y="5160963"/>
          <p14:tracePt t="103873" x="7037388" y="5160963"/>
          <p14:tracePt t="103889" x="7010400" y="5160963"/>
          <p14:tracePt t="103892" x="6991350" y="5153025"/>
          <p14:tracePt t="104156" x="7010400" y="5153025"/>
          <p14:tracePt t="104164" x="7027863" y="5153025"/>
          <p14:tracePt t="104174" x="7054850" y="5153025"/>
          <p14:tracePt t="104191" x="7108825" y="5153025"/>
          <p14:tracePt t="104207" x="7180263" y="5153025"/>
          <p14:tracePt t="104224" x="7242175" y="5153025"/>
          <p14:tracePt t="104242" x="7277100" y="5153025"/>
          <p14:tracePt t="104258" x="7304088" y="5153025"/>
          <p14:tracePt t="104275" x="7313613" y="5153025"/>
          <p14:tracePt t="104292" x="7340600" y="5153025"/>
          <p14:tracePt t="104308" x="7367588" y="5153025"/>
          <p14:tracePt t="104325" x="7412038" y="5153025"/>
          <p14:tracePt t="104342" x="7456488" y="5153025"/>
          <p14:tracePt t="104358" x="7500938" y="5153025"/>
          <p14:tracePt t="104375" x="7537450" y="5153025"/>
          <p14:tracePt t="104392" x="7572375" y="5153025"/>
          <p14:tracePt t="104408" x="7589838" y="5153025"/>
          <p14:tracePt t="104425" x="7626350" y="5153025"/>
          <p14:tracePt t="104443" x="7670800" y="5153025"/>
          <p14:tracePt t="104460" x="7697788" y="5153025"/>
          <p14:tracePt t="104476" x="7715250" y="5153025"/>
          <p14:tracePt t="104493" x="7742238" y="5153025"/>
          <p14:tracePt t="104509" x="7751763" y="5153025"/>
          <p14:tracePt t="104525" x="7759700" y="5153025"/>
          <p14:tracePt t="104543" x="7777163" y="5153025"/>
          <p14:tracePt t="104559" x="7796213" y="5143500"/>
          <p14:tracePt t="104576" x="7804150" y="5143500"/>
          <p14:tracePt t="104593" x="7813675" y="5143500"/>
          <p14:tracePt t="104609" x="7831138" y="5143500"/>
          <p14:tracePt t="104626" x="7848600" y="5133975"/>
          <p14:tracePt t="104788" x="7840663" y="5133975"/>
          <p14:tracePt t="104796" x="7823200" y="5133975"/>
          <p14:tracePt t="104811" x="7759700" y="5133975"/>
          <p14:tracePt t="104828" x="7643813" y="5133975"/>
          <p14:tracePt t="104844" x="7500938" y="5133975"/>
          <p14:tracePt t="104860" x="7385050" y="5133975"/>
          <p14:tracePt t="104877" x="7323138" y="5133975"/>
          <p14:tracePt t="104895" x="7304088" y="5133975"/>
          <p14:tracePt t="104910" x="7296150" y="5133975"/>
          <p14:tracePt t="105032" x="7313613" y="5133975"/>
          <p14:tracePt t="105041" x="7331075" y="5133975"/>
          <p14:tracePt t="105048" x="7367588" y="5133975"/>
          <p14:tracePt t="105061" x="7412038" y="5133975"/>
          <p14:tracePt t="105080" x="7608888" y="5133975"/>
          <p14:tracePt t="105096" x="7742238" y="5133975"/>
          <p14:tracePt t="105112" x="7796213" y="5133975"/>
          <p14:tracePt t="105328" x="7813675" y="5133975"/>
          <p14:tracePt t="105336" x="7831138" y="5133975"/>
          <p14:tracePt t="105360" x="7840663" y="5133975"/>
          <p14:tracePt t="105368" x="7848600" y="5133975"/>
          <p14:tracePt t="105520" x="7867650" y="5133975"/>
          <p14:tracePt t="105528" x="7885113" y="5143500"/>
          <p14:tracePt t="105545" x="7956550" y="5153025"/>
          <p14:tracePt t="105562" x="8010525" y="5153025"/>
          <p14:tracePt t="105580" x="8089900" y="5153025"/>
          <p14:tracePt t="105596" x="8197850" y="5160963"/>
          <p14:tracePt t="105614" x="8269288" y="5160963"/>
          <p14:tracePt t="105630" x="8313738" y="5160963"/>
          <p14:tracePt t="105648" x="8367713" y="5160963"/>
          <p14:tracePt t="105663" x="8402638" y="5160963"/>
          <p14:tracePt t="105680" x="8439150" y="5160963"/>
          <p14:tracePt t="105697" x="8474075" y="5160963"/>
          <p14:tracePt t="105714" x="8501063" y="5160963"/>
          <p14:tracePt t="105730" x="8528050" y="5160963"/>
          <p14:tracePt t="105747" x="8555038" y="5160963"/>
          <p14:tracePt t="105764" x="8572500" y="5160963"/>
          <p14:tracePt t="105780" x="8609013" y="5160963"/>
          <p14:tracePt t="105787" x="8616950" y="5160963"/>
          <p14:tracePt t="105799" x="8634413" y="5160963"/>
          <p14:tracePt t="105813" x="8670925" y="5160963"/>
          <p14:tracePt t="105830" x="8680450" y="5160963"/>
          <p14:tracePt t="105863" x="8697913" y="5160963"/>
          <p14:tracePt t="105879" x="8715375" y="5160963"/>
          <p14:tracePt t="105896" x="8732838" y="5160963"/>
          <p14:tracePt t="105931" x="8742363" y="5160963"/>
          <p14:tracePt t="106016" x="8742363" y="5170488"/>
          <p14:tracePt t="106024" x="8724900" y="5170488"/>
          <p14:tracePt t="106034" x="8705850" y="5170488"/>
          <p14:tracePt t="106048" x="8661400" y="5170488"/>
          <p14:tracePt t="106065" x="8609013" y="5170488"/>
          <p14:tracePt t="106082" x="8491538" y="5170488"/>
          <p14:tracePt t="106098" x="8323263" y="5170488"/>
          <p14:tracePt t="106115" x="8134350" y="5170488"/>
          <p14:tracePt t="106132" x="7966075" y="5170488"/>
          <p14:tracePt t="106148" x="7858125" y="5170488"/>
          <p14:tracePt t="106165" x="7848600" y="5170488"/>
          <p14:tracePt t="106209" x="7840663" y="5180013"/>
          <p14:tracePt t="106218" x="7831138" y="5180013"/>
          <p14:tracePt t="106232" x="7831138" y="5197475"/>
          <p14:tracePt t="106249" x="7813675" y="5197475"/>
          <p14:tracePt t="106266" x="7796213" y="5197475"/>
          <p14:tracePt t="106282" x="7786688" y="5197475"/>
          <p14:tracePt t="106304" x="7777163" y="5197475"/>
          <p14:tracePt t="106320" x="7769225" y="5197475"/>
          <p14:tracePt t="106332" x="7751763" y="5197475"/>
          <p14:tracePt t="106349" x="7715250" y="5197475"/>
          <p14:tracePt t="106367" x="7653338" y="5197475"/>
          <p14:tracePt t="106384" x="7626350" y="5197475"/>
          <p14:tracePt t="106399" x="7616825" y="5197475"/>
          <p14:tracePt t="106705" x="7608888" y="5197475"/>
          <p14:tracePt t="106712" x="7599363" y="5197475"/>
          <p14:tracePt t="106721" x="7581900" y="5197475"/>
          <p14:tracePt t="106736" x="7518400" y="5197475"/>
          <p14:tracePt t="106752" x="7446963" y="5197475"/>
          <p14:tracePt t="106768" x="7385050" y="5180013"/>
          <p14:tracePt t="106784" x="7358063" y="5180013"/>
          <p14:tracePt t="106802" x="7331075" y="5180013"/>
          <p14:tracePt t="106818" x="7304088" y="5180013"/>
          <p14:tracePt t="106835" x="7269163" y="5170488"/>
          <p14:tracePt t="106851" x="7224713" y="5153025"/>
          <p14:tracePt t="106869" x="7180263" y="5153025"/>
          <p14:tracePt t="106885" x="7170738" y="5143500"/>
          <p14:tracePt t="107081" x="7180263" y="5143500"/>
          <p14:tracePt t="107088" x="7205663" y="5143500"/>
          <p14:tracePt t="107104" x="7269163" y="5143500"/>
          <p14:tracePt t="107120" x="7348538" y="5143500"/>
          <p14:tracePt t="107136" x="7466013" y="5153025"/>
          <p14:tracePt t="107153" x="7562850" y="5160963"/>
          <p14:tracePt t="107170" x="7599363" y="5160963"/>
          <p14:tracePt t="107186" x="7616825" y="5160963"/>
          <p14:tracePt t="107220" x="7634288" y="5160963"/>
          <p14:tracePt t="107236" x="7643813" y="5160963"/>
          <p14:tracePt t="107253" x="7661275" y="5160963"/>
          <p14:tracePt t="107271" x="7688263" y="5160963"/>
          <p14:tracePt t="107825" x="7705725" y="5160963"/>
          <p14:tracePt t="107832" x="7715250" y="5160963"/>
          <p14:tracePt t="107841" x="7732713" y="5160963"/>
          <p14:tracePt t="107856" x="7796213" y="5180013"/>
          <p14:tracePt t="107872" x="7894638" y="5187950"/>
          <p14:tracePt t="107889" x="8001000" y="5205413"/>
          <p14:tracePt t="107906" x="8099425" y="5214938"/>
          <p14:tracePt t="107922" x="8180388" y="5214938"/>
          <p14:tracePt t="107939" x="8269288" y="5214938"/>
          <p14:tracePt t="107956" x="8323263" y="5214938"/>
          <p14:tracePt t="107973" x="8358188" y="5214938"/>
          <p14:tracePt t="107990" x="8375650" y="5214938"/>
          <p14:tracePt t="107991" x="8385175" y="5214938"/>
          <p14:tracePt t="108007" x="8394700" y="5214938"/>
          <p14:tracePt t="108024" x="8420100" y="5214938"/>
          <p14:tracePt t="108039" x="8429625" y="5214938"/>
          <p14:tracePt t="108056" x="8466138" y="5214938"/>
          <p14:tracePt t="108073" x="8501063" y="5214938"/>
          <p14:tracePt t="108090" x="8537575" y="5214938"/>
          <p14:tracePt t="108108" x="8589963" y="5214938"/>
          <p14:tracePt t="108124" x="8609013" y="5214938"/>
          <p14:tracePt t="108164" x="8616950" y="5214938"/>
          <p14:tracePt t="108175" x="8626475" y="5214938"/>
          <p14:tracePt t="108190" x="8653463" y="5214938"/>
          <p14:tracePt t="108208" x="8680450" y="5214938"/>
          <p14:tracePt t="108223" x="8705850" y="5214938"/>
          <p14:tracePt t="108240" x="8715375" y="5214938"/>
          <p14:tracePt t="108469" x="8732838" y="5214938"/>
          <p14:tracePt t="108476" x="8759825" y="5214938"/>
          <p14:tracePt t="108491" x="8831263" y="5205413"/>
          <p14:tracePt t="108508" x="8902700" y="5205413"/>
          <p14:tracePt t="108525" x="9028113" y="5197475"/>
          <p14:tracePt t="108541" x="9170988" y="5180013"/>
          <p14:tracePt t="108558" x="9331325" y="5160963"/>
          <p14:tracePt t="108575" x="9466263" y="5143500"/>
          <p14:tracePt t="108592" x="9545638" y="5126038"/>
          <p14:tracePt t="108608" x="9563100" y="5126038"/>
          <p14:tracePt t="108924" x="9582150" y="5126038"/>
          <p14:tracePt t="108932" x="9590088" y="5126038"/>
          <p14:tracePt t="108943" x="9609138" y="5126038"/>
          <p14:tracePt t="108960" x="9715500" y="5126038"/>
          <p14:tracePt t="108976" x="9920288" y="5126038"/>
          <p14:tracePt t="108993" x="10144125" y="5126038"/>
          <p14:tracePt t="108995" x="10252075" y="5126038"/>
          <p14:tracePt t="109011" x="10456863" y="5126038"/>
          <p14:tracePt t="109028" x="10609263" y="5126038"/>
          <p14:tracePt t="109044" x="10698163" y="5126038"/>
          <p14:tracePt t="109061" x="10715625" y="5126038"/>
          <p14:tracePt t="109148" x="10698163" y="5126038"/>
          <p14:tracePt t="109156" x="10671175" y="5126038"/>
          <p14:tracePt t="109165" x="10634663" y="5126038"/>
          <p14:tracePt t="109177" x="10572750" y="5126038"/>
          <p14:tracePt t="109195" x="10233025" y="5153025"/>
          <p14:tracePt t="109212" x="9983788" y="5170488"/>
          <p14:tracePt t="109228" x="9671050" y="5170488"/>
          <p14:tracePt t="109244" x="9232900" y="5170488"/>
          <p14:tracePt t="109262" x="8813800" y="5170488"/>
          <p14:tracePt t="109278" x="8501063" y="5170488"/>
          <p14:tracePt t="109282" x="8367713" y="5170488"/>
          <p14:tracePt t="109294" x="8242300" y="5170488"/>
          <p14:tracePt t="109311" x="8018463" y="5170488"/>
          <p14:tracePt t="109328" x="7840663" y="5170488"/>
          <p14:tracePt t="109344" x="7680325" y="5170488"/>
          <p14:tracePt t="109363" x="7537450" y="5170488"/>
          <p14:tracePt t="109379" x="7473950" y="5170488"/>
          <p14:tracePt t="109396" x="7412038" y="5170488"/>
          <p14:tracePt t="109413" x="7331075" y="5170488"/>
          <p14:tracePt t="109428" x="7215188" y="5187950"/>
          <p14:tracePt t="109445" x="7099300" y="5214938"/>
          <p14:tracePt t="109462" x="6991350" y="5232400"/>
          <p14:tracePt t="109478" x="6911975" y="5251450"/>
          <p14:tracePt t="109495" x="6831013" y="5268913"/>
          <p14:tracePt t="109512" x="6777038" y="5276850"/>
          <p14:tracePt t="109529" x="6724650" y="5303838"/>
          <p14:tracePt t="109547" x="6680200" y="5313363"/>
          <p14:tracePt t="109564" x="6616700" y="5340350"/>
          <p14:tracePt t="109580" x="6599238" y="5348288"/>
          <p14:tracePt t="109652" x="6599238" y="5357813"/>
          <p14:tracePt t="109668" x="6599238" y="5367338"/>
          <p14:tracePt t="109676" x="6599238" y="5375275"/>
          <p14:tracePt t="109692" x="6599238" y="5384800"/>
          <p14:tracePt t="109708" x="6599238" y="5394325"/>
          <p14:tracePt t="109740" x="6599238" y="5402263"/>
          <p14:tracePt t="109756" x="6599238" y="5411788"/>
          <p14:tracePt t="109772" x="6599238" y="5419725"/>
          <p14:tracePt t="109788" x="6608763" y="5429250"/>
          <p14:tracePt t="109798" x="6608763" y="5438775"/>
          <p14:tracePt t="109900" x="6626225" y="5438775"/>
          <p14:tracePt t="109932" x="6634163" y="5438775"/>
          <p14:tracePt t="109948" x="6634163" y="5446713"/>
          <p14:tracePt t="109956" x="6653213" y="5446713"/>
          <p14:tracePt t="109966" x="6661150" y="5456238"/>
          <p14:tracePt t="109981" x="6724650" y="5473700"/>
          <p14:tracePt t="109997" x="6786563" y="5483225"/>
          <p14:tracePt t="110014" x="6840538" y="5483225"/>
          <p14:tracePt t="110031" x="6894513" y="5500688"/>
          <p14:tracePt t="110048" x="6919913" y="5500688"/>
          <p14:tracePt t="110065" x="6938963" y="5500688"/>
          <p14:tracePt t="110082" x="6946900" y="5500688"/>
          <p14:tracePt t="110108" x="6956425" y="5500688"/>
          <p14:tracePt t="110156" x="6965950" y="5500688"/>
          <p14:tracePt t="110644" x="6965950" y="5491163"/>
          <p14:tracePt t="110660" x="6983413" y="5483225"/>
          <p14:tracePt t="110670" x="7000875" y="5473700"/>
          <p14:tracePt t="110684" x="7062788" y="5438775"/>
          <p14:tracePt t="110701" x="7188200" y="5340350"/>
          <p14:tracePt t="110717" x="7385050" y="5205413"/>
          <p14:tracePt t="110733" x="7562850" y="5062538"/>
          <p14:tracePt t="110750" x="7715250" y="4938713"/>
          <p14:tracePt t="110767" x="7796213" y="4848225"/>
          <p14:tracePt t="110784" x="7813675" y="4768850"/>
          <p14:tracePt t="110801" x="7823200" y="4687888"/>
          <p14:tracePt t="110807" x="7823200" y="4633913"/>
          <p14:tracePt t="110819" x="7823200" y="4537075"/>
          <p14:tracePt t="110835" x="7823200" y="4456113"/>
          <p14:tracePt t="110852" x="7823200" y="4419600"/>
          <p14:tracePt t="110867" x="7823200" y="4402138"/>
          <p14:tracePt t="110884" x="7823200" y="4394200"/>
          <p14:tracePt t="110901" x="7823200" y="4375150"/>
          <p14:tracePt t="110918" x="7823200" y="4340225"/>
          <p14:tracePt t="110934" x="7823200" y="4322763"/>
          <p14:tracePt t="110951" x="7823200" y="4295775"/>
          <p14:tracePt t="110968" x="7823200" y="4276725"/>
          <p14:tracePt t="110987" x="7823200" y="4259263"/>
          <p14:tracePt t="111001" x="7823200" y="4251325"/>
          <p14:tracePt t="111019" x="7823200" y="4232275"/>
          <p14:tracePt t="111036" x="7813675" y="4224338"/>
          <p14:tracePt t="111052" x="7813675" y="4205288"/>
          <p14:tracePt t="111068" x="7804150" y="4197350"/>
          <p14:tracePt t="111432" x="7813675" y="4197350"/>
          <p14:tracePt t="111440" x="7823200" y="4205288"/>
          <p14:tracePt t="111453" x="7840663" y="4232275"/>
          <p14:tracePt t="111471" x="7920038" y="4384675"/>
          <p14:tracePt t="111488" x="7983538" y="4510088"/>
          <p14:tracePt t="111504" x="8010525" y="4660900"/>
          <p14:tracePt t="111521" x="8001000" y="4803775"/>
          <p14:tracePt t="111537" x="7902575" y="4956175"/>
          <p14:tracePt t="111554" x="7742238" y="5108575"/>
          <p14:tracePt t="111571" x="7554913" y="5241925"/>
          <p14:tracePt t="111587" x="7394575" y="5340350"/>
          <p14:tracePt t="111604" x="7323138" y="5384800"/>
          <p14:tracePt t="111621" x="7323138" y="5394325"/>
          <p14:tracePt t="111637" x="7323138" y="5411788"/>
          <p14:tracePt t="111655" x="7323138" y="5438775"/>
          <p14:tracePt t="111672" x="7313613" y="5446713"/>
          <p14:tracePt t="111721" x="7313613" y="5456238"/>
          <p14:tracePt t="111888" x="7323138" y="5456238"/>
          <p14:tracePt t="111905" x="7340600" y="5456238"/>
          <p14:tracePt t="111921" x="7348538" y="5456238"/>
          <p14:tracePt t="111928" x="7358063" y="5438775"/>
          <p14:tracePt t="111939" x="7375525" y="5419725"/>
          <p14:tracePt t="111955" x="7419975" y="5367338"/>
          <p14:tracePt t="111972" x="7500938" y="5295900"/>
          <p14:tracePt t="111988" x="7599363" y="5205413"/>
          <p14:tracePt t="112007" x="7715250" y="5099050"/>
          <p14:tracePt t="112023" x="7796213" y="5010150"/>
          <p14:tracePt t="112040" x="7840663" y="4938713"/>
          <p14:tracePt t="112056" x="7875588" y="4867275"/>
          <p14:tracePt t="112073" x="7894638" y="4759325"/>
          <p14:tracePt t="112089" x="7902575" y="4633913"/>
          <p14:tracePt t="112106" x="7912100" y="4518025"/>
          <p14:tracePt t="112122" x="7920038" y="4438650"/>
          <p14:tracePt t="112139" x="7920038" y="4419600"/>
          <p14:tracePt t="112156" x="7929563" y="4402138"/>
          <p14:tracePt t="112173" x="7939088" y="4384675"/>
          <p14:tracePt t="112191" x="7947025" y="4367213"/>
          <p14:tracePt t="112208" x="7966075" y="4340225"/>
          <p14:tracePt t="112224" x="7983538" y="4330700"/>
          <p14:tracePt t="112240" x="7991475" y="4322763"/>
          <p14:tracePt t="112257" x="8001000" y="4313238"/>
          <p14:tracePt t="112273" x="8018463" y="4303713"/>
          <p14:tracePt t="112290" x="8027988" y="4295775"/>
          <p14:tracePt t="112307" x="8037513" y="4286250"/>
          <p14:tracePt t="112323" x="8045450" y="4276725"/>
          <p14:tracePt t="112328" x="8045450" y="4268788"/>
          <p14:tracePt t="112340" x="8045450" y="4251325"/>
          <p14:tracePt t="112357" x="8054975" y="4232275"/>
          <p14:tracePt t="112373" x="8054975" y="4205288"/>
          <p14:tracePt t="112392" x="8072438" y="4179888"/>
          <p14:tracePt t="112408" x="8072438" y="4170363"/>
          <p14:tracePt t="112424" x="8072438" y="4152900"/>
          <p14:tracePt t="112440" x="8072438" y="4143375"/>
          <p14:tracePt t="113304" x="8089900" y="4143375"/>
          <p14:tracePt t="113320" x="8099425" y="4143375"/>
          <p14:tracePt t="113336" x="8108950" y="4152900"/>
          <p14:tracePt t="113352" x="8116888" y="4152900"/>
          <p14:tracePt t="113362" x="8126413" y="4160838"/>
          <p14:tracePt t="113377" x="8134350" y="4160838"/>
          <p14:tracePt t="113394" x="8161338" y="4170363"/>
          <p14:tracePt t="113412" x="8170863" y="4170363"/>
          <p14:tracePt t="113427" x="8180388" y="4170363"/>
          <p14:tracePt t="113444" x="8188325" y="4179888"/>
          <p14:tracePt t="113463" x="8232775" y="4187825"/>
          <p14:tracePt t="113479" x="8269288" y="4205288"/>
          <p14:tracePt t="113495" x="8296275" y="4214813"/>
          <p14:tracePt t="113512" x="8340725" y="4224338"/>
          <p14:tracePt t="113528" x="8367713" y="4232275"/>
          <p14:tracePt t="113545" x="8385175" y="4232275"/>
          <p14:tracePt t="114068" x="8394700" y="4232275"/>
          <p14:tracePt t="114685" x="8402638" y="4241800"/>
          <p14:tracePt t="114701" x="8402638" y="4259263"/>
          <p14:tracePt t="114708" x="8402638" y="4286250"/>
          <p14:tracePt t="114717" x="8412163" y="4322763"/>
          <p14:tracePt t="114733" x="8429625" y="4419600"/>
          <p14:tracePt t="114750" x="8456613" y="4545013"/>
          <p14:tracePt t="114767" x="8483600" y="4670425"/>
          <p14:tracePt t="114783" x="8501063" y="4786313"/>
          <p14:tracePt t="114799" x="8537575" y="4875213"/>
          <p14:tracePt t="114817" x="8555038" y="4973638"/>
          <p14:tracePt t="114835" x="8572500" y="5126038"/>
          <p14:tracePt t="114851" x="8572500" y="5224463"/>
          <p14:tracePt t="114868" x="8572500" y="5357813"/>
          <p14:tracePt t="114884" x="8562975" y="5465763"/>
          <p14:tracePt t="114900" x="8545513" y="5518150"/>
          <p14:tracePt t="114917" x="8483600" y="5589588"/>
          <p14:tracePt t="114934" x="8447088" y="5634038"/>
          <p14:tracePt t="114950" x="8394700" y="5705475"/>
          <p14:tracePt t="114968" x="8348663" y="5776913"/>
          <p14:tracePt t="114984" x="8304213" y="5822950"/>
          <p14:tracePt t="115001" x="8286750" y="5830888"/>
          <p14:tracePt t="115018" x="8232775" y="5840413"/>
          <p14:tracePt t="115035" x="8170863" y="5840413"/>
          <p14:tracePt t="115052" x="8108950" y="5840413"/>
          <p14:tracePt t="115068" x="8054975" y="5840413"/>
          <p14:tracePt t="115084" x="7991475" y="5840413"/>
          <p14:tracePt t="115101" x="7894638" y="5840413"/>
          <p14:tracePt t="115118" x="7804150" y="5840413"/>
          <p14:tracePt t="115134" x="7742238" y="5840413"/>
          <p14:tracePt t="115151" x="7724775" y="5840413"/>
          <p14:tracePt t="115169" x="7705725" y="5840413"/>
          <p14:tracePt t="115184" x="7697788" y="5830888"/>
          <p14:tracePt t="115203" x="7680325" y="5822950"/>
          <p14:tracePt t="115219" x="7670800" y="5813425"/>
          <p14:tracePt t="115236" x="7653338" y="5813425"/>
          <p14:tracePt t="115252" x="7643813" y="5803900"/>
          <p14:tracePt t="115844" x="7653338" y="5803900"/>
          <p14:tracePt t="115868" x="7661275" y="5803900"/>
          <p14:tracePt t="115988" x="7670800" y="5813425"/>
          <p14:tracePt t="116180" x="7680325" y="5822950"/>
          <p14:tracePt t="116212" x="7688263" y="5822950"/>
          <p14:tracePt t="116220" x="7697788" y="5840413"/>
          <p14:tracePt t="116244" x="7715250" y="5848350"/>
          <p14:tracePt t="116252" x="7715250" y="5857875"/>
          <p14:tracePt t="116260" x="7724775" y="5857875"/>
          <p14:tracePt t="116272" x="7732713" y="5867400"/>
          <p14:tracePt t="116291" x="7769225" y="5894388"/>
          <p14:tracePt t="116307" x="7796213" y="5911850"/>
          <p14:tracePt t="116324" x="7804150" y="5919788"/>
          <p14:tracePt t="116340" x="7813675" y="5919788"/>
          <p14:tracePt t="116356" x="7823200" y="5938838"/>
          <p14:tracePt t="116373" x="7840663" y="5956300"/>
          <p14:tracePt t="116390" x="7848600" y="5973763"/>
          <p14:tracePt t="116406" x="7848600" y="6000750"/>
          <p14:tracePt t="116423" x="7848600" y="6037263"/>
          <p14:tracePt t="116441" x="7840663" y="6089650"/>
          <p14:tracePt t="116456" x="7823200" y="6126163"/>
          <p14:tracePt t="116473" x="7777163" y="6161088"/>
          <p14:tracePt t="116491" x="7715250" y="6232525"/>
          <p14:tracePt t="116508" x="7688263" y="6242050"/>
          <p14:tracePt t="116523" x="7608888" y="6276975"/>
          <p14:tracePt t="116541" x="7527925" y="6296025"/>
          <p14:tracePt t="116557" x="7375525" y="6313488"/>
          <p14:tracePt t="116574" x="7269163" y="6313488"/>
          <p14:tracePt t="116590" x="7054850" y="6313488"/>
          <p14:tracePt t="116607" x="6796088" y="6313488"/>
          <p14:tracePt t="116624" x="6483350" y="6313488"/>
          <p14:tracePt t="116641" x="6018213" y="6313488"/>
          <p14:tracePt t="116657" x="5438775" y="6313488"/>
          <p14:tracePt t="116675" x="4367213" y="6296025"/>
          <p14:tracePt t="116692" x="3697288" y="6232525"/>
          <p14:tracePt t="116708" x="3187700" y="6170613"/>
          <p14:tracePt t="116724" x="2867025" y="6126163"/>
          <p14:tracePt t="116742" x="2697163" y="6089650"/>
          <p14:tracePt t="116758" x="2679700" y="6081713"/>
          <p14:tracePt t="116774" x="2652713" y="6072188"/>
          <p14:tracePt t="116791" x="2633663" y="6072188"/>
          <p14:tracePt t="116808" x="2608263" y="6062663"/>
          <p14:tracePt t="116825" x="2589213" y="6054725"/>
          <p14:tracePt t="116842" x="2581275" y="6054725"/>
          <p14:tracePt t="116884" x="2571750" y="6054725"/>
          <p14:tracePt t="116893" x="2571750" y="6045200"/>
          <p14:tracePt t="116909" x="2544763" y="6045200"/>
          <p14:tracePt t="116925" x="2509838" y="6037263"/>
          <p14:tracePt t="116943" x="2490788" y="6027738"/>
          <p14:tracePt t="116958" x="2438400" y="6027738"/>
          <p14:tracePt t="116975" x="2401888" y="6010275"/>
          <p14:tracePt t="116993" x="2357438" y="6000750"/>
          <p14:tracePt t="117009" x="2303463" y="5973763"/>
          <p14:tracePt t="117025" x="2295525" y="5973763"/>
          <p14:tracePt t="117043" x="2268538" y="5973763"/>
          <p14:tracePt t="117058" x="2214563" y="5965825"/>
          <p14:tracePt t="117076" x="2179638" y="5946775"/>
          <p14:tracePt t="117093" x="2152650" y="5929313"/>
          <p14:tracePt t="117109" x="2125663" y="5911850"/>
          <p14:tracePt t="117126" x="2116138" y="5902325"/>
          <p14:tracePt t="117144" x="2108200" y="5894388"/>
          <p14:tracePt t="117160" x="2098675" y="5875338"/>
          <p14:tracePt t="117176" x="2089150" y="5857875"/>
          <p14:tracePt t="117193" x="2089150" y="5840413"/>
          <p14:tracePt t="117210" x="2089150" y="5822950"/>
          <p14:tracePt t="117226" x="2089150" y="5813425"/>
          <p14:tracePt t="117243" x="2089150" y="5803900"/>
          <p14:tracePt t="117328" x="2089150" y="5795963"/>
          <p14:tracePt t="117336" x="2089150" y="5786438"/>
          <p14:tracePt t="117400" x="2081213" y="5786438"/>
          <p14:tracePt t="117432" x="2071688" y="5786438"/>
          <p14:tracePt t="117440" x="2062163" y="5786438"/>
          <p14:tracePt t="117449" x="2044700" y="5786438"/>
          <p14:tracePt t="117460" x="2017713" y="5795963"/>
          <p14:tracePt t="117477" x="1982788" y="5813425"/>
          <p14:tracePt t="117494" x="1965325" y="5830888"/>
          <p14:tracePt t="117528" x="1955800" y="5830888"/>
          <p14:tracePt t="117545" x="1938338" y="5830888"/>
          <p14:tracePt t="117552" x="1911350" y="5830888"/>
          <p14:tracePt t="117561" x="1893888" y="5830888"/>
          <p14:tracePt t="117576" x="1822450" y="5830888"/>
          <p14:tracePt t="117593" x="1785938" y="5830888"/>
          <p14:tracePt t="117610" x="1731963" y="5830888"/>
          <p14:tracePt t="117627" x="1687513" y="5830888"/>
          <p14:tracePt t="117645" x="1652588" y="5848350"/>
          <p14:tracePt t="117661" x="1643063" y="5848350"/>
          <p14:tracePt t="118208" x="1652588" y="5848350"/>
          <p14:tracePt t="118216" x="1660525" y="5848350"/>
          <p14:tracePt t="118231" x="1704975" y="5848350"/>
          <p14:tracePt t="118248" x="1751013" y="5848350"/>
          <p14:tracePt t="118264" x="1795463" y="5848350"/>
          <p14:tracePt t="118280" x="1839913" y="5848350"/>
          <p14:tracePt t="118297" x="1884363" y="5848350"/>
          <p14:tracePt t="118314" x="1928813" y="5848350"/>
          <p14:tracePt t="118332" x="1946275" y="5848350"/>
          <p14:tracePt t="119273" x="1973263" y="5848350"/>
          <p14:tracePt t="119288" x="2000250" y="5848350"/>
          <p14:tracePt t="119296" x="2017713" y="5848350"/>
          <p14:tracePt t="119304" x="2062163" y="5848350"/>
          <p14:tracePt t="119319" x="2214563" y="5848350"/>
          <p14:tracePt t="119335" x="2419350" y="5848350"/>
          <p14:tracePt t="119351" x="2608263" y="5848350"/>
          <p14:tracePt t="119368" x="2751138" y="5848350"/>
          <p14:tracePt t="119386" x="2857500" y="5848350"/>
          <p14:tracePt t="119391" x="2901950" y="5848350"/>
          <p14:tracePt t="119401" x="2938463" y="5848350"/>
          <p14:tracePt t="119418" x="3009900" y="5848350"/>
          <p14:tracePt t="119435" x="3089275" y="5848350"/>
          <p14:tracePt t="119452" x="3187700" y="5848350"/>
          <p14:tracePt t="119469" x="3286125" y="5848350"/>
          <p14:tracePt t="119485" x="3375025" y="5848350"/>
          <p14:tracePt t="119503" x="3438525" y="5848350"/>
          <p14:tracePt t="119520" x="3455988" y="5848350"/>
          <p14:tracePt t="120892" x="3465513" y="5848350"/>
          <p14:tracePt t="120916" x="3446463" y="5848350"/>
          <p14:tracePt t="120924" x="3411538" y="5848350"/>
          <p14:tracePt t="120941" x="3259138" y="5848350"/>
          <p14:tracePt t="120957" x="3036888" y="5848350"/>
          <p14:tracePt t="120974" x="2786063" y="5848350"/>
          <p14:tracePt t="120991" x="2562225" y="5848350"/>
          <p14:tracePt t="121008" x="2393950" y="5848350"/>
          <p14:tracePt t="121024" x="2384425" y="5848350"/>
          <p14:tracePt t="121148" x="2374900" y="5848350"/>
          <p14:tracePt t="122840" x="2384425" y="5848350"/>
          <p14:tracePt t="122848" x="2401888" y="5840413"/>
          <p14:tracePt t="122865" x="2438400" y="5822950"/>
          <p14:tracePt t="122882" x="2536825" y="5768975"/>
          <p14:tracePt t="122898" x="2687638" y="5697538"/>
          <p14:tracePt t="122915" x="2894013" y="5589588"/>
          <p14:tracePt t="122932" x="3125788" y="5491163"/>
          <p14:tracePt t="122949" x="3438525" y="5375275"/>
          <p14:tracePt t="122954" x="3608388" y="5313363"/>
          <p14:tracePt t="122967" x="4071938" y="5108575"/>
          <p14:tracePt t="122984" x="4660900" y="4786313"/>
          <p14:tracePt t="122999" x="5232400" y="4473575"/>
          <p14:tracePt t="123016" x="5768975" y="4214813"/>
          <p14:tracePt t="123033" x="6180138" y="4017963"/>
          <p14:tracePt t="123049" x="6465888" y="3857625"/>
          <p14:tracePt t="123066" x="6643688" y="3741738"/>
          <p14:tracePt t="123083" x="6751638" y="3633788"/>
          <p14:tracePt t="123099" x="6813550" y="3571875"/>
          <p14:tracePt t="123116" x="6831013" y="3536950"/>
          <p14:tracePt t="123135" x="6831013" y="3517900"/>
          <p14:tracePt t="123149" x="6831013" y="3509963"/>
          <p14:tracePt t="123168" x="6831013" y="3500438"/>
          <p14:tracePt t="123183" x="6831013" y="3490913"/>
          <p14:tracePt t="123200" x="6831013" y="3473450"/>
          <p14:tracePt t="123217" x="6831013" y="3455988"/>
          <p14:tracePt t="123233" x="6831013" y="3429000"/>
          <p14:tracePt t="123472" x="6831013" y="3438525"/>
          <p14:tracePt t="123488" x="6831013" y="3446463"/>
          <p14:tracePt t="123496" x="6831013" y="3455988"/>
          <p14:tracePt t="123512" x="6831013" y="3473450"/>
          <p14:tracePt t="123528" x="6831013" y="3482975"/>
          <p14:tracePt t="123538" x="6831013" y="3490913"/>
          <p14:tracePt t="123551" x="6831013" y="3500438"/>
          <p14:tracePt t="123576" x="6831013" y="3509963"/>
          <p14:tracePt t="123586" x="6840538" y="3527425"/>
          <p14:tracePt t="123603" x="6848475" y="3544888"/>
          <p14:tracePt t="123618" x="6858000" y="3562350"/>
          <p14:tracePt t="123635" x="6858000" y="3589338"/>
          <p14:tracePt t="123652" x="6867525" y="3608388"/>
          <p14:tracePt t="123668" x="6875463" y="3652838"/>
          <p14:tracePt t="123685" x="6875463" y="3660775"/>
          <p14:tracePt t="123703" x="6884988" y="3697288"/>
          <p14:tracePt t="123720" x="6894513" y="3705225"/>
          <p14:tracePt t="123736" x="6902450" y="3724275"/>
          <p14:tracePt t="123753" x="6919913" y="3741738"/>
          <p14:tracePt t="123769" x="6929438" y="3759200"/>
          <p14:tracePt t="123785" x="6938963" y="3768725"/>
          <p14:tracePt t="124296" x="6946900" y="3795713"/>
          <p14:tracePt t="124304" x="6956425" y="3795713"/>
          <p14:tracePt t="124323" x="6973888" y="3840163"/>
          <p14:tracePt t="124340" x="7000875" y="3894138"/>
          <p14:tracePt t="124356" x="7027863" y="3946525"/>
          <p14:tracePt t="124372" x="7045325" y="4000500"/>
          <p14:tracePt t="124388" x="7054850" y="4027488"/>
          <p14:tracePt t="124405" x="7054850" y="4037013"/>
          <p14:tracePt t="124476" x="7054850" y="4044950"/>
          <p14:tracePt t="124492" x="7062788" y="4044950"/>
          <p14:tracePt t="124508" x="7062788" y="4054475"/>
          <p14:tracePt t="124524" x="7072313" y="4062413"/>
          <p14:tracePt t="124533" x="7072313" y="4071938"/>
          <p14:tracePt t="125828" x="7081838" y="4089400"/>
          <p14:tracePt t="125836" x="7099300" y="4108450"/>
          <p14:tracePt t="125847" x="7116763" y="4143375"/>
          <p14:tracePt t="125861" x="7180263" y="4251325"/>
          <p14:tracePt t="125878" x="7259638" y="4367213"/>
          <p14:tracePt t="125894" x="7331075" y="4510088"/>
          <p14:tracePt t="125911" x="7385050" y="4660900"/>
          <p14:tracePt t="125929" x="7446963" y="4830763"/>
          <p14:tracePt t="125944" x="7483475" y="5000625"/>
          <p14:tracePt t="125961" x="7510463" y="5153025"/>
          <p14:tracePt t="125979" x="7518400" y="5330825"/>
          <p14:tracePt t="125996" x="7518400" y="5419725"/>
          <p14:tracePt t="126011" x="7518400" y="5438775"/>
          <p14:tracePt t="126029" x="7518400" y="5446713"/>
          <p14:tracePt t="126045" x="7500938" y="5483225"/>
          <p14:tracePt t="126062" x="7473950" y="5510213"/>
          <p14:tracePt t="126078" x="7402513" y="5545138"/>
          <p14:tracePt t="126095" x="7348538" y="5562600"/>
          <p14:tracePt t="126112" x="7251700" y="5581650"/>
          <p14:tracePt t="126129" x="7081838" y="5608638"/>
          <p14:tracePt t="126145" x="6867525" y="5643563"/>
          <p14:tracePt t="126163" x="6465888" y="5688013"/>
          <p14:tracePt t="126180" x="6000750" y="5741988"/>
          <p14:tracePt t="126195" x="5473700" y="5803900"/>
          <p14:tracePt t="126212" x="4822825" y="5867400"/>
          <p14:tracePt t="126229" x="4224338" y="5919788"/>
          <p14:tracePt t="126246" x="3751263" y="5956300"/>
          <p14:tracePt t="126262" x="3562350" y="5965825"/>
          <p14:tracePt t="126280" x="3455988" y="5965825"/>
          <p14:tracePt t="126296" x="3303588" y="5965825"/>
          <p14:tracePt t="126312" x="3197225" y="5973763"/>
          <p14:tracePt t="126331" x="3081338" y="5983288"/>
          <p14:tracePt t="126347" x="3027363" y="5983288"/>
          <p14:tracePt t="126364" x="2938463" y="5991225"/>
          <p14:tracePt t="126379" x="2830513" y="6000750"/>
          <p14:tracePt t="126396" x="2670175" y="6000750"/>
          <p14:tracePt t="126413" x="2517775" y="6000750"/>
          <p14:tracePt t="126430" x="2446338" y="6000750"/>
          <p14:tracePt t="126446" x="2428875" y="6000750"/>
          <p14:tracePt t="126524" x="2419350" y="6000750"/>
          <p14:tracePt t="126668" x="2411413" y="6000750"/>
          <p14:tracePt t="126684" x="2401888" y="5991225"/>
          <p14:tracePt t="126692" x="2393950" y="5983288"/>
          <p14:tracePt t="126700" x="2374900" y="5965825"/>
          <p14:tracePt t="126713" x="2374900" y="5956300"/>
          <p14:tracePt t="126729" x="2347913" y="5929313"/>
          <p14:tracePt t="126745" x="2322513" y="5911850"/>
          <p14:tracePt t="126762" x="2303463" y="5894388"/>
          <p14:tracePt t="126778" x="2276475" y="5894388"/>
          <p14:tracePt t="126832" x="2259013" y="5884863"/>
          <p14:tracePt t="126840" x="2241550" y="5884863"/>
          <p14:tracePt t="126850" x="2205038" y="5884863"/>
          <p14:tracePt t="126865" x="2160588" y="5875338"/>
          <p14:tracePt t="126882" x="2116138" y="5875338"/>
          <p14:tracePt t="126898" x="2062163" y="5867400"/>
          <p14:tracePt t="126915" x="2062163" y="5857875"/>
          <p14:tracePt t="126979" x="2062163" y="5848350"/>
          <p14:tracePt t="127665" x="2081213" y="5848350"/>
          <p14:tracePt t="127672" x="2098675" y="5857875"/>
          <p14:tracePt t="127684" x="2133600" y="5884863"/>
          <p14:tracePt t="127703" x="2251075" y="5973763"/>
          <p14:tracePt t="127720" x="2374900" y="6081713"/>
          <p14:tracePt t="127736" x="2473325" y="6180138"/>
          <p14:tracePt t="127752" x="2554288" y="6269038"/>
          <p14:tracePt t="127768" x="2608263" y="6340475"/>
          <p14:tracePt t="127785" x="2616200" y="6357938"/>
          <p14:tracePt t="127802" x="2625725" y="6367463"/>
          <p14:tracePt t="127904" x="2625725" y="6384925"/>
          <p14:tracePt t="127912" x="2598738" y="6402388"/>
          <p14:tracePt t="127922" x="2589213" y="6419850"/>
          <p14:tracePt t="127936" x="2527300" y="6446838"/>
          <p14:tracePt t="127953" x="2482850" y="6465888"/>
          <p14:tracePt t="127969" x="2446338" y="6491288"/>
          <p14:tracePt t="127975" x="2438400" y="6500813"/>
          <p14:tracePt t="127986" x="2411413" y="6510338"/>
          <p14:tracePt t="128003" x="2374900" y="6545263"/>
          <p14:tracePt t="128019" x="2312988" y="6572250"/>
          <p14:tracePt t="128036" x="2251075" y="6608763"/>
          <p14:tracePt t="128054" x="2197100" y="6616700"/>
          <p14:tracePt t="128069" x="2143125" y="6634163"/>
          <p14:tracePt t="128087" x="2071688" y="6634163"/>
          <p14:tracePt t="128104" x="2027238" y="6634163"/>
          <p14:tracePt t="128219" x="1660525" y="6465888"/>
          <p14:tracePt t="128235" x="1616075" y="6411913"/>
          <p14:tracePt t="128255" x="1554163" y="6323013"/>
          <p14:tracePt t="128271" x="1536700" y="6269038"/>
          <p14:tracePt t="128288" x="1517650" y="6242050"/>
          <p14:tracePt t="128321" x="1517650" y="6232525"/>
          <p14:tracePt t="128337" x="1517650" y="6215063"/>
          <p14:tracePt t="128354" x="1517650" y="6205538"/>
          <p14:tracePt t="128416" x="1517650" y="6197600"/>
          <p14:tracePt t="128448" x="1527175" y="6188075"/>
          <p14:tracePt t="128464" x="1536700" y="6180138"/>
          <p14:tracePt t="128474" x="1536700" y="6170613"/>
          <p14:tracePt t="128488" x="1544638" y="6170613"/>
          <p14:tracePt t="128505" x="1544638" y="6161088"/>
          <p14:tracePt t="128872" x="1554163" y="6161088"/>
          <p14:tracePt t="128889" x="1571625" y="6161088"/>
          <p14:tracePt t="128896" x="1589088" y="6161088"/>
          <p14:tracePt t="128906" x="1608138" y="6161088"/>
          <p14:tracePt t="128923" x="1714500" y="6161088"/>
          <p14:tracePt t="128940" x="1946275" y="6188075"/>
          <p14:tracePt t="128956" x="2384425" y="6242050"/>
          <p14:tracePt t="128973" x="3009900" y="6313488"/>
          <p14:tracePt t="128979" x="3357563" y="6348413"/>
          <p14:tracePt t="128991" x="4098925" y="6411913"/>
          <p14:tracePt t="129008" x="4929188" y="6446838"/>
          <p14:tracePt t="129024" x="5759450" y="6456363"/>
          <p14:tracePt t="129040" x="6510338" y="6456363"/>
          <p14:tracePt t="129057" x="7134225" y="6456363"/>
          <p14:tracePt t="129074" x="7626350" y="6456363"/>
          <p14:tracePt t="129091" x="7885113" y="6456363"/>
          <p14:tracePt t="129107" x="8081963" y="6446838"/>
          <p14:tracePt t="129124" x="8205788" y="6384925"/>
          <p14:tracePt t="129141" x="8286750" y="6276975"/>
          <p14:tracePt t="129157" x="8331200" y="6116638"/>
          <p14:tracePt t="129175" x="8358188" y="5830888"/>
          <p14:tracePt t="129192" x="8358188" y="5680075"/>
          <p14:tracePt t="129207" x="8358188" y="5545138"/>
          <p14:tracePt t="129224" x="8358188" y="5438775"/>
          <p14:tracePt t="129241" x="8358188" y="5340350"/>
          <p14:tracePt t="129257" x="8358188" y="5276850"/>
          <p14:tracePt t="129274" x="8358188" y="5241925"/>
          <p14:tracePt t="129291" x="8358188" y="5224463"/>
          <p14:tracePt t="129307" x="8340725" y="5214938"/>
          <p14:tracePt t="129324" x="8304213" y="5214938"/>
          <p14:tracePt t="129343" x="8259763" y="5276850"/>
          <p14:tracePt t="129359" x="8224838" y="5348288"/>
          <p14:tracePt t="129376" x="8215313" y="5394325"/>
          <p14:tracePt t="129392" x="8205788" y="5438775"/>
          <p14:tracePt t="129408" x="8197850" y="5500688"/>
          <p14:tracePt t="129425" x="8180388" y="5616575"/>
          <p14:tracePt t="129443" x="8153400" y="5751513"/>
          <p14:tracePt t="129458" x="8099425" y="5902325"/>
          <p14:tracePt t="129475" x="8010525" y="6045200"/>
          <p14:tracePt t="129480" x="7947025" y="6108700"/>
          <p14:tracePt t="129492" x="7867650" y="6170613"/>
          <p14:tracePt t="129508" x="7643813" y="6276975"/>
          <p14:tracePt t="129527" x="7116763" y="6402388"/>
          <p14:tracePt t="129543" x="6643688" y="6429375"/>
          <p14:tracePt t="129560" x="6143625" y="6456363"/>
          <p14:tracePt t="129575" x="5643563" y="6500813"/>
          <p14:tracePt t="129593" x="5170488" y="6527800"/>
          <p14:tracePt t="129609" x="4795838" y="6545263"/>
          <p14:tracePt t="129626" x="4633913" y="6545263"/>
          <p14:tracePt t="129642" x="4446588" y="6545263"/>
          <p14:tracePt t="129659" x="4268788" y="6545263"/>
          <p14:tracePt t="129676" x="4125913" y="6527800"/>
          <p14:tracePt t="129695" x="3911600" y="6500813"/>
          <p14:tracePt t="129709" x="3857625" y="6491288"/>
          <p14:tracePt t="129727" x="3714750" y="6473825"/>
          <p14:tracePt t="129744" x="3652838" y="6456363"/>
          <p14:tracePt t="129760" x="3625850" y="6446838"/>
          <p14:tracePt t="129776" x="3598863" y="6438900"/>
          <p14:tracePt t="129795" x="3544888" y="6438900"/>
          <p14:tracePt t="129809" x="3509963" y="6438900"/>
          <p14:tracePt t="129827" x="3419475" y="6438900"/>
          <p14:tracePt t="129844" x="3367088" y="6438900"/>
          <p14:tracePt t="129860" x="3340100" y="6438900"/>
          <p14:tracePt t="129877" x="3322638" y="6438900"/>
          <p14:tracePt t="129910" x="3303588" y="6438900"/>
          <p14:tracePt t="129927" x="3276600" y="6438900"/>
          <p14:tracePt t="129944" x="3241675" y="6429375"/>
          <p14:tracePt t="129960" x="3214688" y="6411913"/>
          <p14:tracePt t="129977" x="3187700" y="6394450"/>
          <p14:tracePt t="129983" x="3179763" y="6375400"/>
          <p14:tracePt t="129996" x="3179763" y="6340475"/>
          <p14:tracePt t="130011" x="3160713" y="6313488"/>
          <p14:tracePt t="130027" x="3152775" y="6269038"/>
          <p14:tracePt t="130044" x="3143250" y="6242050"/>
          <p14:tracePt t="130061" x="3116263" y="6224588"/>
          <p14:tracePt t="130077" x="3098800" y="6224588"/>
          <p14:tracePt t="130094" x="3089275" y="6224588"/>
          <p14:tracePt t="130220" x="3081338" y="6224588"/>
          <p14:tracePt t="130228" x="3071813" y="6224588"/>
          <p14:tracePt t="130252" x="3081338" y="6224588"/>
          <p14:tracePt t="130263" x="3108325" y="6224588"/>
          <p14:tracePt t="130278" x="3160713" y="6242050"/>
          <p14:tracePt t="130295" x="3259138" y="6251575"/>
          <p14:tracePt t="130312" x="3438525" y="6276975"/>
          <p14:tracePt t="130328" x="3687763" y="6296025"/>
          <p14:tracePt t="130345" x="3990975" y="6313488"/>
          <p14:tracePt t="130348" x="4116388" y="6323013"/>
          <p14:tracePt t="130363" x="4394200" y="6323013"/>
          <p14:tracePt t="130380" x="4652963" y="6323013"/>
          <p14:tracePt t="130396" x="4894263" y="6303963"/>
          <p14:tracePt t="130412" x="5153025" y="6242050"/>
          <p14:tracePt t="130429" x="5375275" y="6180138"/>
          <p14:tracePt t="130446" x="5616575" y="6108700"/>
          <p14:tracePt t="130462" x="5776913" y="6054725"/>
          <p14:tracePt t="130479" x="5911850" y="5983288"/>
          <p14:tracePt t="130484" x="5983288" y="5929313"/>
          <p14:tracePt t="130496" x="6045200" y="5875338"/>
          <p14:tracePt t="130513" x="6205538" y="5732463"/>
          <p14:tracePt t="130529" x="6384925" y="5545138"/>
          <p14:tracePt t="130547" x="6724650" y="5214938"/>
          <p14:tracePt t="130564" x="6983413" y="4938713"/>
          <p14:tracePt t="130580" x="7277100" y="4598988"/>
          <p14:tracePt t="130597" x="7599363" y="4179888"/>
          <p14:tracePt t="130613" x="7939088" y="3670300"/>
          <p14:tracePt t="130630" x="8232775" y="3108325"/>
          <p14:tracePt t="130647" x="8466138" y="2527300"/>
          <p14:tracePt t="130663" x="8626475" y="2062163"/>
          <p14:tracePt t="130680" x="8715375" y="1803400"/>
          <p14:tracePt t="130699" x="8759825" y="1643063"/>
          <p14:tracePt t="130713" x="8759825" y="1616075"/>
          <p14:tracePt t="130731" x="8759825" y="1608138"/>
          <p14:tracePt t="130860" x="8769350" y="1608138"/>
          <p14:tracePt t="130876" x="8777288" y="1616075"/>
          <p14:tracePt t="130884" x="8786813" y="1633538"/>
          <p14:tracePt t="131900" x="8796338" y="1643063"/>
          <p14:tracePt t="131908" x="8796338" y="1652588"/>
          <p14:tracePt t="131918" x="8796338" y="1670050"/>
          <p14:tracePt t="131936" x="8796338" y="1785938"/>
          <p14:tracePt t="131951" x="8804275" y="2071688"/>
          <p14:tracePt t="131968" x="8831263" y="2562225"/>
          <p14:tracePt t="131985" x="8848725" y="3179763"/>
          <p14:tracePt t="131991" x="8848725" y="3490913"/>
          <p14:tracePt t="132003" x="8796338" y="4089400"/>
          <p14:tracePt t="132020" x="8626475" y="4652963"/>
          <p14:tracePt t="132036" x="8385175" y="5187950"/>
          <p14:tracePt t="132052" x="8010525" y="5697538"/>
          <p14:tracePt t="132069" x="7562850" y="6126163"/>
          <p14:tracePt t="132085" x="7045325" y="6500813"/>
          <p14:tracePt t="132102" x="6491288" y="6786563"/>
          <p14:tracePt t="132119" x="5902325" y="6848475"/>
          <p14:tracePt t="132136" x="5322888" y="6848475"/>
          <p14:tracePt t="132152" x="4894263" y="6848475"/>
          <p14:tracePt t="132169" x="4714875" y="6848475"/>
          <p14:tracePt t="132171" x="4608513" y="6848475"/>
          <p14:tracePt t="132187" x="4394200" y="6848475"/>
          <p14:tracePt t="132203" x="4214813" y="6848475"/>
          <p14:tracePt t="132220" x="4081463" y="6848475"/>
          <p14:tracePt t="132237" x="3983038" y="6831013"/>
          <p14:tracePt t="132253" x="3867150" y="6804025"/>
          <p14:tracePt t="132269" x="3741738" y="6769100"/>
          <p14:tracePt t="132286" x="3643313" y="6724650"/>
          <p14:tracePt t="132303" x="3544888" y="6661150"/>
          <p14:tracePt t="132319" x="3473450" y="6562725"/>
          <p14:tracePt t="132337" x="3419475" y="6456363"/>
          <p14:tracePt t="132353" x="3375025" y="6375400"/>
          <p14:tracePt t="132371" x="3303588" y="6313488"/>
          <p14:tracePt t="132388" x="3259138" y="6296025"/>
          <p14:tracePt t="132404" x="3224213" y="6276975"/>
          <p14:tracePt t="132418" x="3187700" y="6259513"/>
          <p14:tracePt t="132436" x="3170238" y="6232525"/>
          <p14:tracePt t="132454" x="3170238" y="6215063"/>
          <p14:tracePt t="132470" x="3170238" y="6205538"/>
          <p14:tracePt t="132512" x="3170238" y="6197600"/>
          <p14:tracePt t="132520" x="3160713" y="6197600"/>
          <p14:tracePt t="132538" x="3152775" y="6180138"/>
          <p14:tracePt t="132554" x="3108325" y="6180138"/>
          <p14:tracePt t="132571" x="3062288" y="6180138"/>
          <p14:tracePt t="132587" x="3017838" y="6170613"/>
          <p14:tracePt t="132604" x="2965450" y="6170613"/>
          <p14:tracePt t="132621" x="2946400" y="6170613"/>
          <p14:tracePt t="132638" x="2938463" y="6170613"/>
          <p14:tracePt t="132800" x="2928938" y="6170613"/>
          <p14:tracePt t="132824" x="2911475" y="6170613"/>
          <p14:tracePt t="132832" x="2894013" y="6170613"/>
          <p14:tracePt t="132842" x="2867025" y="6170613"/>
          <p14:tracePt t="132855" x="2822575" y="6170613"/>
          <p14:tracePt t="132872" x="2751138" y="6180138"/>
          <p14:tracePt t="132889" x="2705100" y="6188075"/>
          <p14:tracePt t="132905" x="2660650" y="6188075"/>
          <p14:tracePt t="132922" x="2616200" y="6188075"/>
          <p14:tracePt t="132939" x="2571750" y="6197600"/>
          <p14:tracePt t="132955" x="2500313" y="6205538"/>
          <p14:tracePt t="132972" x="2446338" y="6215063"/>
          <p14:tracePt t="132978" x="2446338" y="6224588"/>
          <p14:tracePt t="133024" x="2438400" y="6224588"/>
          <p14:tracePt t="133392" x="2446338" y="6224588"/>
          <p14:tracePt t="133408" x="2465388" y="6224588"/>
          <p14:tracePt t="133416" x="2490788" y="6224588"/>
          <p14:tracePt t="133426" x="2527300" y="6224588"/>
          <p14:tracePt t="133441" x="2679700" y="6205538"/>
          <p14:tracePt t="133458" x="2874963" y="6170613"/>
          <p14:tracePt t="133474" x="3036888" y="6153150"/>
          <p14:tracePt t="133479" x="3108325" y="6153150"/>
          <p14:tracePt t="133491" x="3170238" y="6153150"/>
          <p14:tracePt t="133508" x="3214688" y="6153150"/>
          <p14:tracePt t="133524" x="3224213" y="6153150"/>
          <p14:tracePt t="133632" x="3232150" y="6153150"/>
          <p14:tracePt t="133641" x="3241675" y="6153150"/>
          <p14:tracePt t="133648" x="3251200" y="6153150"/>
          <p14:tracePt t="133659" x="3268663" y="6153150"/>
          <p14:tracePt t="133675" x="3313113" y="6153150"/>
          <p14:tracePt t="133692" x="3394075" y="6134100"/>
          <p14:tracePt t="133708" x="3465513" y="6134100"/>
          <p14:tracePt t="133725" x="3536950" y="6134100"/>
          <p14:tracePt t="133743" x="3660775" y="6126163"/>
          <p14:tracePt t="133760" x="3714750" y="6126163"/>
          <p14:tracePt t="133775" x="3759200" y="6116638"/>
          <p14:tracePt t="133792" x="3776663" y="6108700"/>
          <p14:tracePt t="133826" x="3786188" y="6108700"/>
          <p14:tracePt t="133842" x="3803650" y="6108700"/>
          <p14:tracePt t="133860" x="3813175" y="6108700"/>
          <p14:tracePt t="133876" x="3840163" y="6108700"/>
          <p14:tracePt t="133892" x="3867150" y="6108700"/>
          <p14:tracePt t="133909" x="3902075" y="6108700"/>
          <p14:tracePt t="133911" x="3929063" y="6108700"/>
          <p14:tracePt t="133927" x="3983038" y="6108700"/>
          <p14:tracePt t="133944" x="4044950" y="6089650"/>
          <p14:tracePt t="133960" x="4116388" y="6089650"/>
          <p14:tracePt t="133976" x="4205288" y="6089650"/>
          <p14:tracePt t="133993" x="4295775" y="6081713"/>
          <p14:tracePt t="134010" x="4367213" y="6072188"/>
          <p14:tracePt t="134026" x="4438650" y="6054725"/>
          <p14:tracePt t="134043" x="4491038" y="6045200"/>
          <p14:tracePt t="134061" x="4527550" y="6045200"/>
          <p14:tracePt t="134076" x="4562475" y="6045200"/>
          <p14:tracePt t="134093" x="4598988" y="6045200"/>
          <p14:tracePt t="134111" x="4660900" y="6045200"/>
          <p14:tracePt t="134128" x="4705350" y="6045200"/>
          <p14:tracePt t="134144" x="4768850" y="6045200"/>
          <p14:tracePt t="134161" x="4875213" y="6045200"/>
          <p14:tracePt t="134177" x="5010150" y="6062663"/>
          <p14:tracePt t="134194" x="5170488" y="6072188"/>
          <p14:tracePt t="134210" x="5313363" y="6081713"/>
          <p14:tracePt t="134227" x="5473700" y="6089650"/>
          <p14:tracePt t="134244" x="5616575" y="6099175"/>
          <p14:tracePt t="134263" x="5848350" y="6099175"/>
          <p14:tracePt t="134279" x="6018213" y="6099175"/>
          <p14:tracePt t="134295" x="6197600" y="6089650"/>
          <p14:tracePt t="134312" x="6394450" y="6037263"/>
          <p14:tracePt t="134328" x="6634163" y="5946775"/>
          <p14:tracePt t="134344" x="6911975" y="5795963"/>
          <p14:tracePt t="134362" x="7197725" y="5626100"/>
          <p14:tracePt t="134377" x="7412038" y="5483225"/>
          <p14:tracePt t="134394" x="7562850" y="5348288"/>
          <p14:tracePt t="134411" x="7634288" y="5205413"/>
          <p14:tracePt t="134428" x="7653338" y="5062538"/>
          <p14:tracePt t="134444" x="7634288" y="4911725"/>
          <p14:tracePt t="134463" x="7500938" y="4697413"/>
          <p14:tracePt t="134479" x="7412038" y="4562475"/>
          <p14:tracePt t="134496" x="7331075" y="4446588"/>
          <p14:tracePt t="134512" x="7313613" y="4367213"/>
          <p14:tracePt t="134528" x="7313613" y="4330700"/>
          <p14:tracePt t="134545" x="7313613" y="4303713"/>
          <p14:tracePt t="134563" x="7340600" y="4268788"/>
          <p14:tracePt t="134579" x="7385050" y="4241800"/>
          <p14:tracePt t="134595" x="7412038" y="4214813"/>
          <p14:tracePt t="134615" x="7466013" y="4197350"/>
          <p14:tracePt t="134629" x="7473950" y="4187825"/>
          <p14:tracePt t="134646" x="7510463" y="4187825"/>
          <p14:tracePt t="134664" x="7518400" y="4187825"/>
          <p14:tracePt t="134721" x="7527925" y="4187825"/>
          <p14:tracePt t="134736" x="7527925" y="4197350"/>
          <p14:tracePt t="134742" x="7500938" y="4224338"/>
          <p14:tracePt t="134750" x="7483475" y="4224338"/>
          <p14:tracePt t="134760" x="7439025" y="4241800"/>
          <p14:tracePt t="134777" x="7394575" y="4241800"/>
          <p14:tracePt t="134794" x="7358063" y="4241800"/>
          <p14:tracePt t="134813" x="7340600" y="4241800"/>
          <p14:tracePt t="134830" x="7277100" y="4241800"/>
          <p14:tracePt t="134847" x="7215188" y="4251325"/>
          <p14:tracePt t="134863" x="7116763" y="4286250"/>
          <p14:tracePt t="134879" x="6946900" y="4367213"/>
          <p14:tracePt t="134896" x="6813550" y="4438650"/>
          <p14:tracePt t="134913" x="6491288" y="4625975"/>
          <p14:tracePt t="134929" x="5867400" y="5000625"/>
          <p14:tracePt t="134946" x="5187950" y="5438775"/>
          <p14:tracePt t="134963" x="4679950" y="5795963"/>
          <p14:tracePt t="134968" x="4473575" y="5956300"/>
          <p14:tracePt t="134980" x="4340225" y="6072188"/>
          <p14:tracePt t="134996" x="4214813" y="6242050"/>
          <p14:tracePt t="135013" x="4170363" y="6357938"/>
          <p14:tracePt t="135031" x="4197350" y="6456363"/>
          <p14:tracePt t="135047" x="4295775" y="6500813"/>
          <p14:tracePt t="135063" x="4419600" y="6537325"/>
          <p14:tracePt t="135080" x="4510088" y="6562725"/>
          <p14:tracePt t="135097" x="4554538" y="6572250"/>
          <p14:tracePt t="135168" x="4562475" y="6581775"/>
          <p14:tracePt t="135176" x="4572000" y="6589713"/>
          <p14:tracePt t="135216" x="4572000" y="6599238"/>
          <p14:tracePt t="135224" x="4581525" y="6599238"/>
          <p14:tracePt t="135234" x="4589463" y="6608763"/>
          <p14:tracePt t="135248" x="4625975" y="6616700"/>
          <p14:tracePt t="135265" x="4679950" y="6616700"/>
          <p14:tracePt t="135282" x="4768850" y="6616700"/>
          <p14:tracePt t="135298" x="4919663" y="6616700"/>
          <p14:tracePt t="135315" x="5126038" y="6616700"/>
          <p14:tracePt t="135332" x="5340350" y="6572250"/>
          <p14:tracePt t="135348" x="5545138" y="6518275"/>
          <p14:tracePt t="135367" x="5786438" y="6456363"/>
          <p14:tracePt t="135384" x="5848350" y="6446838"/>
          <p14:tracePt t="135400" x="5867400" y="6446838"/>
          <p14:tracePt t="135536" x="5867400" y="6438900"/>
          <p14:tracePt t="135560" x="5875338" y="6429375"/>
          <p14:tracePt t="135572" x="5875338" y="6411913"/>
          <p14:tracePt t="135583" x="5884863" y="6394450"/>
          <p14:tracePt t="135599" x="5884863" y="6340475"/>
          <p14:tracePt t="135618" x="5902325" y="6259513"/>
          <p14:tracePt t="135633" x="5902325" y="6180138"/>
          <p14:tracePt t="135649" x="5919788" y="6089650"/>
          <p14:tracePt t="135652" x="5929313" y="6027738"/>
          <p14:tracePt t="135668" x="5956300" y="5830888"/>
          <p14:tracePt t="135684" x="6045200" y="5537200"/>
          <p14:tracePt t="135700" x="6224588" y="4991100"/>
          <p14:tracePt t="135718" x="6465888" y="4402138"/>
          <p14:tracePt t="135734" x="6697663" y="3848100"/>
          <p14:tracePt t="135750" x="6848475" y="3465513"/>
          <p14:tracePt t="135767" x="6938963" y="3241675"/>
          <p14:tracePt t="135784" x="6973888" y="3116263"/>
          <p14:tracePt t="135800" x="6973888" y="3062288"/>
          <p14:tracePt t="135818" x="6973888" y="3036888"/>
          <p14:tracePt t="135835" x="6965950" y="3000375"/>
          <p14:tracePt t="135851" x="6965950" y="2990850"/>
          <p14:tracePt t="135988" x="6956425" y="2990850"/>
          <p14:tracePt t="135996" x="6946900" y="3009900"/>
          <p14:tracePt t="136004" x="6938963" y="3036888"/>
          <p14:tracePt t="136019" x="6919913" y="3089275"/>
          <p14:tracePt t="136036" x="6902450" y="3133725"/>
          <p14:tracePt t="136052" x="6902450" y="3152775"/>
          <p14:tracePt t="136196" x="6902450" y="3143250"/>
          <p14:tracePt t="136204" x="6902450" y="3116263"/>
          <p14:tracePt t="136220" x="6902450" y="3062288"/>
          <p14:tracePt t="136235" x="6894513" y="3036888"/>
          <p14:tracePt t="136252" x="6894513" y="3017838"/>
          <p14:tracePt t="136269" x="6884988" y="3000375"/>
          <p14:tracePt t="136286" x="6884988" y="2973388"/>
          <p14:tracePt t="136302" x="6884988" y="2955925"/>
          <p14:tracePt t="136436" x="6884988" y="2946400"/>
          <p14:tracePt t="136532" x="6884988" y="2938463"/>
          <p14:tracePt t="136539" x="6894513" y="2928938"/>
          <p14:tracePt t="136553" x="6902450" y="2911475"/>
          <p14:tracePt t="136571" x="6973888" y="2857500"/>
          <p14:tracePt t="136588" x="7045325" y="2822575"/>
          <p14:tracePt t="136604" x="7099300" y="2795588"/>
          <p14:tracePt t="136621" x="7153275" y="2751138"/>
          <p14:tracePt t="136637" x="7232650" y="2643188"/>
          <p14:tracePt t="136653" x="7340600" y="2473325"/>
          <p14:tracePt t="136670" x="7491413" y="2241550"/>
          <p14:tracePt t="136687" x="7643813" y="1955800"/>
          <p14:tracePt t="136704" x="7742238" y="1704975"/>
          <p14:tracePt t="136722" x="7796213" y="1482725"/>
          <p14:tracePt t="136737" x="7813675" y="1295400"/>
          <p14:tracePt t="136755" x="7831138" y="1017588"/>
          <p14:tracePt t="136772" x="7831138" y="884238"/>
          <p14:tracePt t="136787" x="7831138" y="785813"/>
          <p14:tracePt t="136805" x="7831138" y="723900"/>
          <p14:tracePt t="136821" x="7831138" y="704850"/>
          <p14:tracePt t="136838" x="7823200" y="704850"/>
          <p14:tracePt t="136900" x="7813675" y="696913"/>
          <p14:tracePt t="136908" x="7796213" y="696913"/>
          <p14:tracePt t="136923" x="7732713" y="696913"/>
          <p14:tracePt t="136939" x="7697788" y="696913"/>
          <p14:tracePt t="136956" x="7653338" y="696913"/>
          <p14:tracePt t="136972" x="7581900" y="696913"/>
          <p14:tracePt t="136988" x="7554913" y="687388"/>
          <p14:tracePt t="137012" x="7537450" y="669925"/>
          <p14:tracePt t="137023" x="7518400" y="669925"/>
          <p14:tracePt t="137038" x="7483475" y="652463"/>
          <p14:tracePt t="137055" x="7402513" y="625475"/>
          <p14:tracePt t="137072" x="7242175" y="588963"/>
          <p14:tracePt t="137088" x="7018338" y="561975"/>
          <p14:tracePt t="137107" x="6705600" y="561975"/>
          <p14:tracePt t="137123" x="6643688" y="561975"/>
          <p14:tracePt t="137140" x="6643688" y="571500"/>
          <p14:tracePt t="137155" x="6626225" y="588963"/>
          <p14:tracePt t="137173" x="6589713" y="633413"/>
          <p14:tracePt t="137189" x="6527800" y="679450"/>
          <p14:tracePt t="137206" x="6419850" y="750888"/>
          <p14:tracePt t="137223" x="6313488" y="812800"/>
          <p14:tracePt t="137239" x="6296025" y="822325"/>
          <p14:tracePt t="137316" x="6286500" y="822325"/>
          <p14:tracePt t="137324" x="6276975" y="822325"/>
          <p14:tracePt t="137428" x="6286500" y="822325"/>
          <p14:tracePt t="137444" x="6296025" y="822325"/>
          <p14:tracePt t="137452" x="6303963" y="822325"/>
          <p14:tracePt t="137460" x="6313488" y="822325"/>
          <p14:tracePt t="137473" x="6323013" y="822325"/>
          <p14:tracePt t="137492" x="6340475" y="822325"/>
          <p14:tracePt t="137508" x="6367463" y="822325"/>
          <p14:tracePt t="137524" x="6394450" y="822325"/>
          <p14:tracePt t="137541" x="6429375" y="822325"/>
          <p14:tracePt t="137557" x="6483350" y="822325"/>
          <p14:tracePt t="137574" x="6562725" y="822325"/>
          <p14:tracePt t="137591" x="6670675" y="822325"/>
          <p14:tracePt t="137607" x="6732588" y="822325"/>
          <p14:tracePt t="137624" x="6759575" y="839788"/>
          <p14:tracePt t="137641" x="6796088" y="866775"/>
          <p14:tracePt t="137659" x="6823075" y="901700"/>
          <p14:tracePt t="137675" x="6884988" y="938213"/>
          <p14:tracePt t="137692" x="6919913" y="955675"/>
          <p14:tracePt t="137708" x="6929438" y="965200"/>
          <p14:tracePt t="137725" x="6946900" y="990600"/>
          <p14:tracePt t="137742" x="6973888" y="1054100"/>
          <p14:tracePt t="137758" x="7010400" y="1116013"/>
          <p14:tracePt t="137774" x="7054850" y="1179513"/>
          <p14:tracePt t="137792" x="7089775" y="1241425"/>
          <p14:tracePt t="137808" x="7126288" y="1295400"/>
          <p14:tracePt t="137825" x="7161213" y="1322388"/>
          <p14:tracePt t="137844" x="7205663" y="1366838"/>
          <p14:tracePt t="137860" x="7269163" y="1411288"/>
          <p14:tracePt t="137876" x="7323138" y="1455738"/>
          <p14:tracePt t="137893" x="7419975" y="1517650"/>
          <p14:tracePt t="137909" x="7510463" y="1589088"/>
          <p14:tracePt t="137926" x="7562850" y="1652588"/>
          <p14:tracePt t="137942" x="7581900" y="1679575"/>
          <p14:tracePt t="138004" x="7589838" y="1679575"/>
          <p14:tracePt t="138020" x="7589838" y="1670050"/>
          <p14:tracePt t="138029" x="7589838" y="1643063"/>
          <p14:tracePt t="138044" x="7589838" y="1608138"/>
          <p14:tracePt t="138059" x="7589838" y="1571625"/>
          <p14:tracePt t="138076" x="7589838" y="1509713"/>
          <p14:tracePt t="138093" x="7589838" y="1473200"/>
          <p14:tracePt t="138109" x="7589838" y="1446213"/>
          <p14:tracePt t="138126" x="7581900" y="1419225"/>
          <p14:tracePt t="138143" x="7581900" y="1401763"/>
          <p14:tracePt t="142016" x="7581900" y="1374775"/>
          <p14:tracePt t="142025" x="7581900" y="1366838"/>
          <p14:tracePt t="142034" x="7599363" y="1330325"/>
          <p14:tracePt t="142042" x="7653338" y="1250950"/>
          <p14:tracePt t="142059" x="7777163" y="1000125"/>
          <p14:tracePt t="142075" x="7902575" y="750888"/>
          <p14:tracePt t="142092" x="7956550" y="660400"/>
          <p14:tracePt t="144404" x="7956550" y="608013"/>
          <p14:tracePt t="144420" x="7929563" y="561975"/>
          <p14:tracePt t="144428" x="7840663" y="517525"/>
          <p14:tracePt t="144438" x="7661275" y="465138"/>
          <p14:tracePt t="144451" x="7089775" y="411163"/>
          <p14:tracePt t="144468" x="6518275" y="401638"/>
          <p14:tracePt t="144485" x="6010275" y="455613"/>
          <p14:tracePt t="144501" x="5643563" y="500063"/>
          <p14:tracePt t="144518" x="5429250" y="554038"/>
          <p14:tracePt t="144535" x="5313363" y="588963"/>
          <p14:tracePt t="144552" x="5232400" y="633413"/>
          <p14:tracePt t="144568" x="5160963" y="687388"/>
          <p14:tracePt t="144585" x="5133975" y="714375"/>
          <p14:tracePt t="144587" x="5116513" y="741363"/>
          <p14:tracePt t="144604" x="5089525" y="776288"/>
          <p14:tracePt t="144619" x="5081588" y="830263"/>
          <p14:tracePt t="144636" x="5037138" y="901700"/>
          <p14:tracePt t="144653" x="4983163" y="973138"/>
          <p14:tracePt t="144669" x="4894263" y="1071563"/>
          <p14:tracePt t="144686" x="4776788" y="1160463"/>
          <p14:tracePt t="144703" x="4687888" y="1241425"/>
          <p14:tracePt t="144719" x="4581525" y="1285875"/>
          <p14:tracePt t="144736" x="4438650" y="1347788"/>
          <p14:tracePt t="144755" x="4143375" y="1482725"/>
          <p14:tracePt t="144769" x="4044950" y="1527175"/>
          <p14:tracePt t="144787" x="3813175" y="1652588"/>
          <p14:tracePt t="144804" x="3786188" y="1679575"/>
          <p14:tracePt t="144820" x="3724275" y="1704975"/>
          <p14:tracePt t="144836" x="3625850" y="1751013"/>
          <p14:tracePt t="144854" x="3554413" y="1785938"/>
          <p14:tracePt t="144869" x="3446463" y="1857375"/>
          <p14:tracePt t="144886" x="3340100" y="1938338"/>
          <p14:tracePt t="144903" x="3286125" y="1990725"/>
          <p14:tracePt t="144920" x="3268663" y="2044700"/>
          <p14:tracePt t="144996" x="3251200" y="2054225"/>
          <p14:tracePt t="145012" x="3251200" y="2062163"/>
          <p14:tracePt t="145028" x="3259138" y="2071688"/>
          <p14:tracePt t="145037" x="3295650" y="2081213"/>
          <p14:tracePt t="145054" x="3357563" y="2089150"/>
          <p14:tracePt t="145070" x="3402013" y="2089150"/>
          <p14:tracePt t="145087" x="3509963" y="2089150"/>
          <p14:tracePt t="145104" x="3660775" y="2089150"/>
          <p14:tracePt t="145110" x="3759200" y="2089150"/>
          <p14:tracePt t="145121" x="3840163" y="2089150"/>
          <p14:tracePt t="145137" x="4037013" y="2071688"/>
          <p14:tracePt t="145155" x="4276725" y="2071688"/>
          <p14:tracePt t="145171" x="4446588" y="2071688"/>
          <p14:tracePt t="145188" x="4589463" y="2071688"/>
          <p14:tracePt t="145204" x="4724400" y="2071688"/>
          <p14:tracePt t="145221" x="4840288" y="2089150"/>
          <p14:tracePt t="145238" x="4938713" y="2133600"/>
          <p14:tracePt t="145255" x="5045075" y="2187575"/>
          <p14:tracePt t="145271" x="5153025" y="2251075"/>
          <p14:tracePt t="145288" x="5268913" y="2322513"/>
          <p14:tracePt t="145305" x="5402263" y="2419350"/>
          <p14:tracePt t="145323" x="5554663" y="2509838"/>
          <p14:tracePt t="145338" x="5554663" y="2517775"/>
          <p14:tracePt t="145586" x="5572125" y="2544763"/>
          <p14:tracePt t="145602" x="5581650" y="2562225"/>
          <p14:tracePt t="146574" x="5562600" y="2562225"/>
          <p14:tracePt t="146582" x="5545138" y="2544763"/>
          <p14:tracePt t="146591" x="5537200" y="2544763"/>
          <p14:tracePt t="146608" x="5510213" y="2536825"/>
          <p14:tracePt t="146806" x="5500688" y="2536825"/>
          <p14:tracePt t="146814" x="5491163" y="2527300"/>
          <p14:tracePt t="146825" x="5483225" y="2517775"/>
          <p14:tracePt t="146842" x="5465763" y="2500313"/>
          <p14:tracePt t="146858" x="5429250" y="2473325"/>
          <p14:tracePt t="146875" x="5411788" y="2465388"/>
          <p14:tracePt t="146892" x="5402263" y="2465388"/>
          <p14:tracePt t="146909" x="5375275" y="2455863"/>
          <p14:tracePt t="146926" x="5357813" y="2446338"/>
          <p14:tracePt t="146942" x="5286375" y="2446338"/>
          <p14:tracePt t="146959" x="5232400" y="2446338"/>
          <p14:tracePt t="146976" x="5143500" y="2446338"/>
          <p14:tracePt t="146992" x="4973638" y="2428875"/>
          <p14:tracePt t="147009" x="4822825" y="2393950"/>
          <p14:tracePt t="147026" x="4732338" y="2357438"/>
          <p14:tracePt t="147096" x="4724400" y="2357438"/>
          <p14:tracePt t="147103" x="4714875" y="2384425"/>
          <p14:tracePt t="147113" x="4705350" y="2411413"/>
          <p14:tracePt t="147129" x="4705350" y="2482850"/>
          <p14:tracePt t="147146" x="4705350" y="2544763"/>
          <p14:tracePt t="147162" x="4724400" y="2625725"/>
          <p14:tracePt t="147180" x="4751388" y="2670175"/>
          <p14:tracePt t="147195" x="4803775" y="2759075"/>
          <p14:tracePt t="147212" x="4884738" y="2822575"/>
          <p14:tracePt t="147229" x="4946650" y="2857500"/>
          <p14:tracePt t="147231" x="4965700" y="2867025"/>
          <p14:tracePt t="147247" x="4983163" y="2867025"/>
          <p14:tracePt t="147288" x="5000625" y="2874963"/>
          <p14:tracePt t="147296" x="5010150" y="2884488"/>
          <p14:tracePt t="147313" x="5037138" y="2911475"/>
          <p14:tracePt t="147329" x="5081588" y="2965450"/>
          <p14:tracePt t="147346" x="5133975" y="3017838"/>
          <p14:tracePt t="147363" x="5153025" y="3054350"/>
          <p14:tracePt t="147380" x="5170488" y="3125788"/>
          <p14:tracePt t="147396" x="5187950" y="3187700"/>
          <p14:tracePt t="147413" x="5232400" y="3303588"/>
          <p14:tracePt t="147415" x="5259388" y="3367088"/>
          <p14:tracePt t="147431" x="5303838" y="3490913"/>
          <p14:tracePt t="147448" x="5348288" y="3581400"/>
          <p14:tracePt t="147464" x="5357813" y="3589338"/>
          <p14:tracePt t="147481" x="5367338" y="3598863"/>
          <p14:tracePt t="147544" x="5367338" y="3608388"/>
          <p14:tracePt t="147552" x="5375275" y="3616325"/>
          <p14:tracePt t="147576" x="5384800" y="3625850"/>
          <p14:tracePt t="147592" x="5394325" y="3633788"/>
          <p14:tracePt t="147600" x="5402263" y="3643313"/>
          <p14:tracePt t="147615" x="5411788" y="3643313"/>
          <p14:tracePt t="147632" x="5456238" y="3670300"/>
          <p14:tracePt t="147664" x="5473700" y="3679825"/>
          <p14:tracePt t="147784" x="5473700" y="3670300"/>
          <p14:tracePt t="147792" x="5473700" y="3660775"/>
          <p14:tracePt t="147801" x="5456238" y="3643313"/>
          <p14:tracePt t="147816" x="5419725" y="3589338"/>
          <p14:tracePt t="147832" x="5411788" y="3571875"/>
          <p14:tracePt t="147848" x="5375275" y="3527425"/>
          <p14:tracePt t="147865" x="5367338" y="3527425"/>
          <p14:tracePt t="147976" x="5348288" y="3527425"/>
          <p14:tracePt t="147991" x="5330825" y="3527425"/>
          <p14:tracePt t="148002" x="5295900" y="3527425"/>
          <p14:tracePt t="148016" x="5259388" y="3527425"/>
          <p14:tracePt t="148032" x="5214938" y="3527425"/>
          <p14:tracePt t="148049" x="5153025" y="3527425"/>
          <p14:tracePt t="148065" x="5072063" y="3527425"/>
          <p14:tracePt t="148083" x="5010150" y="3527425"/>
          <p14:tracePt t="148099" x="4938713" y="3536950"/>
          <p14:tracePt t="148104" x="4884738" y="3562350"/>
          <p14:tracePt t="148116" x="4840288" y="3608388"/>
          <p14:tracePt t="148131" x="4776788" y="3670300"/>
          <p14:tracePt t="148148" x="4625975" y="3848100"/>
          <p14:tracePt t="148165" x="4419600" y="4152900"/>
          <p14:tracePt t="148182" x="4062413" y="4705350"/>
          <p14:tracePt t="148198" x="3911600" y="5000625"/>
          <p14:tracePt t="148215" x="3840163" y="5224463"/>
          <p14:tracePt t="148233" x="3822700" y="5419725"/>
          <p14:tracePt t="148249" x="3884613" y="5608638"/>
          <p14:tracePt t="148266" x="4062413" y="5813425"/>
          <p14:tracePt t="148283" x="4456113" y="6089650"/>
          <p14:tracePt t="148300" x="4973638" y="6367463"/>
          <p14:tracePt t="148319" x="5840413" y="6680200"/>
          <p14:tracePt t="148335" x="6357938" y="6777038"/>
          <p14:tracePt t="148351" x="6796088" y="6831013"/>
          <p14:tracePt t="148368" x="7081838" y="6840538"/>
          <p14:tracePt t="148384" x="7331075" y="6769100"/>
          <p14:tracePt t="148401" x="7554913" y="6661150"/>
          <p14:tracePt t="148417" x="7724775" y="6500813"/>
          <p14:tracePt t="148434" x="7867650" y="6276975"/>
          <p14:tracePt t="148451" x="8001000" y="6010275"/>
          <p14:tracePt t="148467" x="8108950" y="5680075"/>
          <p14:tracePt t="148484" x="8170863" y="5357813"/>
          <p14:tracePt t="148503" x="8180388" y="4884738"/>
          <p14:tracePt t="148519" x="8180388" y="4394200"/>
          <p14:tracePt t="148536" x="8161338" y="3759200"/>
          <p14:tracePt t="148552" x="8081963" y="3179763"/>
          <p14:tracePt t="148568" x="7966075" y="2759075"/>
          <p14:tracePt t="148585" x="7848600" y="2517775"/>
          <p14:tracePt t="148602" x="7697788" y="2322513"/>
          <p14:tracePt t="148607" x="7608888" y="2241550"/>
          <p14:tracePt t="148618" x="7518400" y="2179638"/>
          <p14:tracePt t="148635" x="7358063" y="2081213"/>
          <p14:tracePt t="148651" x="7232650" y="2017713"/>
          <p14:tracePt t="148668" x="7224713" y="2017713"/>
          <p14:tracePt t="148685" x="7215188" y="2017713"/>
          <p14:tracePt t="148703" x="7197725" y="2017713"/>
          <p14:tracePt t="148720" x="7180263" y="2017713"/>
          <p14:tracePt t="148735" x="7180263" y="2044700"/>
          <p14:tracePt t="148752" x="7170738" y="2071688"/>
          <p14:tracePt t="148769" x="7170738" y="2081213"/>
          <p14:tracePt t="148785" x="7170738" y="2098675"/>
          <p14:tracePt t="148802" x="7170738" y="2116138"/>
          <p14:tracePt t="148819" x="7180263" y="2133600"/>
          <p14:tracePt t="148835" x="7197725" y="2143125"/>
          <p14:tracePt t="148852" x="7224713" y="2152650"/>
          <p14:tracePt t="148888" x="7232650" y="2152650"/>
          <p14:tracePt t="148904" x="7259638" y="2133600"/>
          <p14:tracePt t="148918" x="7286625" y="2089150"/>
          <p14:tracePt t="148936" x="7313613" y="2009775"/>
          <p14:tracePt t="148954" x="7367588" y="1893888"/>
          <p14:tracePt t="148969" x="7412038" y="1785938"/>
          <p14:tracePt t="148986" x="7446963" y="1704975"/>
          <p14:tracePt t="149003" x="7446963" y="1687513"/>
          <p14:tracePt t="149036" x="7446963" y="1679575"/>
          <p14:tracePt t="149053" x="7446963" y="1670050"/>
          <p14:tracePt t="149071" x="7446963" y="1660525"/>
          <p14:tracePt t="149088" x="7446963" y="1633538"/>
          <p14:tracePt t="149103" x="7446963" y="1589088"/>
          <p14:tracePt t="149120" x="7446963" y="1536700"/>
          <p14:tracePt t="149137" x="7446963" y="1473200"/>
          <p14:tracePt t="149154" x="7446963" y="1428750"/>
          <p14:tracePt t="149170" x="7446963" y="1384300"/>
          <p14:tracePt t="149187" x="7446963" y="1330325"/>
          <p14:tracePt t="149204" x="7446963" y="1295400"/>
          <p14:tracePt t="149220" x="7429500" y="1268413"/>
          <p14:tracePt t="149239" x="7385050" y="1223963"/>
          <p14:tracePt t="149255" x="7348538" y="1214438"/>
          <p14:tracePt t="149272" x="7313613" y="1196975"/>
          <p14:tracePt t="149287" x="7251700" y="1187450"/>
          <p14:tracePt t="149304" x="7153275" y="1160463"/>
          <p14:tracePt t="149321" x="6991350" y="1116013"/>
          <p14:tracePt t="149337" x="6804025" y="1054100"/>
          <p14:tracePt t="149356" x="6589713" y="973138"/>
          <p14:tracePt t="149372" x="6313488" y="874713"/>
          <p14:tracePt t="149388" x="6037263" y="785813"/>
          <p14:tracePt t="149405" x="5786438" y="714375"/>
          <p14:tracePt t="149421" x="5599113" y="660400"/>
          <p14:tracePt t="149438" x="5438775" y="633413"/>
          <p14:tracePt t="149455" x="5286375" y="615950"/>
          <p14:tracePt t="149471" x="5143500" y="608013"/>
          <p14:tracePt t="149488" x="5027613" y="608013"/>
          <p14:tracePt t="149505" x="4919663" y="608013"/>
          <p14:tracePt t="149523" x="4813300" y="633413"/>
          <p14:tracePt t="149539" x="4741863" y="669925"/>
          <p14:tracePt t="149556" x="4670425" y="714375"/>
          <p14:tracePt t="149572" x="4598988" y="795338"/>
          <p14:tracePt t="149588" x="4572000" y="847725"/>
          <p14:tracePt t="149605" x="4562475" y="911225"/>
          <p14:tracePt t="149612" x="4545013" y="955675"/>
          <p14:tracePt t="149622" x="4527550" y="1017588"/>
          <p14:tracePt t="149639" x="4500563" y="1169988"/>
          <p14:tracePt t="149656" x="4483100" y="1312863"/>
          <p14:tracePt t="149672" x="4483100" y="1473200"/>
          <p14:tracePt t="149689" x="4483100" y="1616075"/>
          <p14:tracePt t="149691" x="4483100" y="1670050"/>
          <p14:tracePt t="149707" x="4483100" y="1776413"/>
          <p14:tracePt t="149724" x="4500563" y="1857375"/>
          <p14:tracePt t="149739" x="4537075" y="1919288"/>
          <p14:tracePt t="149757" x="4589463" y="1973263"/>
          <p14:tracePt t="149773" x="4652963" y="2017713"/>
          <p14:tracePt t="149789" x="4732338" y="2071688"/>
          <p14:tracePt t="149806" x="4822825" y="2133600"/>
          <p14:tracePt t="149823" x="4902200" y="2170113"/>
          <p14:tracePt t="149840" x="5010150" y="2214563"/>
          <p14:tracePt t="149857" x="5099050" y="2259013"/>
          <p14:tracePt t="149875" x="5251450" y="2312988"/>
          <p14:tracePt t="149891" x="5411788" y="2366963"/>
          <p14:tracePt t="149908" x="5599113" y="2401888"/>
          <p14:tracePt t="149924" x="5813425" y="2455863"/>
          <p14:tracePt t="149940" x="6018213" y="2490788"/>
          <p14:tracePt t="149958" x="6161088" y="2509838"/>
          <p14:tracePt t="149974" x="6242050" y="2509838"/>
          <p14:tracePt t="149990" x="6296025" y="2509838"/>
          <p14:tracePt t="150007" x="6375400" y="2455863"/>
          <p14:tracePt t="150023" x="6483350" y="2357438"/>
          <p14:tracePt t="150040" x="6599238" y="2232025"/>
          <p14:tracePt t="150059" x="6732588" y="2108200"/>
          <p14:tracePt t="150075" x="6813550" y="2071688"/>
          <p14:tracePt t="150092" x="6848475" y="2044700"/>
          <p14:tracePt t="150108" x="6875463" y="2036763"/>
          <p14:tracePt t="150124" x="6902450" y="2027238"/>
          <p14:tracePt t="150141" x="6938963" y="1982788"/>
          <p14:tracePt t="150158" x="6973888" y="1938338"/>
          <p14:tracePt t="150174" x="7018338" y="1866900"/>
          <p14:tracePt t="150191" x="7054850" y="1795463"/>
          <p14:tracePt t="150208" x="7108825" y="1724025"/>
          <p14:tracePt t="150224" x="7153275" y="1660525"/>
          <p14:tracePt t="150241" x="7188200" y="1598613"/>
          <p14:tracePt t="150259" x="7205663" y="1517650"/>
          <p14:tracePt t="150276" x="7205663" y="1465263"/>
          <p14:tracePt t="150292" x="7205663" y="1401763"/>
          <p14:tracePt t="150308" x="7161213" y="1330325"/>
          <p14:tracePt t="150325" x="7108825" y="1258888"/>
          <p14:tracePt t="150342" x="7054850" y="1196975"/>
          <p14:tracePt t="150359" x="6991350" y="1143000"/>
          <p14:tracePt t="150375" x="6929438" y="1089025"/>
          <p14:tracePt t="150392" x="6858000" y="1054100"/>
          <p14:tracePt t="150411" x="6715125" y="1017588"/>
          <p14:tracePt t="150425" x="6653213" y="1009650"/>
          <p14:tracePt t="150443" x="6402388" y="965200"/>
          <p14:tracePt t="150460" x="6197600" y="946150"/>
          <p14:tracePt t="150475" x="5991225" y="919163"/>
          <p14:tracePt t="150492" x="5786438" y="901700"/>
          <p14:tracePt t="150509" x="5608638" y="884238"/>
          <p14:tracePt t="150525" x="5429250" y="866775"/>
          <p14:tracePt t="150542" x="5259388" y="847725"/>
          <p14:tracePt t="150559" x="5089525" y="847725"/>
          <p14:tracePt t="150576" x="4965700" y="847725"/>
          <p14:tracePt t="150592" x="4884738" y="847725"/>
          <p14:tracePt t="150611" x="4830763" y="857250"/>
          <p14:tracePt t="150627" x="4768850" y="911225"/>
          <p14:tracePt t="150644" x="4732338" y="965200"/>
          <p14:tracePt t="150660" x="4660900" y="1089025"/>
          <p14:tracePt t="150677" x="4572000" y="1250950"/>
          <p14:tracePt t="150693" x="4491038" y="1411288"/>
          <p14:tracePt t="150711" x="4446588" y="1571625"/>
          <p14:tracePt t="150726" x="4438650" y="1714500"/>
          <p14:tracePt t="150743" x="4438650" y="1857375"/>
          <p14:tracePt t="150760" x="4446588" y="2009775"/>
          <p14:tracePt t="150777" x="4518025" y="2179638"/>
          <p14:tracePt t="150795" x="4679950" y="2446338"/>
          <p14:tracePt t="150812" x="4830763" y="2598738"/>
          <p14:tracePt t="150828" x="5010150" y="2751138"/>
          <p14:tracePt t="150843" x="5160963" y="2857500"/>
          <p14:tracePt t="150861" x="5295900" y="2919413"/>
          <p14:tracePt t="150877" x="5394325" y="2946400"/>
          <p14:tracePt t="150894" x="5473700" y="2965450"/>
          <p14:tracePt t="150912" x="5545138" y="2965450"/>
          <p14:tracePt t="150927" x="5643563" y="2965450"/>
          <p14:tracePt t="150944" x="5741988" y="2965450"/>
          <p14:tracePt t="150961" x="5848350" y="2965450"/>
          <p14:tracePt t="150979" x="6045200" y="2901950"/>
          <p14:tracePt t="150995" x="6180138" y="2830513"/>
          <p14:tracePt t="151012" x="6313488" y="2776538"/>
          <p14:tracePt t="151028" x="6456363" y="2732088"/>
          <p14:tracePt t="151044" x="6562725" y="2697163"/>
          <p14:tracePt t="151061" x="6643688" y="2679700"/>
          <p14:tracePt t="151078" x="6697663" y="2660650"/>
          <p14:tracePt t="151094" x="6724650" y="2652713"/>
          <p14:tracePt t="151100" x="6732588" y="2652713"/>
          <p14:tracePt t="151116" x="6732588" y="2643188"/>
          <p14:tracePt t="151132" x="6742113" y="2643188"/>
          <p14:tracePt t="151145" x="6742113" y="2633663"/>
          <p14:tracePt t="151162" x="6751638" y="2625725"/>
          <p14:tracePt t="151180" x="6751638" y="2608263"/>
          <p14:tracePt t="151196" x="6759575" y="2598738"/>
          <p14:tracePt t="151245" x="6769100" y="2598738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Association (</a:t>
            </a:r>
            <a:r>
              <a:rPr lang="en-US" b="1" dirty="0">
                <a:solidFill>
                  <a:srgbClr val="FF0000"/>
                </a:solidFill>
              </a:rPr>
              <a:t>use-a</a:t>
            </a:r>
            <a:r>
              <a:rPr lang="en-US" b="1" dirty="0"/>
              <a:t>)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756" y="213033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driver can drive different cars.</a:t>
            </a:r>
          </a:p>
          <a:p>
            <a:r>
              <a:rPr lang="en-US" dirty="0"/>
              <a:t>A rider can ride different cars with different drivers.</a:t>
            </a:r>
          </a:p>
          <a:p>
            <a:r>
              <a:rPr lang="en-US" dirty="0"/>
              <a:t>A car can be </a:t>
            </a:r>
            <a:r>
              <a:rPr lang="en-US"/>
              <a:t>used by </a:t>
            </a:r>
            <a:r>
              <a:rPr lang="en-US" dirty="0"/>
              <a:t>different riders and drivers.</a:t>
            </a:r>
          </a:p>
          <a:p>
            <a:r>
              <a:rPr lang="en-US" dirty="0"/>
              <a:t>Ternary Relation: How to link driver, car and rider in the system?</a:t>
            </a:r>
          </a:p>
          <a:p>
            <a:pPr lvl="1"/>
            <a:r>
              <a:rPr lang="en-US" dirty="0"/>
              <a:t>Add an association class Ride.</a:t>
            </a:r>
          </a:p>
          <a:p>
            <a:pPr lvl="1"/>
            <a:r>
              <a:rPr lang="en-US" dirty="0"/>
              <a:t>Add id of driver, car and rider for a ride.</a:t>
            </a:r>
          </a:p>
          <a:p>
            <a:pPr lvl="1"/>
            <a:r>
              <a:rPr lang="en-US" dirty="0"/>
              <a:t>Add rides list in driver, rider and car.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827878" y="1322446"/>
            <a:ext cx="6212488" cy="733496"/>
            <a:chOff x="3721285" y="1316189"/>
            <a:chExt cx="6212488" cy="733496"/>
          </a:xfrm>
        </p:grpSpPr>
        <p:grpSp>
          <p:nvGrpSpPr>
            <p:cNvPr id="16" name="Group 15"/>
            <p:cNvGrpSpPr/>
            <p:nvPr/>
          </p:nvGrpSpPr>
          <p:grpSpPr>
            <a:xfrm>
              <a:off x="3721285" y="1354213"/>
              <a:ext cx="3685141" cy="695472"/>
              <a:chOff x="3721285" y="1354213"/>
              <a:chExt cx="3685141" cy="695472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3721285" y="1470136"/>
                <a:ext cx="3685141" cy="579549"/>
                <a:chOff x="5080935" y="1918951"/>
                <a:chExt cx="4586089" cy="579549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80935" y="1918951"/>
                  <a:ext cx="1378039" cy="57954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/>
                    <a:t>Driver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8369122" y="1918951"/>
                  <a:ext cx="1297902" cy="579549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/>
                    <a:t>Car</a:t>
                  </a:r>
                </a:p>
              </p:txBody>
            </p:sp>
            <p:cxnSp>
              <p:nvCxnSpPr>
                <p:cNvPr id="21" name="Straight Arrow Connector 20"/>
                <p:cNvCxnSpPr>
                  <a:stCxn id="19" idx="3"/>
                  <a:endCxn id="20" idx="1"/>
                </p:cNvCxnSpPr>
                <p:nvPr/>
              </p:nvCxnSpPr>
              <p:spPr>
                <a:xfrm>
                  <a:off x="6458974" y="2208726"/>
                  <a:ext cx="1910148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5079545" y="1354213"/>
                <a:ext cx="782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Drives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8826453" y="1470136"/>
              <a:ext cx="1107320" cy="5795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Rider</a:t>
              </a:r>
            </a:p>
          </p:txBody>
        </p:sp>
        <p:cxnSp>
          <p:nvCxnSpPr>
            <p:cNvPr id="29" name="Straight Arrow Connector 28"/>
            <p:cNvCxnSpPr>
              <a:stCxn id="28" idx="1"/>
              <a:endCxn id="14" idx="3"/>
            </p:cNvCxnSpPr>
            <p:nvPr/>
          </p:nvCxnSpPr>
          <p:spPr>
            <a:xfrm flipH="1">
              <a:off x="7406426" y="1759911"/>
              <a:ext cx="142002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846282" y="1316189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Rides</a:t>
              </a:r>
            </a:p>
          </p:txBody>
        </p:sp>
      </p:grpSp>
      <p:pic>
        <p:nvPicPr>
          <p:cNvPr id="9218" name="Picture 2" descr="Image result for driver rider and car png careem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r="8166"/>
          <a:stretch/>
        </p:blipFill>
        <p:spPr bwMode="auto">
          <a:xfrm>
            <a:off x="9236078" y="253131"/>
            <a:ext cx="2910626" cy="223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/>
          <p:cNvGrpSpPr/>
          <p:nvPr/>
        </p:nvGrpSpPr>
        <p:grpSpPr>
          <a:xfrm>
            <a:off x="6513019" y="4163982"/>
            <a:ext cx="5475652" cy="1952563"/>
            <a:chOff x="5581931" y="4586349"/>
            <a:chExt cx="5475652" cy="1952563"/>
          </a:xfrm>
        </p:grpSpPr>
        <p:grpSp>
          <p:nvGrpSpPr>
            <p:cNvPr id="58" name="Group 57"/>
            <p:cNvGrpSpPr/>
            <p:nvPr/>
          </p:nvGrpSpPr>
          <p:grpSpPr>
            <a:xfrm>
              <a:off x="5581931" y="4586349"/>
              <a:ext cx="5475652" cy="1952563"/>
              <a:chOff x="3503957" y="4717981"/>
              <a:chExt cx="5475652" cy="1952563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3503957" y="4717981"/>
                <a:ext cx="5475652" cy="1952563"/>
                <a:chOff x="4161904" y="1206111"/>
                <a:chExt cx="5475652" cy="1952563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4161904" y="1206111"/>
                  <a:ext cx="3244547" cy="1952563"/>
                  <a:chOff x="4161904" y="1206111"/>
                  <a:chExt cx="3244547" cy="1952563"/>
                </a:xfrm>
              </p:grpSpPr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4161904" y="1300620"/>
                    <a:ext cx="3244547" cy="1858054"/>
                    <a:chOff x="5629254" y="1749435"/>
                    <a:chExt cx="4037770" cy="1858054"/>
                  </a:xfrm>
                </p:grpSpPr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5629254" y="1749435"/>
                      <a:ext cx="1378036" cy="57954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b="1" dirty="0"/>
                        <a:t>Driver</a:t>
                      </a:r>
                    </a:p>
                  </p:txBody>
                </p: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8369122" y="3027940"/>
                      <a:ext cx="1297902" cy="57954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b="1" dirty="0"/>
                        <a:t>Car</a:t>
                      </a:r>
                    </a:p>
                  </p:txBody>
                </p:sp>
                <p:cxnSp>
                  <p:nvCxnSpPr>
                    <p:cNvPr id="47" name="Straight Arrow Connector 46"/>
                    <p:cNvCxnSpPr>
                      <a:stCxn id="45" idx="3"/>
                      <a:endCxn id="49" idx="1"/>
                    </p:cNvCxnSpPr>
                    <p:nvPr/>
                  </p:nvCxnSpPr>
                  <p:spPr>
                    <a:xfrm flipV="1">
                      <a:off x="7007290" y="2038865"/>
                      <a:ext cx="1347336" cy="345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5432403" y="1206111"/>
                    <a:ext cx="5709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Pick</a:t>
                    </a:r>
                  </a:p>
                </p:txBody>
              </p:sp>
            </p:grpSp>
            <p:sp>
              <p:nvSpPr>
                <p:cNvPr id="40" name="Rectangle 39"/>
                <p:cNvSpPr/>
                <p:nvPr/>
              </p:nvSpPr>
              <p:spPr>
                <a:xfrm>
                  <a:off x="8530236" y="1315588"/>
                  <a:ext cx="1107320" cy="579549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/>
                    <a:t>Rider</a:t>
                  </a:r>
                </a:p>
              </p:txBody>
            </p:sp>
            <p:cxnSp>
              <p:nvCxnSpPr>
                <p:cNvPr id="41" name="Straight Arrow Connector 40"/>
                <p:cNvCxnSpPr>
                  <a:stCxn id="40" idx="1"/>
                  <a:endCxn id="49" idx="3"/>
                </p:cNvCxnSpPr>
                <p:nvPr/>
              </p:nvCxnSpPr>
              <p:spPr>
                <a:xfrm flipH="1" flipV="1">
                  <a:off x="7394801" y="1590050"/>
                  <a:ext cx="1135435" cy="15313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/>
                <p:cNvSpPr txBox="1"/>
                <p:nvPr/>
              </p:nvSpPr>
              <p:spPr>
                <a:xfrm>
                  <a:off x="7739365" y="1236030"/>
                  <a:ext cx="6719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Book</a:t>
                  </a:r>
                </a:p>
              </p:txBody>
            </p:sp>
          </p:grpSp>
          <p:sp>
            <p:nvSpPr>
              <p:cNvPr id="49" name="Rectangle 48"/>
              <p:cNvSpPr/>
              <p:nvPr/>
            </p:nvSpPr>
            <p:spPr>
              <a:xfrm>
                <a:off x="5693928" y="4812145"/>
                <a:ext cx="1042926" cy="57954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Ride</a:t>
                </a:r>
              </a:p>
            </p:txBody>
          </p:sp>
          <p:cxnSp>
            <p:nvCxnSpPr>
              <p:cNvPr id="54" name="Straight Arrow Connector 53"/>
              <p:cNvCxnSpPr>
                <a:stCxn id="46" idx="0"/>
                <a:endCxn id="49" idx="2"/>
              </p:cNvCxnSpPr>
              <p:nvPr/>
            </p:nvCxnSpPr>
            <p:spPr>
              <a:xfrm flipH="1" flipV="1">
                <a:off x="6215391" y="5391694"/>
                <a:ext cx="11625" cy="69930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/>
            <p:cNvSpPr txBox="1"/>
            <p:nvPr/>
          </p:nvSpPr>
          <p:spPr>
            <a:xfrm>
              <a:off x="8378572" y="5472383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Used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5A6A0AC-3D27-4E34-9D6A-A45004939920}"/>
                  </a:ext>
                </a:extLst>
              </p14:cNvPr>
              <p14:cNvContentPartPr/>
              <p14:nvPr/>
            </p14:nvContentPartPr>
            <p14:xfrm>
              <a:off x="5351220" y="1870800"/>
              <a:ext cx="214200" cy="178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5A6A0AC-3D27-4E34-9D6A-A450049399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42220" y="1862160"/>
                <a:ext cx="2318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64DB1FF-01AB-4D9F-8A19-E47CEFA94EE7}"/>
                  </a:ext>
                </a:extLst>
              </p14:cNvPr>
              <p14:cNvContentPartPr/>
              <p14:nvPr/>
            </p14:nvContentPartPr>
            <p14:xfrm>
              <a:off x="6262380" y="1942440"/>
              <a:ext cx="241200" cy="205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64DB1FF-01AB-4D9F-8A19-E47CEFA94E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53740" y="1933800"/>
                <a:ext cx="2588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6125496-1135-439C-973B-80C9458618DA}"/>
                  </a:ext>
                </a:extLst>
              </p14:cNvPr>
              <p14:cNvContentPartPr/>
              <p14:nvPr/>
            </p14:nvContentPartPr>
            <p14:xfrm>
              <a:off x="3846780" y="1901760"/>
              <a:ext cx="410400" cy="270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6125496-1135-439C-973B-80C9458618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38140" y="1893120"/>
                <a:ext cx="428040" cy="28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5B4EE067-8006-4780-ACF4-EEE8DBB1D385}"/>
              </a:ext>
            </a:extLst>
          </p:cNvPr>
          <p:cNvGrpSpPr/>
          <p:nvPr/>
        </p:nvGrpSpPr>
        <p:grpSpPr>
          <a:xfrm>
            <a:off x="8209260" y="1871160"/>
            <a:ext cx="428040" cy="414360"/>
            <a:chOff x="8209260" y="1871160"/>
            <a:chExt cx="428040" cy="41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5CDA3C6-BA42-47E7-A3FC-C33C83A8911A}"/>
                    </a:ext>
                  </a:extLst>
                </p14:cNvPr>
                <p14:cNvContentPartPr/>
                <p14:nvPr/>
              </p14:nvContentPartPr>
              <p14:xfrm>
                <a:off x="8209260" y="1894920"/>
                <a:ext cx="89640" cy="174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5CDA3C6-BA42-47E7-A3FC-C33C83A8911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00620" y="1885920"/>
                  <a:ext cx="1072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362FCC7-CE4C-455B-847F-19C479D5147F}"/>
                    </a:ext>
                  </a:extLst>
                </p14:cNvPr>
                <p14:cNvContentPartPr/>
                <p14:nvPr/>
              </p14:nvContentPartPr>
              <p14:xfrm>
                <a:off x="8215740" y="2041080"/>
                <a:ext cx="172800" cy="61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362FCC7-CE4C-455B-847F-19C479D5147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206740" y="2032080"/>
                  <a:ext cx="1904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0C2F2CF-A84D-432C-A428-CB9F85946CD0}"/>
                    </a:ext>
                  </a:extLst>
                </p14:cNvPr>
                <p14:cNvContentPartPr/>
                <p14:nvPr/>
              </p14:nvContentPartPr>
              <p14:xfrm>
                <a:off x="8247780" y="1871160"/>
                <a:ext cx="318600" cy="266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0C2F2CF-A84D-432C-A428-CB9F85946CD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239140" y="1862160"/>
                  <a:ext cx="3362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C619F8-C0E4-4E0C-BC62-08E5750E042D}"/>
                    </a:ext>
                  </a:extLst>
                </p14:cNvPr>
                <p14:cNvContentPartPr/>
                <p14:nvPr/>
              </p14:nvContentPartPr>
              <p14:xfrm>
                <a:off x="8295660" y="2151240"/>
                <a:ext cx="341640" cy="134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C619F8-C0E4-4E0C-BC62-08E5750E042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286660" y="2142600"/>
                  <a:ext cx="35928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789C29F-F678-4FEB-A5B9-3406485A3460}"/>
                  </a:ext>
                </a:extLst>
              </p14:cNvPr>
              <p14:cNvContentPartPr/>
              <p14:nvPr/>
            </p14:nvContentPartPr>
            <p14:xfrm>
              <a:off x="6335460" y="2146920"/>
              <a:ext cx="253800" cy="59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789C29F-F678-4FEB-A5B9-3406485A346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26460" y="2137920"/>
                <a:ext cx="27144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1CD8D89-79A7-495C-B45E-0B57DA509A54}"/>
                  </a:ext>
                </a:extLst>
              </p14:cNvPr>
              <p14:cNvContentPartPr/>
              <p14:nvPr/>
            </p14:nvContentPartPr>
            <p14:xfrm>
              <a:off x="5393340" y="2068440"/>
              <a:ext cx="274320" cy="1022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1CD8D89-79A7-495C-B45E-0B57DA509A5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384700" y="2059440"/>
                <a:ext cx="291960" cy="11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CFF60F9D-0414-470E-8C54-09F44F5D7061}"/>
              </a:ext>
            </a:extLst>
          </p:cNvPr>
          <p:cNvGrpSpPr/>
          <p:nvPr/>
        </p:nvGrpSpPr>
        <p:grpSpPr>
          <a:xfrm>
            <a:off x="3766860" y="1840200"/>
            <a:ext cx="587520" cy="397800"/>
            <a:chOff x="3766860" y="1840200"/>
            <a:chExt cx="587520" cy="39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B4006F9-00A3-4AC8-B85D-AF981975B417}"/>
                    </a:ext>
                  </a:extLst>
                </p14:cNvPr>
                <p14:cNvContentPartPr/>
                <p14:nvPr/>
              </p14:nvContentPartPr>
              <p14:xfrm>
                <a:off x="3766860" y="1840200"/>
                <a:ext cx="128520" cy="185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B4006F9-00A3-4AC8-B85D-AF981975B41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758220" y="1831200"/>
                  <a:ext cx="1461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C136037-FE18-40F2-8C38-E920D4C6E1D0}"/>
                    </a:ext>
                  </a:extLst>
                </p14:cNvPr>
                <p14:cNvContentPartPr/>
                <p14:nvPr/>
              </p14:nvContentPartPr>
              <p14:xfrm>
                <a:off x="3834540" y="1996440"/>
                <a:ext cx="196560" cy="77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C136037-FE18-40F2-8C38-E920D4C6E1D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5900" y="1987440"/>
                  <a:ext cx="2142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5CBCE3F-84B6-4C4C-830F-35953D9D9C8C}"/>
                    </a:ext>
                  </a:extLst>
                </p14:cNvPr>
                <p14:cNvContentPartPr/>
                <p14:nvPr/>
              </p14:nvContentPartPr>
              <p14:xfrm>
                <a:off x="3961260" y="2058720"/>
                <a:ext cx="393120" cy="179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5CBCE3F-84B6-4C4C-830F-35953D9D9C8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52620" y="2049720"/>
                  <a:ext cx="410760" cy="19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500B822-B1AA-49F4-90BC-84B86DBFA779}"/>
                  </a:ext>
                </a:extLst>
              </p14:cNvPr>
              <p14:cNvContentPartPr/>
              <p14:nvPr/>
            </p14:nvContentPartPr>
            <p14:xfrm>
              <a:off x="9630900" y="4794720"/>
              <a:ext cx="271800" cy="1242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500B822-B1AA-49F4-90BC-84B86DBFA77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621900" y="4785720"/>
                <a:ext cx="289440" cy="14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252" name="Group 9251">
            <a:extLst>
              <a:ext uri="{FF2B5EF4-FFF2-40B4-BE49-F238E27FC236}">
                <a16:creationId xmlns:a16="http://schemas.microsoft.com/office/drawing/2014/main" id="{4C7ABB6C-FDD2-488F-891E-43C43F9074F2}"/>
              </a:ext>
            </a:extLst>
          </p:cNvPr>
          <p:cNvGrpSpPr/>
          <p:nvPr/>
        </p:nvGrpSpPr>
        <p:grpSpPr>
          <a:xfrm>
            <a:off x="10753380" y="3306480"/>
            <a:ext cx="1249560" cy="1078200"/>
            <a:chOff x="10753380" y="3306480"/>
            <a:chExt cx="1249560" cy="107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9228" name="Ink 9227">
                  <a:extLst>
                    <a:ext uri="{FF2B5EF4-FFF2-40B4-BE49-F238E27FC236}">
                      <a16:creationId xmlns:a16="http://schemas.microsoft.com/office/drawing/2014/main" id="{1C06295A-1E3B-4ADB-A193-504ECA8F4C02}"/>
                    </a:ext>
                  </a:extLst>
                </p14:cNvPr>
                <p14:cNvContentPartPr/>
                <p14:nvPr/>
              </p14:nvContentPartPr>
              <p14:xfrm>
                <a:off x="10978020" y="4239240"/>
                <a:ext cx="347400" cy="145440"/>
              </p14:xfrm>
            </p:contentPart>
          </mc:Choice>
          <mc:Fallback xmlns="">
            <p:pic>
              <p:nvPicPr>
                <p:cNvPr id="9228" name="Ink 9227">
                  <a:extLst>
                    <a:ext uri="{FF2B5EF4-FFF2-40B4-BE49-F238E27FC236}">
                      <a16:creationId xmlns:a16="http://schemas.microsoft.com/office/drawing/2014/main" id="{1C06295A-1E3B-4ADB-A193-504ECA8F4C0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969020" y="4230600"/>
                  <a:ext cx="3650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9229" name="Ink 9228">
                  <a:extLst>
                    <a:ext uri="{FF2B5EF4-FFF2-40B4-BE49-F238E27FC236}">
                      <a16:creationId xmlns:a16="http://schemas.microsoft.com/office/drawing/2014/main" id="{79D6F082-1BE7-4757-A246-25AE58C1B0BC}"/>
                    </a:ext>
                  </a:extLst>
                </p14:cNvPr>
                <p14:cNvContentPartPr/>
                <p14:nvPr/>
              </p14:nvContentPartPr>
              <p14:xfrm>
                <a:off x="11253420" y="3843600"/>
                <a:ext cx="290520" cy="316080"/>
              </p14:xfrm>
            </p:contentPart>
          </mc:Choice>
          <mc:Fallback xmlns="">
            <p:pic>
              <p:nvPicPr>
                <p:cNvPr id="9229" name="Ink 9228">
                  <a:extLst>
                    <a:ext uri="{FF2B5EF4-FFF2-40B4-BE49-F238E27FC236}">
                      <a16:creationId xmlns:a16="http://schemas.microsoft.com/office/drawing/2014/main" id="{79D6F082-1BE7-4757-A246-25AE58C1B0B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244420" y="3834600"/>
                  <a:ext cx="3081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9230" name="Ink 9229">
                  <a:extLst>
                    <a:ext uri="{FF2B5EF4-FFF2-40B4-BE49-F238E27FC236}">
                      <a16:creationId xmlns:a16="http://schemas.microsoft.com/office/drawing/2014/main" id="{DF399146-AA05-4B77-AB96-6CFA2667DE6B}"/>
                    </a:ext>
                  </a:extLst>
                </p14:cNvPr>
                <p14:cNvContentPartPr/>
                <p14:nvPr/>
              </p14:nvContentPartPr>
              <p14:xfrm>
                <a:off x="11541420" y="3973200"/>
                <a:ext cx="130680" cy="140040"/>
              </p14:xfrm>
            </p:contentPart>
          </mc:Choice>
          <mc:Fallback xmlns="">
            <p:pic>
              <p:nvPicPr>
                <p:cNvPr id="9230" name="Ink 9229">
                  <a:extLst>
                    <a:ext uri="{FF2B5EF4-FFF2-40B4-BE49-F238E27FC236}">
                      <a16:creationId xmlns:a16="http://schemas.microsoft.com/office/drawing/2014/main" id="{DF399146-AA05-4B77-AB96-6CFA2667DE6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532780" y="3964560"/>
                  <a:ext cx="1483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231" name="Ink 9230">
                  <a:extLst>
                    <a:ext uri="{FF2B5EF4-FFF2-40B4-BE49-F238E27FC236}">
                      <a16:creationId xmlns:a16="http://schemas.microsoft.com/office/drawing/2014/main" id="{F6BC98AF-D2A6-4ED9-A35E-B2D0AADAFA9F}"/>
                    </a:ext>
                  </a:extLst>
                </p14:cNvPr>
                <p14:cNvContentPartPr/>
                <p14:nvPr/>
              </p14:nvContentPartPr>
              <p14:xfrm>
                <a:off x="11760660" y="3840720"/>
                <a:ext cx="110160" cy="160560"/>
              </p14:xfrm>
            </p:contentPart>
          </mc:Choice>
          <mc:Fallback xmlns="">
            <p:pic>
              <p:nvPicPr>
                <p:cNvPr id="9231" name="Ink 9230">
                  <a:extLst>
                    <a:ext uri="{FF2B5EF4-FFF2-40B4-BE49-F238E27FC236}">
                      <a16:creationId xmlns:a16="http://schemas.microsoft.com/office/drawing/2014/main" id="{F6BC98AF-D2A6-4ED9-A35E-B2D0AADAFA9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751660" y="3832080"/>
                  <a:ext cx="127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9232" name="Ink 9231">
                  <a:extLst>
                    <a:ext uri="{FF2B5EF4-FFF2-40B4-BE49-F238E27FC236}">
                      <a16:creationId xmlns:a16="http://schemas.microsoft.com/office/drawing/2014/main" id="{1B666089-E63B-44E4-9DF3-F06ED1AA0463}"/>
                    </a:ext>
                  </a:extLst>
                </p14:cNvPr>
                <p14:cNvContentPartPr/>
                <p14:nvPr/>
              </p14:nvContentPartPr>
              <p14:xfrm>
                <a:off x="11689740" y="3769080"/>
                <a:ext cx="313200" cy="146520"/>
              </p14:xfrm>
            </p:contentPart>
          </mc:Choice>
          <mc:Fallback xmlns="">
            <p:pic>
              <p:nvPicPr>
                <p:cNvPr id="9232" name="Ink 9231">
                  <a:extLst>
                    <a:ext uri="{FF2B5EF4-FFF2-40B4-BE49-F238E27FC236}">
                      <a16:creationId xmlns:a16="http://schemas.microsoft.com/office/drawing/2014/main" id="{1B666089-E63B-44E4-9DF3-F06ED1AA046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680740" y="3760440"/>
                  <a:ext cx="330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247" name="Ink 9246">
                  <a:extLst>
                    <a:ext uri="{FF2B5EF4-FFF2-40B4-BE49-F238E27FC236}">
                      <a16:creationId xmlns:a16="http://schemas.microsoft.com/office/drawing/2014/main" id="{678B7353-12A6-4056-A913-1A806DF9E03E}"/>
                    </a:ext>
                  </a:extLst>
                </p14:cNvPr>
                <p14:cNvContentPartPr/>
                <p14:nvPr/>
              </p14:nvContentPartPr>
              <p14:xfrm>
                <a:off x="10867140" y="3641640"/>
                <a:ext cx="137160" cy="222840"/>
              </p14:xfrm>
            </p:contentPart>
          </mc:Choice>
          <mc:Fallback xmlns="">
            <p:pic>
              <p:nvPicPr>
                <p:cNvPr id="9247" name="Ink 9246">
                  <a:extLst>
                    <a:ext uri="{FF2B5EF4-FFF2-40B4-BE49-F238E27FC236}">
                      <a16:creationId xmlns:a16="http://schemas.microsoft.com/office/drawing/2014/main" id="{678B7353-12A6-4056-A913-1A806DF9E03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858500" y="3633000"/>
                  <a:ext cx="1548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248" name="Ink 9247">
                  <a:extLst>
                    <a:ext uri="{FF2B5EF4-FFF2-40B4-BE49-F238E27FC236}">
                      <a16:creationId xmlns:a16="http://schemas.microsoft.com/office/drawing/2014/main" id="{D5EB9D01-1C00-4902-80EA-C200357C551A}"/>
                    </a:ext>
                  </a:extLst>
                </p14:cNvPr>
                <p14:cNvContentPartPr/>
                <p14:nvPr/>
              </p14:nvContentPartPr>
              <p14:xfrm>
                <a:off x="10753380" y="3535800"/>
                <a:ext cx="438120" cy="236880"/>
              </p14:xfrm>
            </p:contentPart>
          </mc:Choice>
          <mc:Fallback xmlns="">
            <p:pic>
              <p:nvPicPr>
                <p:cNvPr id="9248" name="Ink 9247">
                  <a:extLst>
                    <a:ext uri="{FF2B5EF4-FFF2-40B4-BE49-F238E27FC236}">
                      <a16:creationId xmlns:a16="http://schemas.microsoft.com/office/drawing/2014/main" id="{D5EB9D01-1C00-4902-80EA-C200357C551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744740" y="3527160"/>
                  <a:ext cx="4557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249" name="Ink 9248">
                  <a:extLst>
                    <a:ext uri="{FF2B5EF4-FFF2-40B4-BE49-F238E27FC236}">
                      <a16:creationId xmlns:a16="http://schemas.microsoft.com/office/drawing/2014/main" id="{51C4CF4C-5169-4FE7-A091-CFC0EE546D3B}"/>
                    </a:ext>
                  </a:extLst>
                </p14:cNvPr>
                <p14:cNvContentPartPr/>
                <p14:nvPr/>
              </p14:nvContentPartPr>
              <p14:xfrm>
                <a:off x="11126700" y="3573240"/>
                <a:ext cx="32040" cy="49680"/>
              </p14:xfrm>
            </p:contentPart>
          </mc:Choice>
          <mc:Fallback xmlns="">
            <p:pic>
              <p:nvPicPr>
                <p:cNvPr id="9249" name="Ink 9248">
                  <a:extLst>
                    <a:ext uri="{FF2B5EF4-FFF2-40B4-BE49-F238E27FC236}">
                      <a16:creationId xmlns:a16="http://schemas.microsoft.com/office/drawing/2014/main" id="{51C4CF4C-5169-4FE7-A091-CFC0EE546D3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117700" y="3564600"/>
                  <a:ext cx="496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250" name="Ink 9249">
                  <a:extLst>
                    <a:ext uri="{FF2B5EF4-FFF2-40B4-BE49-F238E27FC236}">
                      <a16:creationId xmlns:a16="http://schemas.microsoft.com/office/drawing/2014/main" id="{9319DF16-54BD-4E0F-9D8C-334C45D47B55}"/>
                    </a:ext>
                  </a:extLst>
                </p14:cNvPr>
                <p14:cNvContentPartPr/>
                <p14:nvPr/>
              </p14:nvContentPartPr>
              <p14:xfrm>
                <a:off x="11229300" y="3357960"/>
                <a:ext cx="477000" cy="341280"/>
              </p14:xfrm>
            </p:contentPart>
          </mc:Choice>
          <mc:Fallback xmlns="">
            <p:pic>
              <p:nvPicPr>
                <p:cNvPr id="9250" name="Ink 9249">
                  <a:extLst>
                    <a:ext uri="{FF2B5EF4-FFF2-40B4-BE49-F238E27FC236}">
                      <a16:creationId xmlns:a16="http://schemas.microsoft.com/office/drawing/2014/main" id="{9319DF16-54BD-4E0F-9D8C-334C45D47B5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220660" y="3349320"/>
                  <a:ext cx="4946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251" name="Ink 9250">
                  <a:extLst>
                    <a:ext uri="{FF2B5EF4-FFF2-40B4-BE49-F238E27FC236}">
                      <a16:creationId xmlns:a16="http://schemas.microsoft.com/office/drawing/2014/main" id="{54AAC7E4-4F77-4A71-A94B-E9EC94B87130}"/>
                    </a:ext>
                  </a:extLst>
                </p14:cNvPr>
                <p14:cNvContentPartPr/>
                <p14:nvPr/>
              </p14:nvContentPartPr>
              <p14:xfrm>
                <a:off x="11839500" y="3306480"/>
                <a:ext cx="4320" cy="8640"/>
              </p14:xfrm>
            </p:contentPart>
          </mc:Choice>
          <mc:Fallback xmlns="">
            <p:pic>
              <p:nvPicPr>
                <p:cNvPr id="9251" name="Ink 9250">
                  <a:extLst>
                    <a:ext uri="{FF2B5EF4-FFF2-40B4-BE49-F238E27FC236}">
                      <a16:creationId xmlns:a16="http://schemas.microsoft.com/office/drawing/2014/main" id="{54AAC7E4-4F77-4A71-A94B-E9EC94B8713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830860" y="3297480"/>
                  <a:ext cx="2196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69" name="Group 9268">
            <a:extLst>
              <a:ext uri="{FF2B5EF4-FFF2-40B4-BE49-F238E27FC236}">
                <a16:creationId xmlns:a16="http://schemas.microsoft.com/office/drawing/2014/main" id="{4B91CEEB-A13D-4C8E-8D4A-E1907002E870}"/>
              </a:ext>
            </a:extLst>
          </p:cNvPr>
          <p:cNvGrpSpPr/>
          <p:nvPr/>
        </p:nvGrpSpPr>
        <p:grpSpPr>
          <a:xfrm>
            <a:off x="9943740" y="4673400"/>
            <a:ext cx="1587960" cy="1433520"/>
            <a:chOff x="9943740" y="4673400"/>
            <a:chExt cx="1587960" cy="143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137062D-D132-4DF7-BBC3-C446BDE693E3}"/>
                    </a:ext>
                  </a:extLst>
                </p14:cNvPr>
                <p14:cNvContentPartPr/>
                <p14:nvPr/>
              </p14:nvContentPartPr>
              <p14:xfrm>
                <a:off x="10029420" y="4873560"/>
                <a:ext cx="1098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137062D-D132-4DF7-BBC3-C446BDE693E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020780" y="4864560"/>
                  <a:ext cx="1274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B14F220-646E-485A-A4AF-3A9807FAFF53}"/>
                    </a:ext>
                  </a:extLst>
                </p14:cNvPr>
                <p14:cNvContentPartPr/>
                <p14:nvPr/>
              </p14:nvContentPartPr>
              <p14:xfrm>
                <a:off x="10205460" y="4902000"/>
                <a:ext cx="57960" cy="112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B14F220-646E-485A-A4AF-3A9807FAFF5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196820" y="4893000"/>
                  <a:ext cx="756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84A7AE3-D552-4A4B-8818-99D7F07857A8}"/>
                    </a:ext>
                  </a:extLst>
                </p14:cNvPr>
                <p14:cNvContentPartPr/>
                <p14:nvPr/>
              </p14:nvContentPartPr>
              <p14:xfrm>
                <a:off x="10221300" y="4841520"/>
                <a:ext cx="23400" cy="23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84A7AE3-D552-4A4B-8818-99D7F07857A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212300" y="4832520"/>
                  <a:ext cx="410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49815E2-338D-4D96-ADD0-7141108115AF}"/>
                    </a:ext>
                  </a:extLst>
                </p14:cNvPr>
                <p14:cNvContentPartPr/>
                <p14:nvPr/>
              </p14:nvContentPartPr>
              <p14:xfrm>
                <a:off x="10277460" y="4812720"/>
                <a:ext cx="135720" cy="195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49815E2-338D-4D96-ADD0-7141108115A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268460" y="4803720"/>
                  <a:ext cx="1533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35ADB93-29BD-4F0D-AE86-AE86BEDD7058}"/>
                    </a:ext>
                  </a:extLst>
                </p14:cNvPr>
                <p14:cNvContentPartPr/>
                <p14:nvPr/>
              </p14:nvContentPartPr>
              <p14:xfrm>
                <a:off x="10421460" y="4886160"/>
                <a:ext cx="74160" cy="99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35ADB93-29BD-4F0D-AE86-AE86BEDD705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412820" y="4877160"/>
                  <a:ext cx="918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B5229DF-9B0C-4F0B-8376-E2859A1E0255}"/>
                    </a:ext>
                  </a:extLst>
                </p14:cNvPr>
                <p14:cNvContentPartPr/>
                <p14:nvPr/>
              </p14:nvContentPartPr>
              <p14:xfrm>
                <a:off x="10515420" y="4880040"/>
                <a:ext cx="146160" cy="94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B5229DF-9B0C-4F0B-8376-E2859A1E025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506420" y="4871040"/>
                  <a:ext cx="163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BD2E3A7-3D80-4FF8-BC3C-90E2BD0BD360}"/>
                    </a:ext>
                  </a:extLst>
                </p14:cNvPr>
                <p14:cNvContentPartPr/>
                <p14:nvPr/>
              </p14:nvContentPartPr>
              <p14:xfrm>
                <a:off x="10766340" y="4956720"/>
                <a:ext cx="36720" cy="146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BD2E3A7-3D80-4FF8-BC3C-90E2BD0BD36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57340" y="4948080"/>
                  <a:ext cx="543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ADE9622-18BC-4E22-8D74-99E849F18D8C}"/>
                    </a:ext>
                  </a:extLst>
                </p14:cNvPr>
                <p14:cNvContentPartPr/>
                <p14:nvPr/>
              </p14:nvContentPartPr>
              <p14:xfrm>
                <a:off x="10713420" y="4832880"/>
                <a:ext cx="45360" cy="25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ADE9622-18BC-4E22-8D74-99E849F18D8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704780" y="4824240"/>
                  <a:ext cx="63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C8A38B3-6235-4C02-9538-3877BDE13FDA}"/>
                    </a:ext>
                  </a:extLst>
                </p14:cNvPr>
                <p14:cNvContentPartPr/>
                <p14:nvPr/>
              </p14:nvContentPartPr>
              <p14:xfrm>
                <a:off x="10893780" y="4822080"/>
                <a:ext cx="158040" cy="240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C8A38B3-6235-4C02-9538-3877BDE13FD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885140" y="4813440"/>
                  <a:ext cx="1756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EFB8F7F-EBEB-48F0-919B-39120E8EE781}"/>
                    </a:ext>
                  </a:extLst>
                </p14:cNvPr>
                <p14:cNvContentPartPr/>
                <p14:nvPr/>
              </p14:nvContentPartPr>
              <p14:xfrm>
                <a:off x="10203660" y="5190720"/>
                <a:ext cx="150480" cy="237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EFB8F7F-EBEB-48F0-919B-39120E8EE78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195020" y="5181720"/>
                  <a:ext cx="1681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A77DCB-43CB-41F3-95D5-504C9D8C4CC8}"/>
                    </a:ext>
                  </a:extLst>
                </p14:cNvPr>
                <p14:cNvContentPartPr/>
                <p14:nvPr/>
              </p14:nvContentPartPr>
              <p14:xfrm>
                <a:off x="10361700" y="5220960"/>
                <a:ext cx="173520" cy="136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A77DCB-43CB-41F3-95D5-504C9D8C4CC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353060" y="5211960"/>
                  <a:ext cx="1911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B779AC6-C809-48EE-AC79-3E7A22B8539B}"/>
                    </a:ext>
                  </a:extLst>
                </p14:cNvPr>
                <p14:cNvContentPartPr/>
                <p14:nvPr/>
              </p14:nvContentPartPr>
              <p14:xfrm>
                <a:off x="10476900" y="5128440"/>
                <a:ext cx="30600" cy="28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B779AC6-C809-48EE-AC79-3E7A22B8539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467900" y="5119440"/>
                  <a:ext cx="482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E66466C-D358-4EE8-9943-B225D1A28819}"/>
                    </a:ext>
                  </a:extLst>
                </p14:cNvPr>
                <p14:cNvContentPartPr/>
                <p14:nvPr/>
              </p14:nvContentPartPr>
              <p14:xfrm>
                <a:off x="10530180" y="5228520"/>
                <a:ext cx="203760" cy="87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E66466C-D358-4EE8-9943-B225D1A2881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521540" y="5219520"/>
                  <a:ext cx="2214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216" name="Ink 9215">
                  <a:extLst>
                    <a:ext uri="{FF2B5EF4-FFF2-40B4-BE49-F238E27FC236}">
                      <a16:creationId xmlns:a16="http://schemas.microsoft.com/office/drawing/2014/main" id="{D5FDA2FA-AF50-4044-8AAF-362ECFEDAA7B}"/>
                    </a:ext>
                  </a:extLst>
                </p14:cNvPr>
                <p14:cNvContentPartPr/>
                <p14:nvPr/>
              </p14:nvContentPartPr>
              <p14:xfrm>
                <a:off x="10922220" y="5191800"/>
                <a:ext cx="63000" cy="127800"/>
              </p14:xfrm>
            </p:contentPart>
          </mc:Choice>
          <mc:Fallback xmlns="">
            <p:pic>
              <p:nvPicPr>
                <p:cNvPr id="9216" name="Ink 9215">
                  <a:extLst>
                    <a:ext uri="{FF2B5EF4-FFF2-40B4-BE49-F238E27FC236}">
                      <a16:creationId xmlns:a16="http://schemas.microsoft.com/office/drawing/2014/main" id="{D5FDA2FA-AF50-4044-8AAF-362ECFEDAA7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913580" y="5182800"/>
                  <a:ext cx="806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217" name="Ink 9216">
                  <a:extLst>
                    <a:ext uri="{FF2B5EF4-FFF2-40B4-BE49-F238E27FC236}">
                      <a16:creationId xmlns:a16="http://schemas.microsoft.com/office/drawing/2014/main" id="{275DFEF6-645B-4769-A6C0-F7F757AF982F}"/>
                    </a:ext>
                  </a:extLst>
                </p14:cNvPr>
                <p14:cNvContentPartPr/>
                <p14:nvPr/>
              </p14:nvContentPartPr>
              <p14:xfrm>
                <a:off x="10902060" y="5143560"/>
                <a:ext cx="45360" cy="11160"/>
              </p14:xfrm>
            </p:contentPart>
          </mc:Choice>
          <mc:Fallback xmlns="">
            <p:pic>
              <p:nvPicPr>
                <p:cNvPr id="9217" name="Ink 9216">
                  <a:extLst>
                    <a:ext uri="{FF2B5EF4-FFF2-40B4-BE49-F238E27FC236}">
                      <a16:creationId xmlns:a16="http://schemas.microsoft.com/office/drawing/2014/main" id="{275DFEF6-645B-4769-A6C0-F7F757AF982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893060" y="5134560"/>
                  <a:ext cx="63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219" name="Ink 9218">
                  <a:extLst>
                    <a:ext uri="{FF2B5EF4-FFF2-40B4-BE49-F238E27FC236}">
                      <a16:creationId xmlns:a16="http://schemas.microsoft.com/office/drawing/2014/main" id="{17A634A7-F35C-43EE-B8B7-F31C86554575}"/>
                    </a:ext>
                  </a:extLst>
                </p14:cNvPr>
                <p14:cNvContentPartPr/>
                <p14:nvPr/>
              </p14:nvContentPartPr>
              <p14:xfrm>
                <a:off x="11069820" y="4995960"/>
                <a:ext cx="244080" cy="321480"/>
              </p14:xfrm>
            </p:contentPart>
          </mc:Choice>
          <mc:Fallback xmlns="">
            <p:pic>
              <p:nvPicPr>
                <p:cNvPr id="9219" name="Ink 9218">
                  <a:extLst>
                    <a:ext uri="{FF2B5EF4-FFF2-40B4-BE49-F238E27FC236}">
                      <a16:creationId xmlns:a16="http://schemas.microsoft.com/office/drawing/2014/main" id="{17A634A7-F35C-43EE-B8B7-F31C8655457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060820" y="4987320"/>
                  <a:ext cx="2617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220" name="Ink 9219">
                  <a:extLst>
                    <a:ext uri="{FF2B5EF4-FFF2-40B4-BE49-F238E27FC236}">
                      <a16:creationId xmlns:a16="http://schemas.microsoft.com/office/drawing/2014/main" id="{7566E81E-1657-4ED9-9F72-8C5318FC5B16}"/>
                    </a:ext>
                  </a:extLst>
                </p14:cNvPr>
                <p14:cNvContentPartPr/>
                <p14:nvPr/>
              </p14:nvContentPartPr>
              <p14:xfrm>
                <a:off x="10336860" y="5538480"/>
                <a:ext cx="412200" cy="219960"/>
              </p14:xfrm>
            </p:contentPart>
          </mc:Choice>
          <mc:Fallback xmlns="">
            <p:pic>
              <p:nvPicPr>
                <p:cNvPr id="9220" name="Ink 9219">
                  <a:extLst>
                    <a:ext uri="{FF2B5EF4-FFF2-40B4-BE49-F238E27FC236}">
                      <a16:creationId xmlns:a16="http://schemas.microsoft.com/office/drawing/2014/main" id="{7566E81E-1657-4ED9-9F72-8C5318FC5B1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328220" y="5529840"/>
                  <a:ext cx="4298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221" name="Ink 9220">
                  <a:extLst>
                    <a:ext uri="{FF2B5EF4-FFF2-40B4-BE49-F238E27FC236}">
                      <a16:creationId xmlns:a16="http://schemas.microsoft.com/office/drawing/2014/main" id="{ABB5A6D0-80BB-422D-940B-715DDF2A95F4}"/>
                    </a:ext>
                  </a:extLst>
                </p14:cNvPr>
                <p14:cNvContentPartPr/>
                <p14:nvPr/>
              </p14:nvContentPartPr>
              <p14:xfrm>
                <a:off x="10906020" y="5495280"/>
                <a:ext cx="57240" cy="135720"/>
              </p14:xfrm>
            </p:contentPart>
          </mc:Choice>
          <mc:Fallback xmlns="">
            <p:pic>
              <p:nvPicPr>
                <p:cNvPr id="9221" name="Ink 9220">
                  <a:extLst>
                    <a:ext uri="{FF2B5EF4-FFF2-40B4-BE49-F238E27FC236}">
                      <a16:creationId xmlns:a16="http://schemas.microsoft.com/office/drawing/2014/main" id="{ABB5A6D0-80BB-422D-940B-715DDF2A95F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897380" y="5486640"/>
                  <a:ext cx="74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9222" name="Ink 9221">
                  <a:extLst>
                    <a:ext uri="{FF2B5EF4-FFF2-40B4-BE49-F238E27FC236}">
                      <a16:creationId xmlns:a16="http://schemas.microsoft.com/office/drawing/2014/main" id="{1C540BBF-491C-40A1-BDB0-19CC45137F13}"/>
                    </a:ext>
                  </a:extLst>
                </p14:cNvPr>
                <p14:cNvContentPartPr/>
                <p14:nvPr/>
              </p14:nvContentPartPr>
              <p14:xfrm>
                <a:off x="10868580" y="5449920"/>
                <a:ext cx="30960" cy="14040"/>
              </p14:xfrm>
            </p:contentPart>
          </mc:Choice>
          <mc:Fallback xmlns="">
            <p:pic>
              <p:nvPicPr>
                <p:cNvPr id="9222" name="Ink 9221">
                  <a:extLst>
                    <a:ext uri="{FF2B5EF4-FFF2-40B4-BE49-F238E27FC236}">
                      <a16:creationId xmlns:a16="http://schemas.microsoft.com/office/drawing/2014/main" id="{1C540BBF-491C-40A1-BDB0-19CC45137F1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859580" y="5440920"/>
                  <a:ext cx="486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223" name="Ink 9222">
                  <a:extLst>
                    <a:ext uri="{FF2B5EF4-FFF2-40B4-BE49-F238E27FC236}">
                      <a16:creationId xmlns:a16="http://schemas.microsoft.com/office/drawing/2014/main" id="{5C75EE7F-8FEB-4194-ABA3-F7700B7E71CD}"/>
                    </a:ext>
                  </a:extLst>
                </p14:cNvPr>
                <p14:cNvContentPartPr/>
                <p14:nvPr/>
              </p14:nvContentPartPr>
              <p14:xfrm>
                <a:off x="10986300" y="5309880"/>
                <a:ext cx="190440" cy="248040"/>
              </p14:xfrm>
            </p:contentPart>
          </mc:Choice>
          <mc:Fallback xmlns="">
            <p:pic>
              <p:nvPicPr>
                <p:cNvPr id="9223" name="Ink 9222">
                  <a:extLst>
                    <a:ext uri="{FF2B5EF4-FFF2-40B4-BE49-F238E27FC236}">
                      <a16:creationId xmlns:a16="http://schemas.microsoft.com/office/drawing/2014/main" id="{5C75EE7F-8FEB-4194-ABA3-F7700B7E71C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977660" y="5301240"/>
                  <a:ext cx="2080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224" name="Ink 9223">
                  <a:extLst>
                    <a:ext uri="{FF2B5EF4-FFF2-40B4-BE49-F238E27FC236}">
                      <a16:creationId xmlns:a16="http://schemas.microsoft.com/office/drawing/2014/main" id="{E7105944-EEED-4AF3-BACB-5FCBC3AFE980}"/>
                    </a:ext>
                  </a:extLst>
                </p14:cNvPr>
                <p14:cNvContentPartPr/>
                <p14:nvPr/>
              </p14:nvContentPartPr>
              <p14:xfrm>
                <a:off x="10600740" y="5671320"/>
                <a:ext cx="717480" cy="312120"/>
              </p14:xfrm>
            </p:contentPart>
          </mc:Choice>
          <mc:Fallback xmlns="">
            <p:pic>
              <p:nvPicPr>
                <p:cNvPr id="9224" name="Ink 9223">
                  <a:extLst>
                    <a:ext uri="{FF2B5EF4-FFF2-40B4-BE49-F238E27FC236}">
                      <a16:creationId xmlns:a16="http://schemas.microsoft.com/office/drawing/2014/main" id="{E7105944-EEED-4AF3-BACB-5FCBC3AFE98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591740" y="5662320"/>
                  <a:ext cx="7351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226" name="Ink 9225">
                  <a:extLst>
                    <a:ext uri="{FF2B5EF4-FFF2-40B4-BE49-F238E27FC236}">
                      <a16:creationId xmlns:a16="http://schemas.microsoft.com/office/drawing/2014/main" id="{324CAD3C-1CB2-4CF5-9E3F-2E17CE14E031}"/>
                    </a:ext>
                  </a:extLst>
                </p14:cNvPr>
                <p14:cNvContentPartPr/>
                <p14:nvPr/>
              </p14:nvContentPartPr>
              <p14:xfrm>
                <a:off x="9943740" y="4673400"/>
                <a:ext cx="1587960" cy="1302480"/>
              </p14:xfrm>
            </p:contentPart>
          </mc:Choice>
          <mc:Fallback xmlns="">
            <p:pic>
              <p:nvPicPr>
                <p:cNvPr id="9226" name="Ink 9225">
                  <a:extLst>
                    <a:ext uri="{FF2B5EF4-FFF2-40B4-BE49-F238E27FC236}">
                      <a16:creationId xmlns:a16="http://schemas.microsoft.com/office/drawing/2014/main" id="{324CAD3C-1CB2-4CF5-9E3F-2E17CE14E03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935100" y="4664400"/>
                  <a:ext cx="1605600" cy="13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266" name="Ink 9265">
                  <a:extLst>
                    <a:ext uri="{FF2B5EF4-FFF2-40B4-BE49-F238E27FC236}">
                      <a16:creationId xmlns:a16="http://schemas.microsoft.com/office/drawing/2014/main" id="{5548728C-F8CF-4204-BC23-57CB0D105530}"/>
                    </a:ext>
                  </a:extLst>
                </p14:cNvPr>
                <p14:cNvContentPartPr/>
                <p14:nvPr/>
              </p14:nvContentPartPr>
              <p14:xfrm>
                <a:off x="10667340" y="5615880"/>
                <a:ext cx="418320" cy="259920"/>
              </p14:xfrm>
            </p:contentPart>
          </mc:Choice>
          <mc:Fallback xmlns="">
            <p:pic>
              <p:nvPicPr>
                <p:cNvPr id="9266" name="Ink 9265">
                  <a:extLst>
                    <a:ext uri="{FF2B5EF4-FFF2-40B4-BE49-F238E27FC236}">
                      <a16:creationId xmlns:a16="http://schemas.microsoft.com/office/drawing/2014/main" id="{5548728C-F8CF-4204-BC23-57CB0D10553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658700" y="5606880"/>
                  <a:ext cx="4359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67" name="Ink 9266">
                  <a:extLst>
                    <a:ext uri="{FF2B5EF4-FFF2-40B4-BE49-F238E27FC236}">
                      <a16:creationId xmlns:a16="http://schemas.microsoft.com/office/drawing/2014/main" id="{F14484D2-A422-4F2B-940B-1B1E3D6C6891}"/>
                    </a:ext>
                  </a:extLst>
                </p14:cNvPr>
                <p14:cNvContentPartPr/>
                <p14:nvPr/>
              </p14:nvContentPartPr>
              <p14:xfrm>
                <a:off x="10708740" y="5717400"/>
                <a:ext cx="518040" cy="253800"/>
              </p14:xfrm>
            </p:contentPart>
          </mc:Choice>
          <mc:Fallback xmlns="">
            <p:pic>
              <p:nvPicPr>
                <p:cNvPr id="9267" name="Ink 9266">
                  <a:extLst>
                    <a:ext uri="{FF2B5EF4-FFF2-40B4-BE49-F238E27FC236}">
                      <a16:creationId xmlns:a16="http://schemas.microsoft.com/office/drawing/2014/main" id="{F14484D2-A422-4F2B-940B-1B1E3D6C689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700100" y="5708400"/>
                  <a:ext cx="5356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268" name="Ink 9267">
                  <a:extLst>
                    <a:ext uri="{FF2B5EF4-FFF2-40B4-BE49-F238E27FC236}">
                      <a16:creationId xmlns:a16="http://schemas.microsoft.com/office/drawing/2014/main" id="{FA3527C7-45BE-400A-9985-397DEEA422EB}"/>
                    </a:ext>
                  </a:extLst>
                </p14:cNvPr>
                <p14:cNvContentPartPr/>
                <p14:nvPr/>
              </p14:nvContentPartPr>
              <p14:xfrm>
                <a:off x="10816020" y="5859960"/>
                <a:ext cx="400320" cy="246960"/>
              </p14:xfrm>
            </p:contentPart>
          </mc:Choice>
          <mc:Fallback xmlns="">
            <p:pic>
              <p:nvPicPr>
                <p:cNvPr id="9268" name="Ink 9267">
                  <a:extLst>
                    <a:ext uri="{FF2B5EF4-FFF2-40B4-BE49-F238E27FC236}">
                      <a16:creationId xmlns:a16="http://schemas.microsoft.com/office/drawing/2014/main" id="{FA3527C7-45BE-400A-9985-397DEEA422E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807020" y="5851320"/>
                  <a:ext cx="417960" cy="26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9270" name="Ink 9269">
                <a:extLst>
                  <a:ext uri="{FF2B5EF4-FFF2-40B4-BE49-F238E27FC236}">
                    <a16:creationId xmlns:a16="http://schemas.microsoft.com/office/drawing/2014/main" id="{6571DA56-47D8-4188-B086-9E0614E73286}"/>
                  </a:ext>
                </a:extLst>
              </p14:cNvPr>
              <p14:cNvContentPartPr/>
              <p14:nvPr/>
            </p14:nvContentPartPr>
            <p14:xfrm>
              <a:off x="7336620" y="4053480"/>
              <a:ext cx="76680" cy="334440"/>
            </p14:xfrm>
          </p:contentPart>
        </mc:Choice>
        <mc:Fallback xmlns="">
          <p:pic>
            <p:nvPicPr>
              <p:cNvPr id="9270" name="Ink 9269">
                <a:extLst>
                  <a:ext uri="{FF2B5EF4-FFF2-40B4-BE49-F238E27FC236}">
                    <a16:creationId xmlns:a16="http://schemas.microsoft.com/office/drawing/2014/main" id="{6571DA56-47D8-4188-B086-9E0614E7328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327980" y="4044840"/>
                <a:ext cx="9432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9271" name="Ink 9270">
                <a:extLst>
                  <a:ext uri="{FF2B5EF4-FFF2-40B4-BE49-F238E27FC236}">
                    <a16:creationId xmlns:a16="http://schemas.microsoft.com/office/drawing/2014/main" id="{4EA06FEA-D855-4EC9-819D-C233BF124E93}"/>
                  </a:ext>
                </a:extLst>
              </p14:cNvPr>
              <p14:cNvContentPartPr/>
              <p14:nvPr/>
            </p14:nvContentPartPr>
            <p14:xfrm>
              <a:off x="8589060" y="3999480"/>
              <a:ext cx="359280" cy="207720"/>
            </p14:xfrm>
          </p:contentPart>
        </mc:Choice>
        <mc:Fallback xmlns="">
          <p:pic>
            <p:nvPicPr>
              <p:cNvPr id="9271" name="Ink 9270">
                <a:extLst>
                  <a:ext uri="{FF2B5EF4-FFF2-40B4-BE49-F238E27FC236}">
                    <a16:creationId xmlns:a16="http://schemas.microsoft.com/office/drawing/2014/main" id="{4EA06FEA-D855-4EC9-819D-C233BF124E93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580060" y="3990840"/>
                <a:ext cx="3769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9272" name="Ink 9271">
                <a:extLst>
                  <a:ext uri="{FF2B5EF4-FFF2-40B4-BE49-F238E27FC236}">
                    <a16:creationId xmlns:a16="http://schemas.microsoft.com/office/drawing/2014/main" id="{D1C9E4F0-D0D6-4A2C-8C10-E115506D562D}"/>
                  </a:ext>
                </a:extLst>
              </p14:cNvPr>
              <p14:cNvContentPartPr/>
              <p14:nvPr/>
            </p14:nvContentPartPr>
            <p14:xfrm>
              <a:off x="10860300" y="3998760"/>
              <a:ext cx="69840" cy="318960"/>
            </p14:xfrm>
          </p:contentPart>
        </mc:Choice>
        <mc:Fallback xmlns="">
          <p:pic>
            <p:nvPicPr>
              <p:cNvPr id="9272" name="Ink 9271">
                <a:extLst>
                  <a:ext uri="{FF2B5EF4-FFF2-40B4-BE49-F238E27FC236}">
                    <a16:creationId xmlns:a16="http://schemas.microsoft.com/office/drawing/2014/main" id="{D1C9E4F0-D0D6-4A2C-8C10-E115506D562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0851300" y="3989760"/>
                <a:ext cx="8748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9273" name="Ink 9272">
                <a:extLst>
                  <a:ext uri="{FF2B5EF4-FFF2-40B4-BE49-F238E27FC236}">
                    <a16:creationId xmlns:a16="http://schemas.microsoft.com/office/drawing/2014/main" id="{88944A0D-F920-4346-8956-2303253C637A}"/>
                  </a:ext>
                </a:extLst>
              </p14:cNvPr>
              <p14:cNvContentPartPr/>
              <p14:nvPr/>
            </p14:nvContentPartPr>
            <p14:xfrm>
              <a:off x="9324540" y="4029720"/>
              <a:ext cx="356760" cy="227880"/>
            </p14:xfrm>
          </p:contentPart>
        </mc:Choice>
        <mc:Fallback xmlns="">
          <p:pic>
            <p:nvPicPr>
              <p:cNvPr id="9273" name="Ink 9272">
                <a:extLst>
                  <a:ext uri="{FF2B5EF4-FFF2-40B4-BE49-F238E27FC236}">
                    <a16:creationId xmlns:a16="http://schemas.microsoft.com/office/drawing/2014/main" id="{88944A0D-F920-4346-8956-2303253C637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315900" y="4021080"/>
                <a:ext cx="374400" cy="24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9276" name="Group 9275">
            <a:extLst>
              <a:ext uri="{FF2B5EF4-FFF2-40B4-BE49-F238E27FC236}">
                <a16:creationId xmlns:a16="http://schemas.microsoft.com/office/drawing/2014/main" id="{E281B1DD-42FD-4D1D-A18F-DF748F264382}"/>
              </a:ext>
            </a:extLst>
          </p:cNvPr>
          <p:cNvGrpSpPr/>
          <p:nvPr/>
        </p:nvGrpSpPr>
        <p:grpSpPr>
          <a:xfrm>
            <a:off x="6065460" y="4720200"/>
            <a:ext cx="2927880" cy="1956240"/>
            <a:chOff x="6065460" y="4720200"/>
            <a:chExt cx="2927880" cy="19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239" name="Ink 9238">
                  <a:extLst>
                    <a:ext uri="{FF2B5EF4-FFF2-40B4-BE49-F238E27FC236}">
                      <a16:creationId xmlns:a16="http://schemas.microsoft.com/office/drawing/2014/main" id="{ECB1CE7E-AC6F-42BB-935B-BE70F044B92B}"/>
                    </a:ext>
                  </a:extLst>
                </p14:cNvPr>
                <p14:cNvContentPartPr/>
                <p14:nvPr/>
              </p14:nvContentPartPr>
              <p14:xfrm>
                <a:off x="7964460" y="5527680"/>
                <a:ext cx="352800" cy="406440"/>
              </p14:xfrm>
            </p:contentPart>
          </mc:Choice>
          <mc:Fallback xmlns="">
            <p:pic>
              <p:nvPicPr>
                <p:cNvPr id="9239" name="Ink 9238">
                  <a:extLst>
                    <a:ext uri="{FF2B5EF4-FFF2-40B4-BE49-F238E27FC236}">
                      <a16:creationId xmlns:a16="http://schemas.microsoft.com/office/drawing/2014/main" id="{ECB1CE7E-AC6F-42BB-935B-BE70F044B92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955460" y="5518680"/>
                  <a:ext cx="3704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240" name="Ink 9239">
                  <a:extLst>
                    <a:ext uri="{FF2B5EF4-FFF2-40B4-BE49-F238E27FC236}">
                      <a16:creationId xmlns:a16="http://schemas.microsoft.com/office/drawing/2014/main" id="{FFDA46BE-0A8B-470D-92AF-4AFA94AF4345}"/>
                    </a:ext>
                  </a:extLst>
                </p14:cNvPr>
                <p14:cNvContentPartPr/>
                <p14:nvPr/>
              </p14:nvContentPartPr>
              <p14:xfrm>
                <a:off x="8236980" y="5563320"/>
                <a:ext cx="29880" cy="9000"/>
              </p14:xfrm>
            </p:contentPart>
          </mc:Choice>
          <mc:Fallback xmlns="">
            <p:pic>
              <p:nvPicPr>
                <p:cNvPr id="9240" name="Ink 9239">
                  <a:extLst>
                    <a:ext uri="{FF2B5EF4-FFF2-40B4-BE49-F238E27FC236}">
                      <a16:creationId xmlns:a16="http://schemas.microsoft.com/office/drawing/2014/main" id="{FFDA46BE-0A8B-470D-92AF-4AFA94AF434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227980" y="5554680"/>
                  <a:ext cx="475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241" name="Ink 9240">
                  <a:extLst>
                    <a:ext uri="{FF2B5EF4-FFF2-40B4-BE49-F238E27FC236}">
                      <a16:creationId xmlns:a16="http://schemas.microsoft.com/office/drawing/2014/main" id="{61EE8D52-14CF-4D0C-AED6-91A7C3AD2ABF}"/>
                    </a:ext>
                  </a:extLst>
                </p14:cNvPr>
                <p14:cNvContentPartPr/>
                <p14:nvPr/>
              </p14:nvContentPartPr>
              <p14:xfrm>
                <a:off x="8310060" y="5448840"/>
                <a:ext cx="334440" cy="264240"/>
              </p14:xfrm>
            </p:contentPart>
          </mc:Choice>
          <mc:Fallback xmlns="">
            <p:pic>
              <p:nvPicPr>
                <p:cNvPr id="9241" name="Ink 9240">
                  <a:extLst>
                    <a:ext uri="{FF2B5EF4-FFF2-40B4-BE49-F238E27FC236}">
                      <a16:creationId xmlns:a16="http://schemas.microsoft.com/office/drawing/2014/main" id="{61EE8D52-14CF-4D0C-AED6-91A7C3AD2AB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301420" y="5440200"/>
                  <a:ext cx="3520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242" name="Ink 9241">
                  <a:extLst>
                    <a:ext uri="{FF2B5EF4-FFF2-40B4-BE49-F238E27FC236}">
                      <a16:creationId xmlns:a16="http://schemas.microsoft.com/office/drawing/2014/main" id="{DB0243B4-1F11-4EFF-A9B2-76F1AEF4D98F}"/>
                    </a:ext>
                  </a:extLst>
                </p14:cNvPr>
                <p14:cNvContentPartPr/>
                <p14:nvPr/>
              </p14:nvContentPartPr>
              <p14:xfrm>
                <a:off x="8465940" y="5413560"/>
                <a:ext cx="192600" cy="103680"/>
              </p14:xfrm>
            </p:contentPart>
          </mc:Choice>
          <mc:Fallback xmlns="">
            <p:pic>
              <p:nvPicPr>
                <p:cNvPr id="9242" name="Ink 9241">
                  <a:extLst>
                    <a:ext uri="{FF2B5EF4-FFF2-40B4-BE49-F238E27FC236}">
                      <a16:creationId xmlns:a16="http://schemas.microsoft.com/office/drawing/2014/main" id="{DB0243B4-1F11-4EFF-A9B2-76F1AEF4D98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456940" y="5404560"/>
                  <a:ext cx="2102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243" name="Ink 9242">
                  <a:extLst>
                    <a:ext uri="{FF2B5EF4-FFF2-40B4-BE49-F238E27FC236}">
                      <a16:creationId xmlns:a16="http://schemas.microsoft.com/office/drawing/2014/main" id="{90E0F408-F895-44F7-8DBE-C7E220062F0B}"/>
                    </a:ext>
                  </a:extLst>
                </p14:cNvPr>
                <p14:cNvContentPartPr/>
                <p14:nvPr/>
              </p14:nvContentPartPr>
              <p14:xfrm>
                <a:off x="8292780" y="5703720"/>
                <a:ext cx="518760" cy="362160"/>
              </p14:xfrm>
            </p:contentPart>
          </mc:Choice>
          <mc:Fallback xmlns="">
            <p:pic>
              <p:nvPicPr>
                <p:cNvPr id="9243" name="Ink 9242">
                  <a:extLst>
                    <a:ext uri="{FF2B5EF4-FFF2-40B4-BE49-F238E27FC236}">
                      <a16:creationId xmlns:a16="http://schemas.microsoft.com/office/drawing/2014/main" id="{90E0F408-F895-44F7-8DBE-C7E220062F0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283780" y="5695080"/>
                  <a:ext cx="5364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234" name="Ink 9233">
                  <a:extLst>
                    <a:ext uri="{FF2B5EF4-FFF2-40B4-BE49-F238E27FC236}">
                      <a16:creationId xmlns:a16="http://schemas.microsoft.com/office/drawing/2014/main" id="{1EDABAE5-3E96-4714-9E63-F32E2B9032C1}"/>
                    </a:ext>
                  </a:extLst>
                </p14:cNvPr>
                <p14:cNvContentPartPr/>
                <p14:nvPr/>
              </p14:nvContentPartPr>
              <p14:xfrm>
                <a:off x="6772140" y="4887240"/>
                <a:ext cx="360720" cy="321840"/>
              </p14:xfrm>
            </p:contentPart>
          </mc:Choice>
          <mc:Fallback xmlns="">
            <p:pic>
              <p:nvPicPr>
                <p:cNvPr id="9234" name="Ink 9233">
                  <a:extLst>
                    <a:ext uri="{FF2B5EF4-FFF2-40B4-BE49-F238E27FC236}">
                      <a16:creationId xmlns:a16="http://schemas.microsoft.com/office/drawing/2014/main" id="{1EDABAE5-3E96-4714-9E63-F32E2B9032C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763500" y="4878600"/>
                  <a:ext cx="3783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235" name="Ink 9234">
                  <a:extLst>
                    <a:ext uri="{FF2B5EF4-FFF2-40B4-BE49-F238E27FC236}">
                      <a16:creationId xmlns:a16="http://schemas.microsoft.com/office/drawing/2014/main" id="{A9AD7501-64B9-4C71-A643-E5B8D2175F05}"/>
                    </a:ext>
                  </a:extLst>
                </p14:cNvPr>
                <p14:cNvContentPartPr/>
                <p14:nvPr/>
              </p14:nvContentPartPr>
              <p14:xfrm>
                <a:off x="7059780" y="4877520"/>
                <a:ext cx="53280" cy="40680"/>
              </p14:xfrm>
            </p:contentPart>
          </mc:Choice>
          <mc:Fallback xmlns="">
            <p:pic>
              <p:nvPicPr>
                <p:cNvPr id="9235" name="Ink 9234">
                  <a:extLst>
                    <a:ext uri="{FF2B5EF4-FFF2-40B4-BE49-F238E27FC236}">
                      <a16:creationId xmlns:a16="http://schemas.microsoft.com/office/drawing/2014/main" id="{A9AD7501-64B9-4C71-A643-E5B8D2175F0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050780" y="4868880"/>
                  <a:ext cx="709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236" name="Ink 9235">
                  <a:extLst>
                    <a:ext uri="{FF2B5EF4-FFF2-40B4-BE49-F238E27FC236}">
                      <a16:creationId xmlns:a16="http://schemas.microsoft.com/office/drawing/2014/main" id="{DEAC927C-4636-45AD-B4C9-5DBCEB7640E0}"/>
                    </a:ext>
                  </a:extLst>
                </p14:cNvPr>
                <p14:cNvContentPartPr/>
                <p14:nvPr/>
              </p14:nvContentPartPr>
              <p14:xfrm>
                <a:off x="7185420" y="4963920"/>
                <a:ext cx="114120" cy="152640"/>
              </p14:xfrm>
            </p:contentPart>
          </mc:Choice>
          <mc:Fallback xmlns="">
            <p:pic>
              <p:nvPicPr>
                <p:cNvPr id="9236" name="Ink 9235">
                  <a:extLst>
                    <a:ext uri="{FF2B5EF4-FFF2-40B4-BE49-F238E27FC236}">
                      <a16:creationId xmlns:a16="http://schemas.microsoft.com/office/drawing/2014/main" id="{DEAC927C-4636-45AD-B4C9-5DBCEB7640E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176780" y="4954920"/>
                  <a:ext cx="1317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237" name="Ink 9236">
                  <a:extLst>
                    <a:ext uri="{FF2B5EF4-FFF2-40B4-BE49-F238E27FC236}">
                      <a16:creationId xmlns:a16="http://schemas.microsoft.com/office/drawing/2014/main" id="{5BADF092-6F73-4FD2-834B-81A3ED7E2FA6}"/>
                    </a:ext>
                  </a:extLst>
                </p14:cNvPr>
                <p14:cNvContentPartPr/>
                <p14:nvPr/>
              </p14:nvContentPartPr>
              <p14:xfrm>
                <a:off x="7356420" y="4801560"/>
                <a:ext cx="233640" cy="230760"/>
              </p14:xfrm>
            </p:contentPart>
          </mc:Choice>
          <mc:Fallback xmlns="">
            <p:pic>
              <p:nvPicPr>
                <p:cNvPr id="9237" name="Ink 9236">
                  <a:extLst>
                    <a:ext uri="{FF2B5EF4-FFF2-40B4-BE49-F238E27FC236}">
                      <a16:creationId xmlns:a16="http://schemas.microsoft.com/office/drawing/2014/main" id="{5BADF092-6F73-4FD2-834B-81A3ED7E2FA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347780" y="4792560"/>
                  <a:ext cx="2512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244" name="Ink 9243">
                  <a:extLst>
                    <a:ext uri="{FF2B5EF4-FFF2-40B4-BE49-F238E27FC236}">
                      <a16:creationId xmlns:a16="http://schemas.microsoft.com/office/drawing/2014/main" id="{CD3F140E-300F-49D3-AB06-BEB2DDCCB570}"/>
                    </a:ext>
                  </a:extLst>
                </p14:cNvPr>
                <p14:cNvContentPartPr/>
                <p14:nvPr/>
              </p14:nvContentPartPr>
              <p14:xfrm>
                <a:off x="7198740" y="5007120"/>
                <a:ext cx="529200" cy="390960"/>
              </p14:xfrm>
            </p:contentPart>
          </mc:Choice>
          <mc:Fallback xmlns="">
            <p:pic>
              <p:nvPicPr>
                <p:cNvPr id="9244" name="Ink 9243">
                  <a:extLst>
                    <a:ext uri="{FF2B5EF4-FFF2-40B4-BE49-F238E27FC236}">
                      <a16:creationId xmlns:a16="http://schemas.microsoft.com/office/drawing/2014/main" id="{CD3F140E-300F-49D3-AB06-BEB2DDCCB57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190100" y="4998480"/>
                  <a:ext cx="54684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256" name="Ink 9255">
                  <a:extLst>
                    <a:ext uri="{FF2B5EF4-FFF2-40B4-BE49-F238E27FC236}">
                      <a16:creationId xmlns:a16="http://schemas.microsoft.com/office/drawing/2014/main" id="{A9EC6641-63D6-41FB-81A8-346DF1439E3B}"/>
                    </a:ext>
                  </a:extLst>
                </p14:cNvPr>
                <p14:cNvContentPartPr/>
                <p14:nvPr/>
              </p14:nvContentPartPr>
              <p14:xfrm>
                <a:off x="7547580" y="6321120"/>
                <a:ext cx="379440" cy="355320"/>
              </p14:xfrm>
            </p:contentPart>
          </mc:Choice>
          <mc:Fallback xmlns="">
            <p:pic>
              <p:nvPicPr>
                <p:cNvPr id="9256" name="Ink 9255">
                  <a:extLst>
                    <a:ext uri="{FF2B5EF4-FFF2-40B4-BE49-F238E27FC236}">
                      <a16:creationId xmlns:a16="http://schemas.microsoft.com/office/drawing/2014/main" id="{A9EC6641-63D6-41FB-81A8-346DF1439E3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538580" y="6312480"/>
                  <a:ext cx="3970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257" name="Ink 9256">
                  <a:extLst>
                    <a:ext uri="{FF2B5EF4-FFF2-40B4-BE49-F238E27FC236}">
                      <a16:creationId xmlns:a16="http://schemas.microsoft.com/office/drawing/2014/main" id="{23D7D44B-827F-4E48-AEDA-F7ACA086D398}"/>
                    </a:ext>
                  </a:extLst>
                </p14:cNvPr>
                <p14:cNvContentPartPr/>
                <p14:nvPr/>
              </p14:nvContentPartPr>
              <p14:xfrm>
                <a:off x="7839900" y="6347760"/>
                <a:ext cx="28080" cy="38880"/>
              </p14:xfrm>
            </p:contentPart>
          </mc:Choice>
          <mc:Fallback xmlns="">
            <p:pic>
              <p:nvPicPr>
                <p:cNvPr id="9257" name="Ink 9256">
                  <a:extLst>
                    <a:ext uri="{FF2B5EF4-FFF2-40B4-BE49-F238E27FC236}">
                      <a16:creationId xmlns:a16="http://schemas.microsoft.com/office/drawing/2014/main" id="{23D7D44B-827F-4E48-AEDA-F7ACA086D39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831260" y="6339120"/>
                  <a:ext cx="457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258" name="Ink 9257">
                  <a:extLst>
                    <a:ext uri="{FF2B5EF4-FFF2-40B4-BE49-F238E27FC236}">
                      <a16:creationId xmlns:a16="http://schemas.microsoft.com/office/drawing/2014/main" id="{45B39AD0-29F4-432D-8E71-ECE359E1037D}"/>
                    </a:ext>
                  </a:extLst>
                </p14:cNvPr>
                <p14:cNvContentPartPr/>
                <p14:nvPr/>
              </p14:nvContentPartPr>
              <p14:xfrm>
                <a:off x="7903620" y="6127080"/>
                <a:ext cx="361440" cy="315720"/>
              </p14:xfrm>
            </p:contentPart>
          </mc:Choice>
          <mc:Fallback xmlns="">
            <p:pic>
              <p:nvPicPr>
                <p:cNvPr id="9258" name="Ink 9257">
                  <a:extLst>
                    <a:ext uri="{FF2B5EF4-FFF2-40B4-BE49-F238E27FC236}">
                      <a16:creationId xmlns:a16="http://schemas.microsoft.com/office/drawing/2014/main" id="{45B39AD0-29F4-432D-8E71-ECE359E1037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894620" y="6118080"/>
                  <a:ext cx="3790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261" name="Ink 9260">
                  <a:extLst>
                    <a:ext uri="{FF2B5EF4-FFF2-40B4-BE49-F238E27FC236}">
                      <a16:creationId xmlns:a16="http://schemas.microsoft.com/office/drawing/2014/main" id="{26ED6C99-AA18-4986-ABC6-CC9A7CB6F559}"/>
                    </a:ext>
                  </a:extLst>
                </p14:cNvPr>
                <p14:cNvContentPartPr/>
                <p14:nvPr/>
              </p14:nvContentPartPr>
              <p14:xfrm>
                <a:off x="7700580" y="6516600"/>
                <a:ext cx="123480" cy="38880"/>
              </p14:xfrm>
            </p:contentPart>
          </mc:Choice>
          <mc:Fallback xmlns="">
            <p:pic>
              <p:nvPicPr>
                <p:cNvPr id="9261" name="Ink 9260">
                  <a:extLst>
                    <a:ext uri="{FF2B5EF4-FFF2-40B4-BE49-F238E27FC236}">
                      <a16:creationId xmlns:a16="http://schemas.microsoft.com/office/drawing/2014/main" id="{26ED6C99-AA18-4986-ABC6-CC9A7CB6F55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691940" y="6507960"/>
                  <a:ext cx="1411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262" name="Ink 9261">
                  <a:extLst>
                    <a:ext uri="{FF2B5EF4-FFF2-40B4-BE49-F238E27FC236}">
                      <a16:creationId xmlns:a16="http://schemas.microsoft.com/office/drawing/2014/main" id="{1AEE2310-B360-4A08-8DCE-BFFA9630F10F}"/>
                    </a:ext>
                  </a:extLst>
                </p14:cNvPr>
                <p14:cNvContentPartPr/>
                <p14:nvPr/>
              </p14:nvContentPartPr>
              <p14:xfrm>
                <a:off x="7856820" y="5979480"/>
                <a:ext cx="680400" cy="691920"/>
              </p14:xfrm>
            </p:contentPart>
          </mc:Choice>
          <mc:Fallback xmlns="">
            <p:pic>
              <p:nvPicPr>
                <p:cNvPr id="9262" name="Ink 9261">
                  <a:extLst>
                    <a:ext uri="{FF2B5EF4-FFF2-40B4-BE49-F238E27FC236}">
                      <a16:creationId xmlns:a16="http://schemas.microsoft.com/office/drawing/2014/main" id="{1AEE2310-B360-4A08-8DCE-BFFA9630F10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848180" y="5970840"/>
                  <a:ext cx="69804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253" name="Ink 9252">
                  <a:extLst>
                    <a:ext uri="{FF2B5EF4-FFF2-40B4-BE49-F238E27FC236}">
                      <a16:creationId xmlns:a16="http://schemas.microsoft.com/office/drawing/2014/main" id="{2A06E843-6B5B-47C9-B42E-5B9ED0EF6DFF}"/>
                    </a:ext>
                  </a:extLst>
                </p14:cNvPr>
                <p14:cNvContentPartPr/>
                <p14:nvPr/>
              </p14:nvContentPartPr>
              <p14:xfrm>
                <a:off x="6065460" y="5602200"/>
                <a:ext cx="338400" cy="291600"/>
              </p14:xfrm>
            </p:contentPart>
          </mc:Choice>
          <mc:Fallback xmlns="">
            <p:pic>
              <p:nvPicPr>
                <p:cNvPr id="9253" name="Ink 9252">
                  <a:extLst>
                    <a:ext uri="{FF2B5EF4-FFF2-40B4-BE49-F238E27FC236}">
                      <a16:creationId xmlns:a16="http://schemas.microsoft.com/office/drawing/2014/main" id="{2A06E843-6B5B-47C9-B42E-5B9ED0EF6DF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056460" y="5593560"/>
                  <a:ext cx="3560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254" name="Ink 9253">
                  <a:extLst>
                    <a:ext uri="{FF2B5EF4-FFF2-40B4-BE49-F238E27FC236}">
                      <a16:creationId xmlns:a16="http://schemas.microsoft.com/office/drawing/2014/main" id="{088A0AC8-8CA9-49B4-84C2-885CC114C81E}"/>
                    </a:ext>
                  </a:extLst>
                </p14:cNvPr>
                <p14:cNvContentPartPr/>
                <p14:nvPr/>
              </p14:nvContentPartPr>
              <p14:xfrm>
                <a:off x="6302700" y="5526600"/>
                <a:ext cx="36360" cy="66960"/>
              </p14:xfrm>
            </p:contentPart>
          </mc:Choice>
          <mc:Fallback xmlns="">
            <p:pic>
              <p:nvPicPr>
                <p:cNvPr id="9254" name="Ink 9253">
                  <a:extLst>
                    <a:ext uri="{FF2B5EF4-FFF2-40B4-BE49-F238E27FC236}">
                      <a16:creationId xmlns:a16="http://schemas.microsoft.com/office/drawing/2014/main" id="{088A0AC8-8CA9-49B4-84C2-885CC114C81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294060" y="5517600"/>
                  <a:ext cx="540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255" name="Ink 9254">
                  <a:extLst>
                    <a:ext uri="{FF2B5EF4-FFF2-40B4-BE49-F238E27FC236}">
                      <a16:creationId xmlns:a16="http://schemas.microsoft.com/office/drawing/2014/main" id="{26CA2367-8DC1-4B5B-BE59-3579FFF2BD81}"/>
                    </a:ext>
                  </a:extLst>
                </p14:cNvPr>
                <p14:cNvContentPartPr/>
                <p14:nvPr/>
              </p14:nvContentPartPr>
              <p14:xfrm>
                <a:off x="6395220" y="5301600"/>
                <a:ext cx="310680" cy="285480"/>
              </p14:xfrm>
            </p:contentPart>
          </mc:Choice>
          <mc:Fallback xmlns="">
            <p:pic>
              <p:nvPicPr>
                <p:cNvPr id="9255" name="Ink 9254">
                  <a:extLst>
                    <a:ext uri="{FF2B5EF4-FFF2-40B4-BE49-F238E27FC236}">
                      <a16:creationId xmlns:a16="http://schemas.microsoft.com/office/drawing/2014/main" id="{26CA2367-8DC1-4B5B-BE59-3579FFF2BD8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386220" y="5292960"/>
                  <a:ext cx="3283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264" name="Ink 9263">
                  <a:extLst>
                    <a:ext uri="{FF2B5EF4-FFF2-40B4-BE49-F238E27FC236}">
                      <a16:creationId xmlns:a16="http://schemas.microsoft.com/office/drawing/2014/main" id="{4379CA2F-53ED-4022-8043-26A2B62CCF23}"/>
                    </a:ext>
                  </a:extLst>
                </p14:cNvPr>
                <p14:cNvContentPartPr/>
                <p14:nvPr/>
              </p14:nvContentPartPr>
              <p14:xfrm>
                <a:off x="6285780" y="5297640"/>
                <a:ext cx="551160" cy="705240"/>
              </p14:xfrm>
            </p:contentPart>
          </mc:Choice>
          <mc:Fallback xmlns="">
            <p:pic>
              <p:nvPicPr>
                <p:cNvPr id="9264" name="Ink 9263">
                  <a:extLst>
                    <a:ext uri="{FF2B5EF4-FFF2-40B4-BE49-F238E27FC236}">
                      <a16:creationId xmlns:a16="http://schemas.microsoft.com/office/drawing/2014/main" id="{4379CA2F-53ED-4022-8043-26A2B62CCF2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277140" y="5288640"/>
                  <a:ext cx="56880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274" name="Ink 9273">
                  <a:extLst>
                    <a:ext uri="{FF2B5EF4-FFF2-40B4-BE49-F238E27FC236}">
                      <a16:creationId xmlns:a16="http://schemas.microsoft.com/office/drawing/2014/main" id="{E278A1A4-F064-45F0-84C2-38910CCE82C0}"/>
                    </a:ext>
                  </a:extLst>
                </p14:cNvPr>
                <p14:cNvContentPartPr/>
                <p14:nvPr/>
              </p14:nvContentPartPr>
              <p14:xfrm>
                <a:off x="8891820" y="5408880"/>
                <a:ext cx="101520" cy="270000"/>
              </p14:xfrm>
            </p:contentPart>
          </mc:Choice>
          <mc:Fallback xmlns="">
            <p:pic>
              <p:nvPicPr>
                <p:cNvPr id="9274" name="Ink 9273">
                  <a:extLst>
                    <a:ext uri="{FF2B5EF4-FFF2-40B4-BE49-F238E27FC236}">
                      <a16:creationId xmlns:a16="http://schemas.microsoft.com/office/drawing/2014/main" id="{E278A1A4-F064-45F0-84C2-38910CCE82C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883180" y="5400240"/>
                  <a:ext cx="1191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275" name="Ink 9274">
                  <a:extLst>
                    <a:ext uri="{FF2B5EF4-FFF2-40B4-BE49-F238E27FC236}">
                      <a16:creationId xmlns:a16="http://schemas.microsoft.com/office/drawing/2014/main" id="{62987068-CF47-43E6-A853-E5B5EADAD4B6}"/>
                    </a:ext>
                  </a:extLst>
                </p14:cNvPr>
                <p14:cNvContentPartPr/>
                <p14:nvPr/>
              </p14:nvContentPartPr>
              <p14:xfrm>
                <a:off x="8618580" y="4720200"/>
                <a:ext cx="301320" cy="309960"/>
              </p14:xfrm>
            </p:contentPart>
          </mc:Choice>
          <mc:Fallback xmlns="">
            <p:pic>
              <p:nvPicPr>
                <p:cNvPr id="9275" name="Ink 9274">
                  <a:extLst>
                    <a:ext uri="{FF2B5EF4-FFF2-40B4-BE49-F238E27FC236}">
                      <a16:creationId xmlns:a16="http://schemas.microsoft.com/office/drawing/2014/main" id="{62987068-CF47-43E6-A853-E5B5EADAD4B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609580" y="4711560"/>
                  <a:ext cx="318960" cy="327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40061266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1616" x="6769100" y="2608263"/>
          <p14:tracePt t="1624" x="6769100" y="2660650"/>
          <p14:tracePt t="1636" x="6769100" y="2741613"/>
          <p14:tracePt t="1654" x="6769100" y="2946400"/>
          <p14:tracePt t="1669" x="6769100" y="3160713"/>
          <p14:tracePt t="1688" x="6769100" y="3455988"/>
          <p14:tracePt t="1703" x="6769100" y="3679825"/>
          <p14:tracePt t="1720" x="6769100" y="3929063"/>
          <p14:tracePt t="1737" x="6769100" y="4179888"/>
          <p14:tracePt t="1754" x="6769100" y="4446588"/>
          <p14:tracePt t="1769" x="6796088" y="4732338"/>
          <p14:tracePt t="1775" x="6804025" y="4848225"/>
          <p14:tracePt t="1786" x="6804025" y="4938713"/>
          <p14:tracePt t="1804" x="6804025" y="5054600"/>
          <p14:tracePt t="1820" x="6804025" y="5062538"/>
          <p14:tracePt t="1865" x="6813550" y="5062538"/>
          <p14:tracePt t="1880" x="6823075" y="5045075"/>
          <p14:tracePt t="1896" x="6823075" y="5037138"/>
          <p14:tracePt t="1906" x="6823075" y="5018088"/>
          <p14:tracePt t="1921" x="6823075" y="4965700"/>
          <p14:tracePt t="1937" x="6823075" y="4919663"/>
          <p14:tracePt t="1955" x="6823075" y="4795838"/>
          <p14:tracePt t="1971" x="6823075" y="4500563"/>
          <p14:tracePt t="1992" x="6796088" y="3544888"/>
          <p14:tracePt t="2004" x="6751638" y="3152775"/>
          <p14:tracePt t="2021" x="6491288" y="2276475"/>
          <p14:tracePt t="2039" x="5848350" y="1223963"/>
          <p14:tracePt t="2056" x="5456238" y="839788"/>
          <p14:tracePt t="2071" x="5133975" y="625475"/>
          <p14:tracePt t="2088" x="4902200" y="517525"/>
          <p14:tracePt t="2105" x="4803775" y="500063"/>
          <p14:tracePt t="2121" x="4768850" y="500063"/>
          <p14:tracePt t="2138" x="4751388" y="500063"/>
          <p14:tracePt t="2155" x="4751388" y="509588"/>
          <p14:tracePt t="2171" x="4732338" y="561975"/>
          <p14:tracePt t="2188" x="4705350" y="642938"/>
          <p14:tracePt t="2207" x="4643438" y="741363"/>
          <p14:tracePt t="2223" x="4589463" y="803275"/>
          <p14:tracePt t="2240" x="4491038" y="893763"/>
          <p14:tracePt t="2256" x="4348163" y="1000125"/>
          <p14:tracePt t="2272" x="4187825" y="1089025"/>
          <p14:tracePt t="2289" x="4037013" y="1187450"/>
          <p14:tracePt t="2306" x="3902075" y="1258888"/>
          <p14:tracePt t="2322" x="3776663" y="1339850"/>
          <p14:tracePt t="2339" x="3697288" y="1393825"/>
          <p14:tracePt t="2356" x="3643313" y="1438275"/>
          <p14:tracePt t="2372" x="3616325" y="1500188"/>
          <p14:tracePt t="2389" x="3589338" y="1589088"/>
          <p14:tracePt t="2407" x="3589338" y="1795463"/>
          <p14:tracePt t="2424" x="3608388" y="1973263"/>
          <p14:tracePt t="2440" x="3670300" y="2170113"/>
          <p14:tracePt t="2456" x="3724275" y="2330450"/>
          <p14:tracePt t="2473" x="3759200" y="2446338"/>
          <p14:tracePt t="2489" x="3776663" y="2517775"/>
          <p14:tracePt t="2506" x="3776663" y="2571750"/>
          <p14:tracePt t="2604" x="3776663" y="2589213"/>
          <p14:tracePt t="2620" x="3776663" y="2598738"/>
          <p14:tracePt t="2636" x="3776663" y="2608263"/>
          <p14:tracePt t="2668" x="3759200" y="2608263"/>
          <p14:tracePt t="2676" x="3751263" y="2608263"/>
          <p14:tracePt t="2692" x="3705225" y="2608263"/>
          <p14:tracePt t="2708" x="3679825" y="2598738"/>
          <p14:tracePt t="2724" x="3589338" y="2527300"/>
          <p14:tracePt t="2740" x="3438525" y="2374900"/>
          <p14:tracePt t="2757" x="3241675" y="2197100"/>
          <p14:tracePt t="2774" x="2982913" y="2000250"/>
          <p14:tracePt t="2779" x="2857500" y="1919288"/>
          <p14:tracePt t="2791" x="2751138" y="1866900"/>
          <p14:tracePt t="2807" x="2554288" y="1795463"/>
          <p14:tracePt t="2824" x="2347913" y="1751013"/>
          <p14:tracePt t="2841" x="2187575" y="1731963"/>
          <p14:tracePt t="2858" x="2179638" y="1731963"/>
          <p14:tracePt t="2916" x="2179638" y="1741488"/>
          <p14:tracePt t="2923" x="2187575" y="1768475"/>
          <p14:tracePt t="2942" x="2241550" y="1830388"/>
          <p14:tracePt t="2958" x="2286000" y="1893888"/>
          <p14:tracePt t="2975" x="2330450" y="1946275"/>
          <p14:tracePt t="2991" x="2401888" y="2017713"/>
          <p14:tracePt t="3008" x="2500313" y="2125663"/>
          <p14:tracePt t="3026" x="2616200" y="2241550"/>
          <p14:tracePt t="3043" x="2776538" y="2401888"/>
          <p14:tracePt t="3059" x="2884488" y="2500313"/>
          <p14:tracePt t="3076" x="2965450" y="2581275"/>
          <p14:tracePt t="3092" x="3036888" y="2660650"/>
          <p14:tracePt t="3109" x="3071813" y="2724150"/>
          <p14:tracePt t="3126" x="3089275" y="2751138"/>
          <p14:tracePt t="3142" x="3098800" y="2751138"/>
          <p14:tracePt t="3292" x="3108325" y="2751138"/>
          <p14:tracePt t="3309" x="3116263" y="2732088"/>
          <p14:tracePt t="3316" x="3125788" y="2732088"/>
          <p14:tracePt t="3327" x="3125788" y="2724150"/>
          <p14:tracePt t="3343" x="3133725" y="2714625"/>
          <p14:tracePt t="3360" x="3160713" y="2687638"/>
          <p14:tracePt t="3377" x="3187700" y="2652713"/>
          <p14:tracePt t="3393" x="3205163" y="2616200"/>
          <p14:tracePt t="3411" x="3232150" y="2589213"/>
          <p14:tracePt t="3428" x="3241675" y="2589213"/>
          <p14:tracePt t="3443" x="3251200" y="2581275"/>
          <p14:tracePt t="3460" x="3259138" y="2571750"/>
          <p14:tracePt t="3477" x="3268663" y="2562225"/>
          <p14:tracePt t="3493" x="3295650" y="2554288"/>
          <p14:tracePt t="3510" x="3313113" y="2554288"/>
          <p14:tracePt t="3528" x="3340100" y="2544763"/>
          <p14:tracePt t="3544" x="3348038" y="2544763"/>
          <p14:tracePt t="3564" x="3367088" y="2544763"/>
          <p14:tracePt t="3581" x="3375025" y="2544763"/>
          <p14:tracePt t="3772" x="3375025" y="2536825"/>
          <p14:tracePt t="3787" x="3384550" y="2527300"/>
          <p14:tracePt t="3797" x="3394075" y="2509838"/>
          <p14:tracePt t="3811" x="3394075" y="2455863"/>
          <p14:tracePt t="3829" x="3394075" y="2384425"/>
          <p14:tracePt t="3845" x="3394075" y="2374900"/>
          <p14:tracePt t="3861" x="3402013" y="2366963"/>
          <p14:tracePt t="3878" x="3429000" y="2357438"/>
          <p14:tracePt t="3895" x="3482975" y="2357438"/>
          <p14:tracePt t="3911" x="3544888" y="2357438"/>
          <p14:tracePt t="3928" x="3670300" y="2357438"/>
          <p14:tracePt t="3947" x="3983038" y="2357438"/>
          <p14:tracePt t="3963" x="4214813" y="2357438"/>
          <p14:tracePt t="3980" x="4419600" y="2357438"/>
          <p14:tracePt t="3996" x="4608513" y="2366963"/>
          <p14:tracePt t="4012" x="4697413" y="2384425"/>
          <p14:tracePt t="4029" x="4705350" y="2384425"/>
          <p14:tracePt t="4356" x="4705350" y="2374900"/>
          <p14:tracePt t="4363" x="4705350" y="2366963"/>
          <p14:tracePt t="4382" x="4705350" y="2339975"/>
          <p14:tracePt t="4397" x="4732338" y="2303463"/>
          <p14:tracePt t="4413" x="4786313" y="2268538"/>
          <p14:tracePt t="4430" x="4867275" y="2214563"/>
          <p14:tracePt t="4447" x="4938713" y="2179638"/>
          <p14:tracePt t="4464" x="5018088" y="2152650"/>
          <p14:tracePt t="4483" x="5081588" y="2133600"/>
          <p14:tracePt t="4497" x="5108575" y="2133600"/>
          <p14:tracePt t="4515" x="5133975" y="2133600"/>
          <p14:tracePt t="4532" x="5143500" y="2133600"/>
          <p14:tracePt t="4548" x="5170488" y="2133600"/>
          <p14:tracePt t="4565" x="5180013" y="2133600"/>
          <p14:tracePt t="5432" x="5187950" y="2133600"/>
          <p14:tracePt t="5448" x="5187950" y="2125663"/>
          <p14:tracePt t="5457" x="5180013" y="2116138"/>
          <p14:tracePt t="5468" x="5153025" y="2089150"/>
          <p14:tracePt t="5483" x="5126038" y="2062163"/>
          <p14:tracePt t="5500" x="5108575" y="2044700"/>
          <p14:tracePt t="5616" x="5116513" y="2044700"/>
          <p14:tracePt t="5623" x="5133975" y="2044700"/>
          <p14:tracePt t="5635" x="5160963" y="2044700"/>
          <p14:tracePt t="5652" x="5214938" y="2044700"/>
          <p14:tracePt t="5668" x="5286375" y="2044700"/>
          <p14:tracePt t="5687" x="5394325" y="2062163"/>
          <p14:tracePt t="5704" x="5456238" y="2089150"/>
          <p14:tracePt t="5720" x="5510213" y="2108200"/>
          <p14:tracePt t="5736" x="5545138" y="2125663"/>
          <p14:tracePt t="5754" x="5572125" y="2143125"/>
          <p14:tracePt t="5767" x="5581650" y="2160588"/>
          <p14:tracePt t="5960" x="5589588" y="2160588"/>
          <p14:tracePt t="6040" x="5599113" y="2170113"/>
          <p14:tracePt t="6047" x="5599113" y="2179638"/>
          <p14:tracePt t="6057" x="5608638" y="2197100"/>
          <p14:tracePt t="6071" x="5626100" y="2251075"/>
          <p14:tracePt t="6087" x="5661025" y="2347913"/>
          <p14:tracePt t="6104" x="5688013" y="2455863"/>
          <p14:tracePt t="6120" x="5705475" y="2527300"/>
          <p14:tracePt t="6137" x="5724525" y="2633663"/>
          <p14:tracePt t="6154" x="5751513" y="2741613"/>
          <p14:tracePt t="6171" x="5768975" y="2847975"/>
          <p14:tracePt t="6187" x="5776913" y="2919413"/>
          <p14:tracePt t="6205" x="5776913" y="3000375"/>
          <p14:tracePt t="6221" x="5741988" y="3062288"/>
          <p14:tracePt t="6239" x="5616575" y="3133725"/>
          <p14:tracePt t="6256" x="5491163" y="3160713"/>
          <p14:tracePt t="6271" x="5446713" y="3160713"/>
          <p14:tracePt t="6288" x="5348288" y="3160713"/>
          <p14:tracePt t="6305" x="5251450" y="3160713"/>
          <p14:tracePt t="6320" x="5126038" y="3116263"/>
          <p14:tracePt t="6338" x="5010150" y="3054350"/>
          <p14:tracePt t="6356" x="4902200" y="2973388"/>
          <p14:tracePt t="6371" x="4803775" y="2901950"/>
          <p14:tracePt t="6388" x="4724400" y="2813050"/>
          <p14:tracePt t="6407" x="4616450" y="2714625"/>
          <p14:tracePt t="6423" x="4545013" y="2633663"/>
          <p14:tracePt t="6440" x="4473575" y="2562225"/>
          <p14:tracePt t="6457" x="4411663" y="2490788"/>
          <p14:tracePt t="6472" x="4340225" y="2411413"/>
          <p14:tracePt t="6489" x="4268788" y="2312988"/>
          <p14:tracePt t="6506" x="4197350" y="2205038"/>
          <p14:tracePt t="6522" x="4143375" y="2125663"/>
          <p14:tracePt t="6539" x="4089400" y="2054225"/>
          <p14:tracePt t="6556" x="4081463" y="2044700"/>
          <p14:tracePt t="6572" x="4071938" y="2036763"/>
          <p14:tracePt t="6591" x="4037013" y="1990725"/>
          <p14:tracePt t="6608" x="4017963" y="1965325"/>
          <p14:tracePt t="6624" x="4000500" y="1946275"/>
          <p14:tracePt t="6639" x="3973513" y="1928813"/>
          <p14:tracePt t="6657" x="3973513" y="1911350"/>
          <p14:tracePt t="6673" x="3973513" y="1893888"/>
          <p14:tracePt t="6689" x="3973513" y="1874838"/>
          <p14:tracePt t="6707" x="3973513" y="1866900"/>
          <p14:tracePt t="6723" x="4017963" y="1857375"/>
          <p14:tracePt t="6739" x="4081463" y="1847850"/>
          <p14:tracePt t="6757" x="4143375" y="1847850"/>
          <p14:tracePt t="6775" x="4375150" y="1847850"/>
          <p14:tracePt t="6791" x="4625975" y="1866900"/>
          <p14:tracePt t="6808" x="4946650" y="1928813"/>
          <p14:tracePt t="6823" x="5348288" y="2009775"/>
          <p14:tracePt t="6840" x="5776913" y="2098675"/>
          <p14:tracePt t="6858" x="6180138" y="2179638"/>
          <p14:tracePt t="6874" x="6465888" y="2205038"/>
          <p14:tracePt t="6890" x="6715125" y="2232025"/>
          <p14:tracePt t="6907" x="6919913" y="2241550"/>
          <p14:tracePt t="6923" x="7089775" y="2251075"/>
          <p14:tracePt t="6940" x="7232650" y="2251075"/>
          <p14:tracePt t="6959" x="7466013" y="2276475"/>
          <p14:tracePt t="6975" x="7616825" y="2303463"/>
          <p14:tracePt t="6992" x="7769225" y="2330450"/>
          <p14:tracePt t="7009" x="7894638" y="2347913"/>
          <p14:tracePt t="7024" x="7956550" y="2366963"/>
          <p14:tracePt t="7041" x="7974013" y="2366963"/>
          <p14:tracePt t="7208" x="7966075" y="2366963"/>
          <p14:tracePt t="7216" x="7939088" y="2366963"/>
          <p14:tracePt t="7227" x="7920038" y="2366963"/>
          <p14:tracePt t="7242" x="7831138" y="2366963"/>
          <p14:tracePt t="7258" x="7626350" y="2366963"/>
          <p14:tracePt t="7275" x="7367588" y="2366963"/>
          <p14:tracePt t="7292" x="7054850" y="2366963"/>
          <p14:tracePt t="7298" x="6929438" y="2366963"/>
          <p14:tracePt t="7309" x="6813550" y="2366963"/>
          <p14:tracePt t="7327" x="6537325" y="2366963"/>
          <p14:tracePt t="7344" x="6394450" y="2357438"/>
          <p14:tracePt t="7360" x="6232525" y="2347913"/>
          <p14:tracePt t="7376" x="6054725" y="2347913"/>
          <p14:tracePt t="7393" x="5857875" y="2347913"/>
          <p14:tracePt t="7409" x="5562600" y="2347913"/>
          <p14:tracePt t="7425" x="5143500" y="2339975"/>
          <p14:tracePt t="7443" x="4724400" y="2339975"/>
          <p14:tracePt t="7459" x="4357688" y="2330450"/>
          <p14:tracePt t="7476" x="4054475" y="2330450"/>
          <p14:tracePt t="7493" x="3803650" y="2312988"/>
          <p14:tracePt t="7509" x="3616325" y="2303463"/>
          <p14:tracePt t="7527" x="3348038" y="2295525"/>
          <p14:tracePt t="7544" x="3187700" y="2276475"/>
          <p14:tracePt t="7560" x="3071813" y="2259013"/>
          <p14:tracePt t="7576" x="3027363" y="2259013"/>
          <p14:tracePt t="7610" x="3017838" y="2251075"/>
          <p14:tracePt t="7626" x="3000375" y="2251075"/>
          <p14:tracePt t="7644" x="3000375" y="2241550"/>
          <p14:tracePt t="7660" x="2973388" y="2232025"/>
          <p14:tracePt t="7677" x="2946400" y="2214563"/>
          <p14:tracePt t="7695" x="2928938" y="2197100"/>
          <p14:tracePt t="7711" x="2919413" y="2187575"/>
          <p14:tracePt t="7727" x="2901950" y="2179638"/>
          <p14:tracePt t="7745" x="2894013" y="2160588"/>
          <p14:tracePt t="7760" x="2884488" y="2143125"/>
          <p14:tracePt t="7778" x="2867025" y="2125663"/>
          <p14:tracePt t="7795" x="2857500" y="2116138"/>
          <p14:tracePt t="7799" x="2847975" y="2098675"/>
          <p14:tracePt t="7848" x="2847975" y="2089150"/>
          <p14:tracePt t="7927" x="2857500" y="2089150"/>
          <p14:tracePt t="7936" x="2867025" y="2089150"/>
          <p14:tracePt t="7946" x="2884488" y="2089150"/>
          <p14:tracePt t="7961" x="2955925" y="2098675"/>
          <p14:tracePt t="7978" x="3017838" y="2108200"/>
          <p14:tracePt t="7995" x="3089275" y="2108200"/>
          <p14:tracePt t="8011" x="3152775" y="2116138"/>
          <p14:tracePt t="8028" x="3205163" y="2125663"/>
          <p14:tracePt t="8047" x="3251200" y="2143125"/>
          <p14:tracePt t="8063" x="3259138" y="2143125"/>
          <p14:tracePt t="8079" x="3295650" y="2160588"/>
          <p14:tracePt t="8096" x="3340100" y="2170113"/>
          <p14:tracePt t="8112" x="3411538" y="2187575"/>
          <p14:tracePt t="8128" x="3473450" y="2197100"/>
          <p14:tracePt t="8146" x="3527425" y="2205038"/>
          <p14:tracePt t="8162" x="3589338" y="2214563"/>
          <p14:tracePt t="8178" x="3687763" y="2224088"/>
          <p14:tracePt t="8196" x="3840163" y="2232025"/>
          <p14:tracePt t="8212" x="4027488" y="2241550"/>
          <p14:tracePt t="8229" x="4259263" y="2251075"/>
          <p14:tracePt t="8248" x="4670425" y="2251075"/>
          <p14:tracePt t="8264" x="4983163" y="2251075"/>
          <p14:tracePt t="8280" x="5375275" y="2251075"/>
          <p14:tracePt t="8297" x="5741988" y="2251075"/>
          <p14:tracePt t="8312" x="6062663" y="2251075"/>
          <p14:tracePt t="8328" x="6323013" y="2251075"/>
          <p14:tracePt t="8347" x="6545263" y="2251075"/>
          <p14:tracePt t="8363" x="6759575" y="2251075"/>
          <p14:tracePt t="8379" x="6946900" y="2251075"/>
          <p14:tracePt t="8397" x="7108825" y="2251075"/>
          <p14:tracePt t="8413" x="7251700" y="2251075"/>
          <p14:tracePt t="8430" x="7446963" y="2251075"/>
          <p14:tracePt t="8448" x="7616825" y="2251075"/>
          <p14:tracePt t="8463" x="7804150" y="2251075"/>
          <p14:tracePt t="8480" x="7902575" y="2251075"/>
          <p14:tracePt t="8498" x="8081963" y="2251075"/>
          <p14:tracePt t="8515" x="8313738" y="2251075"/>
          <p14:tracePt t="8531" x="8429625" y="2251075"/>
          <p14:tracePt t="8548" x="8483600" y="2251075"/>
          <p14:tracePt t="8564" x="8501063" y="2251075"/>
          <p14:tracePt t="8636" x="8510588" y="2259013"/>
          <p14:tracePt t="8644" x="8518525" y="2259013"/>
          <p14:tracePt t="8660" x="8528050" y="2259013"/>
          <p14:tracePt t="8669" x="8537575" y="2268538"/>
          <p14:tracePt t="8681" x="8545513" y="2268538"/>
          <p14:tracePt t="8764" x="8518525" y="2276475"/>
          <p14:tracePt t="8772" x="8510588" y="2276475"/>
          <p14:tracePt t="8783" x="8491538" y="2276475"/>
          <p14:tracePt t="8798" x="8439150" y="2276475"/>
          <p14:tracePt t="8815" x="8269288" y="2276475"/>
          <p14:tracePt t="8831" x="8018463" y="2276475"/>
          <p14:tracePt t="8849" x="7616825" y="2276475"/>
          <p14:tracePt t="8865" x="7081838" y="2276475"/>
          <p14:tracePt t="8883" x="6232525" y="2276475"/>
          <p14:tracePt t="8899" x="5715000" y="2276475"/>
          <p14:tracePt t="8915" x="5286375" y="2251075"/>
          <p14:tracePt t="8932" x="4983163" y="2224088"/>
          <p14:tracePt t="8949" x="4759325" y="2214563"/>
          <p14:tracePt t="8965" x="4545013" y="2214563"/>
          <p14:tracePt t="8982" x="4330700" y="2214563"/>
          <p14:tracePt t="8999" x="4089400" y="2205038"/>
          <p14:tracePt t="9015" x="3830638" y="2187575"/>
          <p14:tracePt t="9032" x="3581400" y="2170113"/>
          <p14:tracePt t="9051" x="3241675" y="2125663"/>
          <p14:tracePt t="9067" x="3044825" y="2108200"/>
          <p14:tracePt t="9084" x="2901950" y="2089150"/>
          <p14:tracePt t="9100" x="2776538" y="2071688"/>
          <p14:tracePt t="9116" x="2687638" y="2054225"/>
          <p14:tracePt t="9132" x="2652713" y="2044700"/>
          <p14:tracePt t="9515" x="2643188" y="2044700"/>
          <p14:tracePt t="9524" x="2633663" y="2044700"/>
          <p14:tracePt t="10244" x="2625725" y="2044700"/>
          <p14:tracePt t="10260" x="2633663" y="2044700"/>
          <p14:tracePt t="10270" x="2660650" y="2044700"/>
          <p14:tracePt t="10287" x="2884488" y="2071688"/>
          <p14:tracePt t="10304" x="3598863" y="2125663"/>
          <p14:tracePt t="10311" x="4108450" y="2143125"/>
          <p14:tracePt t="10321" x="4697413" y="2179638"/>
          <p14:tracePt t="10339" x="6589713" y="2286000"/>
          <p14:tracePt t="10353" x="7126288" y="2322513"/>
          <p14:tracePt t="10370" x="8304213" y="2473325"/>
          <p14:tracePt t="10387" x="8697913" y="2544763"/>
          <p14:tracePt t="10403" x="8894763" y="2608263"/>
          <p14:tracePt t="10420" x="9018588" y="2652713"/>
          <p14:tracePt t="10436" x="9117013" y="2705100"/>
          <p14:tracePt t="10453" x="9180513" y="2741613"/>
          <p14:tracePt t="10470" x="9224963" y="2776538"/>
          <p14:tracePt t="10488" x="9242425" y="2786063"/>
          <p14:tracePt t="10505" x="9259888" y="2795588"/>
          <p14:tracePt t="10521" x="9269413" y="2803525"/>
          <p14:tracePt t="10612" x="9277350" y="2803525"/>
          <p14:tracePt t="10747" x="9296400" y="2803525"/>
          <p14:tracePt t="10756" x="9323388" y="2803525"/>
          <p14:tracePt t="10772" x="9385300" y="2803525"/>
          <p14:tracePt t="10789" x="9474200" y="2803525"/>
          <p14:tracePt t="10807" x="9609138" y="2768600"/>
          <p14:tracePt t="10811" x="9680575" y="2751138"/>
          <p14:tracePt t="10822" x="9759950" y="2732088"/>
          <p14:tracePt t="10839" x="9885363" y="2697163"/>
          <p14:tracePt t="10856" x="10001250" y="2660650"/>
          <p14:tracePt t="10873" x="10037763" y="2643188"/>
          <p14:tracePt t="10889" x="10045700" y="2643188"/>
          <p14:tracePt t="10996" x="10055225" y="2633663"/>
          <p14:tracePt t="11011" x="10055225" y="2625725"/>
          <p14:tracePt t="11044" x="10055225" y="2608263"/>
          <p14:tracePt t="11060" x="10055225" y="2571750"/>
          <p14:tracePt t="11067" x="10063163" y="2562225"/>
          <p14:tracePt t="11076" x="10082213" y="2544763"/>
          <p14:tracePt t="11092" x="10206038" y="2438400"/>
          <p14:tracePt t="11107" x="10394950" y="2322513"/>
          <p14:tracePt t="11124" x="10617200" y="2232025"/>
          <p14:tracePt t="11141" x="10831513" y="2179638"/>
          <p14:tracePt t="11157" x="11045825" y="2160588"/>
          <p14:tracePt t="11174" x="11260138" y="2152650"/>
          <p14:tracePt t="11191" x="11474450" y="2133600"/>
          <p14:tracePt t="11207" x="11644313" y="2116138"/>
          <p14:tracePt t="11224" x="11698288" y="2116138"/>
          <p14:tracePt t="11241" x="11706225" y="2116138"/>
          <p14:tracePt t="11259" x="11725275" y="2108200"/>
          <p14:tracePt t="11325" x="11706225" y="2108200"/>
          <p14:tracePt t="11332" x="11698288" y="2108200"/>
          <p14:tracePt t="11342" x="11661775" y="2125663"/>
          <p14:tracePt t="11358" x="11626850" y="2152650"/>
          <p14:tracePt t="11375" x="11572875" y="2197100"/>
          <p14:tracePt t="11391" x="11491913" y="2251075"/>
          <p14:tracePt t="11408" x="11439525" y="2295525"/>
          <p14:tracePt t="11425" x="11341100" y="2357438"/>
          <p14:tracePt t="11442" x="11225213" y="2455863"/>
          <p14:tracePt t="11459" x="11090275" y="2608263"/>
          <p14:tracePt t="11475" x="10974388" y="2759075"/>
          <p14:tracePt t="11492" x="10902950" y="2884488"/>
          <p14:tracePt t="11508" x="10875963" y="2938463"/>
          <p14:tracePt t="11525" x="10858500" y="2938463"/>
          <p14:tracePt t="11632" x="10858500" y="2911475"/>
          <p14:tracePt t="11640" x="10858500" y="2884488"/>
          <p14:tracePt t="11648" x="10858500" y="2874963"/>
          <p14:tracePt t="11660" x="10841038" y="2857500"/>
          <p14:tracePt t="11676" x="10831513" y="2840038"/>
          <p14:tracePt t="11692" x="10831513" y="2822575"/>
          <p14:tracePt t="11711" x="10823575" y="2803525"/>
          <p14:tracePt t="11727" x="10804525" y="2786063"/>
          <p14:tracePt t="11743" x="10787063" y="2759075"/>
          <p14:tracePt t="11760" x="10733088" y="2705100"/>
          <p14:tracePt t="11776" x="10661650" y="2643188"/>
          <p14:tracePt t="11793" x="10555288" y="2589213"/>
          <p14:tracePt t="11810" x="10447338" y="2536825"/>
          <p14:tracePt t="11826" x="10358438" y="2490788"/>
          <p14:tracePt t="11832" x="10304463" y="2473325"/>
          <p14:tracePt t="11843" x="10269538" y="2465388"/>
          <p14:tracePt t="11862" x="10082213" y="2419350"/>
          <p14:tracePt t="11879" x="9848850" y="2393950"/>
          <p14:tracePt t="11895" x="9572625" y="2366963"/>
          <p14:tracePt t="11912" x="9313863" y="2347913"/>
          <p14:tracePt t="11927" x="9072563" y="2347913"/>
          <p14:tracePt t="11942" x="8929688" y="2347913"/>
          <p14:tracePt t="11960" x="8912225" y="2357438"/>
          <p14:tracePt t="11977" x="8912225" y="2366963"/>
          <p14:tracePt t="12011" x="8912225" y="2374900"/>
          <p14:tracePt t="12027" x="8912225" y="2384425"/>
          <p14:tracePt t="12120" x="8902700" y="2393950"/>
          <p14:tracePt t="12136" x="8885238" y="2393950"/>
          <p14:tracePt t="12152" x="8875713" y="2384425"/>
          <p14:tracePt t="12162" x="8840788" y="2384425"/>
          <p14:tracePt t="12178" x="8777288" y="2366963"/>
          <p14:tracePt t="12195" x="8661400" y="2366963"/>
          <p14:tracePt t="12212" x="8491538" y="2366963"/>
          <p14:tracePt t="12228" x="8348663" y="2366963"/>
          <p14:tracePt t="12245" x="8259763" y="2366963"/>
          <p14:tracePt t="12304" x="8251825" y="2374900"/>
          <p14:tracePt t="12322" x="8242300" y="2384425"/>
          <p14:tracePt t="12329" x="8242300" y="2393950"/>
          <p14:tracePt t="12346" x="8205788" y="2411413"/>
          <p14:tracePt t="12362" x="8188325" y="2428875"/>
          <p14:tracePt t="12379" x="8170863" y="2428875"/>
          <p14:tracePt t="12396" x="8161338" y="2428875"/>
          <p14:tracePt t="12551" x="8170863" y="2446338"/>
          <p14:tracePt t="12560" x="8170863" y="2455863"/>
          <p14:tracePt t="12568" x="8180388" y="2465388"/>
          <p14:tracePt t="12580" x="8197850" y="2473325"/>
          <p14:tracePt t="12597" x="8242300" y="2490788"/>
          <p14:tracePt t="12613" x="8313738" y="2517775"/>
          <p14:tracePt t="12631" x="8412163" y="2562225"/>
          <p14:tracePt t="12648" x="8466138" y="2571750"/>
          <p14:tracePt t="12663" x="8518525" y="2581275"/>
          <p14:tracePt t="12680" x="8555038" y="2581275"/>
          <p14:tracePt t="12697" x="8572500" y="2581275"/>
          <p14:tracePt t="12713" x="8589963" y="2581275"/>
          <p14:tracePt t="12747" x="8609013" y="2581275"/>
          <p14:tracePt t="12763" x="8616950" y="2581275"/>
          <p14:tracePt t="12780" x="8616950" y="2554288"/>
          <p14:tracePt t="12799" x="8616950" y="2473325"/>
          <p14:tracePt t="12815" x="8616950" y="2401888"/>
          <p14:tracePt t="12832" x="8599488" y="2330450"/>
          <p14:tracePt t="12848" x="8599488" y="2268538"/>
          <p14:tracePt t="12864" x="8599488" y="2197100"/>
          <p14:tracePt t="12881" x="8599488" y="2125663"/>
          <p14:tracePt t="12898" x="8609013" y="2054225"/>
          <p14:tracePt t="12914" x="8688388" y="1973263"/>
          <p14:tracePt t="12931" x="8813800" y="1893888"/>
          <p14:tracePt t="12949" x="9037638" y="1812925"/>
          <p14:tracePt t="12965" x="9474200" y="1704975"/>
          <p14:tracePt t="12981" x="10063163" y="1589088"/>
          <p14:tracePt t="13000" x="11028363" y="1428750"/>
          <p14:tracePt t="13015" x="11563350" y="1357313"/>
          <p14:tracePt t="13031" x="11939588" y="1330325"/>
          <p14:tracePt t="13048" x="12180888" y="1330325"/>
          <p14:tracePt t="13065" x="12188825" y="1330325"/>
          <p14:tracePt t="13081" x="12188825" y="1393825"/>
          <p14:tracePt t="13098" x="12188825" y="1509713"/>
          <p14:tracePt t="13115" x="12188825" y="1652588"/>
          <p14:tracePt t="13132" x="12188825" y="1803400"/>
          <p14:tracePt t="13149" x="12188825" y="1928813"/>
          <p14:tracePt t="13167" x="12188825" y="2081213"/>
          <p14:tracePt t="13182" x="12134850" y="2205038"/>
          <p14:tracePt t="13200" x="12045950" y="2330450"/>
          <p14:tracePt t="13215" x="11939588" y="2428875"/>
          <p14:tracePt t="13232" x="11831638" y="2509838"/>
          <p14:tracePt t="13249" x="11752263" y="2544763"/>
          <p14:tracePt t="13265" x="11661775" y="2562225"/>
          <p14:tracePt t="13282" x="11563350" y="2581275"/>
          <p14:tracePt t="13299" x="11439525" y="2598738"/>
          <p14:tracePt t="13316" x="11323638" y="2616200"/>
          <p14:tracePt t="13322" x="11287125" y="2616200"/>
          <p14:tracePt t="13332" x="11260138" y="2616200"/>
          <p14:tracePt t="13350" x="11242675" y="2633663"/>
          <p14:tracePt t="13416" x="11242675" y="2643188"/>
          <p14:tracePt t="13433" x="11242675" y="2652713"/>
          <p14:tracePt t="13440" x="11242675" y="2660650"/>
          <p14:tracePt t="13450" x="11242675" y="2670175"/>
          <p14:tracePt t="13466" x="11242675" y="2679700"/>
          <p14:tracePt t="13483" x="11242675" y="2687638"/>
          <p14:tracePt t="13500" x="11252200" y="2697163"/>
          <p14:tracePt t="13576" x="11252200" y="2705100"/>
          <p14:tracePt t="15348" x="11242675" y="2705100"/>
          <p14:tracePt t="15356" x="11233150" y="2705100"/>
          <p14:tracePt t="15363" x="11215688" y="2705100"/>
          <p14:tracePt t="15376" x="11188700" y="2705100"/>
          <p14:tracePt t="15391" x="11109325" y="2705100"/>
          <p14:tracePt t="15407" x="10902950" y="2670175"/>
          <p14:tracePt t="15424" x="10528300" y="2625725"/>
          <p14:tracePt t="15441" x="9974263" y="2562225"/>
          <p14:tracePt t="15459" x="8804275" y="2500313"/>
          <p14:tracePt t="15476" x="7688263" y="2500313"/>
          <p14:tracePt t="15491" x="6269038" y="2500313"/>
          <p14:tracePt t="15508" x="4633913" y="2500313"/>
          <p14:tracePt t="15525" x="3017838" y="2482850"/>
          <p14:tracePt t="15541" x="1704975" y="2465388"/>
          <p14:tracePt t="15558" x="973138" y="2428875"/>
          <p14:tracePt t="15592" x="965200" y="2428875"/>
          <p14:tracePt t="15608" x="965200" y="2419350"/>
          <p14:tracePt t="15627" x="973138" y="2411413"/>
          <p14:tracePt t="15643" x="990600" y="2393950"/>
          <p14:tracePt t="15660" x="1000125" y="2384425"/>
          <p14:tracePt t="15676" x="1017588" y="2339975"/>
          <p14:tracePt t="15692" x="1062038" y="2286000"/>
          <p14:tracePt t="15709" x="1152525" y="2197100"/>
          <p14:tracePt t="15726" x="1241425" y="2089150"/>
          <p14:tracePt t="15742" x="1322388" y="2000250"/>
          <p14:tracePt t="15759" x="1374775" y="1911350"/>
          <p14:tracePt t="15777" x="1401763" y="1866900"/>
          <p14:tracePt t="15792" x="1411288" y="1830388"/>
          <p14:tracePt t="15808" x="1419225" y="1822450"/>
          <p14:tracePt t="15828" x="1428750" y="1803400"/>
          <p14:tracePt t="15844" x="1438275" y="1795463"/>
          <p14:tracePt t="15859" x="1446213" y="1776413"/>
          <p14:tracePt t="15876" x="1473200" y="1776413"/>
          <p14:tracePt t="15893" x="1490663" y="1768475"/>
          <p14:tracePt t="15910" x="1527175" y="1768475"/>
          <p14:tracePt t="15927" x="1544638" y="1768475"/>
          <p14:tracePt t="15943" x="1562100" y="1768475"/>
          <p14:tracePt t="15959" x="1581150" y="1768475"/>
          <p14:tracePt t="15976" x="1598613" y="1768475"/>
          <p14:tracePt t="15994" x="1608138" y="1776413"/>
          <p14:tracePt t="16011" x="1625600" y="1795463"/>
          <p14:tracePt t="16043" x="1643063" y="1803400"/>
          <p14:tracePt t="16108" x="1652588" y="1812925"/>
          <p14:tracePt t="16131" x="1652588" y="1822450"/>
          <p14:tracePt t="16140" x="1670050" y="1830388"/>
          <p14:tracePt t="16147" x="1697038" y="1847850"/>
          <p14:tracePt t="16160" x="1704975" y="1866900"/>
          <p14:tracePt t="16177" x="1731963" y="1901825"/>
          <p14:tracePt t="16195" x="1785938" y="1955800"/>
          <p14:tracePt t="16212" x="1822450" y="2009775"/>
          <p14:tracePt t="16228" x="1847850" y="2036763"/>
          <p14:tracePt t="16245" x="1857375" y="2054225"/>
          <p14:tracePt t="16261" x="1911350" y="2081213"/>
          <p14:tracePt t="16277" x="1955800" y="2125663"/>
          <p14:tracePt t="16294" x="1982788" y="2133600"/>
          <p14:tracePt t="16604" x="1990725" y="2133600"/>
          <p14:tracePt t="16611" x="2000250" y="2133600"/>
          <p14:tracePt t="16629" x="2054225" y="2098675"/>
          <p14:tracePt t="16646" x="2170113" y="2036763"/>
          <p14:tracePt t="16662" x="2517775" y="1928813"/>
          <p14:tracePt t="16679" x="3197225" y="1731963"/>
          <p14:tracePt t="16696" x="4081463" y="1527175"/>
          <p14:tracePt t="16713" x="5081588" y="1366838"/>
          <p14:tracePt t="16730" x="6081713" y="1312863"/>
          <p14:tracePt t="16746" x="7045325" y="1339850"/>
          <p14:tracePt t="16763" x="8045450" y="1482725"/>
          <p14:tracePt t="16779" x="8974138" y="1714500"/>
          <p14:tracePt t="16796" x="9804400" y="1982788"/>
          <p14:tracePt t="16813" x="10429875" y="2241550"/>
          <p14:tracePt t="16832" x="10885488" y="2482850"/>
          <p14:tracePt t="16847" x="11001375" y="2581275"/>
          <p14:tracePt t="16864" x="11055350" y="2670175"/>
          <p14:tracePt t="16880" x="11109325" y="2776538"/>
          <p14:tracePt t="16898" x="11161713" y="2874963"/>
          <p14:tracePt t="16913" x="11188700" y="2928938"/>
          <p14:tracePt t="16984" x="11180763" y="2928938"/>
          <p14:tracePt t="16991" x="11161713" y="2928938"/>
          <p14:tracePt t="17000" x="11117263" y="2928938"/>
          <p14:tracePt t="17015" x="10956925" y="2928938"/>
          <p14:tracePt t="17031" x="10742613" y="2928938"/>
          <p14:tracePt t="17048" x="10510838" y="2911475"/>
          <p14:tracePt t="17065" x="10287000" y="2901950"/>
          <p14:tracePt t="17081" x="10045700" y="2884488"/>
          <p14:tracePt t="17097" x="9777413" y="2847975"/>
          <p14:tracePt t="17114" x="9491663" y="2822575"/>
          <p14:tracePt t="17131" x="9205913" y="2795588"/>
          <p14:tracePt t="17148" x="8966200" y="2795588"/>
          <p14:tracePt t="17164" x="8804275" y="2795588"/>
          <p14:tracePt t="17181" x="8705850" y="2795588"/>
          <p14:tracePt t="17199" x="8609013" y="2795588"/>
          <p14:tracePt t="17216" x="8518525" y="2795588"/>
          <p14:tracePt t="17232" x="8323263" y="2795588"/>
          <p14:tracePt t="17248" x="8062913" y="2795588"/>
          <p14:tracePt t="17265" x="7697788" y="2741613"/>
          <p14:tracePt t="17281" x="7313613" y="2670175"/>
          <p14:tracePt t="17298" x="6983413" y="2598738"/>
          <p14:tracePt t="17315" x="6732588" y="2571750"/>
          <p14:tracePt t="17332" x="6545263" y="2554288"/>
          <p14:tracePt t="17338" x="6473825" y="2554288"/>
          <p14:tracePt t="17351" x="6348413" y="2554288"/>
          <p14:tracePt t="17364" x="6286500" y="2554288"/>
          <p14:tracePt t="17380" x="6143625" y="2554288"/>
          <p14:tracePt t="17398" x="5867400" y="2536825"/>
          <p14:tracePt t="17414" x="5661025" y="2517775"/>
          <p14:tracePt t="17431" x="5465763" y="2500313"/>
          <p14:tracePt t="17448" x="5259388" y="2473325"/>
          <p14:tracePt t="17464" x="5054600" y="2419350"/>
          <p14:tracePt t="17481" x="4822825" y="2347913"/>
          <p14:tracePt t="17499" x="4491038" y="2232025"/>
          <p14:tracePt t="17516" x="4133850" y="2108200"/>
          <p14:tracePt t="17532" x="3830638" y="1982788"/>
          <p14:tracePt t="17551" x="3500438" y="1847850"/>
          <p14:tracePt t="17568" x="3348038" y="1795463"/>
          <p14:tracePt t="17583" x="3241675" y="1758950"/>
          <p14:tracePt t="17600" x="3170238" y="1741488"/>
          <p14:tracePt t="17616" x="3160713" y="1731963"/>
          <p14:tracePt t="17633" x="3152775" y="1731963"/>
          <p14:tracePt t="17650" x="3133725" y="1714500"/>
          <p14:tracePt t="17666" x="3125788" y="1714500"/>
          <p14:tracePt t="17683" x="3098800" y="1704975"/>
          <p14:tracePt t="17700" x="3089275" y="1687513"/>
          <p14:tracePt t="17717" x="3081338" y="1679575"/>
          <p14:tracePt t="17734" x="3071813" y="1670050"/>
          <p14:tracePt t="17776" x="3054350" y="1660525"/>
          <p14:tracePt t="17952" x="3044825" y="1660525"/>
          <p14:tracePt t="17975" x="3027363" y="1660525"/>
          <p14:tracePt t="17984" x="3017838" y="1670050"/>
          <p14:tracePt t="17991" x="2990850" y="1697038"/>
          <p14:tracePt t="18002" x="2982913" y="1704975"/>
          <p14:tracePt t="18018" x="2955925" y="1776413"/>
          <p14:tracePt t="18034" x="2928938" y="1803400"/>
          <p14:tracePt t="18051" x="2911475" y="1839913"/>
          <p14:tracePt t="18068" x="2894013" y="1857375"/>
          <p14:tracePt t="18088" x="2867025" y="1893888"/>
          <p14:tracePt t="18104" x="2857500" y="1919288"/>
          <p14:tracePt t="18119" x="2786063" y="2000250"/>
          <p14:tracePt t="18135" x="2741613" y="2062163"/>
          <p14:tracePt t="18152" x="2714625" y="2125663"/>
          <p14:tracePt t="18169" x="2687638" y="2160588"/>
          <p14:tracePt t="18185" x="2679700" y="2179638"/>
          <p14:tracePt t="18792" x="2687638" y="2179638"/>
          <p14:tracePt t="18800" x="2705100" y="2179638"/>
          <p14:tracePt t="18808" x="2724150" y="2179638"/>
          <p14:tracePt t="18821" x="2768600" y="2170113"/>
          <p14:tracePt t="18839" x="3054350" y="2170113"/>
          <p14:tracePt t="18855" x="3348038" y="2170113"/>
          <p14:tracePt t="18871" x="3786188" y="2170113"/>
          <p14:tracePt t="18888" x="4268788" y="2170113"/>
          <p14:tracePt t="18905" x="4795838" y="2187575"/>
          <p14:tracePt t="18921" x="5268913" y="2232025"/>
          <p14:tracePt t="18938" x="5626100" y="2259013"/>
          <p14:tracePt t="18955" x="5867400" y="2276475"/>
          <p14:tracePt t="18972" x="6027738" y="2286000"/>
          <p14:tracePt t="18991" x="6188075" y="2286000"/>
          <p14:tracePt t="19007" x="6232525" y="2286000"/>
          <p14:tracePt t="19023" x="6259513" y="2286000"/>
          <p14:tracePt t="19040" x="6276975" y="2286000"/>
          <p14:tracePt t="19056" x="6286500" y="2286000"/>
          <p14:tracePt t="19072" x="6296025" y="2286000"/>
          <p14:tracePt t="19105" x="6323013" y="2286000"/>
          <p14:tracePt t="19122" x="6330950" y="2286000"/>
          <p14:tracePt t="19139" x="6348413" y="2286000"/>
          <p14:tracePt t="19157" x="6367463" y="2286000"/>
          <p14:tracePt t="19173" x="6384925" y="2286000"/>
          <p14:tracePt t="19190" x="6394450" y="2286000"/>
          <p14:tracePt t="20428" x="6367463" y="2286000"/>
          <p14:tracePt t="20435" x="6323013" y="2295525"/>
          <p14:tracePt t="20445" x="6188075" y="2312988"/>
          <p14:tracePt t="20461" x="5589588" y="2347913"/>
          <p14:tracePt t="20478" x="5241925" y="2347913"/>
          <p14:tracePt t="20494" x="4446588" y="2347913"/>
          <p14:tracePt t="20511" x="3697288" y="2347913"/>
          <p14:tracePt t="20529" x="3214688" y="2366963"/>
          <p14:tracePt t="20545" x="3062288" y="2393950"/>
          <p14:tracePt t="20563" x="3000375" y="2419350"/>
          <p14:tracePt t="20604" x="2990850" y="2419350"/>
          <p14:tracePt t="20683" x="2990850" y="2411413"/>
          <p14:tracePt t="20691" x="2990850" y="2401888"/>
          <p14:tracePt t="20700" x="3000375" y="2393950"/>
          <p14:tracePt t="20712" x="3000375" y="2384425"/>
          <p14:tracePt t="20729" x="3009900" y="2374900"/>
          <p14:tracePt t="20828" x="3009900" y="2366963"/>
          <p14:tracePt t="20844" x="3017838" y="2357438"/>
          <p14:tracePt t="20860" x="3027363" y="2347913"/>
          <p14:tracePt t="20868" x="3036888" y="2339975"/>
          <p14:tracePt t="20880" x="3036888" y="2330450"/>
          <p14:tracePt t="20900" x="3036888" y="2322513"/>
          <p14:tracePt t="20913" x="3044825" y="2322513"/>
          <p14:tracePt t="20933" x="3044825" y="2312988"/>
          <p14:tracePt t="20955" x="3044825" y="2303463"/>
          <p14:tracePt t="21068" x="3044825" y="2295525"/>
          <p14:tracePt t="21076" x="3044825" y="2286000"/>
          <p14:tracePt t="21084" x="3054350" y="2286000"/>
          <p14:tracePt t="21108" x="3062288" y="2276475"/>
          <p14:tracePt t="21116" x="3071813" y="2268538"/>
          <p14:tracePt t="21132" x="3116263" y="2251075"/>
          <p14:tracePt t="21147" x="3179763" y="2232025"/>
          <p14:tracePt t="21164" x="3259138" y="2224088"/>
          <p14:tracePt t="21181" x="3303588" y="2214563"/>
          <p14:tracePt t="21197" x="3340100" y="2205038"/>
          <p14:tracePt t="21214" x="3357563" y="2197100"/>
          <p14:tracePt t="21232" x="3384550" y="2187575"/>
          <p14:tracePt t="21248" x="3429000" y="2170113"/>
          <p14:tracePt t="21264" x="3482975" y="2160588"/>
          <p14:tracePt t="21281" x="3598863" y="2152650"/>
          <p14:tracePt t="21299" x="3884613" y="2152650"/>
          <p14:tracePt t="21316" x="4089400" y="2152650"/>
          <p14:tracePt t="21332" x="4295775" y="2152650"/>
          <p14:tracePt t="21348" x="4429125" y="2152650"/>
          <p14:tracePt t="21365" x="4465638" y="2152650"/>
          <p14:tracePt t="21398" x="4491038" y="2152650"/>
          <p14:tracePt t="21467" x="4510088" y="2152650"/>
          <p14:tracePt t="21803" x="4527550" y="2152650"/>
          <p14:tracePt t="21819" x="4537075" y="2152650"/>
          <p14:tracePt t="21836" x="4554538" y="2152650"/>
          <p14:tracePt t="21884" x="4562475" y="2152650"/>
          <p14:tracePt t="21900" x="4554538" y="2160588"/>
          <p14:tracePt t="21907" x="4518025" y="2197100"/>
          <p14:tracePt t="21917" x="4473575" y="2224088"/>
          <p14:tracePt t="21933" x="4456113" y="2224088"/>
          <p14:tracePt t="21950" x="4367213" y="2251075"/>
          <p14:tracePt t="21968" x="4133850" y="2312988"/>
          <p14:tracePt t="21984" x="3884613" y="2374900"/>
          <p14:tracePt t="22000" x="3705225" y="2411413"/>
          <p14:tracePt t="22017" x="3581400" y="2428875"/>
          <p14:tracePt t="22107" x="3598863" y="2411413"/>
          <p14:tracePt t="22116" x="3616325" y="2411413"/>
          <p14:tracePt t="22123" x="3643313" y="2401888"/>
          <p14:tracePt t="22135" x="3670300" y="2393950"/>
          <p14:tracePt t="22151" x="3732213" y="2374900"/>
          <p14:tracePt t="22168" x="3759200" y="2374900"/>
          <p14:tracePt t="22476" x="3776663" y="2357438"/>
          <p14:tracePt t="22483" x="3786188" y="2357438"/>
          <p14:tracePt t="22492" x="3786188" y="2339975"/>
          <p14:tracePt t="22503" x="3786188" y="2330450"/>
          <p14:tracePt t="22519" x="3795713" y="2312988"/>
          <p14:tracePt t="22536" x="3803650" y="2295525"/>
          <p14:tracePt t="22552" x="3803650" y="2286000"/>
          <p14:tracePt t="22571" x="3813175" y="2268538"/>
          <p14:tracePt t="22587" x="3822700" y="2259013"/>
          <p14:tracePt t="22603" x="3840163" y="2232025"/>
          <p14:tracePt t="22620" x="3848100" y="2224088"/>
          <p14:tracePt t="22636" x="3848100" y="2214563"/>
          <p14:tracePt t="22653" x="3857625" y="2205038"/>
          <p14:tracePt t="22671" x="3884613" y="2187575"/>
          <p14:tracePt t="22687" x="3902075" y="2160588"/>
          <p14:tracePt t="22703" x="3938588" y="2143125"/>
          <p14:tracePt t="22720" x="4010025" y="2116138"/>
          <p14:tracePt t="22737" x="4089400" y="2081213"/>
          <p14:tracePt t="22753" x="4143375" y="2054225"/>
          <p14:tracePt t="22770" x="4205288" y="2027238"/>
          <p14:tracePt t="22787" x="4241800" y="2017713"/>
          <p14:tracePt t="22804" x="4251325" y="2009775"/>
          <p14:tracePt t="22832" x="4259263" y="2009775"/>
          <p14:tracePt t="22856" x="4286250" y="2027238"/>
          <p14:tracePt t="22863" x="4303713" y="2054225"/>
          <p14:tracePt t="22873" x="4322763" y="2081213"/>
          <p14:tracePt t="22888" x="4367213" y="2125663"/>
          <p14:tracePt t="22904" x="4394200" y="2152650"/>
          <p14:tracePt t="22921" x="4419600" y="2179638"/>
          <p14:tracePt t="22992" x="4429125" y="2179638"/>
          <p14:tracePt t="23024" x="4438650" y="2179638"/>
          <p14:tracePt t="23040" x="4456113" y="2179638"/>
          <p14:tracePt t="23056" x="4465638" y="2179638"/>
          <p14:tracePt t="23063" x="4473575" y="2179638"/>
          <p14:tracePt t="23074" x="4473575" y="2187575"/>
          <p14:tracePt t="23089" x="4483100" y="2187575"/>
          <p14:tracePt t="23103" x="4491038" y="2197100"/>
          <p14:tracePt t="23120" x="4500563" y="2197100"/>
          <p14:tracePt t="23138" x="4510088" y="2205038"/>
          <p14:tracePt t="23155" x="4518025" y="2205038"/>
          <p14:tracePt t="23172" x="4527550" y="2214563"/>
          <p14:tracePt t="23188" x="4545013" y="2224088"/>
          <p14:tracePt t="23207" x="4581525" y="2232025"/>
          <p14:tracePt t="23223" x="4589463" y="2232025"/>
          <p14:tracePt t="23258" x="4598988" y="2232025"/>
          <p14:tracePt t="23280" x="4616450" y="2232025"/>
          <p14:tracePt t="23296" x="4625975" y="2232025"/>
          <p14:tracePt t="23311" x="4633913" y="2232025"/>
          <p14:tracePt t="23336" x="4652963" y="2232025"/>
          <p14:tracePt t="23360" x="4660900" y="2232025"/>
          <p14:tracePt t="23375" x="4670425" y="2232025"/>
          <p14:tracePt t="23408" x="4687888" y="2232025"/>
          <p14:tracePt t="23439" x="4705350" y="2224088"/>
          <p14:tracePt t="23447" x="4705350" y="2214563"/>
          <p14:tracePt t="23472" x="4714875" y="2205038"/>
          <p14:tracePt t="23488" x="4714875" y="2197100"/>
          <p14:tracePt t="23504" x="4714875" y="2187575"/>
          <p14:tracePt t="23520" x="4724400" y="2179638"/>
          <p14:tracePt t="23527" x="4741863" y="2179638"/>
          <p14:tracePt t="23538" x="4768850" y="2160588"/>
          <p14:tracePt t="23555" x="4840288" y="2143125"/>
          <p14:tracePt t="23575" x="4956175" y="2098675"/>
          <p14:tracePt t="23592" x="5018088" y="2081213"/>
          <p14:tracePt t="23607" x="5054600" y="2054225"/>
          <p14:tracePt t="23624" x="5081588" y="2044700"/>
          <p14:tracePt t="24343" x="5062538" y="2044700"/>
          <p14:tracePt t="24351" x="5037138" y="2044700"/>
          <p14:tracePt t="24361" x="4991100" y="2044700"/>
          <p14:tracePt t="24377" x="4884738" y="2044700"/>
          <p14:tracePt t="24393" x="4768850" y="2044700"/>
          <p14:tracePt t="24410" x="4633913" y="2044700"/>
          <p14:tracePt t="24415" x="4562475" y="2044700"/>
          <p14:tracePt t="24427" x="4537075" y="2044700"/>
          <p14:tracePt t="24443" x="4419600" y="2054225"/>
          <p14:tracePt t="24463" x="4125913" y="2089150"/>
          <p14:tracePt t="24479" x="4000500" y="2098675"/>
          <p14:tracePt t="24495" x="3911600" y="2098675"/>
          <p14:tracePt t="24512" x="3875088" y="2098675"/>
          <p14:tracePt t="24527" x="3857625" y="2098675"/>
          <p14:tracePt t="24568" x="3848100" y="2098675"/>
          <p14:tracePt t="24578" x="3840163" y="2098675"/>
          <p14:tracePt t="24594" x="3813175" y="2098675"/>
          <p14:tracePt t="24611" x="3776663" y="2098675"/>
          <p14:tracePt t="24627" x="3741738" y="2089150"/>
          <p14:tracePt t="24644" x="3732213" y="2089150"/>
          <p14:tracePt t="24661" x="3714750" y="2089150"/>
          <p14:tracePt t="24920" x="3714750" y="2081213"/>
          <p14:tracePt t="24944" x="3724275" y="2081213"/>
          <p14:tracePt t="24952" x="3751263" y="2071688"/>
          <p14:tracePt t="24962" x="3776663" y="2071688"/>
          <p14:tracePt t="24979" x="3848100" y="2062163"/>
          <p14:tracePt t="24996" x="3929063" y="2044700"/>
          <p14:tracePt t="25012" x="4010025" y="2044700"/>
          <p14:tracePt t="25029" x="4071938" y="2044700"/>
          <p14:tracePt t="25047" x="4187825" y="2044700"/>
          <p14:tracePt t="25063" x="4322763" y="2044700"/>
          <p14:tracePt t="25079" x="4491038" y="2044700"/>
          <p14:tracePt t="25096" x="4724400" y="2044700"/>
          <p14:tracePt t="25114" x="5062538" y="2044700"/>
          <p14:tracePt t="25128" x="5456238" y="2044700"/>
          <p14:tracePt t="25145" x="5776913" y="2044700"/>
          <p14:tracePt t="25161" x="5991225" y="2044700"/>
          <p14:tracePt t="25178" x="6027738" y="2044700"/>
          <p14:tracePt t="25194" x="6045200" y="2044700"/>
          <p14:tracePt t="25211" x="6072188" y="2044700"/>
          <p14:tracePt t="25228" x="6089650" y="2044700"/>
          <p14:tracePt t="25247" x="6108700" y="2044700"/>
          <p14:tracePt t="25264" x="6126163" y="2044700"/>
          <p14:tracePt t="25280" x="6134100" y="2054225"/>
          <p14:tracePt t="25297" x="6153150" y="2071688"/>
          <p14:tracePt t="25314" x="6161088" y="2108200"/>
          <p14:tracePt t="25330" x="6180138" y="2125663"/>
          <p14:tracePt t="25347" x="6205538" y="2152650"/>
          <p14:tracePt t="25363" x="6215063" y="2160588"/>
          <p14:tracePt t="25576" x="6224588" y="2170113"/>
          <p14:tracePt t="25583" x="6224588" y="2179638"/>
          <p14:tracePt t="25599" x="6224588" y="2205038"/>
          <p14:tracePt t="25615" x="6232525" y="2224088"/>
          <p14:tracePt t="25631" x="6242050" y="2224088"/>
          <p14:tracePt t="25648" x="6251575" y="2224088"/>
          <p14:tracePt t="26700" x="6259513" y="2224088"/>
          <p14:tracePt t="26740" x="6251575" y="2214563"/>
          <p14:tracePt t="26755" x="6242050" y="2205038"/>
          <p14:tracePt t="26796" x="6232525" y="2197100"/>
          <p14:tracePt t="26803" x="6232525" y="2179638"/>
          <p14:tracePt t="26819" x="6224588" y="2179638"/>
          <p14:tracePt t="26837" x="6197600" y="2160588"/>
          <p14:tracePt t="26870" x="6188075" y="2152650"/>
          <p14:tracePt t="26887" x="6180138" y="2143125"/>
          <p14:tracePt t="26903" x="6180138" y="2133600"/>
          <p14:tracePt t="26920" x="6161088" y="2116138"/>
          <p14:tracePt t="26937" x="6153150" y="2108200"/>
          <p14:tracePt t="27020" x="6143625" y="2098675"/>
          <p14:tracePt t="27028" x="6143625" y="2089150"/>
          <p14:tracePt t="27052" x="6134100" y="2081213"/>
          <p14:tracePt t="28799" x="6143625" y="2081213"/>
          <p14:tracePt t="28832" x="6153150" y="2081213"/>
          <p14:tracePt t="28855" x="6170613" y="2081213"/>
          <p14:tracePt t="28863" x="6197600" y="2081213"/>
          <p14:tracePt t="28879" x="6269038" y="2071688"/>
          <p14:tracePt t="28894" x="6323013" y="2062163"/>
          <p14:tracePt t="28910" x="6367463" y="2062163"/>
          <p14:tracePt t="28927" x="6446838" y="2062163"/>
          <p14:tracePt t="28943" x="6581775" y="2062163"/>
          <p14:tracePt t="28960" x="6769100" y="2062163"/>
          <p14:tracePt t="28977" x="7045325" y="2054225"/>
          <p14:tracePt t="28995" x="7446963" y="2027238"/>
          <p14:tracePt t="29012" x="7796213" y="2027238"/>
          <p14:tracePt t="29028" x="8134350" y="2027238"/>
          <p14:tracePt t="29047" x="8510588" y="2027238"/>
          <p14:tracePt t="29063" x="8697913" y="2062163"/>
          <p14:tracePt t="29079" x="8840788" y="2098675"/>
          <p14:tracePt t="29095" x="8920163" y="2125663"/>
          <p14:tracePt t="29112" x="8974138" y="2143125"/>
          <p14:tracePt t="29129" x="8991600" y="2152650"/>
          <p14:tracePt t="29145" x="9045575" y="2179638"/>
          <p14:tracePt t="29162" x="9072563" y="2205038"/>
          <p14:tracePt t="29179" x="9117013" y="2251075"/>
          <p14:tracePt t="29196" x="9126538" y="2259013"/>
          <p14:tracePt t="29264" x="9134475" y="2259013"/>
          <p14:tracePt t="29280" x="9144000" y="2259013"/>
          <p14:tracePt t="29296" x="9161463" y="2259013"/>
          <p14:tracePt t="29304" x="9188450" y="2259013"/>
          <p14:tracePt t="29314" x="9215438" y="2259013"/>
          <p14:tracePt t="29331" x="9277350" y="2259013"/>
          <p14:tracePt t="29346" x="9375775" y="2259013"/>
          <p14:tracePt t="29363" x="9545638" y="2259013"/>
          <p14:tracePt t="29380" x="9759950" y="2268538"/>
          <p14:tracePt t="29396" x="9974263" y="2295525"/>
          <p14:tracePt t="29415" x="10296525" y="2330450"/>
          <p14:tracePt t="29432" x="10510838" y="2339975"/>
          <p14:tracePt t="29447" x="10698163" y="2339975"/>
          <p14:tracePt t="29462" x="10814050" y="2339975"/>
          <p14:tracePt t="29479" x="10841038" y="2330450"/>
          <p14:tracePt t="29655" x="10796588" y="2330450"/>
          <p14:tracePt t="29663" x="10752138" y="2339975"/>
          <p14:tracePt t="29681" x="10706100" y="2339975"/>
          <p14:tracePt t="29698" x="10617200" y="2339975"/>
          <p14:tracePt t="29715" x="10447338" y="2339975"/>
          <p14:tracePt t="29732" x="10180638" y="2322513"/>
          <p14:tracePt t="29748" x="9688513" y="2251075"/>
          <p14:tracePt t="29767" x="8759825" y="2133600"/>
          <p14:tracePt t="29783" x="8108950" y="2054225"/>
          <p14:tracePt t="29799" x="7572375" y="1982788"/>
          <p14:tracePt t="29816" x="7180263" y="1919288"/>
          <p14:tracePt t="29832" x="6919913" y="1874838"/>
          <p14:tracePt t="29849" x="6742113" y="1857375"/>
          <p14:tracePt t="29865" x="6599238" y="1847850"/>
          <p14:tracePt t="29883" x="6446838" y="1830388"/>
          <p14:tracePt t="29898" x="6276975" y="1812925"/>
          <p14:tracePt t="29915" x="6116638" y="1795463"/>
          <p14:tracePt t="29933" x="5929313" y="1758950"/>
          <p14:tracePt t="29938" x="5830888" y="1751013"/>
          <p14:tracePt t="29950" x="5653088" y="1731963"/>
          <p14:tracePt t="29966" x="5500688" y="1714500"/>
          <p14:tracePt t="29984" x="5375275" y="1697038"/>
          <p14:tracePt t="29999" x="5286375" y="1697038"/>
          <p14:tracePt t="30016" x="5276850" y="1697038"/>
          <p14:tracePt t="30080" x="5268913" y="1697038"/>
          <p14:tracePt t="30103" x="5268913" y="1714500"/>
          <p14:tracePt t="30111" x="5276850" y="1741488"/>
          <p14:tracePt t="30120" x="5286375" y="1768475"/>
          <p14:tracePt t="30135" x="5348288" y="1822450"/>
          <p14:tracePt t="30150" x="5394325" y="1866900"/>
          <p14:tracePt t="30168" x="5419725" y="1919288"/>
          <p14:tracePt t="30183" x="5456238" y="1965325"/>
          <p14:tracePt t="30200" x="5465763" y="2000250"/>
          <p14:tracePt t="30217" x="5473700" y="2009775"/>
          <p14:tracePt t="30234" x="5491163" y="2027238"/>
          <p14:tracePt t="30266" x="5500688" y="2036763"/>
          <p14:tracePt t="30288" x="5510213" y="2044700"/>
          <p14:tracePt t="30304" x="5518150" y="2054225"/>
          <p14:tracePt t="30319" x="5527675" y="2054225"/>
          <p14:tracePt t="30337" x="5537200" y="2054225"/>
          <p14:tracePt t="30354" x="5545138" y="2054225"/>
          <p14:tracePt t="30369" x="5554663" y="2054225"/>
          <p14:tracePt t="30384" x="5562600" y="2062163"/>
          <p14:tracePt t="30401" x="5599113" y="2071688"/>
          <p14:tracePt t="30417" x="5608638" y="2071688"/>
          <p14:tracePt t="30463" x="5626100" y="2081213"/>
          <p14:tracePt t="30480" x="5634038" y="2081213"/>
          <p14:tracePt t="30496" x="5643563" y="2089150"/>
          <p14:tracePt t="30504" x="5653088" y="2098675"/>
          <p14:tracePt t="30671" x="5661025" y="2108200"/>
          <p14:tracePt t="31348" x="5643563" y="2108200"/>
          <p14:tracePt t="31532" x="5634038" y="2108200"/>
          <p14:tracePt t="31548" x="5634038" y="2125663"/>
          <p14:tracePt t="31557" x="5653088" y="2125663"/>
          <p14:tracePt t="31572" x="5680075" y="2143125"/>
          <p14:tracePt t="31589" x="5732463" y="2160588"/>
          <p14:tracePt t="31605" x="5795963" y="2179638"/>
          <p14:tracePt t="31622" x="5857875" y="2187575"/>
          <p14:tracePt t="31639" x="5929313" y="2197100"/>
          <p14:tracePt t="31656" x="5946775" y="2205038"/>
          <p14:tracePt t="31672" x="5956300" y="2205038"/>
          <p14:tracePt t="31707" x="5946775" y="2205038"/>
          <p14:tracePt t="31716" x="5938838" y="2205038"/>
          <p14:tracePt t="31726" x="5919788" y="2214563"/>
          <p14:tracePt t="31739" x="5857875" y="2214563"/>
          <p14:tracePt t="31756" x="5688013" y="2214563"/>
          <p14:tracePt t="31773" x="5394325" y="2214563"/>
          <p14:tracePt t="31789" x="5027613" y="2160588"/>
          <p14:tracePt t="31806" x="4687888" y="2116138"/>
          <p14:tracePt t="31823" x="4402138" y="2081213"/>
          <p14:tracePt t="31839" x="4224338" y="2054225"/>
          <p14:tracePt t="31856" x="4098925" y="2036763"/>
          <p14:tracePt t="31875" x="3956050" y="2017713"/>
          <p14:tracePt t="31891" x="3848100" y="2017713"/>
          <p14:tracePt t="31907" x="3732213" y="2017713"/>
          <p14:tracePt t="31924" x="3643313" y="2017713"/>
          <p14:tracePt t="31940" x="3625850" y="2017713"/>
          <p14:tracePt t="31979" x="3608388" y="2017713"/>
          <p14:tracePt t="31996" x="3616325" y="2017713"/>
          <p14:tracePt t="32028" x="3625850" y="2017713"/>
          <p14:tracePt t="32139" x="3643313" y="2017713"/>
          <p14:tracePt t="32156" x="3652838" y="2027238"/>
          <p14:tracePt t="32164" x="3660775" y="2027238"/>
          <p14:tracePt t="32175" x="3670300" y="2027238"/>
          <p14:tracePt t="32191" x="3679825" y="2036763"/>
          <p14:tracePt t="32331" x="3687763" y="2036763"/>
          <p14:tracePt t="32373" x="3687763" y="2027238"/>
          <p14:tracePt t="32379" x="3687763" y="2017713"/>
          <p14:tracePt t="32684" x="3687763" y="2009775"/>
          <p14:tracePt t="32700" x="3687763" y="1990725"/>
          <p14:tracePt t="32710" x="3687763" y="1982788"/>
          <p14:tracePt t="32727" x="3687763" y="1973263"/>
          <p14:tracePt t="32743" x="3679825" y="1955800"/>
          <p14:tracePt t="32780" x="3679825" y="1938338"/>
          <p14:tracePt t="32924" x="3670300" y="1928813"/>
          <p14:tracePt t="33243" x="3660775" y="1928813"/>
          <p14:tracePt t="33372" x="3679825" y="1928813"/>
          <p14:tracePt t="33380" x="3705225" y="1928813"/>
          <p14:tracePt t="33396" x="3776663" y="1928813"/>
          <p14:tracePt t="33412" x="3938588" y="1928813"/>
          <p14:tracePt t="33429" x="4232275" y="1928813"/>
          <p14:tracePt t="33446" x="4625975" y="1928813"/>
          <p14:tracePt t="33463" x="4965700" y="1928813"/>
          <p14:tracePt t="33479" x="5313363" y="1928813"/>
          <p14:tracePt t="33496" x="5589588" y="1928813"/>
          <p14:tracePt t="33502" x="5715000" y="1928813"/>
          <p14:tracePt t="33515" x="5956300" y="1928813"/>
          <p14:tracePt t="33531" x="6188075" y="1928813"/>
          <p14:tracePt t="33547" x="6419850" y="1928813"/>
          <p14:tracePt t="33563" x="6661150" y="1928813"/>
          <p14:tracePt t="33580" x="6875463" y="1928813"/>
          <p14:tracePt t="33597" x="7089775" y="1928813"/>
          <p14:tracePt t="33613" x="7323138" y="1928813"/>
          <p14:tracePt t="33630" x="7554913" y="1928813"/>
          <p14:tracePt t="33647" x="7796213" y="1938338"/>
          <p14:tracePt t="33663" x="8037513" y="1965325"/>
          <p14:tracePt t="33681" x="8269288" y="1982788"/>
          <p14:tracePt t="33698" x="8643938" y="2000250"/>
          <p14:tracePt t="33715" x="8867775" y="2000250"/>
          <p14:tracePt t="33731" x="9045575" y="2000250"/>
          <p14:tracePt t="33747" x="9153525" y="2000250"/>
          <p14:tracePt t="33764" x="9197975" y="2000250"/>
          <p14:tracePt t="33819" x="9205913" y="2000250"/>
          <p14:tracePt t="33827" x="9215438" y="2009775"/>
          <p14:tracePt t="33836" x="9232900" y="2017713"/>
          <p14:tracePt t="33848" x="9232900" y="2027238"/>
          <p14:tracePt t="33864" x="9242425" y="2027238"/>
          <p14:tracePt t="34048" x="9251950" y="2036763"/>
          <p14:tracePt t="34056" x="9232900" y="2044700"/>
          <p14:tracePt t="34066" x="9215438" y="2062163"/>
          <p14:tracePt t="34083" x="9117013" y="2081213"/>
          <p14:tracePt t="34099" x="8939213" y="2116138"/>
          <p14:tracePt t="34115" x="8688388" y="2133600"/>
          <p14:tracePt t="34132" x="8313738" y="2170113"/>
          <p14:tracePt t="34149" x="7786688" y="2224088"/>
          <p14:tracePt t="34167" x="6902450" y="2330450"/>
          <p14:tracePt t="34183" x="6323013" y="2401888"/>
          <p14:tracePt t="34199" x="5857875" y="2473325"/>
          <p14:tracePt t="34216" x="5572125" y="2490788"/>
          <p14:tracePt t="34233" x="5367338" y="2536825"/>
          <p14:tracePt t="34249" x="5295900" y="2554288"/>
          <p14:tracePt t="34266" x="5286375" y="2581275"/>
          <p14:tracePt t="34284" x="5276850" y="2633663"/>
          <p14:tracePt t="34299" x="5259388" y="2652713"/>
          <p14:tracePt t="34316" x="5187950" y="2670175"/>
          <p14:tracePt t="34335" x="5116513" y="2670175"/>
          <p14:tracePt t="34351" x="5018088" y="2670175"/>
          <p14:tracePt t="34367" x="4902200" y="2670175"/>
          <p14:tracePt t="34384" x="4768850" y="2670175"/>
          <p14:tracePt t="34400" x="4633913" y="2670175"/>
          <p14:tracePt t="34417" x="4518025" y="2670175"/>
          <p14:tracePt t="34433" x="4411663" y="2670175"/>
          <p14:tracePt t="34450" x="4313238" y="2660650"/>
          <p14:tracePt t="34467" x="4214813" y="2652713"/>
          <p14:tracePt t="34484" x="4108450" y="2643188"/>
          <p14:tracePt t="34500" x="4027488" y="2633663"/>
          <p14:tracePt t="34505" x="3990975" y="2633663"/>
          <p14:tracePt t="34519" x="3965575" y="2633663"/>
          <p14:tracePt t="34560" x="3956050" y="2633663"/>
          <p14:tracePt t="34599" x="3965575" y="2633663"/>
          <p14:tracePt t="34607" x="3965575" y="2643188"/>
          <p14:tracePt t="34623" x="3973513" y="2643188"/>
          <p14:tracePt t="34635" x="3983038" y="2643188"/>
          <p14:tracePt t="34651" x="3983038" y="2652713"/>
          <p14:tracePt t="34668" x="3990975" y="2652713"/>
          <p14:tracePt t="34687" x="3990975" y="2687638"/>
          <p14:tracePt t="34701" x="3990975" y="2697163"/>
          <p14:tracePt t="34719" x="3938588" y="2786063"/>
          <p14:tracePt t="34735" x="3902075" y="2840038"/>
          <p14:tracePt t="34751" x="3822700" y="2911475"/>
          <p14:tracePt t="34768" x="3759200" y="2973388"/>
          <p14:tracePt t="34785" x="3670300" y="3027363"/>
          <p14:tracePt t="34801" x="3562350" y="3098800"/>
          <p14:tracePt t="34818" x="3473450" y="3152775"/>
          <p14:tracePt t="34836" x="3446463" y="3170238"/>
          <p14:tracePt t="34851" x="3429000" y="3179763"/>
          <p14:tracePt t="34868" x="3402013" y="3224213"/>
          <p14:tracePt t="34887" x="3384550" y="3259138"/>
          <p14:tracePt t="34903" x="3375025" y="3268663"/>
          <p14:tracePt t="34959" x="3375025" y="3276600"/>
          <p14:tracePt t="34984" x="3375025" y="3286125"/>
          <p14:tracePt t="34991" x="3375025" y="3295650"/>
          <p14:tracePt t="35009" x="3375025" y="3313113"/>
          <p14:tracePt t="35019" x="3384550" y="3330575"/>
          <p14:tracePt t="35036" x="3394075" y="3348038"/>
          <p14:tracePt t="35053" x="3394075" y="3357563"/>
          <p14:tracePt t="35071" x="3394075" y="3367088"/>
          <p14:tracePt t="35088" x="3394075" y="3375025"/>
          <p14:tracePt t="35103" x="3394075" y="3384550"/>
          <p14:tracePt t="35216" x="3411538" y="3394075"/>
          <p14:tracePt t="35223" x="3419475" y="3402013"/>
          <p14:tracePt t="35236" x="3429000" y="3402013"/>
          <p14:tracePt t="35255" x="3438525" y="3429000"/>
          <p14:tracePt t="35287" x="3446463" y="3438525"/>
          <p14:tracePt t="35306" x="3446463" y="3455988"/>
          <p14:tracePt t="35322" x="3465513" y="3473450"/>
          <p14:tracePt t="35337" x="3482975" y="3490913"/>
          <p14:tracePt t="35354" x="3490913" y="3500438"/>
          <p14:tracePt t="35370" x="3517900" y="3517900"/>
          <p14:tracePt t="35387" x="3527425" y="3527425"/>
          <p14:tracePt t="35404" x="3544888" y="3536950"/>
          <p14:tracePt t="35420" x="3581400" y="3544888"/>
          <p14:tracePt t="35439" x="3670300" y="3554413"/>
          <p14:tracePt t="35456" x="3751263" y="3554413"/>
          <p14:tracePt t="35471" x="3875088" y="3562350"/>
          <p14:tracePt t="35488" x="4054475" y="3562350"/>
          <p14:tracePt t="35505" x="4251325" y="3562350"/>
          <p14:tracePt t="35510" x="4330700" y="3562350"/>
          <p14:tracePt t="35522" x="4402138" y="3562350"/>
          <p14:tracePt t="35538" x="4545013" y="3562350"/>
          <p14:tracePt t="35554" x="4687888" y="3544888"/>
          <p14:tracePt t="35571" x="4884738" y="3490913"/>
          <p14:tracePt t="35588" x="5180013" y="3402013"/>
          <p14:tracePt t="35607" x="5991225" y="3143250"/>
          <p14:tracePt t="35623" x="6616700" y="2955925"/>
          <p14:tracePt t="35640" x="7180263" y="2803525"/>
          <p14:tracePt t="35656" x="7581900" y="2714625"/>
          <p14:tracePt t="35672" x="7858125" y="2625725"/>
          <p14:tracePt t="35688" x="8037513" y="2571750"/>
          <p14:tracePt t="35706" x="8108950" y="2527300"/>
          <p14:tracePt t="35722" x="8161338" y="2482850"/>
          <p14:tracePt t="35739" x="8188325" y="2446338"/>
          <p14:tracePt t="35755" x="8197850" y="2419350"/>
          <p14:tracePt t="35772" x="8197850" y="2411413"/>
          <p14:tracePt t="35789" x="8205788" y="2401888"/>
          <p14:tracePt t="35807" x="8215313" y="2393950"/>
          <p14:tracePt t="35824" x="8242300" y="2366963"/>
          <p14:tracePt t="35839" x="8277225" y="2330450"/>
          <p14:tracePt t="35856" x="8340725" y="2268538"/>
          <p14:tracePt t="35872" x="8394700" y="2205038"/>
          <p14:tracePt t="35889" x="8420100" y="2152650"/>
          <p14:tracePt t="35906" x="8429625" y="2116138"/>
          <p14:tracePt t="35922" x="8439150" y="2098675"/>
          <p14:tracePt t="35939" x="8447088" y="2089150"/>
          <p14:tracePt t="35956" x="8474075" y="2062163"/>
          <p14:tracePt t="35973" x="8528050" y="2027238"/>
          <p14:tracePt t="35991" x="8661400" y="1946275"/>
          <p14:tracePt t="36008" x="8732838" y="1901825"/>
          <p14:tracePt t="36023" x="8777288" y="1874838"/>
          <p14:tracePt t="36040" x="8796338" y="1866900"/>
          <p14:tracePt t="36057" x="8804275" y="1866900"/>
          <p14:tracePt t="36464" x="8796338" y="1866900"/>
          <p14:tracePt t="36472" x="8786813" y="1866900"/>
          <p14:tracePt t="36480" x="8759825" y="1866900"/>
          <p14:tracePt t="36491" x="8705850" y="1874838"/>
          <p14:tracePt t="36508" x="8491538" y="1893888"/>
          <p14:tracePt t="36514" x="8385175" y="1901825"/>
          <p14:tracePt t="36527" x="8215313" y="1911350"/>
          <p14:tracePt t="36544" x="8045450" y="1911350"/>
          <p14:tracePt t="36559" x="7885113" y="1911350"/>
          <p14:tracePt t="36575" x="7759700" y="1911350"/>
          <p14:tracePt t="36594" x="7688263" y="1911350"/>
          <p14:tracePt t="36609" x="7634288" y="1911350"/>
          <p14:tracePt t="36625" x="7589838" y="1911350"/>
          <p14:tracePt t="36643" x="7581900" y="1901825"/>
          <p14:tracePt t="36864" x="7572375" y="1901825"/>
          <p14:tracePt t="36880" x="7572375" y="1911350"/>
          <p14:tracePt t="36896" x="7562850" y="1919288"/>
          <p14:tracePt t="36903" x="7554913" y="1919288"/>
          <p14:tracePt t="36913" x="7554913" y="1928813"/>
          <p14:tracePt t="36927" x="7537450" y="1946275"/>
          <p14:tracePt t="36944" x="7527925" y="1946275"/>
          <p14:tracePt t="36960" x="7491413" y="1965325"/>
          <p14:tracePt t="36977" x="7446963" y="1973263"/>
          <p14:tracePt t="36993" x="7412038" y="1973263"/>
          <p14:tracePt t="37010" x="7358063" y="1973263"/>
          <p14:tracePt t="37016" x="7331075" y="1973263"/>
          <p14:tracePt t="37027" x="7296150" y="1973263"/>
          <p14:tracePt t="37044" x="7232650" y="1973263"/>
          <p14:tracePt t="37060" x="7089775" y="1973263"/>
          <p14:tracePt t="37079" x="6840538" y="1973263"/>
          <p14:tracePt t="37096" x="6688138" y="1973263"/>
          <p14:tracePt t="37112" x="6562725" y="1973263"/>
          <p14:tracePt t="37128" x="6510338" y="1973263"/>
          <p14:tracePt t="37145" x="6411913" y="1973263"/>
          <p14:tracePt t="37161" x="6313488" y="1973263"/>
          <p14:tracePt t="37179" x="6143625" y="1990725"/>
          <p14:tracePt t="37196" x="6027738" y="2000250"/>
          <p14:tracePt t="37212" x="5929313" y="2017713"/>
          <p14:tracePt t="37228" x="5857875" y="2017713"/>
          <p14:tracePt t="37245" x="5803900" y="2017713"/>
          <p14:tracePt t="37261" x="5741988" y="2017713"/>
          <p14:tracePt t="37278" x="5670550" y="2017713"/>
          <p14:tracePt t="37295" x="5626100" y="2017713"/>
          <p14:tracePt t="37311" x="5537200" y="2017713"/>
          <p14:tracePt t="37328" x="5438775" y="2017713"/>
          <p14:tracePt t="37347" x="5340350" y="2017713"/>
          <p14:tracePt t="37362" x="5330825" y="2017713"/>
          <p14:tracePt t="37835" x="5313363" y="2017713"/>
          <p14:tracePt t="37843" x="5303838" y="2017713"/>
          <p14:tracePt t="38172" x="5295900" y="2017713"/>
          <p14:tracePt t="38180" x="5286375" y="2017713"/>
          <p14:tracePt t="38197" x="5232400" y="2017713"/>
          <p14:tracePt t="38214" x="5108575" y="2017713"/>
          <p14:tracePt t="38232" x="4929188" y="2009775"/>
          <p14:tracePt t="38248" x="4714875" y="2000250"/>
          <p14:tracePt t="38266" x="4394200" y="1973263"/>
          <p14:tracePt t="38283" x="4187825" y="1946275"/>
          <p14:tracePt t="38299" x="4027488" y="1928813"/>
          <p14:tracePt t="38317" x="3894138" y="1911350"/>
          <p14:tracePt t="38333" x="3840163" y="1901825"/>
          <p14:tracePt t="38875" x="3830638" y="1901825"/>
          <p14:tracePt t="38901" x="3840163" y="1901825"/>
          <p14:tracePt t="38908" x="3857625" y="1901825"/>
          <p14:tracePt t="38918" x="3894138" y="1901825"/>
          <p14:tracePt t="38935" x="4071938" y="1901825"/>
          <p14:tracePt t="38952" x="4340225" y="1901825"/>
          <p14:tracePt t="38968" x="4768850" y="1938338"/>
          <p14:tracePt t="38987" x="5562600" y="2054225"/>
          <p14:tracePt t="39003" x="6089650" y="2116138"/>
          <p14:tracePt t="39020" x="6545263" y="2152650"/>
          <p14:tracePt t="39036" x="6919913" y="2170113"/>
          <p14:tracePt t="39052" x="7197725" y="2170113"/>
          <p14:tracePt t="39069" x="7412038" y="2179638"/>
          <p14:tracePt t="39086" x="7572375" y="2179638"/>
          <p14:tracePt t="39102" x="7688263" y="2187575"/>
          <p14:tracePt t="39119" x="7769225" y="2187575"/>
          <p14:tracePt t="39136" x="7796213" y="2187575"/>
          <p14:tracePt t="39153" x="7804150" y="2187575"/>
          <p14:tracePt t="39179" x="7813675" y="2187575"/>
          <p14:tracePt t="39190" x="7823200" y="2187575"/>
          <p14:tracePt t="39211" x="7831138" y="2187575"/>
          <p14:tracePt t="39222" x="7840663" y="2187575"/>
          <p14:tracePt t="39307" x="7848600" y="2187575"/>
          <p14:tracePt t="39388" x="7858125" y="2187575"/>
          <p14:tracePt t="39596" x="7867650" y="2187575"/>
          <p14:tracePt t="39603" x="7875588" y="2187575"/>
          <p14:tracePt t="39621" x="7902575" y="2179638"/>
          <p14:tracePt t="39637" x="7939088" y="2170113"/>
          <p14:tracePt t="39654" x="8001000" y="2152650"/>
          <p14:tracePt t="39671" x="8072438" y="2133600"/>
          <p14:tracePt t="39688" x="8161338" y="2125663"/>
          <p14:tracePt t="39705" x="8296275" y="2108200"/>
          <p14:tracePt t="39723" x="8545513" y="2108200"/>
          <p14:tracePt t="39739" x="8724900" y="2108200"/>
          <p14:tracePt t="39755" x="8885238" y="2108200"/>
          <p14:tracePt t="39772" x="9045575" y="2108200"/>
          <p14:tracePt t="39788" x="9153525" y="2125663"/>
          <p14:tracePt t="39806" x="9197975" y="2133600"/>
          <p14:tracePt t="39822" x="9205913" y="2133600"/>
          <p14:tracePt t="39855" x="9205913" y="2143125"/>
          <p14:tracePt t="39872" x="9224963" y="2143125"/>
          <p14:tracePt t="39889" x="9224963" y="2152650"/>
          <p14:tracePt t="40028" x="9232900" y="2152650"/>
          <p14:tracePt t="40044" x="9232900" y="2170113"/>
          <p14:tracePt t="40059" x="9242425" y="2179638"/>
          <p14:tracePt t="40067" x="9242425" y="2187575"/>
          <p14:tracePt t="40139" x="9242425" y="2197100"/>
          <p14:tracePt t="41065" x="9251950" y="2205038"/>
          <p14:tracePt t="41072" x="9259888" y="2214563"/>
          <p14:tracePt t="41080" x="9259888" y="2224088"/>
          <p14:tracePt t="41093" x="9277350" y="2224088"/>
          <p14:tracePt t="41111" x="9304338" y="2241550"/>
          <p14:tracePt t="41146" x="9313863" y="2251075"/>
          <p14:tracePt t="41184" x="9313863" y="2259013"/>
          <p14:tracePt t="41264" x="9313863" y="2268538"/>
          <p14:tracePt t="41304" x="9323388" y="2286000"/>
          <p14:tracePt t="41319" x="9323388" y="2295525"/>
          <p14:tracePt t="41336" x="9323388" y="2303463"/>
          <p14:tracePt t="41351" x="9331325" y="2303463"/>
          <p14:tracePt t="41367" x="9331325" y="2312988"/>
          <p14:tracePt t="41383" x="9331325" y="2322513"/>
          <p14:tracePt t="41399" x="9331325" y="2330450"/>
          <p14:tracePt t="41412" x="9331325" y="2339975"/>
          <p14:tracePt t="41928" x="9348788" y="2339975"/>
          <p14:tracePt t="41935" x="9358313" y="2339975"/>
          <p14:tracePt t="41946" x="9367838" y="2339975"/>
          <p14:tracePt t="41963" x="9402763" y="2339975"/>
          <p14:tracePt t="41980" x="9439275" y="2339975"/>
          <p14:tracePt t="41999" x="9491663" y="2339975"/>
          <p14:tracePt t="42015" x="9528175" y="2339975"/>
          <p14:tracePt t="42032" x="9572625" y="2339975"/>
          <p14:tracePt t="42047" x="9609138" y="2295525"/>
          <p14:tracePt t="42064" x="9626600" y="2232025"/>
          <p14:tracePt t="42081" x="9626600" y="2179638"/>
          <p14:tracePt t="42098" x="9626600" y="2098675"/>
          <p14:tracePt t="42114" x="9626600" y="2036763"/>
          <p14:tracePt t="42131" x="9626600" y="1973263"/>
          <p14:tracePt t="42147" x="9609138" y="1938338"/>
          <p14:tracePt t="42164" x="9582150" y="1866900"/>
          <p14:tracePt t="42183" x="9501188" y="1751013"/>
          <p14:tracePt t="42199" x="9429750" y="1652588"/>
          <p14:tracePt t="42215" x="9402763" y="1625600"/>
          <p14:tracePt t="42232" x="9358313" y="1581150"/>
          <p14:tracePt t="42248" x="9304338" y="1562100"/>
          <p14:tracePt t="42265" x="9269413" y="1554163"/>
          <p14:tracePt t="42282" x="9251950" y="1544638"/>
          <p14:tracePt t="42298" x="9232900" y="1536700"/>
          <p14:tracePt t="42331" x="9224963" y="1527175"/>
          <p14:tracePt t="42348" x="9197975" y="1517650"/>
          <p14:tracePt t="42367" x="9126538" y="1490663"/>
          <p14:tracePt t="42383" x="9090025" y="1482725"/>
          <p14:tracePt t="42399" x="9063038" y="1465263"/>
          <p14:tracePt t="42415" x="9045575" y="1465263"/>
          <p14:tracePt t="42433" x="9010650" y="1446213"/>
          <p14:tracePt t="42449" x="8956675" y="1428750"/>
          <p14:tracePt t="42465" x="8885238" y="1401763"/>
          <p14:tracePt t="42483" x="8804275" y="1374775"/>
          <p14:tracePt t="42499" x="8697913" y="1347788"/>
          <p14:tracePt t="42516" x="8545513" y="1330325"/>
          <p14:tracePt t="42532" x="8402638" y="1295400"/>
          <p14:tracePt t="42549" x="8277225" y="1276350"/>
          <p14:tracePt t="42568" x="8143875" y="1268413"/>
          <p14:tracePt t="42584" x="8054975" y="1268413"/>
          <p14:tracePt t="42599" x="7939088" y="1268413"/>
          <p14:tracePt t="42616" x="7777163" y="1268413"/>
          <p14:tracePt t="42633" x="7616825" y="1268413"/>
          <p14:tracePt t="42649" x="7402513" y="1258888"/>
          <p14:tracePt t="42666" x="7126288" y="1258888"/>
          <p14:tracePt t="42684" x="6777038" y="1241425"/>
          <p14:tracePt t="42700" x="6330950" y="1214438"/>
          <p14:tracePt t="42716" x="5902325" y="1187450"/>
          <p14:tracePt t="42735" x="5367338" y="1152525"/>
          <p14:tracePt t="42751" x="5089525" y="1133475"/>
          <p14:tracePt t="42767" x="4848225" y="1108075"/>
          <p14:tracePt t="42784" x="4608513" y="1081088"/>
          <p14:tracePt t="42800" x="4411663" y="1062038"/>
          <p14:tracePt t="42817" x="4259263" y="1044575"/>
          <p14:tracePt t="42834" x="4125913" y="1036638"/>
          <p14:tracePt t="42850" x="4017963" y="1036638"/>
          <p14:tracePt t="42867" x="3911600" y="1036638"/>
          <p14:tracePt t="42886" x="3724275" y="1036638"/>
          <p14:tracePt t="42900" x="3643313" y="1036638"/>
          <p14:tracePt t="42919" x="3394075" y="1054100"/>
          <p14:tracePt t="42936" x="3224213" y="1089025"/>
          <p14:tracePt t="42951" x="3054350" y="1116013"/>
          <p14:tracePt t="42968" x="2919413" y="1152525"/>
          <p14:tracePt t="42986" x="2795588" y="1169988"/>
          <p14:tracePt t="43001" x="2741613" y="1187450"/>
          <p14:tracePt t="43018" x="2633663" y="1223963"/>
          <p14:tracePt t="43036" x="2589213" y="1250950"/>
          <p14:tracePt t="43051" x="2554288" y="1295400"/>
          <p14:tracePt t="43069" x="2527300" y="1339850"/>
          <p14:tracePt t="43086" x="2490788" y="1393825"/>
          <p14:tracePt t="43101" x="2473325" y="1455738"/>
          <p14:tracePt t="43118" x="2455863" y="1509713"/>
          <p14:tracePt t="43135" x="2438400" y="1571625"/>
          <p14:tracePt t="43151" x="2428875" y="1652588"/>
          <p14:tracePt t="43168" x="2419350" y="1751013"/>
          <p14:tracePt t="43186" x="2419350" y="1893888"/>
          <p14:tracePt t="43203" x="2428875" y="1973263"/>
          <p14:tracePt t="43220" x="2465388" y="2044700"/>
          <p14:tracePt t="43235" x="2500313" y="2108200"/>
          <p14:tracePt t="43252" x="2536825" y="2143125"/>
          <p14:tracePt t="43269" x="2581275" y="2160588"/>
          <p14:tracePt t="43285" x="2660650" y="2187575"/>
          <p14:tracePt t="43302" x="2741613" y="2205038"/>
          <p14:tracePt t="43319" x="2884488" y="2224088"/>
          <p14:tracePt t="43336" x="3098800" y="2241550"/>
          <p14:tracePt t="43352" x="3375025" y="2241550"/>
          <p14:tracePt t="43369" x="3724275" y="2259013"/>
          <p14:tracePt t="43387" x="4152900" y="2276475"/>
          <p14:tracePt t="43403" x="4367213" y="2295525"/>
          <p14:tracePt t="43419" x="4527550" y="2312988"/>
          <p14:tracePt t="43437" x="4643438" y="2312988"/>
          <p14:tracePt t="43453" x="4741863" y="2322513"/>
          <p14:tracePt t="43469" x="4840288" y="2322513"/>
          <p14:tracePt t="43486" x="4965700" y="2322513"/>
          <p14:tracePt t="43503" x="5081588" y="2322513"/>
          <p14:tracePt t="43519" x="5224463" y="2322513"/>
          <p14:tracePt t="43539" x="5438775" y="2339975"/>
          <p14:tracePt t="43553" x="5518150" y="2347913"/>
          <p14:tracePt t="43571" x="5768975" y="2374900"/>
          <p14:tracePt t="43588" x="5973763" y="2401888"/>
          <p14:tracePt t="43604" x="6197600" y="2428875"/>
          <p14:tracePt t="43620" x="6446838" y="2446338"/>
          <p14:tracePt t="43637" x="6751638" y="2473325"/>
          <p14:tracePt t="43653" x="7072313" y="2517775"/>
          <p14:tracePt t="43670" x="7412038" y="2554288"/>
          <p14:tracePt t="43688" x="7769225" y="2589213"/>
          <p14:tracePt t="43704" x="8054975" y="2608263"/>
          <p14:tracePt t="43720" x="8304213" y="2608263"/>
          <p14:tracePt t="43739" x="8555038" y="2608263"/>
          <p14:tracePt t="43755" x="8653463" y="2581275"/>
          <p14:tracePt t="43771" x="8732838" y="2536825"/>
          <p14:tracePt t="43788" x="8831263" y="2500313"/>
          <p14:tracePt t="43804" x="8920163" y="2455863"/>
          <p14:tracePt t="43821" x="9028113" y="2401888"/>
          <p14:tracePt t="43838" x="9144000" y="2347913"/>
          <p14:tracePt t="43854" x="9277350" y="2268538"/>
          <p14:tracePt t="43871" x="9385300" y="2170113"/>
          <p14:tracePt t="43889" x="9466263" y="2089150"/>
          <p14:tracePt t="43906" x="9563100" y="1955800"/>
          <p14:tracePt t="43923" x="9609138" y="1884363"/>
          <p14:tracePt t="43940" x="9653588" y="1830388"/>
          <p14:tracePt t="43956" x="9680575" y="1795463"/>
          <p14:tracePt t="43972" x="9688513" y="1776413"/>
          <p14:tracePt t="43989" x="9688513" y="1758950"/>
          <p14:tracePt t="44021" x="9688513" y="1731963"/>
          <p14:tracePt t="44039" x="9688513" y="1714500"/>
          <p14:tracePt t="44056" x="9671050" y="1687513"/>
          <p14:tracePt t="44072" x="9626600" y="1643063"/>
          <p14:tracePt t="44077" x="9609138" y="1625600"/>
          <p14:tracePt t="44088" x="9590088" y="1616075"/>
          <p14:tracePt t="44106" x="9510713" y="1517650"/>
          <p14:tracePt t="44123" x="9456738" y="1465263"/>
          <p14:tracePt t="44140" x="9412288" y="1419225"/>
          <p14:tracePt t="44156" x="9348788" y="1384300"/>
          <p14:tracePt t="44173" x="9296400" y="1366838"/>
          <p14:tracePt t="44190" x="9277350" y="1357313"/>
          <p14:tracePt t="44206" x="9259888" y="1347788"/>
          <p14:tracePt t="44484" x="9242425" y="1347788"/>
          <p14:tracePt t="44491" x="9232900" y="1347788"/>
          <p14:tracePt t="44507" x="9180513" y="1347788"/>
          <p14:tracePt t="44524" x="8947150" y="1357313"/>
          <p14:tracePt t="44540" x="8697913" y="1366838"/>
          <p14:tracePt t="44557" x="8188325" y="1393825"/>
          <p14:tracePt t="44574" x="7697788" y="1419225"/>
          <p14:tracePt t="44580" x="7626350" y="1419225"/>
          <p14:tracePt t="44591" x="7491413" y="1419225"/>
          <p14:tracePt t="44607" x="7224713" y="1419225"/>
          <p14:tracePt t="44624" x="6983413" y="1419225"/>
          <p14:tracePt t="44642" x="6777038" y="1438275"/>
          <p14:tracePt t="44658" x="6661150" y="1465263"/>
          <p14:tracePt t="44676" x="6545263" y="1490663"/>
          <p14:tracePt t="44692" x="6419850" y="1509713"/>
          <p14:tracePt t="44708" x="6269038" y="1527175"/>
          <p14:tracePt t="44725" x="6134100" y="1544638"/>
          <p14:tracePt t="44742" x="5991225" y="1581150"/>
          <p14:tracePt t="44758" x="5840413" y="1616075"/>
          <p14:tracePt t="44775" x="5670550" y="1660525"/>
          <p14:tracePt t="44792" x="5491163" y="1704975"/>
          <p14:tracePt t="44808" x="5276850" y="1768475"/>
          <p14:tracePt t="44826" x="5000625" y="1822450"/>
          <p14:tracePt t="44843" x="4894263" y="1847850"/>
          <p14:tracePt t="44859" x="4857750" y="1857375"/>
          <p14:tracePt t="44876" x="4848225" y="1866900"/>
          <p14:tracePt t="44932" x="4840288" y="1874838"/>
          <p14:tracePt t="44940" x="4830763" y="1874838"/>
          <p14:tracePt t="44948" x="4830763" y="1893888"/>
          <p14:tracePt t="44959" x="4830763" y="1901825"/>
          <p14:tracePt t="44976" x="4822825" y="1911350"/>
          <p14:tracePt t="44992" x="4822825" y="1919288"/>
          <p14:tracePt t="45010" x="4822825" y="1938338"/>
          <p14:tracePt t="45027" x="4822825" y="1946275"/>
          <p14:tracePt t="45044" x="4830763" y="1955800"/>
          <p14:tracePt t="45059" x="4840288" y="1955800"/>
          <p14:tracePt t="45076" x="4848225" y="1965325"/>
          <p14:tracePt t="45093" x="4857750" y="1965325"/>
          <p14:tracePt t="45109" x="4867275" y="1965325"/>
          <p14:tracePt t="45139" x="4875213" y="1965325"/>
          <p14:tracePt t="45451" x="4884738" y="1965325"/>
          <p14:tracePt t="45467" x="4894263" y="1973263"/>
          <p14:tracePt t="45478" x="4911725" y="1973263"/>
          <p14:tracePt t="45494" x="4929188" y="1982788"/>
          <p14:tracePt t="45511" x="4973638" y="2000250"/>
          <p14:tracePt t="45527" x="4991100" y="2000250"/>
          <p14:tracePt t="45544" x="5000625" y="2009775"/>
          <p14:tracePt t="45596" x="5010150" y="2009775"/>
          <p14:tracePt t="46095" x="5018088" y="2017713"/>
          <p14:tracePt t="46113" x="5054600" y="2027238"/>
          <p14:tracePt t="46120" x="5108575" y="2044700"/>
          <p14:tracePt t="46130" x="5197475" y="2081213"/>
          <p14:tracePt t="46147" x="5429250" y="2179638"/>
          <p14:tracePt t="46164" x="5795963" y="2276475"/>
          <p14:tracePt t="46180" x="6180138" y="2366963"/>
          <p14:tracePt t="46197" x="6518275" y="2411413"/>
          <p14:tracePt t="46215" x="6875463" y="2455863"/>
          <p14:tracePt t="46232" x="7027863" y="2465388"/>
          <p14:tracePt t="46248" x="7116763" y="2465388"/>
          <p14:tracePt t="46265" x="7153275" y="2455863"/>
          <p14:tracePt t="46281" x="7188200" y="2438400"/>
          <p14:tracePt t="46297" x="7224713" y="2411413"/>
          <p14:tracePt t="46314" x="7259638" y="2384425"/>
          <p14:tracePt t="46331" x="7296150" y="2357438"/>
          <p14:tracePt t="46348" x="7348538" y="2322513"/>
          <p14:tracePt t="46367" x="7412038" y="2251075"/>
          <p14:tracePt t="46381" x="7429500" y="2241550"/>
          <p14:tracePt t="46399" x="7491413" y="2187575"/>
          <p14:tracePt t="46416" x="7554913" y="2152650"/>
          <p14:tracePt t="46431" x="7599363" y="2125663"/>
          <p14:tracePt t="46448" x="7626350" y="2098675"/>
          <p14:tracePt t="46465" x="7661275" y="2071688"/>
          <p14:tracePt t="46481" x="7680325" y="2062163"/>
          <p14:tracePt t="46498" x="7697788" y="2036763"/>
          <p14:tracePt t="46515" x="7724775" y="2009775"/>
          <p14:tracePt t="46532" x="7742238" y="2000250"/>
          <p14:tracePt t="46548" x="7769225" y="1973263"/>
          <p14:tracePt t="46567" x="7804150" y="1919288"/>
          <p14:tracePt t="46583" x="7813675" y="1911350"/>
          <p14:tracePt t="46599" x="7813675" y="1901825"/>
          <p14:tracePt t="46615" x="7823200" y="1901825"/>
          <p14:tracePt t="46632" x="7823200" y="1893888"/>
          <p14:tracePt t="48224" x="7831138" y="1884363"/>
          <p14:tracePt t="48240" x="7840663" y="1893888"/>
          <p14:tracePt t="48247" x="7840663" y="1901825"/>
          <p14:tracePt t="48259" x="7848600" y="1938338"/>
          <p14:tracePt t="48272" x="7848600" y="1955800"/>
          <p14:tracePt t="48288" x="7840663" y="2017713"/>
          <p14:tracePt t="48306" x="7786688" y="2125663"/>
          <p14:tracePt t="48323" x="7724775" y="2197100"/>
          <p14:tracePt t="48339" x="7661275" y="2241550"/>
          <p14:tracePt t="48356" x="7599363" y="2286000"/>
          <p14:tracePt t="48372" x="7510463" y="2303463"/>
          <p14:tracePt t="48389" x="7439025" y="2312988"/>
          <p14:tracePt t="48406" x="7348538" y="2312988"/>
          <p14:tracePt t="48422" x="7188200" y="2312988"/>
          <p14:tracePt t="48439" x="6991350" y="2312988"/>
          <p14:tracePt t="48456" x="6777038" y="2312988"/>
          <p14:tracePt t="48475" x="6500813" y="2303463"/>
          <p14:tracePt t="48491" x="6330950" y="2286000"/>
          <p14:tracePt t="48508" x="6197600" y="2259013"/>
          <p14:tracePt t="48523" x="6062663" y="2224088"/>
          <p14:tracePt t="48540" x="5946775" y="2187575"/>
          <p14:tracePt t="48557" x="5840413" y="2133600"/>
          <p14:tracePt t="48574" x="5768975" y="2098675"/>
          <p14:tracePt t="48590" x="5732463" y="2071688"/>
          <p14:tracePt t="48595" x="5724525" y="2054225"/>
          <p14:tracePt t="48607" x="5705475" y="2044700"/>
          <p14:tracePt t="48623" x="5705475" y="2027238"/>
          <p14:tracePt t="48640" x="5697538" y="2009775"/>
          <p14:tracePt t="48675" x="5680075" y="1982788"/>
          <p14:tracePt t="48692" x="5680075" y="1965325"/>
          <p14:tracePt t="48707" x="5670550" y="1965325"/>
          <p14:tracePt t="48724" x="5661025" y="1955800"/>
          <p14:tracePt t="48740" x="5653088" y="1955800"/>
          <p14:tracePt t="48775" x="5653088" y="1938338"/>
          <p14:tracePt t="48791" x="5653088" y="1928813"/>
          <p14:tracePt t="50999" x="5670550" y="1938338"/>
          <p14:tracePt t="51007" x="5705475" y="1955800"/>
          <p14:tracePt t="51018" x="5732463" y="1982788"/>
          <p14:tracePt t="51033" x="5822950" y="2044700"/>
          <p14:tracePt t="51049" x="5875338" y="2081213"/>
          <p14:tracePt t="51066" x="6037263" y="2133600"/>
          <p14:tracePt t="51083" x="6269038" y="2197100"/>
          <p14:tracePt t="51100" x="6545263" y="2251075"/>
          <p14:tracePt t="51119" x="6911975" y="2276475"/>
          <p14:tracePt t="51134" x="7134225" y="2276475"/>
          <p14:tracePt t="51151" x="7348538" y="2276475"/>
          <p14:tracePt t="51167" x="7554913" y="2276475"/>
          <p14:tracePt t="51184" x="7742238" y="2276475"/>
          <p14:tracePt t="51200" x="7939088" y="2232025"/>
          <p14:tracePt t="51218" x="8099425" y="2170113"/>
          <p14:tracePt t="51234" x="8224838" y="2098675"/>
          <p14:tracePt t="51250" x="8304213" y="2027238"/>
          <p14:tracePt t="51267" x="8340725" y="1982788"/>
          <p14:tracePt t="51284" x="8340725" y="1965325"/>
          <p14:tracePt t="51300" x="8340725" y="1955800"/>
          <p14:tracePt t="51503" x="8348663" y="1982788"/>
          <p14:tracePt t="51512" x="8358188" y="2009775"/>
          <p14:tracePt t="51522" x="8367713" y="2044700"/>
          <p14:tracePt t="51535" x="8394700" y="2108200"/>
          <p14:tracePt t="51552" x="8420100" y="2179638"/>
          <p14:tracePt t="51569" x="8439150" y="2241550"/>
          <p14:tracePt t="51585" x="8456613" y="2312988"/>
          <p14:tracePt t="51602" x="8466138" y="2366963"/>
          <p14:tracePt t="51618" x="8456613" y="2428875"/>
          <p14:tracePt t="51636" x="8358188" y="2509838"/>
          <p14:tracePt t="51642" x="8259763" y="2544763"/>
          <p14:tracePt t="51654" x="7885113" y="2598738"/>
          <p14:tracePt t="51670" x="7589838" y="2608263"/>
          <p14:tracePt t="51686" x="7323138" y="2608263"/>
          <p14:tracePt t="51704" x="7027863" y="2608263"/>
          <p14:tracePt t="51719" x="6751638" y="2608263"/>
          <p14:tracePt t="51736" x="6518275" y="2608263"/>
          <p14:tracePt t="51753" x="6303963" y="2608263"/>
          <p14:tracePt t="51770" x="6081713" y="2608263"/>
          <p14:tracePt t="51786" x="5867400" y="2608263"/>
          <p14:tracePt t="51802" x="5688013" y="2608263"/>
          <p14:tracePt t="51819" x="5537200" y="2608263"/>
          <p14:tracePt t="51836" x="5375275" y="2608263"/>
          <p14:tracePt t="51853" x="5214938" y="2608263"/>
          <p14:tracePt t="51855" x="5126038" y="2608263"/>
          <p14:tracePt t="51871" x="4946650" y="2608263"/>
          <p14:tracePt t="51887" x="4741863" y="2571750"/>
          <p14:tracePt t="51903" x="4500563" y="2517775"/>
          <p14:tracePt t="51920" x="4276725" y="2465388"/>
          <p14:tracePt t="51936" x="4098925" y="2411413"/>
          <p14:tracePt t="51953" x="3983038" y="2366963"/>
          <p14:tracePt t="51970" x="3929063" y="2347913"/>
          <p14:tracePt t="51987" x="3902075" y="2330450"/>
          <p14:tracePt t="52003" x="3857625" y="2312988"/>
          <p14:tracePt t="52020" x="3803650" y="2268538"/>
          <p14:tracePt t="52037" x="3732213" y="2224088"/>
          <p14:tracePt t="52054" x="3633788" y="2143125"/>
          <p14:tracePt t="52071" x="3598863" y="2108200"/>
          <p14:tracePt t="52087" x="3571875" y="2089150"/>
          <p14:tracePt t="52104" x="3536950" y="2062163"/>
          <p14:tracePt t="52121" x="3509963" y="2036763"/>
          <p14:tracePt t="52137" x="3465513" y="2000250"/>
          <p14:tracePt t="52143" x="3446463" y="1990725"/>
          <p14:tracePt t="52155" x="3438525" y="1982788"/>
          <p14:tracePt t="52171" x="3411538" y="1965325"/>
          <p14:tracePt t="52188" x="3394075" y="1946275"/>
          <p14:tracePt t="52204" x="3375025" y="1938338"/>
          <p14:tracePt t="54388" x="3375025" y="1928813"/>
          <p14:tracePt t="54404" x="3375025" y="1938338"/>
          <p14:tracePt t="54414" x="3375025" y="1955800"/>
          <p14:tracePt t="54430" x="3394075" y="1982788"/>
          <p14:tracePt t="54446" x="3402013" y="2027238"/>
          <p14:tracePt t="54463" x="3402013" y="2044700"/>
          <p14:tracePt t="54480" x="3402013" y="2062163"/>
          <p14:tracePt t="54563" x="3402013" y="2071688"/>
          <p14:tracePt t="54571" x="3402013" y="2062163"/>
          <p14:tracePt t="54582" x="3402013" y="2054225"/>
          <p14:tracePt t="54598" x="3367088" y="1990725"/>
          <p14:tracePt t="54614" x="3348038" y="1973263"/>
          <p14:tracePt t="54630" x="3330575" y="1928813"/>
          <p14:tracePt t="54647" x="3313113" y="1893888"/>
          <p14:tracePt t="54664" x="3303588" y="1874838"/>
          <p14:tracePt t="54711" x="3303588" y="1866900"/>
          <p14:tracePt t="54727" x="3303588" y="1857375"/>
          <p14:tracePt t="54736" x="3313113" y="1857375"/>
          <p14:tracePt t="54775" x="3322638" y="1857375"/>
          <p14:tracePt t="54871" x="3322638" y="1866900"/>
          <p14:tracePt t="54983" x="3330575" y="1874838"/>
          <p14:tracePt t="54991" x="3340100" y="1874838"/>
          <p14:tracePt t="55002" x="3348038" y="1874838"/>
          <p14:tracePt t="55016" x="3384550" y="1830388"/>
          <p14:tracePt t="55032" x="3419475" y="1785938"/>
          <p14:tracePt t="55049" x="3465513" y="1714500"/>
          <p14:tracePt t="55066" x="3562350" y="1616075"/>
          <p14:tracePt t="55082" x="3768725" y="1473200"/>
          <p14:tracePt t="55099" x="4081463" y="1339850"/>
          <p14:tracePt t="55116" x="4518025" y="1214438"/>
          <p14:tracePt t="55132" x="4983163" y="1143000"/>
          <p14:tracePt t="55150" x="5741988" y="1133475"/>
          <p14:tracePt t="55167" x="6323013" y="1133475"/>
          <p14:tracePt t="55183" x="6973888" y="1133475"/>
          <p14:tracePt t="55200" x="7626350" y="1133475"/>
          <p14:tracePt t="55216" x="8242300" y="1133475"/>
          <p14:tracePt t="55233" x="8759825" y="1169988"/>
          <p14:tracePt t="55249" x="9170988" y="1214438"/>
          <p14:tracePt t="55266" x="9474200" y="1276350"/>
          <p14:tracePt t="55283" x="9698038" y="1330325"/>
          <p14:tracePt t="55300" x="9823450" y="1374775"/>
          <p14:tracePt t="55316" x="9902825" y="1428750"/>
          <p14:tracePt t="55334" x="9947275" y="1482725"/>
          <p14:tracePt t="55351" x="9966325" y="1509713"/>
          <p14:tracePt t="55367" x="9983788" y="1544638"/>
          <p14:tracePt t="55384" x="9983788" y="1571625"/>
          <p14:tracePt t="55400" x="9991725" y="1589088"/>
          <p14:tracePt t="55417" x="9991725" y="1608138"/>
          <p14:tracePt t="55434" x="9991725" y="1616075"/>
          <p14:tracePt t="55451" x="9991725" y="1643063"/>
          <p14:tracePt t="55467" x="9991725" y="1679575"/>
          <p14:tracePt t="55484" x="9956800" y="1724025"/>
          <p14:tracePt t="55501" x="9929813" y="1758950"/>
          <p14:tracePt t="55518" x="9902825" y="1785938"/>
          <p14:tracePt t="55535" x="9885363" y="1795463"/>
          <p14:tracePt t="55552" x="9848850" y="1822450"/>
          <p14:tracePt t="55568" x="9759950" y="1839913"/>
          <p14:tracePt t="55584" x="9705975" y="1857375"/>
          <p14:tracePt t="55601" x="9582150" y="1874838"/>
          <p14:tracePt t="55618" x="9518650" y="1874838"/>
          <p14:tracePt t="55634" x="9420225" y="1874838"/>
          <p14:tracePt t="55651" x="9323388" y="1874838"/>
          <p14:tracePt t="55668" x="9224963" y="1874838"/>
          <p14:tracePt t="55685" x="9126538" y="1874838"/>
          <p14:tracePt t="55690" x="9082088" y="1874838"/>
          <p14:tracePt t="55703" x="8991600" y="1874838"/>
          <p14:tracePt t="55719" x="8902700" y="1874838"/>
          <p14:tracePt t="55735" x="8848725" y="1874838"/>
          <p14:tracePt t="55752" x="8831263" y="1874838"/>
          <p14:tracePt t="57755" x="8804275" y="1874838"/>
          <p14:tracePt t="57771" x="8769350" y="1874838"/>
          <p14:tracePt t="57780" x="8732838" y="1874838"/>
          <p14:tracePt t="57795" x="8634413" y="1893888"/>
          <p14:tracePt t="57811" x="8555038" y="1901825"/>
          <p14:tracePt t="57827" x="8394700" y="1919288"/>
          <p14:tracePt t="57843" x="8242300" y="1938338"/>
          <p14:tracePt t="57860" x="8081963" y="2000250"/>
          <p14:tracePt t="57877" x="7894638" y="2116138"/>
          <p14:tracePt t="57893" x="7697788" y="2205038"/>
          <p14:tracePt t="57911" x="7554913" y="2224088"/>
          <p14:tracePt t="57928" x="7510463" y="2224088"/>
          <p14:tracePt t="57944" x="7466013" y="2224088"/>
          <p14:tracePt t="57960" x="7439025" y="2205038"/>
          <p14:tracePt t="57978" x="7340600" y="2187575"/>
          <p14:tracePt t="57995" x="7215188" y="2179638"/>
          <p14:tracePt t="58011" x="7018338" y="2170113"/>
          <p14:tracePt t="58028" x="6769100" y="2160588"/>
          <p14:tracePt t="58044" x="6510338" y="2160588"/>
          <p14:tracePt t="58061" x="6269038" y="2143125"/>
          <p14:tracePt t="58078" x="6045200" y="2133600"/>
          <p14:tracePt t="58095" x="5840413" y="2108200"/>
          <p14:tracePt t="58111" x="5643563" y="2089150"/>
          <p14:tracePt t="58128" x="5411788" y="2071688"/>
          <p14:tracePt t="58147" x="5037138" y="2062163"/>
          <p14:tracePt t="58163" x="4795838" y="2044700"/>
          <p14:tracePt t="58179" x="4608513" y="2036763"/>
          <p14:tracePt t="58195" x="4473575" y="2027238"/>
          <p14:tracePt t="58210" x="4375150" y="2017713"/>
          <p14:tracePt t="58282" x="4367213" y="2017713"/>
          <p14:tracePt t="58427" x="4357688" y="2017713"/>
          <p14:tracePt t="58491" x="4340225" y="2017713"/>
          <p14:tracePt t="58603" x="4330700" y="2017713"/>
          <p14:tracePt t="58915" x="4330700" y="2000250"/>
          <p14:tracePt t="58923" x="4330700" y="1990725"/>
          <p14:tracePt t="58934" x="4330700" y="1982788"/>
          <p14:tracePt t="58948" x="4330700" y="1965325"/>
          <p14:tracePt t="58965" x="4367213" y="1919288"/>
          <p14:tracePt t="58981" x="4419600" y="1857375"/>
          <p14:tracePt t="58998" x="4456113" y="1812925"/>
          <p14:tracePt t="59015" x="4518025" y="1768475"/>
          <p14:tracePt t="59031" x="4581525" y="1731963"/>
          <p14:tracePt t="59049" x="4616450" y="1704975"/>
          <p14:tracePt t="59067" x="4679950" y="1670050"/>
          <p14:tracePt t="59083" x="4714875" y="1652588"/>
          <p14:tracePt t="59099" x="4768850" y="1625600"/>
          <p14:tracePt t="59115" x="4848225" y="1616075"/>
          <p14:tracePt t="59132" x="4911725" y="1598613"/>
          <p14:tracePt t="59149" x="5000625" y="1581150"/>
          <p14:tracePt t="59165" x="5108575" y="1571625"/>
          <p14:tracePt t="59182" x="5197475" y="1571625"/>
          <p14:tracePt t="59199" x="5251450" y="1571625"/>
          <p14:tracePt t="59204" x="5268913" y="1571625"/>
          <p14:tracePt t="59215" x="5276850" y="1571625"/>
          <p14:tracePt t="59233" x="5295900" y="1571625"/>
          <p14:tracePt t="59251" x="5322888" y="1571625"/>
          <p14:tracePt t="59267" x="5330825" y="1571625"/>
          <p14:tracePt t="59283" x="5367338" y="1581150"/>
          <p14:tracePt t="59300" x="5402263" y="1608138"/>
          <p14:tracePt t="59316" x="5456238" y="1643063"/>
          <p14:tracePt t="59333" x="5518150" y="1670050"/>
          <p14:tracePt t="59350" x="5554663" y="1687513"/>
          <p14:tracePt t="59367" x="5572125" y="1704975"/>
          <p14:tracePt t="59383" x="5581650" y="1714500"/>
          <p14:tracePt t="59400" x="5589588" y="1724025"/>
          <p14:tracePt t="59416" x="5608638" y="1741488"/>
          <p14:tracePt t="59434" x="5616575" y="1751013"/>
          <p14:tracePt t="59451" x="5653088" y="1776413"/>
          <p14:tracePt t="59483" x="5670550" y="1795463"/>
          <p14:tracePt t="59517" x="5680075" y="1795463"/>
          <p14:tracePt t="59555" x="5680075" y="1803400"/>
          <p14:tracePt t="59587" x="5688013" y="1803400"/>
          <p14:tracePt t="59703" x="5697538" y="1812925"/>
          <p14:tracePt t="59711" x="5705475" y="1812925"/>
          <p14:tracePt t="59767" x="5705475" y="1822450"/>
          <p14:tracePt t="59775" x="5705475" y="1830388"/>
          <p14:tracePt t="62027" x="5715000" y="1839913"/>
          <p14:tracePt t="62051" x="5724525" y="1857375"/>
          <p14:tracePt t="62060" x="5751513" y="1874838"/>
          <p14:tracePt t="62067" x="5776913" y="1893888"/>
          <p14:tracePt t="62077" x="5822950" y="1919288"/>
          <p14:tracePt t="62094" x="5867400" y="1946275"/>
          <p14:tracePt t="62110" x="5938838" y="1982788"/>
          <p14:tracePt t="62127" x="6037263" y="2036763"/>
          <p14:tracePt t="62144" x="6143625" y="2098675"/>
          <p14:tracePt t="62160" x="6232525" y="2152650"/>
          <p14:tracePt t="62178" x="6367463" y="2214563"/>
          <p14:tracePt t="62195" x="6456363" y="2251075"/>
          <p14:tracePt t="62211" x="6545263" y="2286000"/>
          <p14:tracePt t="62228" x="6643688" y="2312988"/>
          <p14:tracePt t="62245" x="6742113" y="2322513"/>
          <p14:tracePt t="62261" x="6840538" y="2322513"/>
          <p14:tracePt t="62277" x="6938963" y="2322513"/>
          <p14:tracePt t="62295" x="7000875" y="2322513"/>
          <p14:tracePt t="62311" x="7081838" y="2259013"/>
          <p14:tracePt t="62328" x="7116763" y="2160588"/>
          <p14:tracePt t="62347" x="7099300" y="1946275"/>
          <p14:tracePt t="62362" x="6973888" y="1795463"/>
          <p14:tracePt t="62380" x="6705600" y="1625600"/>
          <p14:tracePt t="62395" x="6089650" y="1482725"/>
          <p14:tracePt t="62412" x="5081588" y="1393825"/>
          <p14:tracePt t="62429" x="3848100" y="1357313"/>
          <p14:tracePt t="62445" x="2589213" y="1357313"/>
          <p14:tracePt t="62462" x="1741488" y="1366838"/>
          <p14:tracePt t="62478" x="1401763" y="1411288"/>
          <p14:tracePt t="62496" x="1384300" y="1446213"/>
          <p14:tracePt t="62512" x="1366838" y="1500188"/>
          <p14:tracePt t="62531" x="1330325" y="1589088"/>
          <p14:tracePt t="62547" x="1312863" y="1652588"/>
          <p14:tracePt t="62564" x="1295400" y="1704975"/>
          <p14:tracePt t="62579" x="1295400" y="1741488"/>
          <p14:tracePt t="62596" x="1295400" y="1768475"/>
          <p14:tracePt t="62613" x="1303338" y="1803400"/>
          <p14:tracePt t="62630" x="1339850" y="1847850"/>
          <p14:tracePt t="62646" x="1384300" y="1884363"/>
          <p14:tracePt t="62662" x="1428750" y="1919288"/>
          <p14:tracePt t="62679" x="1455738" y="1946275"/>
          <p14:tracePt t="62699" x="1562100" y="2000250"/>
          <p14:tracePt t="62714" x="1616075" y="2017713"/>
          <p14:tracePt t="62731" x="1687513" y="2027238"/>
          <p14:tracePt t="62746" x="1803400" y="2036763"/>
          <p14:tracePt t="62763" x="1901825" y="2036763"/>
          <p14:tracePt t="62780" x="1982788" y="2036763"/>
          <p14:tracePt t="62797" x="2054225" y="2036763"/>
          <p14:tracePt t="62813" x="2133600" y="2036763"/>
          <p14:tracePt t="62830" x="2241550" y="2027238"/>
          <p14:tracePt t="62846" x="2401888" y="1973263"/>
          <p14:tracePt t="62863" x="2598738" y="1919288"/>
          <p14:tracePt t="62880" x="2803525" y="1857375"/>
          <p14:tracePt t="62899" x="3009900" y="1803400"/>
          <p14:tracePt t="62914" x="3054350" y="1795463"/>
          <p14:tracePt t="62931" x="3071813" y="1785938"/>
          <p14:tracePt t="62947" x="3089275" y="1785938"/>
          <p14:tracePt t="62964" x="3108325" y="1785938"/>
          <p14:tracePt t="63083" x="3116263" y="1785938"/>
          <p14:tracePt t="63115" x="3125788" y="1785938"/>
          <p14:tracePt t="63123" x="3133725" y="1785938"/>
          <p14:tracePt t="63795" x="3152775" y="1785938"/>
          <p14:tracePt t="63811" x="3197225" y="1785938"/>
          <p14:tracePt t="63821" x="3241675" y="1785938"/>
          <p14:tracePt t="63835" x="3429000" y="1785938"/>
          <p14:tracePt t="63851" x="3679825" y="1776413"/>
          <p14:tracePt t="63867" x="3983038" y="1758950"/>
          <p14:tracePt t="63884" x="4268788" y="1724025"/>
          <p14:tracePt t="63901" x="4500563" y="1697038"/>
          <p14:tracePt t="63917" x="4670425" y="1679575"/>
          <p14:tracePt t="63934" x="4751388" y="1679575"/>
          <p14:tracePt t="63951" x="4803775" y="1679575"/>
          <p14:tracePt t="63968" x="4848225" y="1679575"/>
          <p14:tracePt t="63984" x="4894263" y="1679575"/>
          <p14:tracePt t="64002" x="4991100" y="1687513"/>
          <p14:tracePt t="64019" x="5089525" y="1697038"/>
          <p14:tracePt t="64035" x="5170488" y="1714500"/>
          <p14:tracePt t="64052" x="5214938" y="1731963"/>
          <p14:tracePt t="64069" x="5232400" y="1741488"/>
          <p14:tracePt t="64085" x="5251450" y="1751013"/>
          <p14:tracePt t="64102" x="5259388" y="1768475"/>
          <p14:tracePt t="64118" x="5286375" y="1776413"/>
          <p14:tracePt t="64135" x="5322888" y="1776413"/>
          <p14:tracePt t="64152" x="5375275" y="1776413"/>
          <p14:tracePt t="64171" x="5419725" y="1776413"/>
          <p14:tracePt t="64187" x="5438775" y="1776413"/>
          <p14:tracePt t="64243" x="5446713" y="1776413"/>
          <p14:tracePt t="64252" x="5456238" y="1776413"/>
          <p14:tracePt t="64359" x="5465763" y="1776413"/>
          <p14:tracePt t="64376" x="5473700" y="1776413"/>
          <p14:tracePt t="64383" x="5483225" y="1776413"/>
          <p14:tracePt t="64392" x="5500688" y="1776413"/>
          <p14:tracePt t="64403" x="5518150" y="1776413"/>
          <p14:tracePt t="64419" x="5572125" y="1758950"/>
          <p14:tracePt t="64436" x="5661025" y="1741488"/>
          <p14:tracePt t="64454" x="5894388" y="1679575"/>
          <p14:tracePt t="64471" x="6099175" y="1660525"/>
          <p14:tracePt t="64487" x="6286500" y="1652588"/>
          <p14:tracePt t="64503" x="6446838" y="1652588"/>
          <p14:tracePt t="64520" x="6554788" y="1652588"/>
          <p14:tracePt t="64537" x="6626225" y="1652588"/>
          <p14:tracePt t="64554" x="6715125" y="1652588"/>
          <p14:tracePt t="64570" x="6848475" y="1697038"/>
          <p14:tracePt t="64587" x="7037388" y="1758950"/>
          <p14:tracePt t="64604" x="7242175" y="1812925"/>
          <p14:tracePt t="64620" x="7446963" y="1866900"/>
          <p14:tracePt t="64639" x="7661275" y="1919288"/>
          <p14:tracePt t="64727" x="7670800" y="1938338"/>
          <p14:tracePt t="64743" x="7680325" y="1938338"/>
          <p14:tracePt t="64751" x="7697788" y="1938338"/>
          <p14:tracePt t="64759" x="7715250" y="1938338"/>
          <p14:tracePt t="64771" x="7742238" y="1938338"/>
          <p14:tracePt t="64788" x="7813675" y="1938338"/>
          <p14:tracePt t="64806" x="7920038" y="1938338"/>
          <p14:tracePt t="64823" x="8054975" y="1938338"/>
          <p14:tracePt t="64839" x="8197850" y="1938338"/>
          <p14:tracePt t="64856" x="8340725" y="1938338"/>
          <p14:tracePt t="64872" x="8420100" y="1938338"/>
          <p14:tracePt t="64889" x="8439150" y="1938338"/>
          <p14:tracePt t="64935" x="8447088" y="1946275"/>
          <p14:tracePt t="64944" x="8466138" y="1955800"/>
          <p14:tracePt t="64955" x="8466138" y="1965325"/>
          <p14:tracePt t="64972" x="8483600" y="1990725"/>
          <p14:tracePt t="64988" x="8501063" y="2009775"/>
          <p14:tracePt t="65007" x="8510588" y="2036763"/>
          <p14:tracePt t="65023" x="8510588" y="2054225"/>
          <p14:tracePt t="65039" x="8518525" y="2062163"/>
          <p14:tracePt t="65239" x="8528050" y="2062163"/>
          <p14:tracePt t="65263" x="8537575" y="2062163"/>
          <p14:tracePt t="65279" x="8545513" y="2062163"/>
          <p14:tracePt t="65288" x="8562975" y="2071688"/>
          <p14:tracePt t="65296" x="8572500" y="2071688"/>
          <p14:tracePt t="65308" x="8582025" y="2071688"/>
          <p14:tracePt t="65323" x="8616950" y="2089150"/>
          <p14:tracePt t="65340" x="8643938" y="2098675"/>
          <p14:tracePt t="65359" x="8680450" y="2125663"/>
          <p14:tracePt t="65374" x="8680450" y="2152650"/>
          <p14:tracePt t="65391" x="8697913" y="2179638"/>
          <p14:tracePt t="65407" x="8697913" y="2232025"/>
          <p14:tracePt t="65424" x="8715375" y="2276475"/>
          <p14:tracePt t="65440" x="8724900" y="2322513"/>
          <p14:tracePt t="65457" x="8751888" y="2401888"/>
          <p14:tracePt t="65474" x="8759825" y="2411413"/>
          <p14:tracePt t="65490" x="8759825" y="2428875"/>
          <p14:tracePt t="65508" x="8759825" y="2438400"/>
          <p14:tracePt t="65719" x="8769350" y="2438400"/>
          <p14:tracePt t="65863" x="8769350" y="2455863"/>
          <p14:tracePt t="65871" x="8769350" y="2465388"/>
          <p14:tracePt t="65879" x="8769350" y="2482850"/>
          <p14:tracePt t="65894" x="8777288" y="2500313"/>
          <p14:tracePt t="65909" x="8777288" y="2509838"/>
          <p14:tracePt t="66632" x="8786813" y="2517775"/>
          <p14:tracePt t="66639" x="8796338" y="2517775"/>
          <p14:tracePt t="66711" x="8804275" y="2517775"/>
          <p14:tracePt t="67868" x="8813800" y="2517775"/>
          <p14:tracePt t="67891" x="8813800" y="2509838"/>
          <p14:tracePt t="67900" x="8813800" y="2490788"/>
          <p14:tracePt t="67907" x="8813800" y="2473325"/>
          <p14:tracePt t="67917" x="8813800" y="2446338"/>
          <p14:tracePt t="67934" x="8813800" y="2411413"/>
          <p14:tracePt t="67951" x="8813800" y="2366963"/>
          <p14:tracePt t="67967" x="8796338" y="2330450"/>
          <p14:tracePt t="67984" x="8742363" y="2276475"/>
          <p14:tracePt t="68000" x="8653463" y="2224088"/>
          <p14:tracePt t="68018" x="8323263" y="2089150"/>
          <p14:tracePt t="68035" x="7902575" y="1938338"/>
          <p14:tracePt t="68051" x="7358063" y="1758950"/>
          <p14:tracePt t="68068" x="6680200" y="1527175"/>
          <p14:tracePt t="68084" x="5929313" y="1312863"/>
          <p14:tracePt t="68101" x="5062538" y="1108075"/>
          <p14:tracePt t="68118" x="4143375" y="946150"/>
          <p14:tracePt t="68135" x="3224213" y="812800"/>
          <p14:tracePt t="68151" x="2322513" y="687388"/>
          <p14:tracePt t="68168" x="1482725" y="608013"/>
          <p14:tracePt t="68187" x="428625" y="544513"/>
          <p14:tracePt t="68203" x="0" y="544513"/>
          <p14:tracePt t="68243" x="0" y="561975"/>
          <p14:tracePt t="68253" x="0" y="588963"/>
          <p14:tracePt t="68268" x="0" y="652463"/>
          <p14:tracePt t="68285" x="0" y="696913"/>
          <p14:tracePt t="68301" x="0" y="758825"/>
          <p14:tracePt t="68318" x="0" y="847725"/>
          <p14:tracePt t="68335" x="0" y="946150"/>
          <p14:tracePt t="68354" x="0" y="1125538"/>
          <p14:tracePt t="68368" x="0" y="1204913"/>
          <p14:tracePt t="68386" x="0" y="1393825"/>
          <p14:tracePt t="68404" x="9525" y="1536700"/>
          <p14:tracePt t="68419" x="71438" y="1679575"/>
          <p14:tracePt t="68436" x="223838" y="1839913"/>
          <p14:tracePt t="68453" x="482600" y="2009775"/>
          <p14:tracePt t="68469" x="919163" y="2187575"/>
          <p14:tracePt t="68486" x="1455738" y="2330450"/>
          <p14:tracePt t="68502" x="2044700" y="2438400"/>
          <p14:tracePt t="68519" x="2714625" y="2517775"/>
          <p14:tracePt t="68537" x="3375025" y="2544763"/>
          <p14:tracePt t="68555" x="4429125" y="2509838"/>
          <p14:tracePt t="68571" x="5180013" y="2428875"/>
          <p14:tracePt t="68587" x="5902325" y="2330450"/>
          <p14:tracePt t="68603" x="6581775" y="2241550"/>
          <p14:tracePt t="68620" x="7143750" y="2160588"/>
          <p14:tracePt t="68637" x="7616825" y="2133600"/>
          <p14:tracePt t="68654" x="7956550" y="2133600"/>
          <p14:tracePt t="68670" x="8232775" y="2133600"/>
          <p14:tracePt t="68686" x="8447088" y="2133600"/>
          <p14:tracePt t="68703" x="8626475" y="2133600"/>
          <p14:tracePt t="68720" x="8759825" y="2152650"/>
          <p14:tracePt t="68739" x="8912225" y="2160588"/>
          <p14:tracePt t="68755" x="8966200" y="2160588"/>
          <p14:tracePt t="68771" x="8991600" y="2160588"/>
          <p14:tracePt t="68787" x="9018588" y="2152650"/>
          <p14:tracePt t="68804" x="9037638" y="2125663"/>
          <p14:tracePt t="68821" x="9037638" y="2098675"/>
          <p14:tracePt t="68837" x="9037638" y="2089150"/>
          <p14:tracePt t="68855" x="9037638" y="2071688"/>
          <p14:tracePt t="68956" x="9045575" y="2071688"/>
          <p14:tracePt t="68971" x="9055100" y="2071688"/>
          <p14:tracePt t="68987" x="9072563" y="2071688"/>
          <p14:tracePt t="68995" x="9082088" y="2071688"/>
          <p14:tracePt t="69005" x="9099550" y="2071688"/>
          <p14:tracePt t="69021" x="9117013" y="2071688"/>
          <p14:tracePt t="69038" x="9126538" y="2071688"/>
          <p14:tracePt t="69084" x="9134475" y="2071688"/>
          <p14:tracePt t="69092" x="9153525" y="2071688"/>
          <p14:tracePt t="69105" x="9161463" y="2062163"/>
          <p14:tracePt t="69123" x="9205913" y="2009775"/>
          <p14:tracePt t="69139" x="9224963" y="1982788"/>
          <p14:tracePt t="69156" x="9232900" y="1965325"/>
          <p14:tracePt t="69172" x="9277350" y="1928813"/>
          <p14:tracePt t="69188" x="9331325" y="1884363"/>
          <p14:tracePt t="69205" x="9394825" y="1847850"/>
          <p14:tracePt t="69222" x="9447213" y="1803400"/>
          <p14:tracePt t="69239" x="9483725" y="1758950"/>
          <p14:tracePt t="69245" x="9491663" y="1751013"/>
          <p14:tracePt t="69256" x="9491663" y="1741488"/>
          <p14:tracePt t="69272" x="9510713" y="1724025"/>
          <p14:tracePt t="69290" x="9510713" y="1697038"/>
          <p14:tracePt t="69307" x="9510713" y="1660525"/>
          <p14:tracePt t="69323" x="9510713" y="1616075"/>
          <p14:tracePt t="69339" x="9510713" y="1581150"/>
          <p14:tracePt t="69357" x="9483725" y="1544638"/>
          <p14:tracePt t="69373" x="9429750" y="1500188"/>
          <p14:tracePt t="69389" x="9375775" y="1482725"/>
          <p14:tracePt t="69406" x="9277350" y="1482725"/>
          <p14:tracePt t="69424" x="9117013" y="1473200"/>
          <p14:tracePt t="69440" x="8894763" y="1446213"/>
          <p14:tracePt t="69458" x="8277225" y="1347788"/>
          <p14:tracePt t="69475" x="7751763" y="1214438"/>
          <p14:tracePt t="69491" x="7134225" y="1108075"/>
          <p14:tracePt t="69507" x="6394450" y="1027113"/>
          <p14:tracePt t="69524" x="5465763" y="973138"/>
          <p14:tracePt t="69540" x="4446588" y="973138"/>
          <p14:tracePt t="69558" x="3455988" y="973138"/>
          <p14:tracePt t="69573" x="2598738" y="1017588"/>
          <p14:tracePt t="69590" x="1874838" y="1116013"/>
          <p14:tracePt t="69607" x="1401763" y="1204913"/>
          <p14:tracePt t="69624" x="1108075" y="1303338"/>
          <p14:tracePt t="69640" x="928688" y="1374775"/>
          <p14:tracePt t="69659" x="839788" y="1446213"/>
          <p14:tracePt t="69675" x="839788" y="1509713"/>
          <p14:tracePt t="69691" x="847725" y="1562100"/>
          <p14:tracePt t="69707" x="911225" y="1670050"/>
          <p14:tracePt t="69724" x="990600" y="1803400"/>
          <p14:tracePt t="69741" x="1098550" y="1946275"/>
          <p14:tracePt t="69746" x="1160463" y="2009775"/>
          <p14:tracePt t="69758" x="1214438" y="2071688"/>
          <p14:tracePt t="69774" x="1322388" y="2170113"/>
          <p14:tracePt t="69791" x="1411288" y="2251075"/>
          <p14:tracePt t="69810" x="1473200" y="2303463"/>
          <p14:tracePt t="69825" x="1544638" y="2347913"/>
          <p14:tracePt t="69842" x="1687513" y="2419350"/>
          <p14:tracePt t="69859" x="1795463" y="2473325"/>
          <p14:tracePt t="69875" x="1938338" y="2509838"/>
          <p14:tracePt t="69891" x="2089150" y="2544763"/>
          <p14:tracePt t="69908" x="2259013" y="2571750"/>
          <p14:tracePt t="69925" x="2428875" y="2581275"/>
          <p14:tracePt t="69941" x="2608263" y="2581275"/>
          <p14:tracePt t="69959" x="2795588" y="2581275"/>
          <p14:tracePt t="69975" x="3009900" y="2608263"/>
          <p14:tracePt t="69992" x="3241675" y="2625725"/>
          <p14:tracePt t="70008" x="3544888" y="2660650"/>
          <p14:tracePt t="70027" x="4044950" y="2679700"/>
          <p14:tracePt t="70043" x="4322763" y="2679700"/>
          <p14:tracePt t="70060" x="4562475" y="2679700"/>
          <p14:tracePt t="70076" x="4786313" y="2679700"/>
          <p14:tracePt t="70092" x="4983163" y="2679700"/>
          <p14:tracePt t="70109" x="5153025" y="2687638"/>
          <p14:tracePt t="70126" x="5322888" y="2697163"/>
          <p14:tracePt t="70142" x="5456238" y="2697163"/>
          <p14:tracePt t="70160" x="5537200" y="2697163"/>
          <p14:tracePt t="70176" x="5572125" y="2697163"/>
          <p14:tracePt t="70192" x="5589588" y="2697163"/>
          <p14:tracePt t="70210" x="5608638" y="2697163"/>
          <p14:tracePt t="70226" x="5616575" y="2697163"/>
          <p14:tracePt t="70696" x="5634038" y="2697163"/>
          <p14:tracePt t="70703" x="5643563" y="2697163"/>
          <p14:tracePt t="70713" x="5670550" y="2697163"/>
          <p14:tracePt t="70728" x="5786438" y="2697163"/>
          <p14:tracePt t="70745" x="5991225" y="2697163"/>
          <p14:tracePt t="70750" x="6126163" y="2697163"/>
          <p14:tracePt t="70761" x="6251575" y="2697163"/>
          <p14:tracePt t="70778" x="6491288" y="2697163"/>
          <p14:tracePt t="70795" x="6705600" y="2687638"/>
          <p14:tracePt t="70812" x="6840538" y="2670175"/>
          <p14:tracePt t="70830" x="6875463" y="2660650"/>
          <p14:tracePt t="70845" x="6884988" y="2660650"/>
          <p14:tracePt t="70871" x="6902450" y="2660650"/>
          <p14:tracePt t="70881" x="6919913" y="2652713"/>
          <p14:tracePt t="70895" x="6938963" y="2643188"/>
          <p14:tracePt t="70912" x="6983413" y="2643188"/>
          <p14:tracePt t="70929" x="7018338" y="2633663"/>
          <p14:tracePt t="70946" x="7054850" y="2625725"/>
          <p14:tracePt t="70962" x="7072313" y="2625725"/>
          <p14:tracePt t="70979" x="7099300" y="2616200"/>
          <p14:tracePt t="70996" x="7126288" y="2616200"/>
          <p14:tracePt t="71012" x="7180263" y="2608263"/>
          <p14:tracePt t="71030" x="7348538" y="2562225"/>
          <p14:tracePt t="71047" x="7518400" y="2509838"/>
          <p14:tracePt t="71063" x="7670800" y="2446338"/>
          <p14:tracePt t="71079" x="7769225" y="2401888"/>
          <p14:tracePt t="71097" x="7831138" y="2374900"/>
          <p14:tracePt t="71113" x="7858125" y="2347913"/>
          <p14:tracePt t="71129" x="7885113" y="2312988"/>
          <p14:tracePt t="71146" x="7912100" y="2251075"/>
          <p14:tracePt t="71163" x="7939088" y="2214563"/>
          <p14:tracePt t="71180" x="7966075" y="2170113"/>
          <p14:tracePt t="71199" x="8001000" y="2133600"/>
          <p14:tracePt t="71519" x="8010525" y="2133600"/>
          <p14:tracePt t="71535" x="8018463" y="2133600"/>
          <p14:tracePt t="71760" x="8018463" y="2143125"/>
          <p14:tracePt t="71775" x="8018463" y="2160588"/>
          <p14:tracePt t="71786" x="8018463" y="2170113"/>
          <p14:tracePt t="71799" x="8018463" y="2179638"/>
          <p14:tracePt t="71816" x="8018463" y="2197100"/>
          <p14:tracePt t="72176" x="8018463" y="2205038"/>
          <p14:tracePt t="72191" x="8001000" y="2214563"/>
          <p14:tracePt t="72202" x="7983538" y="2214563"/>
          <p14:tracePt t="72218" x="7920038" y="2214563"/>
          <p14:tracePt t="72234" x="7867650" y="2224088"/>
          <p14:tracePt t="72250" x="7804150" y="2224088"/>
          <p14:tracePt t="72256" x="7777163" y="2232025"/>
          <p14:tracePt t="72268" x="7759700" y="2232025"/>
          <p14:tracePt t="72284" x="7715250" y="2232025"/>
          <p14:tracePt t="72303" x="7661275" y="2251075"/>
          <p14:tracePt t="72319" x="7608888" y="2259013"/>
          <p14:tracePt t="72335" x="7572375" y="2259013"/>
          <p14:tracePt t="72351" x="7510463" y="2268538"/>
          <p14:tracePt t="72368" x="7402513" y="2268538"/>
          <p14:tracePt t="72385" x="7232650" y="2268538"/>
          <p14:tracePt t="72401" x="7010400" y="2268538"/>
          <p14:tracePt t="72418" x="6724650" y="2241550"/>
          <p14:tracePt t="72435" x="6286500" y="2179638"/>
          <p14:tracePt t="72451" x="5751513" y="2089150"/>
          <p14:tracePt t="72471" x="4867275" y="1982788"/>
          <p14:tracePt t="72486" x="4340225" y="1938338"/>
          <p14:tracePt t="72503" x="3956050" y="1893888"/>
          <p14:tracePt t="72519" x="3697288" y="1857375"/>
          <p14:tracePt t="72536" x="3490913" y="1839913"/>
          <p14:tracePt t="72552" x="3313113" y="1822450"/>
          <p14:tracePt t="72569" x="3152775" y="1812925"/>
          <p14:tracePt t="72585" x="3027363" y="1812925"/>
          <p14:tracePt t="72602" x="2928938" y="1803400"/>
          <p14:tracePt t="72619" x="2911475" y="1803400"/>
          <p14:tracePt t="72636" x="2901950" y="1803400"/>
          <p14:tracePt t="73151" x="2911475" y="1812925"/>
          <p14:tracePt t="73159" x="2938463" y="1822450"/>
          <p14:tracePt t="73171" x="2955925" y="1830388"/>
          <p14:tracePt t="73189" x="3009900" y="1847850"/>
          <p14:tracePt t="73206" x="3054350" y="1874838"/>
          <p14:tracePt t="73223" x="3098800" y="1901825"/>
          <p14:tracePt t="73239" x="3108325" y="1955800"/>
          <p14:tracePt t="73255" x="3116263" y="2036763"/>
          <p14:tracePt t="73262" x="3116263" y="2062163"/>
          <p14:tracePt t="73272" x="3116263" y="2098675"/>
          <p14:tracePt t="73289" x="3116263" y="2125663"/>
          <p14:tracePt t="73306" x="3116263" y="2232025"/>
          <p14:tracePt t="73323" x="3081338" y="2330450"/>
          <p14:tracePt t="73339" x="3027363" y="2428875"/>
          <p14:tracePt t="73356" x="2955925" y="2581275"/>
          <p14:tracePt t="73373" x="2867025" y="2776538"/>
          <p14:tracePt t="73389" x="2776538" y="2982913"/>
          <p14:tracePt t="73406" x="2732088" y="3143250"/>
          <p14:tracePt t="73422" x="2714625" y="3251200"/>
          <p14:tracePt t="73439" x="2714625" y="3295650"/>
          <p14:tracePt t="73455" x="2732088" y="3322638"/>
          <p14:tracePt t="73472" x="2751138" y="3340100"/>
          <p14:tracePt t="73490" x="2768600" y="3375025"/>
          <p14:tracePt t="73507" x="2786063" y="3411538"/>
          <p14:tracePt t="73523" x="2795588" y="3465513"/>
          <p14:tracePt t="73539" x="2803525" y="3509963"/>
          <p14:tracePt t="73556" x="2813050" y="3536950"/>
          <p14:tracePt t="73574" x="2813050" y="3554413"/>
          <p14:tracePt t="73589" x="2822575" y="3571875"/>
          <p14:tracePt t="73607" x="2830513" y="3589338"/>
          <p14:tracePt t="73623" x="2840038" y="3616325"/>
          <p14:tracePt t="73639" x="2847975" y="3633788"/>
          <p14:tracePt t="73656" x="2857500" y="3643313"/>
          <p14:tracePt t="73947" x="2867025" y="3652838"/>
          <p14:tracePt t="73955" x="2867025" y="3660775"/>
          <p14:tracePt t="73995" x="2874963" y="3660775"/>
          <p14:tracePt t="74003" x="2884488" y="3660775"/>
          <p14:tracePt t="74011" x="2894013" y="3660775"/>
          <p14:tracePt t="74026" x="2911475" y="3660775"/>
          <p14:tracePt t="74042" x="2928938" y="3679825"/>
          <p14:tracePt t="74059" x="2928938" y="3687763"/>
          <p14:tracePt t="74075" x="2946400" y="3697288"/>
          <p14:tracePt t="74091" x="2946400" y="3714750"/>
          <p14:tracePt t="74108" x="2946400" y="3732213"/>
          <p14:tracePt t="74125" x="2955925" y="3759200"/>
          <p14:tracePt t="74141" x="2965450" y="3795713"/>
          <p14:tracePt t="74158" x="2973388" y="3830638"/>
          <p14:tracePt t="74175" x="2982913" y="3894138"/>
          <p14:tracePt t="74192" x="3000375" y="4000500"/>
          <p14:tracePt t="74211" x="3000375" y="4116388"/>
          <p14:tracePt t="74226" x="3000375" y="4152900"/>
          <p14:tracePt t="74244" x="2990850" y="4170363"/>
          <p14:tracePt t="74259" x="2982913" y="4187825"/>
          <p14:tracePt t="74283" x="2973388" y="4197350"/>
          <p14:tracePt t="74299" x="2965450" y="4205288"/>
          <p14:tracePt t="74309" x="2965450" y="4214813"/>
          <p14:tracePt t="74332" x="2946400" y="4214813"/>
          <p14:tracePt t="74348" x="2928938" y="4214813"/>
          <p14:tracePt t="74359" x="2911475" y="4214813"/>
          <p14:tracePt t="74376" x="2857500" y="4214813"/>
          <p14:tracePt t="74392" x="2795588" y="4214813"/>
          <p14:tracePt t="74411" x="2679700" y="4214813"/>
          <p14:tracePt t="74427" x="2633663" y="4214813"/>
          <p14:tracePt t="74443" x="2589213" y="4214813"/>
          <p14:tracePt t="74460" x="2554288" y="4214813"/>
          <p14:tracePt t="74476" x="2536825" y="4214813"/>
          <p14:tracePt t="74555" x="2527300" y="4214813"/>
          <p14:tracePt t="74596" x="2527300" y="4205288"/>
          <p14:tracePt t="74603" x="2536825" y="4197350"/>
          <p14:tracePt t="74613" x="2544763" y="4187825"/>
          <p14:tracePt t="74627" x="2562225" y="4179888"/>
          <p14:tracePt t="74644" x="2616200" y="4160838"/>
          <p14:tracePt t="74660" x="2679700" y="4152900"/>
          <p14:tracePt t="74677" x="2813050" y="4152900"/>
          <p14:tracePt t="74694" x="2965450" y="4152900"/>
          <p14:tracePt t="74710" x="3160713" y="4152900"/>
          <p14:tracePt t="74727" x="3322638" y="4152900"/>
          <p14:tracePt t="74744" x="3490913" y="4152900"/>
          <p14:tracePt t="74749" x="3562350" y="4152900"/>
          <p14:tracePt t="74761" x="3625850" y="4152900"/>
          <p14:tracePt t="74779" x="3751263" y="4160838"/>
          <p14:tracePt t="74795" x="3822700" y="4160838"/>
          <p14:tracePt t="74811" x="3902075" y="4160838"/>
          <p14:tracePt t="74828" x="4000500" y="4160838"/>
          <p14:tracePt t="74845" x="4089400" y="4160838"/>
          <p14:tracePt t="74861" x="4197350" y="4160838"/>
          <p14:tracePt t="74878" x="4340225" y="4160838"/>
          <p14:tracePt t="74895" x="4483100" y="4160838"/>
          <p14:tracePt t="74913" x="4625975" y="4160838"/>
          <p14:tracePt t="74928" x="4768850" y="4160838"/>
          <p14:tracePt t="74945" x="4911725" y="4160838"/>
          <p14:tracePt t="74963" x="5089525" y="4160838"/>
          <p14:tracePt t="74979" x="5133975" y="4160838"/>
          <p14:tracePt t="74995" x="5153025" y="4160838"/>
          <p14:tracePt t="75051" x="5170488" y="4160838"/>
          <p14:tracePt t="75067" x="5180013" y="4160838"/>
          <p14:tracePt t="75075" x="5187950" y="4160838"/>
          <p14:tracePt t="75083" x="5205413" y="4170363"/>
          <p14:tracePt t="75096" x="5224463" y="4170363"/>
          <p14:tracePt t="75112" x="5276850" y="4179888"/>
          <p14:tracePt t="75129" x="5340350" y="4179888"/>
          <p14:tracePt t="75147" x="5429250" y="4179888"/>
          <p14:tracePt t="75163" x="5473700" y="4179888"/>
          <p14:tracePt t="75179" x="5518150" y="4179888"/>
          <p14:tracePt t="75196" x="5545138" y="4179888"/>
          <p14:tracePt t="75212" x="5554663" y="4179888"/>
          <p14:tracePt t="75547" x="5545138" y="4179888"/>
          <p14:tracePt t="75555" x="5510213" y="4179888"/>
          <p14:tracePt t="75565" x="5483225" y="4179888"/>
          <p14:tracePt t="75581" x="5446713" y="4179888"/>
          <p14:tracePt t="75597" x="5394325" y="4179888"/>
          <p14:tracePt t="75614" x="5276850" y="4179888"/>
          <p14:tracePt t="75631" x="5099050" y="4179888"/>
          <p14:tracePt t="75648" x="4902200" y="4179888"/>
          <p14:tracePt t="75666" x="4724400" y="4179888"/>
          <p14:tracePt t="75682" x="4527550" y="4152900"/>
          <p14:tracePt t="75700" x="4465638" y="4143375"/>
          <p14:tracePt t="75715" x="4411663" y="4133850"/>
          <p14:tracePt t="75731" x="4357688" y="4133850"/>
          <p14:tracePt t="75749" x="4276725" y="4133850"/>
          <p14:tracePt t="75754" x="4251325" y="4133850"/>
          <p14:tracePt t="75766" x="4232275" y="4133850"/>
          <p14:tracePt t="75782" x="4152900" y="4125913"/>
          <p14:tracePt t="75798" x="4081463" y="4125913"/>
          <p14:tracePt t="75815" x="4000500" y="4125913"/>
          <p14:tracePt t="75832" x="3946525" y="4125913"/>
          <p14:tracePt t="75850" x="3894138" y="4116388"/>
          <p14:tracePt t="75866" x="3867150" y="4116388"/>
          <p14:tracePt t="75883" x="3830638" y="4098925"/>
          <p14:tracePt t="75899" x="3795713" y="4089400"/>
          <p14:tracePt t="75916" x="3768725" y="4081463"/>
          <p14:tracePt t="75932" x="3751263" y="4081463"/>
          <p14:tracePt t="75950" x="3741738" y="4081463"/>
          <p14:tracePt t="76083" x="3759200" y="4081463"/>
          <p14:tracePt t="76091" x="3786188" y="4081463"/>
          <p14:tracePt t="76101" x="3822700" y="4081463"/>
          <p14:tracePt t="76116" x="3919538" y="4081463"/>
          <p14:tracePt t="76133" x="4081463" y="4081463"/>
          <p14:tracePt t="76150" x="4348163" y="4081463"/>
          <p14:tracePt t="76166" x="4830763" y="4116388"/>
          <p14:tracePt t="76183" x="5402263" y="4160838"/>
          <p14:tracePt t="76200" x="5973763" y="4205288"/>
          <p14:tracePt t="76216" x="6446838" y="4232275"/>
          <p14:tracePt t="76234" x="6902450" y="4251325"/>
          <p14:tracePt t="76252" x="7045325" y="4251325"/>
          <p14:tracePt t="76267" x="7072313" y="4251325"/>
          <p14:tracePt t="76655" x="7081838" y="4251325"/>
          <p14:tracePt t="76671" x="7072313" y="4251325"/>
          <p14:tracePt t="76679" x="7054850" y="4251325"/>
          <p14:tracePt t="76688" x="7018338" y="4251325"/>
          <p14:tracePt t="76703" x="6946900" y="4251325"/>
          <p14:tracePt t="76719" x="6858000" y="4251325"/>
          <p14:tracePt t="76735" x="6796088" y="4232275"/>
          <p14:tracePt t="76752" x="6759575" y="4224338"/>
          <p14:tracePt t="76769" x="6742113" y="4224338"/>
          <p14:tracePt t="77199" x="6705600" y="4214813"/>
          <p14:tracePt t="77207" x="6697663" y="4214813"/>
          <p14:tracePt t="77220" x="6680200" y="4214813"/>
          <p14:tracePt t="77239" x="6545263" y="4205288"/>
          <p14:tracePt t="77255" x="6286500" y="4187825"/>
          <p14:tracePt t="77271" x="5875338" y="4143375"/>
          <p14:tracePt t="77288" x="5375275" y="4089400"/>
          <p14:tracePt t="77304" x="4867275" y="4037013"/>
          <p14:tracePt t="77321" x="4411663" y="3990975"/>
          <p14:tracePt t="77338" x="4054475" y="3973513"/>
          <p14:tracePt t="77355" x="3768725" y="3946525"/>
          <p14:tracePt t="77371" x="3554413" y="3919538"/>
          <p14:tracePt t="77389" x="3402013" y="3902075"/>
          <p14:tracePt t="77405" x="3276600" y="3884613"/>
          <p14:tracePt t="77471" x="3259138" y="3884613"/>
          <p14:tracePt t="77479" x="3251200" y="3884613"/>
          <p14:tracePt t="77495" x="3276600" y="3884613"/>
          <p14:tracePt t="77506" x="3313113" y="3884613"/>
          <p14:tracePt t="77521" x="3375025" y="3884613"/>
          <p14:tracePt t="77539" x="3509963" y="3884613"/>
          <p14:tracePt t="77555" x="3714750" y="3894138"/>
          <p14:tracePt t="77574" x="4116388" y="3938588"/>
          <p14:tracePt t="77591" x="4402138" y="3965575"/>
          <p14:tracePt t="77607" x="4616450" y="3990975"/>
          <p14:tracePt t="77623" x="4741863" y="4000500"/>
          <p14:tracePt t="78456" x="4751388" y="4000500"/>
          <p14:tracePt t="78471" x="4751388" y="4010025"/>
          <p14:tracePt t="78479" x="4751388" y="4017963"/>
          <p14:tracePt t="78496" x="4751388" y="4037013"/>
          <p14:tracePt t="78511" x="4751388" y="4054475"/>
          <p14:tracePt t="78527" x="4751388" y="4089400"/>
          <p14:tracePt t="78543" x="4759325" y="4098925"/>
          <p14:tracePt t="78559" x="4776788" y="4116388"/>
          <p14:tracePt t="78593" x="4776788" y="4125913"/>
          <p14:tracePt t="78609" x="4786313" y="4133850"/>
          <p14:tracePt t="79199" x="4795838" y="4133850"/>
          <p14:tracePt t="79207" x="4803775" y="4133850"/>
          <p14:tracePt t="79219" x="4822825" y="4133850"/>
          <p14:tracePt t="79229" x="4848225" y="4133850"/>
          <p14:tracePt t="79246" x="5000625" y="4133850"/>
          <p14:tracePt t="79262" x="5276850" y="4133850"/>
          <p14:tracePt t="79279" x="5626100" y="4133850"/>
          <p14:tracePt t="79285" x="5795963" y="4133850"/>
          <p14:tracePt t="79296" x="5938838" y="4133850"/>
          <p14:tracePt t="79314" x="6188075" y="4133850"/>
          <p14:tracePt t="79327" x="6197600" y="4133850"/>
          <p14:tracePt t="79939" x="6215063" y="4133850"/>
          <p14:tracePt t="79971" x="6224588" y="4133850"/>
          <p14:tracePt t="79980" x="6232525" y="4133850"/>
          <p14:tracePt t="79987" x="6242050" y="4133850"/>
          <p14:tracePt t="79998" x="6251575" y="4133850"/>
          <p14:tracePt t="80019" x="6259513" y="4125913"/>
          <p14:tracePt t="80032" x="6276975" y="4116388"/>
          <p14:tracePt t="80050" x="6323013" y="4116388"/>
          <p14:tracePt t="80067" x="6375400" y="4116388"/>
          <p14:tracePt t="80083" x="6473825" y="4116388"/>
          <p14:tracePt t="80099" x="6589713" y="4116388"/>
          <p14:tracePt t="80116" x="6661150" y="4116388"/>
          <p14:tracePt t="80132" x="6688138" y="4116388"/>
          <p14:tracePt t="80149" x="6715125" y="4116388"/>
          <p14:tracePt t="80166" x="6732588" y="4116388"/>
          <p14:tracePt t="80182" x="6759575" y="4116388"/>
          <p14:tracePt t="80199" x="6786563" y="4116388"/>
          <p14:tracePt t="80216" x="6796088" y="4116388"/>
          <p14:tracePt t="80644" x="6813550" y="4116388"/>
          <p14:tracePt t="80651" x="6823075" y="4116388"/>
          <p14:tracePt t="80668" x="6884988" y="4116388"/>
          <p14:tracePt t="80685" x="7054850" y="4116388"/>
          <p14:tracePt t="80701" x="7304088" y="4116388"/>
          <p14:tracePt t="80718" x="7581900" y="4116388"/>
          <p14:tracePt t="80735" x="7796213" y="4116388"/>
          <p14:tracePt t="80751" x="7929563" y="4116388"/>
          <p14:tracePt t="82063" x="7912100" y="4116388"/>
          <p14:tracePt t="82071" x="7875588" y="4116388"/>
          <p14:tracePt t="82079" x="7804150" y="4116388"/>
          <p14:tracePt t="82090" x="7724775" y="4108450"/>
          <p14:tracePt t="82108" x="7527925" y="4081463"/>
          <p14:tracePt t="82123" x="7358063" y="4062413"/>
          <p14:tracePt t="82143" x="7143750" y="4037013"/>
          <p14:tracePt t="82158" x="7089775" y="4027488"/>
          <p14:tracePt t="82175" x="7054850" y="4017963"/>
          <p14:tracePt t="82191" x="7018338" y="4010025"/>
          <p14:tracePt t="82208" x="6983413" y="3990975"/>
          <p14:tracePt t="82224" x="6919913" y="3946525"/>
          <p14:tracePt t="82241" x="6831013" y="3894138"/>
          <p14:tracePt t="82258" x="6724650" y="3813175"/>
          <p14:tracePt t="82274" x="6626225" y="3697288"/>
          <p14:tracePt t="82280" x="6599238" y="3643313"/>
          <p14:tracePt t="82291" x="6581775" y="3598863"/>
          <p14:tracePt t="82308" x="6572250" y="3455988"/>
          <p14:tracePt t="82324" x="6680200" y="3259138"/>
          <p14:tracePt t="82342" x="7197725" y="2822575"/>
          <p14:tracePt t="82359" x="7705725" y="2598738"/>
          <p14:tracePt t="82375" x="8242300" y="2438400"/>
          <p14:tracePt t="82391" x="8759825" y="2339975"/>
          <p14:tracePt t="82408" x="9242425" y="2286000"/>
          <p14:tracePt t="82425" x="9590088" y="2268538"/>
          <p14:tracePt t="82442" x="9823450" y="2268538"/>
          <p14:tracePt t="82459" x="9983788" y="2268538"/>
          <p14:tracePt t="82475" x="10109200" y="2295525"/>
          <p14:tracePt t="82492" x="10188575" y="2366963"/>
          <p14:tracePt t="82510" x="10331450" y="2527300"/>
          <p14:tracePt t="82527" x="10402888" y="2660650"/>
          <p14:tracePt t="82543" x="10456863" y="2786063"/>
          <p14:tracePt t="82560" x="10483850" y="2901950"/>
          <p14:tracePt t="82576" x="10483850" y="3000375"/>
          <p14:tracePt t="82592" x="10483850" y="3089275"/>
          <p14:tracePt t="82609" x="10483850" y="3214688"/>
          <p14:tracePt t="82626" x="10483850" y="3357563"/>
          <p14:tracePt t="82643" x="10474325" y="3500438"/>
          <p14:tracePt t="82659" x="10456863" y="3652838"/>
          <p14:tracePt t="82676" x="10447338" y="3776663"/>
          <p14:tracePt t="82692" x="10447338" y="3919538"/>
          <p14:tracePt t="82711" x="10466388" y="4179888"/>
          <p14:tracePt t="82727" x="10518775" y="4340225"/>
          <p14:tracePt t="82743" x="10555288" y="4438650"/>
          <p14:tracePt t="82760" x="10555288" y="4456113"/>
          <p14:tracePt t="82777" x="10555288" y="4465638"/>
          <p14:tracePt t="82782" x="10555288" y="4483100"/>
          <p14:tracePt t="82793" x="10555288" y="4500563"/>
          <p14:tracePt t="82810" x="10528300" y="4527550"/>
          <p14:tracePt t="82826" x="10491788" y="4562475"/>
          <p14:tracePt t="82843" x="10474325" y="4598988"/>
          <p14:tracePt t="82860" x="10456863" y="4616450"/>
          <p14:tracePt t="82877" x="10447338" y="4625975"/>
          <p14:tracePt t="82894" x="10412413" y="4643438"/>
          <p14:tracePt t="82911" x="10385425" y="4660900"/>
          <p14:tracePt t="82927" x="10313988" y="4687888"/>
          <p14:tracePt t="82944" x="10277475" y="4714875"/>
          <p14:tracePt t="82961" x="10269538" y="4732338"/>
          <p14:tracePt t="82977" x="10260013" y="4732338"/>
          <p14:tracePt t="83247" x="10269538" y="4732338"/>
          <p14:tracePt t="83263" x="10277475" y="4732338"/>
          <p14:tracePt t="83271" x="10287000" y="4732338"/>
          <p14:tracePt t="83287" x="10296525" y="4724400"/>
          <p14:tracePt t="83303" x="10296525" y="4714875"/>
          <p14:tracePt t="83313" x="10304463" y="4705350"/>
          <p14:tracePt t="83329" x="10304463" y="4697413"/>
          <p14:tracePt t="83345" x="10323513" y="4679950"/>
          <p14:tracePt t="83363" x="10340975" y="4670425"/>
          <p14:tracePt t="83379" x="10348913" y="4652963"/>
          <p14:tracePt t="83395" x="10358438" y="4633913"/>
          <p14:tracePt t="83412" x="10367963" y="4608513"/>
          <p14:tracePt t="83428" x="10367963" y="4581525"/>
          <p14:tracePt t="83447" x="10367963" y="4518025"/>
          <p14:tracePt t="83463" x="10367963" y="4483100"/>
          <p14:tracePt t="83479" x="10358438" y="4465638"/>
          <p14:tracePt t="83496" x="10348913" y="4456113"/>
          <p14:tracePt t="83513" x="10331450" y="4446588"/>
          <p14:tracePt t="83567" x="10323513" y="4446588"/>
          <p14:tracePt t="83583" x="10304463" y="4446588"/>
          <p14:tracePt t="83591" x="10296525" y="4446588"/>
          <p14:tracePt t="83599" x="10296525" y="4438650"/>
          <p14:tracePt t="83614" x="10277475" y="4429125"/>
          <p14:tracePt t="83631" x="10269538" y="4429125"/>
          <p14:tracePt t="83649" x="10252075" y="4429125"/>
          <p14:tracePt t="83663" x="10215563" y="4456113"/>
          <p14:tracePt t="83680" x="10206038" y="4483100"/>
          <p14:tracePt t="83697" x="10198100" y="4518025"/>
          <p14:tracePt t="83713" x="10188575" y="4545013"/>
          <p14:tracePt t="83730" x="10188575" y="4562475"/>
          <p14:tracePt t="83747" x="10188575" y="4572000"/>
          <p14:tracePt t="83763" x="10206038" y="4589463"/>
          <p14:tracePt t="83780" x="10233025" y="4616450"/>
          <p14:tracePt t="83785" x="10252075" y="4633913"/>
          <p14:tracePt t="83807" x="10260013" y="4643438"/>
          <p14:tracePt t="83823" x="10269538" y="4643438"/>
          <p14:tracePt t="83833" x="10277475" y="4643438"/>
          <p14:tracePt t="83871" x="10277475" y="4652963"/>
          <p14:tracePt t="83887" x="10277475" y="4660900"/>
          <p14:tracePt t="83896" x="10277475" y="4670425"/>
          <p14:tracePt t="83903" x="10287000" y="4687888"/>
          <p14:tracePt t="83919" x="10287000" y="4697413"/>
          <p14:tracePt t="83930" x="10287000" y="4714875"/>
          <p14:tracePt t="83947" x="10287000" y="4724400"/>
          <p14:tracePt t="83964" x="10296525" y="4732338"/>
          <p14:tracePt t="84016" x="10296525" y="4741863"/>
          <p14:tracePt t="84031" x="10277475" y="4741863"/>
          <p14:tracePt t="84039" x="10242550" y="4741863"/>
          <p14:tracePt t="84050" x="10225088" y="4741863"/>
          <p14:tracePt t="84065" x="10171113" y="4724400"/>
          <p14:tracePt t="84081" x="10153650" y="4724400"/>
          <p14:tracePt t="84359" x="10134600" y="4724400"/>
          <p14:tracePt t="84367" x="10117138" y="4724400"/>
          <p14:tracePt t="84383" x="10063163" y="4724400"/>
          <p14:tracePt t="84399" x="9991725" y="4724400"/>
          <p14:tracePt t="84416" x="9929813" y="4724400"/>
          <p14:tracePt t="84433" x="9902825" y="4724400"/>
          <p14:tracePt t="84449" x="9885363" y="4724400"/>
          <p14:tracePt t="84466" x="9875838" y="4724400"/>
          <p14:tracePt t="85203" x="9858375" y="4724400"/>
          <p14:tracePt t="85211" x="9848850" y="4724400"/>
          <p14:tracePt t="85221" x="9831388" y="4724400"/>
          <p14:tracePt t="85237" x="9769475" y="4724400"/>
          <p14:tracePt t="85253" x="9555163" y="4679950"/>
          <p14:tracePt t="85269" x="9018588" y="4589463"/>
          <p14:tracePt t="85275" x="8670925" y="4545013"/>
          <p14:tracePt t="85286" x="8296275" y="4491038"/>
          <p14:tracePt t="85303" x="7616825" y="4419600"/>
          <p14:tracePt t="85320" x="7153275" y="4402138"/>
          <p14:tracePt t="85338" x="6946900" y="4402138"/>
          <p14:tracePt t="85354" x="6938963" y="4402138"/>
          <p14:tracePt t="85371" x="6911975" y="4402138"/>
          <p14:tracePt t="85387" x="6867525" y="4419600"/>
          <p14:tracePt t="85404" x="6813550" y="4446588"/>
          <p14:tracePt t="85420" x="6769100" y="4465638"/>
          <p14:tracePt t="85438" x="6751638" y="4473575"/>
          <p14:tracePt t="85453" x="6751638" y="4483100"/>
          <p14:tracePt t="85470" x="6751638" y="4491038"/>
          <p14:tracePt t="85487" x="6751638" y="4500563"/>
          <p14:tracePt t="85504" x="6751638" y="4510088"/>
          <p14:tracePt t="85521" x="6724650" y="4545013"/>
          <p14:tracePt t="85539" x="6661150" y="4572000"/>
          <p14:tracePt t="85555" x="6626225" y="4589463"/>
          <p14:tracePt t="85571" x="6616700" y="4589463"/>
          <p14:tracePt t="85667" x="6626225" y="4589463"/>
          <p14:tracePt t="85811" x="6634163" y="4589463"/>
          <p14:tracePt t="85843" x="6653213" y="4589463"/>
          <p14:tracePt t="85851" x="6661150" y="4589463"/>
          <p14:tracePt t="85858" x="6670675" y="4589463"/>
          <p14:tracePt t="85870" x="6688138" y="4581525"/>
          <p14:tracePt t="85887" x="6715125" y="4562475"/>
          <p14:tracePt t="85904" x="6724650" y="4545013"/>
          <p14:tracePt t="85920" x="6751638" y="4518025"/>
          <p14:tracePt t="85938" x="6759575" y="4500563"/>
          <p14:tracePt t="85954" x="6759575" y="4491038"/>
          <p14:tracePt t="85971" x="6759575" y="4483100"/>
          <p14:tracePt t="85987" x="6759575" y="4473575"/>
          <p14:tracePt t="86006" x="6759575" y="4465638"/>
          <p14:tracePt t="86022" x="6759575" y="4429125"/>
          <p14:tracePt t="86039" x="6751638" y="4411663"/>
          <p14:tracePt t="86056" x="6732588" y="4394200"/>
          <p14:tracePt t="86072" x="6715125" y="4384675"/>
          <p14:tracePt t="86091" x="6705600" y="4384675"/>
          <p14:tracePt t="86107" x="6680200" y="4367213"/>
          <p14:tracePt t="86123" x="6643688" y="4357688"/>
          <p14:tracePt t="86140" x="6608763" y="4330700"/>
          <p14:tracePt t="86156" x="6599238" y="4322763"/>
          <p14:tracePt t="86259" x="6589713" y="4322763"/>
          <p14:tracePt t="86269" x="6589713" y="4340225"/>
          <p14:tracePt t="86277" x="6589713" y="4357688"/>
          <p14:tracePt t="86291" x="6589713" y="4456113"/>
          <p14:tracePt t="86308" x="6589713" y="4633913"/>
          <p14:tracePt t="86324" x="6572250" y="4929188"/>
          <p14:tracePt t="86340" x="6510338" y="5303838"/>
          <p14:tracePt t="86357" x="6446838" y="5589588"/>
          <p14:tracePt t="86374" x="6402388" y="5680075"/>
          <p14:tracePt t="86390" x="6394450" y="5680075"/>
          <p14:tracePt t="86407" x="6394450" y="5688013"/>
          <p14:tracePt t="86424" x="6384925" y="5688013"/>
          <p14:tracePt t="86441" x="6375400" y="5697538"/>
          <p14:tracePt t="86458" x="6375400" y="5724525"/>
          <p14:tracePt t="86499" x="6375400" y="5732463"/>
          <p14:tracePt t="86524" x="6402388" y="5732463"/>
          <p14:tracePt t="86531" x="6446838" y="5732463"/>
          <p14:tracePt t="86541" x="6510338" y="5732463"/>
          <p14:tracePt t="86558" x="6661150" y="5680075"/>
          <p14:tracePt t="86574" x="6777038" y="5589588"/>
          <p14:tracePt t="86591" x="6919913" y="5446713"/>
          <p14:tracePt t="86610" x="7161213" y="5099050"/>
          <p14:tracePt t="86625" x="7242175" y="4929188"/>
          <p14:tracePt t="86643" x="7518400" y="4518025"/>
          <p14:tracePt t="86659" x="7653338" y="4340225"/>
          <p14:tracePt t="86675" x="7777163" y="4214813"/>
          <p14:tracePt t="86693" x="7823200" y="4187825"/>
          <p14:tracePt t="86708" x="7831138" y="4179888"/>
          <p14:tracePt t="86725" x="7848600" y="4179888"/>
          <p14:tracePt t="86742" x="7858125" y="4179888"/>
          <p14:tracePt t="86758" x="7885113" y="4179888"/>
          <p14:tracePt t="86775" x="7894638" y="4179888"/>
          <p14:tracePt t="86792" x="7902575" y="4179888"/>
          <p14:tracePt t="86836" x="7912100" y="4197350"/>
          <p14:tracePt t="86844" x="7920038" y="4197350"/>
          <p14:tracePt t="86859" x="7966075" y="4232275"/>
          <p14:tracePt t="86876" x="8027988" y="4268788"/>
          <p14:tracePt t="86893" x="8180388" y="4340225"/>
          <p14:tracePt t="86909" x="8385175" y="4419600"/>
          <p14:tracePt t="86926" x="8582025" y="4473575"/>
          <p14:tracePt t="86943" x="8634413" y="4483100"/>
          <p14:tracePt t="86959" x="8661400" y="4491038"/>
          <p14:tracePt t="87275" x="8634413" y="4491038"/>
          <p14:tracePt t="87285" x="8572500" y="4483100"/>
          <p14:tracePt t="87294" x="8474075" y="4465638"/>
          <p14:tracePt t="87311" x="8205788" y="4419600"/>
          <p14:tracePt t="87328" x="7848600" y="4384675"/>
          <p14:tracePt t="87344" x="7572375" y="4375150"/>
          <p14:tracePt t="87362" x="7439025" y="4384675"/>
          <p14:tracePt t="87379" x="7439025" y="4394200"/>
          <p14:tracePt t="87395" x="7439025" y="4419600"/>
          <p14:tracePt t="87411" x="7419975" y="4446588"/>
          <p14:tracePt t="87491" x="7429500" y="4446588"/>
          <p14:tracePt t="87499" x="7456488" y="4429125"/>
          <p14:tracePt t="87511" x="7500938" y="4402138"/>
          <p14:tracePt t="87530" x="7661275" y="4340225"/>
          <p14:tracePt t="87547" x="7831138" y="4276725"/>
          <p14:tracePt t="87563" x="8001000" y="4241800"/>
          <p14:tracePt t="87579" x="8170863" y="4224338"/>
          <p14:tracePt t="87596" x="8340725" y="4205288"/>
          <p14:tracePt t="87612" x="8483600" y="4197350"/>
          <p14:tracePt t="87629" x="8616950" y="4197350"/>
          <p14:tracePt t="87646" x="8715375" y="4197350"/>
          <p14:tracePt t="87662" x="8804275" y="4232275"/>
          <p14:tracePt t="87679" x="8840788" y="4268788"/>
          <p14:tracePt t="87696" x="8875713" y="4303713"/>
          <p14:tracePt t="87713" x="8885238" y="4340225"/>
          <p14:tracePt t="87729" x="8902700" y="4375150"/>
          <p14:tracePt t="87746" x="8912225" y="4419600"/>
          <p14:tracePt t="87762" x="8939213" y="4446588"/>
          <p14:tracePt t="87779" x="8947150" y="4473575"/>
          <p14:tracePt t="87796" x="8947150" y="4483100"/>
          <p14:tracePt t="87813" x="8947150" y="4491038"/>
          <p14:tracePt t="88583" x="8956675" y="4491038"/>
          <p14:tracePt t="88591" x="8966200" y="4491038"/>
          <p14:tracePt t="88601" x="8983663" y="4491038"/>
          <p14:tracePt t="88616" x="9010650" y="4483100"/>
          <p14:tracePt t="88632" x="9063038" y="4473575"/>
          <p14:tracePt t="88650" x="9134475" y="4473575"/>
          <p14:tracePt t="88666" x="9205913" y="4473575"/>
          <p14:tracePt t="88683" x="9269413" y="4473575"/>
          <p14:tracePt t="88700" x="9286875" y="4473575"/>
          <p14:tracePt t="88716" x="9340850" y="4510088"/>
          <p14:tracePt t="88734" x="9429750" y="4616450"/>
          <p14:tracePt t="88751" x="9474200" y="4697413"/>
          <p14:tracePt t="88767" x="9501188" y="4751388"/>
          <p14:tracePt t="88784" x="9501188" y="4776788"/>
          <p14:tracePt t="88800" x="9501188" y="4795838"/>
          <p14:tracePt t="88817" x="9501188" y="4813300"/>
          <p14:tracePt t="88834" x="9501188" y="4822825"/>
          <p14:tracePt t="88935" x="9510713" y="4830763"/>
          <p14:tracePt t="88943" x="9518650" y="4830763"/>
          <p14:tracePt t="88967" x="9528175" y="4830763"/>
          <p14:tracePt t="88984" x="9537700" y="4830763"/>
          <p14:tracePt t="89000" x="9545638" y="4830763"/>
          <p14:tracePt t="89007" x="9563100" y="4830763"/>
          <p14:tracePt t="89018" x="9563100" y="4840288"/>
          <p14:tracePt t="89034" x="9563100" y="4875213"/>
          <p14:tracePt t="89052" x="9563100" y="4911725"/>
          <p14:tracePt t="89068" x="9563100" y="4946650"/>
          <p14:tracePt t="89086" x="9545638" y="5010150"/>
          <p14:tracePt t="89103" x="9501188" y="5089525"/>
          <p14:tracePt t="89119" x="9456738" y="5143500"/>
          <p14:tracePt t="89135" x="9420225" y="5205413"/>
          <p14:tracePt t="89152" x="9385300" y="5268913"/>
          <p14:tracePt t="89168" x="9367838" y="5313363"/>
          <p14:tracePt t="89185" x="9348788" y="5384800"/>
          <p14:tracePt t="89202" x="9331325" y="5446713"/>
          <p14:tracePt t="89218" x="9331325" y="5537200"/>
          <p14:tracePt t="89235" x="9331325" y="5634038"/>
          <p14:tracePt t="89254" x="9331325" y="5751513"/>
          <p14:tracePt t="89270" x="9331325" y="5822950"/>
          <p14:tracePt t="89287" x="9331325" y="5848350"/>
          <p14:tracePt t="89303" x="9340850" y="5884863"/>
          <p14:tracePt t="89319" x="9367838" y="5973763"/>
          <p14:tracePt t="89336" x="9394825" y="6062663"/>
          <p14:tracePt t="89353" x="9402763" y="6116638"/>
          <p14:tracePt t="89369" x="9402763" y="6126163"/>
          <p14:tracePt t="89386" x="9402763" y="6134100"/>
          <p14:tracePt t="89479" x="9412288" y="6143625"/>
          <p14:tracePt t="89487" x="9420225" y="6143625"/>
          <p14:tracePt t="89505" x="9429750" y="6143625"/>
          <p14:tracePt t="89520" x="9456738" y="6108700"/>
          <p14:tracePt t="89537" x="9483725" y="6062663"/>
          <p14:tracePt t="89553" x="9483725" y="6054725"/>
          <p14:tracePt t="89570" x="9510713" y="6018213"/>
          <p14:tracePt t="89587" x="9537700" y="5983288"/>
          <p14:tracePt t="89604" x="9582150" y="5938838"/>
          <p14:tracePt t="89620" x="9609138" y="5911850"/>
          <p14:tracePt t="89637" x="9626600" y="5884863"/>
          <p14:tracePt t="89655" x="9626600" y="5848350"/>
          <p14:tracePt t="89671" x="9626600" y="5813425"/>
          <p14:tracePt t="89687" x="9590088" y="5776913"/>
          <p14:tracePt t="89704" x="9563100" y="5741988"/>
          <p14:tracePt t="89720" x="9528175" y="5705475"/>
          <p14:tracePt t="89737" x="9510713" y="5688013"/>
          <p14:tracePt t="89754" x="9501188" y="5688013"/>
          <p14:tracePt t="89771" x="9483725" y="5680075"/>
          <p14:tracePt t="89787" x="9474200" y="5680075"/>
          <p14:tracePt t="89806" x="9412288" y="5680075"/>
          <p14:tracePt t="89822" x="9394825" y="5670550"/>
          <p14:tracePt t="90039" x="9375775" y="5670550"/>
          <p14:tracePt t="90046" x="9367838" y="5670550"/>
          <p14:tracePt t="90057" x="9358313" y="5670550"/>
          <p14:tracePt t="90072" x="9348788" y="5670550"/>
          <p14:tracePt t="90104" x="9340850" y="5670550"/>
          <p14:tracePt t="90127" x="9323388" y="5670550"/>
          <p14:tracePt t="90136" x="9304338" y="5670550"/>
          <p14:tracePt t="90143" x="9277350" y="5670550"/>
          <p14:tracePt t="90158" x="9232900" y="5670550"/>
          <p14:tracePt t="90172" x="9197975" y="5670550"/>
          <p14:tracePt t="90190" x="8848725" y="5670550"/>
          <p14:tracePt t="90207" x="8394700" y="5626100"/>
          <p14:tracePt t="90223" x="7840663" y="5554663"/>
          <p14:tracePt t="90239" x="7348538" y="5473700"/>
          <p14:tracePt t="90256" x="6983413" y="5367338"/>
          <p14:tracePt t="90273" x="6759575" y="5286375"/>
          <p14:tracePt t="90278" x="6697663" y="5251450"/>
          <p14:tracePt t="90290" x="6643688" y="5224463"/>
          <p14:tracePt t="90335" x="6643688" y="5205413"/>
          <p14:tracePt t="90343" x="6634163" y="5187950"/>
          <p14:tracePt t="90359" x="6626225" y="5153025"/>
          <p14:tracePt t="90374" x="6599238" y="5099050"/>
          <p14:tracePt t="90391" x="6581775" y="5045075"/>
          <p14:tracePt t="90407" x="6554788" y="5000625"/>
          <p14:tracePt t="90423" x="6545263" y="4983163"/>
          <p14:tracePt t="90440" x="6537325" y="4965700"/>
          <p14:tracePt t="90487" x="6554788" y="4965700"/>
          <p14:tracePt t="90495" x="6572250" y="4965700"/>
          <p14:tracePt t="90508" x="6608763" y="4965700"/>
          <p14:tracePt t="90524" x="6670675" y="4973638"/>
          <p14:tracePt t="90540" x="6804025" y="5027613"/>
          <p14:tracePt t="90558" x="7134225" y="5170488"/>
          <p14:tracePt t="90575" x="7412038" y="5313363"/>
          <p14:tracePt t="90591" x="7643813" y="5438775"/>
          <p14:tracePt t="90608" x="7759700" y="5500688"/>
          <p14:tracePt t="90624" x="7947025" y="5616575"/>
          <p14:tracePt t="90642" x="8143875" y="5768975"/>
          <p14:tracePt t="90660" x="8269288" y="5848350"/>
          <p14:tracePt t="90675" x="8348663" y="5919788"/>
          <p14:tracePt t="90691" x="8385175" y="5946775"/>
          <p14:tracePt t="90708" x="8420100" y="5973763"/>
          <p14:tracePt t="90725" x="8447088" y="5983288"/>
          <p14:tracePt t="90741" x="8466138" y="5991225"/>
          <p14:tracePt t="90758" x="8491538" y="6000750"/>
          <p14:tracePt t="90775" x="8545513" y="6000750"/>
          <p14:tracePt t="90779" x="8562975" y="6010275"/>
          <p14:tracePt t="90791" x="8589963" y="6010275"/>
          <p14:tracePt t="90891" x="8609013" y="6010275"/>
          <p14:tracePt t="90899" x="8626475" y="6010275"/>
          <p14:tracePt t="90909" x="8634413" y="6010275"/>
          <p14:tracePt t="90925" x="8688388" y="6010275"/>
          <p14:tracePt t="90942" x="8769350" y="6010275"/>
          <p14:tracePt t="90959" x="8929688" y="6010275"/>
          <p14:tracePt t="90976" x="9090025" y="6010275"/>
          <p14:tracePt t="90992" x="9251950" y="6010275"/>
          <p14:tracePt t="91011" x="9348788" y="6010275"/>
          <p14:tracePt t="91027" x="9367838" y="6010275"/>
          <p14:tracePt t="91043" x="9385300" y="6010275"/>
          <p14:tracePt t="91060" x="9385300" y="6000750"/>
          <p14:tracePt t="91093" x="9394825" y="5983288"/>
          <p14:tracePt t="91110" x="9402763" y="5983288"/>
          <p14:tracePt t="91126" x="9420225" y="5965825"/>
          <p14:tracePt t="91143" x="9439275" y="5956300"/>
          <p14:tracePt t="91160" x="9474200" y="5938838"/>
          <p14:tracePt t="91179" x="9563100" y="5911850"/>
          <p14:tracePt t="91194" x="9644063" y="5884863"/>
          <p14:tracePt t="91211" x="9698038" y="5867400"/>
          <p14:tracePt t="91227" x="9759950" y="5848350"/>
          <p14:tracePt t="91243" x="9840913" y="5813425"/>
          <p14:tracePt t="91261" x="9929813" y="5768975"/>
          <p14:tracePt t="91277" x="9991725" y="5715000"/>
          <p14:tracePt t="91283" x="10018713" y="5697538"/>
          <p14:tracePt t="91294" x="10055225" y="5661025"/>
          <p14:tracePt t="91311" x="10099675" y="5599113"/>
          <p14:tracePt t="91327" x="10117138" y="5537200"/>
          <p14:tracePt t="91344" x="10126663" y="5465763"/>
          <p14:tracePt t="91362" x="10126663" y="5384800"/>
          <p14:tracePt t="91379" x="10126663" y="5367338"/>
          <p14:tracePt t="91395" x="10126663" y="5357813"/>
          <p14:tracePt t="91483" x="10126663" y="5348288"/>
          <p14:tracePt t="91492" x="10126663" y="5340350"/>
          <p14:tracePt t="91499" x="10126663" y="5330825"/>
          <p14:tracePt t="91511" x="10117138" y="5330825"/>
          <p14:tracePt t="91528" x="10099675" y="5295900"/>
          <p14:tracePt t="91547" x="10072688" y="5251450"/>
          <p14:tracePt t="91563" x="10018713" y="5180013"/>
          <p14:tracePt t="91579" x="9956800" y="5081588"/>
          <p14:tracePt t="91595" x="9902825" y="5018088"/>
          <p14:tracePt t="91612" x="9867900" y="4965700"/>
          <p14:tracePt t="91628" x="9831388" y="4919663"/>
          <p14:tracePt t="91645" x="9804400" y="4884738"/>
          <p14:tracePt t="91662" x="9777413" y="4857750"/>
          <p14:tracePt t="91678" x="9759950" y="4840288"/>
          <p14:tracePt t="91695" x="9742488" y="4822825"/>
          <p14:tracePt t="91755" x="9725025" y="4813300"/>
          <p14:tracePt t="91763" x="9725025" y="4803775"/>
          <p14:tracePt t="91779" x="9715500" y="4795838"/>
          <p14:tracePt t="91796" x="9698038" y="4795838"/>
          <p14:tracePt t="91813" x="9671050" y="4776788"/>
          <p14:tracePt t="91846" x="9661525" y="4776788"/>
          <p14:tracePt t="91867" x="9644063" y="4776788"/>
          <p14:tracePt t="91883" x="9634538" y="4768850"/>
          <p14:tracePt t="91923" x="9626600" y="4768850"/>
          <p14:tracePt t="93027" x="9599613" y="4786313"/>
          <p14:tracePt t="93035" x="9599613" y="4795838"/>
          <p14:tracePt t="93052" x="9555163" y="4857750"/>
          <p14:tracePt t="93067" x="9518650" y="4991100"/>
          <p14:tracePt t="93084" x="9510713" y="5126038"/>
          <p14:tracePt t="93101" x="9510713" y="5224463"/>
          <p14:tracePt t="93117" x="9510713" y="5295900"/>
          <p14:tracePt t="93134" x="9518650" y="5375275"/>
          <p14:tracePt t="93152" x="9537700" y="5456238"/>
          <p14:tracePt t="93167" x="9545638" y="5518150"/>
          <p14:tracePt t="93186" x="9545638" y="5554663"/>
          <p14:tracePt t="93202" x="9528175" y="5572125"/>
          <p14:tracePt t="93218" x="9510713" y="5572125"/>
          <p14:tracePt t="93234" x="9474200" y="5572125"/>
          <p14:tracePt t="93253" x="9439275" y="5572125"/>
          <p14:tracePt t="93268" x="9429750" y="5572125"/>
          <p14:tracePt t="93274" x="9420225" y="5572125"/>
          <p14:tracePt t="93285" x="9412288" y="5581650"/>
          <p14:tracePt t="93305" x="9412288" y="5589588"/>
          <p14:tracePt t="93322" x="9412288" y="5599113"/>
          <p14:tracePt t="93335" x="9420225" y="5643563"/>
          <p14:tracePt t="93353" x="9456738" y="5661025"/>
          <p14:tracePt t="93369" x="9491663" y="5688013"/>
          <p14:tracePt t="93386" x="9518650" y="5688013"/>
          <p14:tracePt t="93402" x="9537700" y="5697538"/>
          <p14:tracePt t="93416" x="9582150" y="5715000"/>
          <p14:tracePt t="93433" x="9599613" y="5715000"/>
          <p14:tracePt t="93450" x="9634538" y="5715000"/>
          <p14:tracePt t="93466" x="9671050" y="5680075"/>
          <p14:tracePt t="93483" x="9698038" y="5626100"/>
          <p14:tracePt t="93502" x="9725025" y="5446713"/>
          <p14:tracePt t="93519" x="9732963" y="5295900"/>
          <p14:tracePt t="93535" x="9732963" y="5153025"/>
          <p14:tracePt t="93553" x="9715500" y="5027613"/>
          <p14:tracePt t="93569" x="9688513" y="4929188"/>
          <p14:tracePt t="93585" x="9653588" y="4857750"/>
          <p14:tracePt t="93602" x="9653588" y="4840288"/>
          <p14:tracePt t="93619" x="9634538" y="4822825"/>
          <p14:tracePt t="93636" x="9634538" y="4803775"/>
          <p14:tracePt t="93654" x="9634538" y="4776788"/>
          <p14:tracePt t="93670" x="9617075" y="4759325"/>
          <p14:tracePt t="93702" x="9609138" y="4741863"/>
          <p14:tracePt t="93719" x="9609138" y="4724400"/>
          <p14:tracePt t="93736" x="9599613" y="4705350"/>
          <p14:tracePt t="93753" x="9599613" y="4697413"/>
          <p14:tracePt t="93769" x="9599613" y="4679950"/>
          <p14:tracePt t="93786" x="9599613" y="4652963"/>
          <p14:tracePt t="93803" x="9582150" y="4625975"/>
          <p14:tracePt t="93820" x="9582150" y="4608513"/>
          <p14:tracePt t="93836" x="9582150" y="4598988"/>
          <p14:tracePt t="95780" x="9572625" y="4598988"/>
          <p14:tracePt t="95788" x="9563100" y="4598988"/>
          <p14:tracePt t="95797" x="9563100" y="4608513"/>
          <p14:tracePt t="95813" x="9572625" y="4616450"/>
          <p14:tracePt t="95828" x="9582150" y="4660900"/>
          <p14:tracePt t="95845" x="9599613" y="4705350"/>
          <p14:tracePt t="95862" x="9599613" y="4732338"/>
          <p14:tracePt t="95879" x="9599613" y="4751388"/>
          <p14:tracePt t="95895" x="9599613" y="4786313"/>
          <p14:tracePt t="95912" x="9599613" y="4803775"/>
          <p14:tracePt t="95928" x="9599613" y="4813300"/>
          <p14:tracePt t="95987" x="9599613" y="4822825"/>
          <p14:tracePt t="96012" x="9599613" y="4830763"/>
          <p14:tracePt t="96027" x="9599613" y="4840288"/>
          <p14:tracePt t="96043" x="9599613" y="4848225"/>
          <p14:tracePt t="96595" x="9609138" y="4857750"/>
          <p14:tracePt t="96603" x="9617075" y="4857750"/>
          <p14:tracePt t="96614" x="9626600" y="4857750"/>
          <p14:tracePt t="96631" x="9653588" y="4848225"/>
          <p14:tracePt t="96650" x="9688513" y="4813300"/>
          <p14:tracePt t="96667" x="9715500" y="4786313"/>
          <p14:tracePt t="96683" x="9742488" y="4732338"/>
          <p14:tracePt t="96701" x="9769475" y="4652963"/>
          <p14:tracePt t="96715" x="9786938" y="4572000"/>
          <p14:tracePt t="96732" x="9804400" y="4510088"/>
          <p14:tracePt t="96749" x="9813925" y="4456113"/>
          <p14:tracePt t="96765" x="9813925" y="4429125"/>
          <p14:tracePt t="96782" x="9813925" y="4394200"/>
          <p14:tracePt t="96787" x="9813925" y="4384675"/>
          <p14:tracePt t="96799" x="9813925" y="4375150"/>
          <p14:tracePt t="96815" x="9813925" y="4340225"/>
          <p14:tracePt t="96832" x="9804400" y="4295775"/>
          <p14:tracePt t="96851" x="9777413" y="4241800"/>
          <p14:tracePt t="96867" x="9759950" y="4205288"/>
          <p14:tracePt t="96883" x="9752013" y="4170363"/>
          <p14:tracePt t="96899" x="9732963" y="4152900"/>
          <p14:tracePt t="96916" x="9715500" y="4133850"/>
          <p14:tracePt t="96933" x="9705975" y="4116388"/>
          <p14:tracePt t="96951" x="9680575" y="4089400"/>
          <p14:tracePt t="96966" x="9671050" y="4071938"/>
          <p14:tracePt t="96983" x="9644063" y="4044950"/>
          <p14:tracePt t="97000" x="9626600" y="4027488"/>
          <p14:tracePt t="97018" x="9609138" y="4010025"/>
          <p14:tracePt t="97034" x="9563100" y="3965575"/>
          <p14:tracePt t="97051" x="9545638" y="3946525"/>
          <p14:tracePt t="97066" x="9518650" y="3919538"/>
          <p14:tracePt t="97083" x="9466263" y="3911600"/>
          <p14:tracePt t="97100" x="9402763" y="3911600"/>
          <p14:tracePt t="97117" x="9277350" y="3911600"/>
          <p14:tracePt t="97133" x="9072563" y="3911600"/>
          <p14:tracePt t="97151" x="8840788" y="3911600"/>
          <p14:tracePt t="97167" x="8599488" y="3929063"/>
          <p14:tracePt t="97183" x="8439150" y="3946525"/>
          <p14:tracePt t="97202" x="8296275" y="3990975"/>
          <p14:tracePt t="97218" x="8242300" y="4010025"/>
          <p14:tracePt t="97235" x="8215313" y="4037013"/>
          <p14:tracePt t="97252" x="8205788" y="4044950"/>
          <p14:tracePt t="97267" x="8197850" y="4062413"/>
          <p14:tracePt t="97284" x="8180388" y="4089400"/>
          <p14:tracePt t="97301" x="8180388" y="4098925"/>
          <p14:tracePt t="97317" x="8170863" y="4116388"/>
          <p14:tracePt t="97336" x="8161338" y="4125913"/>
          <p14:tracePt t="97349" x="8134350" y="4160838"/>
          <p14:tracePt t="97365" x="8126413" y="4197350"/>
          <p14:tracePt t="97382" x="8126413" y="4232275"/>
          <p14:tracePt t="97399" x="8126413" y="4268788"/>
          <p14:tracePt t="97415" x="8126413" y="4313238"/>
          <p14:tracePt t="97432" x="8134350" y="4357688"/>
          <p14:tracePt t="97451" x="8188325" y="4438650"/>
          <p14:tracePt t="97467" x="8215313" y="4483100"/>
          <p14:tracePt t="97484" x="8251825" y="4527550"/>
          <p14:tracePt t="97501" x="8269288" y="4554538"/>
          <p14:tracePt t="97517" x="8286750" y="4581525"/>
          <p14:tracePt t="97534" x="8323263" y="4625975"/>
          <p14:tracePt t="97551" x="8348663" y="4670425"/>
          <p14:tracePt t="97568" x="8385175" y="4705350"/>
          <p14:tracePt t="97584" x="8429625" y="4741863"/>
          <p14:tracePt t="97602" x="8483600" y="4786313"/>
          <p14:tracePt t="97618" x="8510588" y="4813300"/>
          <p14:tracePt t="97635" x="8537575" y="4840288"/>
          <p14:tracePt t="97652" x="8572500" y="4867275"/>
          <p14:tracePt t="97668" x="8626475" y="4902200"/>
          <p14:tracePt t="97685" x="8670925" y="4929188"/>
          <p14:tracePt t="97701" x="8705850" y="4956175"/>
          <p14:tracePt t="97718" x="8751888" y="4991100"/>
          <p14:tracePt t="97736" x="8813800" y="5010150"/>
          <p14:tracePt t="97754" x="8885238" y="5045075"/>
          <p14:tracePt t="97770" x="8966200" y="5054600"/>
          <p14:tracePt t="97787" x="9082088" y="5081588"/>
          <p14:tracePt t="97803" x="9188450" y="5089525"/>
          <p14:tracePt t="97819" x="9232900" y="5089525"/>
          <p14:tracePt t="97836" x="9251950" y="5089525"/>
          <p14:tracePt t="97853" x="9269413" y="5089525"/>
          <p14:tracePt t="97870" x="9286875" y="5089525"/>
          <p14:tracePt t="97887" x="9304338" y="5081588"/>
          <p14:tracePt t="97904" x="9340850" y="5081588"/>
          <p14:tracePt t="97920" x="9358313" y="5081588"/>
          <p14:tracePt t="97938" x="9394825" y="5081588"/>
          <p14:tracePt t="97955" x="9420225" y="5081588"/>
          <p14:tracePt t="97971" x="9474200" y="5062538"/>
          <p14:tracePt t="97987" x="9537700" y="5037138"/>
          <p14:tracePt t="98005" x="9599613" y="5010150"/>
          <p14:tracePt t="98021" x="9680575" y="4973638"/>
          <p14:tracePt t="98037" x="9786938" y="4929188"/>
          <p14:tracePt t="98054" x="9875838" y="4875213"/>
          <p14:tracePt t="98071" x="9939338" y="4840288"/>
          <p14:tracePt t="98087" x="9966325" y="4795838"/>
          <p14:tracePt t="98106" x="9983788" y="4732338"/>
          <p14:tracePt t="98122" x="9983788" y="4697413"/>
          <p14:tracePt t="98139" x="9983788" y="4652963"/>
          <p14:tracePt t="98155" x="9983788" y="4608513"/>
          <p14:tracePt t="98171" x="9983788" y="4545013"/>
          <p14:tracePt t="98188" x="9983788" y="4537075"/>
          <p14:tracePt t="98206" x="9983788" y="4473575"/>
          <p14:tracePt t="98222" x="9983788" y="4446588"/>
          <p14:tracePt t="98239" x="9974263" y="4429125"/>
          <p14:tracePt t="98255" x="9966325" y="4402138"/>
          <p14:tracePt t="98272" x="9947275" y="4384675"/>
          <p14:tracePt t="98288" x="9929813" y="4375150"/>
          <p14:tracePt t="98306" x="9920288" y="4348163"/>
          <p14:tracePt t="98321" x="9894888" y="4322763"/>
          <p14:tracePt t="98338" x="9867900" y="4286250"/>
          <p14:tracePt t="98355" x="9831388" y="4268788"/>
          <p14:tracePt t="98372" x="9804400" y="4241800"/>
          <p14:tracePt t="98390" x="9769475" y="4224338"/>
          <p14:tracePt t="98408" x="9732963" y="4205288"/>
          <p14:tracePt t="98423" x="9725025" y="4197350"/>
          <p14:tracePt t="98439" x="9705975" y="4187825"/>
          <p14:tracePt t="98456" x="9653588" y="4179888"/>
          <p14:tracePt t="98472" x="9634538" y="4170363"/>
          <p14:tracePt t="98489" x="9599613" y="4160838"/>
          <p14:tracePt t="98506" x="9572625" y="4152900"/>
          <p14:tracePt t="98522" x="9518650" y="4143375"/>
          <p14:tracePt t="98539" x="9483725" y="4143375"/>
          <p14:tracePt t="98556" x="9456738" y="4143375"/>
          <p14:tracePt t="98574" x="9367838" y="4143375"/>
          <p14:tracePt t="98591" x="9313863" y="4143375"/>
          <p14:tracePt t="98607" x="9259888" y="4143375"/>
          <p14:tracePt t="98623" x="9215438" y="4143375"/>
          <p14:tracePt t="98639" x="9161463" y="4143375"/>
          <p14:tracePt t="98656" x="9144000" y="4143375"/>
          <p14:tracePt t="98673" x="9099550" y="4152900"/>
          <p14:tracePt t="98690" x="9082088" y="4160838"/>
          <p14:tracePt t="98707" x="9037638" y="4179888"/>
          <p14:tracePt t="98723" x="8966200" y="4205288"/>
          <p14:tracePt t="98740" x="8920163" y="4232275"/>
          <p14:tracePt t="98756" x="8848725" y="4259263"/>
          <p14:tracePt t="98775" x="8715375" y="4340225"/>
          <p14:tracePt t="98791" x="8697913" y="4348163"/>
          <p14:tracePt t="98855" x="8680450" y="4357688"/>
          <p14:tracePt t="98863" x="8670925" y="4367213"/>
          <p14:tracePt t="98874" x="8670925" y="4384675"/>
          <p14:tracePt t="98890" x="8670925" y="4438650"/>
          <p14:tracePt t="98907" x="8670925" y="4510088"/>
          <p14:tracePt t="98924" x="8670925" y="4572000"/>
          <p14:tracePt t="98940" x="8670925" y="4633913"/>
          <p14:tracePt t="98959" x="8670925" y="4714875"/>
          <p14:tracePt t="98975" x="8670925" y="4768850"/>
          <p14:tracePt t="98991" x="8680450" y="4822825"/>
          <p14:tracePt t="99008" x="8697913" y="4867275"/>
          <p14:tracePt t="99025" x="8715375" y="4884738"/>
          <p14:tracePt t="99311" x="8732838" y="4902200"/>
          <p14:tracePt t="99327" x="8759825" y="4919663"/>
          <p14:tracePt t="99335" x="8769350" y="4938713"/>
          <p14:tracePt t="99345" x="8796338" y="4946650"/>
          <p14:tracePt t="99359" x="8848725" y="4965700"/>
          <p14:tracePt t="99376" x="8885238" y="4973638"/>
          <p14:tracePt t="99392" x="8947150" y="4983163"/>
          <p14:tracePt t="99409" x="9037638" y="4991100"/>
          <p14:tracePt t="99426" x="9170988" y="5010150"/>
          <p14:tracePt t="99442" x="9348788" y="5010150"/>
          <p14:tracePt t="99460" x="9537700" y="5010150"/>
          <p14:tracePt t="99476" x="9698038" y="5010150"/>
          <p14:tracePt t="99494" x="9769475" y="5010150"/>
          <p14:tracePt t="99511" x="9804400" y="5010150"/>
          <p14:tracePt t="99527" x="9823450" y="5000625"/>
          <p14:tracePt t="99543" x="9823450" y="4983163"/>
          <p14:tracePt t="99560" x="9840913" y="4938713"/>
          <p14:tracePt t="99577" x="9840913" y="4894263"/>
          <p14:tracePt t="99593" x="9848850" y="4840288"/>
          <p14:tracePt t="99610" x="9858375" y="4803775"/>
          <p14:tracePt t="99626" x="9858375" y="4741863"/>
          <p14:tracePt t="99643" x="9858375" y="4705350"/>
          <p14:tracePt t="99661" x="9858375" y="4660900"/>
          <p14:tracePt t="99678" x="9848850" y="4616450"/>
          <p14:tracePt t="99695" x="9831388" y="4589463"/>
          <p14:tracePt t="99711" x="9813925" y="4554538"/>
          <p14:tracePt t="99727" x="9769475" y="4510088"/>
          <p14:tracePt t="99744" x="9742488" y="4491038"/>
          <p14:tracePt t="99760" x="9698038" y="4456113"/>
          <p14:tracePt t="99777" x="9644063" y="4419600"/>
          <p14:tracePt t="99795" x="9590088" y="4394200"/>
          <p14:tracePt t="99811" x="9563100" y="4384675"/>
          <p14:tracePt t="99827" x="9537700" y="4375150"/>
          <p14:tracePt t="99846" x="9483725" y="4367213"/>
          <p14:tracePt t="99862" x="9456738" y="4357688"/>
          <p14:tracePt t="99878" x="9412288" y="4357688"/>
          <p14:tracePt t="99895" x="9367838" y="4357688"/>
          <p14:tracePt t="99911" x="9331325" y="4357688"/>
          <p14:tracePt t="99928" x="9296400" y="4357688"/>
          <p14:tracePt t="99945" x="9269413" y="4357688"/>
          <p14:tracePt t="99961" x="9232900" y="4357688"/>
          <p14:tracePt t="99978" x="9215438" y="4348163"/>
          <p14:tracePt t="99995" x="9197975" y="4348163"/>
          <p14:tracePt t="100011" x="9180513" y="4348163"/>
          <p14:tracePt t="100028" x="9153525" y="4348163"/>
          <p14:tracePt t="100046" x="9117013" y="4367213"/>
          <p14:tracePt t="100063" x="9082088" y="4394200"/>
          <p14:tracePt t="100080" x="9063038" y="4411663"/>
          <p14:tracePt t="100095" x="9028113" y="4465638"/>
          <p14:tracePt t="100112" x="9001125" y="4518025"/>
          <p14:tracePt t="100129" x="8966200" y="4581525"/>
          <p14:tracePt t="100145" x="8947150" y="4608513"/>
          <p14:tracePt t="100162" x="8912225" y="4633913"/>
          <p14:tracePt t="100179" x="8894763" y="4670425"/>
          <p14:tracePt t="100195" x="8875713" y="4705350"/>
          <p14:tracePt t="100212" x="8840788" y="4751388"/>
          <p14:tracePt t="100230" x="8796338" y="4857750"/>
          <p14:tracePt t="100247" x="8786813" y="4902200"/>
          <p14:tracePt t="100263" x="8786813" y="4946650"/>
          <p14:tracePt t="100280" x="8786813" y="4973638"/>
          <p14:tracePt t="100286" x="8786813" y="4983163"/>
          <p14:tracePt t="100297" x="8786813" y="4991100"/>
          <p14:tracePt t="100313" x="8796338" y="5027613"/>
          <p14:tracePt t="100330" x="8831263" y="5072063"/>
          <p14:tracePt t="100346" x="8894763" y="5089525"/>
          <p14:tracePt t="100363" x="9063038" y="5133975"/>
          <p14:tracePt t="100382" x="9688513" y="5197475"/>
          <p14:tracePt t="100398" x="10331450" y="5214938"/>
          <p14:tracePt t="100414" x="10912475" y="5214938"/>
          <p14:tracePt t="100431" x="11296650" y="5187950"/>
          <p14:tracePt t="100447" x="11466513" y="5170488"/>
          <p14:tracePt t="100464" x="11510963" y="5153025"/>
          <p14:tracePt t="100480" x="11518900" y="5143500"/>
          <p14:tracePt t="100497" x="11518900" y="5133975"/>
          <p14:tracePt t="100513" x="11518900" y="5126038"/>
          <p14:tracePt t="100599" x="11518900" y="5143500"/>
          <p14:tracePt t="100607" x="11518900" y="5180013"/>
          <p14:tracePt t="100616" x="11518900" y="5197475"/>
          <p14:tracePt t="100631" x="11510963" y="5259388"/>
          <p14:tracePt t="100647" x="11501438" y="5340350"/>
          <p14:tracePt t="100664" x="11483975" y="5465763"/>
          <p14:tracePt t="100681" x="11447463" y="5589588"/>
          <p14:tracePt t="100698" x="11395075" y="5705475"/>
          <p14:tracePt t="100714" x="11314113" y="5813425"/>
          <p14:tracePt t="100731" x="11225213" y="5919788"/>
          <p14:tracePt t="100748" x="11134725" y="6000750"/>
          <p14:tracePt t="100767" x="10991850" y="6089650"/>
          <p14:tracePt t="100783" x="10875963" y="6126163"/>
          <p14:tracePt t="100799" x="10760075" y="6161088"/>
          <p14:tracePt t="100815" x="10644188" y="6205538"/>
          <p14:tracePt t="100832" x="10510838" y="6224588"/>
          <p14:tracePt t="100848" x="10456863" y="6224588"/>
          <p14:tracePt t="100865" x="10358438" y="6224588"/>
          <p14:tracePt t="100882" x="10252075" y="6224588"/>
          <p14:tracePt t="100898" x="10144125" y="6224588"/>
          <p14:tracePt t="100915" x="9983788" y="6224588"/>
          <p14:tracePt t="100932" x="9786938" y="6224588"/>
          <p14:tracePt t="100948" x="9545638" y="6224588"/>
          <p14:tracePt t="100967" x="9180513" y="6224588"/>
          <p14:tracePt t="100983" x="8939213" y="6180138"/>
          <p14:tracePt t="100999" x="8742363" y="6143625"/>
          <p14:tracePt t="101016" x="8599488" y="6126163"/>
          <p14:tracePt t="101033" x="8501063" y="6108700"/>
          <p14:tracePt t="101049" x="8412163" y="6081713"/>
          <p14:tracePt t="101066" x="8331200" y="6062663"/>
          <p14:tracePt t="101083" x="8224838" y="6027738"/>
          <p14:tracePt t="101099" x="8089900" y="5965825"/>
          <p14:tracePt t="101116" x="7956550" y="5911850"/>
          <p14:tracePt t="101134" x="7697788" y="5813425"/>
          <p14:tracePt t="101150" x="7545388" y="5741988"/>
          <p14:tracePt t="101167" x="7412038" y="5680075"/>
          <p14:tracePt t="101183" x="7304088" y="5608638"/>
          <p14:tracePt t="101200" x="7197725" y="5537200"/>
          <p14:tracePt t="101217" x="7099300" y="5465763"/>
          <p14:tracePt t="101233" x="7010400" y="5402263"/>
          <p14:tracePt t="101251" x="6919913" y="5348288"/>
          <p14:tracePt t="101267" x="6867525" y="5313363"/>
          <p14:tracePt t="101283" x="6831013" y="5276850"/>
          <p14:tracePt t="101300" x="6804025" y="5241925"/>
          <p14:tracePt t="101317" x="6769100" y="5187950"/>
          <p14:tracePt t="101333" x="6751638" y="5133975"/>
          <p14:tracePt t="101350" x="6715125" y="5062538"/>
          <p14:tracePt t="101367" x="6661150" y="4973638"/>
          <p14:tracePt t="101383" x="6616700" y="4867275"/>
          <p14:tracePt t="101400" x="6562725" y="4768850"/>
          <p14:tracePt t="101418" x="6491288" y="4652963"/>
          <p14:tracePt t="101435" x="6465888" y="4608513"/>
          <p14:tracePt t="101451" x="6438900" y="4581525"/>
          <p14:tracePt t="101539" x="6429375" y="4581525"/>
          <p14:tracePt t="101555" x="6429375" y="4589463"/>
          <p14:tracePt t="101563" x="6429375" y="4608513"/>
          <p14:tracePt t="101571" x="6429375" y="4633913"/>
          <p14:tracePt t="101585" x="6429375" y="4670425"/>
          <p14:tracePt t="101602" x="6465888" y="4803775"/>
          <p14:tracePt t="101619" x="6518275" y="4894263"/>
          <p14:tracePt t="101635" x="6599238" y="5037138"/>
          <p14:tracePt t="101651" x="6697663" y="5180013"/>
          <p14:tracePt t="101669" x="6786563" y="5295900"/>
          <p14:tracePt t="101685" x="6902450" y="5411788"/>
          <p14:tracePt t="101701" x="6973888" y="5500688"/>
          <p14:tracePt t="101719" x="7062788" y="5581650"/>
          <p14:tracePt t="101735" x="7153275" y="5653088"/>
          <p14:tracePt t="101752" x="7242175" y="5724525"/>
          <p14:tracePt t="101770" x="7340600" y="5803900"/>
          <p14:tracePt t="101786" x="7412038" y="5848350"/>
          <p14:tracePt t="101803" x="7500938" y="5911850"/>
          <p14:tracePt t="101819" x="7608888" y="5983288"/>
          <p14:tracePt t="101836" x="7732713" y="6037263"/>
          <p14:tracePt t="101852" x="7894638" y="6089650"/>
          <p14:tracePt t="101869" x="8072438" y="6161088"/>
          <p14:tracePt t="101886" x="8242300" y="6215063"/>
          <p14:tracePt t="101902" x="8412163" y="6276975"/>
          <p14:tracePt t="101920" x="8599488" y="6330950"/>
          <p14:tracePt t="101937" x="8804275" y="6384925"/>
          <p14:tracePt t="101953" x="9001125" y="6419850"/>
          <p14:tracePt t="101971" x="9232900" y="6429375"/>
          <p14:tracePt t="101988" x="9323388" y="6429375"/>
          <p14:tracePt t="102003" x="9358313" y="6429375"/>
          <p14:tracePt t="102021" x="9394825" y="6429375"/>
          <p14:tracePt t="102036" x="9447213" y="6429375"/>
          <p14:tracePt t="102053" x="9537700" y="6411913"/>
          <p14:tracePt t="102070" x="9680575" y="6394450"/>
          <p14:tracePt t="102086" x="9867900" y="6357938"/>
          <p14:tracePt t="102103" x="10045700" y="6296025"/>
          <p14:tracePt t="102120" x="10225088" y="6242050"/>
          <p14:tracePt t="102138" x="10483850" y="6134100"/>
          <p14:tracePt t="102154" x="10634663" y="6037263"/>
          <p14:tracePt t="102171" x="10787063" y="5919788"/>
          <p14:tracePt t="102187" x="10912475" y="5795963"/>
          <p14:tracePt t="102204" x="11001375" y="5688013"/>
          <p14:tracePt t="102221" x="11055350" y="5608638"/>
          <p14:tracePt t="102237" x="11082338" y="5527675"/>
          <p14:tracePt t="102254" x="11090275" y="5446713"/>
          <p14:tracePt t="102271" x="11090275" y="5384800"/>
          <p14:tracePt t="102278" x="11090275" y="5348288"/>
          <p14:tracePt t="102288" x="11090275" y="5313363"/>
          <p14:tracePt t="102304" x="11090275" y="5241925"/>
          <p14:tracePt t="102322" x="11090275" y="5126038"/>
          <p14:tracePt t="102339" x="11090275" y="5062538"/>
          <p14:tracePt t="102355" x="11090275" y="5010150"/>
          <p14:tracePt t="102372" x="11090275" y="5000625"/>
          <p14:tracePt t="102388" x="11090275" y="4973638"/>
          <p14:tracePt t="102405" x="11090275" y="4956175"/>
          <p14:tracePt t="102421" x="11090275" y="4938713"/>
          <p14:tracePt t="102438" x="11090275" y="4929188"/>
          <p14:tracePt t="102455" x="11090275" y="4919663"/>
          <p14:tracePt t="102555" x="11090275" y="4938713"/>
          <p14:tracePt t="102563" x="11090275" y="4956175"/>
          <p14:tracePt t="102573" x="11090275" y="4965700"/>
          <p14:tracePt t="102590" x="11090275" y="4991100"/>
          <p14:tracePt t="102605" x="11090275" y="5037138"/>
          <p14:tracePt t="102622" x="11090275" y="5099050"/>
          <p14:tracePt t="102639" x="11090275" y="5143500"/>
          <p14:tracePt t="102657" x="11090275" y="5197475"/>
          <p14:tracePt t="102672" x="11090275" y="5268913"/>
          <p14:tracePt t="102689" x="11090275" y="5357813"/>
          <p14:tracePt t="102707" x="11090275" y="5527675"/>
          <p14:tracePt t="102723" x="11090275" y="5643563"/>
          <p14:tracePt t="102739" x="11072813" y="5768975"/>
          <p14:tracePt t="102757" x="11055350" y="5894388"/>
          <p14:tracePt t="102772" x="11018838" y="6000750"/>
          <p14:tracePt t="102789" x="10991850" y="6089650"/>
          <p14:tracePt t="102806" x="10947400" y="6188075"/>
          <p14:tracePt t="102823" x="10895013" y="6276975"/>
          <p14:tracePt t="102839" x="10841038" y="6357938"/>
          <p14:tracePt t="102859" x="10715625" y="6491288"/>
          <p14:tracePt t="102874" x="10609263" y="6572250"/>
          <p14:tracePt t="102891" x="10491788" y="6599238"/>
          <p14:tracePt t="102907" x="10367963" y="6626225"/>
          <p14:tracePt t="102923" x="10313988" y="6626225"/>
          <p14:tracePt t="102940" x="10225088" y="6626225"/>
          <p14:tracePt t="102957" x="10099675" y="6626225"/>
          <p14:tracePt t="102973" x="9956800" y="6626225"/>
          <p14:tracePt t="102990" x="9813925" y="6626225"/>
          <p14:tracePt t="103007" x="9644063" y="6626225"/>
          <p14:tracePt t="103024" x="9501188" y="6599238"/>
          <p14:tracePt t="103040" x="9348788" y="6545263"/>
          <p14:tracePt t="103059" x="9170988" y="6465888"/>
          <p14:tracePt t="103075" x="9072563" y="6419850"/>
          <p14:tracePt t="103090" x="9055100" y="6411913"/>
          <p14:tracePt t="103107" x="9037638" y="6394450"/>
          <p14:tracePt t="103124" x="8991600" y="6357938"/>
          <p14:tracePt t="103141" x="8966200" y="6330950"/>
          <p14:tracePt t="103158" x="8956675" y="6286500"/>
          <p14:tracePt t="103174" x="8929688" y="6251575"/>
          <p14:tracePt t="103191" x="8894763" y="6197600"/>
          <p14:tracePt t="103208" x="8858250" y="6134100"/>
          <p14:tracePt t="103224" x="8823325" y="6081713"/>
          <p14:tracePt t="103242" x="8813800" y="6054725"/>
          <p14:tracePt t="103259" x="8813800" y="6037263"/>
          <p14:tracePt t="103275" x="8796338" y="6010275"/>
          <p14:tracePt t="103507" x="8786813" y="6010275"/>
          <p14:tracePt t="103523" x="8769350" y="6010275"/>
          <p14:tracePt t="103531" x="8742363" y="6010275"/>
          <p14:tracePt t="103542" x="8705850" y="6010275"/>
          <p14:tracePt t="103559" x="8670925" y="6010275"/>
          <p14:tracePt t="103576" x="8616950" y="6010275"/>
          <p14:tracePt t="103592" x="8466138" y="6010275"/>
          <p14:tracePt t="103610" x="7813675" y="6010275"/>
          <p14:tracePt t="103627" x="6965950" y="6010275"/>
          <p14:tracePt t="103643" x="5965825" y="5956300"/>
          <p14:tracePt t="103659" x="4768850" y="5822950"/>
          <p14:tracePt t="103676" x="3482975" y="5634038"/>
          <p14:tracePt t="103693" x="2205038" y="5446713"/>
          <p14:tracePt t="103709" x="1089025" y="5268913"/>
          <p14:tracePt t="103726" x="231775" y="5089525"/>
          <p14:tracePt t="103743" x="0" y="4956175"/>
          <p14:tracePt t="103759" x="0" y="4919663"/>
          <p14:tracePt t="103794" x="0" y="4894263"/>
          <p14:tracePt t="103811" x="0" y="4857750"/>
          <p14:tracePt t="103827" x="0" y="4822825"/>
          <p14:tracePt t="103844" x="0" y="4813300"/>
          <p14:tracePt t="103907" x="0" y="4803775"/>
          <p14:tracePt t="103915" x="0" y="4795838"/>
          <p14:tracePt t="103927" x="0" y="4786313"/>
          <p14:tracePt t="103944" x="0" y="4759325"/>
          <p14:tracePt t="103960" x="9525" y="4732338"/>
          <p14:tracePt t="103978" x="36513" y="4652963"/>
          <p14:tracePt t="103995" x="44450" y="4616450"/>
          <p14:tracePt t="104011" x="61913" y="4581525"/>
          <p14:tracePt t="104028" x="71438" y="4572000"/>
          <p14:tracePt t="104044" x="98425" y="4562475"/>
          <p14:tracePt t="104061" x="142875" y="4562475"/>
          <p14:tracePt t="104077" x="187325" y="4562475"/>
          <p14:tracePt t="104094" x="285750" y="4562475"/>
          <p14:tracePt t="104111" x="419100" y="4589463"/>
          <p14:tracePt t="104128" x="588963" y="4633913"/>
          <p14:tracePt t="104145" x="768350" y="4670425"/>
          <p14:tracePt t="104163" x="965200" y="4697413"/>
          <p14:tracePt t="104179" x="982663" y="4697413"/>
          <p14:tracePt t="104213" x="990600" y="4697413"/>
          <p14:tracePt t="104229" x="1000125" y="4714875"/>
          <p14:tracePt t="104245" x="1009650" y="4724400"/>
          <p14:tracePt t="104262" x="1017588" y="4732338"/>
          <p14:tracePt t="104279" x="1036638" y="4732338"/>
          <p14:tracePt t="104295" x="1044575" y="4732338"/>
          <p14:tracePt t="104312" x="1071563" y="4732338"/>
          <p14:tracePt t="104330" x="1108075" y="4732338"/>
          <p14:tracePt t="104345" x="1169988" y="4732338"/>
          <p14:tracePt t="104362" x="1231900" y="4732338"/>
          <p14:tracePt t="104379" x="1303338" y="4732338"/>
          <p14:tracePt t="104396" x="1401763" y="4732338"/>
          <p14:tracePt t="104412" x="1500188" y="4697413"/>
          <p14:tracePt t="104431" x="1554163" y="4670425"/>
          <p14:tracePt t="104447" x="1571625" y="4670425"/>
          <p14:tracePt t="104463" x="1581150" y="4660900"/>
          <p14:tracePt t="104479" x="1598613" y="4660900"/>
          <p14:tracePt t="104496" x="1608138" y="4652963"/>
          <p14:tracePt t="104512" x="1616075" y="4643438"/>
          <p14:tracePt t="104599" x="1625600" y="4643438"/>
          <p14:tracePt t="104615" x="1633538" y="4633913"/>
          <p14:tracePt t="104623" x="1652588" y="4633913"/>
          <p14:tracePt t="104633" x="1660525" y="4633913"/>
          <p14:tracePt t="104647" x="1697038" y="4616450"/>
          <p14:tracePt t="104664" x="1758950" y="4598988"/>
          <p14:tracePt t="104680" x="1822450" y="4598988"/>
          <p14:tracePt t="104697" x="1911350" y="4598988"/>
          <p14:tracePt t="104714" x="2062163" y="4589463"/>
          <p14:tracePt t="104730" x="2268538" y="4589463"/>
          <p14:tracePt t="104747" x="2509838" y="4589463"/>
          <p14:tracePt t="104764" x="2768600" y="4589463"/>
          <p14:tracePt t="104780" x="3027363" y="4589463"/>
          <p14:tracePt t="104785" x="3160713" y="4589463"/>
          <p14:tracePt t="104798" x="3394075" y="4589463"/>
          <p14:tracePt t="104816" x="3589338" y="4589463"/>
          <p14:tracePt t="104831" x="3732213" y="4589463"/>
          <p14:tracePt t="104848" x="3848100" y="4589463"/>
          <p14:tracePt t="104865" x="3946525" y="4589463"/>
          <p14:tracePt t="104881" x="4027488" y="4572000"/>
          <p14:tracePt t="104898" x="4089400" y="4572000"/>
          <p14:tracePt t="104915" x="4133850" y="4572000"/>
          <p14:tracePt t="104931" x="4179888" y="4562475"/>
          <p14:tracePt t="104948" x="4214813" y="4562475"/>
          <p14:tracePt t="104965" x="4232275" y="4562475"/>
          <p14:tracePt t="104982" x="4268788" y="4562475"/>
          <p14:tracePt t="104999" x="4295775" y="4562475"/>
          <p14:tracePt t="105016" x="4348163" y="4554538"/>
          <p14:tracePt t="105031" x="4394200" y="4545013"/>
          <p14:tracePt t="105048" x="4429125" y="4537075"/>
          <p14:tracePt t="105065" x="4465638" y="4527550"/>
          <p14:tracePt t="105175" x="4473575" y="4527550"/>
          <p14:tracePt t="105199" x="4491038" y="4527550"/>
          <p14:tracePt t="105207" x="4500563" y="4518025"/>
          <p14:tracePt t="105218" x="4510088" y="4518025"/>
          <p14:tracePt t="106424" x="4510088" y="4527550"/>
          <p14:tracePt t="106432" x="4510088" y="4545013"/>
          <p14:tracePt t="106439" x="4510088" y="4572000"/>
          <p14:tracePt t="106452" x="4483100" y="4616450"/>
          <p14:tracePt t="106468" x="4357688" y="4732338"/>
          <p14:tracePt t="106485" x="3902075" y="5010150"/>
          <p14:tracePt t="106503" x="3402013" y="5205413"/>
          <p14:tracePt t="106520" x="2822575" y="5357813"/>
          <p14:tracePt t="106537" x="2197100" y="5446713"/>
          <p14:tracePt t="106554" x="1670050" y="5491163"/>
          <p14:tracePt t="106570" x="1384300" y="5500688"/>
          <p14:tracePt t="106587" x="1204913" y="5500688"/>
          <p14:tracePt t="106605" x="1125538" y="5500688"/>
          <p14:tracePt t="106751" x="1125538" y="5491163"/>
          <p14:tracePt t="106760" x="1125538" y="5473700"/>
          <p14:tracePt t="106772" x="1125538" y="5465763"/>
          <p14:tracePt t="106790" x="1143000" y="5419725"/>
          <p14:tracePt t="106807" x="1179513" y="5375275"/>
          <p14:tracePt t="106823" x="1231900" y="5313363"/>
          <p14:tracePt t="106839" x="1276350" y="5276850"/>
          <p14:tracePt t="106856" x="1322388" y="5232400"/>
          <p14:tracePt t="106872" x="1339850" y="5205413"/>
          <p14:tracePt t="106890" x="1357313" y="5187950"/>
          <p14:tracePt t="106907" x="1384300" y="5170488"/>
          <p14:tracePt t="106923" x="1393825" y="5170488"/>
          <p14:tracePt t="106939" x="1393825" y="5160963"/>
          <p14:tracePt t="106956" x="1401763" y="5153025"/>
          <p14:tracePt t="106973" x="1419225" y="5153025"/>
          <p14:tracePt t="106989" x="1455738" y="5143500"/>
          <p14:tracePt t="107007" x="1517650" y="5143500"/>
          <p14:tracePt t="107023" x="1589088" y="5143500"/>
          <p14:tracePt t="107039" x="1714500" y="5143500"/>
          <p14:tracePt t="107056" x="1884363" y="5143500"/>
          <p14:tracePt t="107074" x="2143125" y="5143500"/>
          <p14:tracePt t="107091" x="2276475" y="5143500"/>
          <p14:tracePt t="107108" x="2366963" y="5143500"/>
          <p14:tracePt t="107251" x="2384425" y="5133975"/>
          <p14:tracePt t="107259" x="2393950" y="5133975"/>
          <p14:tracePt t="107275" x="2393950" y="5126038"/>
          <p14:tracePt t="107291" x="2347913" y="5089525"/>
          <p14:tracePt t="107307" x="2276475" y="5062538"/>
          <p14:tracePt t="107324" x="2224088" y="5037138"/>
          <p14:tracePt t="107340" x="2143125" y="5010150"/>
          <p14:tracePt t="107357" x="2098675" y="5000625"/>
          <p14:tracePt t="107374" x="2071688" y="4991100"/>
          <p14:tracePt t="107408" x="2062163" y="4983163"/>
          <p14:tracePt t="107424" x="2062163" y="4973638"/>
          <p14:tracePt t="107523" x="2062163" y="4965700"/>
          <p14:tracePt t="107539" x="2081213" y="4965700"/>
          <p14:tracePt t="107547" x="2116138" y="4956175"/>
          <p14:tracePt t="107558" x="2143125" y="4946650"/>
          <p14:tracePt t="107575" x="2224088" y="4938713"/>
          <p14:tracePt t="107591" x="2330450" y="4919663"/>
          <p14:tracePt t="107608" x="2455863" y="4911725"/>
          <p14:tracePt t="107626" x="2589213" y="4911725"/>
          <p14:tracePt t="107643" x="2643188" y="4911725"/>
          <p14:tracePt t="107659" x="2697163" y="4911725"/>
          <p14:tracePt t="107676" x="2751138" y="4911725"/>
          <p14:tracePt t="107692" x="2776538" y="4911725"/>
          <p14:tracePt t="107709" x="2813050" y="4911725"/>
          <p14:tracePt t="107725" x="2840038" y="4911725"/>
          <p14:tracePt t="107742" x="2847975" y="4911725"/>
          <p14:tracePt t="107759" x="2857500" y="4911725"/>
          <p14:tracePt t="107776" x="2867025" y="4911725"/>
          <p14:tracePt t="107792" x="2874963" y="4919663"/>
          <p14:tracePt t="107811" x="2884488" y="4919663"/>
          <p14:tracePt t="107829" x="2894013" y="4919663"/>
          <p14:tracePt t="107845" x="2901950" y="4919663"/>
          <p14:tracePt t="107859" x="2911475" y="4919663"/>
          <p14:tracePt t="108219" x="2928938" y="4919663"/>
          <p14:tracePt t="108227" x="2938463" y="4919663"/>
          <p14:tracePt t="108245" x="3036888" y="4919663"/>
          <p14:tracePt t="108261" x="3259138" y="4919663"/>
          <p14:tracePt t="108278" x="3616325" y="4919663"/>
          <p14:tracePt t="108296" x="3983038" y="4919663"/>
          <p14:tracePt t="108301" x="4133850" y="4919663"/>
          <p14:tracePt t="108311" x="4259263" y="4919663"/>
          <p14:tracePt t="108328" x="4456113" y="4919663"/>
          <p14:tracePt t="108345" x="4537075" y="4919663"/>
          <p14:tracePt t="109123" x="4554538" y="4919663"/>
          <p14:tracePt t="109131" x="4562475" y="4919663"/>
          <p14:tracePt t="109148" x="4616450" y="4919663"/>
          <p14:tracePt t="109165" x="4803775" y="4919663"/>
          <p14:tracePt t="109181" x="5160963" y="4919663"/>
          <p14:tracePt t="109198" x="5626100" y="4919663"/>
          <p14:tracePt t="109215" x="6018213" y="4919663"/>
          <p14:tracePt t="109231" x="6251575" y="4919663"/>
          <p14:tracePt t="109248" x="6375400" y="4919663"/>
          <p14:tracePt t="109300" x="6394450" y="4919663"/>
          <p14:tracePt t="109315" x="6411913" y="4919663"/>
          <p14:tracePt t="109323" x="6419850" y="4919663"/>
          <p14:tracePt t="109333" x="6429375" y="4919663"/>
          <p14:tracePt t="109350" x="6438900" y="4919663"/>
          <p14:tracePt t="110359" x="6411913" y="4919663"/>
          <p14:tracePt t="110367" x="6367463" y="4919663"/>
          <p14:tracePt t="110375" x="6296025" y="4919663"/>
          <p14:tracePt t="110386" x="6205538" y="4919663"/>
          <p14:tracePt t="110404" x="6010275" y="4911725"/>
          <p14:tracePt t="110420" x="5857875" y="4911725"/>
          <p14:tracePt t="110436" x="5795963" y="4902200"/>
          <p14:tracePt t="110454" x="5786438" y="4902200"/>
          <p14:tracePt t="110671" x="5795963" y="4902200"/>
          <p14:tracePt t="110679" x="5803900" y="4902200"/>
          <p14:tracePt t="110689" x="5822950" y="4902200"/>
          <p14:tracePt t="110704" x="5884863" y="4902200"/>
          <p14:tracePt t="110721" x="5946775" y="4902200"/>
          <p14:tracePt t="110738" x="6072188" y="4902200"/>
          <p14:tracePt t="110754" x="6224588" y="4902200"/>
          <p14:tracePt t="110771" x="6394450" y="4902200"/>
          <p14:tracePt t="110788" x="6545263" y="4902200"/>
          <p14:tracePt t="110806" x="6643688" y="4902200"/>
          <p14:tracePt t="111583" x="6589713" y="4902200"/>
          <p14:tracePt t="111591" x="6491288" y="4919663"/>
          <p14:tracePt t="111608" x="5991225" y="4965700"/>
          <p14:tracePt t="111625" x="5375275" y="4991100"/>
          <p14:tracePt t="111641" x="4965700" y="5010150"/>
          <p14:tracePt t="111658" x="4581525" y="5010150"/>
          <p14:tracePt t="111675" x="4044950" y="5010150"/>
          <p14:tracePt t="111691" x="3490913" y="5010150"/>
          <p14:tracePt t="111708" x="2955925" y="5010150"/>
          <p14:tracePt t="111727" x="2339975" y="5000625"/>
          <p14:tracePt t="111743" x="2143125" y="4991100"/>
          <p14:tracePt t="111783" x="2143125" y="4983163"/>
          <p14:tracePt t="111793" x="2152650" y="4973638"/>
          <p14:tracePt t="111809" x="2160588" y="4973638"/>
          <p14:tracePt t="111825" x="2179638" y="4946650"/>
          <p14:tracePt t="111842" x="2197100" y="4929188"/>
          <p14:tracePt t="111858" x="2214563" y="4919663"/>
          <p14:tracePt t="111875" x="2251075" y="4911725"/>
          <p14:tracePt t="111881" x="2268538" y="4902200"/>
          <p14:tracePt t="111892" x="2286000" y="4902200"/>
          <p14:tracePt t="111910" x="2482850" y="4884738"/>
          <p14:tracePt t="111927" x="2679700" y="4867275"/>
          <p14:tracePt t="111942" x="2884488" y="4848225"/>
          <p14:tracePt t="111959" x="2973388" y="4840288"/>
          <p14:tracePt t="112031" x="2965450" y="4840288"/>
          <p14:tracePt t="112063" x="2955925" y="4840288"/>
          <p14:tracePt t="112071" x="2946400" y="4840288"/>
          <p14:tracePt t="112080" x="2938463" y="4840288"/>
          <p14:tracePt t="112094" x="2919413" y="4848225"/>
          <p14:tracePt t="112112" x="2894013" y="4867275"/>
          <p14:tracePt t="112127" x="2874963" y="4884738"/>
          <p14:tracePt t="112143" x="2857500" y="4902200"/>
          <p14:tracePt t="112160" x="2840038" y="4911725"/>
          <p14:tracePt t="112177" x="2830513" y="4911725"/>
          <p14:tracePt t="112785" x="2830513" y="4919663"/>
          <p14:tracePt t="112793" x="2840038" y="4929188"/>
          <p14:tracePt t="112801" x="2867025" y="4929188"/>
          <p14:tracePt t="112810" x="2884488" y="4938713"/>
          <p14:tracePt t="112827" x="2946400" y="4956175"/>
          <p14:tracePt t="112844" x="3044825" y="4973638"/>
          <p14:tracePt t="112860" x="3170238" y="4991100"/>
          <p14:tracePt t="112877" x="3286125" y="5000625"/>
          <p14:tracePt t="112894" x="3348038" y="5000625"/>
          <p14:tracePt t="112910" x="3375025" y="5000625"/>
          <p14:tracePt t="112945" x="3402013" y="5000625"/>
          <p14:tracePt t="112961" x="3446463" y="5000625"/>
          <p14:tracePt t="112978" x="3509963" y="5000625"/>
          <p14:tracePt t="112994" x="3608388" y="5000625"/>
          <p14:tracePt t="113011" x="3813175" y="5000625"/>
          <p14:tracePt t="113027" x="4108450" y="5000625"/>
          <p14:tracePt t="113044" x="4598988" y="5027613"/>
          <p14:tracePt t="113061" x="5268913" y="5062538"/>
          <p14:tracePt t="113078" x="6000750" y="5089525"/>
          <p14:tracePt t="113095" x="6670675" y="5143500"/>
          <p14:tracePt t="113111" x="7116763" y="5170488"/>
          <p14:tracePt t="113128" x="7419975" y="5224463"/>
          <p14:tracePt t="113145" x="7705725" y="5330825"/>
          <p14:tracePt t="113162" x="7867650" y="5402263"/>
          <p14:tracePt t="113179" x="8027988" y="5491163"/>
          <p14:tracePt t="113195" x="8170863" y="5572125"/>
          <p14:tracePt t="113212" x="8286750" y="5643563"/>
          <p14:tracePt t="113228" x="8385175" y="5688013"/>
          <p14:tracePt t="113245" x="8466138" y="5741988"/>
          <p14:tracePt t="113262" x="8518525" y="5776913"/>
          <p14:tracePt t="113279" x="8545513" y="5795963"/>
          <p14:tracePt t="113417" x="8545513" y="5786438"/>
          <p14:tracePt t="113425" x="8537575" y="5768975"/>
          <p14:tracePt t="113433" x="8501063" y="5741988"/>
          <p14:tracePt t="113446" x="8447088" y="5697538"/>
          <p14:tracePt t="113463" x="8269288" y="5554663"/>
          <p14:tracePt t="113479" x="7885113" y="5348288"/>
          <p14:tracePt t="113497" x="7054850" y="5010150"/>
          <p14:tracePt t="113513" x="6670675" y="4894263"/>
          <p14:tracePt t="113530" x="6562725" y="4857750"/>
          <p14:tracePt t="113803" x="6537325" y="4848225"/>
          <p14:tracePt t="113811" x="6537325" y="4840288"/>
          <p14:tracePt t="113827" x="6554788" y="4848225"/>
          <p14:tracePt t="113836" x="6608763" y="4884738"/>
          <p14:tracePt t="113851" x="6804025" y="5010150"/>
          <p14:tracePt t="113867" x="7161213" y="5214938"/>
          <p14:tracePt t="113884" x="7589838" y="5456238"/>
          <p14:tracePt t="113900" x="7912100" y="5616575"/>
          <p14:tracePt t="113917" x="8089900" y="5697538"/>
          <p14:tracePt t="113934" x="8180388" y="5732463"/>
          <p14:tracePt t="113950" x="8205788" y="5732463"/>
          <p14:tracePt t="113967" x="8242300" y="5732463"/>
          <p14:tracePt t="113986" x="8286750" y="5732463"/>
          <p14:tracePt t="114000" x="8296275" y="5732463"/>
          <p14:tracePt t="114035" x="8304213" y="5732463"/>
          <p14:tracePt t="114051" x="8323263" y="5732463"/>
          <p14:tracePt t="114067" x="8340725" y="5715000"/>
          <p14:tracePt t="114085" x="8358188" y="5715000"/>
          <p14:tracePt t="114147" x="8375650" y="5715000"/>
          <p14:tracePt t="114155" x="8394700" y="5724525"/>
          <p14:tracePt t="114170" x="8466138" y="5732463"/>
          <p14:tracePt t="114185" x="8474075" y="5732463"/>
          <p14:tracePt t="114203" x="8501063" y="5741988"/>
          <p14:tracePt t="114219" x="8518525" y="5751513"/>
          <p14:tracePt t="114235" x="8555038" y="5776913"/>
          <p14:tracePt t="114253" x="8661400" y="5822950"/>
          <p14:tracePt t="114270" x="8840788" y="5884863"/>
          <p14:tracePt t="114285" x="9037638" y="5919788"/>
          <p14:tracePt t="114302" x="9161463" y="5938838"/>
          <p14:tracePt t="114319" x="9180513" y="5938838"/>
          <p14:tracePt t="114335" x="9188450" y="5938838"/>
          <p14:tracePt t="114731" x="9205913" y="5938838"/>
          <p14:tracePt t="114747" x="9232900" y="5938838"/>
          <p14:tracePt t="114757" x="9259888" y="5929313"/>
          <p14:tracePt t="114771" x="9420225" y="5867400"/>
          <p14:tracePt t="114787" x="9698038" y="5732463"/>
          <p14:tracePt t="114804" x="10028238" y="5537200"/>
          <p14:tracePt t="114821" x="10296525" y="5348288"/>
          <p14:tracePt t="114837" x="10483850" y="5187950"/>
          <p14:tracePt t="114856" x="10590213" y="5054600"/>
          <p14:tracePt t="114871" x="10644188" y="4929188"/>
          <p14:tracePt t="114887" x="10671175" y="4840288"/>
          <p14:tracePt t="114892" x="10671175" y="4803775"/>
          <p14:tracePt t="114906" x="10671175" y="4751388"/>
          <p14:tracePt t="114923" x="10671175" y="4714875"/>
          <p14:tracePt t="114938" x="10671175" y="4679950"/>
          <p14:tracePt t="114955" x="10671175" y="4652963"/>
          <p14:tracePt t="114972" x="10671175" y="4643438"/>
          <p14:tracePt t="114988" x="10671175" y="4625975"/>
          <p14:tracePt t="115005" x="10671175" y="4616450"/>
          <p14:tracePt t="115023" x="10671175" y="4598988"/>
          <p14:tracePt t="115038" x="10671175" y="4589463"/>
          <p14:tracePt t="115055" x="10671175" y="4562475"/>
          <p14:tracePt t="115074" x="10698163" y="4545013"/>
          <p14:tracePt t="115090" x="10725150" y="4518025"/>
          <p14:tracePt t="115106" x="10760075" y="4473575"/>
          <p14:tracePt t="115123" x="10777538" y="4456113"/>
          <p14:tracePt t="115179" x="10787063" y="4446588"/>
          <p14:tracePt t="115188" x="10814050" y="4446588"/>
          <p14:tracePt t="115195" x="10841038" y="4446588"/>
          <p14:tracePt t="115206" x="10875963" y="4446588"/>
          <p14:tracePt t="115223" x="10956925" y="4446588"/>
          <p14:tracePt t="115239" x="10974388" y="4446588"/>
          <p14:tracePt t="115256" x="11001375" y="4438650"/>
          <p14:tracePt t="115308" x="11010900" y="4438650"/>
          <p14:tracePt t="115317" x="11018838" y="4438650"/>
          <p14:tracePt t="115326" x="11028363" y="4438650"/>
          <p14:tracePt t="115407" x="11037888" y="4438650"/>
          <p14:tracePt t="115687" x="11045825" y="4438650"/>
          <p14:tracePt t="115695" x="11045825" y="4446588"/>
          <p14:tracePt t="115707" x="11037888" y="4465638"/>
          <p14:tracePt t="115723" x="11018838" y="4491038"/>
          <p14:tracePt t="115740" x="10966450" y="4554538"/>
          <p14:tracePt t="115757" x="10902950" y="4589463"/>
          <p14:tracePt t="115773" x="10868025" y="4598988"/>
          <p14:tracePt t="115790" x="10796588" y="4608513"/>
          <p14:tracePt t="115806" x="10742613" y="4608513"/>
          <p14:tracePt t="115823" x="10661650" y="4608513"/>
          <p14:tracePt t="115840" x="10582275" y="4608513"/>
          <p14:tracePt t="115857" x="10501313" y="4598988"/>
          <p14:tracePt t="115874" x="10420350" y="4581525"/>
          <p14:tracePt t="115890" x="10348913" y="4537075"/>
          <p14:tracePt t="115893" x="10323513" y="4527550"/>
          <p14:tracePt t="115907" x="10287000" y="4510088"/>
          <p14:tracePt t="115924" x="10242550" y="4491038"/>
          <p14:tracePt t="115940" x="10215563" y="4465638"/>
          <p14:tracePt t="115958" x="10171113" y="4429125"/>
          <p14:tracePt t="115974" x="10134600" y="4411663"/>
          <p14:tracePt t="115991" x="10072688" y="4394200"/>
          <p14:tracePt t="116007" x="10010775" y="4375150"/>
          <p14:tracePt t="116025" x="9956800" y="4357688"/>
          <p14:tracePt t="116043" x="9912350" y="4348163"/>
          <p14:tracePt t="116059" x="9875838" y="4330700"/>
          <p14:tracePt t="116076" x="9823450" y="4322763"/>
          <p14:tracePt t="116094" x="9752013" y="4303713"/>
          <p14:tracePt t="116110" x="9698038" y="4295775"/>
          <p14:tracePt t="116127" x="9644063" y="4286250"/>
          <p14:tracePt t="116143" x="9599613" y="4268788"/>
          <p14:tracePt t="116159" x="9555163" y="4268788"/>
          <p14:tracePt t="116176" x="9491663" y="4268788"/>
          <p14:tracePt t="116192" x="9456738" y="4259263"/>
          <p14:tracePt t="116210" x="9402763" y="4259263"/>
          <p14:tracePt t="116226" x="9313863" y="4259263"/>
          <p14:tracePt t="116243" x="9242425" y="4259263"/>
          <p14:tracePt t="116260" x="9205913" y="4259263"/>
          <p14:tracePt t="116278" x="9161463" y="4259263"/>
          <p14:tracePt t="116294" x="9126538" y="4268788"/>
          <p14:tracePt t="116311" x="9109075" y="4276725"/>
          <p14:tracePt t="116327" x="9072563" y="4276725"/>
          <p14:tracePt t="116343" x="9045575" y="4295775"/>
          <p14:tracePt t="116360" x="9001125" y="4330700"/>
          <p14:tracePt t="116377" x="8983663" y="4348163"/>
          <p14:tracePt t="116384" x="8983663" y="4367213"/>
          <p14:tracePt t="116395" x="8966200" y="4375150"/>
          <p14:tracePt t="116410" x="8966200" y="4402138"/>
          <p14:tracePt t="116427" x="8956675" y="4411663"/>
          <p14:tracePt t="116444" x="8947150" y="4446588"/>
          <p14:tracePt t="116462" x="8947150" y="4465638"/>
          <p14:tracePt t="116479" x="8947150" y="4491038"/>
          <p14:tracePt t="116495" x="8947150" y="4500563"/>
          <p14:tracePt t="116511" x="8947150" y="4518025"/>
          <p14:tracePt t="116528" x="8947150" y="4545013"/>
          <p14:tracePt t="116545" x="8966200" y="4562475"/>
          <p14:tracePt t="116560" x="8983663" y="4581525"/>
          <p14:tracePt t="116577" x="8983663" y="4589463"/>
          <p14:tracePt t="116595" x="8991600" y="4598988"/>
          <p14:tracePt t="116611" x="9001125" y="4598988"/>
          <p14:tracePt t="116628" x="9010650" y="4616450"/>
          <p14:tracePt t="116646" x="9028113" y="4633913"/>
          <p14:tracePt t="116663" x="9037638" y="4652963"/>
          <p14:tracePt t="116679" x="9055100" y="4660900"/>
          <p14:tracePt t="116695" x="9090025" y="4687888"/>
          <p14:tracePt t="116712" x="9117013" y="4705350"/>
          <p14:tracePt t="116730" x="9126538" y="4714875"/>
          <p14:tracePt t="116746" x="9153525" y="4732338"/>
          <p14:tracePt t="116762" x="9161463" y="4732338"/>
          <p14:tracePt t="116779" x="9180513" y="4741863"/>
          <p14:tracePt t="116795" x="9197975" y="4751388"/>
          <p14:tracePt t="116812" x="9205913" y="4759325"/>
          <p14:tracePt t="117935" x="9215438" y="4759325"/>
          <p14:tracePt t="119683" x="9205913" y="4759325"/>
          <p14:tracePt t="119691" x="9197975" y="4768850"/>
          <p14:tracePt t="119707" x="9188450" y="4776788"/>
          <p14:tracePt t="119739" x="9170988" y="4776788"/>
          <p14:tracePt t="119755" x="9161463" y="4776788"/>
          <p14:tracePt t="119867" x="9153525" y="4776788"/>
          <p14:tracePt t="119875" x="9144000" y="4776788"/>
          <p14:tracePt t="119899" x="9144000" y="4786313"/>
          <p14:tracePt t="120267" x="9134475" y="4786313"/>
          <p14:tracePt t="120275" x="9126538" y="4786313"/>
          <p14:tracePt t="120292" x="9109075" y="4803775"/>
          <p14:tracePt t="120310" x="9001125" y="4848225"/>
          <p14:tracePt t="120327" x="8804275" y="4902200"/>
          <p14:tracePt t="120343" x="8545513" y="4956175"/>
          <p14:tracePt t="120359" x="8197850" y="5010150"/>
          <p14:tracePt t="120376" x="7732713" y="5099050"/>
          <p14:tracePt t="120393" x="7089775" y="5224463"/>
          <p14:tracePt t="120409" x="6259513" y="5357813"/>
          <p14:tracePt t="120415" x="5786438" y="5446713"/>
          <p14:tracePt t="120426" x="5643563" y="5473700"/>
          <p14:tracePt t="120443" x="4911725" y="5626100"/>
          <p14:tracePt t="120462" x="3581400" y="5884863"/>
          <p14:tracePt t="120478" x="2867025" y="6000750"/>
          <p14:tracePt t="120494" x="2357438" y="6081713"/>
          <p14:tracePt t="120511" x="2071688" y="6126163"/>
          <p14:tracePt t="120527" x="1884363" y="6153150"/>
          <p14:tracePt t="120544" x="1758950" y="6170613"/>
          <p14:tracePt t="120560" x="1697038" y="6180138"/>
          <p14:tracePt t="120576" x="1643063" y="6197600"/>
          <p14:tracePt t="120593" x="1608138" y="6197600"/>
          <p14:tracePt t="120610" x="1589088" y="6197600"/>
          <p14:tracePt t="120656" x="1571625" y="6197600"/>
          <p14:tracePt t="120664" x="1562100" y="6197600"/>
          <p14:tracePt t="120703" x="1554163" y="6188075"/>
          <p14:tracePt t="120719" x="1544638" y="6180138"/>
          <p14:tracePt t="120729" x="1536700" y="6170613"/>
          <p14:tracePt t="120744" x="1517650" y="6153150"/>
          <p14:tracePt t="120761" x="1482725" y="6134100"/>
          <p14:tracePt t="120777" x="1455738" y="6108700"/>
          <p14:tracePt t="120794" x="1446213" y="6072188"/>
          <p14:tracePt t="120811" x="1446213" y="6054725"/>
          <p14:tracePt t="120828" x="1446213" y="6018213"/>
          <p14:tracePt t="120846" x="1455738" y="5973763"/>
          <p14:tracePt t="120863" x="1527175" y="5911850"/>
          <p14:tracePt t="120879" x="1598613" y="5875338"/>
          <p14:tracePt t="120895" x="1751013" y="5803900"/>
          <p14:tracePt t="120911" x="2000250" y="5724525"/>
          <p14:tracePt t="120928" x="2401888" y="5634038"/>
          <p14:tracePt t="120945" x="2919413" y="5545138"/>
          <p14:tracePt t="120962" x="3544888" y="5483225"/>
          <p14:tracePt t="120978" x="4313238" y="5419725"/>
          <p14:tracePt t="120995" x="5214938" y="5357813"/>
          <p14:tracePt t="121012" x="6180138" y="5251450"/>
          <p14:tracePt t="121028" x="7089775" y="5180013"/>
          <p14:tracePt t="121047" x="8001000" y="5133975"/>
          <p14:tracePt t="121062" x="8394700" y="5133975"/>
          <p14:tracePt t="121079" x="8688388" y="5133975"/>
          <p14:tracePt t="121096" x="8947150" y="5116513"/>
          <p14:tracePt t="121113" x="9180513" y="5089525"/>
          <p14:tracePt t="121129" x="9385300" y="5081588"/>
          <p14:tracePt t="121146" x="9501188" y="5062538"/>
          <p14:tracePt t="121163" x="9528175" y="5062538"/>
          <p14:tracePt t="121179" x="9545638" y="5062538"/>
          <p14:tracePt t="121196" x="9545638" y="5054600"/>
          <p14:tracePt t="121279" x="9555163" y="5045075"/>
          <p14:tracePt t="121287" x="9555163" y="5037138"/>
          <p14:tracePt t="121297" x="9563100" y="5037138"/>
          <p14:tracePt t="121314" x="9572625" y="5027613"/>
          <p14:tracePt t="121347" x="9572625" y="5018088"/>
          <p14:tracePt t="121363" x="9572625" y="5000625"/>
          <p14:tracePt t="121380" x="9572625" y="4991100"/>
          <p14:tracePt t="121398" x="9545638" y="4956175"/>
          <p14:tracePt t="121415" x="9528175" y="4929188"/>
          <p14:tracePt t="121431" x="9501188" y="4902200"/>
          <p14:tracePt t="121447" x="9483725" y="4875213"/>
          <p14:tracePt t="121464" x="9466263" y="4857750"/>
          <p14:tracePt t="121481" x="9447213" y="4848225"/>
          <p14:tracePt t="121664" x="9439275" y="4848225"/>
          <p14:tracePt t="121671" x="9429750" y="4848225"/>
          <p14:tracePt t="121681" x="9412288" y="4848225"/>
          <p14:tracePt t="121698" x="9375775" y="4848225"/>
          <p14:tracePt t="121715" x="9296400" y="4848225"/>
          <p14:tracePt t="121731" x="9232900" y="4848225"/>
          <p14:tracePt t="121748" x="9117013" y="4848225"/>
          <p14:tracePt t="121766" x="8939213" y="4848225"/>
          <p14:tracePt t="121783" x="8848725" y="4848225"/>
          <p14:tracePt t="121798" x="8831263" y="4848225"/>
          <p14:tracePt t="121872" x="8831263" y="4857750"/>
          <p14:tracePt t="121887" x="8831263" y="4867275"/>
          <p14:tracePt t="121894" x="8831263" y="4875213"/>
          <p14:tracePt t="121935" x="8848725" y="4875213"/>
          <p14:tracePt t="121943" x="8858250" y="4875213"/>
          <p14:tracePt t="121952" x="8867775" y="4875213"/>
          <p14:tracePt t="121967" x="8920163" y="4875213"/>
          <p14:tracePt t="121982" x="8983663" y="4875213"/>
          <p14:tracePt t="121999" x="9055100" y="4867275"/>
          <p14:tracePt t="122016" x="9117013" y="4867275"/>
          <p14:tracePt t="122033" x="9224963" y="4867275"/>
          <p14:tracePt t="122049" x="9323388" y="4857750"/>
          <p14:tracePt t="122066" x="9420225" y="4840288"/>
          <p14:tracePt t="122083" x="9474200" y="4830763"/>
          <p14:tracePt t="122099" x="9491663" y="4830763"/>
          <p14:tracePt t="124403" x="9510713" y="4830763"/>
          <p14:tracePt t="124427" x="9491663" y="4840288"/>
          <p14:tracePt t="124435" x="9429750" y="4867275"/>
          <p14:tracePt t="124445" x="9331325" y="4902200"/>
          <p14:tracePt t="124459" x="9028113" y="5018088"/>
          <p14:tracePt t="124476" x="8634413" y="5153025"/>
          <p14:tracePt t="124492" x="8259763" y="5286375"/>
          <p14:tracePt t="124510" x="7939088" y="5375275"/>
          <p14:tracePt t="124526" x="7634288" y="5429250"/>
          <p14:tracePt t="124542" x="7367588" y="5473700"/>
          <p14:tracePt t="124559" x="7010400" y="5545138"/>
          <p14:tracePt t="124576" x="6616700" y="5616575"/>
          <p14:tracePt t="124594" x="5965825" y="5715000"/>
          <p14:tracePt t="124610" x="5581650" y="5768975"/>
          <p14:tracePt t="124627" x="5276850" y="5813425"/>
          <p14:tracePt t="124643" x="5045075" y="5830888"/>
          <p14:tracePt t="124660" x="4902200" y="5848350"/>
          <p14:tracePt t="124676" x="4768850" y="5848350"/>
          <p14:tracePt t="124693" x="4598988" y="5848350"/>
          <p14:tracePt t="124710" x="4419600" y="5848350"/>
          <p14:tracePt t="124727" x="4232275" y="5848350"/>
          <p14:tracePt t="124743" x="4044950" y="5848350"/>
          <p14:tracePt t="124762" x="3768725" y="5840413"/>
          <p14:tracePt t="124778" x="3581400" y="5830888"/>
          <p14:tracePt t="124795" x="3375025" y="5822950"/>
          <p14:tracePt t="124810" x="3187700" y="5803900"/>
          <p14:tracePt t="124827" x="2973388" y="5786438"/>
          <p14:tracePt t="124844" x="2759075" y="5786438"/>
          <p14:tracePt t="124861" x="2554288" y="5786438"/>
          <p14:tracePt t="124877" x="2374900" y="5776913"/>
          <p14:tracePt t="124894" x="2268538" y="5759450"/>
          <p14:tracePt t="124911" x="2205038" y="5741988"/>
          <p14:tracePt t="124927" x="2160588" y="5724525"/>
          <p14:tracePt t="124944" x="2125663" y="5705475"/>
          <p14:tracePt t="124962" x="2071688" y="5688013"/>
          <p14:tracePt t="124977" x="2000250" y="5670550"/>
          <p14:tracePt t="124994" x="1955800" y="5661025"/>
          <p14:tracePt t="125011" x="1946275" y="5643563"/>
          <p14:tracePt t="125028" x="1946275" y="5616575"/>
          <p14:tracePt t="125046" x="1946275" y="5562600"/>
          <p14:tracePt t="125063" x="1946275" y="5537200"/>
          <p14:tracePt t="125079" x="1946275" y="5510213"/>
          <p14:tracePt t="125095" x="1946275" y="5491163"/>
          <p14:tracePt t="125112" x="1946275" y="5465763"/>
          <p14:tracePt t="125128" x="1946275" y="5456238"/>
          <p14:tracePt t="125145" x="1946275" y="5446713"/>
          <p14:tracePt t="125162" x="1946275" y="5429250"/>
          <p14:tracePt t="125178" x="1955800" y="5419725"/>
          <p14:tracePt t="125195" x="1965325" y="5402263"/>
          <p14:tracePt t="125214" x="1965325" y="5384800"/>
          <p14:tracePt t="125230" x="1965325" y="5375275"/>
          <p14:tracePt t="125535" x="1982788" y="5375275"/>
          <p14:tracePt t="125543" x="2000250" y="5375275"/>
          <p14:tracePt t="125551" x="2036763" y="5375275"/>
          <p14:tracePt t="125563" x="2071688" y="5375275"/>
          <p14:tracePt t="125580" x="2116138" y="5375275"/>
          <p14:tracePt t="125597" x="2133600" y="5375275"/>
          <p14:tracePt t="125634" x="2143125" y="5375275"/>
          <p14:tracePt t="125647" x="2187575" y="5357813"/>
          <p14:tracePt t="125664" x="2286000" y="5340350"/>
          <p14:tracePt t="125680" x="2455863" y="5322888"/>
          <p14:tracePt t="125698" x="2660650" y="5295900"/>
          <p14:tracePt t="125714" x="2840038" y="5276850"/>
          <p14:tracePt t="125731" x="2990850" y="5259388"/>
          <p14:tracePt t="125748" x="3071813" y="5241925"/>
          <p14:tracePt t="125766" x="3152775" y="5232400"/>
          <p14:tracePt t="125782" x="3214688" y="5232400"/>
          <p14:tracePt t="125799" x="3286125" y="5232400"/>
          <p14:tracePt t="125815" x="3375025" y="5232400"/>
          <p14:tracePt t="125831" x="3419475" y="5232400"/>
          <p14:tracePt t="125849" x="3438525" y="5232400"/>
          <p14:tracePt t="125887" x="3446463" y="5232400"/>
          <p14:tracePt t="125899" x="3455988" y="5232400"/>
          <p14:tracePt t="125919" x="3465513" y="5232400"/>
          <p14:tracePt t="126096" x="3446463" y="5232400"/>
          <p14:tracePt t="126103" x="3429000" y="5241925"/>
          <p14:tracePt t="126116" x="3394075" y="5251450"/>
          <p14:tracePt t="126132" x="3259138" y="5268913"/>
          <p14:tracePt t="126150" x="3000375" y="5295900"/>
          <p14:tracePt t="126168" x="2938463" y="5295900"/>
          <p14:tracePt t="126183" x="2867025" y="5295900"/>
          <p14:tracePt t="126199" x="2857500" y="5295900"/>
          <p14:tracePt t="126287" x="2867025" y="5295900"/>
          <p14:tracePt t="126295" x="2894013" y="5286375"/>
          <p14:tracePt t="126303" x="2919413" y="5286375"/>
          <p14:tracePt t="126316" x="2973388" y="5286375"/>
          <p14:tracePt t="126334" x="3268663" y="5286375"/>
          <p14:tracePt t="126351" x="3554413" y="5286375"/>
          <p14:tracePt t="126367" x="3840163" y="5286375"/>
          <p14:tracePt t="126384" x="4044950" y="5286375"/>
          <p14:tracePt t="126400" x="4116388" y="5286375"/>
          <p14:tracePt t="126434" x="4143375" y="5286375"/>
          <p14:tracePt t="126450" x="4152900" y="5286375"/>
          <p14:tracePt t="126465" x="4098925" y="5286375"/>
          <p14:tracePt t="126482" x="3902075" y="5286375"/>
          <p14:tracePt t="126499" x="3562350" y="5286375"/>
          <p14:tracePt t="126515" x="3125788" y="5286375"/>
          <p14:tracePt t="126532" x="2705100" y="5286375"/>
          <p14:tracePt t="126549" x="2428875" y="5286375"/>
          <p14:tracePt t="126607" x="2438400" y="5286375"/>
          <p14:tracePt t="126623" x="2446338" y="5286375"/>
          <p14:tracePt t="126631" x="2473325" y="5286375"/>
          <p14:tracePt t="126639" x="2500313" y="5286375"/>
          <p14:tracePt t="126651" x="2536825" y="5286375"/>
          <p14:tracePt t="126667" x="2670175" y="5286375"/>
          <p14:tracePt t="126686" x="3009900" y="5313363"/>
          <p14:tracePt t="126703" x="3295650" y="5313363"/>
          <p14:tracePt t="126719" x="3571875" y="5313363"/>
          <p14:tracePt t="126735" x="3732213" y="5313363"/>
          <p14:tracePt t="126783" x="3724275" y="5313363"/>
          <p14:tracePt t="126792" x="3714750" y="5313363"/>
          <p14:tracePt t="126802" x="3697288" y="5313363"/>
          <p14:tracePt t="126818" x="3633788" y="5313363"/>
          <p14:tracePt t="126835" x="3473450" y="5313363"/>
          <p14:tracePt t="126852" x="3303588" y="5313363"/>
          <p14:tracePt t="126868" x="3133725" y="5313363"/>
          <p14:tracePt t="126885" x="3125788" y="5313363"/>
          <p14:tracePt t="126935" x="3152775" y="5313363"/>
          <p14:tracePt t="126943" x="3170238" y="5313363"/>
          <p14:tracePt t="126953" x="3205163" y="5313363"/>
          <p14:tracePt t="126969" x="3295650" y="5313363"/>
          <p14:tracePt t="126984" x="3411538" y="5313363"/>
          <p14:tracePt t="127001" x="3517900" y="5313363"/>
          <p14:tracePt t="127018" x="3554413" y="5313363"/>
          <p14:tracePt t="127183" x="3571875" y="5313363"/>
          <p14:tracePt t="127191" x="3598863" y="5313363"/>
          <p14:tracePt t="127203" x="3633788" y="5313363"/>
          <p14:tracePt t="127220" x="3687763" y="5313363"/>
          <p14:tracePt t="127238" x="3803650" y="5313363"/>
          <p14:tracePt t="127255" x="3875088" y="5313363"/>
          <p14:tracePt t="127343" x="3875088" y="5322888"/>
          <p14:tracePt t="127351" x="3857625" y="5322888"/>
          <p14:tracePt t="127359" x="3840163" y="5322888"/>
          <p14:tracePt t="127370" x="3803650" y="5322888"/>
          <p14:tracePt t="127387" x="3768725" y="5322888"/>
          <p14:tracePt t="127406" x="3697288" y="5322888"/>
          <p14:tracePt t="127422" x="3679825" y="5322888"/>
          <p14:tracePt t="127457" x="3670300" y="5330825"/>
          <p14:tracePt t="127479" x="3679825" y="5330825"/>
          <p14:tracePt t="127488" x="3697288" y="5330825"/>
          <p14:tracePt t="127505" x="3741738" y="5330825"/>
          <p14:tracePt t="127521" x="3803650" y="5330825"/>
          <p14:tracePt t="127538" x="3857625" y="5330825"/>
          <p14:tracePt t="127555" x="3875088" y="5330825"/>
          <p14:tracePt t="127615" x="3848100" y="5330825"/>
          <p14:tracePt t="127622" x="3822700" y="5330825"/>
          <p14:tracePt t="127638" x="3768725" y="5330825"/>
          <p14:tracePt t="127655" x="3741738" y="5330825"/>
          <p14:tracePt t="127727" x="3732213" y="5330825"/>
          <p14:tracePt t="127751" x="3741738" y="5330825"/>
          <p14:tracePt t="127759" x="3768725" y="5330825"/>
          <p14:tracePt t="127772" x="3795713" y="5330825"/>
          <p14:tracePt t="127790" x="3867150" y="5330825"/>
          <p14:tracePt t="127806" x="3875088" y="5330825"/>
          <p14:tracePt t="127855" x="3857625" y="5330825"/>
          <p14:tracePt t="127863" x="3840163" y="5330825"/>
          <p14:tracePt t="127873" x="3813175" y="5330825"/>
          <p14:tracePt t="127889" x="3705225" y="5330825"/>
          <p14:tracePt t="127907" x="3652838" y="5330825"/>
          <p14:tracePt t="127999" x="3670300" y="5330825"/>
          <p14:tracePt t="128006" x="3687763" y="5330825"/>
          <p14:tracePt t="128023" x="3751263" y="5330825"/>
          <p14:tracePt t="128041" x="3803650" y="5330825"/>
          <p14:tracePt t="128057" x="3840163" y="5330825"/>
          <p14:tracePt t="128131" x="3813175" y="5330825"/>
          <p14:tracePt t="128140" x="3803650" y="5330825"/>
          <p14:tracePt t="128211" x="3803650" y="5340350"/>
          <p14:tracePt t="128219" x="3803650" y="5348288"/>
          <p14:tracePt t="128227" x="3803650" y="5357813"/>
          <p14:tracePt t="128244" x="3813175" y="5357813"/>
          <p14:tracePt t="128261" x="3822700" y="5357813"/>
          <p14:tracePt t="128276" x="3830638" y="5357813"/>
          <p14:tracePt t="128363" x="3822700" y="5357813"/>
          <p14:tracePt t="128371" x="3795713" y="5357813"/>
          <p14:tracePt t="128379" x="3776663" y="5357813"/>
          <p14:tracePt t="128391" x="3768725" y="5357813"/>
          <p14:tracePt t="128408" x="3759200" y="5357813"/>
          <p14:tracePt t="128523" x="3776663" y="5367338"/>
          <p14:tracePt t="128531" x="3795713" y="5367338"/>
          <p14:tracePt t="128542" x="3803650" y="5367338"/>
          <p14:tracePt t="128560" x="3813175" y="5367338"/>
          <p14:tracePt t="129035" x="3822700" y="5367338"/>
          <p14:tracePt t="129043" x="3830638" y="5367338"/>
          <p14:tracePt t="129061" x="3840163" y="5367338"/>
          <p14:tracePt t="129077" x="3857625" y="5367338"/>
          <p14:tracePt t="129094" x="3857625" y="5357813"/>
          <p14:tracePt t="129111" x="3867150" y="5357813"/>
          <p14:tracePt t="129127" x="3867150" y="5348288"/>
          <p14:tracePt t="129211" x="3867150" y="5340350"/>
          <p14:tracePt t="129243" x="3857625" y="5330825"/>
          <p14:tracePt t="129259" x="3848100" y="5330825"/>
          <p14:tracePt t="129267" x="3830638" y="5330825"/>
          <p14:tracePt t="129278" x="3822700" y="5322888"/>
          <p14:tracePt t="129295" x="3813175" y="5322888"/>
          <p14:tracePt t="129315" x="3803650" y="5322888"/>
          <p14:tracePt t="129371" x="3803650" y="5313363"/>
          <p14:tracePt t="129387" x="3813175" y="5313363"/>
          <p14:tracePt t="129397" x="3830638" y="5303838"/>
          <p14:tracePt t="129412" x="3857625" y="5286375"/>
          <p14:tracePt t="129429" x="3875088" y="5268913"/>
          <p14:tracePt t="129531" x="3875088" y="5259388"/>
          <p14:tracePt t="129548" x="3867150" y="5259388"/>
          <p14:tracePt t="129555" x="3857625" y="5259388"/>
          <p14:tracePt t="129922" x="3857625" y="5268913"/>
          <p14:tracePt t="129931" x="3857625" y="5276850"/>
          <p14:tracePt t="129949" x="3857625" y="5286375"/>
          <p14:tracePt t="129964" x="3857625" y="5313363"/>
          <p14:tracePt t="129981" x="3857625" y="5322888"/>
          <p14:tracePt t="130435" x="3884613" y="5330825"/>
          <p14:tracePt t="130443" x="3894138" y="5330825"/>
          <p14:tracePt t="130452" x="3911600" y="5330825"/>
          <p14:tracePt t="130466" x="4010025" y="5330825"/>
          <p14:tracePt t="130482" x="4286250" y="5330825"/>
          <p14:tracePt t="130498" x="4652963" y="5330825"/>
          <p14:tracePt t="130515" x="4929188" y="5330825"/>
          <p14:tracePt t="130532" x="5108575" y="5330825"/>
          <p14:tracePt t="130548" x="5116513" y="5330825"/>
          <p14:tracePt t="130594" x="5143500" y="5330825"/>
          <p14:tracePt t="130602" x="5153025" y="5330825"/>
          <p14:tracePt t="130616" x="5143500" y="5330825"/>
          <p14:tracePt t="130633" x="5018088" y="5340350"/>
          <p14:tracePt t="130650" x="4902200" y="5340350"/>
          <p14:tracePt t="130666" x="4759325" y="5340350"/>
          <p14:tracePt t="130683" x="4643438" y="5340350"/>
          <p14:tracePt t="130699" x="4633913" y="5340350"/>
          <p14:tracePt t="130739" x="4625975" y="5348288"/>
          <p14:tracePt t="130771" x="4633913" y="5348288"/>
          <p14:tracePt t="130787" x="4652963" y="5348288"/>
          <p14:tracePt t="130795" x="4670425" y="5348288"/>
          <p14:tracePt t="130804" x="4697413" y="5348288"/>
          <p14:tracePt t="130819" x="4732338" y="5348288"/>
          <p14:tracePt t="130883" x="4732338" y="5357813"/>
          <p14:tracePt t="130891" x="4714875" y="5367338"/>
          <p14:tracePt t="130902" x="4697413" y="5375275"/>
          <p14:tracePt t="130918" x="4652963" y="5375275"/>
          <p14:tracePt t="130935" x="4625975" y="5375275"/>
          <p14:tracePt t="130951" x="4608513" y="5375275"/>
          <p14:tracePt t="130979" x="4608513" y="5384800"/>
          <p14:tracePt t="130995" x="4616450" y="5394325"/>
          <p14:tracePt t="131005" x="4633913" y="5394325"/>
          <p14:tracePt t="131019" x="4697413" y="5394325"/>
          <p14:tracePt t="131035" x="4813300" y="5394325"/>
          <p14:tracePt t="131053" x="4973638" y="5394325"/>
          <p14:tracePt t="131069" x="5081588" y="5394325"/>
          <p14:tracePt t="131111" x="5045075" y="5411788"/>
          <p14:tracePt t="131122" x="5018088" y="5411788"/>
          <p14:tracePt t="131136" x="4884738" y="5419725"/>
          <p14:tracePt t="131152" x="4679950" y="5446713"/>
          <p14:tracePt t="131169" x="4545013" y="5446713"/>
          <p14:tracePt t="131186" x="4375150" y="5446713"/>
          <p14:tracePt t="131202" x="4367213" y="5446713"/>
          <p14:tracePt t="131279" x="4375150" y="5446713"/>
          <p14:tracePt t="131287" x="4394200" y="5438775"/>
          <p14:tracePt t="131303" x="4438650" y="5429250"/>
          <p14:tracePt t="131319" x="4491038" y="5429250"/>
          <p14:tracePt t="131336" x="4562475" y="5411788"/>
          <p14:tracePt t="131353" x="4598988" y="5411788"/>
          <p14:tracePt t="131370" x="4608513" y="5411788"/>
          <p14:tracePt t="131423" x="4608513" y="5402263"/>
          <p14:tracePt t="131447" x="4589463" y="5402263"/>
          <p14:tracePt t="131455" x="4581525" y="5402263"/>
          <p14:tracePt t="131527" x="4572000" y="5394325"/>
          <p14:tracePt t="131551" x="4581525" y="5384800"/>
          <p14:tracePt t="131560" x="4598988" y="5384800"/>
          <p14:tracePt t="131570" x="4598988" y="5375275"/>
          <p14:tracePt t="131587" x="4608513" y="5367338"/>
          <p14:tracePt t="131655" x="4616450" y="5367338"/>
          <p14:tracePt t="131671" x="4608513" y="5367338"/>
          <p14:tracePt t="131679" x="4581525" y="5357813"/>
          <p14:tracePt t="131688" x="4572000" y="5357813"/>
          <p14:tracePt t="131704" x="4554538" y="5357813"/>
          <p14:tracePt t="131738" x="4545013" y="5357813"/>
          <p14:tracePt t="131767" x="4554538" y="5348288"/>
          <p14:tracePt t="131783" x="4572000" y="5348288"/>
          <p14:tracePt t="131791" x="4608513" y="5348288"/>
          <p14:tracePt t="131806" x="4759325" y="5322888"/>
          <p14:tracePt t="131823" x="4973638" y="5303838"/>
          <p14:tracePt t="131838" x="5116513" y="5303838"/>
          <p14:tracePt t="131879" x="5143500" y="5303838"/>
          <p14:tracePt t="131889" x="5133975" y="5303838"/>
          <p14:tracePt t="131905" x="5072063" y="5303838"/>
          <p14:tracePt t="131922" x="4911725" y="5303838"/>
          <p14:tracePt t="131939" x="4679950" y="5303838"/>
          <p14:tracePt t="131955" x="4456113" y="5303838"/>
          <p14:tracePt t="131972" x="4313238" y="5303838"/>
          <p14:tracePt t="132087" x="4303713" y="5303838"/>
          <p14:tracePt t="132095" x="4295775" y="5303838"/>
          <p14:tracePt t="132215" x="4303713" y="5303838"/>
          <p14:tracePt t="132223" x="4313238" y="5303838"/>
          <p14:tracePt t="132240" x="4330700" y="5303838"/>
          <p14:tracePt t="132257" x="4357688" y="5303838"/>
          <p14:tracePt t="132273" x="4375150" y="5303838"/>
          <p14:tracePt t="132290" x="4394200" y="5303838"/>
          <p14:tracePt t="132343" x="4402138" y="5303838"/>
          <p14:tracePt t="132359" x="4411663" y="5303838"/>
          <p14:tracePt t="132439" x="4419600" y="5303838"/>
          <p14:tracePt t="132503" x="4411663" y="5303838"/>
          <p14:tracePt t="132583" x="4402138" y="5303838"/>
          <p14:tracePt t="132631" x="4419600" y="5303838"/>
          <p14:tracePt t="132639" x="4429125" y="5303838"/>
          <p14:tracePt t="132647" x="4446588" y="5303838"/>
          <p14:tracePt t="132658" x="4465638" y="5303838"/>
          <p14:tracePt t="132675" x="4483100" y="5303838"/>
          <p14:tracePt t="132743" x="4491038" y="5303838"/>
          <p14:tracePt t="132759" x="4491038" y="5295900"/>
          <p14:tracePt t="132767" x="4491038" y="5286375"/>
          <p14:tracePt t="132777" x="4491038" y="5276850"/>
          <p14:tracePt t="132792" x="4446588" y="5251450"/>
          <p14:tracePt t="132809" x="4411663" y="5232400"/>
          <p14:tracePt t="132826" x="4348163" y="5224463"/>
          <p14:tracePt t="132842" x="4232275" y="5224463"/>
          <p14:tracePt t="132860" x="4143375" y="5224463"/>
          <p14:tracePt t="132876" x="4098925" y="5224463"/>
          <p14:tracePt t="132892" x="4081463" y="5224463"/>
          <p14:tracePt t="132910" x="4054475" y="5224463"/>
          <p14:tracePt t="132926" x="3990975" y="5224463"/>
          <p14:tracePt t="132943" x="3929063" y="5232400"/>
          <p14:tracePt t="132960" x="3813175" y="5251450"/>
          <p14:tracePt t="132976" x="3732213" y="5259388"/>
          <p14:tracePt t="132993" x="3652838" y="5259388"/>
          <p14:tracePt t="132998" x="3616325" y="5259388"/>
          <p14:tracePt t="133010" x="3571875" y="5259388"/>
          <p14:tracePt t="133026" x="3500438" y="5259388"/>
          <p14:tracePt t="133043" x="3419475" y="5259388"/>
          <p14:tracePt t="133062" x="3214688" y="5276850"/>
          <p14:tracePt t="133078" x="3089275" y="5286375"/>
          <p14:tracePt t="133094" x="2919413" y="5303838"/>
          <p14:tracePt t="133111" x="2830513" y="5313363"/>
          <p14:tracePt t="133127" x="2795588" y="5313363"/>
          <p14:tracePt t="133144" x="2795588" y="5322888"/>
          <p14:tracePt t="133161" x="2786063" y="5322888"/>
          <p14:tracePt t="133194" x="2776538" y="5322888"/>
          <p14:tracePt t="133210" x="2759075" y="5330825"/>
          <p14:tracePt t="133227" x="2751138" y="5340350"/>
          <p14:tracePt t="133287" x="2741613" y="5340350"/>
          <p14:tracePt t="133303" x="2732088" y="5348288"/>
          <p14:tracePt t="133319" x="2714625" y="5348288"/>
          <p14:tracePt t="133329" x="2687638" y="5357813"/>
          <p14:tracePt t="133345" x="2633663" y="5367338"/>
          <p14:tracePt t="133362" x="2589213" y="5375275"/>
          <p14:tracePt t="133378" x="2581275" y="5375275"/>
          <p14:tracePt t="133455" x="2598738" y="5375275"/>
          <p14:tracePt t="133463" x="2652713" y="5375275"/>
          <p14:tracePt t="133478" x="2928938" y="5367338"/>
          <p14:tracePt t="133495" x="3633788" y="5251450"/>
          <p14:tracePt t="133512" x="4751388" y="5072063"/>
          <p14:tracePt t="133529" x="6010275" y="4840288"/>
          <p14:tracePt t="133545" x="7251700" y="4633913"/>
          <p14:tracePt t="133563" x="8269288" y="4456113"/>
          <p14:tracePt t="133579" x="8902700" y="4348163"/>
          <p14:tracePt t="133596" x="9134475" y="4313238"/>
          <p14:tracePt t="133613" x="9144000" y="4313238"/>
          <p14:tracePt t="133630" x="9170988" y="4303713"/>
          <p14:tracePt t="133663" x="9153525" y="4303713"/>
          <p14:tracePt t="133679" x="9099550" y="4303713"/>
          <p14:tracePt t="133696" x="9018588" y="4303713"/>
          <p14:tracePt t="133712" x="8759825" y="4330700"/>
          <p14:tracePt t="133729" x="8340725" y="4402138"/>
          <p14:tracePt t="133746" x="7929563" y="4456113"/>
          <p14:tracePt t="133763" x="7688263" y="4491038"/>
          <p14:tracePt t="133779" x="7545388" y="4527550"/>
          <p14:tracePt t="133814" x="7545388" y="4545013"/>
          <p14:tracePt t="133831" x="7545388" y="4554538"/>
          <p14:tracePt t="133847" x="7572375" y="4562475"/>
          <p14:tracePt t="133864" x="7581900" y="4562475"/>
          <p14:tracePt t="133943" x="7589838" y="4572000"/>
          <p14:tracePt t="133959" x="7589838" y="4581525"/>
          <p14:tracePt t="133983" x="7589838" y="4589463"/>
          <p14:tracePt t="133991" x="7589838" y="4598988"/>
          <p14:tracePt t="134006" x="7581900" y="4608513"/>
          <p14:tracePt t="134016" x="7581900" y="4616450"/>
          <p14:tracePt t="134699" x="7572375" y="4616450"/>
          <p14:tracePt t="134716" x="7589838" y="4652963"/>
          <p14:tracePt t="134724" x="7589838" y="4660900"/>
          <p14:tracePt t="134733" x="7599363" y="4679950"/>
          <p14:tracePt t="134750" x="7643813" y="4732338"/>
          <p14:tracePt t="134767" x="7759700" y="4867275"/>
          <p14:tracePt t="134784" x="7939088" y="5037138"/>
          <p14:tracePt t="134800" x="8180388" y="5214938"/>
          <p14:tracePt t="134818" x="8562975" y="5438775"/>
          <p14:tracePt t="134835" x="8796338" y="5545138"/>
          <p14:tracePt t="134852" x="9045575" y="5616575"/>
          <p14:tracePt t="134867" x="9340850" y="5670550"/>
          <p14:tracePt t="134885" x="9634538" y="5705475"/>
          <p14:tracePt t="134901" x="9885363" y="5705475"/>
          <p14:tracePt t="134917" x="10082213" y="5688013"/>
          <p14:tracePt t="134934" x="10242550" y="5643563"/>
          <p14:tracePt t="134951" x="10348913" y="5581650"/>
          <p14:tracePt t="134969" x="10412413" y="5491163"/>
          <p14:tracePt t="134986" x="10483850" y="5259388"/>
          <p14:tracePt t="135002" x="10518775" y="5089525"/>
          <p14:tracePt t="135019" x="10537825" y="4929188"/>
          <p14:tracePt t="135034" x="10537825" y="4768850"/>
          <p14:tracePt t="135051" x="10537825" y="4660900"/>
          <p14:tracePt t="135068" x="10537825" y="4572000"/>
          <p14:tracePt t="135085" x="10537825" y="4527550"/>
          <p14:tracePt t="135101" x="10528300" y="4500563"/>
          <p14:tracePt t="135118" x="10528300" y="4483100"/>
          <p14:tracePt t="135135" x="10518775" y="4465638"/>
          <p14:tracePt t="135152" x="10518775" y="4456113"/>
          <p14:tracePt t="135299" x="10545763" y="4456113"/>
          <p14:tracePt t="135307" x="10563225" y="4456113"/>
          <p14:tracePt t="135319" x="10599738" y="4456113"/>
          <p14:tracePt t="135336" x="10706100" y="4465638"/>
          <p14:tracePt t="135352" x="10841038" y="4465638"/>
          <p14:tracePt t="135371" x="10966450" y="4491038"/>
          <p14:tracePt t="135387" x="11001375" y="4510088"/>
          <p14:tracePt t="135403" x="11045825" y="4572000"/>
          <p14:tracePt t="135419" x="11090275" y="4633913"/>
          <p14:tracePt t="135436" x="11099800" y="4697413"/>
          <p14:tracePt t="135452" x="11099800" y="4705350"/>
          <p14:tracePt t="135470" x="11109325" y="4714875"/>
          <p14:tracePt t="135563" x="11109325" y="4724400"/>
          <p14:tracePt t="135571" x="11117263" y="4724400"/>
          <p14:tracePt t="135587" x="11117263" y="4741863"/>
          <p14:tracePt t="135604" x="11117263" y="4751388"/>
          <p14:tracePt t="135643" x="11126788" y="4759325"/>
          <p14:tracePt t="135659" x="11134725" y="4759325"/>
          <p14:tracePt t="135675" x="11144250" y="4776788"/>
          <p14:tracePt t="137008" x="11144250" y="4786313"/>
          <p14:tracePt t="137023" x="11144250" y="4803775"/>
          <p14:tracePt t="137039" x="11144250" y="4813300"/>
          <p14:tracePt t="137046" x="11134725" y="4830763"/>
          <p14:tracePt t="137059" x="11126788" y="4830763"/>
          <p14:tracePt t="137078" x="11055350" y="4875213"/>
          <p14:tracePt t="137094" x="11001375" y="4894263"/>
          <p14:tracePt t="137111" x="10956925" y="4938713"/>
          <p14:tracePt t="137127" x="10939463" y="4946650"/>
          <p14:tracePt t="137263" x="10939463" y="4956175"/>
          <p14:tracePt t="137286" x="10939463" y="4965700"/>
          <p14:tracePt t="137295" x="10939463" y="4973638"/>
          <p14:tracePt t="137310" x="10966450" y="5000625"/>
          <p14:tracePt t="137328" x="11001375" y="5027613"/>
          <p14:tracePt t="137344" x="11028363" y="5045075"/>
          <p14:tracePt t="137360" x="11037888" y="5054600"/>
          <p14:tracePt t="137378" x="11063288" y="5062538"/>
          <p14:tracePt t="137394" x="11082338" y="5081588"/>
          <p14:tracePt t="137410" x="11099800" y="5089525"/>
          <p14:tracePt t="137430" x="11117263" y="5116513"/>
          <p14:tracePt t="137446" x="11134725" y="5143500"/>
          <p14:tracePt t="137479" x="11134725" y="5153025"/>
          <p14:tracePt t="137495" x="11134725" y="5160963"/>
          <p14:tracePt t="137591" x="11134725" y="5143500"/>
          <p14:tracePt t="137599" x="11134725" y="5108575"/>
          <p14:tracePt t="137611" x="11134725" y="5081588"/>
          <p14:tracePt t="137630" x="11134725" y="5000625"/>
          <p14:tracePt t="137646" x="11126788" y="4938713"/>
          <p14:tracePt t="137663" x="11099800" y="4875213"/>
          <p14:tracePt t="137678" x="11082338" y="4830763"/>
          <p14:tracePt t="137695" x="11072813" y="4813300"/>
          <p14:tracePt t="137729" x="11063288" y="4803775"/>
          <p14:tracePt t="137855" x="11063288" y="4813300"/>
          <p14:tracePt t="137879" x="11063288" y="4822825"/>
          <p14:tracePt t="137903" x="11072813" y="4830763"/>
          <p14:tracePt t="139223" x="11063288" y="4830763"/>
          <p14:tracePt t="139246" x="11055350" y="4822825"/>
          <p14:tracePt t="139271" x="11055350" y="4813300"/>
          <p14:tracePt t="139278" x="11055350" y="4803775"/>
          <p14:tracePt t="139304" x="11045825" y="4803775"/>
          <p14:tracePt t="139323" x="11037888" y="4795838"/>
          <p14:tracePt t="139330" x="11037888" y="4786313"/>
          <p14:tracePt t="140042" x="11045825" y="4786313"/>
          <p14:tracePt t="140052" x="11055350" y="4786313"/>
          <p14:tracePt t="140060" x="11063288" y="4786313"/>
          <p14:tracePt t="140071" x="11072813" y="4786313"/>
          <p14:tracePt t="140088" x="11082338" y="4786313"/>
          <p14:tracePt t="140107" x="11099800" y="4795838"/>
          <p14:tracePt t="140125" x="11109325" y="4795838"/>
          <p14:tracePt t="140139" x="11126788" y="4822825"/>
          <p14:tracePt t="140155" x="11134725" y="4857750"/>
          <p14:tracePt t="140172" x="11134725" y="4902200"/>
          <p14:tracePt t="140189" x="11134725" y="4973638"/>
          <p14:tracePt t="140205" x="11134725" y="5062538"/>
          <p14:tracePt t="140222" x="11126788" y="5224463"/>
          <p14:tracePt t="140239" x="11109325" y="5394325"/>
          <p14:tracePt t="140255" x="11090275" y="5537200"/>
          <p14:tracePt t="140272" x="11072813" y="5661025"/>
          <p14:tracePt t="140290" x="11045825" y="5803900"/>
          <p14:tracePt t="140306" x="11018838" y="5875338"/>
          <p14:tracePt t="140322" x="10966450" y="5938838"/>
          <p14:tracePt t="140339" x="10902950" y="6000750"/>
          <p14:tracePt t="140357" x="10841038" y="6045200"/>
          <p14:tracePt t="140373" x="10823575" y="6054725"/>
          <p14:tracePt t="140390" x="10814050" y="6054725"/>
          <p14:tracePt t="140406" x="10787063" y="6054725"/>
          <p14:tracePt t="140422" x="10742613" y="6054725"/>
          <p14:tracePt t="140439" x="10706100" y="6045200"/>
          <p14:tracePt t="140458" x="10582275" y="6027738"/>
          <p14:tracePt t="140474" x="10429875" y="6000750"/>
          <p14:tracePt t="140490" x="10252075" y="5973763"/>
          <p14:tracePt t="140507" x="10090150" y="5938838"/>
          <p14:tracePt t="140523" x="10001250" y="5919788"/>
          <p14:tracePt t="140540" x="9974263" y="5902325"/>
          <p14:tracePt t="140557" x="9974263" y="5894388"/>
          <p14:tracePt t="140811" x="9966325" y="5894388"/>
          <p14:tracePt t="140827" x="9939338" y="5894388"/>
          <p14:tracePt t="140843" x="9920288" y="5902325"/>
          <p14:tracePt t="140851" x="9894888" y="5902325"/>
          <p14:tracePt t="140862" x="9867900" y="5902325"/>
          <p14:tracePt t="140875" x="9831388" y="5911850"/>
          <p14:tracePt t="140891" x="9804400" y="5919788"/>
          <p14:tracePt t="140908" x="9786938" y="5919788"/>
          <p14:tracePt t="140925" x="9777413" y="5919788"/>
          <p14:tracePt t="140941" x="9777413" y="5929313"/>
          <p14:tracePt t="140958" x="9769475" y="5929313"/>
          <p14:tracePt t="140976" x="9759950" y="5938838"/>
          <p14:tracePt t="140991" x="9752013" y="5946775"/>
          <p14:tracePt t="141008" x="9732963" y="5965825"/>
          <p14:tracePt t="141026" x="9698038" y="5983288"/>
          <p14:tracePt t="141043" x="9698038" y="5991225"/>
          <p14:tracePt t="141058" x="9688513" y="5991225"/>
          <p14:tracePt t="141155" x="9688513" y="5983288"/>
          <p14:tracePt t="141163" x="9671050" y="5965825"/>
          <p14:tracePt t="141175" x="9644063" y="5956300"/>
          <p14:tracePt t="141192" x="9582150" y="5929313"/>
          <p14:tracePt t="141210" x="9269413" y="5884863"/>
          <p14:tracePt t="141226" x="8796338" y="5857875"/>
          <p14:tracePt t="141243" x="8134350" y="5857875"/>
          <p14:tracePt t="141260" x="7483475" y="5857875"/>
          <p14:tracePt t="141275" x="6902450" y="5857875"/>
          <p14:tracePt t="141291" x="6537325" y="5857875"/>
          <p14:tracePt t="141308" x="6330950" y="5857875"/>
          <p14:tracePt t="141325" x="6313488" y="5857875"/>
          <p14:tracePt t="141341" x="6303963" y="5857875"/>
          <p14:tracePt t="141358" x="6303963" y="5867400"/>
          <p14:tracePt t="141375" x="6286500" y="5884863"/>
          <p14:tracePt t="141392" x="6286500" y="5894388"/>
          <p14:tracePt t="141409" x="6251575" y="5919788"/>
          <p14:tracePt t="141425" x="6242050" y="5938838"/>
          <p14:tracePt t="141442" x="6215063" y="5956300"/>
          <p14:tracePt t="141460" x="6180138" y="5956300"/>
          <p14:tracePt t="141477" x="6134100" y="5965825"/>
          <p14:tracePt t="141493" x="6081713" y="5973763"/>
          <p14:tracePt t="141500" x="6054725" y="5973763"/>
          <p14:tracePt t="141510" x="6027738" y="5973763"/>
          <p14:tracePt t="141527" x="5983288" y="5973763"/>
          <p14:tracePt t="141544" x="5894388" y="5973763"/>
          <p14:tracePt t="141562" x="5732463" y="5956300"/>
          <p14:tracePt t="141579" x="5634038" y="5911850"/>
          <p14:tracePt t="141595" x="5616575" y="5884863"/>
          <p14:tracePt t="141611" x="5608638" y="5813425"/>
          <p14:tracePt t="141628" x="5608638" y="5768975"/>
          <p14:tracePt t="141643" x="5599113" y="5724525"/>
          <p14:tracePt t="141660" x="5581650" y="5626100"/>
          <p14:tracePt t="141676" x="5562600" y="5527675"/>
          <p14:tracePt t="141693" x="5545138" y="5446713"/>
          <p14:tracePt t="141711" x="5537200" y="5438775"/>
          <p14:tracePt t="141728" x="5527675" y="5419725"/>
          <p14:tracePt t="141746" x="5527675" y="5411788"/>
          <p14:tracePt t="141763" x="5500688" y="5394325"/>
          <p14:tracePt t="141778" x="5429250" y="5384800"/>
          <p14:tracePt t="141795" x="5367338" y="5384800"/>
          <p14:tracePt t="141811" x="5295900" y="5384800"/>
          <p14:tracePt t="141828" x="5153025" y="5384800"/>
          <p14:tracePt t="141845" x="4991100" y="5384800"/>
          <p14:tracePt t="141862" x="4822825" y="5384800"/>
          <p14:tracePt t="141878" x="4670425" y="5384800"/>
          <p14:tracePt t="141895" x="4500563" y="5384800"/>
          <p14:tracePt t="141914" x="4214813" y="5384800"/>
          <p14:tracePt t="141930" x="4062413" y="5384800"/>
          <p14:tracePt t="141947" x="3956050" y="5384800"/>
          <p14:tracePt t="141963" x="3902075" y="5384800"/>
          <p14:tracePt t="142027" x="3894138" y="5375275"/>
          <p14:tracePt t="142051" x="3894138" y="5367338"/>
          <p14:tracePt t="142067" x="3894138" y="5348288"/>
          <p14:tracePt t="142083" x="3875088" y="5340350"/>
          <p14:tracePt t="142090" x="3848100" y="5340350"/>
          <p14:tracePt t="142099" x="3840163" y="5330825"/>
          <p14:tracePt t="142114" x="3795713" y="5330825"/>
          <p14:tracePt t="142131" x="3741738" y="5330825"/>
          <p14:tracePt t="142146" x="3633788" y="5330825"/>
          <p14:tracePt t="142163" x="3490913" y="5330825"/>
          <p14:tracePt t="142180" x="3330575" y="5330825"/>
          <p14:tracePt t="142196" x="3160713" y="5330825"/>
          <p14:tracePt t="142214" x="2990850" y="5330825"/>
          <p14:tracePt t="142230" x="2840038" y="5330825"/>
          <p14:tracePt t="142246" x="2714625" y="5330825"/>
          <p14:tracePt t="142263" x="2625725" y="5330825"/>
          <p14:tracePt t="142280" x="2544763" y="5330825"/>
          <p14:tracePt t="142299" x="2473325" y="5330825"/>
          <p14:tracePt t="142315" x="2465388" y="5330825"/>
          <p14:tracePt t="142347" x="2465388" y="5322888"/>
          <p14:tracePt t="142364" x="2473325" y="5322888"/>
          <p14:tracePt t="142381" x="2652713" y="5313363"/>
          <p14:tracePt t="142396" x="2751138" y="5303838"/>
          <p14:tracePt t="142413" x="3098800" y="5286375"/>
          <p14:tracePt t="142429" x="3348038" y="5286375"/>
          <p14:tracePt t="142447" x="3616325" y="5286375"/>
          <p14:tracePt t="142464" x="4054475" y="5286375"/>
          <p14:tracePt t="142481" x="4572000" y="5268913"/>
          <p14:tracePt t="142498" x="5108575" y="5259388"/>
          <p14:tracePt t="142504" x="5384800" y="5241925"/>
          <p14:tracePt t="142515" x="5608638" y="5241925"/>
          <p14:tracePt t="142531" x="5973763" y="5241925"/>
          <p14:tracePt t="142548" x="6224588" y="5241925"/>
          <p14:tracePt t="142564" x="6269038" y="5241925"/>
          <p14:tracePt t="142607" x="6259513" y="5241925"/>
          <p14:tracePt t="142615" x="6224588" y="5241925"/>
          <p14:tracePt t="142631" x="6161088" y="5232400"/>
          <p14:tracePt t="142648" x="6099175" y="5224463"/>
          <p14:tracePt t="142665" x="6072188" y="5224463"/>
          <p14:tracePt t="142682" x="6062663" y="5224463"/>
          <p14:tracePt t="142719" x="6072188" y="5224463"/>
          <p14:tracePt t="142732" x="6099175" y="5224463"/>
          <p14:tracePt t="142750" x="6224588" y="5241925"/>
          <p14:tracePt t="142767" x="6429375" y="5268913"/>
          <p14:tracePt t="142782" x="6804025" y="5313363"/>
          <p14:tracePt t="142799" x="7313613" y="5384800"/>
          <p14:tracePt t="142816" x="7823200" y="5446713"/>
          <p14:tracePt t="142832" x="8205788" y="5491163"/>
          <p14:tracePt t="142849" x="8474075" y="5545138"/>
          <p14:tracePt t="142865" x="8616950" y="5581650"/>
          <p14:tracePt t="142883" x="8670925" y="5616575"/>
          <p14:tracePt t="142899" x="8715375" y="5643563"/>
          <p14:tracePt t="142917" x="8732838" y="5670550"/>
          <p14:tracePt t="142950" x="8742363" y="5688013"/>
          <p14:tracePt t="142967" x="8759825" y="5705475"/>
          <p14:tracePt t="142983" x="8804275" y="5768975"/>
          <p14:tracePt t="143000" x="8885238" y="5813425"/>
          <p14:tracePt t="143017" x="8929688" y="5830888"/>
          <p14:tracePt t="143033" x="9028113" y="5848350"/>
          <p14:tracePt t="143050" x="9161463" y="5848350"/>
          <p14:tracePt t="143066" x="9331325" y="5848350"/>
          <p14:tracePt t="143083" x="9483725" y="5848350"/>
          <p14:tracePt t="143102" x="9680575" y="5848350"/>
          <p14:tracePt t="143119" x="9725025" y="5848350"/>
          <p14:tracePt t="143135" x="9742488" y="5840413"/>
          <p14:tracePt t="143167" x="9742488" y="5830888"/>
          <p14:tracePt t="143184" x="9742488" y="5795963"/>
          <p14:tracePt t="143200" x="9742488" y="5768975"/>
          <p14:tracePt t="143217" x="9732963" y="5741988"/>
          <p14:tracePt t="143234" x="9715500" y="5724525"/>
          <p14:tracePt t="143250" x="9715500" y="5715000"/>
          <p14:tracePt t="143359" x="9715500" y="5724525"/>
          <p14:tracePt t="143367" x="9715500" y="5741988"/>
          <p14:tracePt t="143385" x="9725025" y="5768975"/>
          <p14:tracePt t="143401" x="9725025" y="5803900"/>
          <p14:tracePt t="143417" x="9732963" y="5830888"/>
          <p14:tracePt t="143432" x="9742488" y="5848350"/>
          <p14:tracePt t="143449" x="9742488" y="5857875"/>
          <p14:tracePt t="144614" x="9732963" y="5840413"/>
          <p14:tracePt t="144623" x="9732963" y="5822950"/>
          <p14:tracePt t="144639" x="9705975" y="5776913"/>
          <p14:tracePt t="144656" x="9661525" y="5715000"/>
          <p14:tracePt t="144673" x="9590088" y="5616575"/>
          <p14:tracePt t="144691" x="9456738" y="5483225"/>
          <p14:tracePt t="144706" x="9269413" y="5357813"/>
          <p14:tracePt t="144724" x="9063038" y="5251450"/>
          <p14:tracePt t="144740" x="8804275" y="5160963"/>
          <p14:tracePt t="144758" x="8483600" y="5089525"/>
          <p14:tracePt t="144775" x="8323263" y="5062538"/>
          <p14:tracePt t="144790" x="8242300" y="5045075"/>
          <p14:tracePt t="144807" x="8224838" y="5037138"/>
          <p14:tracePt t="144824" x="8170863" y="5018088"/>
          <p14:tracePt t="144840" x="8126413" y="5010150"/>
          <p14:tracePt t="144857" x="8099425" y="5010150"/>
          <p14:tracePt t="144874" x="8062913" y="5010150"/>
          <p14:tracePt t="144890" x="8037513" y="5010150"/>
          <p14:tracePt t="144907" x="7991475" y="5010150"/>
          <p14:tracePt t="144925" x="7974013" y="5027613"/>
          <p14:tracePt t="144957" x="7956550" y="5037138"/>
          <p14:tracePt t="144974" x="7939088" y="5037138"/>
          <p14:tracePt t="144991" x="7885113" y="5037138"/>
          <p14:tracePt t="145008" x="7831138" y="5037138"/>
          <p14:tracePt t="145013" x="7796213" y="5045075"/>
          <p14:tracePt t="145024" x="7759700" y="5045075"/>
          <p14:tracePt t="145039" x="7705725" y="5045075"/>
          <p14:tracePt t="145057" x="7643813" y="5054600"/>
          <p14:tracePt t="145073" x="7626350" y="5062538"/>
          <p14:tracePt t="145114" x="7608888" y="5062538"/>
          <p14:tracePt t="145126" x="7599363" y="5062538"/>
          <p14:tracePt t="145141" x="7554913" y="5072063"/>
          <p14:tracePt t="145158" x="7500938" y="5072063"/>
          <p14:tracePt t="145175" x="7456488" y="5072063"/>
          <p14:tracePt t="145192" x="7402513" y="5081588"/>
          <p14:tracePt t="145208" x="7385050" y="5081588"/>
          <p14:tracePt t="145227" x="7375525" y="5081588"/>
          <p14:tracePt t="145243" x="7367588" y="5081588"/>
          <p14:tracePt t="145267" x="7358063" y="5081588"/>
          <p14:tracePt t="145276" x="7348538" y="5081588"/>
          <p14:tracePt t="145292" x="7313613" y="5081588"/>
          <p14:tracePt t="145308" x="7232650" y="5089525"/>
          <p14:tracePt t="145326" x="7188200" y="5089525"/>
          <p14:tracePt t="145342" x="7126288" y="5089525"/>
          <p14:tracePt t="145359" x="7099300" y="5089525"/>
          <p14:tracePt t="145443" x="7089775" y="5089525"/>
          <p14:tracePt t="145475" x="7089775" y="5081588"/>
          <p14:tracePt t="145571" x="7089775" y="5072063"/>
          <p14:tracePt t="145779" x="7089775" y="5089525"/>
          <p14:tracePt t="145786" x="7072313" y="5108575"/>
          <p14:tracePt t="145797" x="7037388" y="5143500"/>
          <p14:tracePt t="145811" x="7000875" y="5180013"/>
          <p14:tracePt t="145828" x="6946900" y="5197475"/>
          <p14:tracePt t="145844" x="6911975" y="5205413"/>
          <p14:tracePt t="145861" x="6875463" y="5205413"/>
          <p14:tracePt t="145878" x="6831013" y="5205413"/>
          <p14:tracePt t="145895" x="6759575" y="5205413"/>
          <p14:tracePt t="145911" x="6616700" y="5205413"/>
          <p14:tracePt t="145930" x="6348413" y="5205413"/>
          <p14:tracePt t="145946" x="6188075" y="5205413"/>
          <p14:tracePt t="145962" x="6170613" y="5205413"/>
          <p14:tracePt t="145995" x="6161088" y="5205413"/>
          <p14:tracePt t="146012" x="6126163" y="5205413"/>
          <p14:tracePt t="146029" x="6062663" y="5205413"/>
          <p14:tracePt t="146045" x="5911850" y="5214938"/>
          <p14:tracePt t="146061" x="5724525" y="5232400"/>
          <p14:tracePt t="146079" x="5554663" y="5268913"/>
          <p14:tracePt t="146095" x="5446713" y="5276850"/>
          <p14:tracePt t="146112" x="5429250" y="5276850"/>
          <p14:tracePt t="146148" x="5429250" y="5286375"/>
          <p14:tracePt t="146165" x="5438775" y="5286375"/>
          <p14:tracePt t="146179" x="5473700" y="5286375"/>
          <p14:tracePt t="146196" x="5572125" y="5286375"/>
          <p14:tracePt t="146212" x="5768975" y="5286375"/>
          <p14:tracePt t="146229" x="6045200" y="5241925"/>
          <p14:tracePt t="146246" x="6394450" y="5170488"/>
          <p14:tracePt t="146262" x="6769100" y="5099050"/>
          <p14:tracePt t="146279" x="7081838" y="5027613"/>
          <p14:tracePt t="146298" x="7375525" y="4956175"/>
          <p14:tracePt t="146314" x="7500938" y="4919663"/>
          <p14:tracePt t="146331" x="7518400" y="4919663"/>
          <p14:tracePt t="146362" x="7518400" y="4911725"/>
          <p14:tracePt t="146378" x="7518400" y="4902200"/>
          <p14:tracePt t="146395" x="7518400" y="4894263"/>
          <p14:tracePt t="146414" x="7518400" y="4875213"/>
          <p14:tracePt t="146430" x="7500938" y="4867275"/>
          <p14:tracePt t="146447" x="7500938" y="4857750"/>
          <p14:tracePt t="146464" x="7483475" y="4848225"/>
          <p14:tracePt t="146480" x="7483475" y="4840288"/>
          <p14:tracePt t="146498" x="7483475" y="4813300"/>
          <p14:tracePt t="146515" x="7483475" y="4803775"/>
          <p14:tracePt t="146771" x="7491413" y="4795838"/>
          <p14:tracePt t="146779" x="7491413" y="4786313"/>
          <p14:tracePt t="146787" x="7500938" y="4786313"/>
          <p14:tracePt t="146798" x="7518400" y="4776788"/>
          <p14:tracePt t="146815" x="7572375" y="4768850"/>
          <p14:tracePt t="146831" x="7670800" y="4751388"/>
          <p14:tracePt t="146848" x="7848600" y="4714875"/>
          <p14:tracePt t="146867" x="8197850" y="4687888"/>
          <p14:tracePt t="146882" x="8447088" y="4670425"/>
          <p14:tracePt t="146898" x="8688388" y="4652963"/>
          <p14:tracePt t="146916" x="8867775" y="4633913"/>
          <p14:tracePt t="146932" x="8929688" y="4625975"/>
          <p14:tracePt t="146948" x="8939213" y="4625975"/>
          <p14:tracePt t="146982" x="8947150" y="4625975"/>
          <p14:tracePt t="146999" x="8966200" y="4625975"/>
          <p14:tracePt t="147018" x="8991600" y="4616450"/>
          <p14:tracePt t="147033" x="9010650" y="4616450"/>
          <p14:tracePt t="147050" x="9045575" y="4608513"/>
          <p14:tracePt t="147091" x="9063038" y="4608513"/>
          <p14:tracePt t="147315" x="9072563" y="4608513"/>
          <p14:tracePt t="147323" x="9082088" y="4616450"/>
          <p14:tracePt t="147333" x="9090025" y="4625975"/>
          <p14:tracePt t="147350" x="9099550" y="4652963"/>
          <p14:tracePt t="147367" x="9126538" y="4679950"/>
          <p14:tracePt t="147384" x="9144000" y="4724400"/>
          <p14:tracePt t="147401" x="9153525" y="4759325"/>
          <p14:tracePt t="147418" x="9197975" y="4830763"/>
          <p14:tracePt t="147434" x="9224963" y="4875213"/>
          <p14:tracePt t="147451" x="9251950" y="4911725"/>
          <p14:tracePt t="147468" x="9251950" y="4929188"/>
          <p14:tracePt t="147484" x="9259888" y="4938713"/>
          <p14:tracePt t="147517" x="9269413" y="4956175"/>
          <p14:tracePt t="147534" x="9269413" y="4973638"/>
          <p14:tracePt t="147541" x="9269413" y="4983163"/>
          <p14:tracePt t="147551" x="9269413" y="5000625"/>
          <p14:tracePt t="147568" x="9269413" y="5037138"/>
          <p14:tracePt t="147586" x="9269413" y="5062538"/>
          <p14:tracePt t="147602" x="9269413" y="5081588"/>
          <p14:tracePt t="147618" x="9251950" y="5099050"/>
          <p14:tracePt t="147635" x="9180513" y="5143500"/>
          <p14:tracePt t="147651" x="9134475" y="5153025"/>
          <p14:tracePt t="147668" x="9037638" y="5180013"/>
          <p14:tracePt t="147685" x="8902700" y="5214938"/>
          <p14:tracePt t="147701" x="8759825" y="5259388"/>
          <p14:tracePt t="147718" x="8616950" y="5286375"/>
          <p14:tracePt t="147735" x="8466138" y="5322888"/>
          <p14:tracePt t="147752" x="8367713" y="5322888"/>
          <p14:tracePt t="147770" x="8161338" y="5322888"/>
          <p14:tracePt t="147787" x="7947025" y="5322888"/>
          <p14:tracePt t="147802" x="7724775" y="5322888"/>
          <p14:tracePt t="147819" x="7500938" y="5322888"/>
          <p14:tracePt t="147836" x="7358063" y="5322888"/>
          <p14:tracePt t="147852" x="7313613" y="5295900"/>
          <p14:tracePt t="147869" x="7286625" y="5251450"/>
          <p14:tracePt t="147886" x="7269163" y="5224463"/>
          <p14:tracePt t="147902" x="7242175" y="5197475"/>
          <p14:tracePt t="147919" x="7215188" y="5170488"/>
          <p14:tracePt t="147936" x="7215188" y="5153025"/>
          <p14:tracePt t="147952" x="7197725" y="5126038"/>
          <p14:tracePt t="147970" x="7197725" y="5116513"/>
          <p14:tracePt t="147986" x="7180263" y="5099050"/>
          <p14:tracePt t="148003" x="7180263" y="5081588"/>
          <p14:tracePt t="148019" x="7180263" y="5062538"/>
          <p14:tracePt t="148036" x="7180263" y="5045075"/>
          <p14:tracePt t="148041" x="7180263" y="5037138"/>
          <p14:tracePt t="148054" x="7180263" y="5027613"/>
          <p14:tracePt t="148073" x="7180263" y="5018088"/>
          <p14:tracePt t="148087" x="7180263" y="5000625"/>
          <p14:tracePt t="148121" x="7180263" y="4991100"/>
          <p14:tracePt t="148137" x="7180263" y="4983163"/>
          <p14:tracePt t="148166" x="7180263" y="4973638"/>
          <p14:tracePt t="148175" x="7180263" y="4965700"/>
          <p14:tracePt t="148198" x="7180263" y="4956175"/>
          <p14:tracePt t="148207" x="7180263" y="4946650"/>
          <p14:tracePt t="148223" x="7180263" y="4938713"/>
          <p14:tracePt t="148238" x="7180263" y="4929188"/>
          <p14:tracePt t="148255" x="7180263" y="4911725"/>
          <p14:tracePt t="148270" x="7180263" y="4902200"/>
          <p14:tracePt t="148287" x="7180263" y="4894263"/>
          <p14:tracePt t="148320" x="7180263" y="4884738"/>
          <p14:tracePt t="148343" x="7180263" y="4875213"/>
          <p14:tracePt t="148359" x="7170738" y="4867275"/>
          <p14:tracePt t="148375" x="7170738" y="4857750"/>
          <p14:tracePt t="148388" x="7161213" y="4857750"/>
          <p14:tracePt t="148990" x="7170738" y="4867275"/>
          <p14:tracePt t="148999" x="7205663" y="4884738"/>
          <p14:tracePt t="149008" x="7232650" y="4911725"/>
          <p14:tracePt t="149024" x="7323138" y="4938713"/>
          <p14:tracePt t="149040" x="7545388" y="5000625"/>
          <p14:tracePt t="149057" x="8001000" y="5081588"/>
          <p14:tracePt t="149074" x="8769350" y="5180013"/>
          <p14:tracePt t="149090" x="9725025" y="5251450"/>
          <p14:tracePt t="149107" x="10715625" y="5268913"/>
          <p14:tracePt t="149126" x="11939588" y="5241925"/>
          <p14:tracePt t="149142" x="12188825" y="5187950"/>
          <p14:tracePt t="149158" x="12188825" y="5153025"/>
          <p14:tracePt t="149175" x="12188825" y="5116513"/>
          <p14:tracePt t="149191" x="12188825" y="5089525"/>
          <p14:tracePt t="149208" x="12188825" y="5062538"/>
          <p14:tracePt t="149224" x="12188825" y="5027613"/>
          <p14:tracePt t="149241" x="12188825" y="4973638"/>
          <p14:tracePt t="149259" x="12188825" y="4902200"/>
          <p14:tracePt t="149276" x="12188825" y="4830763"/>
          <p14:tracePt t="149290" x="12188825" y="4776788"/>
          <p14:tracePt t="149307" x="12188825" y="4741863"/>
          <p14:tracePt t="149323" x="12188825" y="4724400"/>
          <p14:tracePt t="149342" x="12188825" y="4687888"/>
          <p14:tracePt t="149358" x="12188825" y="4670425"/>
          <p14:tracePt t="149429" x="12188825" y="4660900"/>
          <p14:tracePt t="149591" x="12188825" y="4652963"/>
          <p14:tracePt t="149615" x="12180888" y="4660900"/>
          <p14:tracePt t="149624" x="12144375" y="4679950"/>
          <p14:tracePt t="149633" x="12099925" y="4705350"/>
          <p14:tracePt t="149641" x="12063413" y="4705350"/>
          <p14:tracePt t="149657" x="12011025" y="4732338"/>
          <p14:tracePt t="149675" x="11939588" y="4751388"/>
          <p14:tracePt t="149691" x="11849100" y="4768850"/>
          <p14:tracePt t="149707" x="11777663" y="4786313"/>
          <p14:tracePt t="149724" x="11752263" y="4786313"/>
          <p14:tracePt t="149741" x="11733213" y="4786313"/>
          <p14:tracePt t="149774" x="11715750" y="4786313"/>
          <p14:tracePt t="149791" x="11706225" y="4786313"/>
          <p14:tracePt t="150062" x="11688763" y="4795838"/>
          <p14:tracePt t="150071" x="11671300" y="4795838"/>
          <p14:tracePt t="150080" x="11644313" y="4795838"/>
          <p14:tracePt t="150094" x="11447463" y="4813300"/>
          <p14:tracePt t="150111" x="11126788" y="4840288"/>
          <p14:tracePt t="150128" x="10787063" y="4875213"/>
          <p14:tracePt t="150144" x="10599738" y="4884738"/>
          <p14:tracePt t="150162" x="10402888" y="4884738"/>
          <p14:tracePt t="150178" x="10153650" y="4902200"/>
          <p14:tracePt t="150195" x="9956800" y="4919663"/>
          <p14:tracePt t="150214" x="9732963" y="4946650"/>
          <p14:tracePt t="150228" x="9698038" y="4956175"/>
          <p14:tracePt t="150245" x="9680575" y="4965700"/>
          <p14:tracePt t="150366" x="9688513" y="4965700"/>
          <p14:tracePt t="150375" x="9705975" y="4965700"/>
          <p14:tracePt t="150383" x="9725025" y="4965700"/>
          <p14:tracePt t="150396" x="9752013" y="4965700"/>
          <p14:tracePt t="150414" x="9840913" y="4965700"/>
          <p14:tracePt t="150430" x="9956800" y="4983163"/>
          <p14:tracePt t="150447" x="10099675" y="4983163"/>
          <p14:tracePt t="150463" x="10260013" y="4991100"/>
          <p14:tracePt t="150479" x="10385425" y="5010150"/>
          <p14:tracePt t="150496" x="10491788" y="5027613"/>
          <p14:tracePt t="150513" x="10609263" y="5027613"/>
          <p14:tracePt t="150529" x="10752138" y="5027613"/>
          <p14:tracePt t="150546" x="10929938" y="5027613"/>
          <p14:tracePt t="150564" x="11099800" y="5027613"/>
          <p14:tracePt t="150570" x="11171238" y="5027613"/>
          <p14:tracePt t="150582" x="11269663" y="5027613"/>
          <p14:tracePt t="150598" x="11304588" y="5027613"/>
          <p14:tracePt t="150639" x="11314113" y="5027613"/>
          <p14:tracePt t="150649" x="11323638" y="5027613"/>
          <p14:tracePt t="150671" x="11323638" y="5018088"/>
          <p14:tracePt t="150687" x="11323638" y="5010150"/>
          <p14:tracePt t="150703" x="11323638" y="5000625"/>
          <p14:tracePt t="150714" x="11323638" y="4991100"/>
          <p14:tracePt t="150766" x="11331575" y="4983163"/>
          <p14:tracePt t="150783" x="11341100" y="4973638"/>
          <p14:tracePt t="150791" x="11349038" y="4965700"/>
          <p14:tracePt t="150806" x="11358563" y="4956175"/>
          <p14:tracePt t="150817" x="11358563" y="4938713"/>
          <p14:tracePt t="150831" x="11376025" y="4938713"/>
          <p14:tracePt t="150848" x="11376025" y="4919663"/>
          <p14:tracePt t="150865" x="11376025" y="4911725"/>
          <p14:tracePt t="151291" x="11376025" y="4902200"/>
          <p14:tracePt t="151298" x="11385550" y="4902200"/>
          <p14:tracePt t="151547" x="11376025" y="4902200"/>
          <p14:tracePt t="151555" x="11368088" y="4902200"/>
          <p14:tracePt t="151738" x="11376025" y="4902200"/>
          <p14:tracePt t="151763" x="11385550" y="4902200"/>
          <p14:tracePt t="152555" x="11395075" y="4902200"/>
          <p14:tracePt t="152586" x="11403013" y="4919663"/>
          <p14:tracePt t="152597" x="11403013" y="4929188"/>
          <p14:tracePt t="152605" x="11403013" y="4938713"/>
          <p14:tracePt t="152621" x="11420475" y="4983163"/>
          <p14:tracePt t="152636" x="11439525" y="5045075"/>
          <p14:tracePt t="152653" x="11447463" y="5099050"/>
          <p14:tracePt t="152670" x="11456988" y="5160963"/>
          <p14:tracePt t="152687" x="11456988" y="5268913"/>
          <p14:tracePt t="152704" x="11456988" y="5384800"/>
          <p14:tracePt t="152722" x="11395075" y="5572125"/>
          <p14:tracePt t="152738" x="11304588" y="5697538"/>
          <p14:tracePt t="152756" x="11188700" y="5795963"/>
          <p14:tracePt t="152770" x="11055350" y="5875338"/>
          <p14:tracePt t="152787" x="10912475" y="5929313"/>
          <p14:tracePt t="152804" x="10769600" y="5956300"/>
          <p14:tracePt t="152820" x="10671175" y="5965825"/>
          <p14:tracePt t="152839" x="10563225" y="5965825"/>
          <p14:tracePt t="152856" x="10429875" y="5946775"/>
          <p14:tracePt t="152872" x="10277475" y="5875338"/>
          <p14:tracePt t="152890" x="10028238" y="5751513"/>
          <p14:tracePt t="152907" x="9875838" y="5670550"/>
          <p14:tracePt t="152923" x="9759950" y="5599113"/>
          <p14:tracePt t="152938" x="9742488" y="5562600"/>
          <p14:tracePt t="152954" x="9715500" y="5527675"/>
          <p14:tracePt t="152971" x="9715500" y="5491163"/>
          <p14:tracePt t="152988" x="9688513" y="5446713"/>
          <p14:tracePt t="153005" x="9680575" y="5402263"/>
          <p14:tracePt t="153021" x="9661525" y="5384800"/>
          <p14:tracePt t="153040" x="9653588" y="5375275"/>
          <p14:tracePt t="153058" x="9634538" y="5322888"/>
          <p14:tracePt t="153074" x="9626600" y="5295900"/>
          <p14:tracePt t="153090" x="9609138" y="5259388"/>
          <p14:tracePt t="153107" x="9590088" y="5224463"/>
          <p14:tracePt t="153123" x="9563100" y="5170488"/>
          <p14:tracePt t="153140" x="9537700" y="5133975"/>
          <p14:tracePt t="153157" x="9528175" y="5126038"/>
          <p14:tracePt t="153174" x="9510713" y="5108575"/>
          <p14:tracePt t="153190" x="9510713" y="5081588"/>
          <p14:tracePt t="153207" x="9510713" y="5045075"/>
          <p14:tracePt t="153226" x="9501188" y="4991100"/>
          <p14:tracePt t="153242" x="9501188" y="4983163"/>
          <p14:tracePt t="153258" x="9501188" y="4965700"/>
          <p14:tracePt t="153274" x="9501188" y="4946650"/>
          <p14:tracePt t="153291" x="9501188" y="4938713"/>
          <p14:tracePt t="153324" x="9501188" y="4929188"/>
          <p14:tracePt t="153341" x="9501188" y="4911725"/>
          <p14:tracePt t="153374" x="9501188" y="4902200"/>
          <p14:tracePt t="153483" x="9501188" y="4911725"/>
          <p14:tracePt t="153499" x="9510713" y="4929188"/>
          <p14:tracePt t="153509" x="9518650" y="4956175"/>
          <p14:tracePt t="153525" x="9572625" y="5037138"/>
          <p14:tracePt t="153541" x="9609138" y="5089525"/>
          <p14:tracePt t="153558" x="9671050" y="5170488"/>
          <p14:tracePt t="153575" x="9742488" y="5241925"/>
          <p14:tracePt t="153592" x="9823450" y="5295900"/>
          <p14:tracePt t="153610" x="9912350" y="5330825"/>
          <p14:tracePt t="153627" x="9939338" y="5340350"/>
          <p14:tracePt t="153642" x="9983788" y="5348288"/>
          <p14:tracePt t="153659" x="10063163" y="5348288"/>
          <p14:tracePt t="153676" x="10188575" y="5348288"/>
          <p14:tracePt t="153692" x="10340975" y="5348288"/>
          <p14:tracePt t="153709" x="10510838" y="5348288"/>
          <p14:tracePt t="153725" x="10653713" y="5348288"/>
          <p14:tracePt t="153742" x="10769600" y="5340350"/>
          <p14:tracePt t="153759" x="10895013" y="5313363"/>
          <p14:tracePt t="153778" x="11072813" y="5259388"/>
          <p14:tracePt t="153794" x="11180763" y="5205413"/>
          <p14:tracePt t="153811" x="11269663" y="5153025"/>
          <p14:tracePt t="153826" x="11349038" y="5099050"/>
          <p14:tracePt t="153843" x="11385550" y="5045075"/>
          <p14:tracePt t="153860" x="11395075" y="5000625"/>
          <p14:tracePt t="153876" x="11395075" y="4956175"/>
          <p14:tracePt t="153893" x="11395075" y="4929188"/>
          <p14:tracePt t="153910" x="11395075" y="4894263"/>
          <p14:tracePt t="153926" x="11395075" y="4875213"/>
          <p14:tracePt t="153943" x="11395075" y="4867275"/>
          <p14:tracePt t="153960" x="11395075" y="4848225"/>
          <p14:tracePt t="153999" x="11395075" y="4840288"/>
          <p14:tracePt t="154143" x="11385550" y="4840288"/>
          <p14:tracePt t="154167" x="11368088" y="4867275"/>
          <p14:tracePt t="154175" x="11349038" y="4902200"/>
          <p14:tracePt t="154183" x="11349038" y="4946650"/>
          <p14:tracePt t="154194" x="11314113" y="4983163"/>
          <p14:tracePt t="154211" x="11269663" y="5027613"/>
          <p14:tracePt t="154227" x="11161713" y="5089525"/>
          <p14:tracePt t="154245" x="10858500" y="5187950"/>
          <p14:tracePt t="154262" x="10563225" y="5232400"/>
          <p14:tracePt t="154278" x="10348913" y="5241925"/>
          <p14:tracePt t="154295" x="10072688" y="5241925"/>
          <p14:tracePt t="154312" x="9653588" y="5241925"/>
          <p14:tracePt t="154329" x="9269413" y="5241925"/>
          <p14:tracePt t="154345" x="8983663" y="5232400"/>
          <p14:tracePt t="154361" x="8796338" y="5187950"/>
          <p14:tracePt t="154378" x="8732838" y="5170488"/>
          <p14:tracePt t="154395" x="8724900" y="5160963"/>
          <p14:tracePt t="154412" x="8715375" y="5133975"/>
          <p14:tracePt t="154448" x="8715375" y="5116513"/>
          <p14:tracePt t="154465" x="8715375" y="5108575"/>
          <p14:tracePt t="154481" x="8715375" y="5099050"/>
          <p14:tracePt t="154502" x="8715375" y="5089525"/>
          <p14:tracePt t="154614" x="8715375" y="5099050"/>
          <p14:tracePt t="154623" x="8715375" y="5116513"/>
          <p14:tracePt t="154638" x="8715375" y="5133975"/>
          <p14:tracePt t="154649" x="8715375" y="5143500"/>
          <p14:tracePt t="154663" x="8715375" y="5170488"/>
          <p14:tracePt t="154680" x="8715375" y="5197475"/>
          <p14:tracePt t="154696" x="8715375" y="5224463"/>
          <p14:tracePt t="154713" x="8697913" y="5259388"/>
          <p14:tracePt t="154730" x="8661400" y="5295900"/>
          <p14:tracePt t="154746" x="8589963" y="5313363"/>
          <p14:tracePt t="154763" x="8545513" y="5313363"/>
          <p14:tracePt t="154780" x="8491538" y="5313363"/>
          <p14:tracePt t="154798" x="8313738" y="5313363"/>
          <p14:tracePt t="154815" x="8161338" y="5313363"/>
          <p14:tracePt t="154831" x="7991475" y="5286375"/>
          <p14:tracePt t="154847" x="7831138" y="5232400"/>
          <p14:tracePt t="154864" x="7680325" y="5187950"/>
          <p14:tracePt t="154880" x="7537450" y="5133975"/>
          <p14:tracePt t="154897" x="7412038" y="5081588"/>
          <p14:tracePt t="154914" x="7296150" y="5037138"/>
          <p14:tracePt t="154930" x="7224713" y="4991100"/>
          <p14:tracePt t="154947" x="7180263" y="4965700"/>
          <p14:tracePt t="154966" x="7134225" y="4919663"/>
          <p14:tracePt t="154982" x="7126288" y="4902200"/>
          <p14:tracePt t="154998" x="7116763" y="4902200"/>
          <p14:tracePt t="155135" x="7126288" y="4902200"/>
          <p14:tracePt t="155142" x="7134225" y="4902200"/>
          <p14:tracePt t="155151" x="7143750" y="4902200"/>
          <p14:tracePt t="155166" x="7197725" y="4919663"/>
          <p14:tracePt t="155183" x="7259638" y="4946650"/>
          <p14:tracePt t="155198" x="7313613" y="4956175"/>
          <p14:tracePt t="155215" x="7429500" y="4983163"/>
          <p14:tracePt t="155232" x="7599363" y="5000625"/>
          <p14:tracePt t="155248" x="7777163" y="5018088"/>
          <p14:tracePt t="155265" x="7947025" y="5018088"/>
          <p14:tracePt t="155282" x="8089900" y="5018088"/>
          <p14:tracePt t="155298" x="8205788" y="5018088"/>
          <p14:tracePt t="155315" x="8348663" y="5018088"/>
          <p14:tracePt t="155332" x="8528050" y="5018088"/>
          <p14:tracePt t="155350" x="8840788" y="4973638"/>
          <p14:tracePt t="155367" x="9045575" y="4911725"/>
          <p14:tracePt t="155382" x="9197975" y="4867275"/>
          <p14:tracePt t="155399" x="9242425" y="4848225"/>
          <p14:tracePt t="155432" x="9242425" y="4840288"/>
          <p14:tracePt t="155471" x="9242425" y="4830763"/>
          <p14:tracePt t="155486" x="9224963" y="4822825"/>
          <p14:tracePt t="155503" x="9205913" y="4822825"/>
          <p14:tracePt t="155511" x="9197975" y="4822825"/>
          <p14:tracePt t="155519" x="9180513" y="4822825"/>
          <p14:tracePt t="155536" x="9153525" y="4822825"/>
          <p14:tracePt t="155551" x="9117013" y="4822825"/>
          <p14:tracePt t="155566" x="9109075" y="4822825"/>
          <p14:tracePt t="155711" x="9126538" y="4822825"/>
          <p14:tracePt t="155719" x="9134475" y="4822825"/>
          <p14:tracePt t="155735" x="9180513" y="4840288"/>
          <p14:tracePt t="155750" x="9232900" y="4848225"/>
          <p14:tracePt t="155767" x="9340850" y="4867275"/>
          <p14:tracePt t="155784" x="9545638" y="4884738"/>
          <p14:tracePt t="155800" x="9804400" y="4884738"/>
          <p14:tracePt t="155817" x="10215563" y="4884738"/>
          <p14:tracePt t="155835" x="10680700" y="4884738"/>
          <p14:tracePt t="155851" x="11063288" y="4867275"/>
          <p14:tracePt t="155867" x="11314113" y="4848225"/>
          <p14:tracePt t="155886" x="11545888" y="4813300"/>
          <p14:tracePt t="155902" x="11626850" y="4795838"/>
          <p14:tracePt t="155918" x="11698288" y="4776788"/>
          <p14:tracePt t="155935" x="11752263" y="4759325"/>
          <p14:tracePt t="155951" x="11787188" y="4741863"/>
          <p14:tracePt t="155968" x="11787188" y="4732338"/>
          <p14:tracePt t="155986" x="11796713" y="4732338"/>
          <p14:tracePt t="156047" x="11804650" y="4732338"/>
          <p14:tracePt t="156055" x="11814175" y="4732338"/>
          <p14:tracePt t="156068" x="11823700" y="4751388"/>
          <p14:tracePt t="156087" x="11841163" y="4768850"/>
          <p14:tracePt t="156103" x="11858625" y="4786313"/>
          <p14:tracePt t="156126" x="11868150" y="4795838"/>
          <p14:tracePt t="156137" x="11876088" y="4795838"/>
          <p14:tracePt t="156152" x="11895138" y="4803775"/>
          <p14:tracePt t="156175" x="11903075" y="4803775"/>
          <p14:tracePt t="156415" x="11903075" y="4813300"/>
          <p14:tracePt t="156423" x="11895138" y="4822825"/>
          <p14:tracePt t="156438" x="11876088" y="4830763"/>
          <p14:tracePt t="156454" x="11876088" y="4848225"/>
          <p14:tracePt t="156543" x="11868150" y="4848225"/>
          <p14:tracePt t="156558" x="11858625" y="4867275"/>
          <p14:tracePt t="156566" x="11841163" y="4875213"/>
          <p14:tracePt t="156575" x="11823700" y="4884738"/>
          <p14:tracePt t="156587" x="11814175" y="4911725"/>
          <p14:tracePt t="156605" x="11760200" y="4983163"/>
          <p14:tracePt t="156622" x="11706225" y="5045075"/>
          <p14:tracePt t="156638" x="11590338" y="5116513"/>
          <p14:tracePt t="156653" x="11349038" y="5214938"/>
          <p14:tracePt t="156669" x="10868025" y="5330825"/>
          <p14:tracePt t="156686" x="10313988" y="5394325"/>
          <p14:tracePt t="156703" x="9929813" y="5402263"/>
          <p14:tracePt t="156719" x="9609138" y="5402263"/>
          <p14:tracePt t="156736" x="9331325" y="5402263"/>
          <p14:tracePt t="156754" x="9099550" y="5402263"/>
          <p14:tracePt t="156771" x="8920163" y="5384800"/>
          <p14:tracePt t="156788" x="8786813" y="5348288"/>
          <p14:tracePt t="156806" x="8705850" y="5313363"/>
          <p14:tracePt t="156823" x="8680450" y="5295900"/>
          <p14:tracePt t="156838" x="8661400" y="5276850"/>
          <p14:tracePt t="156855" x="8653463" y="5268913"/>
          <p14:tracePt t="156888" x="8653463" y="5259388"/>
          <p14:tracePt t="156951" x="8653463" y="5276850"/>
          <p14:tracePt t="156958" x="8653463" y="5286375"/>
          <p14:tracePt t="156972" x="8643938" y="5313363"/>
          <p14:tracePt t="156990" x="8562975" y="5330825"/>
          <p14:tracePt t="157005" x="8510588" y="5340350"/>
          <p14:tracePt t="157022" x="8358188" y="5357813"/>
          <p14:tracePt t="157039" x="8232775" y="5367338"/>
          <p14:tracePt t="157058" x="8027988" y="5367338"/>
          <p14:tracePt t="157072" x="7956550" y="5367338"/>
          <p14:tracePt t="157090" x="7715250" y="5357813"/>
          <p14:tracePt t="157107" x="7545388" y="5313363"/>
          <p14:tracePt t="157122" x="7348538" y="5232400"/>
          <p14:tracePt t="157139" x="7170738" y="5133975"/>
          <p14:tracePt t="157157" x="7045325" y="5054600"/>
          <p14:tracePt t="157172" x="7037388" y="5037138"/>
          <p14:tracePt t="157189" x="7037388" y="5027613"/>
          <p14:tracePt t="157251" x="7037388" y="5018088"/>
          <p14:tracePt t="157299" x="7054850" y="5018088"/>
          <p14:tracePt t="157306" x="7062788" y="5027613"/>
          <p14:tracePt t="157330" x="7072313" y="5037138"/>
          <p14:tracePt t="157341" x="7081838" y="5037138"/>
          <p14:tracePt t="157357" x="7126288" y="5072063"/>
          <p14:tracePt t="157374" x="7161213" y="5099050"/>
          <p14:tracePt t="157390" x="7232650" y="5126038"/>
          <p14:tracePt t="157407" x="7385050" y="5153025"/>
          <p14:tracePt t="157424" x="7599363" y="5170488"/>
          <p14:tracePt t="157442" x="8027988" y="5170488"/>
          <p14:tracePt t="157459" x="8313738" y="5143500"/>
          <p14:tracePt t="157474" x="8562975" y="5081588"/>
          <p14:tracePt t="157491" x="8742363" y="5027613"/>
          <p14:tracePt t="157508" x="8848725" y="4973638"/>
          <p14:tracePt t="157525" x="8867775" y="4938713"/>
          <p14:tracePt t="157541" x="8867775" y="4929188"/>
          <p14:tracePt t="157558" x="8867775" y="4911725"/>
          <p14:tracePt t="157574" x="8867775" y="4894263"/>
          <p14:tracePt t="157591" x="8867775" y="4875213"/>
          <p14:tracePt t="157608" x="8867775" y="4867275"/>
          <p14:tracePt t="157626" x="8867775" y="4857750"/>
          <p14:tracePt t="157763" x="8875713" y="4857750"/>
          <p14:tracePt t="157778" x="8885238" y="4857750"/>
          <p14:tracePt t="157787" x="8894763" y="4857750"/>
          <p14:tracePt t="157795" x="8902700" y="4857750"/>
          <p14:tracePt t="157810" x="8939213" y="4867275"/>
          <p14:tracePt t="157826" x="9010650" y="4884738"/>
          <p14:tracePt t="157842" x="9134475" y="4902200"/>
          <p14:tracePt t="157859" x="9304338" y="4919663"/>
          <p14:tracePt t="157876" x="9466263" y="4938713"/>
          <p14:tracePt t="157892" x="9634538" y="4946650"/>
          <p14:tracePt t="157909" x="9804400" y="4946650"/>
          <p14:tracePt t="157926" x="9974263" y="4946650"/>
          <p14:tracePt t="157943" x="10126663" y="4946650"/>
          <p14:tracePt t="157962" x="10348913" y="4956175"/>
          <p14:tracePt t="157976" x="10429875" y="4965700"/>
          <p14:tracePt t="157994" x="10626725" y="4973638"/>
          <p14:tracePt t="158010" x="10752138" y="4973638"/>
          <p14:tracePt t="158026" x="10858500" y="4973638"/>
          <p14:tracePt t="158043" x="10956925" y="4973638"/>
          <p14:tracePt t="158060" x="11037888" y="4973638"/>
          <p14:tracePt t="158076" x="11117263" y="4973638"/>
          <p14:tracePt t="158093" x="11188700" y="4965700"/>
          <p14:tracePt t="158110" x="11260138" y="4938713"/>
          <p14:tracePt t="158126" x="11314113" y="4902200"/>
          <p14:tracePt t="158143" x="11341100" y="4875213"/>
          <p14:tracePt t="158226" x="11304588" y="4884738"/>
          <p14:tracePt t="158235" x="11260138" y="4911725"/>
          <p14:tracePt t="158244" x="11233150" y="4919663"/>
          <p14:tracePt t="158261" x="11072813" y="4956175"/>
          <p14:tracePt t="158277" x="10796588" y="5018088"/>
          <p14:tracePt t="158294" x="10260013" y="5089525"/>
          <p14:tracePt t="158310" x="9732963" y="5153025"/>
          <p14:tracePt t="158327" x="9348788" y="5170488"/>
          <p14:tracePt t="158344" x="9134475" y="5187950"/>
          <p14:tracePt t="158363" x="8831263" y="5197475"/>
          <p14:tracePt t="158378" x="8599488" y="5197475"/>
          <p14:tracePt t="158395" x="8242300" y="5197475"/>
          <p14:tracePt t="158411" x="7875588" y="5197475"/>
          <p14:tracePt t="158428" x="7554913" y="5197475"/>
          <p14:tracePt t="158446" x="7340600" y="5197475"/>
          <p14:tracePt t="158461" x="7224713" y="5197475"/>
          <p14:tracePt t="158478" x="7188200" y="5197475"/>
          <p14:tracePt t="158495" x="7134225" y="5197475"/>
          <p14:tracePt t="158511" x="7089775" y="5197475"/>
          <p14:tracePt t="158528" x="7045325" y="5197475"/>
          <p14:tracePt t="158545" x="7010400" y="5187950"/>
          <p14:tracePt t="158581" x="7000875" y="5187950"/>
          <p14:tracePt t="158597" x="7000875" y="5180013"/>
          <p14:tracePt t="158628" x="6991350" y="5160963"/>
          <p14:tracePt t="158635" x="6983413" y="5153025"/>
          <p14:tracePt t="158667" x="6983413" y="5143500"/>
          <p14:tracePt t="158674" x="6983413" y="5133975"/>
          <p14:tracePt t="158683" x="6983413" y="5126038"/>
          <p14:tracePt t="158699" x="6983413" y="5116513"/>
          <p14:tracePt t="158715" x="6983413" y="5099050"/>
          <p14:tracePt t="158730" x="6991350" y="5081588"/>
          <p14:tracePt t="158747" x="7018338" y="5062538"/>
          <p14:tracePt t="158763" x="7081838" y="5027613"/>
          <p14:tracePt t="158779" x="7134225" y="5027613"/>
          <p14:tracePt t="158796" x="7224713" y="5018088"/>
          <p14:tracePt t="158812" x="7348538" y="5018088"/>
          <p14:tracePt t="158829" x="7518400" y="5018088"/>
          <p14:tracePt t="158846" x="7661275" y="5010150"/>
          <p14:tracePt t="158863" x="7786688" y="5010150"/>
          <p14:tracePt t="158879" x="7848600" y="5010150"/>
          <p14:tracePt t="158898" x="7885113" y="5010150"/>
          <p14:tracePt t="158915" x="7912100" y="5010150"/>
          <p14:tracePt t="158930" x="7974013" y="5010150"/>
          <p14:tracePt t="158947" x="8045450" y="5010150"/>
          <p14:tracePt t="158965" x="8153400" y="5010150"/>
          <p14:tracePt t="158980" x="8304213" y="5000625"/>
          <p14:tracePt t="158996" x="8447088" y="4983163"/>
          <p14:tracePt t="159013" x="8589963" y="4946650"/>
          <p14:tracePt t="159030" x="8751888" y="4929188"/>
          <p14:tracePt t="159047" x="8929688" y="4911725"/>
          <p14:tracePt t="159066" x="9251950" y="4875213"/>
          <p14:tracePt t="159081" x="9375775" y="4867275"/>
          <p14:tracePt t="159098" x="9769475" y="4822825"/>
          <p14:tracePt t="159114" x="10063163" y="4776788"/>
          <p14:tracePt t="159131" x="10358438" y="4751388"/>
          <p14:tracePt t="159147" x="10609263" y="4714875"/>
          <p14:tracePt t="159166" x="10814050" y="4697413"/>
          <p14:tracePt t="159180" x="10939463" y="4697413"/>
          <p14:tracePt t="159197" x="10983913" y="4697413"/>
          <p14:tracePt t="159214" x="11010900" y="4697413"/>
          <p14:tracePt t="159231" x="11037888" y="4697413"/>
          <p14:tracePt t="159247" x="11055350" y="4697413"/>
          <p14:tracePt t="159265" x="11063288" y="4697413"/>
          <p14:tracePt t="159284" x="11072813" y="4697413"/>
          <p14:tracePt t="159301" x="11082338" y="4697413"/>
          <p14:tracePt t="159323" x="11090275" y="4697413"/>
          <p14:tracePt t="159333" x="11090275" y="4705350"/>
          <p14:tracePt t="159348" x="11117263" y="4724400"/>
          <p14:tracePt t="159365" x="11126788" y="4724400"/>
          <p14:tracePt t="159381" x="11144250" y="4741863"/>
          <p14:tracePt t="159398" x="11144250" y="4751388"/>
          <p14:tracePt t="159415" x="11153775" y="4759325"/>
          <p14:tracePt t="159443" x="11153775" y="4768850"/>
          <p14:tracePt t="159451" x="11153775" y="4776788"/>
          <p14:tracePt t="159469" x="11153775" y="4795838"/>
          <p14:tracePt t="159482" x="11171238" y="4813300"/>
          <p14:tracePt t="159499" x="11180763" y="4848225"/>
          <p14:tracePt t="159516" x="11198225" y="4884738"/>
          <p14:tracePt t="159532" x="11206163" y="4902200"/>
          <p14:tracePt t="159549" x="11215688" y="4911725"/>
          <p14:tracePt t="159683" x="11233150" y="4919663"/>
          <p14:tracePt t="160019" x="11225213" y="4919663"/>
          <p14:tracePt t="160027" x="11215688" y="4919663"/>
          <p14:tracePt t="160037" x="11206163" y="4919663"/>
          <p14:tracePt t="160058" x="11198225" y="4919663"/>
          <p14:tracePt t="160075" x="11188700" y="4919663"/>
          <p14:tracePt t="160086" x="11180763" y="4919663"/>
          <p14:tracePt t="160105" x="11171238" y="4929188"/>
          <p14:tracePt t="160119" x="11161713" y="4929188"/>
          <p14:tracePt t="160135" x="11134725" y="4946650"/>
          <p14:tracePt t="160151" x="11134725" y="4956175"/>
          <p14:tracePt t="160168" x="11117263" y="4956175"/>
          <p14:tracePt t="160185" x="11109325" y="4965700"/>
          <p14:tracePt t="160203" x="11082338" y="4973638"/>
          <p14:tracePt t="160350" x="11082338" y="4983163"/>
          <p14:tracePt t="160359" x="11072813" y="4983163"/>
          <p14:tracePt t="160369" x="11072813" y="4991100"/>
          <p14:tracePt t="160486" x="11082338" y="4991100"/>
          <p14:tracePt t="160494" x="11090275" y="4983163"/>
          <p14:tracePt t="160505" x="11099800" y="4965700"/>
          <p14:tracePt t="160519" x="11109325" y="4938713"/>
          <p14:tracePt t="160537" x="11117263" y="4919663"/>
          <p14:tracePt t="160553" x="11117263" y="4894263"/>
          <p14:tracePt t="160569" x="11117263" y="4867275"/>
          <p14:tracePt t="160603" x="11126788" y="4857750"/>
          <p14:tracePt t="160702" x="11134725" y="4857750"/>
          <p14:tracePt t="160759" x="11144250" y="4857750"/>
          <p14:tracePt t="160766" x="11153775" y="4857750"/>
          <p14:tracePt t="160774" x="11161713" y="4857750"/>
          <p14:tracePt t="160787" x="11171238" y="4857750"/>
          <p14:tracePt t="160806" x="11180763" y="4857750"/>
          <p14:tracePt t="160998" x="11161713" y="4867275"/>
          <p14:tracePt t="161007" x="11144250" y="4875213"/>
          <p14:tracePt t="161022" x="11072813" y="4902200"/>
          <p14:tracePt t="161038" x="11018838" y="4911725"/>
          <p14:tracePt t="161055" x="10875963" y="4929188"/>
          <p14:tracePt t="161072" x="10688638" y="4946650"/>
          <p14:tracePt t="161088" x="10466388" y="4983163"/>
          <p14:tracePt t="161105" x="10188575" y="5000625"/>
          <p14:tracePt t="161122" x="10001250" y="5000625"/>
          <p14:tracePt t="161138" x="9590088" y="5000625"/>
          <p14:tracePt t="161144" x="9340850" y="4991100"/>
          <p14:tracePt t="161155" x="9117013" y="4983163"/>
          <p14:tracePt t="161172" x="8732838" y="4929188"/>
          <p14:tracePt t="161190" x="8313738" y="4830763"/>
          <p14:tracePt t="161207" x="8224838" y="4803775"/>
          <p14:tracePt t="161222" x="8188325" y="4786313"/>
          <p14:tracePt t="161239" x="8161338" y="4768850"/>
          <p14:tracePt t="161256" x="8134350" y="4741863"/>
          <p14:tracePt t="161272" x="8108950" y="4741863"/>
          <p14:tracePt t="161290" x="8072438" y="4741863"/>
          <p14:tracePt t="161306" x="8045450" y="4741863"/>
          <p14:tracePt t="161322" x="8027988" y="4741863"/>
          <p14:tracePt t="161359" x="8010525" y="4741863"/>
          <p14:tracePt t="161366" x="8001000" y="4741863"/>
          <p14:tracePt t="161376" x="7974013" y="4741863"/>
          <p14:tracePt t="161391" x="7912100" y="4741863"/>
          <p14:tracePt t="161406" x="7804150" y="4759325"/>
          <p14:tracePt t="161423" x="7653338" y="4776788"/>
          <p14:tracePt t="161440" x="7518400" y="4803775"/>
          <p14:tracePt t="161456" x="7439025" y="4813300"/>
          <p14:tracePt t="161473" x="7375525" y="4822825"/>
          <p14:tracePt t="161491" x="7323138" y="4830763"/>
          <p14:tracePt t="161506" x="7296150" y="4830763"/>
          <p14:tracePt t="161887" x="7286625" y="4830763"/>
          <p14:tracePt t="163123" x="7296150" y="4830763"/>
          <p14:tracePt t="163139" x="7304088" y="4830763"/>
          <p14:tracePt t="163475" x="7304088" y="4822825"/>
          <p14:tracePt t="163490" x="7313613" y="4830763"/>
          <p14:tracePt t="163500" x="7331075" y="4830763"/>
          <p14:tracePt t="163516" x="7348538" y="4848225"/>
          <p14:tracePt t="163531" x="7375525" y="4884738"/>
          <p14:tracePt t="163548" x="7385050" y="4902200"/>
          <p14:tracePt t="163565" x="7402513" y="4929188"/>
          <p14:tracePt t="163581" x="7412038" y="4965700"/>
          <p14:tracePt t="163598" x="7429500" y="4983163"/>
          <p14:tracePt t="163615" x="7446963" y="5000625"/>
          <p14:tracePt t="163632" x="7473950" y="5027613"/>
          <p14:tracePt t="163637" x="7491413" y="5045075"/>
          <p14:tracePt t="163650" x="7518400" y="5072063"/>
          <p14:tracePt t="163667" x="7527925" y="5099050"/>
          <p14:tracePt t="163682" x="7554913" y="5126038"/>
          <p14:tracePt t="163699" x="7562850" y="5143500"/>
          <p14:tracePt t="163716" x="7572375" y="5160963"/>
          <p14:tracePt t="163732" x="7608888" y="5205413"/>
          <p14:tracePt t="163749" x="7634288" y="5251450"/>
          <p14:tracePt t="163766" x="7670800" y="5295900"/>
          <p14:tracePt t="163782" x="7680325" y="5313363"/>
          <p14:tracePt t="163799" x="7688263" y="5322888"/>
          <p14:tracePt t="163818" x="7697788" y="5348288"/>
          <p14:tracePt t="163834" x="7724775" y="5375275"/>
          <p14:tracePt t="163851" x="7724775" y="5394325"/>
          <p14:tracePt t="163867" x="7724775" y="5411788"/>
          <p14:tracePt t="163883" x="7724775" y="5429250"/>
          <p14:tracePt t="163899" x="7724775" y="5446713"/>
          <p14:tracePt t="163917" x="7724775" y="5456238"/>
          <p14:tracePt t="163933" x="7724775" y="5473700"/>
          <p14:tracePt t="163950" x="7724775" y="5483225"/>
          <p14:tracePt t="163967" x="7724775" y="5491163"/>
          <p14:tracePt t="179439" x="7732713" y="5483225"/>
          <p14:tracePt t="179446" x="7732713" y="5446713"/>
          <p14:tracePt t="179462" x="7769225" y="5180013"/>
          <p14:tracePt t="179478" x="7823200" y="4768850"/>
          <p14:tracePt t="179495" x="7848600" y="4268788"/>
          <p14:tracePt t="179512" x="7589838" y="3616325"/>
          <p14:tracePt t="179529" x="7045325" y="2884488"/>
          <p14:tracePt t="179545" x="6394450" y="2160588"/>
          <p14:tracePt t="179562" x="5759450" y="1527175"/>
          <p14:tracePt t="179579" x="5197475" y="982663"/>
          <p14:tracePt t="179595" x="4714875" y="581025"/>
          <p14:tracePt t="179614" x="4438650" y="374650"/>
          <p14:tracePt t="179679" x="4419600" y="357188"/>
          <p14:tracePt t="179687" x="4384675" y="330200"/>
          <p14:tracePt t="179697" x="4375150" y="312738"/>
          <p14:tracePt t="179713" x="4340225" y="250825"/>
          <p14:tracePt t="179730" x="4268788" y="133350"/>
          <p14:tracePt t="179746" x="4197350" y="0"/>
          <p14:tracePt t="179763" x="4143375" y="0"/>
          <p14:tracePt t="179779" x="4071938" y="0"/>
          <p14:tracePt t="179798" x="3902075" y="0"/>
          <p14:tracePt t="179814" x="3705225" y="0"/>
          <p14:tracePt t="179831" x="3330575" y="0"/>
          <p14:tracePt t="179846" x="2874963" y="0"/>
          <p14:tracePt t="179863" x="2473325" y="0"/>
          <p14:tracePt t="179880" x="2214563" y="0"/>
          <p14:tracePt t="179897" x="2036763" y="0"/>
          <p14:tracePt t="179913" x="1901825" y="0"/>
          <p14:tracePt t="179929" x="1830388" y="0"/>
          <p14:tracePt t="179945" x="1758950" y="17463"/>
          <p14:tracePt t="179962" x="1679575" y="53975"/>
          <p14:tracePt t="179979" x="1598613" y="80963"/>
          <p14:tracePt t="179995" x="1509713" y="98425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39008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Dependency (use-a)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Association (use-a)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769697" y="1457256"/>
            <a:ext cx="4198513" cy="1069515"/>
            <a:chOff x="3412901" y="1511075"/>
            <a:chExt cx="4198513" cy="1069515"/>
          </a:xfrm>
        </p:grpSpPr>
        <p:grpSp>
          <p:nvGrpSpPr>
            <p:cNvPr id="8" name="Group 7"/>
            <p:cNvGrpSpPr/>
            <p:nvPr/>
          </p:nvGrpSpPr>
          <p:grpSpPr>
            <a:xfrm>
              <a:off x="3412901" y="1511075"/>
              <a:ext cx="4198513" cy="579550"/>
              <a:chOff x="4906851" y="1918951"/>
              <a:chExt cx="5239364" cy="57955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4906851" y="1918952"/>
                <a:ext cx="1378039" cy="5795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Class A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369122" y="1918951"/>
                <a:ext cx="1777093" cy="57954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Class B</a:t>
                </a:r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11" idx="1"/>
              </p:cNvCxnSpPr>
              <p:nvPr/>
            </p:nvCxnSpPr>
            <p:spPr>
              <a:xfrm flipV="1">
                <a:off x="6284890" y="2208726"/>
                <a:ext cx="2084232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4290636" y="2211258"/>
              <a:ext cx="2398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Uses some functions of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11497" y="2480360"/>
            <a:ext cx="3825026" cy="695473"/>
            <a:chOff x="3581400" y="1354213"/>
            <a:chExt cx="3825026" cy="695473"/>
          </a:xfrm>
        </p:grpSpPr>
        <p:grpSp>
          <p:nvGrpSpPr>
            <p:cNvPr id="15" name="Group 14"/>
            <p:cNvGrpSpPr/>
            <p:nvPr/>
          </p:nvGrpSpPr>
          <p:grpSpPr>
            <a:xfrm>
              <a:off x="3581400" y="1470136"/>
              <a:ext cx="3825026" cy="579550"/>
              <a:chOff x="4906851" y="1918951"/>
              <a:chExt cx="4760173" cy="57955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906851" y="1918952"/>
                <a:ext cx="1378039" cy="5795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Driver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8369122" y="1918951"/>
                <a:ext cx="1297902" cy="57954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Car</a:t>
                </a:r>
              </a:p>
            </p:txBody>
          </p:sp>
          <p:cxnSp>
            <p:nvCxnSpPr>
              <p:cNvPr id="19" name="Straight Arrow Connector 18"/>
              <p:cNvCxnSpPr>
                <a:stCxn id="17" idx="3"/>
                <a:endCxn id="18" idx="1"/>
              </p:cNvCxnSpPr>
              <p:nvPr/>
            </p:nvCxnSpPr>
            <p:spPr>
              <a:xfrm flipV="1">
                <a:off x="6284890" y="2208726"/>
                <a:ext cx="2084232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5079545" y="1354213"/>
              <a:ext cx="690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Drive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82109" y="3356532"/>
            <a:ext cx="4198513" cy="679575"/>
            <a:chOff x="3412901" y="1411050"/>
            <a:chExt cx="4198513" cy="679575"/>
          </a:xfrm>
        </p:grpSpPr>
        <p:grpSp>
          <p:nvGrpSpPr>
            <p:cNvPr id="29" name="Group 28"/>
            <p:cNvGrpSpPr/>
            <p:nvPr/>
          </p:nvGrpSpPr>
          <p:grpSpPr>
            <a:xfrm>
              <a:off x="3412901" y="1511075"/>
              <a:ext cx="4198513" cy="579550"/>
              <a:chOff x="4906851" y="1918951"/>
              <a:chExt cx="5239364" cy="57955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906851" y="1918952"/>
                <a:ext cx="1378039" cy="5795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Course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369122" y="1918951"/>
                <a:ext cx="1777093" cy="57954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Course</a:t>
                </a:r>
              </a:p>
            </p:txBody>
          </p:sp>
          <p:cxnSp>
            <p:nvCxnSpPr>
              <p:cNvPr id="33" name="Straight Arrow Connector 32"/>
              <p:cNvCxnSpPr>
                <a:stCxn id="31" idx="3"/>
                <a:endCxn id="32" idx="1"/>
              </p:cNvCxnSpPr>
              <p:nvPr/>
            </p:nvCxnSpPr>
            <p:spPr>
              <a:xfrm flipV="1">
                <a:off x="6284890" y="2208726"/>
                <a:ext cx="2084232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4599729" y="1411050"/>
              <a:ext cx="1340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Prerequisite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641757" y="4197000"/>
            <a:ext cx="6638161" cy="689730"/>
            <a:chOff x="3307282" y="1336379"/>
            <a:chExt cx="6638161" cy="689730"/>
          </a:xfrm>
        </p:grpSpPr>
        <p:grpSp>
          <p:nvGrpSpPr>
            <p:cNvPr id="35" name="Group 34"/>
            <p:cNvGrpSpPr/>
            <p:nvPr/>
          </p:nvGrpSpPr>
          <p:grpSpPr>
            <a:xfrm>
              <a:off x="5424069" y="1336379"/>
              <a:ext cx="4521374" cy="683862"/>
              <a:chOff x="543302" y="1475987"/>
              <a:chExt cx="4281711" cy="683862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543302" y="1580300"/>
                <a:ext cx="4281711" cy="579549"/>
                <a:chOff x="4539854" y="1918951"/>
                <a:chExt cx="5328512" cy="579549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4539854" y="1918951"/>
                  <a:ext cx="2882231" cy="579549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/>
                    <a:t>Medical Checkup</a:t>
                  </a: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8490327" y="1918951"/>
                  <a:ext cx="1378039" cy="579549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/>
                    <a:t>Patient</a:t>
                  </a:r>
                </a:p>
              </p:txBody>
            </p:sp>
            <p:cxnSp>
              <p:nvCxnSpPr>
                <p:cNvPr id="45" name="Straight Arrow Connector 44"/>
                <p:cNvCxnSpPr>
                  <a:stCxn id="44" idx="1"/>
                  <a:endCxn id="43" idx="3"/>
                </p:cNvCxnSpPr>
                <p:nvPr/>
              </p:nvCxnSpPr>
              <p:spPr>
                <a:xfrm flipH="1">
                  <a:off x="7422085" y="2208726"/>
                  <a:ext cx="1068242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/>
              <p:cNvSpPr txBox="1"/>
              <p:nvPr/>
            </p:nvSpPr>
            <p:spPr>
              <a:xfrm>
                <a:off x="3115904" y="1475987"/>
                <a:ext cx="4594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get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307282" y="1336379"/>
              <a:ext cx="2116788" cy="689730"/>
              <a:chOff x="2391404" y="1475988"/>
              <a:chExt cx="2116788" cy="68973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391404" y="1586169"/>
                <a:ext cx="2116788" cy="579549"/>
                <a:chOff x="6839777" y="1924820"/>
                <a:chExt cx="2634304" cy="579549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6839777" y="1924820"/>
                  <a:ext cx="1378039" cy="57954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/>
                    <a:t>Doctor</a:t>
                  </a:r>
                </a:p>
              </p:txBody>
            </p:sp>
            <p:cxnSp>
              <p:nvCxnSpPr>
                <p:cNvPr id="40" name="Straight Arrow Connector 39"/>
                <p:cNvCxnSpPr>
                  <a:stCxn id="39" idx="3"/>
                  <a:endCxn id="43" idx="1"/>
                </p:cNvCxnSpPr>
                <p:nvPr/>
              </p:nvCxnSpPr>
              <p:spPr>
                <a:xfrm flipV="1">
                  <a:off x="8217815" y="2208727"/>
                  <a:ext cx="1256266" cy="5868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/>
              <p:cNvSpPr txBox="1"/>
              <p:nvPr/>
            </p:nvSpPr>
            <p:spPr>
              <a:xfrm>
                <a:off x="3543631" y="1475988"/>
                <a:ext cx="964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Perform</a:t>
                </a: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418F7A2-3814-4DAA-BF4C-75BCD397E86E}"/>
              </a:ext>
            </a:extLst>
          </p:cNvPr>
          <p:cNvGrpSpPr/>
          <p:nvPr/>
        </p:nvGrpSpPr>
        <p:grpSpPr>
          <a:xfrm>
            <a:off x="6587820" y="763080"/>
            <a:ext cx="1319760" cy="763920"/>
            <a:chOff x="6587820" y="763080"/>
            <a:chExt cx="1319760" cy="76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993921E-89F3-4BFD-9D18-C0500E10DD9C}"/>
                    </a:ext>
                  </a:extLst>
                </p14:cNvPr>
                <p14:cNvContentPartPr/>
                <p14:nvPr/>
              </p14:nvContentPartPr>
              <p14:xfrm>
                <a:off x="6622380" y="1148640"/>
                <a:ext cx="95760" cy="378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993921E-89F3-4BFD-9D18-C0500E10DD9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13380" y="1140000"/>
                  <a:ext cx="1134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2243F42-73EE-4A70-BFAE-7B7E02C84682}"/>
                    </a:ext>
                  </a:extLst>
                </p14:cNvPr>
                <p14:cNvContentPartPr/>
                <p14:nvPr/>
              </p14:nvContentPartPr>
              <p14:xfrm>
                <a:off x="6587820" y="1314600"/>
                <a:ext cx="228960" cy="147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2243F42-73EE-4A70-BFAE-7B7E02C846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78820" y="1305960"/>
                  <a:ext cx="2466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D4F2BEB-0FF2-4911-8DD7-890EB4FB8E7E}"/>
                    </a:ext>
                  </a:extLst>
                </p14:cNvPr>
                <p14:cNvContentPartPr/>
                <p14:nvPr/>
              </p14:nvContentPartPr>
              <p14:xfrm>
                <a:off x="6825060" y="1251240"/>
                <a:ext cx="162360" cy="69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D4F2BEB-0FF2-4911-8DD7-890EB4FB8E7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16420" y="1242600"/>
                  <a:ext cx="1800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66A1404-DC3C-4EAD-B278-8908851D378B}"/>
                    </a:ext>
                  </a:extLst>
                </p14:cNvPr>
                <p14:cNvContentPartPr/>
                <p14:nvPr/>
              </p14:nvContentPartPr>
              <p14:xfrm>
                <a:off x="7018380" y="960720"/>
                <a:ext cx="353160" cy="261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66A1404-DC3C-4EAD-B278-8908851D37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09740" y="951720"/>
                  <a:ext cx="3708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EA4DE43-E537-4645-ADF7-7370DBD3BA79}"/>
                    </a:ext>
                  </a:extLst>
                </p14:cNvPr>
                <p14:cNvContentPartPr/>
                <p14:nvPr/>
              </p14:nvContentPartPr>
              <p14:xfrm>
                <a:off x="7275060" y="906000"/>
                <a:ext cx="26280" cy="9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EA4DE43-E537-4645-ADF7-7370DBD3BA7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66420" y="897360"/>
                  <a:ext cx="439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5A7A315-CF00-4CFA-80B7-75DF1623ADA5}"/>
                    </a:ext>
                  </a:extLst>
                </p14:cNvPr>
                <p14:cNvContentPartPr/>
                <p14:nvPr/>
              </p14:nvContentPartPr>
              <p14:xfrm>
                <a:off x="7142220" y="943080"/>
                <a:ext cx="142200" cy="121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5A7A315-CF00-4CFA-80B7-75DF1623ADA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33580" y="934080"/>
                  <a:ext cx="1598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B50D37F-0B96-4F02-9F75-8D6B6586BB76}"/>
                    </a:ext>
                  </a:extLst>
                </p14:cNvPr>
                <p14:cNvContentPartPr/>
                <p14:nvPr/>
              </p14:nvContentPartPr>
              <p14:xfrm>
                <a:off x="7393140" y="930840"/>
                <a:ext cx="119160" cy="107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B50D37F-0B96-4F02-9F75-8D6B6586BB7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84140" y="922200"/>
                  <a:ext cx="136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232C973-8748-45CD-A625-8F5307C53990}"/>
                    </a:ext>
                  </a:extLst>
                </p14:cNvPr>
                <p14:cNvContentPartPr/>
                <p14:nvPr/>
              </p14:nvContentPartPr>
              <p14:xfrm>
                <a:off x="7321500" y="763080"/>
                <a:ext cx="456840" cy="625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232C973-8748-45CD-A625-8F5307C539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12500" y="754080"/>
                  <a:ext cx="47448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2052A09-A554-48A2-8819-1646BC81D86D}"/>
                    </a:ext>
                  </a:extLst>
                </p14:cNvPr>
                <p14:cNvContentPartPr/>
                <p14:nvPr/>
              </p14:nvContentPartPr>
              <p14:xfrm>
                <a:off x="7897140" y="965400"/>
                <a:ext cx="10440" cy="7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2052A09-A554-48A2-8819-1646BC81D86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88500" y="956760"/>
                  <a:ext cx="2808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87ED0F0-0FFD-47B0-B1A1-D3CE17058FD2}"/>
                  </a:ext>
                </a:extLst>
              </p14:cNvPr>
              <p14:cNvContentPartPr/>
              <p14:nvPr/>
            </p14:nvContentPartPr>
            <p14:xfrm>
              <a:off x="8352180" y="2877720"/>
              <a:ext cx="273240" cy="3744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87ED0F0-0FFD-47B0-B1A1-D3CE17058FD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43540" y="2868720"/>
                <a:ext cx="290880" cy="39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4860691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3053" x="795338" y="5010150"/>
          <p14:tracePt t="3247" x="795338" y="5018088"/>
          <p14:tracePt t="3254" x="795338" y="5027613"/>
          <p14:tracePt t="3268" x="822325" y="5072063"/>
          <p14:tracePt t="3286" x="911225" y="5187950"/>
          <p14:tracePt t="3302" x="973138" y="5251450"/>
          <p14:tracePt t="3318" x="1108075" y="5375275"/>
          <p14:tracePt t="3335" x="1374775" y="5572125"/>
          <p14:tracePt t="3351" x="1741488" y="5813425"/>
          <p14:tracePt t="3368" x="2197100" y="6081713"/>
          <p14:tracePt t="3385" x="2571750" y="6276975"/>
          <p14:tracePt t="3402" x="2857500" y="6402388"/>
          <p14:tracePt t="3418" x="3054350" y="6483350"/>
          <p14:tracePt t="3436" x="3205163" y="6545263"/>
          <p14:tracePt t="3454" x="3375025" y="6581775"/>
          <p14:tracePt t="3470" x="3446463" y="6599238"/>
          <p14:tracePt t="3487" x="3500438" y="6608763"/>
          <p14:tracePt t="3502" x="3554413" y="6608763"/>
          <p14:tracePt t="3520" x="3643313" y="6589713"/>
          <p14:tracePt t="3536" x="3776663" y="6537325"/>
          <p14:tracePt t="3552" x="3946525" y="6429375"/>
          <p14:tracePt t="3569" x="4197350" y="6251575"/>
          <p14:tracePt t="3586" x="4500563" y="5991225"/>
          <p14:tracePt t="3603" x="4830763" y="5661025"/>
          <p14:tracePt t="3619" x="5153025" y="5241925"/>
          <p14:tracePt t="3638" x="5394325" y="4813300"/>
          <p14:tracePt t="3653" x="5572125" y="4187825"/>
          <p14:tracePt t="3671" x="5589588" y="3875088"/>
          <p14:tracePt t="3687" x="5537200" y="3616325"/>
          <p14:tracePt t="3703" x="5394325" y="3394075"/>
          <p14:tracePt t="3720" x="5160963" y="3179763"/>
          <p14:tracePt t="3737" x="4813300" y="3000375"/>
          <p14:tracePt t="3753" x="4411663" y="2847975"/>
          <p14:tracePt t="3770" x="4098925" y="2768600"/>
          <p14:tracePt t="3787" x="3857625" y="2732088"/>
          <p14:tracePt t="3803" x="3652838" y="2714625"/>
          <p14:tracePt t="3806" x="3571875" y="2714625"/>
          <p14:tracePt t="3820" x="3490913" y="2714625"/>
          <p14:tracePt t="3839" x="3276600" y="2714625"/>
          <p14:tracePt t="3855" x="3133725" y="2714625"/>
          <p14:tracePt t="3870" x="2990850" y="2714625"/>
          <p14:tracePt t="3887" x="2874963" y="2714625"/>
          <p14:tracePt t="3904" x="2813050" y="2714625"/>
          <p14:tracePt t="3921" x="2786063" y="2732088"/>
          <p14:tracePt t="3937" x="2759075" y="2759075"/>
          <p14:tracePt t="3954" x="2759075" y="2768600"/>
          <p14:tracePt t="3970" x="2751138" y="2776538"/>
          <p14:tracePt t="3987" x="2751138" y="2795588"/>
          <p14:tracePt t="4006" x="2751138" y="2822575"/>
          <p14:tracePt t="4022" x="2732088" y="2840038"/>
          <p14:tracePt t="4038" x="2732088" y="2847975"/>
          <p14:tracePt t="4062" x="2732088" y="2857500"/>
          <p14:tracePt t="4094" x="2724150" y="2857500"/>
          <p14:tracePt t="4103" x="2714625" y="2857500"/>
          <p14:tracePt t="4110" x="2705100" y="2857500"/>
          <p14:tracePt t="4121" x="2679700" y="2840038"/>
          <p14:tracePt t="4138" x="2598738" y="2768600"/>
          <p14:tracePt t="4155" x="2517775" y="2687638"/>
          <p14:tracePt t="4171" x="2446338" y="2598738"/>
          <p14:tracePt t="4188" x="2347913" y="2465388"/>
          <p14:tracePt t="4205" x="2232025" y="2312988"/>
          <p14:tracePt t="4222" x="2125663" y="2143125"/>
          <p14:tracePt t="4239" x="2027238" y="1990725"/>
          <p14:tracePt t="4255" x="1938338" y="1847850"/>
          <p14:tracePt t="4274" x="1830388" y="1697038"/>
          <p14:tracePt t="4290" x="1795463" y="1670050"/>
          <p14:tracePt t="4307" x="1776413" y="1652588"/>
          <p14:tracePt t="4322" x="1768475" y="1652588"/>
          <p14:tracePt t="4356" x="1768475" y="1643063"/>
          <p14:tracePt t="4373" x="1758950" y="1643063"/>
          <p14:tracePt t="4390" x="1741488" y="1633538"/>
          <p14:tracePt t="4406" x="1714500" y="1625600"/>
          <p14:tracePt t="4422" x="1704975" y="1625600"/>
          <p14:tracePt t="4457" x="1704975" y="1616075"/>
          <p14:tracePt t="4473" x="1697038" y="1616075"/>
          <p14:tracePt t="4491" x="1670050" y="1616075"/>
          <p14:tracePt t="4506" x="1633538" y="1608138"/>
          <p14:tracePt t="4523" x="1598613" y="1608138"/>
          <p14:tracePt t="4540" x="1562100" y="1598613"/>
          <p14:tracePt t="4556" x="1544638" y="1589088"/>
          <p14:tracePt t="4573" x="1509713" y="1589088"/>
          <p14:tracePt t="4606" x="1500188" y="1589088"/>
          <p14:tracePt t="4643" x="1490663" y="1581150"/>
          <p14:tracePt t="4659" x="1482725" y="1581150"/>
          <p14:tracePt t="4675" x="1473200" y="1581150"/>
          <p14:tracePt t="4819" x="1455738" y="1581150"/>
          <p14:tracePt t="4835" x="1455738" y="1589088"/>
          <p14:tracePt t="4844" x="1465263" y="1608138"/>
          <p14:tracePt t="4859" x="1482725" y="1625600"/>
          <p14:tracePt t="4874" x="1509713" y="1652588"/>
          <p14:tracePt t="4892" x="1517650" y="1660525"/>
          <p14:tracePt t="4908" x="1536700" y="1714500"/>
          <p14:tracePt t="4924" x="1554163" y="1776413"/>
          <p14:tracePt t="4941" x="1571625" y="1830388"/>
          <p14:tracePt t="4958" x="1598613" y="1893888"/>
          <p14:tracePt t="4975" x="1633538" y="1990725"/>
          <p14:tracePt t="4991" x="1697038" y="2098675"/>
          <p14:tracePt t="5008" x="1768475" y="2205038"/>
          <p14:tracePt t="5026" x="1857375" y="2339975"/>
          <p14:tracePt t="5042" x="1919288" y="2428875"/>
          <p14:tracePt t="5059" x="1965325" y="2509838"/>
          <p14:tracePt t="5075" x="2009775" y="2581275"/>
          <p14:tracePt t="5092" x="2027238" y="2625725"/>
          <p14:tracePt t="5108" x="2036763" y="2633663"/>
          <p14:tracePt t="5125" x="2036763" y="2652713"/>
          <p14:tracePt t="5143" x="2054225" y="2670175"/>
          <p14:tracePt t="5159" x="2062163" y="2705100"/>
          <p14:tracePt t="5175" x="2062163" y="2724150"/>
          <p14:tracePt t="5193" x="2071688" y="2724150"/>
          <p14:tracePt t="5332" x="2071688" y="2732088"/>
          <p14:tracePt t="5339" x="2054225" y="2741613"/>
          <p14:tracePt t="5347" x="2036763" y="2759075"/>
          <p14:tracePt t="5359" x="1990725" y="2768600"/>
          <p14:tracePt t="5377" x="1911350" y="2803525"/>
          <p14:tracePt t="5394" x="1812925" y="2857500"/>
          <p14:tracePt t="5410" x="1731963" y="2911475"/>
          <p14:tracePt t="5427" x="1652588" y="2990850"/>
          <p14:tracePt t="5444" x="1633538" y="3062288"/>
          <p14:tracePt t="5460" x="1633538" y="3179763"/>
          <p14:tracePt t="5477" x="1679575" y="3384550"/>
          <p14:tracePt t="5494" x="1839913" y="3679825"/>
          <p14:tracePt t="5510" x="2098675" y="3990975"/>
          <p14:tracePt t="5527" x="2374900" y="4251325"/>
          <p14:tracePt t="5532" x="2482850" y="4340225"/>
          <p14:tracePt t="5544" x="2554288" y="4402138"/>
          <p14:tracePt t="5561" x="2732088" y="4518025"/>
          <p14:tracePt t="5578" x="2759075" y="4537075"/>
          <p14:tracePt t="5595" x="2776538" y="4545013"/>
          <p14:tracePt t="5611" x="2795588" y="4562475"/>
          <p14:tracePt t="5627" x="2803525" y="4581525"/>
          <p14:tracePt t="5645" x="2803525" y="4589463"/>
          <p14:tracePt t="5661" x="2803525" y="4633913"/>
          <p14:tracePt t="5677" x="2803525" y="4687888"/>
          <p14:tracePt t="5695" x="2795588" y="4751388"/>
          <p14:tracePt t="5711" x="2751138" y="4875213"/>
          <p14:tracePt t="5728" x="2679700" y="5000625"/>
          <p14:tracePt t="5746" x="2581275" y="5153025"/>
          <p14:tracePt t="5763" x="2509838" y="5251450"/>
          <p14:tracePt t="5778" x="2455863" y="5357813"/>
          <p14:tracePt t="5795" x="2419350" y="5456238"/>
          <p14:tracePt t="5811" x="2411413" y="5581650"/>
          <p14:tracePt t="5828" x="2411413" y="5680075"/>
          <p14:tracePt t="5845" x="2411413" y="5688013"/>
          <p14:tracePt t="5878" x="2411413" y="5697538"/>
          <p14:tracePt t="5896" x="2411413" y="5705475"/>
          <p14:tracePt t="5912" x="2446338" y="5705475"/>
          <p14:tracePt t="5930" x="2536825" y="5705475"/>
          <p14:tracePt t="5946" x="2643188" y="5705475"/>
          <p14:tracePt t="5963" x="2759075" y="5697538"/>
          <p14:tracePt t="5979" x="2857500" y="5670550"/>
          <p14:tracePt t="5997" x="2894013" y="5643563"/>
          <p14:tracePt t="6012" x="2911475" y="5634038"/>
          <p14:tracePt t="6029" x="2911475" y="5608638"/>
          <p14:tracePt t="6035" x="2911475" y="5589588"/>
          <p14:tracePt t="6046" x="2884488" y="5554663"/>
          <p14:tracePt t="6063" x="2840038" y="5500688"/>
          <p14:tracePt t="6079" x="2751138" y="5429250"/>
          <p14:tracePt t="6098" x="2509838" y="5232400"/>
          <p14:tracePt t="6114" x="2322513" y="5108575"/>
          <p14:tracePt t="6130" x="2152650" y="5018088"/>
          <p14:tracePt t="6147" x="2054225" y="4956175"/>
          <p14:tracePt t="6164" x="2036763" y="4956175"/>
          <p14:tracePt t="6202" x="2044700" y="4956175"/>
          <p14:tracePt t="6227" x="2054225" y="4956175"/>
          <p14:tracePt t="6235" x="2062163" y="4956175"/>
          <p14:tracePt t="6246" x="2071688" y="4973638"/>
          <p14:tracePt t="6263" x="2081213" y="5000625"/>
          <p14:tracePt t="6280" x="2108200" y="5027613"/>
          <p14:tracePt t="6298" x="2108200" y="5037138"/>
          <p14:tracePt t="6331" x="2108200" y="5045075"/>
          <p14:tracePt t="6338" x="2098675" y="5045075"/>
          <p14:tracePt t="6349" x="2062163" y="5045075"/>
          <p14:tracePt t="6364" x="2027238" y="5045075"/>
          <p14:tracePt t="6381" x="1928813" y="5045075"/>
          <p14:tracePt t="6398" x="1785938" y="5027613"/>
          <p14:tracePt t="6414" x="1608138" y="4983163"/>
          <p14:tracePt t="6430" x="1473200" y="4938713"/>
          <p14:tracePt t="6447" x="1357313" y="4902200"/>
          <p14:tracePt t="6466" x="1295400" y="4884738"/>
          <p14:tracePt t="6482" x="1303338" y="4894263"/>
          <p14:tracePt t="6498" x="1339850" y="4911725"/>
          <p14:tracePt t="6514" x="1473200" y="4973638"/>
          <p14:tracePt t="6531" x="1893888" y="5072063"/>
          <p14:tracePt t="6548" x="2554288" y="5170488"/>
          <p14:tracePt t="6564" x="3205163" y="5259388"/>
          <p14:tracePt t="6581" x="3768725" y="5348288"/>
          <p14:tracePt t="6598" x="4116388" y="5394325"/>
          <p14:tracePt t="6614" x="4205288" y="5402263"/>
          <p14:tracePt t="6631" x="4259263" y="5402263"/>
          <p14:tracePt t="6652" x="4251325" y="5394325"/>
          <p14:tracePt t="6666" x="4205288" y="5367338"/>
          <p14:tracePt t="6683" x="4062413" y="5295900"/>
          <p14:tracePt t="6699" x="3857625" y="5214938"/>
          <p14:tracePt t="6715" x="3527425" y="5133975"/>
          <p14:tracePt t="6732" x="3152775" y="5072063"/>
          <p14:tracePt t="6748" x="2768600" y="5027613"/>
          <p14:tracePt t="6765" x="2527300" y="5010150"/>
          <p14:tracePt t="6782" x="2428875" y="5010150"/>
          <p14:tracePt t="6815" x="2446338" y="5045075"/>
          <p14:tracePt t="6834" x="2509838" y="5062538"/>
          <p14:tracePt t="6850" x="2608263" y="5081588"/>
          <p14:tracePt t="6867" x="2751138" y="5081588"/>
          <p14:tracePt t="6883" x="2884488" y="5081588"/>
          <p14:tracePt t="6900" x="2955925" y="5081588"/>
          <p14:tracePt t="6916" x="2973388" y="5081588"/>
          <p14:tracePt t="6933" x="2982913" y="5081588"/>
          <p14:tracePt t="6950" x="2965450" y="5062538"/>
          <p14:tracePt t="6966" x="2894013" y="5027613"/>
          <p14:tracePt t="6983" x="2751138" y="4991100"/>
          <p14:tracePt t="7002" x="2357438" y="4956175"/>
          <p14:tracePt t="7017" x="2179638" y="4938713"/>
          <p14:tracePt t="7021" x="2027238" y="4929188"/>
          <p14:tracePt t="7034" x="1893888" y="4919663"/>
          <p14:tracePt t="7067" x="1884363" y="4929188"/>
          <p14:tracePt t="7083" x="1884363" y="4946650"/>
          <p14:tracePt t="7100" x="1901825" y="4983163"/>
          <p14:tracePt t="7117" x="1928813" y="5000625"/>
          <p14:tracePt t="7133" x="1965325" y="5000625"/>
          <p14:tracePt t="7151" x="2027238" y="5000625"/>
          <p14:tracePt t="7167" x="2098675" y="5000625"/>
          <p14:tracePt t="7183" x="2197100" y="5000625"/>
          <p14:tracePt t="7201" x="2276475" y="5000625"/>
          <p14:tracePt t="7220" x="2295525" y="5000625"/>
          <p14:tracePt t="7255" x="2276475" y="5000625"/>
          <p14:tracePt t="7263" x="2268538" y="5000625"/>
          <p14:tracePt t="7287" x="2259013" y="5000625"/>
          <p14:tracePt t="7543" x="2259013" y="5010150"/>
          <p14:tracePt t="8463" x="2259013" y="5000625"/>
          <p14:tracePt t="8479" x="2259013" y="4983163"/>
          <p14:tracePt t="8487" x="2259013" y="4973638"/>
          <p14:tracePt t="8495" x="2259013" y="4956175"/>
          <p14:tracePt t="8506" x="2259013" y="4929188"/>
          <p14:tracePt t="8522" x="2251075" y="4875213"/>
          <p14:tracePt t="8539" x="2214563" y="4830763"/>
          <p14:tracePt t="8544" x="2170113" y="4786313"/>
          <p14:tracePt t="8556" x="2125663" y="4741863"/>
          <p14:tracePt t="8574" x="2009775" y="4670425"/>
          <p14:tracePt t="8590" x="1928813" y="4581525"/>
          <p14:tracePt t="8606" x="1874838" y="4483100"/>
          <p14:tracePt t="8624" x="1830388" y="4402138"/>
          <p14:tracePt t="8640" x="1803400" y="4330700"/>
          <p14:tracePt t="8656" x="1785938" y="4251325"/>
          <p14:tracePt t="8673" x="1768475" y="4116388"/>
          <p14:tracePt t="8690" x="1758950" y="3884613"/>
          <p14:tracePt t="8706" x="1731963" y="3517900"/>
          <p14:tracePt t="8723" x="1625600" y="2946400"/>
          <p14:tracePt t="8740" x="1419225" y="2295525"/>
          <p14:tracePt t="8758" x="1223963" y="1768475"/>
          <p14:tracePt t="8775" x="1196975" y="1687513"/>
          <p14:tracePt t="8791" x="1179513" y="1670050"/>
          <p14:tracePt t="8808" x="1179513" y="1660525"/>
          <p14:tracePt t="8824" x="1169988" y="1660525"/>
          <p14:tracePt t="8840" x="1169988" y="1652588"/>
          <p14:tracePt t="8857" x="1152525" y="1643063"/>
          <p14:tracePt t="8874" x="1143000" y="1625600"/>
          <p14:tracePt t="8891" x="1133475" y="1608138"/>
          <p14:tracePt t="8907" x="1116013" y="1589088"/>
          <p14:tracePt t="8924" x="1116013" y="1554163"/>
          <p14:tracePt t="8943" x="1098550" y="1509713"/>
          <p14:tracePt t="8959" x="1089025" y="1473200"/>
          <p14:tracePt t="8973" x="1071563" y="1428750"/>
          <p14:tracePt t="8990" x="1044575" y="1357313"/>
          <p14:tracePt t="9006" x="1027113" y="1295400"/>
          <p14:tracePt t="9023" x="1000125" y="1214438"/>
          <p14:tracePt t="9039" x="965200" y="1108075"/>
          <p14:tracePt t="9056" x="938213" y="1027113"/>
          <p14:tracePt t="9072" x="919163" y="1000125"/>
          <p14:tracePt t="9089" x="919163" y="990600"/>
          <p14:tracePt t="9173" x="928688" y="990600"/>
          <p14:tracePt t="9181" x="938213" y="990600"/>
          <p14:tracePt t="9190" x="946150" y="1000125"/>
          <p14:tracePt t="9206" x="973138" y="1027113"/>
          <p14:tracePt t="9222" x="1000125" y="1089025"/>
          <p14:tracePt t="9242" x="1009650" y="1116013"/>
          <p14:tracePt t="9258" x="1009650" y="1133475"/>
          <p14:tracePt t="9275" x="1017588" y="1143000"/>
          <p14:tracePt t="9294" x="1017588" y="1160463"/>
          <p14:tracePt t="9309" x="1017588" y="1169988"/>
          <p14:tracePt t="9327" x="1017588" y="1179513"/>
          <p14:tracePt t="9343" x="1017588" y="1196975"/>
          <p14:tracePt t="9359" x="1017588" y="1214438"/>
          <p14:tracePt t="9376" x="1017588" y="1231900"/>
          <p14:tracePt t="9393" x="1017588" y="1258888"/>
          <p14:tracePt t="9409" x="1017588" y="1285875"/>
          <p14:tracePt t="9426" x="1017588" y="1312863"/>
          <p14:tracePt t="9443" x="1017588" y="1330325"/>
          <p14:tracePt t="9459" x="1009650" y="1357313"/>
          <p14:tracePt t="9476" x="990600" y="1393825"/>
          <p14:tracePt t="9493" x="973138" y="1401763"/>
          <p14:tracePt t="9551" x="965200" y="1401763"/>
          <p14:tracePt t="9560" x="955675" y="1401763"/>
          <p14:tracePt t="9575" x="946150" y="1393825"/>
          <p14:tracePt t="9582" x="946150" y="1384300"/>
          <p14:tracePt t="9594" x="946150" y="1374775"/>
          <p14:tracePt t="9610" x="919163" y="1347788"/>
          <p14:tracePt t="9626" x="911225" y="1330325"/>
          <p14:tracePt t="9646" x="901700" y="1276350"/>
          <p14:tracePt t="9660" x="901700" y="1250950"/>
          <p14:tracePt t="9678" x="884238" y="1204913"/>
          <p14:tracePt t="9695" x="866775" y="1179513"/>
          <p14:tracePt t="9710" x="857250" y="1143000"/>
          <p14:tracePt t="9807" x="866775" y="1152525"/>
          <p14:tracePt t="9814" x="866775" y="1160463"/>
          <p14:tracePt t="9827" x="884238" y="1169988"/>
          <p14:tracePt t="9846" x="893763" y="1214438"/>
          <p14:tracePt t="9862" x="911225" y="1258888"/>
          <p14:tracePt t="9878" x="928688" y="1303338"/>
          <p14:tracePt t="9896" x="928688" y="1322388"/>
          <p14:tracePt t="9911" x="938213" y="1339850"/>
          <p14:tracePt t="9945" x="946150" y="1374775"/>
          <p14:tracePt t="9961" x="946150" y="1384300"/>
          <p14:tracePt t="9978" x="946150" y="1393825"/>
          <p14:tracePt t="9995" x="946150" y="1401763"/>
          <p14:tracePt t="10012" x="946150" y="1411288"/>
          <p14:tracePt t="10211" x="946150" y="1419225"/>
          <p14:tracePt t="10219" x="946150" y="1446213"/>
          <p14:tracePt t="10229" x="946150" y="1465263"/>
          <p14:tracePt t="10246" x="946150" y="1527175"/>
          <p14:tracePt t="10262" x="946150" y="1697038"/>
          <p14:tracePt t="10280" x="946150" y="1893888"/>
          <p14:tracePt t="10296" x="946150" y="2062163"/>
          <p14:tracePt t="10314" x="955675" y="2214563"/>
          <p14:tracePt t="10331" x="965200" y="2232025"/>
          <p14:tracePt t="10346" x="973138" y="2241550"/>
          <p14:tracePt t="10363" x="973138" y="2251075"/>
          <p14:tracePt t="10396" x="982663" y="2259013"/>
          <p14:tracePt t="10419" x="990600" y="2276475"/>
          <p14:tracePt t="10434" x="990600" y="2286000"/>
          <p14:tracePt t="10446" x="1000125" y="2303463"/>
          <p14:tracePt t="10463" x="1027113" y="2330450"/>
          <p14:tracePt t="10481" x="1062038" y="2393950"/>
          <p14:tracePt t="10498" x="1081088" y="2428875"/>
          <p14:tracePt t="10515" x="1098550" y="2465388"/>
          <p14:tracePt t="10530" x="1108075" y="2509838"/>
          <p14:tracePt t="10547" x="1133475" y="2544763"/>
          <p14:tracePt t="10564" x="1133475" y="2554288"/>
          <p14:tracePt t="10738" x="1133475" y="2536825"/>
          <p14:tracePt t="10747" x="1133475" y="2517775"/>
          <p14:tracePt t="10754" x="1133475" y="2500313"/>
          <p14:tracePt t="10764" x="1133475" y="2473325"/>
          <p14:tracePt t="10781" x="1133475" y="2438400"/>
          <p14:tracePt t="10798" x="1133475" y="2419350"/>
          <p14:tracePt t="10814" x="1133475" y="2411413"/>
          <p14:tracePt t="10834" x="1143000" y="2401888"/>
          <p14:tracePt t="10851" x="1143000" y="2393950"/>
          <p14:tracePt t="11899" x="1152525" y="2384425"/>
          <p14:tracePt t="11914" x="1160463" y="2384425"/>
          <p14:tracePt t="11923" x="1179513" y="2374900"/>
          <p14:tracePt t="11937" x="1179513" y="2366963"/>
          <p14:tracePt t="11954" x="1196975" y="2366963"/>
          <p14:tracePt t="11970" x="1223963" y="2357438"/>
          <p14:tracePt t="11986" x="1285875" y="2357438"/>
          <p14:tracePt t="12003" x="1347788" y="2357438"/>
          <p14:tracePt t="12020" x="1419225" y="2357438"/>
          <p14:tracePt t="12036" x="1490663" y="2357438"/>
          <p14:tracePt t="12053" x="1536700" y="2357438"/>
          <p14:tracePt t="12070" x="1554163" y="2357438"/>
          <p14:tracePt t="12086" x="1571625" y="2357438"/>
          <p14:tracePt t="12107" x="1589088" y="2357438"/>
          <p14:tracePt t="12122" x="1625600" y="2357438"/>
          <p14:tracePt t="12138" x="1670050" y="2357438"/>
          <p14:tracePt t="12155" x="1758950" y="2374900"/>
          <p14:tracePt t="12171" x="1857375" y="2384425"/>
          <p14:tracePt t="12187" x="1965325" y="2384425"/>
          <p14:tracePt t="12204" x="2062163" y="2401888"/>
          <p14:tracePt t="12220" x="2143125" y="2419350"/>
          <p14:tracePt t="12237" x="2232025" y="2438400"/>
          <p14:tracePt t="12254" x="2322513" y="2438400"/>
          <p14:tracePt t="12271" x="2393950" y="2455863"/>
          <p14:tracePt t="12287" x="2473325" y="2465388"/>
          <p14:tracePt t="12304" x="2544763" y="2465388"/>
          <p14:tracePt t="12306" x="2581275" y="2465388"/>
          <p14:tracePt t="12322" x="2643188" y="2473325"/>
          <p14:tracePt t="12338" x="2697163" y="2473325"/>
          <p14:tracePt t="12354" x="2751138" y="2473325"/>
          <p14:tracePt t="12371" x="2830513" y="2482850"/>
          <p14:tracePt t="12388" x="2894013" y="2490788"/>
          <p14:tracePt t="12404" x="2965450" y="2490788"/>
          <p14:tracePt t="12421" x="3017838" y="2490788"/>
          <p14:tracePt t="12438" x="3071813" y="2490788"/>
          <p14:tracePt t="12454" x="3125788" y="2490788"/>
          <p14:tracePt t="12472" x="3179763" y="2490788"/>
          <p14:tracePt t="12488" x="3232150" y="2490788"/>
          <p14:tracePt t="12506" x="3313113" y="2490788"/>
          <p14:tracePt t="12522" x="3357563" y="2500313"/>
          <p14:tracePt t="12538" x="3394075" y="2500313"/>
          <p14:tracePt t="12555" x="3411538" y="2500313"/>
          <p14:tracePt t="12572" x="3429000" y="2500313"/>
          <p14:tracePt t="12588" x="3438525" y="2500313"/>
          <p14:tracePt t="12605" x="3446463" y="2500313"/>
          <p14:tracePt t="12623" x="3465513" y="2500313"/>
          <p14:tracePt t="12638" x="3490913" y="2500313"/>
          <p14:tracePt t="12655" x="3517900" y="2500313"/>
          <p14:tracePt t="12674" x="3571875" y="2500313"/>
          <p14:tracePt t="12690" x="3589338" y="2500313"/>
          <p14:tracePt t="12707" x="3608388" y="2500313"/>
          <p14:tracePt t="12723" x="3625850" y="2500313"/>
          <p14:tracePt t="12739" x="3633788" y="2500313"/>
          <p14:tracePt t="12756" x="3652838" y="2500313"/>
          <p14:tracePt t="12773" x="3670300" y="2500313"/>
          <p14:tracePt t="12806" x="3687763" y="2509838"/>
          <p14:tracePt t="13614" x="3697288" y="2509838"/>
          <p14:tracePt t="13631" x="3714750" y="2509838"/>
          <p14:tracePt t="13639" x="3732213" y="2509838"/>
          <p14:tracePt t="13646" x="3759200" y="2509838"/>
          <p14:tracePt t="13659" x="3795713" y="2509838"/>
          <p14:tracePt t="13676" x="3857625" y="2509838"/>
          <p14:tracePt t="13694" x="4010025" y="2509838"/>
          <p14:tracePt t="13711" x="4152900" y="2509838"/>
          <p14:tracePt t="13726" x="4286250" y="2509838"/>
          <p14:tracePt t="13743" x="4411663" y="2509838"/>
          <p14:tracePt t="13760" x="4518025" y="2509838"/>
          <p14:tracePt t="13777" x="4616450" y="2509838"/>
          <p14:tracePt t="13793" x="4687888" y="2509838"/>
          <p14:tracePt t="13811" x="4786313" y="2509838"/>
          <p14:tracePt t="13826" x="4884738" y="2509838"/>
          <p14:tracePt t="13846" x="4991100" y="2509838"/>
          <p14:tracePt t="13862" x="5045075" y="2509838"/>
          <p14:tracePt t="13878" x="5081588" y="2509838"/>
          <p14:tracePt t="13894" x="5116513" y="2509838"/>
          <p14:tracePt t="13910" x="5143500" y="2509838"/>
          <p14:tracePt t="13927" x="5180013" y="2509838"/>
          <p14:tracePt t="13944" x="5197475" y="2500313"/>
          <p14:tracePt t="13961" x="5214938" y="2490788"/>
          <p14:tracePt t="13977" x="5241925" y="2473325"/>
          <p14:tracePt t="13994" x="5251450" y="2473325"/>
          <p14:tracePt t="14718" x="5268913" y="2465388"/>
          <p14:tracePt t="14734" x="5295900" y="2465388"/>
          <p14:tracePt t="14743" x="5322888" y="2465388"/>
          <p14:tracePt t="14751" x="5375275" y="2465388"/>
          <p14:tracePt t="14764" x="5456238" y="2465388"/>
          <p14:tracePt t="14782" x="5759450" y="2500313"/>
          <p14:tracePt t="14799" x="5983288" y="2536825"/>
          <p14:tracePt t="14815" x="6215063" y="2571750"/>
          <p14:tracePt t="14831" x="6419850" y="2598738"/>
          <p14:tracePt t="14847" x="6572250" y="2616200"/>
          <p14:tracePt t="14865" x="6705600" y="2633663"/>
          <p14:tracePt t="14881" x="6823075" y="2643188"/>
          <p14:tracePt t="14897" x="6902450" y="2652713"/>
          <p14:tracePt t="14915" x="6983413" y="2652713"/>
          <p14:tracePt t="14931" x="7037388" y="2652713"/>
          <p14:tracePt t="14948" x="7089775" y="2652713"/>
          <p14:tracePt t="14966" x="7161213" y="2652713"/>
          <p14:tracePt t="14983" x="7188200" y="2652713"/>
          <p14:tracePt t="14998" x="7205663" y="2652713"/>
          <p14:tracePt t="15016" x="7224713" y="2652713"/>
          <p14:tracePt t="15143" x="7197725" y="2670175"/>
          <p14:tracePt t="15150" x="7180263" y="2670175"/>
          <p14:tracePt t="15167" x="7054850" y="2687638"/>
          <p14:tracePt t="15182" x="6956425" y="2687638"/>
          <p14:tracePt t="15199" x="6724650" y="2687638"/>
          <p14:tracePt t="15216" x="6429375" y="2687638"/>
          <p14:tracePt t="15232" x="6108700" y="2687638"/>
          <p14:tracePt t="15249" x="5830888" y="2687638"/>
          <p14:tracePt t="15266" x="5608638" y="2660650"/>
          <p14:tracePt t="15283" x="5446713" y="2633663"/>
          <p14:tracePt t="15299" x="5375275" y="2608263"/>
          <p14:tracePt t="15318" x="5348288" y="2589213"/>
          <p14:tracePt t="15407" x="5340350" y="2581275"/>
          <p14:tracePt t="15416" x="5340350" y="2571750"/>
          <p14:tracePt t="15424" x="5340350" y="2562225"/>
          <p14:tracePt t="15445" x="5340350" y="2554288"/>
          <p14:tracePt t="15461" x="5340350" y="2544763"/>
          <p14:tracePt t="15470" x="5330825" y="2536825"/>
          <p14:tracePt t="15483" x="5330825" y="2527300"/>
          <p14:tracePt t="15995" x="5348288" y="2536825"/>
          <p14:tracePt t="16003" x="5348288" y="2544763"/>
          <p14:tracePt t="16019" x="5411788" y="2571750"/>
          <p14:tracePt t="16036" x="5483225" y="2598738"/>
          <p14:tracePt t="16052" x="5616575" y="2633663"/>
          <p14:tracePt t="16069" x="5803900" y="2679700"/>
          <p14:tracePt t="16086" x="6027738" y="2724150"/>
          <p14:tracePt t="16092" x="6153150" y="2732088"/>
          <p14:tracePt t="16102" x="6269038" y="2741613"/>
          <p14:tracePt t="16119" x="6491288" y="2751138"/>
          <p14:tracePt t="16136" x="6670675" y="2759075"/>
          <p14:tracePt t="16154" x="6875463" y="2759075"/>
          <p14:tracePt t="16171" x="6973888" y="2759075"/>
          <p14:tracePt t="16186" x="7062788" y="2759075"/>
          <p14:tracePt t="16203" x="7170738" y="2751138"/>
          <p14:tracePt t="16219" x="7323138" y="2714625"/>
          <p14:tracePt t="16236" x="7429500" y="2679700"/>
          <p14:tracePt t="16253" x="7500938" y="2652713"/>
          <p14:tracePt t="16270" x="7537450" y="2625725"/>
          <p14:tracePt t="16287" x="7545388" y="2616200"/>
          <p14:tracePt t="16305" x="7554913" y="2608263"/>
          <p14:tracePt t="16320" x="7572375" y="2598738"/>
          <p14:tracePt t="16338" x="7589838" y="2581275"/>
          <p14:tracePt t="16355" x="7589838" y="2562225"/>
          <p14:tracePt t="16387" x="7599363" y="2554288"/>
          <p14:tracePt t="16404" x="7608888" y="2544763"/>
          <p14:tracePt t="16420" x="7616825" y="2536825"/>
          <p14:tracePt t="16437" x="7626350" y="2517775"/>
          <p14:tracePt t="16454" x="7643813" y="2500313"/>
          <p14:tracePt t="16471" x="7653338" y="2482850"/>
          <p14:tracePt t="16490" x="7661275" y="2473325"/>
          <p14:tracePt t="16506" x="7661275" y="2465388"/>
          <p14:tracePt t="16522" x="7680325" y="2455863"/>
          <p14:tracePt t="16538" x="7688263" y="2446338"/>
          <p14:tracePt t="16554" x="7697788" y="2438400"/>
          <p14:tracePt t="17715" x="7697788" y="2446338"/>
          <p14:tracePt t="17746" x="7697788" y="2455863"/>
          <p14:tracePt t="17859" x="7697788" y="2465388"/>
          <p14:tracePt t="17866" x="7697788" y="2473325"/>
          <p14:tracePt t="17882" x="7697788" y="2490788"/>
          <p14:tracePt t="17893" x="7697788" y="2509838"/>
          <p14:tracePt t="17910" x="7697788" y="2517775"/>
          <p14:tracePt t="17926" x="7697788" y="2554288"/>
          <p14:tracePt t="17943" x="7715250" y="2581275"/>
          <p14:tracePt t="17960" x="7724775" y="2608263"/>
          <p14:tracePt t="17978" x="7732713" y="2633663"/>
          <p14:tracePt t="17994" x="7742238" y="2643188"/>
          <p14:tracePt t="18010" x="7751763" y="2670175"/>
          <p14:tracePt t="18027" x="7759700" y="2705100"/>
          <p14:tracePt t="18044" x="7769225" y="2714625"/>
          <p14:tracePt t="18060" x="7777163" y="2732088"/>
          <p14:tracePt t="18077" x="7777163" y="2741613"/>
          <p14:tracePt t="18243" x="7786688" y="2751138"/>
          <p14:tracePt t="18251" x="7786688" y="2759075"/>
          <p14:tracePt t="18261" x="7786688" y="2768600"/>
          <p14:tracePt t="18277" x="7786688" y="2786063"/>
          <p14:tracePt t="18294" x="7786688" y="2803525"/>
          <p14:tracePt t="18312" x="7786688" y="2840038"/>
          <p14:tracePt t="18328" x="7786688" y="2847975"/>
          <p14:tracePt t="18345" x="7786688" y="2867025"/>
          <p14:tracePt t="18378" x="7786688" y="2874963"/>
          <p14:tracePt t="18402" x="7777163" y="2874963"/>
          <p14:tracePt t="18414" x="7769225" y="2894013"/>
          <p14:tracePt t="18429" x="7742238" y="2894013"/>
          <p14:tracePt t="18445" x="7705725" y="2901950"/>
          <p14:tracePt t="18463" x="7670800" y="2911475"/>
          <p14:tracePt t="18478" x="7616825" y="2911475"/>
          <p14:tracePt t="18495" x="7562850" y="2911475"/>
          <p14:tracePt t="18513" x="7518400" y="2911475"/>
          <p14:tracePt t="18529" x="7456488" y="2911475"/>
          <p14:tracePt t="18545" x="7394575" y="2911475"/>
          <p14:tracePt t="18562" x="7358063" y="2911475"/>
          <p14:tracePt t="18579" x="7313613" y="2911475"/>
          <p14:tracePt t="18598" x="7197725" y="2911475"/>
          <p14:tracePt t="18615" x="7116763" y="2911475"/>
          <p14:tracePt t="18630" x="7045325" y="2911475"/>
          <p14:tracePt t="18646" x="6946900" y="2911475"/>
          <p14:tracePt t="18663" x="6848475" y="2901950"/>
          <p14:tracePt t="18679" x="6751638" y="2901950"/>
          <p14:tracePt t="18696" x="6653213" y="2884488"/>
          <p14:tracePt t="18713" x="6562725" y="2874963"/>
          <p14:tracePt t="18729" x="6473825" y="2867025"/>
          <p14:tracePt t="18746" x="6429375" y="2857500"/>
          <p14:tracePt t="18763" x="6384925" y="2857500"/>
          <p14:tracePt t="18779" x="6330950" y="2847975"/>
          <p14:tracePt t="18797" x="6286500" y="2840038"/>
          <p14:tracePt t="18815" x="6269038" y="2840038"/>
          <p14:tracePt t="18830" x="6242050" y="2840038"/>
          <p14:tracePt t="18847" x="6215063" y="2813050"/>
          <p14:tracePt t="18864" x="6197600" y="2795588"/>
          <p14:tracePt t="18880" x="6170613" y="2776538"/>
          <p14:tracePt t="18897" x="6134100" y="2768600"/>
          <p14:tracePt t="18914" x="6099175" y="2732088"/>
          <p14:tracePt t="18930" x="6037263" y="2679700"/>
          <p14:tracePt t="18947" x="5991225" y="2633663"/>
          <p14:tracePt t="18964" x="5983288" y="2581275"/>
          <p14:tracePt t="18966" x="5973763" y="2554288"/>
          <p14:tracePt t="18982" x="5956300" y="2473325"/>
          <p14:tracePt t="18999" x="5956300" y="2419350"/>
          <p14:tracePt t="19015" x="5956300" y="2393950"/>
          <p14:tracePt t="19031" x="5956300" y="2347913"/>
          <p14:tracePt t="19047" x="5956300" y="2322513"/>
          <p14:tracePt t="19065" x="5956300" y="2303463"/>
          <p14:tracePt t="19081" x="5991225" y="2268538"/>
          <p14:tracePt t="19098" x="6037263" y="2214563"/>
          <p14:tracePt t="19104" x="6045200" y="2205038"/>
          <p14:tracePt t="19115" x="6072188" y="2179638"/>
          <p14:tracePt t="19131" x="6108700" y="2152650"/>
          <p14:tracePt t="19150" x="6180138" y="2116138"/>
          <p14:tracePt t="19167" x="6224588" y="2108200"/>
          <p14:tracePt t="19183" x="6276975" y="2098675"/>
          <p14:tracePt t="19198" x="6330950" y="2098675"/>
          <p14:tracePt t="19215" x="6402388" y="2098675"/>
          <p14:tracePt t="19232" x="6456363" y="2098675"/>
          <p14:tracePt t="19248" x="6500813" y="2098675"/>
          <p14:tracePt t="19265" x="6554788" y="2098675"/>
          <p14:tracePt t="19282" x="6616700" y="2098675"/>
          <p14:tracePt t="19298" x="6724650" y="2098675"/>
          <p14:tracePt t="19315" x="6858000" y="2098675"/>
          <p14:tracePt t="19333" x="7054850" y="2125663"/>
          <p14:tracePt t="19350" x="7153275" y="2143125"/>
          <p14:tracePt t="19366" x="7224713" y="2160588"/>
          <p14:tracePt t="19382" x="7277100" y="2170113"/>
          <p14:tracePt t="19399" x="7331075" y="2197100"/>
          <p14:tracePt t="19417" x="7394575" y="2224088"/>
          <p14:tracePt t="19432" x="7446963" y="2259013"/>
          <p14:tracePt t="19449" x="7510463" y="2295525"/>
          <p14:tracePt t="19466" x="7554913" y="2347913"/>
          <p14:tracePt t="19483" x="7589838" y="2384425"/>
          <p14:tracePt t="19499" x="7643813" y="2446338"/>
          <p14:tracePt t="19517" x="7705725" y="2536825"/>
          <p14:tracePt t="19534" x="7742238" y="2589213"/>
          <p14:tracePt t="19550" x="7751763" y="2616200"/>
          <p14:tracePt t="19567" x="7751763" y="2652713"/>
          <p14:tracePt t="19583" x="7751763" y="2687638"/>
          <p14:tracePt t="19600" x="7751763" y="2705100"/>
          <p14:tracePt t="19617" x="7751763" y="2732088"/>
          <p14:tracePt t="19633" x="7715250" y="2751138"/>
          <p14:tracePt t="19649" x="7661275" y="2776538"/>
          <p14:tracePt t="19667" x="7589838" y="2803525"/>
          <p14:tracePt t="19683" x="7510463" y="2822575"/>
          <p14:tracePt t="19700" x="7446963" y="2830513"/>
          <p14:tracePt t="19718" x="7367588" y="2830513"/>
          <p14:tracePt t="19734" x="7304088" y="2830513"/>
          <p14:tracePt t="19750" x="7251700" y="2830513"/>
          <p14:tracePt t="19767" x="7180263" y="2830513"/>
          <p14:tracePt t="19784" x="7081838" y="2830513"/>
          <p14:tracePt t="19800" x="6983413" y="2830513"/>
          <p14:tracePt t="19818" x="6902450" y="2830513"/>
          <p14:tracePt t="19834" x="6823075" y="2830513"/>
          <p14:tracePt t="19850" x="6769100" y="2830513"/>
          <p14:tracePt t="19869" x="6697663" y="2830513"/>
          <p14:tracePt t="19886" x="6572250" y="2822575"/>
          <p14:tracePt t="19902" x="6473825" y="2813050"/>
          <p14:tracePt t="19919" x="6367463" y="2795588"/>
          <p14:tracePt t="19935" x="6242050" y="2786063"/>
          <p14:tracePt t="19951" x="6134100" y="2768600"/>
          <p14:tracePt t="19969" x="6054725" y="2751138"/>
          <p14:tracePt t="19984" x="5983288" y="2741613"/>
          <p14:tracePt t="20001" x="5938838" y="2714625"/>
          <p14:tracePt t="20018" x="5867400" y="2670175"/>
          <p14:tracePt t="20035" x="5803900" y="2608263"/>
          <p14:tracePt t="20051" x="5741988" y="2536825"/>
          <p14:tracePt t="20054" x="5697538" y="2473325"/>
          <p14:tracePt t="20070" x="5616575" y="2357438"/>
          <p14:tracePt t="20086" x="5545138" y="2251075"/>
          <p14:tracePt t="20103" x="5483225" y="2143125"/>
          <p14:tracePt t="20119" x="5438775" y="2054225"/>
          <p14:tracePt t="20136" x="5419725" y="1946275"/>
          <p14:tracePt t="20152" x="5411788" y="1830388"/>
          <p14:tracePt t="20169" x="5411788" y="1704975"/>
          <p14:tracePt t="20185" x="5411788" y="1589088"/>
          <p14:tracePt t="20202" x="5411788" y="1500188"/>
          <p14:tracePt t="20219" x="5419725" y="1465263"/>
          <p14:tracePt t="20236" x="5438775" y="1428750"/>
          <p14:tracePt t="20254" x="5491163" y="1411288"/>
          <p14:tracePt t="20270" x="5545138" y="1411288"/>
          <p14:tracePt t="20286" x="5616575" y="1411288"/>
          <p14:tracePt t="20303" x="5680075" y="1411288"/>
          <p14:tracePt t="20320" x="5776913" y="1411288"/>
          <p14:tracePt t="20336" x="5894388" y="1419225"/>
          <p14:tracePt t="20353" x="6027738" y="1455738"/>
          <p14:tracePt t="20370" x="6170613" y="1490663"/>
          <p14:tracePt t="20386" x="6323013" y="1527175"/>
          <p14:tracePt t="20404" x="6473825" y="1562100"/>
          <p14:tracePt t="20422" x="6680200" y="1616075"/>
          <p14:tracePt t="20438" x="6804025" y="1652588"/>
          <p14:tracePt t="20454" x="6919913" y="1670050"/>
          <p14:tracePt t="20471" x="7018338" y="1687513"/>
          <p14:tracePt t="20486" x="7116763" y="1704975"/>
          <p14:tracePt t="20504" x="7224713" y="1741488"/>
          <p14:tracePt t="20520" x="7313613" y="1768475"/>
          <p14:tracePt t="20537" x="7419975" y="1822450"/>
          <p14:tracePt t="20553" x="7510463" y="1874838"/>
          <p14:tracePt t="20570" x="7572375" y="1911350"/>
          <p14:tracePt t="20587" x="7616825" y="1955800"/>
          <p14:tracePt t="20604" x="7670800" y="1990725"/>
          <p14:tracePt t="20609" x="7697788" y="2009775"/>
          <p14:tracePt t="20622" x="7724775" y="2009775"/>
          <p14:tracePt t="20638" x="7777163" y="2027238"/>
          <p14:tracePt t="20654" x="7831138" y="2044700"/>
          <p14:tracePt t="20671" x="7875588" y="2054225"/>
          <p14:tracePt t="20687" x="7902575" y="2071688"/>
          <p14:tracePt t="20704" x="7956550" y="2108200"/>
          <p14:tracePt t="20721" x="8010525" y="2143125"/>
          <p14:tracePt t="20738" x="8062913" y="2197100"/>
          <p14:tracePt t="20754" x="8108950" y="2232025"/>
          <p14:tracePt t="20773" x="8153400" y="2295525"/>
          <p14:tracePt t="20790" x="8197850" y="2366963"/>
          <p14:tracePt t="20806" x="8224838" y="2393950"/>
          <p14:tracePt t="20823" x="8242300" y="2446338"/>
          <p14:tracePt t="20838" x="8259763" y="2482850"/>
          <p14:tracePt t="20855" x="8269288" y="2517775"/>
          <p14:tracePt t="20872" x="8269288" y="2536825"/>
          <p14:tracePt t="20888" x="8269288" y="2562225"/>
          <p14:tracePt t="20905" x="8269288" y="2571750"/>
          <p14:tracePt t="20921" x="8269288" y="2589213"/>
          <p14:tracePt t="20938" x="8269288" y="2598738"/>
          <p14:tracePt t="20955" x="8269288" y="2616200"/>
          <p14:tracePt t="20974" x="8269288" y="2643188"/>
          <p14:tracePt t="20990" x="8269288" y="2660650"/>
          <p14:tracePt t="21007" x="8259763" y="2679700"/>
          <p14:tracePt t="21022" x="8259763" y="2697163"/>
          <p14:tracePt t="21040" x="8251825" y="2697163"/>
          <p14:tracePt t="21056" x="8242300" y="2714625"/>
          <p14:tracePt t="21073" x="8232775" y="2732088"/>
          <p14:tracePt t="21089" x="8224838" y="2732088"/>
          <p14:tracePt t="21105" x="8205788" y="2751138"/>
          <p14:tracePt t="21122" x="8188325" y="2759075"/>
          <p14:tracePt t="21139" x="8170863" y="2776538"/>
          <p14:tracePt t="21156" x="8116888" y="2795588"/>
          <p14:tracePt t="21175" x="8045450" y="2813050"/>
          <p14:tracePt t="21191" x="7983538" y="2840038"/>
          <p14:tracePt t="21206" x="7939088" y="2847975"/>
          <p14:tracePt t="21223" x="7894638" y="2857500"/>
          <p14:tracePt t="21240" x="7858125" y="2867025"/>
          <p14:tracePt t="21256" x="7813675" y="2874963"/>
          <p14:tracePt t="21274" x="7751763" y="2874963"/>
          <p14:tracePt t="21290" x="7715250" y="2874963"/>
          <p14:tracePt t="21306" x="7670800" y="2874963"/>
          <p14:tracePt t="21323" x="7608888" y="2874963"/>
          <p14:tracePt t="21342" x="7491413" y="2874963"/>
          <p14:tracePt t="21358" x="7402513" y="2874963"/>
          <p14:tracePt t="21375" x="7331075" y="2874963"/>
          <p14:tracePt t="21390" x="7259638" y="2874963"/>
          <p14:tracePt t="21407" x="7180263" y="2874963"/>
          <p14:tracePt t="21424" x="7126288" y="2874963"/>
          <p14:tracePt t="21440" x="7072313" y="2874963"/>
          <p14:tracePt t="21457" x="7018338" y="2874963"/>
          <p14:tracePt t="21475" x="6991350" y="2874963"/>
          <p14:tracePt t="21490" x="6929438" y="2874963"/>
          <p14:tracePt t="21507" x="6875463" y="2874963"/>
          <p14:tracePt t="21524" x="6813550" y="2874963"/>
          <p14:tracePt t="21526" x="6777038" y="2874963"/>
          <p14:tracePt t="21543" x="6697663" y="2874963"/>
          <p14:tracePt t="21558" x="6634163" y="2874963"/>
          <p14:tracePt t="21575" x="6608763" y="2874963"/>
          <p14:tracePt t="21591" x="6537325" y="2874963"/>
          <p14:tracePt t="21608" x="6456363" y="2874963"/>
          <p14:tracePt t="21613" x="6419850" y="2874963"/>
          <p14:tracePt t="21626" x="6323013" y="2874963"/>
          <p14:tracePt t="21643" x="6242050" y="2874963"/>
          <p14:tracePt t="21658" x="6170613" y="2867025"/>
          <p14:tracePt t="21676" x="6089650" y="2847975"/>
          <p14:tracePt t="21691" x="6018213" y="2840038"/>
          <p14:tracePt t="21708" x="5965825" y="2830513"/>
          <p14:tracePt t="21725" x="5946775" y="2830513"/>
          <p14:tracePt t="21742" x="5929313" y="2822575"/>
          <p14:tracePt t="21758" x="5919788" y="2822575"/>
          <p14:tracePt t="21776" x="5911850" y="2813050"/>
          <p14:tracePt t="21810" x="5894388" y="2803525"/>
          <p14:tracePt t="21826" x="5875338" y="2786063"/>
          <p14:tracePt t="21843" x="5822950" y="2732088"/>
          <p14:tracePt t="21859" x="5786438" y="2705100"/>
          <p14:tracePt t="21876" x="5751513" y="2679700"/>
          <p14:tracePt t="21892" x="5724525" y="2643188"/>
          <p14:tracePt t="21909" x="5680075" y="2598738"/>
          <p14:tracePt t="21925" x="5653088" y="2581275"/>
          <p14:tracePt t="21942" x="5626100" y="2554288"/>
          <p14:tracePt t="21959" x="5589588" y="2517775"/>
          <p14:tracePt t="21978" x="5581650" y="2438400"/>
          <p14:tracePt t="21993" x="5572125" y="2384425"/>
          <p14:tracePt t="22011" x="5572125" y="2339975"/>
          <p14:tracePt t="22026" x="5572125" y="2276475"/>
          <p14:tracePt t="22043" x="5572125" y="2205038"/>
          <p14:tracePt t="22059" x="5572125" y="2170113"/>
          <p14:tracePt t="22077" x="5599113" y="2125663"/>
          <p14:tracePt t="22093" x="5626100" y="2098675"/>
          <p14:tracePt t="22098" x="5653088" y="2089150"/>
          <p14:tracePt t="22110" x="5680075" y="2081213"/>
          <p14:tracePt t="22126" x="5768975" y="2062163"/>
          <p14:tracePt t="22143" x="5848350" y="2044700"/>
          <p14:tracePt t="22161" x="5938838" y="2036763"/>
          <p14:tracePt t="22178" x="6108700" y="2027238"/>
          <p14:tracePt t="22195" x="6251575" y="2027238"/>
          <p14:tracePt t="22210" x="6419850" y="2027238"/>
          <p14:tracePt t="22227" x="6581775" y="2027238"/>
          <p14:tracePt t="22244" x="6742113" y="2027238"/>
          <p14:tracePt t="22260" x="6867525" y="2027238"/>
          <p14:tracePt t="22277" x="6946900" y="2027238"/>
          <p14:tracePt t="22294" x="6991350" y="2027238"/>
          <p14:tracePt t="22310" x="7027863" y="2027238"/>
          <p14:tracePt t="22327" x="7072313" y="2027238"/>
          <p14:tracePt t="22346" x="7197725" y="2027238"/>
          <p14:tracePt t="22361" x="7323138" y="2044700"/>
          <p14:tracePt t="22379" x="7466013" y="2062163"/>
          <p14:tracePt t="22394" x="7599363" y="2081213"/>
          <p14:tracePt t="22411" x="7732713" y="2098675"/>
          <p14:tracePt t="22428" x="7885113" y="2143125"/>
          <p14:tracePt t="22444" x="8010525" y="2179638"/>
          <p14:tracePt t="22461" x="8099425" y="2197100"/>
          <p14:tracePt t="22478" x="8153400" y="2224088"/>
          <p14:tracePt t="22494" x="8161338" y="2224088"/>
          <p14:tracePt t="22512" x="8170863" y="2241550"/>
          <p14:tracePt t="22528" x="8188325" y="2276475"/>
          <p14:tracePt t="22546" x="8197850" y="2339975"/>
          <p14:tracePt t="22562" x="8215313" y="2393950"/>
          <p14:tracePt t="22579" x="8232775" y="2446338"/>
          <p14:tracePt t="22595" x="8242300" y="2490788"/>
          <p14:tracePt t="22612" x="8259763" y="2509838"/>
          <p14:tracePt t="22628" x="8259763" y="2527300"/>
          <p14:tracePt t="22662" x="8259763" y="2536825"/>
          <p14:tracePt t="22679" x="8259763" y="2544763"/>
          <p14:tracePt t="22695" x="8259763" y="2554288"/>
          <p14:tracePt t="22712" x="8259763" y="2562225"/>
          <p14:tracePt t="22874" x="8259763" y="2571750"/>
          <p14:tracePt t="22883" x="8259763" y="2581275"/>
          <p14:tracePt t="22899" x="8259763" y="2589213"/>
          <p14:tracePt t="22914" x="8242300" y="2608263"/>
          <p14:tracePt t="22930" x="8242300" y="2616200"/>
          <p14:tracePt t="22947" x="8215313" y="2633663"/>
          <p14:tracePt t="22963" x="8205788" y="2652713"/>
          <p14:tracePt t="22980" x="8197850" y="2652713"/>
          <p14:tracePt t="22996" x="8188325" y="2652713"/>
          <p14:tracePt t="23013" x="8170863" y="2660650"/>
          <p14:tracePt t="23030" x="8153400" y="2670175"/>
          <p14:tracePt t="23047" x="8134350" y="2687638"/>
          <p14:tracePt t="23063" x="8116888" y="2697163"/>
          <p14:tracePt t="23082" x="8089900" y="2724150"/>
          <p14:tracePt t="23099" x="8081963" y="2724150"/>
          <p14:tracePt t="23114" x="8054975" y="2741613"/>
          <p14:tracePt t="23131" x="8045450" y="2741613"/>
          <p14:tracePt t="23147" x="8037513" y="2751138"/>
          <p14:tracePt t="23164" x="8010525" y="2759075"/>
          <p14:tracePt t="23180" x="7991475" y="2776538"/>
          <p14:tracePt t="23198" x="7983538" y="2776538"/>
          <p14:tracePt t="23214" x="7956550" y="2795588"/>
          <p14:tracePt t="23231" x="7947025" y="2795588"/>
          <p14:tracePt t="23248" x="7939088" y="2795588"/>
          <p14:tracePt t="23265" x="7929563" y="2795588"/>
          <p14:tracePt t="23282" x="7920038" y="2803525"/>
          <p14:tracePt t="23298" x="7885113" y="2822575"/>
          <p14:tracePt t="23315" x="7875588" y="2822575"/>
          <p14:tracePt t="23331" x="7848600" y="2822575"/>
          <p14:tracePt t="23348" x="7831138" y="2840038"/>
          <p14:tracePt t="23364" x="7804150" y="2840038"/>
          <p14:tracePt t="23381" x="7777163" y="2840038"/>
          <p14:tracePt t="23398" x="7732713" y="2840038"/>
          <p14:tracePt t="23415" x="7705725" y="2840038"/>
          <p14:tracePt t="23433" x="7661275" y="2840038"/>
          <p14:tracePt t="23434" x="7643813" y="2847975"/>
          <p14:tracePt t="23449" x="7589838" y="2857500"/>
          <p14:tracePt t="23467" x="7545388" y="2857500"/>
          <p14:tracePt t="23482" x="7518400" y="2874963"/>
          <p14:tracePt t="23499" x="7473950" y="2874963"/>
          <p14:tracePt t="23515" x="7419975" y="2884488"/>
          <p14:tracePt t="23532" x="7367588" y="2894013"/>
          <p14:tracePt t="23549" x="7340600" y="2894013"/>
          <p14:tracePt t="23565" x="7304088" y="2894013"/>
          <p14:tracePt t="23583" x="7286625" y="2894013"/>
          <p14:tracePt t="23599" x="7242175" y="2894013"/>
          <p14:tracePt t="23604" x="7232650" y="2894013"/>
          <p14:tracePt t="23626" x="7215188" y="2894013"/>
          <p14:tracePt t="23635" x="7205663" y="2894013"/>
          <p14:tracePt t="23658" x="7197725" y="2894013"/>
          <p14:tracePt t="23669" x="7188200" y="2894013"/>
          <p14:tracePt t="23683" x="7180263" y="2901950"/>
          <p14:tracePt t="23706" x="7170738" y="2901950"/>
          <p14:tracePt t="23717" x="7161213" y="2901950"/>
          <p14:tracePt t="23850" x="7153275" y="2901950"/>
          <p14:tracePt t="23867" x="7143750" y="2901950"/>
          <p14:tracePt t="23883" x="7134225" y="2901950"/>
          <p14:tracePt t="23890" x="7116763" y="2901950"/>
          <p14:tracePt t="23901" x="7081838" y="2901950"/>
          <p14:tracePt t="23917" x="7018338" y="2901950"/>
          <p14:tracePt t="23934" x="6983413" y="2901950"/>
          <p14:tracePt t="23950" x="6919913" y="2901950"/>
          <p14:tracePt t="23967" x="6831013" y="2901950"/>
          <p14:tracePt t="23985" x="6742113" y="2857500"/>
          <p14:tracePt t="24002" x="6688138" y="2813050"/>
          <p14:tracePt t="24019" x="6688138" y="2759075"/>
          <p14:tracePt t="24034" x="6688138" y="2714625"/>
          <p14:tracePt t="24051" x="6688138" y="2679700"/>
          <p14:tracePt t="24068" x="6688138" y="2643188"/>
          <p14:tracePt t="24084" x="6705600" y="2625725"/>
          <p14:tracePt t="24101" x="6705600" y="2616200"/>
          <p14:tracePt t="24118" x="6715125" y="2598738"/>
          <p14:tracePt t="24134" x="6724650" y="2589213"/>
          <p14:tracePt t="24467" x="6724650" y="2581275"/>
          <p14:tracePt t="24854" x="6732588" y="2571750"/>
          <p14:tracePt t="24871" x="6732588" y="2562225"/>
          <p14:tracePt t="26198" x="6732588" y="2571750"/>
          <p14:tracePt t="26207" x="6732588" y="2581275"/>
          <p14:tracePt t="26222" x="6732588" y="2589213"/>
          <p14:tracePt t="26246" x="6732588" y="2598738"/>
          <p14:tracePt t="27595" x="6732588" y="2608263"/>
          <p14:tracePt t="27603" x="6715125" y="2616200"/>
          <p14:tracePt t="27615" x="6697663" y="2625725"/>
          <p14:tracePt t="27632" x="6608763" y="2643188"/>
          <p14:tracePt t="27650" x="6518275" y="2643188"/>
          <p14:tracePt t="27667" x="6438900" y="2652713"/>
          <p14:tracePt t="27683" x="6340475" y="2670175"/>
          <p14:tracePt t="27700" x="6286500" y="2679700"/>
          <p14:tracePt t="27715" x="6251575" y="2687638"/>
          <p14:tracePt t="27732" x="6242050" y="2687638"/>
          <p14:tracePt t="27749" x="6188075" y="2687638"/>
          <p14:tracePt t="27765" x="6143625" y="2687638"/>
          <p14:tracePt t="27782" x="6099175" y="2687638"/>
          <p14:tracePt t="27801" x="6062663" y="2687638"/>
          <p14:tracePt t="27816" x="6027738" y="2687638"/>
          <p14:tracePt t="27833" x="6018213" y="2687638"/>
          <p14:tracePt t="27850" x="6000750" y="2687638"/>
          <p14:tracePt t="27866" x="5991225" y="2687638"/>
          <p14:tracePt t="27931" x="5983288" y="2687638"/>
          <p14:tracePt t="27946" x="5973763" y="2687638"/>
          <p14:tracePt t="27954" x="5965825" y="2687638"/>
          <p14:tracePt t="27966" x="5956300" y="2687638"/>
          <p14:tracePt t="27983" x="5929313" y="2687638"/>
          <p14:tracePt t="28002" x="5911850" y="2687638"/>
          <p14:tracePt t="28017" x="5875338" y="2679700"/>
          <p14:tracePt t="28035" x="5848350" y="2670175"/>
          <p14:tracePt t="28050" x="5813425" y="2670175"/>
          <p14:tracePt t="28067" x="5768975" y="2670175"/>
          <p14:tracePt t="28084" x="5724525" y="2660650"/>
          <p14:tracePt t="28100" x="5688013" y="2652713"/>
          <p14:tracePt t="28117" x="5653088" y="2633663"/>
          <p14:tracePt t="28134" x="5616575" y="2616200"/>
          <p14:tracePt t="28151" x="5589588" y="2608263"/>
          <p14:tracePt t="28167" x="5572125" y="2598738"/>
          <p14:tracePt t="28186" x="5562600" y="2598738"/>
          <p14:tracePt t="28204" x="5554663" y="2598738"/>
          <p14:tracePt t="28267" x="5554663" y="2589213"/>
          <p14:tracePt t="28283" x="5554663" y="2581275"/>
          <p14:tracePt t="28290" x="5554663" y="2571750"/>
          <p14:tracePt t="28302" x="5554663" y="2562225"/>
          <p14:tracePt t="28318" x="5554663" y="2544763"/>
          <p14:tracePt t="28334" x="5554663" y="2536825"/>
          <p14:tracePt t="28351" x="5554663" y="2527300"/>
          <p14:tracePt t="28385" x="5554663" y="2517775"/>
          <p14:tracePt t="28402" x="5554663" y="2509838"/>
          <p14:tracePt t="28459" x="5554663" y="2500313"/>
          <p14:tracePt t="28474" x="5554663" y="2482850"/>
          <p14:tracePt t="28491" x="5554663" y="2473325"/>
          <p14:tracePt t="28499" x="5554663" y="2465388"/>
          <p14:tracePt t="28514" x="5545138" y="2455863"/>
          <p14:tracePt t="28522" x="5545138" y="2446338"/>
          <p14:tracePt t="28539" x="5545138" y="2438400"/>
          <p14:tracePt t="28571" x="5537200" y="2428875"/>
          <p14:tracePt t="28587" x="5537200" y="2419350"/>
          <p14:tracePt t="28603" x="5527675" y="2419350"/>
          <p14:tracePt t="28610" x="5518150" y="2419350"/>
          <p14:tracePt t="28621" x="5518150" y="2411413"/>
          <p14:tracePt t="28637" x="5510213" y="2393950"/>
          <p14:tracePt t="28669" x="5510213" y="2384425"/>
          <p14:tracePt t="29307" x="5510213" y="2374900"/>
          <p14:tracePt t="29315" x="5510213" y="2366963"/>
          <p14:tracePt t="29324" x="5518150" y="2357438"/>
          <p14:tracePt t="29341" x="5527675" y="2347913"/>
          <p14:tracePt t="29357" x="5537200" y="2347913"/>
          <p14:tracePt t="30127" x="5527675" y="2347913"/>
          <p14:tracePt t="30134" x="5518150" y="2347913"/>
          <p14:tracePt t="30303" x="5510213" y="2347913"/>
          <p14:tracePt t="30310" x="5500688" y="2347913"/>
          <p14:tracePt t="30328" x="5491163" y="2357438"/>
          <p14:tracePt t="30342" x="5465763" y="2374900"/>
          <p14:tracePt t="30358" x="5438775" y="2384425"/>
          <p14:tracePt t="30376" x="5429250" y="2384425"/>
          <p14:tracePt t="30393" x="5419725" y="2393950"/>
          <p14:tracePt t="30409" x="5411788" y="2401888"/>
          <p14:tracePt t="30639" x="5402263" y="2401888"/>
          <p14:tracePt t="30646" x="5394325" y="2401888"/>
          <p14:tracePt t="30975" x="5384800" y="2411413"/>
          <p14:tracePt t="30983" x="5384800" y="2419350"/>
          <p14:tracePt t="30995" x="5384800" y="2428875"/>
          <p14:tracePt t="31012" x="5384800" y="2438400"/>
          <p14:tracePt t="31031" x="5384800" y="2455863"/>
          <p14:tracePt t="31071" x="5384800" y="2465388"/>
          <p14:tracePt t="31086" x="5375275" y="2465388"/>
          <p14:tracePt t="31118" x="5375275" y="2473325"/>
          <p14:tracePt t="31127" x="5375275" y="2482850"/>
          <p14:tracePt t="31135" x="5375275" y="2490788"/>
          <p14:tracePt t="31146" x="5375275" y="2500313"/>
          <p14:tracePt t="31163" x="5375275" y="2517775"/>
          <p14:tracePt t="31179" x="5375275" y="2536825"/>
          <p14:tracePt t="31185" x="5375275" y="2562225"/>
          <p14:tracePt t="31197" x="5394325" y="2589213"/>
          <p14:tracePt t="31214" x="5411788" y="2616200"/>
          <p14:tracePt t="31231" x="5419725" y="2633663"/>
          <p14:tracePt t="31246" x="5438775" y="2643188"/>
          <p14:tracePt t="31264" x="5446713" y="2670175"/>
          <p14:tracePt t="31280" x="5456238" y="2687638"/>
          <p14:tracePt t="31296" x="5465763" y="2705100"/>
          <p14:tracePt t="31313" x="5483225" y="2724150"/>
          <p14:tracePt t="31330" x="5500688" y="2751138"/>
          <p14:tracePt t="31346" x="5510213" y="2759075"/>
          <p14:tracePt t="31366" x="5510213" y="2786063"/>
          <p14:tracePt t="31551" x="5518150" y="2786063"/>
          <p14:tracePt t="31567" x="5527675" y="2803525"/>
          <p14:tracePt t="31575" x="5537200" y="2813050"/>
          <p14:tracePt t="31584" x="5545138" y="2813050"/>
          <p14:tracePt t="31598" x="5581650" y="2840038"/>
          <p14:tracePt t="31614" x="5653088" y="2874963"/>
          <p14:tracePt t="31631" x="5741988" y="2911475"/>
          <p14:tracePt t="31648" x="5803900" y="2919413"/>
          <p14:tracePt t="31664" x="5875338" y="2938463"/>
          <p14:tracePt t="31681" x="5956300" y="2946400"/>
          <p14:tracePt t="31686" x="5991225" y="2946400"/>
          <p14:tracePt t="31698" x="6027738" y="2946400"/>
          <p14:tracePt t="31715" x="6134100" y="2946400"/>
          <p14:tracePt t="31733" x="6348413" y="2938463"/>
          <p14:tracePt t="31748" x="6446838" y="2928938"/>
          <p14:tracePt t="31766" x="6759575" y="2928938"/>
          <p14:tracePt t="31782" x="6965950" y="2928938"/>
          <p14:tracePt t="31798" x="7134225" y="2928938"/>
          <p14:tracePt t="31815" x="7259638" y="2928938"/>
          <p14:tracePt t="31832" x="7348538" y="2928938"/>
          <p14:tracePt t="31848" x="7446963" y="2928938"/>
          <p14:tracePt t="31865" x="7545388" y="2928938"/>
          <p14:tracePt t="31882" x="7643813" y="2928938"/>
          <p14:tracePt t="31899" x="7732713" y="2928938"/>
          <p14:tracePt t="31915" x="7796213" y="2919413"/>
          <p14:tracePt t="31933" x="7848600" y="2874963"/>
          <p14:tracePt t="31950" x="7875588" y="2813050"/>
          <p14:tracePt t="31967" x="7912100" y="2759075"/>
          <p14:tracePt t="31982" x="7939088" y="2732088"/>
          <p14:tracePt t="31999" x="7956550" y="2705100"/>
          <p14:tracePt t="32016" x="7983538" y="2687638"/>
          <p14:tracePt t="32032" x="8001000" y="2660650"/>
          <p14:tracePt t="32050" x="8001000" y="2643188"/>
          <p14:tracePt t="32066" x="8001000" y="2625725"/>
          <p14:tracePt t="32083" x="8001000" y="2608263"/>
          <p14:tracePt t="32099" x="8001000" y="2571750"/>
          <p14:tracePt t="32118" x="7991475" y="2509838"/>
          <p14:tracePt t="32134" x="7947025" y="2446338"/>
          <p14:tracePt t="32150" x="7902575" y="2401888"/>
          <p14:tracePt t="32167" x="7858125" y="2357438"/>
          <p14:tracePt t="32184" x="7777163" y="2295525"/>
          <p14:tracePt t="32189" x="7742238" y="2268538"/>
          <p14:tracePt t="32200" x="7688263" y="2232025"/>
          <p14:tracePt t="32216" x="7608888" y="2187575"/>
          <p14:tracePt t="32234" x="7510463" y="2133600"/>
          <p14:tracePt t="32250" x="7375525" y="2071688"/>
          <p14:tracePt t="32267" x="7251700" y="2027238"/>
          <p14:tracePt t="32286" x="7099300" y="1982788"/>
          <p14:tracePt t="32302" x="7018338" y="1965325"/>
          <p14:tracePt t="32319" x="6956425" y="1965325"/>
          <p14:tracePt t="32334" x="6902450" y="1965325"/>
          <p14:tracePt t="32351" x="6840538" y="1965325"/>
          <p14:tracePt t="32368" x="6786563" y="1990725"/>
          <p14:tracePt t="32385" x="6742113" y="2036763"/>
          <p14:tracePt t="32400" x="6697663" y="2054225"/>
          <p14:tracePt t="32417" x="6670675" y="2081213"/>
          <p14:tracePt t="32435" x="6653213" y="2098675"/>
          <p14:tracePt t="32451" x="6643688" y="2108200"/>
          <p14:tracePt t="33723" x="6634163" y="2108200"/>
          <p14:tracePt t="33739" x="6616700" y="2125663"/>
          <p14:tracePt t="33746" x="6616700" y="2133600"/>
          <p14:tracePt t="33756" x="6608763" y="2143125"/>
          <p14:tracePt t="33773" x="6608763" y="2152650"/>
          <p14:tracePt t="33789" x="6589713" y="2170113"/>
          <p14:tracePt t="33806" x="6589713" y="2187575"/>
          <p14:tracePt t="33823" x="6589713" y="2197100"/>
          <p14:tracePt t="33841" x="6572250" y="2214563"/>
          <p14:tracePt t="33858" x="6554788" y="2232025"/>
          <p14:tracePt t="33871" x="6537325" y="2241550"/>
          <p14:tracePt t="33887" x="6491288" y="2241550"/>
          <p14:tracePt t="33905" x="6411913" y="2251075"/>
          <p14:tracePt t="33921" x="6323013" y="2251075"/>
          <p14:tracePt t="33938" x="6224588" y="2251075"/>
          <p14:tracePt t="33954" x="6116638" y="2251075"/>
          <p14:tracePt t="33971" x="5991225" y="2214563"/>
          <p14:tracePt t="33988" x="5840413" y="2187575"/>
          <p14:tracePt t="34005" x="5670550" y="2152650"/>
          <p14:tracePt t="34021" x="5491163" y="2133600"/>
          <p14:tracePt t="34038" x="5303838" y="2116138"/>
          <p14:tracePt t="34055" x="5116513" y="2108200"/>
          <p14:tracePt t="34072" x="4973638" y="2108200"/>
          <p14:tracePt t="34088" x="4840288" y="2108200"/>
          <p14:tracePt t="34105" x="4813300" y="2108200"/>
          <p14:tracePt t="34122" x="4795838" y="2125663"/>
          <p14:tracePt t="34138" x="4786313" y="2133600"/>
          <p14:tracePt t="34155" x="4776788" y="2152650"/>
          <p14:tracePt t="34188" x="4776788" y="2160588"/>
          <p14:tracePt t="34217" x="4776788" y="2170113"/>
          <p14:tracePt t="34225" x="4776788" y="2179638"/>
          <p14:tracePt t="34249" x="4776788" y="2187575"/>
          <p14:tracePt t="34257" x="4776788" y="2197100"/>
          <p14:tracePt t="34297" x="4776788" y="2205038"/>
          <p14:tracePt t="34312" x="4776788" y="2214563"/>
          <p14:tracePt t="34321" x="4786313" y="2214563"/>
          <p14:tracePt t="34329" x="4786313" y="2224088"/>
          <p14:tracePt t="34339" x="4803775" y="2224088"/>
          <p14:tracePt t="34377" x="4813300" y="2224088"/>
          <p14:tracePt t="34753" x="4822825" y="2232025"/>
          <p14:tracePt t="34761" x="4830763" y="2232025"/>
          <p14:tracePt t="34769" x="4840288" y="2241550"/>
          <p14:tracePt t="34966" x="4857750" y="2251075"/>
          <p14:tracePt t="34983" x="4867275" y="2259013"/>
          <p14:tracePt t="34990" x="4867275" y="2276475"/>
          <p14:tracePt t="34999" x="4875213" y="2286000"/>
          <p14:tracePt t="35150" x="4884738" y="2295525"/>
          <p14:tracePt t="35166" x="4884738" y="2303463"/>
          <p14:tracePt t="35174" x="4894263" y="2312988"/>
          <p14:tracePt t="35182" x="4894263" y="2322513"/>
          <p14:tracePt t="35195" x="4911725" y="2322513"/>
          <p14:tracePt t="35224" x="4919663" y="2330450"/>
          <p14:tracePt t="35615" x="4929188" y="2330450"/>
          <p14:tracePt t="35622" x="4938713" y="2330450"/>
          <p14:tracePt t="35638" x="4946650" y="2330450"/>
          <p14:tracePt t="35649" x="4956175" y="2330450"/>
          <p14:tracePt t="35664" x="4973638" y="2312988"/>
          <p14:tracePt t="35743" x="4973638" y="2322513"/>
          <p14:tracePt t="35761" x="4983163" y="2347913"/>
          <p14:tracePt t="35769" x="4983163" y="2357438"/>
          <p14:tracePt t="35783" x="4983163" y="2384425"/>
          <p14:tracePt t="35797" x="4983163" y="2401888"/>
          <p14:tracePt t="36350" x="4983163" y="2411413"/>
          <p14:tracePt t="36367" x="4983163" y="2419350"/>
          <p14:tracePt t="36374" x="4965700" y="2419350"/>
          <p14:tracePt t="36385" x="4956175" y="2419350"/>
          <p14:tracePt t="36398" x="4929188" y="2419350"/>
          <p14:tracePt t="36415" x="4911725" y="2428875"/>
          <p14:tracePt t="36432" x="4894263" y="2428875"/>
          <p14:tracePt t="36449" x="4884738" y="2428875"/>
          <p14:tracePt t="36465" x="4884738" y="2438400"/>
          <p14:tracePt t="36542" x="4884738" y="2428875"/>
          <p14:tracePt t="36550" x="4884738" y="2419350"/>
          <p14:tracePt t="36567" x="4894263" y="2374900"/>
          <p14:tracePt t="36584" x="4911725" y="2339975"/>
          <p14:tracePt t="36601" x="4919663" y="2286000"/>
          <p14:tracePt t="36618" x="4938713" y="2241550"/>
          <p14:tracePt t="36634" x="4946650" y="2187575"/>
          <p14:tracePt t="36651" x="4973638" y="2125663"/>
          <p14:tracePt t="36670" x="5045075" y="2000250"/>
          <p14:tracePt t="36686" x="5099050" y="1928813"/>
          <p14:tracePt t="36703" x="5153025" y="1866900"/>
          <p14:tracePt t="36718" x="5241925" y="1830388"/>
          <p14:tracePt t="36735" x="5384800" y="1785938"/>
          <p14:tracePt t="36752" x="5572125" y="1741488"/>
          <p14:tracePt t="36768" x="5803900" y="1704975"/>
          <p14:tracePt t="36785" x="6045200" y="1687513"/>
          <p14:tracePt t="36802" x="6259513" y="1660525"/>
          <p14:tracePt t="36818" x="6473825" y="1660525"/>
          <p14:tracePt t="36837" x="6823075" y="1660525"/>
          <p14:tracePt t="36853" x="7081838" y="1679575"/>
          <p14:tracePt t="36869" x="7340600" y="1714500"/>
          <p14:tracePt t="36886" x="7581900" y="1758950"/>
          <p14:tracePt t="36902" x="7759700" y="1795463"/>
          <p14:tracePt t="36920" x="7831138" y="1822450"/>
          <p14:tracePt t="36936" x="7858125" y="1839913"/>
          <p14:tracePt t="36952" x="7858125" y="1857375"/>
          <p14:tracePt t="36969" x="7867650" y="1866900"/>
          <p14:tracePt t="36986" x="7867650" y="1893888"/>
          <p14:tracePt t="37002" x="7867650" y="1919288"/>
          <p14:tracePt t="37019" x="7867650" y="1955800"/>
          <p14:tracePt t="37037" x="7867650" y="1982788"/>
          <p14:tracePt t="37054" x="7867650" y="1990725"/>
          <p14:tracePt t="37070" x="7867650" y="2017713"/>
          <p14:tracePt t="37087" x="7867650" y="2044700"/>
          <p14:tracePt t="37103" x="7875588" y="2071688"/>
          <p14:tracePt t="37120" x="7912100" y="2089150"/>
          <p14:tracePt t="37137" x="7920038" y="2098675"/>
          <p14:tracePt t="37153" x="7939088" y="2116138"/>
          <p14:tracePt t="37170" x="7939088" y="2125663"/>
          <p14:tracePt t="37187" x="7947025" y="2143125"/>
          <p14:tracePt t="37204" x="7956550" y="2152650"/>
          <p14:tracePt t="37222" x="7966075" y="2160588"/>
          <p14:tracePt t="37238" x="8001000" y="2197100"/>
          <p14:tracePt t="37254" x="8027988" y="2224088"/>
          <p14:tracePt t="37270" x="8037513" y="2224088"/>
          <p14:tracePt t="37287" x="8045450" y="2224088"/>
          <p14:tracePt t="37320" x="8045450" y="2214563"/>
          <p14:tracePt t="37337" x="8045450" y="2187575"/>
          <p14:tracePt t="37354" x="8037513" y="2160588"/>
          <p14:tracePt t="37370" x="8018463" y="2152650"/>
          <p14:tracePt t="37387" x="7974013" y="2143125"/>
          <p14:tracePt t="37404" x="7902575" y="2133600"/>
          <p14:tracePt t="37422" x="7715250" y="2125663"/>
          <p14:tracePt t="37438" x="7537450" y="2116138"/>
          <p14:tracePt t="37454" x="7323138" y="2116138"/>
          <p14:tracePt t="37471" x="7108825" y="2116138"/>
          <p14:tracePt t="37488" x="6894513" y="2116138"/>
          <p14:tracePt t="37504" x="6697663" y="2116138"/>
          <p14:tracePt t="37521" x="6545263" y="2116138"/>
          <p14:tracePt t="37538" x="6456363" y="2133600"/>
          <p14:tracePt t="37555" x="6367463" y="2170113"/>
          <p14:tracePt t="37571" x="6296025" y="2205038"/>
          <p14:tracePt t="37591" x="6215063" y="2232025"/>
          <p14:tracePt t="37606" x="6180138" y="2251075"/>
          <p14:tracePt t="37622" x="6081713" y="2268538"/>
          <p14:tracePt t="37639" x="5973763" y="2286000"/>
          <p14:tracePt t="37655" x="5919788" y="2286000"/>
          <p14:tracePt t="37672" x="5857875" y="2295525"/>
          <p14:tracePt t="37689" x="5795963" y="2303463"/>
          <p14:tracePt t="37705" x="5759450" y="2312988"/>
          <p14:tracePt t="37722" x="5741988" y="2312988"/>
          <p14:tracePt t="37738" x="5732463" y="2322513"/>
          <p14:tracePt t="37755" x="5724525" y="2330450"/>
          <p14:tracePt t="37773" x="5724525" y="2347913"/>
          <p14:tracePt t="37791" x="5715000" y="2357438"/>
          <p14:tracePt t="37806" x="5715000" y="2366963"/>
          <p14:tracePt t="37823" x="5715000" y="2384425"/>
          <p14:tracePt t="37839" x="5715000" y="2393950"/>
          <p14:tracePt t="37857" x="5715000" y="2401888"/>
          <p14:tracePt t="37873" x="5715000" y="2411413"/>
          <p14:tracePt t="37890" x="5715000" y="2419350"/>
          <p14:tracePt t="37923" x="5715000" y="2428875"/>
          <p14:tracePt t="38034" x="5715000" y="2438400"/>
          <p14:tracePt t="38162" x="5715000" y="2446338"/>
          <p14:tracePt t="38538" x="5715000" y="2455863"/>
          <p14:tracePt t="38555" x="5688013" y="2473325"/>
          <p14:tracePt t="38563" x="5653088" y="2482850"/>
          <p14:tracePt t="38575" x="5608638" y="2490788"/>
          <p14:tracePt t="38594" x="5419725" y="2536825"/>
          <p14:tracePt t="38610" x="5295900" y="2544763"/>
          <p14:tracePt t="38626" x="5143500" y="2544763"/>
          <p14:tracePt t="38642" x="4911725" y="2500313"/>
          <p14:tracePt t="38659" x="4652963" y="2438400"/>
          <p14:tracePt t="38676" x="4367213" y="2357438"/>
          <p14:tracePt t="38692" x="4081463" y="2295525"/>
          <p14:tracePt t="38709" x="3857625" y="2241550"/>
          <p14:tracePt t="38726" x="3705225" y="2205038"/>
          <p14:tracePt t="38743" x="3589338" y="2170113"/>
          <p14:tracePt t="38748" x="3562350" y="2160588"/>
          <p14:tracePt t="38759" x="3527425" y="2152650"/>
          <p14:tracePt t="38776" x="3517900" y="2143125"/>
          <p14:tracePt t="38794" x="3517900" y="2133600"/>
          <p14:tracePt t="38829" x="3527425" y="2125663"/>
          <p14:tracePt t="38843" x="3589338" y="2098675"/>
          <p14:tracePt t="38861" x="3732213" y="2054225"/>
          <p14:tracePt t="38877" x="3911600" y="2017713"/>
          <p14:tracePt t="38893" x="4116388" y="1990725"/>
          <p14:tracePt t="38910" x="4330700" y="1973263"/>
          <p14:tracePt t="38926" x="4554538" y="1973263"/>
          <p14:tracePt t="38944" x="4830763" y="1973263"/>
          <p14:tracePt t="38962" x="5340350" y="1973263"/>
          <p14:tracePt t="38978" x="5688013" y="1973263"/>
          <p14:tracePt t="38994" x="5965825" y="1973263"/>
          <p14:tracePt t="39010" x="6153150" y="1973263"/>
          <p14:tracePt t="39027" x="6259513" y="1973263"/>
          <p14:tracePt t="39147" x="6269038" y="1973263"/>
          <p14:tracePt t="39154" x="6251575" y="2000250"/>
          <p14:tracePt t="39165" x="6224588" y="2009775"/>
          <p14:tracePt t="39178" x="6180138" y="2027238"/>
          <p14:tracePt t="39194" x="6062663" y="2062163"/>
          <p14:tracePt t="39211" x="5938838" y="2089150"/>
          <p14:tracePt t="39228" x="5822950" y="2108200"/>
          <p14:tracePt t="39245" x="5768975" y="2108200"/>
          <p14:tracePt t="39250" x="5724525" y="2108200"/>
          <p14:tracePt t="39262" x="5697538" y="2108200"/>
          <p14:tracePt t="39278" x="5661025" y="2108200"/>
          <p14:tracePt t="39295" x="5616575" y="2108200"/>
          <p14:tracePt t="39313" x="5562600" y="2108200"/>
          <p14:tracePt t="39329" x="5537200" y="2108200"/>
          <p14:tracePt t="39346" x="5510213" y="2116138"/>
          <p14:tracePt t="39363" x="5491163" y="2125663"/>
          <p14:tracePt t="39379" x="5483225" y="2133600"/>
          <p14:tracePt t="39396" x="5473700" y="2133600"/>
          <p14:tracePt t="39414" x="5465763" y="2133600"/>
          <p14:tracePt t="39528" x="5483225" y="2133600"/>
          <p14:tracePt t="39536" x="5510213" y="2133600"/>
          <p14:tracePt t="39548" x="5562600" y="2133600"/>
          <p14:tracePt t="39562" x="5786438" y="2133600"/>
          <p14:tracePt t="39579" x="6259513" y="2133600"/>
          <p14:tracePt t="39595" x="6938963" y="2133600"/>
          <p14:tracePt t="39612" x="7742238" y="2170113"/>
          <p14:tracePt t="39629" x="8599488" y="2224088"/>
          <p14:tracePt t="39646" x="9358313" y="2251075"/>
          <p14:tracePt t="39663" x="9929813" y="2295525"/>
          <p14:tracePt t="39679" x="10260013" y="2322513"/>
          <p14:tracePt t="39698" x="10385425" y="2322513"/>
          <p14:tracePt t="39732" x="10375900" y="2322513"/>
          <p14:tracePt t="39746" x="10340975" y="2322513"/>
          <p14:tracePt t="39764" x="10242550" y="2322513"/>
          <p14:tracePt t="39780" x="10055225" y="2322513"/>
          <p14:tracePt t="39796" x="9777413" y="2322513"/>
          <p14:tracePt t="39813" x="9340850" y="2322513"/>
          <p14:tracePt t="39830" x="8796338" y="2303463"/>
          <p14:tracePt t="39847" x="8197850" y="2276475"/>
          <p14:tracePt t="39865" x="7358063" y="2232025"/>
          <p14:tracePt t="39882" x="6956425" y="2197100"/>
          <p14:tracePt t="39898" x="6715125" y="2170113"/>
          <p14:tracePt t="39914" x="6572250" y="2152650"/>
          <p14:tracePt t="39930" x="6562725" y="2152650"/>
          <p14:tracePt t="40026" x="6581775" y="2152650"/>
          <p14:tracePt t="40034" x="6608763" y="2152650"/>
          <p14:tracePt t="40049" x="6626225" y="2152650"/>
          <p14:tracePt t="40066" x="6732588" y="2152650"/>
          <p14:tracePt t="40082" x="6831013" y="2152650"/>
          <p14:tracePt t="40097" x="6929438" y="2152650"/>
          <p14:tracePt t="40114" x="7010400" y="2152650"/>
          <p14:tracePt t="40130" x="7054850" y="2152650"/>
          <p14:tracePt t="40194" x="7037388" y="2152650"/>
          <p14:tracePt t="40202" x="7018338" y="2152650"/>
          <p14:tracePt t="40217" x="6991350" y="2152650"/>
          <p14:tracePt t="40234" x="6858000" y="2152650"/>
          <p14:tracePt t="40250" x="6680200" y="2152650"/>
          <p14:tracePt t="40266" x="6456363" y="2152650"/>
          <p14:tracePt t="40282" x="6205538" y="2133600"/>
          <p14:tracePt t="40299" x="5965825" y="2116138"/>
          <p14:tracePt t="40316" x="5786438" y="2108200"/>
          <p14:tracePt t="40332" x="5776913" y="2108200"/>
          <p14:tracePt t="40366" x="5768975" y="2108200"/>
          <p14:tracePt t="40387" x="5786438" y="2116138"/>
          <p14:tracePt t="40399" x="5813425" y="2125663"/>
          <p14:tracePt t="40418" x="5973763" y="2152650"/>
          <p14:tracePt t="40434" x="6161088" y="2170113"/>
          <p14:tracePt t="40450" x="6375400" y="2170113"/>
          <p14:tracePt t="40467" x="6581775" y="2179638"/>
          <p14:tracePt t="40483" x="6724650" y="2179638"/>
          <p14:tracePt t="40499" x="6724650" y="2187575"/>
          <p14:tracePt t="40547" x="6705600" y="2187575"/>
          <p14:tracePt t="40554" x="6688138" y="2187575"/>
          <p14:tracePt t="40567" x="6661150" y="2187575"/>
          <p14:tracePt t="40584" x="6545263" y="2187575"/>
          <p14:tracePt t="40602" x="6303963" y="2187575"/>
          <p14:tracePt t="40618" x="6161088" y="2187575"/>
          <p14:tracePt t="40634" x="6054725" y="2187575"/>
          <p14:tracePt t="40650" x="6010275" y="2187575"/>
          <p14:tracePt t="40763" x="6000750" y="2187575"/>
          <p14:tracePt t="40770" x="5973763" y="2197100"/>
          <p14:tracePt t="40787" x="5946775" y="2197100"/>
          <p14:tracePt t="40802" x="5894388" y="2214563"/>
          <p14:tracePt t="40818" x="5830888" y="2214563"/>
          <p14:tracePt t="40835" x="5768975" y="2214563"/>
          <p14:tracePt t="40851" x="5715000" y="2214563"/>
          <p14:tracePt t="40868" x="5572125" y="2214563"/>
          <p14:tracePt t="40885" x="5411788" y="2214563"/>
          <p14:tracePt t="40901" x="5330825" y="2224088"/>
          <p14:tracePt t="40919" x="5313363" y="2224088"/>
          <p14:tracePt t="40986" x="5303838" y="2224088"/>
          <p14:tracePt t="41010" x="5322888" y="2232025"/>
          <p14:tracePt t="41018" x="5340350" y="2232025"/>
          <p14:tracePt t="41035" x="5394325" y="2232025"/>
          <p14:tracePt t="41052" x="5527675" y="2232025"/>
          <p14:tracePt t="41069" x="5705475" y="2232025"/>
          <p14:tracePt t="41086" x="5911850" y="2232025"/>
          <p14:tracePt t="41102" x="6143625" y="2251075"/>
          <p14:tracePt t="41120" x="6375400" y="2276475"/>
          <p14:tracePt t="41136" x="6608763" y="2295525"/>
          <p14:tracePt t="41152" x="6759575" y="2312988"/>
          <p14:tracePt t="41169" x="6831013" y="2312988"/>
          <p14:tracePt t="41238" x="6823075" y="2312988"/>
          <p14:tracePt t="41246" x="6804025" y="2312988"/>
          <p14:tracePt t="41255" x="6769100" y="2303463"/>
          <p14:tracePt t="41270" x="6705600" y="2303463"/>
          <p14:tracePt t="41287" x="6581775" y="2295525"/>
          <p14:tracePt t="41303" x="6411913" y="2286000"/>
          <p14:tracePt t="41321" x="6215063" y="2268538"/>
          <p14:tracePt t="41336" x="6045200" y="2251075"/>
          <p14:tracePt t="41353" x="5919788" y="2241550"/>
          <p14:tracePt t="41370" x="5875338" y="2232025"/>
          <p14:tracePt t="41423" x="5867400" y="2232025"/>
          <p14:tracePt t="41438" x="5884863" y="2232025"/>
          <p14:tracePt t="41446" x="5919788" y="2232025"/>
          <p14:tracePt t="41456" x="5965825" y="2232025"/>
          <p14:tracePt t="41470" x="6134100" y="2232025"/>
          <p14:tracePt t="41487" x="6348413" y="2251075"/>
          <p14:tracePt t="41504" x="6572250" y="2276475"/>
          <p14:tracePt t="41520" x="6777038" y="2286000"/>
          <p14:tracePt t="41537" x="6848475" y="2286000"/>
          <p14:tracePt t="41623" x="6831013" y="2286000"/>
          <p14:tracePt t="41750" x="6848475" y="2286000"/>
          <p14:tracePt t="41758" x="6867525" y="2286000"/>
          <p14:tracePt t="41771" x="6894513" y="2286000"/>
          <p14:tracePt t="41790" x="6983413" y="2286000"/>
          <p14:tracePt t="41806" x="7081838" y="2295525"/>
          <p14:tracePt t="41822" x="7180263" y="2303463"/>
          <p14:tracePt t="41838" x="7251700" y="2303463"/>
          <p14:tracePt t="41855" x="7269163" y="2303463"/>
          <p14:tracePt t="41903" x="7277100" y="2303463"/>
          <p14:tracePt t="41934" x="7259638" y="2303463"/>
          <p14:tracePt t="41942" x="7242175" y="2303463"/>
          <p14:tracePt t="41959" x="7232650" y="2303463"/>
          <p14:tracePt t="41975" x="7224713" y="2303463"/>
          <p14:tracePt t="42150" x="7232650" y="2303463"/>
          <p14:tracePt t="42158" x="7251700" y="2303463"/>
          <p14:tracePt t="42175" x="7286625" y="2303463"/>
          <p14:tracePt t="42255" x="7259638" y="2303463"/>
          <p14:tracePt t="42262" x="7215188" y="2303463"/>
          <p14:tracePt t="42273" x="7161213" y="2303463"/>
          <p14:tracePt t="42290" x="7018338" y="2303463"/>
          <p14:tracePt t="42307" x="6840538" y="2295525"/>
          <p14:tracePt t="42324" x="6661150" y="2276475"/>
          <p14:tracePt t="42342" x="6429375" y="2259013"/>
          <p14:tracePt t="42358" x="6313488" y="2241550"/>
          <p14:tracePt t="42374" x="6215063" y="2241550"/>
          <p14:tracePt t="42391" x="6089650" y="2232025"/>
          <p14:tracePt t="42408" x="5973763" y="2224088"/>
          <p14:tracePt t="42424" x="5830888" y="2205038"/>
          <p14:tracePt t="42441" x="5688013" y="2187575"/>
          <p14:tracePt t="42457" x="5581650" y="2170113"/>
          <p14:tracePt t="42474" x="5527675" y="2160588"/>
          <p14:tracePt t="42527" x="5518150" y="2160588"/>
          <p14:tracePt t="42534" x="5500688" y="2160588"/>
          <p14:tracePt t="42544" x="5473700" y="2160588"/>
          <p14:tracePt t="42558" x="5446713" y="2160588"/>
          <p14:tracePt t="42575" x="5411788" y="2160588"/>
          <p14:tracePt t="42591" x="5394325" y="2160588"/>
          <p14:tracePt t="42625" x="5402263" y="2160588"/>
          <p14:tracePt t="42642" x="5429250" y="2160588"/>
          <p14:tracePt t="42658" x="5581650" y="2160588"/>
          <p14:tracePt t="42675" x="5919788" y="2160588"/>
          <p14:tracePt t="42692" x="6483350" y="2160588"/>
          <p14:tracePt t="42694" x="6769100" y="2160588"/>
          <p14:tracePt t="42710" x="7232650" y="2160588"/>
          <p14:tracePt t="42727" x="7599363" y="2160588"/>
          <p14:tracePt t="42742" x="7813675" y="2160588"/>
          <p14:tracePt t="42759" x="7867650" y="2160588"/>
          <p14:tracePt t="42831" x="7894638" y="2160588"/>
          <p14:tracePt t="42838" x="7912100" y="2160588"/>
          <p14:tracePt t="42879" x="7920038" y="2160588"/>
          <p14:tracePt t="42886" x="7929563" y="2160588"/>
          <p14:tracePt t="42911" x="7947025" y="2160588"/>
          <p14:tracePt t="42927" x="7956550" y="2160588"/>
          <p14:tracePt t="42934" x="7974013" y="2160588"/>
          <p14:tracePt t="42945" x="7991475" y="2160588"/>
          <p14:tracePt t="42960" x="8018463" y="2160588"/>
          <p14:tracePt t="42976" x="8054975" y="2152650"/>
          <p14:tracePt t="42993" x="8072438" y="2152650"/>
          <p14:tracePt t="43214" x="8054975" y="2152650"/>
          <p14:tracePt t="43222" x="8027988" y="2152650"/>
          <p14:tracePt t="43231" x="8001000" y="2152650"/>
          <p14:tracePt t="43246" x="7920038" y="2152650"/>
          <p14:tracePt t="43262" x="7759700" y="2133600"/>
          <p14:tracePt t="43278" x="7572375" y="2125663"/>
          <p14:tracePt t="43294" x="7367588" y="2116138"/>
          <p14:tracePt t="43311" x="7188200" y="2108200"/>
          <p14:tracePt t="43327" x="7000875" y="2089150"/>
          <p14:tracePt t="43344" x="6796088" y="2081213"/>
          <p14:tracePt t="43361" x="6581775" y="2062163"/>
          <p14:tracePt t="43378" x="6367463" y="2044700"/>
          <p14:tracePt t="43394" x="6143625" y="2027238"/>
          <p14:tracePt t="43411" x="5938838" y="2009775"/>
          <p14:tracePt t="43429" x="5776913" y="1990725"/>
          <p14:tracePt t="43446" x="5643563" y="1982788"/>
          <p14:tracePt t="43462" x="5608638" y="1982788"/>
          <p14:tracePt t="43478" x="5562600" y="1965325"/>
          <p14:tracePt t="43495" x="5527675" y="1965325"/>
          <p14:tracePt t="43512" x="5473700" y="1965325"/>
          <p14:tracePt t="43528" x="5438775" y="1965325"/>
          <p14:tracePt t="43545" x="5394325" y="1965325"/>
          <p14:tracePt t="43562" x="5375275" y="1965325"/>
          <p14:tracePt t="43579" x="5367338" y="1965325"/>
          <p14:tracePt t="43950" x="5394325" y="1965325"/>
          <p14:tracePt t="43958" x="5438775" y="1965325"/>
          <p14:tracePt t="43967" x="5518150" y="1965325"/>
          <p14:tracePt t="43981" x="5813425" y="1965325"/>
          <p14:tracePt t="43999" x="6215063" y="1973263"/>
          <p14:tracePt t="44014" x="6680200" y="1973263"/>
          <p14:tracePt t="44031" x="7099300" y="1990725"/>
          <p14:tracePt t="44047" x="7402513" y="2009775"/>
          <p14:tracePt t="44065" x="7634288" y="2017713"/>
          <p14:tracePt t="44080" x="7796213" y="2027238"/>
          <p14:tracePt t="44097" x="7920038" y="2036763"/>
          <p14:tracePt t="44115" x="7991475" y="2036763"/>
          <p14:tracePt t="44131" x="8045450" y="2036763"/>
          <p14:tracePt t="44843" x="8054975" y="2036763"/>
          <p14:tracePt t="44850" x="8062913" y="2036763"/>
          <p14:tracePt t="44867" x="8062913" y="2054225"/>
          <p14:tracePt t="44885" x="8037513" y="2054225"/>
          <p14:tracePt t="44900" x="7956550" y="2054225"/>
          <p14:tracePt t="44917" x="7912100" y="2054225"/>
          <p14:tracePt t="44934" x="7831138" y="2054225"/>
          <p14:tracePt t="44951" x="7616825" y="2062163"/>
          <p14:tracePt t="44967" x="7161213" y="2089150"/>
          <p14:tracePt t="44986" x="6715125" y="2098675"/>
          <p14:tracePt t="45003" x="6340475" y="2098675"/>
          <p14:tracePt t="45018" x="5946775" y="2098675"/>
          <p14:tracePt t="45035" x="5670550" y="2098675"/>
          <p14:tracePt t="45052" x="5500688" y="2081213"/>
          <p14:tracePt t="45068" x="5465763" y="2081213"/>
          <p14:tracePt t="45178" x="5456238" y="2071688"/>
          <p14:tracePt t="45746" x="5456238" y="2081213"/>
          <p14:tracePt t="45754" x="5456238" y="2089150"/>
          <p14:tracePt t="45771" x="5456238" y="2133600"/>
          <p14:tracePt t="45787" x="5456238" y="2179638"/>
          <p14:tracePt t="45804" x="5446713" y="2251075"/>
          <p14:tracePt t="45821" x="5446713" y="2312988"/>
          <p14:tracePt t="45837" x="5446713" y="2374900"/>
          <p14:tracePt t="45854" x="5446713" y="2455863"/>
          <p14:tracePt t="45874" x="5446713" y="2571750"/>
          <p14:tracePt t="45888" x="5446713" y="2625725"/>
          <p14:tracePt t="45906" x="5446713" y="2759075"/>
          <p14:tracePt t="45922" x="5429250" y="2813050"/>
          <p14:tracePt t="45938" x="5419725" y="2822575"/>
          <p14:tracePt t="45955" x="5411788" y="2822575"/>
          <p14:tracePt t="45972" x="5411788" y="2830513"/>
          <p14:tracePt t="45988" x="5411788" y="2840038"/>
          <p14:tracePt t="46005" x="5411788" y="2847975"/>
          <p14:tracePt t="46022" x="5411788" y="2867025"/>
          <p14:tracePt t="46038" x="5438775" y="2884488"/>
          <p14:tracePt t="46055" x="5446713" y="2894013"/>
          <p14:tracePt t="46074" x="5465763" y="2894013"/>
          <p14:tracePt t="46731" x="5473700" y="2894013"/>
          <p14:tracePt t="46786" x="5465763" y="2894013"/>
          <p14:tracePt t="46811" x="5456238" y="2894013"/>
          <p14:tracePt t="46827" x="5446713" y="2884488"/>
          <p14:tracePt t="46834" x="5438775" y="2884488"/>
          <p14:tracePt t="46845" x="5438775" y="2874963"/>
          <p14:tracePt t="46861" x="5429250" y="2867025"/>
          <p14:tracePt t="46877" x="5419725" y="2857500"/>
          <p14:tracePt t="46892" x="5411788" y="2847975"/>
          <p14:tracePt t="46908" x="5402263" y="2840038"/>
          <p14:tracePt t="47343" x="5394325" y="2840038"/>
          <p14:tracePt t="47375" x="5411788" y="2847975"/>
          <p14:tracePt t="47382" x="5419725" y="2867025"/>
          <p14:tracePt t="47394" x="5429250" y="2874963"/>
          <p14:tracePt t="47410" x="5438775" y="2884488"/>
          <p14:tracePt t="47427" x="5456238" y="2894013"/>
          <p14:tracePt t="47444" x="5465763" y="2901950"/>
          <p14:tracePt t="47518" x="5446713" y="2919413"/>
          <p14:tracePt t="47526" x="5402263" y="2955925"/>
          <p14:tracePt t="47545" x="5303838" y="3017838"/>
          <p14:tracePt t="47561" x="5180013" y="3089275"/>
          <p14:tracePt t="47578" x="4919663" y="3205163"/>
          <p14:tracePt t="47595" x="4537075" y="3367088"/>
          <p14:tracePt t="47613" x="4017963" y="3527425"/>
          <p14:tracePt t="47630" x="3776663" y="3544888"/>
          <p14:tracePt t="47646" x="3554413" y="3562350"/>
          <p14:tracePt t="47662" x="3303588" y="3589338"/>
          <p14:tracePt t="47678" x="3197225" y="3598863"/>
          <p14:tracePt t="47695" x="3187700" y="3598863"/>
          <p14:tracePt t="47758" x="3170238" y="3598863"/>
          <p14:tracePt t="47766" x="3160713" y="3598863"/>
          <p14:tracePt t="47779" x="3152775" y="3589338"/>
          <p14:tracePt t="47795" x="3133725" y="3589338"/>
          <p14:tracePt t="47814" x="3116263" y="3589338"/>
          <p14:tracePt t="47830" x="3108325" y="3581400"/>
          <p14:tracePt t="47846" x="3081338" y="3571875"/>
          <p14:tracePt t="47862" x="3044825" y="3562350"/>
          <p14:tracePt t="47879" x="3009900" y="3536950"/>
          <p14:tracePt t="47896" x="2955925" y="3509963"/>
          <p14:tracePt t="47913" x="2901950" y="3465513"/>
          <p14:tracePt t="47929" x="2874963" y="3438525"/>
          <p14:tracePt t="47946" x="2857500" y="3411538"/>
          <p14:tracePt t="47963" x="2822575" y="3402013"/>
          <p14:tracePt t="47979" x="2759075" y="3402013"/>
          <p14:tracePt t="47998" x="2705100" y="3402013"/>
          <p14:tracePt t="48014" x="2670175" y="3402013"/>
          <p14:tracePt t="48030" x="2643188" y="3402013"/>
          <p14:tracePt t="48047" x="2633663" y="3402013"/>
          <p14:tracePt t="48063" x="2625725" y="3402013"/>
          <p14:tracePt t="48097" x="2608263" y="3402013"/>
          <p14:tracePt t="48113" x="2598738" y="3402013"/>
          <p14:tracePt t="48238" x="2589213" y="3402013"/>
          <p14:tracePt t="49137" x="2581275" y="3411538"/>
          <p14:tracePt t="49151" x="2571750" y="3419475"/>
          <p14:tracePt t="49606" x="2581275" y="3419475"/>
          <p14:tracePt t="49614" x="2589213" y="3419475"/>
          <p14:tracePt t="49624" x="2608263" y="3419475"/>
          <p14:tracePt t="49637" x="2625725" y="3411538"/>
          <p14:tracePt t="49654" x="2643188" y="3394075"/>
          <p14:tracePt t="49670" x="2660650" y="3384550"/>
          <p14:tracePt t="49686" x="2687638" y="3375025"/>
          <p14:tracePt t="49703" x="2714625" y="3348038"/>
          <p14:tracePt t="49720" x="2732088" y="3340100"/>
          <p14:tracePt t="49736" x="2741613" y="3340100"/>
          <p14:tracePt t="49754" x="2759075" y="3322638"/>
          <p14:tracePt t="49770" x="2768600" y="3322638"/>
          <p14:tracePt t="49786" x="2786063" y="3322638"/>
          <p14:tracePt t="49804" x="2795588" y="3313113"/>
          <p14:tracePt t="49821" x="2803525" y="3303588"/>
          <p14:tracePt t="49874" x="2822575" y="3295650"/>
          <p14:tracePt t="50907" x="2840038" y="3295650"/>
          <p14:tracePt t="50923" x="2847975" y="3295650"/>
          <p14:tracePt t="50930" x="2867025" y="3295650"/>
          <p14:tracePt t="50941" x="2874963" y="3295650"/>
          <p14:tracePt t="50958" x="2894013" y="3295650"/>
          <p14:tracePt t="51034" x="2901950" y="3295650"/>
          <p14:tracePt t="51074" x="2911475" y="3295650"/>
          <p14:tracePt t="51163" x="2919413" y="3295650"/>
          <p14:tracePt t="52255" x="2928938" y="3303588"/>
          <p14:tracePt t="52270" x="2946400" y="3313113"/>
          <p14:tracePt t="52281" x="2973388" y="3330575"/>
          <p14:tracePt t="52296" x="3081338" y="3411538"/>
          <p14:tracePt t="52314" x="3241675" y="3527425"/>
          <p14:tracePt t="52331" x="3411538" y="3633788"/>
          <p14:tracePt t="52336" x="3473450" y="3679825"/>
          <p14:tracePt t="52347" x="3527425" y="3714750"/>
          <p14:tracePt t="52365" x="3598863" y="3751263"/>
          <p14:tracePt t="52380" x="3608388" y="3751263"/>
          <p14:tracePt t="52510" x="3616325" y="3751263"/>
          <p14:tracePt t="52518" x="3625850" y="3751263"/>
          <p14:tracePt t="52531" x="3643313" y="3751263"/>
          <p14:tracePt t="52548" x="3660775" y="3741738"/>
          <p14:tracePt t="52566" x="3697288" y="3732213"/>
          <p14:tracePt t="52583" x="3714750" y="3732213"/>
          <p14:tracePt t="52598" x="3732213" y="3714750"/>
          <p14:tracePt t="52616" x="3751263" y="3714750"/>
          <p14:tracePt t="52632" x="3759200" y="3714750"/>
          <p14:tracePt t="52671" x="3768725" y="3714750"/>
          <p14:tracePt t="52686" x="3768725" y="3705225"/>
          <p14:tracePt t="53095" x="3776663" y="3705225"/>
          <p14:tracePt t="53111" x="3786188" y="3705225"/>
          <p14:tracePt t="53121" x="3795713" y="3705225"/>
          <p14:tracePt t="55034" x="3786188" y="3697288"/>
          <p14:tracePt t="55042" x="3776663" y="3697288"/>
          <p14:tracePt t="55058" x="3741738" y="3697288"/>
          <p14:tracePt t="55075" x="3714750" y="3679825"/>
          <p14:tracePt t="55091" x="3687763" y="3670300"/>
          <p14:tracePt t="55108" x="3625850" y="3660775"/>
          <p14:tracePt t="55125" x="3589338" y="3652838"/>
          <p14:tracePt t="55141" x="3536950" y="3633788"/>
          <p14:tracePt t="55158" x="3482975" y="3625850"/>
          <p14:tracePt t="55176" x="3429000" y="3616325"/>
          <p14:tracePt t="55191" x="3402013" y="3608388"/>
          <p14:tracePt t="55210" x="3375025" y="3598863"/>
          <p14:tracePt t="57966" x="3367088" y="3598863"/>
          <p14:tracePt t="57982" x="3357563" y="3589338"/>
          <p14:tracePt t="57990" x="3340100" y="3589338"/>
          <p14:tracePt t="58003" x="3322638" y="3581400"/>
          <p14:tracePt t="58019" x="3313113" y="3571875"/>
          <p14:tracePt t="58037" x="3303588" y="3554413"/>
          <p14:tracePt t="58055" x="3303588" y="3544888"/>
          <p14:tracePt t="58070" x="3295650" y="3527425"/>
          <p14:tracePt t="58087" x="3276600" y="3517900"/>
          <p14:tracePt t="58120" x="3276600" y="3509963"/>
          <p14:tracePt t="58137" x="3268663" y="3500438"/>
          <p14:tracePt t="58154" x="3241675" y="3490913"/>
          <p14:tracePt t="58171" x="3205163" y="3465513"/>
          <p14:tracePt t="58187" x="3143250" y="3438525"/>
          <p14:tracePt t="58206" x="3017838" y="3402013"/>
          <p14:tracePt t="58222" x="2955925" y="3384550"/>
          <p14:tracePt t="58238" x="2919413" y="3367088"/>
          <p14:tracePt t="58254" x="2911475" y="3367088"/>
          <p14:tracePt t="58318" x="2901950" y="3367088"/>
          <p14:tracePt t="59235" x="2901950" y="3375025"/>
          <p14:tracePt t="59251" x="2901950" y="3384550"/>
          <p14:tracePt t="59266" x="2901950" y="3394075"/>
          <p14:tracePt t="59282" x="2901950" y="3402013"/>
          <p14:tracePt t="59346" x="2911475" y="3402013"/>
          <p14:tracePt t="60330" x="2919413" y="3402013"/>
          <p14:tracePt t="60339" x="2938463" y="3402013"/>
          <p14:tracePt t="60349" x="2965450" y="3402013"/>
          <p14:tracePt t="60362" x="3036888" y="3402013"/>
          <p14:tracePt t="60379" x="3133725" y="3419475"/>
          <p14:tracePt t="60396" x="3276600" y="3438525"/>
          <p14:tracePt t="60413" x="3419475" y="3446463"/>
          <p14:tracePt t="60429" x="3544888" y="3455988"/>
          <p14:tracePt t="60446" x="3608388" y="3455988"/>
          <p14:tracePt t="60451" x="3625850" y="3455988"/>
          <p14:tracePt t="60474" x="3633788" y="3455988"/>
          <p14:tracePt t="60483" x="3643313" y="3455988"/>
          <p14:tracePt t="60497" x="3670300" y="3455988"/>
          <p14:tracePt t="60514" x="3679825" y="3455988"/>
          <p14:tracePt t="60530" x="3705225" y="3455988"/>
          <p14:tracePt t="60546" x="3732213" y="3465513"/>
          <p14:tracePt t="60563" x="3768725" y="3473450"/>
          <p14:tracePt t="60580" x="3830638" y="3473450"/>
          <p14:tracePt t="60596" x="3911600" y="3482975"/>
          <p14:tracePt t="60612" x="3990975" y="3500438"/>
          <p14:tracePt t="60628" x="4108450" y="3517900"/>
          <p14:tracePt t="60644" x="4232275" y="3536950"/>
          <p14:tracePt t="60661" x="4330700" y="3554413"/>
          <p14:tracePt t="60677" x="4384675" y="3554413"/>
          <p14:tracePt t="60694" x="4402138" y="3554413"/>
          <p14:tracePt t="61174" x="4384675" y="3554413"/>
          <p14:tracePt t="61182" x="4340225" y="3554413"/>
          <p14:tracePt t="61199" x="4062413" y="3544888"/>
          <p14:tracePt t="61215" x="3608388" y="3500438"/>
          <p14:tracePt t="61232" x="3089275" y="3411538"/>
          <p14:tracePt t="61249" x="2679700" y="3348038"/>
          <p14:tracePt t="61265" x="2411413" y="3303588"/>
          <p14:tracePt t="61282" x="2259013" y="3286125"/>
          <p14:tracePt t="61300" x="2251075" y="3286125"/>
          <p14:tracePt t="61337" x="2241550" y="3286125"/>
          <p14:tracePt t="61352" x="2232025" y="3286125"/>
          <p14:tracePt t="61369" x="2224088" y="3286125"/>
          <p14:tracePt t="61384" x="2214563" y="3286125"/>
          <p14:tracePt t="61400" x="2205038" y="3295650"/>
          <p14:tracePt t="61433" x="2205038" y="3303588"/>
          <p14:tracePt t="61494" x="2205038" y="3313113"/>
          <p14:tracePt t="61558" x="2205038" y="3322638"/>
          <p14:tracePt t="61566" x="2205038" y="3330575"/>
          <p14:tracePt t="61622" x="2205038" y="3357563"/>
          <p14:tracePt t="61630" x="2205038" y="3367088"/>
          <p14:tracePt t="61638" x="2205038" y="3394075"/>
          <p14:tracePt t="61651" x="2205038" y="3411538"/>
          <p14:tracePt t="61667" x="2197100" y="3465513"/>
          <p14:tracePt t="61685" x="2143125" y="3527425"/>
          <p14:tracePt t="61702" x="2125663" y="3544888"/>
          <p14:tracePt t="61718" x="2116138" y="3571875"/>
          <p14:tracePt t="61942" x="2116138" y="3581400"/>
          <p14:tracePt t="61974" x="2125663" y="3581400"/>
          <p14:tracePt t="61982" x="2143125" y="3581400"/>
          <p14:tracePt t="61990" x="2160588" y="3581400"/>
          <p14:tracePt t="62003" x="2179638" y="3581400"/>
          <p14:tracePt t="62019" x="2224088" y="3581400"/>
          <p14:tracePt t="62037" x="2303463" y="3581400"/>
          <p14:tracePt t="62054" x="2347913" y="3581400"/>
          <p14:tracePt t="62070" x="2393950" y="3581400"/>
          <p14:tracePt t="62086" x="2446338" y="3581400"/>
          <p14:tracePt t="62104" x="2500313" y="3581400"/>
          <p14:tracePt t="62119" x="2571750" y="3581400"/>
          <p14:tracePt t="62136" x="2633663" y="3581400"/>
          <p14:tracePt t="62153" x="2660650" y="3581400"/>
          <p14:tracePt t="62186" x="2670175" y="3581400"/>
          <p14:tracePt t="62205" x="2697163" y="3571875"/>
          <p14:tracePt t="63634" x="2679700" y="3571875"/>
          <p14:tracePt t="63642" x="2670175" y="3571875"/>
          <p14:tracePt t="63659" x="2652713" y="3571875"/>
          <p14:tracePt t="63677" x="2571750" y="3562350"/>
          <p14:tracePt t="63692" x="2527300" y="3554413"/>
          <p14:tracePt t="63709" x="2465388" y="3536950"/>
          <p14:tracePt t="63725" x="2393950" y="3517900"/>
          <p14:tracePt t="63742" x="2303463" y="3500438"/>
          <p14:tracePt t="63759" x="2224088" y="3482975"/>
          <p14:tracePt t="63776" x="2170113" y="3465513"/>
          <p14:tracePt t="63794" x="2143125" y="3465513"/>
          <p14:tracePt t="63810" x="2133600" y="3455988"/>
          <p14:tracePt t="63859" x="2125663" y="3455988"/>
          <p14:tracePt t="63867" x="2116138" y="3455988"/>
          <p14:tracePt t="63876" x="2098675" y="3455988"/>
          <p14:tracePt t="63893" x="2054225" y="3455988"/>
          <p14:tracePt t="63909" x="2009775" y="3455988"/>
          <p14:tracePt t="63926" x="1965325" y="3455988"/>
          <p14:tracePt t="63943" x="1938338" y="3455988"/>
          <p14:tracePt t="63960" x="1893888" y="3455988"/>
          <p14:tracePt t="63962" x="1874838" y="3455988"/>
          <p14:tracePt t="63978" x="1830388" y="3455988"/>
          <p14:tracePt t="63994" x="1785938" y="3455988"/>
          <p14:tracePt t="64010" x="1741488" y="3446463"/>
          <p14:tracePt t="64043" x="1731963" y="3446463"/>
          <p14:tracePt t="64098" x="1724025" y="3446463"/>
          <p14:tracePt t="64106" x="1724025" y="3438525"/>
          <p14:tracePt t="64114" x="1714500" y="3438525"/>
          <p14:tracePt t="64127" x="1697038" y="3438525"/>
          <p14:tracePt t="64145" x="1679575" y="3429000"/>
          <p14:tracePt t="64243" x="1670050" y="3429000"/>
          <p14:tracePt t="64258" x="1660525" y="3419475"/>
          <p14:tracePt t="64266" x="1652588" y="3411538"/>
          <p14:tracePt t="64306" x="1643063" y="3402013"/>
          <p14:tracePt t="64314" x="1633538" y="3402013"/>
          <p14:tracePt t="64354" x="1625600" y="3394075"/>
          <p14:tracePt t="64370" x="1625600" y="3375025"/>
          <p14:tracePt t="64380" x="1616075" y="3375025"/>
          <p14:tracePt t="64395" x="1598613" y="3367088"/>
          <p14:tracePt t="64413" x="1581150" y="3357563"/>
          <p14:tracePt t="64428" x="1581150" y="3348038"/>
          <p14:tracePt t="64818" x="1581150" y="3340100"/>
          <p14:tracePt t="64858" x="1589088" y="3340100"/>
          <p14:tracePt t="64866" x="1598613" y="3340100"/>
          <p14:tracePt t="64881" x="1633538" y="3340100"/>
          <p14:tracePt t="64898" x="1679575" y="3340100"/>
          <p14:tracePt t="64914" x="1758950" y="3340100"/>
          <p14:tracePt t="64931" x="1893888" y="3340100"/>
          <p14:tracePt t="64948" x="2071688" y="3340100"/>
          <p14:tracePt t="64964" x="2259013" y="3340100"/>
          <p14:tracePt t="64969" x="2357438" y="3340100"/>
          <p14:tracePt t="64981" x="2455863" y="3330575"/>
          <p14:tracePt t="64997" x="2598738" y="3330575"/>
          <p14:tracePt t="65014" x="2670175" y="3330575"/>
          <p14:tracePt t="65031" x="2679700" y="3330575"/>
          <p14:tracePt t="65090" x="2687638" y="3330575"/>
          <p14:tracePt t="65106" x="2705100" y="3330575"/>
          <p14:tracePt t="65122" x="2714625" y="3322638"/>
          <p14:tracePt t="65132" x="2724150" y="3322638"/>
          <p14:tracePt t="65148" x="2741613" y="3322638"/>
          <p14:tracePt t="65182" x="2776538" y="3322638"/>
          <p14:tracePt t="65198" x="2830513" y="3322638"/>
          <p14:tracePt t="65214" x="2901950" y="3322638"/>
          <p14:tracePt t="65230" x="2965450" y="3322638"/>
          <p14:tracePt t="65247" x="3017838" y="3322638"/>
          <p14:tracePt t="65265" x="3071813" y="3322638"/>
          <p14:tracePt t="65281" x="3089275" y="3322638"/>
          <p14:tracePt t="65360" x="3098800" y="3322638"/>
          <p14:tracePt t="65682" x="3108325" y="3322638"/>
          <p14:tracePt t="65698" x="3116263" y="3322638"/>
          <p14:tracePt t="65706" x="3125788" y="3322638"/>
          <p14:tracePt t="65718" x="3152775" y="3322638"/>
          <p14:tracePt t="65733" x="3232150" y="3330575"/>
          <p14:tracePt t="65750" x="3286125" y="3330575"/>
          <p14:tracePt t="65767" x="3340100" y="3330575"/>
          <p14:tracePt t="65786" x="3394075" y="3340100"/>
          <p14:tracePt t="65800" x="3402013" y="3340100"/>
          <p14:tracePt t="65816" x="3411538" y="3340100"/>
          <p14:tracePt t="65954" x="3419475" y="3340100"/>
          <p14:tracePt t="65965" x="3429000" y="3340100"/>
          <p14:tracePt t="65972" x="3438525" y="3340100"/>
          <p14:tracePt t="65987" x="3455988" y="3340100"/>
          <p14:tracePt t="66004" x="3473450" y="3340100"/>
          <p14:tracePt t="67294" x="3490913" y="3340100"/>
          <p14:tracePt t="67302" x="3500438" y="3340100"/>
          <p14:tracePt t="67310" x="3527425" y="3348038"/>
          <p14:tracePt t="67326" x="3652838" y="3375025"/>
          <p14:tracePt t="67342" x="3857625" y="3429000"/>
          <p14:tracePt t="67358" x="4089400" y="3465513"/>
          <p14:tracePt t="67374" x="4303713" y="3490913"/>
          <p14:tracePt t="67391" x="4456113" y="3509963"/>
          <p14:tracePt t="67407" x="4537075" y="3517900"/>
          <p14:tracePt t="67424" x="4554538" y="3517900"/>
          <p14:tracePt t="67583" x="4572000" y="3536950"/>
          <p14:tracePt t="67598" x="4581525" y="3544888"/>
          <p14:tracePt t="67608" x="4625975" y="3562350"/>
          <p14:tracePt t="67624" x="4660900" y="3562350"/>
          <p14:tracePt t="67641" x="4714875" y="3581400"/>
          <p14:tracePt t="67658" x="4813300" y="3581400"/>
          <p14:tracePt t="67675" x="4902200" y="3589338"/>
          <p14:tracePt t="67692" x="4938713" y="3589338"/>
          <p14:tracePt t="67791" x="4946650" y="3589338"/>
          <p14:tracePt t="67798" x="4956175" y="3589338"/>
          <p14:tracePt t="67814" x="4956175" y="3581400"/>
          <p14:tracePt t="67825" x="4956175" y="3571875"/>
          <p14:tracePt t="67870" x="4956175" y="3562350"/>
          <p14:tracePt t="67918" x="4946650" y="3544888"/>
          <p14:tracePt t="67950" x="4946650" y="3536950"/>
          <p14:tracePt t="67966" x="4938713" y="3536950"/>
          <p14:tracePt t="68014" x="4929188" y="3536950"/>
          <p14:tracePt t="68022" x="4919663" y="3536950"/>
          <p14:tracePt t="68030" x="4919663" y="3527425"/>
          <p14:tracePt t="68047" x="4911725" y="3527425"/>
          <p14:tracePt t="68190" x="4919663" y="3527425"/>
          <p14:tracePt t="68198" x="4929188" y="3527425"/>
          <p14:tracePt t="68210" x="4938713" y="3536950"/>
          <p14:tracePt t="68227" x="4946650" y="3544888"/>
          <p14:tracePt t="68244" x="4956175" y="3554413"/>
          <p14:tracePt t="69123" x="4983163" y="3562350"/>
          <p14:tracePt t="69130" x="4983163" y="3571875"/>
          <p14:tracePt t="69147" x="4991100" y="3589338"/>
          <p14:tracePt t="69164" x="5010150" y="3616325"/>
          <p14:tracePt t="69180" x="5045075" y="3643313"/>
          <p14:tracePt t="69197" x="5089525" y="3679825"/>
          <p14:tracePt t="69214" x="5143500" y="3714750"/>
          <p14:tracePt t="69231" x="5187950" y="3724275"/>
          <p14:tracePt t="69233" x="5224463" y="3732213"/>
          <p14:tracePt t="69247" x="5268913" y="3751263"/>
          <p14:tracePt t="69265" x="5446713" y="3795713"/>
          <p14:tracePt t="69282" x="5589588" y="3830638"/>
          <p14:tracePt t="69298" x="5724525" y="3857625"/>
          <p14:tracePt t="69315" x="5848350" y="3884613"/>
          <p14:tracePt t="69332" x="5973763" y="3902075"/>
          <p14:tracePt t="69348" x="6108700" y="3919538"/>
          <p14:tracePt t="69365" x="6269038" y="3938588"/>
          <p14:tracePt t="69381" x="6456363" y="3956050"/>
          <p14:tracePt t="69398" x="6661150" y="3956050"/>
          <p14:tracePt t="69415" x="6875463" y="3956050"/>
          <p14:tracePt t="69432" x="7062788" y="3956050"/>
          <p14:tracePt t="69449" x="7323138" y="3956050"/>
          <p14:tracePt t="69466" x="7473950" y="3956050"/>
          <p14:tracePt t="69482" x="7634288" y="3956050"/>
          <p14:tracePt t="69499" x="7786688" y="3956050"/>
          <p14:tracePt t="69515" x="7920038" y="3929063"/>
          <p14:tracePt t="69532" x="8045450" y="3911600"/>
          <p14:tracePt t="69549" x="8134350" y="3894138"/>
          <p14:tracePt t="69566" x="8180388" y="3884613"/>
          <p14:tracePt t="69582" x="8197850" y="3884613"/>
          <p14:tracePt t="69599" x="8215313" y="3884613"/>
          <p14:tracePt t="69617" x="8232775" y="3867150"/>
          <p14:tracePt t="69634" x="8269288" y="3813175"/>
          <p14:tracePt t="69650" x="8304213" y="3751263"/>
          <p14:tracePt t="69666" x="8348663" y="3660775"/>
          <p14:tracePt t="69683" x="8358188" y="3616325"/>
          <p14:tracePt t="69699" x="8367713" y="3589338"/>
          <p14:tracePt t="69716" x="8367713" y="3571875"/>
          <p14:tracePt t="69733" x="8367713" y="3554413"/>
          <p14:tracePt t="69750" x="8367713" y="3544888"/>
          <p14:tracePt t="69766" x="8367713" y="3536950"/>
          <p14:tracePt t="70146" x="8375650" y="3536950"/>
          <p14:tracePt t="70162" x="8375650" y="3544888"/>
          <p14:tracePt t="70171" x="8375650" y="3554413"/>
          <p14:tracePt t="70226" x="8375650" y="3562350"/>
          <p14:tracePt t="70291" x="8375650" y="3571875"/>
          <p14:tracePt t="70298" x="8385175" y="3571875"/>
          <p14:tracePt t="70306" x="8385175" y="3581400"/>
          <p14:tracePt t="70323" x="8385175" y="3589338"/>
          <p14:tracePt t="70339" x="8394700" y="3598863"/>
          <p14:tracePt t="70371" x="8394700" y="3608388"/>
          <p14:tracePt t="70386" x="8394700" y="3616325"/>
          <p14:tracePt t="70403" x="8402638" y="3625850"/>
          <p14:tracePt t="71450" x="8402638" y="3633788"/>
          <p14:tracePt t="71458" x="8402638" y="3643313"/>
          <p14:tracePt t="71473" x="8367713" y="3670300"/>
          <p14:tracePt t="71490" x="8331200" y="3714750"/>
          <p14:tracePt t="71507" x="8304213" y="3741738"/>
          <p14:tracePt t="71525" x="8277225" y="3768725"/>
          <p14:tracePt t="71541" x="8232775" y="3786188"/>
          <p14:tracePt t="71558" x="8170863" y="3803650"/>
          <p14:tracePt t="71574" x="8099425" y="3830638"/>
          <p14:tracePt t="71591" x="8062913" y="3830638"/>
          <p14:tracePt t="71607" x="8045450" y="3830638"/>
          <p14:tracePt t="71624" x="8027988" y="3830638"/>
          <p14:tracePt t="71641" x="8001000" y="3830638"/>
          <p14:tracePt t="71657" x="7966075" y="3830638"/>
          <p14:tracePt t="71674" x="7939088" y="3830638"/>
          <p14:tracePt t="71691" x="7920038" y="3822700"/>
          <p14:tracePt t="71707" x="7885113" y="3822700"/>
          <p14:tracePt t="71725" x="7840663" y="3803650"/>
          <p14:tracePt t="71742" x="7804150" y="3795713"/>
          <p14:tracePt t="71758" x="7751763" y="3795713"/>
          <p14:tracePt t="71775" x="7715250" y="3795713"/>
          <p14:tracePt t="71792" x="7705725" y="3795713"/>
          <p14:tracePt t="71918" x="7697788" y="3786188"/>
          <p14:tracePt t="71934" x="7705725" y="3786188"/>
          <p14:tracePt t="71944" x="7724775" y="3786188"/>
          <p14:tracePt t="71958" x="7759700" y="3776663"/>
          <p14:tracePt t="71975" x="7796213" y="3759200"/>
          <p14:tracePt t="71992" x="7848600" y="3759200"/>
          <p14:tracePt t="72009" x="7885113" y="3759200"/>
          <p14:tracePt t="72014" x="7902575" y="3759200"/>
          <p14:tracePt t="72026" x="7912100" y="3759200"/>
          <p14:tracePt t="72043" x="7939088" y="3759200"/>
          <p14:tracePt t="72059" x="7956550" y="3759200"/>
          <p14:tracePt t="72075" x="7974013" y="3759200"/>
          <p14:tracePt t="72094" x="8001000" y="3751263"/>
          <p14:tracePt t="72190" x="8010525" y="3741738"/>
          <p14:tracePt t="72199" x="8018463" y="3741738"/>
          <p14:tracePt t="72209" x="8018463" y="3732213"/>
          <p14:tracePt t="72319" x="8018463" y="3724275"/>
          <p14:tracePt t="72382" x="8018463" y="3714750"/>
          <p14:tracePt t="72638" x="8018463" y="3705225"/>
          <p14:tracePt t="72646" x="8018463" y="3697288"/>
          <p14:tracePt t="72664" x="8018463" y="3687763"/>
          <p14:tracePt t="72686" x="8010525" y="3687763"/>
          <p14:tracePt t="72718" x="8001000" y="3679825"/>
          <p14:tracePt t="72831" x="8001000" y="3670300"/>
          <p14:tracePt t="75666" x="7991475" y="3670300"/>
          <p14:tracePt t="75674" x="7974013" y="3670300"/>
          <p14:tracePt t="75690" x="7823200" y="3670300"/>
          <p14:tracePt t="75707" x="7616825" y="3670300"/>
          <p14:tracePt t="75724" x="7402513" y="3670300"/>
          <p14:tracePt t="75741" x="7153275" y="3652838"/>
          <p14:tracePt t="75755" x="6840538" y="3608388"/>
          <p14:tracePt t="75772" x="6527800" y="3571875"/>
          <p14:tracePt t="75790" x="6276975" y="3536950"/>
          <p14:tracePt t="75807" x="6081713" y="3517900"/>
          <p14:tracePt t="75825" x="5875338" y="3500438"/>
          <p14:tracePt t="75842" x="5776913" y="3500438"/>
          <p14:tracePt t="75858" x="5732463" y="3500438"/>
          <p14:tracePt t="75874" x="5688013" y="3500438"/>
          <p14:tracePt t="75891" x="5680075" y="3500438"/>
          <p14:tracePt t="75908" x="5653088" y="3500438"/>
          <p14:tracePt t="75924" x="5643563" y="3500438"/>
          <p14:tracePt t="75942" x="5634038" y="3500438"/>
          <p14:tracePt t="75974" x="5626100" y="3500438"/>
          <p14:tracePt t="75993" x="5581650" y="3509963"/>
          <p14:tracePt t="76009" x="5554663" y="3509963"/>
          <p14:tracePt t="76026" x="5527675" y="3509963"/>
          <p14:tracePt t="76043" x="5510213" y="3509963"/>
          <p14:tracePt t="76126" x="5527675" y="3509963"/>
          <p14:tracePt t="76134" x="5554663" y="3509963"/>
          <p14:tracePt t="76144" x="5589588" y="3509963"/>
          <p14:tracePt t="76158" x="5705475" y="3509963"/>
          <p14:tracePt t="76175" x="5919788" y="3517900"/>
          <p14:tracePt t="76193" x="6197600" y="3544888"/>
          <p14:tracePt t="76209" x="6545263" y="3544888"/>
          <p14:tracePt t="76225" x="6823075" y="3544888"/>
          <p14:tracePt t="76243" x="7062788" y="3544888"/>
          <p14:tracePt t="76259" x="7277100" y="3544888"/>
          <p14:tracePt t="76275" x="7456488" y="3544888"/>
          <p14:tracePt t="76277" x="7518400" y="3544888"/>
          <p14:tracePt t="76294" x="7626350" y="3544888"/>
          <p14:tracePt t="76310" x="7715250" y="3544888"/>
          <p14:tracePt t="76326" x="7759700" y="3544888"/>
          <p14:tracePt t="76343" x="7786688" y="3544888"/>
          <p14:tracePt t="76359" x="7796213" y="3544888"/>
          <p14:tracePt t="76438" x="7804150" y="3544888"/>
          <p14:tracePt t="76454" x="7813675" y="3544888"/>
          <p14:tracePt t="76502" x="7823200" y="3544888"/>
          <p14:tracePt t="76558" x="7831138" y="3554413"/>
          <p14:tracePt t="76566" x="7831138" y="3562350"/>
          <p14:tracePt t="76582" x="7831138" y="3571875"/>
          <p14:tracePt t="76594" x="7831138" y="3581400"/>
          <p14:tracePt t="76610" x="7831138" y="3608388"/>
          <p14:tracePt t="76627" x="7786688" y="3652838"/>
          <p14:tracePt t="76645" x="7670800" y="3705225"/>
          <p14:tracePt t="76662" x="7527925" y="3724275"/>
          <p14:tracePt t="76677" x="7348538" y="3751263"/>
          <p14:tracePt t="76695" x="7269163" y="3751263"/>
          <p14:tracePt t="76711" x="7126288" y="3751263"/>
          <p14:tracePt t="76728" x="6956425" y="3751263"/>
          <p14:tracePt t="76744" x="6786563" y="3751263"/>
          <p14:tracePt t="76761" x="6634163" y="3751263"/>
          <p14:tracePt t="76778" x="6500813" y="3751263"/>
          <p14:tracePt t="76795" x="6411913" y="3751263"/>
          <p14:tracePt t="76812" x="6313488" y="3751263"/>
          <p14:tracePt t="76829" x="6161088" y="3732213"/>
          <p14:tracePt t="76846" x="6027738" y="3714750"/>
          <p14:tracePt t="76862" x="5857875" y="3697288"/>
          <p14:tracePt t="76878" x="5715000" y="3679825"/>
          <p14:tracePt t="76896" x="5581650" y="3679825"/>
          <p14:tracePt t="76912" x="5491163" y="3670300"/>
          <p14:tracePt t="76928" x="5465763" y="3670300"/>
          <p14:tracePt t="76945" x="5456238" y="3670300"/>
          <p14:tracePt t="77062" x="5456238" y="3660775"/>
          <p14:tracePt t="77086" x="5465763" y="3660775"/>
          <p14:tracePt t="77095" x="5491163" y="3660775"/>
          <p14:tracePt t="77102" x="5518150" y="3660775"/>
          <p14:tracePt t="77113" x="5545138" y="3660775"/>
          <p14:tracePt t="77129" x="5626100" y="3660775"/>
          <p14:tracePt t="77146" x="5732463" y="3660775"/>
          <p14:tracePt t="77163" x="5884863" y="3660775"/>
          <p14:tracePt t="77181" x="6134100" y="3660775"/>
          <p14:tracePt t="77198" x="6303963" y="3660775"/>
          <p14:tracePt t="77214" x="6465888" y="3660775"/>
          <p14:tracePt t="77230" x="6626225" y="3660775"/>
          <p14:tracePt t="77246" x="6769100" y="3660775"/>
          <p14:tracePt t="77263" x="6894513" y="3660775"/>
          <p14:tracePt t="77280" x="7010400" y="3660775"/>
          <p14:tracePt t="77296" x="7099300" y="3660775"/>
          <p14:tracePt t="77313" x="7180263" y="3660775"/>
          <p14:tracePt t="77330" x="7251700" y="3660775"/>
          <p14:tracePt t="77347" x="7323138" y="3660775"/>
          <p14:tracePt t="77366" x="7491413" y="3652838"/>
          <p14:tracePt t="77382" x="7634288" y="3643313"/>
          <p14:tracePt t="77398" x="7777163" y="3643313"/>
          <p14:tracePt t="77414" x="7912100" y="3643313"/>
          <p14:tracePt t="77431" x="8010525" y="3643313"/>
          <p14:tracePt t="77447" x="8045450" y="3643313"/>
          <p14:tracePt t="77464" x="8054975" y="3643313"/>
          <p14:tracePt t="77510" x="8062913" y="3643313"/>
          <p14:tracePt t="77518" x="8072438" y="3643313"/>
          <p14:tracePt t="77531" x="8081963" y="3643313"/>
          <p14:tracePt t="77547" x="8089900" y="3643313"/>
          <p14:tracePt t="78714" x="8045450" y="3643313"/>
          <p14:tracePt t="78722" x="7974013" y="3643313"/>
          <p14:tracePt t="78736" x="7867650" y="3643313"/>
          <p14:tracePt t="78753" x="7385050" y="3616325"/>
          <p14:tracePt t="78770" x="6956425" y="3581400"/>
          <p14:tracePt t="78786" x="6670675" y="3554413"/>
          <p14:tracePt t="78803" x="6465888" y="3536950"/>
          <p14:tracePt t="78819" x="6330950" y="3527425"/>
          <p14:tracePt t="78836" x="6251575" y="3527425"/>
          <p14:tracePt t="78853" x="6188075" y="3527425"/>
          <p14:tracePt t="78869" x="6108700" y="3517900"/>
          <p14:tracePt t="78886" x="6000750" y="3500438"/>
          <p14:tracePt t="78903" x="5875338" y="3482975"/>
          <p14:tracePt t="78919" x="5768975" y="3465513"/>
          <p14:tracePt t="78921" x="5715000" y="3455988"/>
          <p14:tracePt t="78938" x="5626100" y="3446463"/>
          <p14:tracePt t="78954" x="5554663" y="3438525"/>
          <p14:tracePt t="78970" x="5473700" y="3429000"/>
          <p14:tracePt t="78987" x="5402263" y="3419475"/>
          <p14:tracePt t="79004" x="5348288" y="3419475"/>
          <p14:tracePt t="79020" x="5295900" y="3411538"/>
          <p14:tracePt t="79037" x="5241925" y="3402013"/>
          <p14:tracePt t="79054" x="5197475" y="3402013"/>
          <p14:tracePt t="79070" x="5160963" y="3402013"/>
          <p14:tracePt t="79087" x="5143500" y="3402013"/>
          <p14:tracePt t="79093" x="5133975" y="3402013"/>
          <p14:tracePt t="79178" x="5133975" y="3411538"/>
          <p14:tracePt t="79210" x="5133975" y="3419475"/>
          <p14:tracePt t="79226" x="5133975" y="3438525"/>
          <p14:tracePt t="79242" x="5133975" y="3446463"/>
          <p14:tracePt t="79258" x="5133975" y="3455988"/>
          <p14:tracePt t="79266" x="5133975" y="3473450"/>
          <p14:tracePt t="79275" x="5133975" y="3490913"/>
          <p14:tracePt t="79288" x="5143500" y="3517900"/>
          <p14:tracePt t="79306" x="5180013" y="3581400"/>
          <p14:tracePt t="79322" x="5197475" y="3598863"/>
          <p14:tracePt t="79338" x="5197475" y="3608388"/>
          <p14:tracePt t="79355" x="5205413" y="3608388"/>
          <p14:tracePt t="79410" x="5214938" y="3608388"/>
          <p14:tracePt t="79482" x="5224463" y="3608388"/>
          <p14:tracePt t="79498" x="5232400" y="3608388"/>
          <p14:tracePt t="80066" x="5241925" y="3608388"/>
          <p14:tracePt t="80082" x="5259388" y="3608388"/>
          <p14:tracePt t="80094" x="5313363" y="3608388"/>
          <p14:tracePt t="80108" x="5527675" y="3608388"/>
          <p14:tracePt t="80123" x="5929313" y="3608388"/>
          <p14:tracePt t="80140" x="6438900" y="3608388"/>
          <p14:tracePt t="80156" x="7018338" y="3608388"/>
          <p14:tracePt t="80173" x="7483475" y="3608388"/>
          <p14:tracePt t="80190" x="7786688" y="3608388"/>
          <p14:tracePt t="80207" x="7974013" y="3608388"/>
          <p14:tracePt t="80223" x="8099425" y="3598863"/>
          <p14:tracePt t="80242" x="8170863" y="3581400"/>
          <p14:tracePt t="80258" x="8205788" y="3562350"/>
          <p14:tracePt t="80275" x="8232775" y="3544888"/>
          <p14:tracePt t="80292" x="8251825" y="3544888"/>
          <p14:tracePt t="80308" x="8277225" y="3536950"/>
          <p14:tracePt t="80326" x="8304213" y="3527425"/>
          <p14:tracePt t="80343" x="8340725" y="3527425"/>
          <p14:tracePt t="80359" x="8375650" y="3527425"/>
          <p14:tracePt t="80375" x="8394700" y="3527425"/>
          <p14:tracePt t="80394" x="8412163" y="3527425"/>
          <p14:tracePt t="81085" x="8420100" y="3527425"/>
          <p14:tracePt t="81106" x="8420100" y="3544888"/>
          <p14:tracePt t="81114" x="8420100" y="3562350"/>
          <p14:tracePt t="81130" x="8402638" y="3589338"/>
          <p14:tracePt t="81147" x="8394700" y="3608388"/>
          <p14:tracePt t="81162" x="8375650" y="3625850"/>
          <p14:tracePt t="81179" x="8323263" y="3625850"/>
          <p14:tracePt t="81195" x="8277225" y="3633788"/>
          <p14:tracePt t="81212" x="8161338" y="3633788"/>
          <p14:tracePt t="81228" x="7947025" y="3633788"/>
          <p14:tracePt t="81246" x="7680325" y="3633788"/>
          <p14:tracePt t="81263" x="7331075" y="3633788"/>
          <p14:tracePt t="81279" x="6983413" y="3625850"/>
          <p14:tracePt t="81295" x="6732588" y="3608388"/>
          <p14:tracePt t="81314" x="6491288" y="3608388"/>
          <p14:tracePt t="81331" x="6483350" y="3616325"/>
          <p14:tracePt t="81346" x="6473825" y="3616325"/>
          <p14:tracePt t="81363" x="6456363" y="3633788"/>
          <p14:tracePt t="81379" x="6446838" y="3633788"/>
          <p14:tracePt t="81396" x="6429375" y="3633788"/>
          <p14:tracePt t="81413" x="6411913" y="3633788"/>
          <p14:tracePt t="81429" x="6375400" y="3633788"/>
          <p14:tracePt t="81447" x="6340475" y="3633788"/>
          <p14:tracePt t="81463" x="6269038" y="3633788"/>
          <p14:tracePt t="81481" x="6215063" y="3633788"/>
          <p14:tracePt t="81498" x="6161088" y="3633788"/>
          <p14:tracePt t="81514" x="6089650" y="3633788"/>
          <p14:tracePt t="81530" x="5973763" y="3633788"/>
          <p14:tracePt t="81547" x="5902325" y="3643313"/>
          <p14:tracePt t="81564" x="5840413" y="3643313"/>
          <p14:tracePt t="81580" x="5786438" y="3643313"/>
          <p14:tracePt t="81585" x="5776913" y="3643313"/>
          <p14:tracePt t="81597" x="5768975" y="3643313"/>
          <p14:tracePt t="82046" x="5776913" y="3643313"/>
          <p14:tracePt t="82054" x="5803900" y="3643313"/>
          <p14:tracePt t="82065" x="5848350" y="3643313"/>
          <p14:tracePt t="82082" x="6072188" y="3643313"/>
          <p14:tracePt t="82100" x="6473825" y="3643313"/>
          <p14:tracePt t="82105" x="6742113" y="3643313"/>
          <p14:tracePt t="82117" x="7277100" y="3643313"/>
          <p14:tracePt t="82131" x="7527925" y="3652838"/>
          <p14:tracePt t="82149" x="8054975" y="3679825"/>
          <p14:tracePt t="82165" x="8259763" y="3679825"/>
          <p14:tracePt t="82181" x="8375650" y="3679825"/>
          <p14:tracePt t="82198" x="8439150" y="3679825"/>
          <p14:tracePt t="82216" x="8474075" y="3679825"/>
          <p14:tracePt t="82233" x="8501063" y="3679825"/>
          <p14:tracePt t="82249" x="8528050" y="3679825"/>
          <p14:tracePt t="82266" x="8545513" y="3679825"/>
          <p14:tracePt t="82283" x="8589963" y="3679825"/>
          <p14:tracePt t="82301" x="8688388" y="3660775"/>
          <p14:tracePt t="82317" x="8759825" y="3660775"/>
          <p14:tracePt t="82334" x="8831263" y="3660775"/>
          <p14:tracePt t="82350" x="8867775" y="3660775"/>
          <p14:tracePt t="82766" x="8885238" y="3660775"/>
          <p14:tracePt t="82798" x="8875713" y="3660775"/>
          <p14:tracePt t="82814" x="8867775" y="3660775"/>
          <p14:tracePt t="82846" x="8858250" y="3660775"/>
          <p14:tracePt t="82926" x="8848725" y="3660775"/>
          <p14:tracePt t="82935" x="8840788" y="3660775"/>
          <p14:tracePt t="82974" x="8831263" y="3660775"/>
          <p14:tracePt t="82982" x="8813800" y="3660775"/>
          <p14:tracePt t="82990" x="8786813" y="3660775"/>
          <p14:tracePt t="83002" x="8759825" y="3660775"/>
          <p14:tracePt t="83019" x="8705850" y="3660775"/>
          <p14:tracePt t="83037" x="8589963" y="3660775"/>
          <p14:tracePt t="83054" x="8439150" y="3660775"/>
          <p14:tracePt t="83069" x="8259763" y="3660775"/>
          <p14:tracePt t="83086" x="8089900" y="3660775"/>
          <p14:tracePt t="83104" x="7939088" y="3660775"/>
          <p14:tracePt t="83120" x="7823200" y="3660775"/>
          <p14:tracePt t="83136" x="7680325" y="3660775"/>
          <p14:tracePt t="83153" x="7537450" y="3660775"/>
          <p14:tracePt t="83170" x="7412038" y="3660775"/>
          <p14:tracePt t="83186" x="7277100" y="3660775"/>
          <p14:tracePt t="83205" x="7116763" y="3660775"/>
          <p14:tracePt t="83222" x="7027863" y="3660775"/>
          <p14:tracePt t="83238" x="6973888" y="3652838"/>
          <p14:tracePt t="83254" x="6946900" y="3652838"/>
          <p14:tracePt t="83270" x="6894513" y="3633788"/>
          <p14:tracePt t="83287" x="6840538" y="3633788"/>
          <p14:tracePt t="83304" x="6777038" y="3625850"/>
          <p14:tracePt t="83320" x="6715125" y="3625850"/>
          <p14:tracePt t="83337" x="6661150" y="3625850"/>
          <p14:tracePt t="83354" x="6608763" y="3625850"/>
          <p14:tracePt t="83370" x="6581775" y="3625850"/>
          <p14:tracePt t="83387" x="6554788" y="3625850"/>
          <p14:tracePt t="83405" x="6510338" y="3625850"/>
          <p14:tracePt t="83422" x="6473825" y="3625850"/>
          <p14:tracePt t="83437" x="6411913" y="3625850"/>
          <p14:tracePt t="83455" x="6340475" y="3616325"/>
          <p14:tracePt t="83471" x="6286500" y="3616325"/>
          <p14:tracePt t="83488" x="6242050" y="3616325"/>
          <p14:tracePt t="83504" x="6180138" y="3616325"/>
          <p14:tracePt t="83521" x="6116638" y="3616325"/>
          <p14:tracePt t="83538" x="6062663" y="3616325"/>
          <p14:tracePt t="83555" x="6010275" y="3616325"/>
          <p14:tracePt t="83571" x="5956300" y="3616325"/>
          <p14:tracePt t="83589" x="5875338" y="3608388"/>
          <p14:tracePt t="83606" x="5813425" y="3589338"/>
          <p14:tracePt t="83622" x="5768975" y="3581400"/>
          <p14:tracePt t="83638" x="5732463" y="3571875"/>
          <p14:tracePt t="83656" x="5697538" y="3571875"/>
          <p14:tracePt t="84390" x="5705475" y="3571875"/>
          <p14:tracePt t="84398" x="5741988" y="3562350"/>
          <p14:tracePt t="84409" x="5813425" y="3554413"/>
          <p14:tracePt t="84425" x="6010275" y="3509963"/>
          <p14:tracePt t="84442" x="6232525" y="3473450"/>
          <p14:tracePt t="84458" x="6465888" y="3429000"/>
          <p14:tracePt t="84475" x="6653213" y="3402013"/>
          <p14:tracePt t="84493" x="6919913" y="3375025"/>
          <p14:tracePt t="84511" x="7062788" y="3375025"/>
          <p14:tracePt t="84526" x="7188200" y="3367088"/>
          <p14:tracePt t="84542" x="7296150" y="3367088"/>
          <p14:tracePt t="84559" x="7367588" y="3357563"/>
          <p14:tracePt t="84576" x="7385050" y="3357563"/>
          <p14:tracePt t="84626" x="7394575" y="3357563"/>
          <p14:tracePt t="84674" x="7402513" y="3357563"/>
          <p14:tracePt t="84682" x="7412038" y="3357563"/>
          <p14:tracePt t="84693" x="7419975" y="3357563"/>
          <p14:tracePt t="84711" x="7456488" y="3357563"/>
          <p14:tracePt t="84726" x="7510463" y="3367088"/>
          <p14:tracePt t="84743" x="7608888" y="3384550"/>
          <p14:tracePt t="84761" x="7867650" y="3446463"/>
          <p14:tracePt t="84778" x="8099425" y="3482975"/>
          <p14:tracePt t="84793" x="8323263" y="3527425"/>
          <p14:tracePt t="84810" x="8518525" y="3562350"/>
          <p14:tracePt t="84826" x="8643938" y="3581400"/>
          <p14:tracePt t="84843" x="8670925" y="3589338"/>
          <p14:tracePt t="85459" x="8680450" y="3589338"/>
          <p14:tracePt t="85474" x="8670925" y="3598863"/>
          <p14:tracePt t="85483" x="8661400" y="3598863"/>
          <p14:tracePt t="85496" x="8634413" y="3608388"/>
          <p14:tracePt t="85511" x="8572500" y="3608388"/>
          <p14:tracePt t="85528" x="8429625" y="3608388"/>
          <p14:tracePt t="85545" x="8251825" y="3608388"/>
          <p14:tracePt t="85562" x="8037513" y="3608388"/>
          <p14:tracePt t="85580" x="7804150" y="3608388"/>
          <p14:tracePt t="85595" x="7581900" y="3589338"/>
          <p14:tracePt t="85611" x="7348538" y="3562350"/>
          <p14:tracePt t="85628" x="7134225" y="3536950"/>
          <p14:tracePt t="85645" x="6919913" y="3527425"/>
          <p14:tracePt t="85661" x="6724650" y="3527425"/>
          <p14:tracePt t="85679" x="6527800" y="3527425"/>
          <p14:tracePt t="85695" x="6367463" y="3517900"/>
          <p14:tracePt t="85713" x="6161088" y="3500438"/>
          <p14:tracePt t="85730" x="6045200" y="3482975"/>
          <p14:tracePt t="85747" x="5956300" y="3465513"/>
          <p14:tracePt t="85764" x="5875338" y="3438525"/>
          <p14:tracePt t="85781" x="5786438" y="3419475"/>
          <p14:tracePt t="85797" x="5732463" y="3419475"/>
          <p14:tracePt t="85814" x="5715000" y="3419475"/>
          <p14:tracePt t="85830" x="5705475" y="3419475"/>
          <p14:tracePt t="85865" x="5688013" y="3419475"/>
          <p14:tracePt t="85882" x="5670550" y="3419475"/>
          <p14:tracePt t="85897" x="5661025" y="3419475"/>
          <p14:tracePt t="85986" x="5661025" y="3429000"/>
          <p14:tracePt t="86010" x="5670550" y="3429000"/>
          <p14:tracePt t="86018" x="5680075" y="3429000"/>
          <p14:tracePt t="86031" x="5697538" y="3429000"/>
          <p14:tracePt t="86049" x="5776913" y="3438525"/>
          <p14:tracePt t="86066" x="5875338" y="3446463"/>
          <p14:tracePt t="86082" x="6045200" y="3465513"/>
          <p14:tracePt t="86098" x="6251575" y="3473450"/>
          <p14:tracePt t="86115" x="6500813" y="3490913"/>
          <p14:tracePt t="86132" x="6715125" y="3509963"/>
          <p14:tracePt t="86148" x="6813550" y="3517900"/>
          <p14:tracePt t="86165" x="6823075" y="3517900"/>
          <p14:tracePt t="86210" x="6823075" y="3527425"/>
          <p14:tracePt t="86226" x="6840538" y="3527425"/>
          <p14:tracePt t="86242" x="6867525" y="3536950"/>
          <p14:tracePt t="86252" x="6894513" y="3536950"/>
          <p14:tracePt t="86265" x="6956425" y="3544888"/>
          <p14:tracePt t="86283" x="7072313" y="3562350"/>
          <p14:tracePt t="86299" x="7215188" y="3571875"/>
          <p14:tracePt t="86316" x="7358063" y="3589338"/>
          <p14:tracePt t="86332" x="7500938" y="3589338"/>
          <p14:tracePt t="86349" x="7616825" y="3598863"/>
          <p14:tracePt t="86366" x="7661275" y="3598863"/>
          <p14:tracePt t="86383" x="7688263" y="3598863"/>
          <p14:tracePt t="86399" x="7705725" y="3598863"/>
          <p14:tracePt t="86417" x="7724775" y="3598863"/>
          <p14:tracePt t="86434" x="7742238" y="3598863"/>
          <p14:tracePt t="86450" x="7751763" y="3598863"/>
          <p14:tracePt t="86466" x="7769225" y="3598863"/>
          <p14:tracePt t="86483" x="7796213" y="3598863"/>
          <p14:tracePt t="86500" x="7840663" y="3598863"/>
          <p14:tracePt t="86516" x="7867650" y="3598863"/>
          <p14:tracePt t="86534" x="7894638" y="3598863"/>
          <p14:tracePt t="86550" x="7920038" y="3598863"/>
          <p14:tracePt t="86567" x="7929563" y="3598863"/>
          <p14:tracePt t="86585" x="7939088" y="3598863"/>
          <p14:tracePt t="86602" x="7947025" y="3598863"/>
          <p14:tracePt t="86618" x="7956550" y="3598863"/>
          <p14:tracePt t="86818" x="7956550" y="3608388"/>
          <p14:tracePt t="86826" x="7939088" y="3608388"/>
          <p14:tracePt t="86836" x="7902575" y="3608388"/>
          <p14:tracePt t="86851" x="7848600" y="3608388"/>
          <p14:tracePt t="86867" x="7796213" y="3608388"/>
          <p14:tracePt t="86884" x="7634288" y="3608388"/>
          <p14:tracePt t="86901" x="7412038" y="3608388"/>
          <p14:tracePt t="86918" x="7153275" y="3608388"/>
          <p14:tracePt t="86935" x="6902450" y="3608388"/>
          <p14:tracePt t="86953" x="6554788" y="3608388"/>
          <p14:tracePt t="86969" x="6357938" y="3608388"/>
          <p14:tracePt t="86986" x="6215063" y="3608388"/>
          <p14:tracePt t="87002" x="6108700" y="3608388"/>
          <p14:tracePt t="87018" x="6010275" y="3608388"/>
          <p14:tracePt t="87035" x="5929313" y="3608388"/>
          <p14:tracePt t="87052" x="5848350" y="3598863"/>
          <p14:tracePt t="87068" x="5741988" y="3598863"/>
          <p14:tracePt t="87085" x="5626100" y="3598863"/>
          <p14:tracePt t="87102" x="5510213" y="3598863"/>
          <p14:tracePt t="87121" x="5456238" y="3598863"/>
          <p14:tracePt t="87136" x="5446713" y="3598863"/>
          <p14:tracePt t="88239" x="5446713" y="3589338"/>
          <p14:tracePt t="88262" x="5473700" y="3589338"/>
          <p14:tracePt t="88270" x="5537200" y="3589338"/>
          <p14:tracePt t="88278" x="5616575" y="3589338"/>
          <p14:tracePt t="88290" x="5724525" y="3589338"/>
          <p14:tracePt t="88307" x="5983288" y="3589338"/>
          <p14:tracePt t="88326" x="6473825" y="3589338"/>
          <p14:tracePt t="88342" x="6823075" y="3589338"/>
          <p14:tracePt t="88358" x="7161213" y="3589338"/>
          <p14:tracePt t="88375" x="7439025" y="3589338"/>
          <p14:tracePt t="88391" x="7688263" y="3589338"/>
          <p14:tracePt t="88408" x="7867650" y="3589338"/>
          <p14:tracePt t="88425" x="8010525" y="3589338"/>
          <p14:tracePt t="88441" x="8116888" y="3589338"/>
          <p14:tracePt t="88457" x="8205788" y="3589338"/>
          <p14:tracePt t="88475" x="8286750" y="3589338"/>
          <p14:tracePt t="88493" x="8367713" y="3598863"/>
          <p14:tracePt t="88509" x="8439150" y="3598863"/>
          <p14:tracePt t="88525" x="8447088" y="3598863"/>
          <p14:tracePt t="88590" x="8456613" y="3598863"/>
          <p14:tracePt t="88598" x="8466138" y="3598863"/>
          <p14:tracePt t="88609" x="8474075" y="3598863"/>
          <p14:tracePt t="88625" x="8491538" y="3598863"/>
          <p14:tracePt t="88630" x="8501063" y="3598863"/>
          <p14:tracePt t="89094" x="8501063" y="3608388"/>
          <p14:tracePt t="89111" x="8483600" y="3616325"/>
          <p14:tracePt t="89118" x="8456613" y="3616325"/>
          <p14:tracePt t="89128" x="8420100" y="3625850"/>
          <p14:tracePt t="89144" x="8286750" y="3643313"/>
          <p14:tracePt t="89160" x="8134350" y="3652838"/>
          <p14:tracePt t="89177" x="7929563" y="3652838"/>
          <p14:tracePt t="89194" x="7616825" y="3652838"/>
          <p14:tracePt t="89211" x="7251700" y="3652838"/>
          <p14:tracePt t="89229" x="6804025" y="3652838"/>
          <p14:tracePt t="89245" x="6572250" y="3652838"/>
          <p14:tracePt t="89262" x="6394450" y="3652838"/>
          <p14:tracePt t="89278" x="6215063" y="3633788"/>
          <p14:tracePt t="89294" x="6062663" y="3625850"/>
          <p14:tracePt t="89311" x="5919788" y="3616325"/>
          <p14:tracePt t="89328" x="5768975" y="3608388"/>
          <p14:tracePt t="89344" x="5653088" y="3598863"/>
          <p14:tracePt t="89361" x="5554663" y="3589338"/>
          <p14:tracePt t="89378" x="5518150" y="3581400"/>
          <p14:tracePt t="89395" x="5500688" y="3581400"/>
          <p14:tracePt t="89411" x="5491163" y="3581400"/>
          <p14:tracePt t="89429" x="5465763" y="3581400"/>
          <p14:tracePt t="89446" x="5419725" y="3581400"/>
          <p14:tracePt t="89462" x="5375275" y="3571875"/>
          <p14:tracePt t="89478" x="5330825" y="3562350"/>
          <p14:tracePt t="89495" x="5276850" y="3554413"/>
          <p14:tracePt t="89775" x="5268913" y="3554413"/>
          <p14:tracePt t="89790" x="5268913" y="3544888"/>
          <p14:tracePt t="89799" x="5276850" y="3544888"/>
          <p14:tracePt t="89814" x="5348288" y="3544888"/>
          <p14:tracePt t="89830" x="5537200" y="3544888"/>
          <p14:tracePt t="89846" x="5813425" y="3544888"/>
          <p14:tracePt t="89865" x="6205538" y="3544888"/>
          <p14:tracePt t="89880" x="6643688" y="3544888"/>
          <p14:tracePt t="89896" x="7054850" y="3544888"/>
          <p14:tracePt t="89913" x="7402513" y="3544888"/>
          <p14:tracePt t="89930" x="7680325" y="3544888"/>
          <p14:tracePt t="89947" x="7894638" y="3544888"/>
          <p14:tracePt t="89966" x="8116888" y="3544888"/>
          <p14:tracePt t="89982" x="8197850" y="3544888"/>
          <p14:tracePt t="89998" x="8232775" y="3544888"/>
          <p14:tracePt t="90014" x="8251825" y="3544888"/>
          <p14:tracePt t="90031" x="8259763" y="3544888"/>
          <p14:tracePt t="90047" x="8296275" y="3544888"/>
          <p14:tracePt t="90065" x="8348663" y="3544888"/>
          <p14:tracePt t="90080" x="8412163" y="3544888"/>
          <p14:tracePt t="90097" x="8483600" y="3544888"/>
          <p14:tracePt t="90114" x="8555038" y="3544888"/>
          <p14:tracePt t="90131" x="8582025" y="3544888"/>
          <p14:tracePt t="90137" x="8589963" y="3544888"/>
          <p14:tracePt t="91322" x="8599488" y="3544888"/>
          <p14:tracePt t="91330" x="8609013" y="3544888"/>
          <p14:tracePt t="91346" x="8589963" y="3544888"/>
          <p14:tracePt t="91355" x="8555038" y="3544888"/>
          <p14:tracePt t="91370" x="8447088" y="3544888"/>
          <p14:tracePt t="91386" x="8304213" y="3544888"/>
          <p14:tracePt t="91404" x="8081963" y="3536950"/>
          <p14:tracePt t="91420" x="7831138" y="3527425"/>
          <p14:tracePt t="91436" x="7527925" y="3500438"/>
          <p14:tracePt t="91454" x="7242175" y="3482975"/>
          <p14:tracePt t="91470" x="7000875" y="3473450"/>
          <p14:tracePt t="91486" x="6804025" y="3473450"/>
          <p14:tracePt t="91503" x="6661150" y="3473450"/>
          <p14:tracePt t="91522" x="6545263" y="3473450"/>
          <p14:tracePt t="91538" x="6491288" y="3473450"/>
          <p14:tracePt t="91553" x="6465888" y="3473450"/>
          <p14:tracePt t="91570" x="6419850" y="3473450"/>
          <p14:tracePt t="91587" x="6375400" y="3482975"/>
          <p14:tracePt t="91604" x="6348413" y="3482975"/>
          <p14:tracePt t="91620" x="6323013" y="3490913"/>
          <p14:tracePt t="91637" x="6303963" y="3490913"/>
          <p14:tracePt t="91654" x="6286500" y="3500438"/>
          <p14:tracePt t="91671" x="6242050" y="3500438"/>
          <p14:tracePt t="91676" x="6215063" y="3509963"/>
          <p14:tracePt t="91687" x="6180138" y="3509963"/>
          <p14:tracePt t="91705" x="6045200" y="3536950"/>
          <p14:tracePt t="91722" x="5991225" y="3544888"/>
          <p14:tracePt t="91738" x="5919788" y="3554413"/>
          <p14:tracePt t="91754" x="5803900" y="3571875"/>
          <p14:tracePt t="91771" x="5680075" y="3598863"/>
          <p14:tracePt t="91788" x="5599113" y="3608388"/>
          <p14:tracePt t="91804" x="5572125" y="3625850"/>
          <p14:tracePt t="91837" x="5562600" y="3625850"/>
          <p14:tracePt t="91854" x="5554663" y="3625850"/>
          <p14:tracePt t="91873" x="5545138" y="3633788"/>
          <p14:tracePt t="91888" x="5537200" y="3633788"/>
          <p14:tracePt t="92210" x="5545138" y="3633788"/>
          <p14:tracePt t="92218" x="5572125" y="3633788"/>
          <p14:tracePt t="92226" x="5608638" y="3633788"/>
          <p14:tracePt t="92241" x="5643563" y="3633788"/>
          <p14:tracePt t="92257" x="5840413" y="3633788"/>
          <p14:tracePt t="92274" x="6037263" y="3633788"/>
          <p14:tracePt t="92290" x="6251575" y="3633788"/>
          <p14:tracePt t="92306" x="6465888" y="3633788"/>
          <p14:tracePt t="92324" x="6634163" y="3633788"/>
          <p14:tracePt t="92340" x="6742113" y="3633788"/>
          <p14:tracePt t="92356" x="6804025" y="3633788"/>
          <p14:tracePt t="92373" x="6848475" y="3633788"/>
          <p14:tracePt t="92390" x="6902450" y="3633788"/>
          <p14:tracePt t="92407" x="6973888" y="3633788"/>
          <p14:tracePt t="92425" x="7099300" y="3652838"/>
          <p14:tracePt t="92441" x="7170738" y="3660775"/>
          <p14:tracePt t="92458" x="7242175" y="3679825"/>
          <p14:tracePt t="92474" x="7358063" y="3687763"/>
          <p14:tracePt t="92491" x="7473950" y="3697288"/>
          <p14:tracePt t="92507" x="7599363" y="3697288"/>
          <p14:tracePt t="92524" x="7688263" y="3697288"/>
          <p14:tracePt t="92540" x="7751763" y="3697288"/>
          <p14:tracePt t="92557" x="7759700" y="3697288"/>
          <p14:tracePt t="92634" x="7769225" y="3697288"/>
          <p14:tracePt t="92650" x="7777163" y="3697288"/>
          <p14:tracePt t="92666" x="7796213" y="3697288"/>
          <p14:tracePt t="92677" x="7804150" y="3697288"/>
          <p14:tracePt t="92691" x="7840663" y="3697288"/>
          <p14:tracePt t="92708" x="7894638" y="3697288"/>
          <p14:tracePt t="92725" x="7966075" y="3697288"/>
          <p14:tracePt t="92741" x="8037513" y="3697288"/>
          <p14:tracePt t="92758" x="8126413" y="3697288"/>
          <p14:tracePt t="92775" x="8180388" y="3697288"/>
          <p14:tracePt t="92793" x="8232775" y="3697288"/>
          <p14:tracePt t="92808" x="8242300" y="3697288"/>
          <p14:tracePt t="93940" x="8215313" y="3697288"/>
          <p14:tracePt t="93948" x="8197850" y="3697288"/>
          <p14:tracePt t="93961" x="8161338" y="3697288"/>
          <p14:tracePt t="93977" x="8054975" y="3697288"/>
          <p14:tracePt t="93994" x="7920038" y="3697288"/>
          <p14:tracePt t="94010" x="7769225" y="3697288"/>
          <p14:tracePt t="94027" x="7581900" y="3687763"/>
          <p14:tracePt t="94044" x="7251700" y="3679825"/>
          <p14:tracePt t="94061" x="7010400" y="3679825"/>
          <p14:tracePt t="94077" x="6724650" y="3670300"/>
          <p14:tracePt t="94094" x="6465888" y="3643313"/>
          <p14:tracePt t="94111" x="6242050" y="3633788"/>
          <p14:tracePt t="94127" x="6072188" y="3625850"/>
          <p14:tracePt t="94144" x="6045200" y="3625850"/>
          <p14:tracePt t="94161" x="6037263" y="3625850"/>
          <p14:tracePt t="94194" x="6018213" y="3625850"/>
          <p14:tracePt t="95046" x="6010275" y="3625850"/>
          <p14:tracePt t="95062" x="5991225" y="3625850"/>
          <p14:tracePt t="95071" x="5983288" y="3643313"/>
          <p14:tracePt t="95085" x="5946775" y="3679825"/>
          <p14:tracePt t="95102" x="5884863" y="3714750"/>
          <p14:tracePt t="95118" x="5830888" y="3732213"/>
          <p14:tracePt t="95134" x="5803900" y="3751263"/>
          <p14:tracePt t="95151" x="5803900" y="3759200"/>
          <p14:tracePt t="95258" x="5795963" y="3759200"/>
          <p14:tracePt t="95426" x="5776913" y="3759200"/>
          <p14:tracePt t="95442" x="5768975" y="3751263"/>
          <p14:tracePt t="95450" x="5751513" y="3732213"/>
          <p14:tracePt t="95466" x="5732463" y="3724275"/>
          <p14:tracePt t="95474" x="5732463" y="3714750"/>
          <p14:tracePt t="95485" x="5715000" y="3705225"/>
          <p14:tracePt t="95502" x="5715000" y="3679825"/>
          <p14:tracePt t="95521" x="5715000" y="3652838"/>
          <p14:tracePt t="95536" x="5715000" y="3643313"/>
          <p14:tracePt t="95554" x="5715000" y="3625850"/>
          <p14:tracePt t="95586" x="5715000" y="3608388"/>
          <p14:tracePt t="95620" x="5741988" y="3598863"/>
          <p14:tracePt t="95636" x="5776913" y="3581400"/>
          <p14:tracePt t="95653" x="5813425" y="3571875"/>
          <p14:tracePt t="95670" x="5867400" y="3571875"/>
          <p14:tracePt t="95686" x="5965825" y="3571875"/>
          <p14:tracePt t="95706" x="6251575" y="3571875"/>
          <p14:tracePt t="95721" x="6527800" y="3571875"/>
          <p14:tracePt t="95738" x="6858000" y="3581400"/>
          <p14:tracePt t="95754" x="7170738" y="3608388"/>
          <p14:tracePt t="95770" x="7419975" y="3633788"/>
          <p14:tracePt t="95787" x="7608888" y="3652838"/>
          <p14:tracePt t="95804" x="7732713" y="3670300"/>
          <p14:tracePt t="95820" x="7742238" y="3679825"/>
          <p14:tracePt t="95853" x="7751763" y="3679825"/>
          <p14:tracePt t="95882" x="7759700" y="3679825"/>
          <p14:tracePt t="95922" x="7769225" y="3679825"/>
          <p14:tracePt t="95978" x="7777163" y="3679825"/>
          <p14:tracePt t="96122" x="7796213" y="3679825"/>
          <p14:tracePt t="96139" x="7804150" y="3679825"/>
          <p14:tracePt t="96170" x="7813675" y="3679825"/>
          <p14:tracePt t="96186" x="7823200" y="3679825"/>
          <p14:tracePt t="96205" x="7831138" y="3679825"/>
          <p14:tracePt t="96212" x="7840663" y="3679825"/>
          <p14:tracePt t="96222" x="7848600" y="3679825"/>
          <p14:tracePt t="96237" x="7894638" y="3670300"/>
          <p14:tracePt t="96254" x="7956550" y="3670300"/>
          <p14:tracePt t="96271" x="8010525" y="3670300"/>
          <p14:tracePt t="96287" x="8081963" y="3670300"/>
          <p14:tracePt t="96304" x="8180388" y="3670300"/>
          <p14:tracePt t="96321" x="8251825" y="3670300"/>
          <p14:tracePt t="96337" x="8340725" y="3670300"/>
          <p14:tracePt t="96354" x="8420100" y="3670300"/>
          <p14:tracePt t="96373" x="8483600" y="3670300"/>
          <p14:tracePt t="96390" x="8518525" y="3670300"/>
          <p14:tracePt t="96986" x="8537575" y="3670300"/>
          <p14:tracePt t="97002" x="8545513" y="3679825"/>
          <p14:tracePt t="97012" x="8545513" y="3697288"/>
          <p14:tracePt t="97026" x="8562975" y="3714750"/>
          <p14:tracePt t="97042" x="8572500" y="3714750"/>
          <p14:tracePt t="97083" x="8572500" y="3724275"/>
          <p14:tracePt t="97505" x="8572500" y="3732213"/>
          <p14:tracePt t="97538" x="8572500" y="3751263"/>
          <p14:tracePt t="97546" x="8572500" y="3759200"/>
          <p14:tracePt t="97562" x="8572500" y="3776663"/>
          <p14:tracePt t="97578" x="8555038" y="3803650"/>
          <p14:tracePt t="97594" x="8537575" y="3822700"/>
          <p14:tracePt t="97611" x="8466138" y="3848100"/>
          <p14:tracePt t="97627" x="8394700" y="3857625"/>
          <p14:tracePt t="97644" x="8340725" y="3857625"/>
          <p14:tracePt t="97661" x="8286750" y="3857625"/>
          <p14:tracePt t="97678" x="8153400" y="3857625"/>
          <p14:tracePt t="97694" x="7974013" y="3803650"/>
          <p14:tracePt t="97711" x="7759700" y="3714750"/>
          <p14:tracePt t="97716" x="7653338" y="3670300"/>
          <p14:tracePt t="97729" x="7429500" y="3581400"/>
          <p14:tracePt t="97746" x="7197725" y="3473450"/>
          <p14:tracePt t="97762" x="6867525" y="3348038"/>
          <p14:tracePt t="97779" x="6491288" y="3241675"/>
          <p14:tracePt t="97795" x="6126163" y="3133725"/>
          <p14:tracePt t="97812" x="5848350" y="3081338"/>
          <p14:tracePt t="97829" x="5661025" y="3054350"/>
          <p14:tracePt t="97845" x="5527675" y="3044825"/>
          <p14:tracePt t="97862" x="5483225" y="3044825"/>
          <p14:tracePt t="97879" x="5465763" y="3044825"/>
          <p14:tracePt t="97895" x="5446713" y="3062288"/>
          <p14:tracePt t="97913" x="5429250" y="3071813"/>
          <p14:tracePt t="97929" x="5419725" y="3071813"/>
          <p14:tracePt t="97945" x="5411788" y="3089275"/>
          <p14:tracePt t="97963" x="5394325" y="3098800"/>
          <p14:tracePt t="97980" x="5357813" y="3160713"/>
          <p14:tracePt t="97996" x="5303838" y="3205163"/>
          <p14:tracePt t="98012" x="5276850" y="3241675"/>
          <p14:tracePt t="98029" x="5259388" y="3259138"/>
          <p14:tracePt t="98046" x="5251450" y="3268663"/>
          <p14:tracePt t="98062" x="5251450" y="3276600"/>
          <p14:tracePt t="98081" x="5251450" y="3303588"/>
          <p14:tracePt t="98097" x="5251450" y="3340100"/>
          <p14:tracePt t="98113" x="5251450" y="3367088"/>
          <p14:tracePt t="98130" x="5259388" y="3384550"/>
          <p14:tracePt t="98146" x="5268913" y="3402013"/>
          <p14:tracePt t="98194" x="5268913" y="3411538"/>
          <p14:tracePt t="98210" x="5268913" y="3419475"/>
          <p14:tracePt t="98226" x="5276850" y="3438525"/>
          <p14:tracePt t="98234" x="5286375" y="3465513"/>
          <p14:tracePt t="98247" x="5286375" y="3482975"/>
          <p14:tracePt t="98265" x="5313363" y="3527425"/>
          <p14:tracePt t="98279" x="5322888" y="3544888"/>
          <p14:tracePt t="98295" x="5330825" y="3562350"/>
          <p14:tracePt t="98312" x="5340350" y="3571875"/>
          <p14:tracePt t="98329" x="5348288" y="3589338"/>
          <p14:tracePt t="98345" x="5367338" y="3625850"/>
          <p14:tracePt t="98365" x="5394325" y="3697288"/>
          <p14:tracePt t="98382" x="5402263" y="3714750"/>
          <p14:tracePt t="98414" x="5411788" y="3714750"/>
          <p14:tracePt t="100134" x="5402263" y="3714750"/>
          <p14:tracePt t="100150" x="5384800" y="3714750"/>
          <p14:tracePt t="100158" x="5357813" y="3714750"/>
          <p14:tracePt t="100171" x="5348288" y="3714750"/>
          <p14:tracePt t="100187" x="5330825" y="3714750"/>
          <p14:tracePt t="100205" x="5313363" y="3714750"/>
          <p14:tracePt t="100246" x="5303838" y="3714750"/>
          <p14:tracePt t="100254" x="5303838" y="3697288"/>
          <p14:tracePt t="100271" x="5303838" y="3660775"/>
          <p14:tracePt t="100288" x="5286375" y="3643313"/>
          <p14:tracePt t="100305" x="5259388" y="3625850"/>
          <p14:tracePt t="100321" x="5214938" y="3625850"/>
          <p14:tracePt t="100338" x="5180013" y="3625850"/>
          <p14:tracePt t="100355" x="5116513" y="3625850"/>
          <p14:tracePt t="100373" x="4991100" y="3625850"/>
          <p14:tracePt t="100389" x="4938713" y="3625850"/>
          <p14:tracePt t="100405" x="4768850" y="3608388"/>
          <p14:tracePt t="100422" x="4589463" y="3571875"/>
          <p14:tracePt t="100439" x="4518025" y="3554413"/>
          <p14:tracePt t="100475" x="4510088" y="3554413"/>
          <p14:tracePt t="100492" x="4500563" y="3554413"/>
          <p14:tracePt t="100506" x="4473575" y="3536950"/>
          <p14:tracePt t="100522" x="4411663" y="3500438"/>
          <p14:tracePt t="100539" x="4340225" y="3465513"/>
          <p14:tracePt t="100556" x="4268788" y="3411538"/>
          <p14:tracePt t="100572" x="4224338" y="3375025"/>
          <p14:tracePt t="100590" x="4197350" y="3348038"/>
          <p14:tracePt t="100606" x="4170363" y="3330575"/>
          <p14:tracePt t="100623" x="4160838" y="3330575"/>
          <p14:tracePt t="100654" x="4143375" y="3330575"/>
          <p14:tracePt t="100671" x="4089400" y="3340100"/>
          <p14:tracePt t="100688" x="4000500" y="3384550"/>
          <p14:tracePt t="100706" x="3983038" y="3394075"/>
          <p14:tracePt t="100770" x="3965575" y="3402013"/>
          <p14:tracePt t="100778" x="3956050" y="3411538"/>
          <p14:tracePt t="100790" x="3938588" y="3429000"/>
          <p14:tracePt t="100807" x="3884613" y="3490913"/>
          <p14:tracePt t="100825" x="3830638" y="3527425"/>
          <p14:tracePt t="100841" x="3803650" y="3562350"/>
          <p14:tracePt t="100858" x="3776663" y="3581400"/>
          <p14:tracePt t="100874" x="3759200" y="3589338"/>
          <p14:tracePt t="100891" x="3751263" y="3608388"/>
          <p14:tracePt t="100907" x="3732213" y="3625850"/>
          <p14:tracePt t="100924" x="3705225" y="3643313"/>
          <p14:tracePt t="100941" x="3679825" y="3652838"/>
          <p14:tracePt t="100957" x="3652838" y="3660775"/>
          <p14:tracePt t="100974" x="3643313" y="3660775"/>
          <p14:tracePt t="100991" x="3633788" y="3660775"/>
          <p14:tracePt t="101007" x="3625850" y="3660775"/>
          <p14:tracePt t="101025" x="3608388" y="3660775"/>
          <p14:tracePt t="101042" x="3589338" y="3660775"/>
          <p14:tracePt t="101058" x="3554413" y="3652838"/>
          <p14:tracePt t="101075" x="3500438" y="3643313"/>
          <p14:tracePt t="101092" x="3411538" y="3625850"/>
          <p14:tracePt t="101108" x="3394075" y="3625850"/>
          <p14:tracePt t="101124" x="3348038" y="3616325"/>
          <p14:tracePt t="101141" x="3313113" y="3608388"/>
          <p14:tracePt t="101158" x="3268663" y="3589338"/>
          <p14:tracePt t="101175" x="3232150" y="3589338"/>
          <p14:tracePt t="101193" x="3197225" y="3589338"/>
          <p14:tracePt t="101338" x="3187700" y="3589338"/>
          <p14:tracePt t="101738" x="3197225" y="3589338"/>
          <p14:tracePt t="101746" x="3205163" y="3589338"/>
          <p14:tracePt t="101763" x="3214688" y="3589338"/>
          <p14:tracePt t="101858" x="3224213" y="3589338"/>
          <p14:tracePt t="101882" x="3241675" y="3589338"/>
          <p14:tracePt t="101898" x="3251200" y="3589338"/>
          <p14:tracePt t="101914" x="3259138" y="3589338"/>
          <p14:tracePt t="101930" x="3268663" y="3589338"/>
          <p14:tracePt t="101938" x="3276600" y="3581400"/>
          <p14:tracePt t="101948" x="3276600" y="3571875"/>
          <p14:tracePt t="101962" x="3286125" y="3544888"/>
          <p14:tracePt t="101978" x="3286125" y="3517900"/>
          <p14:tracePt t="101996" x="3286125" y="3465513"/>
          <p14:tracePt t="102012" x="3286125" y="3446463"/>
          <p14:tracePt t="102028" x="3286125" y="3429000"/>
          <p14:tracePt t="102046" x="3286125" y="3419475"/>
          <p14:tracePt t="102062" x="3286125" y="3394075"/>
          <p14:tracePt t="102079" x="3286125" y="3384550"/>
          <p14:tracePt t="102097" x="3286125" y="3367088"/>
          <p14:tracePt t="102419" x="3286125" y="3357563"/>
          <p14:tracePt t="102442" x="3286125" y="3348038"/>
          <p14:tracePt t="102466" x="3276600" y="3348038"/>
          <p14:tracePt t="102490" x="3259138" y="3348038"/>
          <p14:tracePt t="102498" x="3241675" y="3348038"/>
          <p14:tracePt t="102514" x="3197225" y="3330575"/>
          <p14:tracePt t="102530" x="3179763" y="3330575"/>
          <p14:tracePt t="102547" x="3160713" y="3330575"/>
          <p14:tracePt t="102564" x="3152775" y="3330575"/>
          <p14:tracePt t="102580" x="3143250" y="3330575"/>
          <p14:tracePt t="102597" x="3125788" y="3330575"/>
          <p14:tracePt t="102614" x="3108325" y="3330575"/>
          <p14:tracePt t="102631" x="3098800" y="3330575"/>
          <p14:tracePt t="102647" x="3089275" y="3330575"/>
          <p14:tracePt t="102665" x="3071813" y="3330575"/>
          <p14:tracePt t="102802" x="3081338" y="3330575"/>
          <p14:tracePt t="102810" x="3089275" y="3330575"/>
          <p14:tracePt t="102826" x="3098800" y="3330575"/>
          <p14:tracePt t="102835" x="3108325" y="3330575"/>
          <p14:tracePt t="102849" x="3125788" y="3330575"/>
          <p14:tracePt t="102962" x="3133725" y="3330575"/>
          <p14:tracePt t="102986" x="3152775" y="3330575"/>
          <p14:tracePt t="102994" x="3179763" y="3330575"/>
          <p14:tracePt t="103002" x="3214688" y="3330575"/>
          <p14:tracePt t="103017" x="3276600" y="3330575"/>
          <p14:tracePt t="103034" x="3394075" y="3330575"/>
          <p14:tracePt t="103050" x="3562350" y="3330575"/>
          <p14:tracePt t="103066" x="3751263" y="3330575"/>
          <p14:tracePt t="103083" x="3965575" y="3330575"/>
          <p14:tracePt t="103099" x="4179888" y="3330575"/>
          <p14:tracePt t="103117" x="4411663" y="3330575"/>
          <p14:tracePt t="103133" x="4643438" y="3322638"/>
          <p14:tracePt t="103149" x="4830763" y="3313113"/>
          <p14:tracePt t="103166" x="4938713" y="3313113"/>
          <p14:tracePt t="103183" x="4965700" y="3313113"/>
          <p14:tracePt t="103282" x="4973638" y="3313113"/>
          <p14:tracePt t="103298" x="4973638" y="3322638"/>
          <p14:tracePt t="103306" x="4973638" y="3340100"/>
          <p14:tracePt t="103318" x="4973638" y="3375025"/>
          <p14:tracePt t="103333" x="4929188" y="3419475"/>
          <p14:tracePt t="103350" x="4902200" y="3446463"/>
          <p14:tracePt t="103369" x="4857750" y="3490913"/>
          <p14:tracePt t="103384" x="4848225" y="3490913"/>
          <p14:tracePt t="103418" x="4848225" y="3500438"/>
          <p14:tracePt t="103510" x="4848225" y="3509963"/>
          <p14:tracePt t="103518" x="4848225" y="3517900"/>
          <p14:tracePt t="103534" x="4911725" y="3527425"/>
          <p14:tracePt t="103551" x="4973638" y="3544888"/>
          <p14:tracePt t="103568" x="5018088" y="3554413"/>
          <p14:tracePt t="103584" x="5072063" y="3554413"/>
          <p14:tracePt t="103601" x="5108575" y="3562350"/>
          <p14:tracePt t="103619" x="5126038" y="3562350"/>
          <p14:tracePt t="104014" x="5133975" y="3562350"/>
          <p14:tracePt t="104030" x="5133975" y="3571875"/>
          <p14:tracePt t="104046" x="5133975" y="3589338"/>
          <p14:tracePt t="104061" x="5133975" y="3608388"/>
          <p14:tracePt t="104072" x="5133975" y="3625850"/>
          <p14:tracePt t="104087" x="5126038" y="3652838"/>
          <p14:tracePt t="104104" x="5126038" y="3660775"/>
          <p14:tracePt t="104120" x="5126038" y="3670300"/>
          <p14:tracePt t="104254" x="5126038" y="3687763"/>
          <p14:tracePt t="104262" x="5116513" y="3687763"/>
          <p14:tracePt t="104271" x="5099050" y="3697288"/>
          <p14:tracePt t="104287" x="5054600" y="3697288"/>
          <p14:tracePt t="104304" x="4938713" y="3697288"/>
          <p14:tracePt t="104321" x="4724400" y="3697288"/>
          <p14:tracePt t="104338" x="4375150" y="3670300"/>
          <p14:tracePt t="104354" x="3983038" y="3616325"/>
          <p14:tracePt t="104371" x="3697288" y="3581400"/>
          <p14:tracePt t="104389" x="3438525" y="3536950"/>
          <p14:tracePt t="104406" x="3429000" y="3536950"/>
          <p14:tracePt t="104438" x="3419475" y="3536950"/>
          <p14:tracePt t="104455" x="3402013" y="3517900"/>
          <p14:tracePt t="104471" x="3394075" y="3509963"/>
          <p14:tracePt t="104488" x="3367088" y="3500438"/>
          <p14:tracePt t="104505" x="3357563" y="3490913"/>
          <p14:tracePt t="104522" x="3348038" y="3482975"/>
          <p14:tracePt t="104559" x="3340100" y="3482975"/>
          <p14:tracePt t="104573" x="3330575" y="3482975"/>
          <p14:tracePt t="104589" x="3303588" y="3482975"/>
          <p14:tracePt t="104605" x="3251200" y="3482975"/>
          <p14:tracePt t="104622" x="3197225" y="3473450"/>
          <p14:tracePt t="104639" x="3160713" y="3465513"/>
          <p14:tracePt t="104657" x="3133725" y="3455988"/>
          <p14:tracePt t="104672" x="3125788" y="3455988"/>
          <p14:tracePt t="105262" x="3143250" y="3455988"/>
          <p14:tracePt t="105270" x="3170238" y="3455988"/>
          <p14:tracePt t="105278" x="3205163" y="3455988"/>
          <p14:tracePt t="105293" x="3357563" y="3465513"/>
          <p14:tracePt t="105309" x="3536950" y="3482975"/>
          <p14:tracePt t="105326" x="3751263" y="3517900"/>
          <p14:tracePt t="105342" x="3946525" y="3562350"/>
          <p14:tracePt t="105358" x="4116388" y="3608388"/>
          <p14:tracePt t="105375" x="4268788" y="3633788"/>
          <p14:tracePt t="105392" x="4384675" y="3652838"/>
          <p14:tracePt t="105409" x="4491038" y="3670300"/>
          <p14:tracePt t="105426" x="4589463" y="3687763"/>
          <p14:tracePt t="105442" x="4633913" y="3697288"/>
          <p14:tracePt t="105459" x="4643438" y="3697288"/>
          <p14:tracePt t="105598" x="4652963" y="3697288"/>
          <p14:tracePt t="105622" x="4660900" y="3697288"/>
          <p14:tracePt t="105630" x="4679950" y="3697288"/>
          <p14:tracePt t="105643" x="4697413" y="3697288"/>
          <p14:tracePt t="105659" x="4759325" y="3697288"/>
          <p14:tracePt t="105677" x="4875213" y="3697288"/>
          <p14:tracePt t="105694" x="4956175" y="3697288"/>
          <p14:tracePt t="105710" x="5037138" y="3697288"/>
          <p14:tracePt t="105727" x="5160963" y="3687763"/>
          <p14:tracePt t="105743" x="5286375" y="3679825"/>
          <p14:tracePt t="105760" x="5419725" y="3660775"/>
          <p14:tracePt t="105776" x="5589588" y="3643313"/>
          <p14:tracePt t="105793" x="5751513" y="3633788"/>
          <p14:tracePt t="105810" x="5919788" y="3625850"/>
          <p14:tracePt t="105827" x="6089650" y="3625850"/>
          <p14:tracePt t="105845" x="6323013" y="3625850"/>
          <p14:tracePt t="105861" x="6491288" y="3625850"/>
          <p14:tracePt t="105878" x="6661150" y="3625850"/>
          <p14:tracePt t="105894" x="6823075" y="3625850"/>
          <p14:tracePt t="105912" x="6991350" y="3625850"/>
          <p14:tracePt t="105927" x="7180263" y="3625850"/>
          <p14:tracePt t="105944" x="7358063" y="3625850"/>
          <p14:tracePt t="105960" x="7527925" y="3625850"/>
          <p14:tracePt t="105977" x="7670800" y="3625850"/>
          <p14:tracePt t="105994" x="7777163" y="3633788"/>
          <p14:tracePt t="106011" x="7875588" y="3633788"/>
          <p14:tracePt t="106029" x="7991475" y="3633788"/>
          <p14:tracePt t="106045" x="8054975" y="3633788"/>
          <p14:tracePt t="106062" x="8108950" y="3633788"/>
          <p14:tracePt t="106078" x="8134350" y="3633788"/>
          <p14:tracePt t="106094" x="8143875" y="3633788"/>
          <p14:tracePt t="106190" x="8161338" y="3633788"/>
          <p14:tracePt t="106206" x="8170863" y="3633788"/>
          <p14:tracePt t="106215" x="8180388" y="3643313"/>
          <p14:tracePt t="106229" x="8197850" y="3643313"/>
          <p14:tracePt t="106318" x="8197850" y="3652838"/>
          <p14:tracePt t="106334" x="8170863" y="3660775"/>
          <p14:tracePt t="106342" x="8116888" y="3670300"/>
          <p14:tracePt t="106350" x="8089900" y="3670300"/>
          <p14:tracePt t="106362" x="8027988" y="3670300"/>
          <p14:tracePt t="106379" x="7929563" y="3670300"/>
          <p14:tracePt t="106397" x="7634288" y="3670300"/>
          <p14:tracePt t="106414" x="7402513" y="3670300"/>
          <p14:tracePt t="106429" x="7161213" y="3670300"/>
          <p14:tracePt t="106446" x="6902450" y="3670300"/>
          <p14:tracePt t="106463" x="6626225" y="3670300"/>
          <p14:tracePt t="106479" x="6367463" y="3652838"/>
          <p14:tracePt t="106496" x="6089650" y="3608388"/>
          <p14:tracePt t="106513" x="5830888" y="3571875"/>
          <p14:tracePt t="106529" x="5616575" y="3527425"/>
          <p14:tracePt t="106546" x="5473700" y="3509963"/>
          <p14:tracePt t="106563" x="5411788" y="3500438"/>
          <p14:tracePt t="106579" x="5402263" y="3500438"/>
          <p14:tracePt t="106596" x="5384800" y="3500438"/>
          <p14:tracePt t="106613" x="5357813" y="3509963"/>
          <p14:tracePt t="106630" x="5340350" y="3544888"/>
          <p14:tracePt t="106646" x="5322888" y="3562350"/>
          <p14:tracePt t="106738" x="5322888" y="3571875"/>
          <p14:tracePt t="106754" x="5303838" y="3581400"/>
          <p14:tracePt t="106762" x="5303838" y="3589338"/>
          <p14:tracePt t="106898" x="5313363" y="3589338"/>
          <p14:tracePt t="106906" x="5330825" y="3589338"/>
          <p14:tracePt t="106916" x="5357813" y="3589338"/>
          <p14:tracePt t="106932" x="5419725" y="3589338"/>
          <p14:tracePt t="106948" x="5491163" y="3589338"/>
          <p14:tracePt t="106964" x="5608638" y="3589338"/>
          <p14:tracePt t="106981" x="5759450" y="3589338"/>
          <p14:tracePt t="106998" x="5902325" y="3589338"/>
          <p14:tracePt t="107015" x="6054725" y="3589338"/>
          <p14:tracePt t="107033" x="6259513" y="3589338"/>
          <p14:tracePt t="107050" x="6384925" y="3589338"/>
          <p14:tracePt t="107066" x="6491288" y="3589338"/>
          <p14:tracePt t="107082" x="6599238" y="3589338"/>
          <p14:tracePt t="107099" x="6715125" y="3598863"/>
          <p14:tracePt t="107115" x="6840538" y="3598863"/>
          <p14:tracePt t="107132" x="6956425" y="3608388"/>
          <p14:tracePt t="107149" x="7072313" y="3616325"/>
          <p14:tracePt t="107165" x="7188200" y="3616325"/>
          <p14:tracePt t="107182" x="7323138" y="3625850"/>
          <p14:tracePt t="107199" x="7456488" y="3625850"/>
          <p14:tracePt t="107217" x="7616825" y="3643313"/>
          <p14:tracePt t="107233" x="7688263" y="3643313"/>
          <p14:tracePt t="107250" x="7751763" y="3643313"/>
          <p14:tracePt t="107266" x="7786688" y="3643313"/>
          <p14:tracePt t="107283" x="7813675" y="3643313"/>
          <p14:tracePt t="107299" x="7831138" y="3643313"/>
          <p14:tracePt t="107316" x="7831138" y="3652838"/>
          <p14:tracePt t="107333" x="7848600" y="3652838"/>
          <p14:tracePt t="107350" x="7858125" y="3652838"/>
          <p14:tracePt t="107378" x="7875588" y="3652838"/>
          <p14:tracePt t="107387" x="7885113" y="3660775"/>
          <p14:tracePt t="107401" x="7902575" y="3660775"/>
          <p14:tracePt t="107418" x="7920038" y="3660775"/>
          <p14:tracePt t="107434" x="7929563" y="3660775"/>
          <p14:tracePt t="107450" x="7947025" y="3660775"/>
          <p14:tracePt t="107466" x="7956550" y="3660775"/>
          <p14:tracePt t="107633" x="7939088" y="3660775"/>
          <p14:tracePt t="107642" x="7912100" y="3660775"/>
          <p14:tracePt t="107652" x="7875588" y="3660775"/>
          <p14:tracePt t="107667" x="7823200" y="3660775"/>
          <p14:tracePt t="107684" x="7680325" y="3660775"/>
          <p14:tracePt t="107701" x="7456488" y="3660775"/>
          <p14:tracePt t="107717" x="7205663" y="3660775"/>
          <p14:tracePt t="107734" x="6938963" y="3660775"/>
          <p14:tracePt t="107740" x="6813550" y="3660775"/>
          <p14:tracePt t="107753" x="6599238" y="3660775"/>
          <p14:tracePt t="107769" x="6411913" y="3660775"/>
          <p14:tracePt t="107786" x="6251575" y="3660775"/>
          <p14:tracePt t="107801" x="6108700" y="3660775"/>
          <p14:tracePt t="107818" x="5983288" y="3660775"/>
          <p14:tracePt t="107835" x="5884863" y="3660775"/>
          <p14:tracePt t="107852" x="5813425" y="3660775"/>
          <p14:tracePt t="107868" x="5724525" y="3660775"/>
          <p14:tracePt t="107885" x="5643563" y="3652838"/>
          <p14:tracePt t="107902" x="5562600" y="3652838"/>
          <p14:tracePt t="107918" x="5500688" y="3643313"/>
          <p14:tracePt t="107937" x="5438775" y="3643313"/>
          <p14:tracePt t="107954" x="5411788" y="3643313"/>
          <p14:tracePt t="107970" x="5394325" y="3643313"/>
          <p14:tracePt t="107986" x="5384800" y="3643313"/>
          <p14:tracePt t="108003" x="5375275" y="3643313"/>
          <p14:tracePt t="108210" x="5394325" y="3643313"/>
          <p14:tracePt t="108219" x="5411788" y="3643313"/>
          <p14:tracePt t="108226" x="5446713" y="3643313"/>
          <p14:tracePt t="108236" x="5500688" y="3643313"/>
          <p14:tracePt t="108253" x="5705475" y="3643313"/>
          <p14:tracePt t="108270" x="5956300" y="3643313"/>
          <p14:tracePt t="108286" x="6215063" y="3643313"/>
          <p14:tracePt t="108305" x="6562725" y="3643313"/>
          <p14:tracePt t="108319" x="6661150" y="3643313"/>
          <p14:tracePt t="108336" x="6840538" y="3643313"/>
          <p14:tracePt t="108353" x="7054850" y="3643313"/>
          <p14:tracePt t="108369" x="7197725" y="3643313"/>
          <p14:tracePt t="108386" x="7340600" y="3643313"/>
          <p14:tracePt t="108403" x="7466013" y="3643313"/>
          <p14:tracePt t="108420" x="7545388" y="3643313"/>
          <p14:tracePt t="108437" x="7589838" y="3643313"/>
          <p14:tracePt t="108454" x="7626350" y="3643313"/>
          <p14:tracePt t="108470" x="7653338" y="3643313"/>
          <p14:tracePt t="108488" x="7688263" y="3643313"/>
          <p14:tracePt t="108506" x="7759700" y="3643313"/>
          <p14:tracePt t="108522" x="7796213" y="3643313"/>
          <p14:tracePt t="108538" x="7813675" y="3643313"/>
          <p14:tracePt t="108626" x="7823200" y="3643313"/>
          <p14:tracePt t="108634" x="7831138" y="3643313"/>
          <p14:tracePt t="108642" x="7840663" y="3643313"/>
          <p14:tracePt t="108658" x="7858125" y="3643313"/>
          <p14:tracePt t="108673" x="7875588" y="3643313"/>
          <p14:tracePt t="108690" x="7902575" y="3643313"/>
          <p14:tracePt t="108706" x="7912100" y="3643313"/>
          <p14:tracePt t="108722" x="7929563" y="3643313"/>
          <p14:tracePt t="108738" x="7947025" y="3643313"/>
          <p14:tracePt t="108756" x="7956550" y="3643313"/>
          <p14:tracePt t="108772" x="7983538" y="3643313"/>
          <p14:tracePt t="108788" x="7991475" y="3643313"/>
          <p14:tracePt t="108806" x="8010525" y="3643313"/>
          <p14:tracePt t="108838" x="8027988" y="3643313"/>
          <p14:tracePt t="108994" x="8018463" y="3643313"/>
          <p14:tracePt t="109002" x="7983538" y="3643313"/>
          <p14:tracePt t="109010" x="7920038" y="3643313"/>
          <p14:tracePt t="109023" x="7840663" y="3643313"/>
          <p14:tracePt t="109041" x="7340600" y="3643313"/>
          <p14:tracePt t="109057" x="6858000" y="3643313"/>
          <p14:tracePt t="109074" x="6438900" y="3633788"/>
          <p14:tracePt t="109091" x="6134100" y="3633788"/>
          <p14:tracePt t="109107" x="5884863" y="3633788"/>
          <p14:tracePt t="109123" x="5688013" y="3633788"/>
          <p14:tracePt t="109140" x="5491163" y="3633788"/>
          <p14:tracePt t="109157" x="5340350" y="3633788"/>
          <p14:tracePt t="109173" x="5197475" y="3625850"/>
          <p14:tracePt t="109190" x="5089525" y="3625850"/>
          <p14:tracePt t="109207" x="5081588" y="3625850"/>
          <p14:tracePt t="109394" x="5072063" y="3625850"/>
          <p14:tracePt t="109458" x="5081588" y="3625850"/>
          <p14:tracePt t="109466" x="5089525" y="3625850"/>
          <p14:tracePt t="109476" x="5099050" y="3625850"/>
          <p14:tracePt t="109491" x="5153025" y="3625850"/>
          <p14:tracePt t="109508" x="5224463" y="3625850"/>
          <p14:tracePt t="109526" x="5286375" y="3625850"/>
          <p14:tracePt t="109542" x="5419725" y="3625850"/>
          <p14:tracePt t="109558" x="5634038" y="3625850"/>
          <p14:tracePt t="109577" x="6215063" y="3625850"/>
          <p14:tracePt t="109593" x="6777038" y="3625850"/>
          <p14:tracePt t="109610" x="7358063" y="3625850"/>
          <p14:tracePt t="109626" x="7599363" y="3625850"/>
          <p14:tracePt t="109642" x="7966075" y="3625850"/>
          <p14:tracePt t="109659" x="8188325" y="3625850"/>
          <p14:tracePt t="109677" x="8304213" y="3625850"/>
          <p14:tracePt t="109692" x="8331200" y="3625850"/>
          <p14:tracePt t="109726" x="8348663" y="3625850"/>
          <p14:tracePt t="109742" x="8358188" y="3625850"/>
          <p14:tracePt t="109766" x="8367713" y="3625850"/>
          <p14:tracePt t="109846" x="8375650" y="3625850"/>
          <p14:tracePt t="109853" x="8385175" y="3625850"/>
          <p14:tracePt t="109878" x="8394700" y="3625850"/>
          <p14:tracePt t="110206" x="8367713" y="3625850"/>
          <p14:tracePt t="110213" x="8313738" y="3625850"/>
          <p14:tracePt t="110230" x="8134350" y="3625850"/>
          <p14:tracePt t="110246" x="7848600" y="3625850"/>
          <p14:tracePt t="110261" x="7358063" y="3625850"/>
          <p14:tracePt t="110278" x="6705600" y="3625850"/>
          <p14:tracePt t="110295" x="6027738" y="3625850"/>
          <p14:tracePt t="110312" x="5394325" y="3625850"/>
          <p14:tracePt t="110329" x="4830763" y="3616325"/>
          <p14:tracePt t="110345" x="4411663" y="3589338"/>
          <p14:tracePt t="110361" x="4027488" y="3562350"/>
          <p14:tracePt t="110381" x="3759200" y="3544888"/>
          <p14:tracePt t="110395" x="3517900" y="3527425"/>
          <p14:tracePt t="110413" x="3241675" y="3527425"/>
          <p14:tracePt t="110430" x="3133725" y="3527425"/>
          <p14:tracePt t="110446" x="3089275" y="3527425"/>
          <p14:tracePt t="110462" x="3081338" y="3527425"/>
          <p14:tracePt t="110479" x="3071813" y="3527425"/>
          <p14:tracePt t="110495" x="3044825" y="3527425"/>
          <p14:tracePt t="110512" x="3009900" y="3527425"/>
          <p14:tracePt t="110529" x="2982913" y="3536950"/>
          <p14:tracePt t="110545" x="2955925" y="3536950"/>
          <p14:tracePt t="110562" x="2911475" y="3536950"/>
          <p14:tracePt t="110579" x="2857500" y="3544888"/>
          <p14:tracePt t="110581" x="2803525" y="3554413"/>
          <p14:tracePt t="110597" x="2751138" y="3554413"/>
          <p14:tracePt t="110614" x="2705100" y="3554413"/>
          <p14:tracePt t="110630" x="2633663" y="3554413"/>
          <p14:tracePt t="110646" x="2616200" y="3554413"/>
          <p14:tracePt t="110727" x="2633663" y="3554413"/>
          <p14:tracePt t="110735" x="2652713" y="3554413"/>
          <p14:tracePt t="110746" x="2687638" y="3554413"/>
          <p14:tracePt t="110765" x="2973388" y="3554413"/>
          <p14:tracePt t="110781" x="3438525" y="3554413"/>
          <p14:tracePt t="110798" x="4214813" y="3554413"/>
          <p14:tracePt t="110814" x="5116513" y="3544888"/>
          <p14:tracePt t="110831" x="5938838" y="3544888"/>
          <p14:tracePt t="110847" x="6491288" y="3544888"/>
          <p14:tracePt t="110863" x="6840538" y="3544888"/>
          <p14:tracePt t="110880" x="7018338" y="3544888"/>
          <p14:tracePt t="110897" x="7037388" y="3554413"/>
          <p14:tracePt t="110958" x="7037388" y="3562350"/>
          <p14:tracePt t="110982" x="7037388" y="3571875"/>
          <p14:tracePt t="110989" x="7037388" y="3589338"/>
          <p14:tracePt t="111000" x="7037388" y="3608388"/>
          <p14:tracePt t="111015" x="7037388" y="3616325"/>
          <p14:tracePt t="111031" x="7054850" y="3625850"/>
          <p14:tracePt t="111070" x="7062788" y="3625850"/>
          <p14:tracePt t="111078" x="7072313" y="3633788"/>
          <p14:tracePt t="111086" x="7089775" y="3643313"/>
          <p14:tracePt t="111098" x="7099300" y="3643313"/>
          <p14:tracePt t="111115" x="7161213" y="3643313"/>
          <p14:tracePt t="111133" x="7348538" y="3643313"/>
          <p14:tracePt t="111149" x="7491413" y="3643313"/>
          <p14:tracePt t="111165" x="7626350" y="3643313"/>
          <p14:tracePt t="111182" x="7742238" y="3643313"/>
          <p14:tracePt t="111198" x="7858125" y="3643313"/>
          <p14:tracePt t="111215" x="7974013" y="3633788"/>
          <p14:tracePt t="111232" x="8089900" y="3625850"/>
          <p14:tracePt t="111239" x="8134350" y="3625850"/>
          <p14:tracePt t="111248" x="8161338" y="3625850"/>
          <p14:tracePt t="111265" x="8180388" y="3625850"/>
          <p14:tracePt t="111342" x="8188325" y="3625850"/>
          <p14:tracePt t="111350" x="8197850" y="3625850"/>
          <p14:tracePt t="111369" x="8188325" y="3625850"/>
          <p14:tracePt t="111383" x="8143875" y="3625850"/>
          <p14:tracePt t="111399" x="8018463" y="3625850"/>
          <p14:tracePt t="111416" x="7777163" y="3625850"/>
          <p14:tracePt t="111433" x="7358063" y="3625850"/>
          <p14:tracePt t="111449" x="6894513" y="3625850"/>
          <p14:tracePt t="111466" x="6500813" y="3625850"/>
          <p14:tracePt t="111483" x="6232525" y="3608388"/>
          <p14:tracePt t="111499" x="6062663" y="3598863"/>
          <p14:tracePt t="111518" x="5956300" y="3598863"/>
          <p14:tracePt t="111534" x="5919788" y="3598863"/>
          <p14:tracePt t="111550" x="5875338" y="3598863"/>
          <p14:tracePt t="111566" x="5830888" y="3598863"/>
          <p14:tracePt t="111583" x="5813425" y="3598863"/>
          <p14:tracePt t="111600" x="5795963" y="3598863"/>
          <p14:tracePt t="112102" x="5786438" y="3598863"/>
          <p14:tracePt t="112118" x="5768975" y="3598863"/>
          <p14:tracePt t="112125" x="5741988" y="3598863"/>
          <p14:tracePt t="112136" x="5661025" y="3581400"/>
          <p14:tracePt t="112152" x="5411788" y="3544888"/>
          <p14:tracePt t="112169" x="4973638" y="3473450"/>
          <p14:tracePt t="112185" x="4465638" y="3402013"/>
          <p14:tracePt t="112205" x="3751263" y="3322638"/>
          <p14:tracePt t="112219" x="3571875" y="3303588"/>
          <p14:tracePt t="112237" x="3197225" y="3259138"/>
          <p14:tracePt t="112254" x="3044825" y="3251200"/>
          <p14:tracePt t="112269" x="2938463" y="3251200"/>
          <p14:tracePt t="112286" x="2874963" y="3251200"/>
          <p14:tracePt t="112303" x="2822575" y="3251200"/>
          <p14:tracePt t="112319" x="2803525" y="3251200"/>
          <p14:tracePt t="112454" x="2795588" y="3251200"/>
          <p14:tracePt t="112470" x="2786063" y="3259138"/>
          <p14:tracePt t="112486" x="2786063" y="3268663"/>
          <p14:tracePt t="112503" x="2786063" y="3276600"/>
          <p14:tracePt t="112526" x="2786063" y="3286125"/>
          <p14:tracePt t="112534" x="2786063" y="3295650"/>
          <p14:tracePt t="112634" x="2786063" y="3303588"/>
          <p14:tracePt t="112946" x="2786063" y="3313113"/>
          <p14:tracePt t="113026" x="2786063" y="3322638"/>
          <p14:tracePt t="113042" x="2795588" y="3340100"/>
          <p14:tracePt t="113050" x="2803525" y="3348038"/>
          <p14:tracePt t="113066" x="2813050" y="3357563"/>
          <p14:tracePt t="113138" x="2813050" y="3367088"/>
          <p14:tracePt t="113889" x="2840038" y="3375025"/>
          <p14:tracePt t="113898" x="2847975" y="3375025"/>
          <p14:tracePt t="113909" x="2874963" y="3384550"/>
          <p14:tracePt t="113925" x="2938463" y="3384550"/>
          <p14:tracePt t="113943" x="3000375" y="3384550"/>
          <p14:tracePt t="113961" x="3125788" y="3394075"/>
          <p14:tracePt t="113977" x="3313113" y="3394075"/>
          <p14:tracePt t="113994" x="3455988" y="3402013"/>
          <p14:tracePt t="114010" x="3608388" y="3402013"/>
          <p14:tracePt t="114026" x="3714750" y="3402013"/>
          <p14:tracePt t="114043" x="3813175" y="3402013"/>
          <p14:tracePt t="114060" x="3911600" y="3411538"/>
          <p14:tracePt t="114076" x="4010025" y="3419475"/>
          <p14:tracePt t="114093" x="4081463" y="3419475"/>
          <p14:tracePt t="114110" x="4133850" y="3429000"/>
          <p14:tracePt t="114126" x="4152900" y="3429000"/>
          <p14:tracePt t="114843" x="4160838" y="3429000"/>
          <p14:tracePt t="114850" x="4170363" y="3429000"/>
          <p14:tracePt t="114867" x="4152900" y="3429000"/>
          <p14:tracePt t="114881" x="4098925" y="3429000"/>
          <p14:tracePt t="114897" x="3990975" y="3429000"/>
          <p14:tracePt t="114914" x="3867150" y="3411538"/>
          <p14:tracePt t="114930" x="3759200" y="3394075"/>
          <p14:tracePt t="114947" x="3670300" y="3375025"/>
          <p14:tracePt t="114964" x="3660775" y="3375025"/>
          <p14:tracePt t="114996" x="3652838" y="3367088"/>
          <p14:tracePt t="115106" x="3660775" y="3367088"/>
          <p14:tracePt t="115114" x="3687763" y="3367088"/>
          <p14:tracePt t="115130" x="3759200" y="3367088"/>
          <p14:tracePt t="115147" x="3911600" y="3367088"/>
          <p14:tracePt t="115164" x="4133850" y="3367088"/>
          <p14:tracePt t="115181" x="4429125" y="3367088"/>
          <p14:tracePt t="115197" x="4705350" y="3367088"/>
          <p14:tracePt t="115215" x="4956175" y="3367088"/>
          <p14:tracePt t="115231" x="5153025" y="3367088"/>
          <p14:tracePt t="115250" x="5322888" y="3367088"/>
          <p14:tracePt t="115266" x="5348288" y="3367088"/>
          <p14:tracePt t="115281" x="5367338" y="3367088"/>
          <p14:tracePt t="115322" x="5375275" y="3367088"/>
          <p14:tracePt t="115332" x="5384800" y="3367088"/>
          <p14:tracePt t="115348" x="5394325" y="3375025"/>
          <p14:tracePt t="115365" x="5402263" y="3394075"/>
          <p14:tracePt t="115382" x="5411788" y="3411538"/>
          <p14:tracePt t="115399" x="5411788" y="3429000"/>
          <p14:tracePt t="115417" x="5411788" y="3465513"/>
          <p14:tracePt t="115433" x="5367338" y="3500438"/>
          <p14:tracePt t="115450" x="5330825" y="3517900"/>
          <p14:tracePt t="115466" x="5286375" y="3527425"/>
          <p14:tracePt t="115482" x="5224463" y="3527425"/>
          <p14:tracePt t="115498" x="5197475" y="3527425"/>
          <p14:tracePt t="115517" x="5099050" y="3527425"/>
          <p14:tracePt t="115533" x="5045075" y="3536950"/>
          <p14:tracePt t="115549" x="4956175" y="3544888"/>
          <p14:tracePt t="115566" x="4911725" y="3544888"/>
          <p14:tracePt t="115638" x="4929188" y="3544888"/>
          <p14:tracePt t="115646" x="4965700" y="3544888"/>
          <p14:tracePt t="115654" x="5018088" y="3544888"/>
          <p14:tracePt t="115667" x="5089525" y="3544888"/>
          <p14:tracePt t="115683" x="5322888" y="3544888"/>
          <p14:tracePt t="115699" x="5661025" y="3544888"/>
          <p14:tracePt t="115718" x="6224588" y="3544888"/>
          <p14:tracePt t="115733" x="6500813" y="3544888"/>
          <p14:tracePt t="115751" x="6715125" y="3544888"/>
          <p14:tracePt t="115767" x="6813550" y="3544888"/>
          <p14:tracePt t="115838" x="6823075" y="3554413"/>
          <p14:tracePt t="115862" x="6804025" y="3571875"/>
          <p14:tracePt t="115870" x="6777038" y="3571875"/>
          <p14:tracePt t="115886" x="6732588" y="3571875"/>
          <p14:tracePt t="115901" x="6670675" y="3571875"/>
          <p14:tracePt t="115918" x="6608763" y="3571875"/>
          <p14:tracePt t="115934" x="6554788" y="3571875"/>
          <p14:tracePt t="115951" x="6491288" y="3571875"/>
          <p14:tracePt t="115968" x="6429375" y="3571875"/>
          <p14:tracePt t="115984" x="6375400" y="3571875"/>
          <p14:tracePt t="116001" x="6330950" y="3571875"/>
          <p14:tracePt t="116018" x="6313488" y="3571875"/>
          <p14:tracePt t="116094" x="6313488" y="3581400"/>
          <p14:tracePt t="116102" x="6330950" y="3589338"/>
          <p14:tracePt t="116118" x="6357938" y="3589338"/>
          <p14:tracePt t="116135" x="6402388" y="3589338"/>
          <p14:tracePt t="116151" x="6446838" y="3589338"/>
          <p14:tracePt t="116169" x="6465888" y="3589338"/>
          <p14:tracePt t="116206" x="6456363" y="3589338"/>
          <p14:tracePt t="116219" x="6438900" y="3589338"/>
          <p14:tracePt t="116235" x="6384925" y="3589338"/>
          <p14:tracePt t="116254" x="6330950" y="3589338"/>
          <p14:tracePt t="116518" x="6303963" y="3589338"/>
          <p14:tracePt t="116526" x="6286500" y="3589338"/>
          <p14:tracePt t="116536" x="6232525" y="3589338"/>
          <p14:tracePt t="116553" x="6010275" y="3589338"/>
          <p14:tracePt t="116570" x="5608638" y="3589338"/>
          <p14:tracePt t="116586" x="5045075" y="3589338"/>
          <p14:tracePt t="116603" x="4581525" y="3589338"/>
          <p14:tracePt t="116605" x="4411663" y="3589338"/>
          <p14:tracePt t="116621" x="4197350" y="3598863"/>
          <p14:tracePt t="116638" x="4125913" y="3608388"/>
          <p14:tracePt t="116653" x="4010025" y="3625850"/>
          <p14:tracePt t="116671" x="3929063" y="3633788"/>
          <p14:tracePt t="116687" x="3848100" y="3633788"/>
          <p14:tracePt t="116703" x="3751263" y="3633788"/>
          <p14:tracePt t="116721" x="3679825" y="3633788"/>
          <p14:tracePt t="116737" x="3670300" y="3633788"/>
          <p14:tracePt t="116754" x="3660775" y="3643313"/>
          <p14:tracePt t="116770" x="3660775" y="3652838"/>
          <p14:tracePt t="116787" x="3670300" y="3660775"/>
          <p14:tracePt t="116804" x="3679825" y="3670300"/>
          <p14:tracePt t="116862" x="3679825" y="3679825"/>
          <p14:tracePt t="116878" x="3687763" y="3687763"/>
          <p14:tracePt t="117573" x="3687763" y="3697288"/>
          <p14:tracePt t="117591" x="3679825" y="3697288"/>
          <p14:tracePt t="117598" x="3643313" y="3697288"/>
          <p14:tracePt t="117609" x="3608388" y="3697288"/>
          <p14:tracePt t="117624" x="3411538" y="3687763"/>
          <p14:tracePt t="117640" x="3125788" y="3652838"/>
          <p14:tracePt t="117657" x="2840038" y="3625850"/>
          <p14:tracePt t="117674" x="2589213" y="3581400"/>
          <p14:tracePt t="117692" x="2393950" y="3562350"/>
          <p14:tracePt t="117708" x="2286000" y="3544888"/>
          <p14:tracePt t="117725" x="2241550" y="3536950"/>
          <p14:tracePt t="117813" x="2251075" y="3527425"/>
          <p14:tracePt t="117822" x="2268538" y="3517900"/>
          <p14:tracePt t="117830" x="2286000" y="3517900"/>
          <p14:tracePt t="117842" x="2330450" y="3509963"/>
          <p14:tracePt t="117858" x="2393950" y="3509963"/>
          <p14:tracePt t="117875" x="2536825" y="3509963"/>
          <p14:tracePt t="117893" x="2840038" y="3509963"/>
          <p14:tracePt t="117909" x="3089275" y="3509963"/>
          <p14:tracePt t="117926" x="3340100" y="3509963"/>
          <p14:tracePt t="117943" x="3571875" y="3509963"/>
          <p14:tracePt t="117959" x="3822700" y="3509963"/>
          <p14:tracePt t="117975" x="4044950" y="3509963"/>
          <p14:tracePt t="117992" x="4232275" y="3509963"/>
          <p14:tracePt t="118009" x="4394200" y="3509963"/>
          <p14:tracePt t="118025" x="4510088" y="3509963"/>
          <p14:tracePt t="118043" x="4598988" y="3509963"/>
          <p14:tracePt t="118059" x="4670425" y="3509963"/>
          <p14:tracePt t="118078" x="4741863" y="3509963"/>
          <p14:tracePt t="118094" x="4776788" y="3509963"/>
          <p14:tracePt t="118109" x="4813300" y="3509963"/>
          <p14:tracePt t="118126" x="4867275" y="3509963"/>
          <p14:tracePt t="118143" x="4894263" y="3509963"/>
          <p14:tracePt t="118159" x="4929188" y="3517900"/>
          <p14:tracePt t="118176" x="4983163" y="3527425"/>
          <p14:tracePt t="118193" x="5045075" y="3527425"/>
          <p14:tracePt t="118210" x="5072063" y="3536950"/>
          <p14:tracePt t="118226" x="5099050" y="3536950"/>
          <p14:tracePt t="118245" x="5116513" y="3544888"/>
          <p14:tracePt t="118786" x="5099050" y="3554413"/>
          <p14:tracePt t="118795" x="5072063" y="3562350"/>
          <p14:tracePt t="118802" x="5000625" y="3571875"/>
          <p14:tracePt t="118812" x="4902200" y="3581400"/>
          <p14:tracePt t="118828" x="4795838" y="3581400"/>
          <p14:tracePt t="118845" x="4598988" y="3581400"/>
          <p14:tracePt t="118862" x="4446588" y="3589338"/>
          <p14:tracePt t="118879" x="4402138" y="3589338"/>
          <p14:tracePt t="118895" x="4384675" y="3589338"/>
          <p14:tracePt t="119009" x="4394200" y="3589338"/>
          <p14:tracePt t="119018" x="4419600" y="3589338"/>
          <p14:tracePt t="119029" x="4446588" y="3589338"/>
          <p14:tracePt t="119046" x="4545013" y="3589338"/>
          <p14:tracePt t="119064" x="4732338" y="3589338"/>
          <p14:tracePt t="119082" x="5180013" y="3589338"/>
          <p14:tracePt t="119098" x="5572125" y="3589338"/>
          <p14:tracePt t="119114" x="5965825" y="3589338"/>
          <p14:tracePt t="119130" x="6259513" y="3589338"/>
          <p14:tracePt t="119148" x="6473825" y="3589338"/>
          <p14:tracePt t="119163" x="6608763" y="3589338"/>
          <p14:tracePt t="119180" x="6680200" y="3589338"/>
          <p14:tracePt t="119197" x="6697663" y="3598863"/>
          <p14:tracePt t="119234" x="6705600" y="3598863"/>
          <p14:tracePt t="119874" x="6705600" y="3589338"/>
          <p14:tracePt t="119882" x="6688138" y="3589338"/>
          <p14:tracePt t="119890" x="6661150" y="3581400"/>
          <p14:tracePt t="119900" x="6626225" y="3562350"/>
          <p14:tracePt t="119917" x="6554788" y="3544888"/>
          <p14:tracePt t="119933" x="6456363" y="3536950"/>
          <p14:tracePt t="119950" x="6323013" y="3527425"/>
          <p14:tracePt t="119966" x="6180138" y="3509963"/>
          <p14:tracePt t="119985" x="5956300" y="3482975"/>
          <p14:tracePt t="120001" x="5813425" y="3465513"/>
          <p14:tracePt t="120018" x="5688013" y="3446463"/>
          <p14:tracePt t="120034" x="5572125" y="3446463"/>
          <p14:tracePt t="120050" x="5473700" y="3446463"/>
          <p14:tracePt t="120067" x="5402263" y="3446463"/>
          <p14:tracePt t="120085" x="5303838" y="3446463"/>
          <p14:tracePt t="120101" x="5170488" y="3455988"/>
          <p14:tracePt t="120117" x="4965700" y="3482975"/>
          <p14:tracePt t="120134" x="4697413" y="3509963"/>
          <p14:tracePt t="120150" x="4402138" y="3554413"/>
          <p14:tracePt t="120167" x="4143375" y="3571875"/>
          <p14:tracePt t="120185" x="3795713" y="3625850"/>
          <p14:tracePt t="120201" x="3608388" y="3652838"/>
          <p14:tracePt t="120217" x="3473450" y="3670300"/>
          <p14:tracePt t="120234" x="3429000" y="3679825"/>
          <p14:tracePt t="120251" x="3411538" y="3679825"/>
          <p14:tracePt t="120268" x="3402013" y="3679825"/>
          <p14:tracePt t="121446" x="3394075" y="3679825"/>
          <p14:tracePt t="121462" x="3402013" y="3679825"/>
          <p14:tracePt t="121470" x="3419475" y="3679825"/>
          <p14:tracePt t="121478" x="3455988" y="3679825"/>
          <p14:tracePt t="121489" x="3517900" y="3670300"/>
          <p14:tracePt t="121506" x="3697288" y="3660775"/>
          <p14:tracePt t="121525" x="4081463" y="3652838"/>
          <p14:tracePt t="121542" x="4357688" y="3652838"/>
          <p14:tracePt t="121557" x="4608513" y="3652838"/>
          <p14:tracePt t="121573" x="4803775" y="3652838"/>
          <p14:tracePt t="121591" x="4965700" y="3652838"/>
          <p14:tracePt t="121606" x="5072063" y="3652838"/>
          <p14:tracePt t="121624" x="5089525" y="3652838"/>
          <p14:tracePt t="121686" x="5099050" y="3652838"/>
          <p14:tracePt t="121693" x="5108575" y="3652838"/>
          <p14:tracePt t="122598" x="5116513" y="3652838"/>
          <p14:tracePt t="122606" x="5126038" y="3652838"/>
          <p14:tracePt t="122702" x="5116513" y="3652838"/>
          <p14:tracePt t="122710" x="5108575" y="3652838"/>
          <p14:tracePt t="122727" x="5099050" y="3652838"/>
          <p14:tracePt t="122734" x="5089525" y="3660775"/>
          <p14:tracePt t="122745" x="5062538" y="3660775"/>
          <p14:tracePt t="122761" x="5000625" y="3660775"/>
          <p14:tracePt t="122778" x="4956175" y="3670300"/>
          <p14:tracePt t="122794" x="4894263" y="3670300"/>
          <p14:tracePt t="122811" x="4803775" y="3670300"/>
          <p14:tracePt t="122816" x="4768850" y="3670300"/>
          <p14:tracePt t="122829" x="4714875" y="3670300"/>
          <p14:tracePt t="122846" x="4679950" y="3670300"/>
          <p14:tracePt t="122862" x="4670425" y="3670300"/>
          <p14:tracePt t="123806" x="4679950" y="3670300"/>
          <p14:tracePt t="123822" x="4697413" y="3670300"/>
          <p14:tracePt t="123830" x="4724400" y="3670300"/>
          <p14:tracePt t="123837" x="4759325" y="3670300"/>
          <p14:tracePt t="123849" x="4813300" y="3670300"/>
          <p14:tracePt t="123865" x="4991100" y="3670300"/>
          <p14:tracePt t="123882" x="5205413" y="3679825"/>
          <p14:tracePt t="123901" x="5473700" y="3714750"/>
          <p14:tracePt t="123917" x="5581650" y="3732213"/>
          <p14:tracePt t="123934" x="5626100" y="3732213"/>
          <p14:tracePt t="123949" x="5634038" y="3741738"/>
          <p14:tracePt t="123965" x="5661025" y="3759200"/>
          <p14:tracePt t="123983" x="5670550" y="3759200"/>
          <p14:tracePt t="124098" x="5670550" y="3768725"/>
          <p14:tracePt t="124113" x="5670550" y="3776663"/>
          <p14:tracePt t="124138" x="5670550" y="3786188"/>
          <p14:tracePt t="124146" x="5670550" y="3803650"/>
          <p14:tracePt t="124161" x="5670550" y="3813175"/>
          <p14:tracePt t="124186" x="5670550" y="3822700"/>
          <p14:tracePt t="124371" x="5670550" y="3830638"/>
          <p14:tracePt t="124810" x="5688013" y="3830638"/>
          <p14:tracePt t="124821" x="5697538" y="3830638"/>
          <p14:tracePt t="124828" x="5724525" y="3840163"/>
          <p14:tracePt t="124836" x="5768975" y="3848100"/>
          <p14:tracePt t="124853" x="5911850" y="3867150"/>
          <p14:tracePt t="124870" x="6054725" y="3884613"/>
          <p14:tracePt t="124886" x="6108700" y="3884613"/>
          <p14:tracePt t="124922" x="6108700" y="3894138"/>
          <p14:tracePt t="124938" x="6089650" y="3894138"/>
          <p14:tracePt t="124946" x="6062663" y="3902075"/>
          <p14:tracePt t="124956" x="6027738" y="3902075"/>
          <p14:tracePt t="124970" x="5946775" y="3911600"/>
          <p14:tracePt t="124987" x="5894388" y="3911600"/>
          <p14:tracePt t="125003" x="5840413" y="3911600"/>
          <p14:tracePt t="125020" x="5776913" y="3911600"/>
          <p14:tracePt t="125037" x="5688013" y="3911600"/>
          <p14:tracePt t="125054" x="5616575" y="3911600"/>
          <p14:tracePt t="125071" x="5572125" y="3911600"/>
          <p14:tracePt t="125087" x="5562600" y="3911600"/>
          <p14:tracePt t="127086" x="5572125" y="3911600"/>
          <p14:tracePt t="129970" x="5554663" y="3911600"/>
          <p14:tracePt t="129978" x="5537200" y="3911600"/>
          <p14:tracePt t="129990" x="5500688" y="3911600"/>
          <p14:tracePt t="130006" x="5438775" y="3911600"/>
          <p14:tracePt t="130025" x="5187950" y="3911600"/>
          <p14:tracePt t="130041" x="4973638" y="3911600"/>
          <p14:tracePt t="130058" x="4776788" y="3911600"/>
          <p14:tracePt t="130074" x="4598988" y="3902075"/>
          <p14:tracePt t="130090" x="4438650" y="3894138"/>
          <p14:tracePt t="130107" x="4330700" y="3894138"/>
          <p14:tracePt t="130124" x="4232275" y="3894138"/>
          <p14:tracePt t="130140" x="4187825" y="3894138"/>
          <p14:tracePt t="130157" x="4152900" y="3894138"/>
          <p14:tracePt t="130174" x="4116388" y="3894138"/>
          <p14:tracePt t="130190" x="4081463" y="3894138"/>
          <p14:tracePt t="130207" x="4027488" y="3894138"/>
          <p14:tracePt t="130225" x="3956050" y="3894138"/>
          <p14:tracePt t="130242" x="3894138" y="3894138"/>
          <p14:tracePt t="130258" x="3857625" y="3884613"/>
          <p14:tracePt t="130274" x="3813175" y="3884613"/>
          <p14:tracePt t="130291" x="3768725" y="3875088"/>
          <p14:tracePt t="130308" x="3759200" y="3875088"/>
          <p14:tracePt t="130341" x="3751263" y="3867150"/>
          <p14:tracePt t="130370" x="3751263" y="3857625"/>
          <p14:tracePt t="130378" x="3732213" y="3857625"/>
          <p14:tracePt t="130394" x="3714750" y="3857625"/>
          <p14:tracePt t="130409" x="3697288" y="3848100"/>
          <p14:tracePt t="130426" x="3633788" y="3848100"/>
          <p14:tracePt t="130442" x="3571875" y="3848100"/>
          <p14:tracePt t="130459" x="3517900" y="3848100"/>
          <p14:tracePt t="130475" x="3473450" y="3848100"/>
          <p14:tracePt t="130492" x="3429000" y="3848100"/>
          <p14:tracePt t="130508" x="3402013" y="3848100"/>
          <p14:tracePt t="130525" x="3384550" y="3848100"/>
          <p14:tracePt t="130542" x="3375025" y="3848100"/>
          <p14:tracePt t="130561" x="3357563" y="3848100"/>
          <p14:tracePt t="130575" x="3348038" y="3848100"/>
          <p14:tracePt t="131838" x="3340100" y="3848100"/>
          <p14:tracePt t="131853" x="3340100" y="3840163"/>
          <p14:tracePt t="131886" x="3348038" y="3840163"/>
          <p14:tracePt t="134550" x="3357563" y="3830638"/>
          <p14:tracePt t="134557" x="3367088" y="3830638"/>
          <p14:tracePt t="134918" x="3375025" y="3822700"/>
          <p14:tracePt t="134926" x="3384550" y="3822700"/>
          <p14:tracePt t="134943" x="3429000" y="3822700"/>
          <p14:tracePt t="134959" x="3490913" y="3822700"/>
          <p14:tracePt t="134976" x="3562350" y="3822700"/>
          <p14:tracePt t="134993" x="3608388" y="3822700"/>
          <p14:tracePt t="135010" x="3633788" y="3822700"/>
          <p14:tracePt t="135026" x="3643313" y="3822700"/>
          <p14:tracePt t="135094" x="3660775" y="3822700"/>
          <p14:tracePt t="135110" x="3670300" y="3822700"/>
          <p14:tracePt t="135174" x="3679825" y="3822700"/>
          <p14:tracePt t="135181" x="3687763" y="3822700"/>
          <p14:tracePt t="135230" x="3697288" y="3822700"/>
          <p14:tracePt t="135758" x="3687763" y="3822700"/>
          <p14:tracePt t="135766" x="3687763" y="3813175"/>
          <p14:tracePt t="135779" x="3679825" y="3813175"/>
          <p14:tracePt t="135800" x="3670300" y="3803650"/>
          <p14:tracePt t="135862" x="3660775" y="3795713"/>
          <p14:tracePt t="135880" x="3652838" y="3795713"/>
          <p14:tracePt t="135886" x="3633788" y="3795713"/>
          <p14:tracePt t="135897" x="3625850" y="3768725"/>
          <p14:tracePt t="135914" x="3589338" y="3759200"/>
          <p14:tracePt t="135930" x="3554413" y="3741738"/>
          <p14:tracePt t="135948" x="3473450" y="3705225"/>
          <p14:tracePt t="135965" x="3402013" y="3687763"/>
          <p14:tracePt t="135982" x="3330575" y="3679825"/>
          <p14:tracePt t="135997" x="3224213" y="3670300"/>
          <p14:tracePt t="136014" x="3062288" y="3652838"/>
          <p14:tracePt t="136031" x="2919413" y="3652838"/>
          <p14:tracePt t="136048" x="2786063" y="3652838"/>
          <p14:tracePt t="136064" x="2679700" y="3652838"/>
          <p14:tracePt t="136081" x="2589213" y="3652838"/>
          <p14:tracePt t="136097" x="2536825" y="3652838"/>
          <p14:tracePt t="136114" x="2527300" y="3643313"/>
          <p14:tracePt t="136182" x="2527300" y="3633788"/>
          <p14:tracePt t="136206" x="2544763" y="3633788"/>
          <p14:tracePt t="136214" x="2571750" y="3633788"/>
          <p14:tracePt t="136221" x="2608263" y="3633788"/>
          <p14:tracePt t="136232" x="2633663" y="3633788"/>
          <p14:tracePt t="136249" x="2732088" y="3633788"/>
          <p14:tracePt t="136265" x="2884488" y="3633788"/>
          <p14:tracePt t="136282" x="3071813" y="3633788"/>
          <p14:tracePt t="136298" x="3259138" y="3633788"/>
          <p14:tracePt t="136317" x="3509963" y="3633788"/>
          <p14:tracePt t="136333" x="3660775" y="3633788"/>
          <p14:tracePt t="136349" x="3751263" y="3633788"/>
          <p14:tracePt t="136365" x="3786188" y="3633788"/>
          <p14:tracePt t="136406" x="3795713" y="3633788"/>
          <p14:tracePt t="136416" x="3803650" y="3633788"/>
          <p14:tracePt t="136432" x="3803650" y="3643313"/>
          <p14:tracePt t="136449" x="3830638" y="3670300"/>
          <p14:tracePt t="136465" x="3884613" y="3687763"/>
          <p14:tracePt t="136482" x="3938588" y="3705225"/>
          <p14:tracePt t="136499" x="4000500" y="3705225"/>
          <p14:tracePt t="136517" x="4170363" y="3724275"/>
          <p14:tracePt t="136533" x="4340225" y="3741738"/>
          <p14:tracePt t="136550" x="4527550" y="3759200"/>
          <p14:tracePt t="136566" x="4741863" y="3776663"/>
          <p14:tracePt t="136583" x="4983163" y="3795713"/>
          <p14:tracePt t="136599" x="5205413" y="3803650"/>
          <p14:tracePt t="136616" x="5419725" y="3803650"/>
          <p14:tracePt t="136634" x="5589588" y="3803650"/>
          <p14:tracePt t="136650" x="5680075" y="3813175"/>
          <p14:tracePt t="136666" x="5688013" y="3813175"/>
          <p14:tracePt t="137490" x="5697538" y="3813175"/>
          <p14:tracePt t="137498" x="5705475" y="3813175"/>
          <p14:tracePt t="137506" x="5705475" y="3822700"/>
          <p14:tracePt t="137523" x="5705475" y="3830638"/>
          <p14:tracePt t="137538" x="5705475" y="3848100"/>
          <p14:tracePt t="137554" x="5705475" y="3867150"/>
          <p14:tracePt t="137571" x="5697538" y="3894138"/>
          <p14:tracePt t="137587" x="5697538" y="3902075"/>
          <p14:tracePt t="137603" x="5697538" y="3911600"/>
          <p14:tracePt t="137621" x="5688013" y="3919538"/>
          <p14:tracePt t="137653" x="5688013" y="3938588"/>
          <p14:tracePt t="137673" x="5688013" y="3956050"/>
          <p14:tracePt t="137689" x="5688013" y="3965575"/>
          <p14:tracePt t="137704" x="5688013" y="3973513"/>
          <p14:tracePt t="137986" x="5670550" y="3990975"/>
          <p14:tracePt t="137994" x="5661025" y="3990975"/>
          <p14:tracePt t="138005" x="5653088" y="4000500"/>
          <p14:tracePt t="138022" x="5616575" y="4010025"/>
          <p14:tracePt t="138038" x="5554663" y="4010025"/>
          <p14:tracePt t="138055" x="5465763" y="4010025"/>
          <p14:tracePt t="138073" x="5232400" y="4010025"/>
          <p14:tracePt t="138089" x="5089525" y="4010025"/>
          <p14:tracePt t="138106" x="4991100" y="4010025"/>
          <p14:tracePt t="138194" x="4983163" y="4010025"/>
          <p14:tracePt t="138210" x="4983163" y="4000500"/>
          <p14:tracePt t="138226" x="4983163" y="3990975"/>
          <p14:tracePt t="138234" x="4991100" y="3990975"/>
          <p14:tracePt t="138243" x="5000625" y="3990975"/>
          <p14:tracePt t="138257" x="5045075" y="3983038"/>
          <p14:tracePt t="138273" x="5089525" y="3965575"/>
          <p14:tracePt t="138290" x="5143500" y="3965575"/>
          <p14:tracePt t="138307" x="5180013" y="3956050"/>
          <p14:tracePt t="138323" x="5232400" y="3938588"/>
          <p14:tracePt t="138339" x="5251450" y="3938588"/>
          <p14:tracePt t="138356" x="5268913" y="3938588"/>
          <p14:tracePt t="138373" x="5286375" y="3929063"/>
          <p14:tracePt t="139330" x="5295900" y="3929063"/>
          <p14:tracePt t="139337" x="5303838" y="3929063"/>
          <p14:tracePt t="140517" x="5303838" y="3911600"/>
          <p14:tracePt t="140533" x="5303838" y="3902075"/>
          <p14:tracePt t="140542" x="5303838" y="3894138"/>
          <p14:tracePt t="140566" x="5303838" y="3884613"/>
          <p14:tracePt t="140582" x="5313363" y="3884613"/>
          <p14:tracePt t="140590" x="5340350" y="3884613"/>
          <p14:tracePt t="140599" x="5357813" y="3884613"/>
          <p14:tracePt t="140615" x="5465763" y="3884613"/>
          <p14:tracePt t="140632" x="5661025" y="3884613"/>
          <p14:tracePt t="140649" x="6045200" y="3884613"/>
          <p14:tracePt t="140667" x="6608763" y="3884613"/>
          <p14:tracePt t="140682" x="7161213" y="3884613"/>
          <p14:tracePt t="140699" x="7599363" y="3884613"/>
          <p14:tracePt t="140717" x="7939088" y="3884613"/>
          <p14:tracePt t="140733" x="7983538" y="3884613"/>
          <p14:tracePt t="141047" x="7956550" y="3884613"/>
          <p14:tracePt t="141054" x="7920038" y="3884613"/>
          <p14:tracePt t="141069" x="7858125" y="3884613"/>
          <p14:tracePt t="141085" x="7732713" y="3884613"/>
          <p14:tracePt t="141102" x="7599363" y="3884613"/>
          <p14:tracePt t="141118" x="7500938" y="3884613"/>
          <p14:tracePt t="141134" x="7456488" y="3884613"/>
          <p14:tracePt t="141277" x="7466013" y="3884613"/>
          <p14:tracePt t="141286" x="7473950" y="3894138"/>
          <p14:tracePt t="141302" x="7483475" y="3894138"/>
          <p14:tracePt t="141509" x="7491413" y="3894138"/>
          <p14:tracePt t="141622" x="7491413" y="3902075"/>
          <p14:tracePt t="141630" x="7491413" y="3911600"/>
          <p14:tracePt t="141640" x="7483475" y="3919538"/>
          <p14:tracePt t="141653" x="7419975" y="3929063"/>
          <p14:tracePt t="141670" x="7348538" y="3946525"/>
          <p14:tracePt t="141687" x="7277100" y="3946525"/>
          <p14:tracePt t="141703" x="7197725" y="3946525"/>
          <p14:tracePt t="141720" x="7161213" y="3946525"/>
          <p14:tracePt t="141737" x="7153275" y="3946525"/>
          <p14:tracePt t="141845" x="7170738" y="3946525"/>
          <p14:tracePt t="141854" x="7180263" y="3946525"/>
          <p14:tracePt t="141871" x="7197725" y="3946525"/>
          <p14:tracePt t="141888" x="7215188" y="3946525"/>
          <p14:tracePt t="142005" x="7215188" y="3956050"/>
          <p14:tracePt t="142022" x="7215188" y="3965575"/>
          <p14:tracePt t="142030" x="7197725" y="3973513"/>
          <p14:tracePt t="142040" x="7170738" y="3990975"/>
          <p14:tracePt t="142055" x="7081838" y="4000500"/>
          <p14:tracePt t="142071" x="7037388" y="4000500"/>
          <p14:tracePt t="142088" x="6973888" y="4000500"/>
          <p14:tracePt t="142105" x="6884988" y="4000500"/>
          <p14:tracePt t="142121" x="6823075" y="4000500"/>
          <p14:tracePt t="142138" x="6742113" y="4000500"/>
          <p14:tracePt t="142155" x="6616700" y="4000500"/>
          <p14:tracePt t="142173" x="6402388" y="4000500"/>
          <p14:tracePt t="142190" x="6259513" y="4000500"/>
          <p14:tracePt t="142205" x="6153150" y="4000500"/>
          <p14:tracePt t="142222" x="6108700" y="4000500"/>
          <p14:tracePt t="142239" x="6081713" y="4000500"/>
          <p14:tracePt t="142255" x="6072188" y="4010025"/>
          <p14:tracePt t="142289" x="6062663" y="4037013"/>
          <p14:tracePt t="142305" x="6045200" y="4054475"/>
          <p14:tracePt t="142322" x="6018213" y="4071938"/>
          <p14:tracePt t="142339" x="6010275" y="4071938"/>
          <p14:tracePt t="142341" x="6000750" y="4071938"/>
          <p14:tracePt t="142358" x="6000750" y="4081463"/>
          <p14:tracePt t="142390" x="5991225" y="4081463"/>
          <p14:tracePt t="142406" x="5965825" y="4081463"/>
          <p14:tracePt t="142413" x="5956300" y="4081463"/>
          <p14:tracePt t="142423" x="5938838" y="4081463"/>
          <p14:tracePt t="142439" x="5884863" y="4089400"/>
          <p14:tracePt t="142456" x="5840413" y="4089400"/>
          <p14:tracePt t="142473" x="5786438" y="4089400"/>
          <p14:tracePt t="142491" x="5732463" y="4089400"/>
          <p14:tracePt t="142506" x="5688013" y="4089400"/>
          <p14:tracePt t="142525" x="5661025" y="4089400"/>
          <p14:tracePt t="142541" x="5653088" y="4089400"/>
          <p14:tracePt t="142558" x="5626100" y="4089400"/>
          <p14:tracePt t="142574" x="5616575" y="4081463"/>
          <p14:tracePt t="142591" x="5599113" y="4081463"/>
          <p14:tracePt t="142607" x="5581650" y="4081463"/>
          <p14:tracePt t="142698" x="5572125" y="4081463"/>
          <p14:tracePt t="142705" x="5562600" y="4081463"/>
          <p14:tracePt t="143250" x="5554663" y="4081463"/>
          <p14:tracePt t="143266" x="5554663" y="4071938"/>
          <p14:tracePt t="143290" x="5562600" y="4071938"/>
          <p14:tracePt t="143298" x="5572125" y="4071938"/>
          <p14:tracePt t="143512" x="5562600" y="4071938"/>
          <p14:tracePt t="143521" x="5537200" y="4071938"/>
          <p14:tracePt t="143530" x="5500688" y="4062413"/>
          <p14:tracePt t="143545" x="5411788" y="4054475"/>
          <p14:tracePt t="143562" x="5357813" y="4037013"/>
          <p14:tracePt t="143577" x="5322888" y="4027488"/>
          <p14:tracePt t="143594" x="5313363" y="4027488"/>
          <p14:tracePt t="143649" x="5322888" y="4027488"/>
          <p14:tracePt t="143658" x="5340350" y="4027488"/>
          <p14:tracePt t="143666" x="5357813" y="4027488"/>
          <p14:tracePt t="143677" x="5384800" y="4027488"/>
          <p14:tracePt t="143694" x="5491163" y="4027488"/>
          <p14:tracePt t="143713" x="5732463" y="4027488"/>
          <p14:tracePt t="143729" x="5919788" y="4027488"/>
          <p14:tracePt t="143746" x="6099175" y="4027488"/>
          <p14:tracePt t="143762" x="6215063" y="4027488"/>
          <p14:tracePt t="143778" x="6296025" y="4027488"/>
          <p14:tracePt t="143795" x="6323013" y="4027488"/>
          <p14:tracePt t="143811" x="6330950" y="4027488"/>
          <p14:tracePt t="143828" x="6340475" y="4017963"/>
          <p14:tracePt t="143938" x="6348413" y="4010025"/>
          <p14:tracePt t="143946" x="6357938" y="4010025"/>
          <p14:tracePt t="144010" x="6367463" y="4010025"/>
          <p14:tracePt t="144033" x="6375400" y="4017963"/>
          <p14:tracePt t="144042" x="6384925" y="4017963"/>
          <p14:tracePt t="144562" x="6394450" y="4017963"/>
          <p14:tracePt t="144906" x="6394450" y="4027488"/>
          <p14:tracePt t="145058" x="6402388" y="4037013"/>
          <p14:tracePt t="145074" x="6411913" y="4037013"/>
          <p14:tracePt t="145083" x="6419850" y="4037013"/>
          <p14:tracePt t="145097" x="6429375" y="4037013"/>
          <p14:tracePt t="145106" x="6438900" y="4037013"/>
          <p14:tracePt t="145117" x="6446838" y="4044950"/>
          <p14:tracePt t="145134" x="6465888" y="4044950"/>
          <p14:tracePt t="145150" x="6491288" y="4044950"/>
          <p14:tracePt t="145169" x="6537325" y="4054475"/>
          <p14:tracePt t="145185" x="6562725" y="4054475"/>
          <p14:tracePt t="145202" x="6599238" y="4054475"/>
          <p14:tracePt t="145218" x="6643688" y="4054475"/>
          <p14:tracePt t="145234" x="6688138" y="4054475"/>
          <p14:tracePt t="145251" x="6732588" y="4062413"/>
          <p14:tracePt t="145268" x="6786563" y="4062413"/>
          <p14:tracePt t="145284" x="6840538" y="4062413"/>
          <p14:tracePt t="145301" x="6858000" y="4062413"/>
          <p14:tracePt t="145318" x="6894513" y="4062413"/>
          <p14:tracePt t="145336" x="6938963" y="4071938"/>
          <p14:tracePt t="145351" x="6991350" y="4081463"/>
          <p14:tracePt t="145370" x="7062788" y="4089400"/>
          <p14:tracePt t="145385" x="7116763" y="4098925"/>
          <p14:tracePt t="145401" x="7188200" y="4116388"/>
          <p14:tracePt t="145418" x="7259638" y="4116388"/>
          <p14:tracePt t="145435" x="7340600" y="4116388"/>
          <p14:tracePt t="145451" x="7429500" y="4116388"/>
          <p14:tracePt t="145469" x="7518400" y="4116388"/>
          <p14:tracePt t="145485" x="7599363" y="4116388"/>
          <p14:tracePt t="145502" x="7653338" y="4116388"/>
          <p14:tracePt t="145520" x="7715250" y="4116388"/>
          <p14:tracePt t="145523" x="7751763" y="4125913"/>
          <p14:tracePt t="145535" x="7786688" y="4125913"/>
          <p14:tracePt t="145553" x="7912100" y="4125913"/>
          <p14:tracePt t="145570" x="7991475" y="4125913"/>
          <p14:tracePt t="145585" x="8062913" y="4133850"/>
          <p14:tracePt t="145602" x="8099425" y="4133850"/>
          <p14:tracePt t="145619" x="8143875" y="4143375"/>
          <p14:tracePt t="145635" x="8161338" y="4143375"/>
          <p14:tracePt t="145670" x="8180388" y="4143375"/>
          <p14:tracePt t="145722" x="8188325" y="4143375"/>
          <p14:tracePt t="145729" x="8197850" y="4143375"/>
          <p14:tracePt t="145741" x="8205788" y="4143375"/>
          <p14:tracePt t="145753" x="8215313" y="4143375"/>
          <p14:tracePt t="145770" x="8251825" y="4143375"/>
          <p14:tracePt t="145786" x="8277225" y="4133850"/>
          <p14:tracePt t="145803" x="8304213" y="4116388"/>
          <p14:tracePt t="145820" x="8340725" y="4098925"/>
          <p14:tracePt t="145838" x="8367713" y="4081463"/>
          <p14:tracePt t="145853" x="8375650" y="4081463"/>
          <p14:tracePt t="145871" x="8385175" y="4071938"/>
          <p14:tracePt t="145903" x="8394700" y="4062413"/>
          <p14:tracePt t="145926" x="8412163" y="4054475"/>
          <p14:tracePt t="145966" x="8412163" y="4044950"/>
          <p14:tracePt t="146277" x="8402638" y="4044950"/>
          <p14:tracePt t="146286" x="8385175" y="4044950"/>
          <p14:tracePt t="146294" x="8348663" y="4044950"/>
          <p14:tracePt t="146305" x="8331200" y="4044950"/>
          <p14:tracePt t="146322" x="8277225" y="4044950"/>
          <p14:tracePt t="146341" x="8188325" y="4044950"/>
          <p14:tracePt t="146355" x="8134350" y="4044950"/>
          <p14:tracePt t="146373" x="7929563" y="4044950"/>
          <p14:tracePt t="146390" x="7777163" y="4044950"/>
          <p14:tracePt t="146405" x="7608888" y="4044950"/>
          <p14:tracePt t="146422" x="7466013" y="4044950"/>
          <p14:tracePt t="146439" x="7348538" y="4044950"/>
          <p14:tracePt t="146455" x="7259638" y="4044950"/>
          <p14:tracePt t="146472" x="7232650" y="4044950"/>
          <p14:tracePt t="146758" x="7224713" y="4037013"/>
          <p14:tracePt t="146765" x="7215188" y="4037013"/>
          <p14:tracePt t="146776" x="7188200" y="4037013"/>
          <p14:tracePt t="146790" x="7153275" y="4037013"/>
          <p14:tracePt t="146807" x="7045325" y="4037013"/>
          <p14:tracePt t="146824" x="6919913" y="4037013"/>
          <p14:tracePt t="146840" x="6823075" y="4037013"/>
          <p14:tracePt t="146857" x="6759575" y="4037013"/>
          <p14:tracePt t="146874" x="6705600" y="4037013"/>
          <p14:tracePt t="146890" x="6680200" y="4027488"/>
          <p14:tracePt t="146907" x="6661150" y="4027488"/>
          <p14:tracePt t="146926" x="6643688" y="4027488"/>
          <p14:tracePt t="146942" x="6581775" y="4027488"/>
          <p14:tracePt t="146957" x="6518275" y="4027488"/>
          <p14:tracePt t="146975" x="6483350" y="4027488"/>
          <p14:tracePt t="146991" x="6438900" y="4027488"/>
          <p14:tracePt t="147008" x="6384925" y="4027488"/>
          <p14:tracePt t="147024" x="6348413" y="4027488"/>
          <p14:tracePt t="147041" x="6340475" y="4027488"/>
          <p14:tracePt t="147058" x="6303963" y="4027488"/>
          <p14:tracePt t="147075" x="6303963" y="4037013"/>
          <p14:tracePt t="148450" x="6296025" y="4037013"/>
          <p14:tracePt t="148466" x="6286500" y="4044950"/>
          <p14:tracePt t="148473" x="6276975" y="4044950"/>
          <p14:tracePt t="148538" x="6269038" y="4044950"/>
          <p14:tracePt t="148553" x="6259513" y="4044950"/>
          <p14:tracePt t="148563" x="6242050" y="4054475"/>
          <p14:tracePt t="148570" x="6242050" y="4062413"/>
          <p14:tracePt t="148580" x="6232525" y="4062413"/>
          <p14:tracePt t="148597" x="6224588" y="4062413"/>
          <p14:tracePt t="148690" x="6232525" y="4062413"/>
          <p14:tracePt t="148697" x="6251575" y="4062413"/>
          <p14:tracePt t="148715" x="6296025" y="4062413"/>
          <p14:tracePt t="148731" x="6313488" y="4062413"/>
          <p14:tracePt t="148764" x="6313488" y="4071938"/>
          <p14:tracePt t="148785" x="6313488" y="4081463"/>
          <p14:tracePt t="148798" x="6303963" y="4089400"/>
          <p14:tracePt t="148815" x="6286500" y="4098925"/>
          <p14:tracePt t="148833" x="6242050" y="4125913"/>
          <p14:tracePt t="148849" x="6224588" y="4125913"/>
          <p14:tracePt t="148865" x="6180138" y="4125913"/>
          <p14:tracePt t="148883" x="6153150" y="4125913"/>
          <p14:tracePt t="148899" x="6134100" y="4125913"/>
          <p14:tracePt t="148986" x="6143625" y="4125913"/>
          <p14:tracePt t="148994" x="6153150" y="4116388"/>
          <p14:tracePt t="149002" x="6170613" y="4116388"/>
          <p14:tracePt t="149017" x="6242050" y="4098925"/>
          <p14:tracePt t="149034" x="6340475" y="4089400"/>
          <p14:tracePt t="149049" x="6483350" y="4081463"/>
          <p14:tracePt t="149066" x="6661150" y="4081463"/>
          <p14:tracePt t="149083" x="6840538" y="4081463"/>
          <p14:tracePt t="149089" x="6919913" y="4081463"/>
          <p14:tracePt t="149100" x="6991350" y="4081463"/>
          <p14:tracePt t="149114" x="7062788" y="4089400"/>
          <p14:tracePt t="149132" x="7099300" y="4116388"/>
          <p14:tracePt t="149148" x="7099300" y="4143375"/>
          <p14:tracePt t="149165" x="7108825" y="4152900"/>
          <p14:tracePt t="149182" x="7108825" y="4170363"/>
          <p14:tracePt t="149200" x="7108825" y="4179888"/>
          <p14:tracePt t="149234" x="7116763" y="4179888"/>
          <p14:tracePt t="149250" x="7126288" y="4179888"/>
          <p14:tracePt t="149258" x="7153275" y="4179888"/>
          <p14:tracePt t="149268" x="7180263" y="4179888"/>
          <p14:tracePt t="149284" x="7232650" y="4179888"/>
          <p14:tracePt t="149300" x="7323138" y="4170363"/>
          <p14:tracePt t="149317" x="7429500" y="4152900"/>
          <p14:tracePt t="149335" x="7554913" y="4116388"/>
          <p14:tracePt t="149350" x="7670800" y="4089400"/>
          <p14:tracePt t="149367" x="7769225" y="4071938"/>
          <p14:tracePt t="149385" x="7858125" y="4062413"/>
          <p14:tracePt t="149402" x="7920038" y="4062413"/>
          <p14:tracePt t="149417" x="8010525" y="4098925"/>
          <p14:tracePt t="149434" x="8116888" y="4152900"/>
          <p14:tracePt t="149451" x="8188325" y="4197350"/>
          <p14:tracePt t="149467" x="8205788" y="4214813"/>
          <p14:tracePt t="149484" x="8215313" y="4214813"/>
          <p14:tracePt t="149517" x="8232775" y="4214813"/>
          <p14:tracePt t="149537" x="8296275" y="4179888"/>
          <p14:tracePt t="149553" x="8340725" y="4125913"/>
          <p14:tracePt t="149569" x="8348663" y="4108450"/>
          <p14:tracePt t="149585" x="8348663" y="4081463"/>
          <p14:tracePt t="149602" x="8348663" y="4044950"/>
          <p14:tracePt t="149619" x="8331200" y="4010025"/>
          <p14:tracePt t="149635" x="8323263" y="3990975"/>
          <p14:tracePt t="149652" x="8313738" y="3983038"/>
          <p14:tracePt t="149778" x="8304213" y="3983038"/>
          <p14:tracePt t="149786" x="8296275" y="3990975"/>
          <p14:tracePt t="149802" x="8296275" y="4027488"/>
          <p14:tracePt t="149820" x="8286750" y="4062413"/>
          <p14:tracePt t="149835" x="8286750" y="4089400"/>
          <p14:tracePt t="149852" x="8286750" y="4108450"/>
          <p14:tracePt t="149890" x="8286750" y="4125913"/>
          <p14:tracePt t="149953" x="8286750" y="4116388"/>
          <p14:tracePt t="149961" x="8296275" y="4098925"/>
          <p14:tracePt t="149972" x="8304213" y="4071938"/>
          <p14:tracePt t="149986" x="8323263" y="4017963"/>
          <p14:tracePt t="150004" x="8331200" y="3965575"/>
          <p14:tracePt t="150020" x="8331200" y="3938588"/>
          <p14:tracePt t="150036" x="8331200" y="3919538"/>
          <p14:tracePt t="150053" x="8331200" y="3911600"/>
          <p14:tracePt t="150129" x="8331200" y="3919538"/>
          <p14:tracePt t="150137" x="8331200" y="3929063"/>
          <p14:tracePt t="150153" x="8331200" y="3946525"/>
          <p14:tracePt t="150171" x="8340725" y="3965575"/>
          <p14:tracePt t="150187" x="8340725" y="3983038"/>
          <p14:tracePt t="150204" x="8358188" y="3983038"/>
          <p14:tracePt t="151958" x="8358188" y="3990975"/>
          <p14:tracePt t="151973" x="8331200" y="4000500"/>
          <p14:tracePt t="151981" x="8286750" y="4000500"/>
          <p14:tracePt t="151994" x="8269288" y="4000500"/>
          <p14:tracePt t="152011" x="8180388" y="4010025"/>
          <p14:tracePt t="152028" x="7947025" y="4017963"/>
          <p14:tracePt t="152045" x="7823200" y="4027488"/>
          <p14:tracePt t="152061" x="7653338" y="4044950"/>
          <p14:tracePt t="152078" x="7483475" y="4081463"/>
          <p14:tracePt t="152095" x="7313613" y="4108450"/>
          <p14:tracePt t="152100" x="7232650" y="4116388"/>
          <p14:tracePt t="152111" x="7143750" y="4125913"/>
          <p14:tracePt t="152128" x="6991350" y="4143375"/>
          <p14:tracePt t="152145" x="6929438" y="4143375"/>
          <p14:tracePt t="152162" x="6840538" y="4143375"/>
          <p14:tracePt t="152178" x="6823075" y="4143375"/>
          <p14:tracePt t="152195" x="6813550" y="4143375"/>
          <p14:tracePt t="152237" x="6796088" y="4143375"/>
          <p14:tracePt t="152269" x="6786563" y="4143375"/>
          <p14:tracePt t="152278" x="6769100" y="4143375"/>
          <p14:tracePt t="152285" x="6742113" y="4143375"/>
          <p14:tracePt t="152297" x="6715125" y="4152900"/>
          <p14:tracePt t="152312" x="6661150" y="4170363"/>
          <p14:tracePt t="152329" x="6572250" y="4179888"/>
          <p14:tracePt t="152346" x="6500813" y="4187825"/>
          <p14:tracePt t="152362" x="6438900" y="4205288"/>
          <p14:tracePt t="152379" x="6367463" y="4214813"/>
          <p14:tracePt t="152397" x="6232525" y="4224338"/>
          <p14:tracePt t="152413" x="6170613" y="4224338"/>
          <p14:tracePt t="152429" x="6089650" y="4224338"/>
          <p14:tracePt t="152447" x="5991225" y="4224338"/>
          <p14:tracePt t="152463" x="5902325" y="4224338"/>
          <p14:tracePt t="152479" x="5857875" y="4224338"/>
          <p14:tracePt t="152497" x="5813425" y="4224338"/>
          <p14:tracePt t="152513" x="5786438" y="4224338"/>
          <p14:tracePt t="152530" x="5751513" y="4224338"/>
          <p14:tracePt t="152546" x="5715000" y="4224338"/>
          <p14:tracePt t="152563" x="5661025" y="4224338"/>
          <p14:tracePt t="152581" x="5562600" y="4224338"/>
          <p14:tracePt t="152598" x="5518150" y="4205288"/>
          <p14:tracePt t="152613" x="5473700" y="4197350"/>
          <p14:tracePt t="152630" x="5419725" y="4170363"/>
          <p14:tracePt t="152647" x="5348288" y="4143375"/>
          <p14:tracePt t="152663" x="5276850" y="4116388"/>
          <p14:tracePt t="152680" x="5232400" y="4081463"/>
          <p14:tracePt t="152697" x="5205413" y="4071938"/>
          <p14:tracePt t="152714" x="5180013" y="4054475"/>
          <p14:tracePt t="152730" x="5160963" y="4044950"/>
          <p14:tracePt t="152749" x="5153025" y="4037013"/>
          <p14:tracePt t="152765" x="5153025" y="4027488"/>
          <p14:tracePt t="152790" x="5153025" y="4017963"/>
          <p14:tracePt t="155583" x="5153025" y="4000500"/>
          <p14:tracePt t="155590" x="5143500" y="4000500"/>
          <p14:tracePt t="155609" x="5099050" y="3956050"/>
          <p14:tracePt t="155625" x="5081588" y="3938588"/>
          <p14:tracePt t="155658" x="5062538" y="3919538"/>
          <p14:tracePt t="157142" x="5072063" y="3919538"/>
          <p14:tracePt t="157170" x="5081588" y="3919538"/>
          <p14:tracePt t="157201" x="5089525" y="3919538"/>
          <p14:tracePt t="157249" x="5108575" y="3911600"/>
          <p14:tracePt t="157266" x="5116513" y="3911600"/>
          <p14:tracePt t="157274" x="5126038" y="3911600"/>
          <p14:tracePt t="157284" x="5133975" y="3911600"/>
          <p14:tracePt t="160318" x="5126038" y="3902075"/>
          <p14:tracePt t="160326" x="5126038" y="3894138"/>
          <p14:tracePt t="160344" x="5037138" y="3867150"/>
          <p14:tracePt t="160361" x="4840288" y="3803650"/>
          <p14:tracePt t="160378" x="4572000" y="3741738"/>
          <p14:tracePt t="160394" x="4241800" y="3670300"/>
          <p14:tracePt t="160413" x="3840163" y="3562350"/>
          <p14:tracePt t="160426" x="3830638" y="3562350"/>
          <p14:tracePt t="160669" x="3822700" y="3562350"/>
          <p14:tracePt t="160685" x="3803650" y="3562350"/>
          <p14:tracePt t="160702" x="3795713" y="3562350"/>
          <p14:tracePt t="161442" x="3786188" y="3562350"/>
          <p14:tracePt t="161457" x="3795713" y="3589338"/>
          <p14:tracePt t="161468" x="3795713" y="3598863"/>
          <p14:tracePt t="161483" x="3822700" y="3643313"/>
          <p14:tracePt t="161499" x="3848100" y="3697288"/>
          <p14:tracePt t="161515" x="3857625" y="3741738"/>
          <p14:tracePt t="161532" x="3875088" y="3768725"/>
          <p14:tracePt t="161549" x="3875088" y="3786188"/>
          <p14:tracePt t="161566" x="3875088" y="3795713"/>
          <p14:tracePt t="161586" x="3875088" y="3803650"/>
          <p14:tracePt t="161599" x="3884613" y="3803650"/>
          <p14:tracePt t="161817" x="3894138" y="3803650"/>
          <p14:tracePt t="161826" x="3902075" y="3803650"/>
          <p14:tracePt t="161836" x="3919538" y="3803650"/>
          <p14:tracePt t="161850" x="3946525" y="3813175"/>
          <p14:tracePt t="161867" x="3965575" y="3822700"/>
          <p14:tracePt t="161883" x="3983038" y="3822700"/>
          <p14:tracePt t="161900" x="3990975" y="3822700"/>
          <p14:tracePt t="162265" x="4000500" y="3822700"/>
          <p14:tracePt t="162282" x="4010025" y="3822700"/>
          <p14:tracePt t="162329" x="4017963" y="3822700"/>
          <p14:tracePt t="162345" x="4027488" y="3822700"/>
          <p14:tracePt t="162355" x="4037013" y="3822700"/>
          <p14:tracePt t="162369" x="4044950" y="3822700"/>
          <p14:tracePt t="162385" x="4071938" y="3822700"/>
          <p14:tracePt t="162403" x="4098925" y="3822700"/>
          <p14:tracePt t="162419" x="4133850" y="3822700"/>
          <p14:tracePt t="162436" x="4170363" y="3822700"/>
          <p14:tracePt t="162453" x="4205288" y="3822700"/>
          <p14:tracePt t="162469" x="4241800" y="3822700"/>
          <p14:tracePt t="162486" x="4286250" y="3822700"/>
          <p14:tracePt t="162503" x="4330700" y="3822700"/>
          <p14:tracePt t="162521" x="4402138" y="3822700"/>
          <p14:tracePt t="162537" x="4446588" y="3822700"/>
          <p14:tracePt t="162553" x="4483100" y="3822700"/>
          <p14:tracePt t="162570" x="4500563" y="3830638"/>
          <p14:tracePt t="162586" x="4510088" y="3830638"/>
          <p14:tracePt t="162603" x="4527550" y="3848100"/>
          <p14:tracePt t="162620" x="4554538" y="3867150"/>
          <p14:tracePt t="162636" x="4562475" y="3875088"/>
          <p14:tracePt t="162653" x="4598988" y="3902075"/>
          <p14:tracePt t="162670" x="4616450" y="3911600"/>
          <p14:tracePt t="162687" x="4660900" y="3938588"/>
          <p14:tracePt t="162705" x="4741863" y="3973513"/>
          <p14:tracePt t="162722" x="4813300" y="4010025"/>
          <p14:tracePt t="162737" x="4867275" y="4027488"/>
          <p14:tracePt t="162754" x="4919663" y="4044950"/>
          <p14:tracePt t="162770" x="4991100" y="4062413"/>
          <p14:tracePt t="162788" x="5062538" y="4081463"/>
          <p14:tracePt t="162804" x="5116513" y="4089400"/>
          <p14:tracePt t="162820" x="5153025" y="4098925"/>
          <p14:tracePt t="162837" x="5197475" y="4098925"/>
          <p14:tracePt t="162854" x="5241925" y="4098925"/>
          <p14:tracePt t="162872" x="5348288" y="4098925"/>
          <p14:tracePt t="162889" x="5483225" y="4098925"/>
          <p14:tracePt t="162906" x="5634038" y="4098925"/>
          <p14:tracePt t="162922" x="5830888" y="4098925"/>
          <p14:tracePt t="162938" x="6018213" y="4098925"/>
          <p14:tracePt t="162955" x="6197600" y="4098925"/>
          <p14:tracePt t="162971" x="6357938" y="4098925"/>
          <p14:tracePt t="162988" x="6527800" y="4098925"/>
          <p14:tracePt t="163005" x="6670675" y="4098925"/>
          <p14:tracePt t="163021" x="6813550" y="4098925"/>
          <p14:tracePt t="163038" x="6965950" y="4098925"/>
          <p14:tracePt t="163055" x="7126288" y="4098925"/>
          <p14:tracePt t="163057" x="7197725" y="4098925"/>
          <p14:tracePt t="163073" x="7358063" y="4071938"/>
          <p14:tracePt t="163090" x="7491413" y="4044950"/>
          <p14:tracePt t="163105" x="7626350" y="4010025"/>
          <p14:tracePt t="163122" x="7742238" y="3973513"/>
          <p14:tracePt t="163139" x="7804150" y="3946525"/>
          <p14:tracePt t="163155" x="7848600" y="3929063"/>
          <p14:tracePt t="163173" x="7875588" y="3911600"/>
          <p14:tracePt t="163189" x="7912100" y="3884613"/>
          <p14:tracePt t="163206" x="7929563" y="3867150"/>
          <p14:tracePt t="163222" x="7929563" y="3857625"/>
          <p14:tracePt t="163641" x="7939088" y="3857625"/>
          <p14:tracePt t="163649" x="7947025" y="3857625"/>
          <p14:tracePt t="163660" x="7956550" y="3857625"/>
          <p14:tracePt t="163674" x="7991475" y="3867150"/>
          <p14:tracePt t="163691" x="8045450" y="3894138"/>
          <p14:tracePt t="163708" x="8089900" y="3902075"/>
          <p14:tracePt t="163724" x="8116888" y="3919538"/>
          <p14:tracePt t="163728" x="8153400" y="3919538"/>
          <p14:tracePt t="163741" x="8161338" y="3919538"/>
          <p14:tracePt t="163758" x="8188325" y="3929063"/>
          <p14:tracePt t="163774" x="8232775" y="3938588"/>
          <p14:tracePt t="163793" x="8313738" y="3938588"/>
          <p14:tracePt t="163809" x="8375650" y="3946525"/>
          <p14:tracePt t="163825" x="8456613" y="3946525"/>
          <p14:tracePt t="163841" x="8510588" y="3946525"/>
          <p14:tracePt t="163858" x="8562975" y="3946525"/>
          <p14:tracePt t="163875" x="8609013" y="3946525"/>
          <p14:tracePt t="163892" x="8643938" y="3946525"/>
          <p14:tracePt t="163908" x="8680450" y="3946525"/>
          <p14:tracePt t="163925" x="8715375" y="3938588"/>
          <p14:tracePt t="163942" x="8732838" y="3929063"/>
          <p14:tracePt t="163959" x="8759825" y="3919538"/>
          <p14:tracePt t="163977" x="8786813" y="3875088"/>
          <p14:tracePt t="163994" x="8813800" y="3830638"/>
          <p14:tracePt t="164009" x="8840788" y="3768725"/>
          <p14:tracePt t="164026" x="8848725" y="3751263"/>
          <p14:tracePt t="164043" x="8858250" y="3732213"/>
          <p14:tracePt t="164059" x="8858250" y="3724275"/>
          <p14:tracePt t="164670" x="8858250" y="3714750"/>
          <p14:tracePt t="164695" x="8867775" y="3705225"/>
          <p14:tracePt t="164702" x="8875713" y="3697288"/>
          <p14:tracePt t="164750" x="8885238" y="3687763"/>
          <p14:tracePt t="164845" x="8894763" y="3679825"/>
          <p14:tracePt t="165045" x="8912225" y="3679825"/>
          <p14:tracePt t="165077" x="8920163" y="3679825"/>
          <p14:tracePt t="165086" x="8939213" y="3679825"/>
          <p14:tracePt t="165097" x="8956675" y="3687763"/>
          <p14:tracePt t="165113" x="9001125" y="3714750"/>
          <p14:tracePt t="165130" x="9028113" y="3732213"/>
          <p14:tracePt t="165146" x="9045575" y="3751263"/>
          <p14:tracePt t="165229" x="9055100" y="3751263"/>
          <p14:tracePt t="165247" x="9063038" y="3759200"/>
          <p14:tracePt t="165254" x="9072563" y="3768725"/>
          <p14:tracePt t="165264" x="9082088" y="3776663"/>
          <p14:tracePt t="165280" x="9090025" y="3786188"/>
          <p14:tracePt t="165297" x="9099550" y="3795713"/>
          <p14:tracePt t="165314" x="9109075" y="3795713"/>
          <p14:tracePt t="167914" x="9117013" y="3795713"/>
          <p14:tracePt t="168346" x="9117013" y="3803650"/>
          <p14:tracePt t="168362" x="9109075" y="3803650"/>
          <p14:tracePt t="168378" x="9109075" y="3813175"/>
          <p14:tracePt t="168394" x="9099550" y="3813175"/>
          <p14:tracePt t="168410" x="9090025" y="3830638"/>
          <p14:tracePt t="168418" x="9082088" y="3830638"/>
          <p14:tracePt t="168428" x="9055100" y="3848100"/>
          <p14:tracePt t="168442" x="9018588" y="3848100"/>
          <p14:tracePt t="168458" x="8912225" y="3857625"/>
          <p14:tracePt t="168475" x="8840788" y="3857625"/>
          <p14:tracePt t="168492" x="8724900" y="3857625"/>
          <p14:tracePt t="168512" x="8582025" y="3857625"/>
          <p14:tracePt t="168527" x="8439150" y="3857625"/>
          <p14:tracePt t="168543" x="8286750" y="3875088"/>
          <p14:tracePt t="168560" x="8054975" y="3884613"/>
          <p14:tracePt t="168577" x="7680325" y="3911600"/>
          <p14:tracePt t="168594" x="7232650" y="3929063"/>
          <p14:tracePt t="168612" x="6724650" y="3965575"/>
          <p14:tracePt t="168628" x="6562725" y="3973513"/>
          <p14:tracePt t="168644" x="6473825" y="3983038"/>
          <p14:tracePt t="168661" x="6367463" y="4000500"/>
          <p14:tracePt t="168678" x="6259513" y="4017963"/>
          <p14:tracePt t="168694" x="6180138" y="4027488"/>
          <p14:tracePt t="168711" x="6054725" y="4054475"/>
          <p14:tracePt t="168727" x="5902325" y="4081463"/>
          <p14:tracePt t="168744" x="5759450" y="4098925"/>
          <p14:tracePt t="168749" x="5697538" y="4108450"/>
          <p14:tracePt t="168761" x="5680075" y="4108450"/>
          <p14:tracePt t="168778" x="5626100" y="4116388"/>
          <p14:tracePt t="168795" x="5608638" y="4116388"/>
          <p14:tracePt t="169325" x="5616575" y="4108450"/>
          <p14:tracePt t="169333" x="5626100" y="4089400"/>
          <p14:tracePt t="169350" x="5626100" y="4071938"/>
          <p14:tracePt t="169373" x="5634038" y="4062413"/>
          <p14:tracePt t="169398" x="5634038" y="4054475"/>
          <p14:tracePt t="169421" x="5634038" y="4044950"/>
          <p14:tracePt t="169525" x="5634038" y="4037013"/>
          <p14:tracePt t="169573" x="5616575" y="4037013"/>
          <p14:tracePt t="169589" x="5608638" y="4037013"/>
          <p14:tracePt t="169605" x="5599113" y="4037013"/>
          <p14:tracePt t="169615" x="5589588" y="4037013"/>
          <p14:tracePt t="169653" x="5562600" y="4037013"/>
          <p14:tracePt t="169670" x="5545138" y="4037013"/>
          <p14:tracePt t="169677" x="5527675" y="4037013"/>
          <p14:tracePt t="169686" x="5500688" y="4037013"/>
          <p14:tracePt t="169698" x="5456238" y="4037013"/>
          <p14:tracePt t="169715" x="5402263" y="4044950"/>
          <p14:tracePt t="169733" x="5322888" y="4044950"/>
          <p14:tracePt t="169749" x="5251450" y="4044950"/>
          <p14:tracePt t="169765" x="5153025" y="4044950"/>
          <p14:tracePt t="169782" x="5062538" y="4044950"/>
          <p14:tracePt t="169799" x="4991100" y="4044950"/>
          <p14:tracePt t="169815" x="4919663" y="4044950"/>
          <p14:tracePt t="169832" x="4813300" y="4044950"/>
          <p14:tracePt t="169848" x="4670425" y="4044950"/>
          <p14:tracePt t="169866" x="4483100" y="4017963"/>
          <p14:tracePt t="169882" x="4295775" y="3990975"/>
          <p14:tracePt t="169899" x="4125913" y="3965575"/>
          <p14:tracePt t="169917" x="3902075" y="3946525"/>
          <p14:tracePt t="169933" x="3795713" y="3946525"/>
          <p14:tracePt t="169949" x="3687763" y="3946525"/>
          <p14:tracePt t="169966" x="3571875" y="3946525"/>
          <p14:tracePt t="169983" x="3455988" y="3983038"/>
          <p14:tracePt t="169999" x="3330575" y="4017963"/>
          <p14:tracePt t="170016" x="3232150" y="4054475"/>
          <p14:tracePt t="170033" x="3152775" y="4089400"/>
          <p14:tracePt t="170049" x="3089275" y="4116388"/>
          <p14:tracePt t="170066" x="3027363" y="4152900"/>
          <p14:tracePt t="170085" x="2938463" y="4214813"/>
          <p14:tracePt t="170100" x="2894013" y="4251325"/>
          <p14:tracePt t="170117" x="2867025" y="4286250"/>
          <p14:tracePt t="170134" x="2822575" y="4322763"/>
          <p14:tracePt t="170150" x="2803525" y="4367213"/>
          <p14:tracePt t="170167" x="2759075" y="4429125"/>
          <p14:tracePt t="170183" x="2732088" y="4483100"/>
          <p14:tracePt t="170200" x="2687638" y="4537075"/>
          <p14:tracePt t="170217" x="2608263" y="4625975"/>
          <p14:tracePt t="170233" x="2544763" y="4687888"/>
          <p14:tracePt t="170250" x="2500313" y="4741863"/>
          <p14:tracePt t="170269" x="2473325" y="4803775"/>
          <p14:tracePt t="170285" x="2465388" y="4848225"/>
          <p14:tracePt t="170301" x="2455863" y="4894263"/>
          <p14:tracePt t="170318" x="2455863" y="4938713"/>
          <p14:tracePt t="170334" x="2455863" y="4965700"/>
          <p14:tracePt t="170351" x="2455863" y="4991100"/>
          <p14:tracePt t="170367" x="2455863" y="5000625"/>
          <p14:tracePt t="170405" x="2455863" y="5010150"/>
          <p14:tracePt t="170417" x="2455863" y="5018088"/>
          <p14:tracePt t="170550" x="2455863" y="5027613"/>
          <p14:tracePt t="170565" x="2446338" y="5027613"/>
          <p14:tracePt t="170573" x="2428875" y="5037138"/>
          <p14:tracePt t="170585" x="2411413" y="5037138"/>
          <p14:tracePt t="170602" x="2357438" y="5062538"/>
          <p14:tracePt t="170618" x="2295525" y="5062538"/>
          <p14:tracePt t="170621" x="2251075" y="5072063"/>
          <p14:tracePt t="170635" x="2214563" y="5072063"/>
          <p14:tracePt t="170652" x="2197100" y="5081588"/>
          <p14:tracePt t="170838" x="2197100" y="5072063"/>
          <p14:tracePt t="171062" x="2205038" y="5062538"/>
          <p14:tracePt t="171077" x="2214563" y="5054600"/>
          <p14:tracePt t="171142" x="2214563" y="5045075"/>
          <p14:tracePt t="171173" x="2224088" y="5045075"/>
          <p14:tracePt t="171206" x="2224088" y="5037138"/>
          <p14:tracePt t="171237" x="2224088" y="5027613"/>
          <p14:tracePt t="171256" x="2232025" y="5027613"/>
          <p14:tracePt t="171271" x="2241550" y="5018088"/>
          <p14:tracePt t="171278" x="2251075" y="5018088"/>
          <p14:tracePt t="171288" x="2259013" y="5010150"/>
          <p14:tracePt t="171305" x="2286000" y="5000625"/>
          <p14:tracePt t="171321" x="2312988" y="4983163"/>
          <p14:tracePt t="171338" x="2357438" y="4965700"/>
          <p14:tracePt t="171356" x="2446338" y="4938713"/>
          <p14:tracePt t="171373" x="2509838" y="4938713"/>
          <p14:tracePt t="171389" x="2616200" y="4919663"/>
          <p14:tracePt t="171405" x="2776538" y="4902200"/>
          <p14:tracePt t="171422" x="2938463" y="4875213"/>
          <p14:tracePt t="171438" x="3089275" y="4867275"/>
          <p14:tracePt t="171456" x="3224213" y="4848225"/>
          <p14:tracePt t="171472" x="3313113" y="4848225"/>
          <p14:tracePt t="171489" x="3357563" y="4848225"/>
          <p14:tracePt t="171506" x="3375025" y="4848225"/>
          <p14:tracePt t="171523" x="3384550" y="4848225"/>
          <p14:tracePt t="171542" x="3402013" y="4848225"/>
          <p14:tracePt t="171574" x="3411538" y="4848225"/>
          <p14:tracePt t="171581" x="3419475" y="4848225"/>
          <p14:tracePt t="171593" x="3429000" y="4848225"/>
          <p14:tracePt t="171606" x="3438525" y="4848225"/>
          <p14:tracePt t="171623" x="3438525" y="4840288"/>
          <p14:tracePt t="171706" x="3446463" y="4840288"/>
          <p14:tracePt t="171722" x="3455988" y="4840288"/>
          <p14:tracePt t="171738" x="3465513" y="4840288"/>
          <p14:tracePt t="171753" x="3473450" y="4840288"/>
          <p14:tracePt t="171769" x="3490913" y="4840288"/>
          <p14:tracePt t="171785" x="3500438" y="4840288"/>
          <p14:tracePt t="171802" x="3509963" y="4840288"/>
          <p14:tracePt t="171810" x="3517900" y="4840288"/>
          <p14:tracePt t="171825" x="3536950" y="4840288"/>
          <p14:tracePt t="171841" x="3562350" y="4840288"/>
          <p14:tracePt t="171857" x="3598863" y="4840288"/>
          <p14:tracePt t="171874" x="3625850" y="4848225"/>
          <p14:tracePt t="171891" x="3670300" y="4848225"/>
          <p14:tracePt t="171907" x="3705225" y="4848225"/>
          <p14:tracePt t="171923" x="3741738" y="4848225"/>
          <p14:tracePt t="171940" x="3776663" y="4848225"/>
          <p14:tracePt t="171957" x="3813175" y="4848225"/>
          <p14:tracePt t="171974" x="3830638" y="4848225"/>
          <p14:tracePt t="171992" x="3848100" y="4848225"/>
          <p14:tracePt t="172009" x="3857625" y="4848225"/>
          <p14:tracePt t="172025" x="3867150" y="4848225"/>
          <p14:tracePt t="172041" x="3875088" y="4848225"/>
          <p14:tracePt t="172058" x="3894138" y="4848225"/>
          <p14:tracePt t="172074" x="3902075" y="4848225"/>
          <p14:tracePt t="172091" x="3919538" y="4848225"/>
          <p14:tracePt t="172108" x="3929063" y="4848225"/>
          <p14:tracePt t="172124" x="3938588" y="4848225"/>
          <p14:tracePt t="172142" x="3946525" y="4848225"/>
          <p14:tracePt t="172158" x="3956050" y="4848225"/>
          <p14:tracePt t="172217" x="3965575" y="4848225"/>
          <p14:tracePt t="172233" x="3983038" y="4848225"/>
          <p14:tracePt t="172266" x="3990975" y="4848225"/>
          <p14:tracePt t="172473" x="4000500" y="4848225"/>
          <p14:tracePt t="173050" x="4010025" y="4848225"/>
          <p14:tracePt t="173073" x="3973513" y="4867275"/>
          <p14:tracePt t="173082" x="3911600" y="4884738"/>
          <p14:tracePt t="173095" x="3822700" y="4902200"/>
          <p14:tracePt t="173113" x="3394075" y="4965700"/>
          <p14:tracePt t="173129" x="3027363" y="5000625"/>
          <p14:tracePt t="173145" x="2751138" y="5018088"/>
          <p14:tracePt t="173162" x="2536825" y="5037138"/>
          <p14:tracePt t="173179" x="2384425" y="5062538"/>
          <p14:tracePt t="173195" x="2286000" y="5072063"/>
          <p14:tracePt t="173213" x="2232025" y="5089525"/>
          <p14:tracePt t="173230" x="2197100" y="5099050"/>
          <p14:tracePt t="173245" x="2170113" y="5099050"/>
          <p14:tracePt t="173262" x="2160588" y="5099050"/>
          <p14:tracePt t="173279" x="2133600" y="5099050"/>
          <p14:tracePt t="173514" x="2143125" y="5089525"/>
          <p14:tracePt t="173521" x="2143125" y="5081588"/>
          <p14:tracePt t="173532" x="2152650" y="5081588"/>
          <p14:tracePt t="173547" x="2160588" y="5081588"/>
          <p14:tracePt t="173563" x="2187575" y="5062538"/>
          <p14:tracePt t="173597" x="2197100" y="5062538"/>
          <p14:tracePt t="173614" x="2197100" y="5054600"/>
          <p14:tracePt t="173631" x="2197100" y="5027613"/>
          <p14:tracePt t="173648" x="2197100" y="4991100"/>
          <p14:tracePt t="173665" x="2170113" y="4956175"/>
          <p14:tracePt t="173681" x="2133600" y="4902200"/>
          <p14:tracePt t="173698" x="2081213" y="4822825"/>
          <p14:tracePt t="173714" x="2000250" y="4732338"/>
          <p14:tracePt t="173913" x="1982788" y="4714875"/>
          <p14:tracePt t="173922" x="1990725" y="4714875"/>
          <p14:tracePt t="173932" x="2009775" y="4714875"/>
          <p14:tracePt t="173948" x="2044700" y="4751388"/>
          <p14:tracePt t="173965" x="2098675" y="4786313"/>
          <p14:tracePt t="173982" x="2152650" y="4813300"/>
          <p14:tracePt t="173998" x="2205038" y="4840288"/>
          <p14:tracePt t="174016" x="2276475" y="4857750"/>
          <p14:tracePt t="174033" x="2339975" y="4857750"/>
          <p14:tracePt t="174049" x="2446338" y="4857750"/>
          <p14:tracePt t="174066" x="2625725" y="4857750"/>
          <p14:tracePt t="174082" x="2840038" y="4857750"/>
          <p14:tracePt t="174099" x="3071813" y="4857750"/>
          <p14:tracePt t="174115" x="3313113" y="4857750"/>
          <p14:tracePt t="174132" x="3500438" y="4857750"/>
          <p14:tracePt t="174149" x="3633788" y="4857750"/>
          <p14:tracePt t="174166" x="3687763" y="4857750"/>
          <p14:tracePt t="174702" x="3697288" y="4857750"/>
          <p14:tracePt t="174710" x="3705225" y="4857750"/>
          <p14:tracePt t="174877" x="3714750" y="4857750"/>
          <p14:tracePt t="174885" x="3724275" y="4857750"/>
          <p14:tracePt t="174925" x="3732213" y="4857750"/>
          <p14:tracePt t="174934" x="3741738" y="4857750"/>
          <p14:tracePt t="175110" x="3732213" y="4867275"/>
          <p14:tracePt t="175118" x="3705225" y="4875213"/>
          <p14:tracePt t="175125" x="3687763" y="4875213"/>
          <p14:tracePt t="175136" x="3652838" y="4884738"/>
          <p14:tracePt t="175153" x="3527425" y="4902200"/>
          <p14:tracePt t="175170" x="3357563" y="4919663"/>
          <p14:tracePt t="175186" x="3179763" y="4946650"/>
          <p14:tracePt t="175204" x="2955925" y="4973638"/>
          <p14:tracePt t="175221" x="2911475" y="4973638"/>
          <p14:tracePt t="175237" x="2874963" y="4973638"/>
          <p14:tracePt t="175581" x="2884488" y="4973638"/>
          <p14:tracePt t="175589" x="2901950" y="4973638"/>
          <p14:tracePt t="175605" x="2965450" y="4965700"/>
          <p14:tracePt t="175622" x="3081338" y="4946650"/>
          <p14:tracePt t="175638" x="3286125" y="4929188"/>
          <p14:tracePt t="175655" x="3562350" y="4902200"/>
          <p14:tracePt t="175672" x="3929063" y="4867275"/>
          <p14:tracePt t="175688" x="4286250" y="4830763"/>
          <p14:tracePt t="175706" x="4572000" y="4813300"/>
          <p14:tracePt t="175724" x="4795838" y="4795838"/>
          <p14:tracePt t="175739" x="4956175" y="4786313"/>
          <p14:tracePt t="175757" x="5037138" y="4786313"/>
          <p14:tracePt t="175990" x="5045075" y="4776788"/>
          <p14:tracePt t="175997" x="5054600" y="4776788"/>
          <p14:tracePt t="176008" x="5072063" y="4768850"/>
          <p14:tracePt t="176024" x="5108575" y="4768850"/>
          <p14:tracePt t="176040" x="5180013" y="4768850"/>
          <p14:tracePt t="176057" x="5367338" y="4741863"/>
          <p14:tracePt t="176074" x="5724525" y="4724400"/>
          <p14:tracePt t="176090" x="6197600" y="4679950"/>
          <p14:tracePt t="176107" x="6724650" y="4633913"/>
          <p14:tracePt t="176125" x="7331075" y="4589463"/>
          <p14:tracePt t="176141" x="7500938" y="4572000"/>
          <p14:tracePt t="176157" x="7537450" y="4562475"/>
          <p14:tracePt t="176310" x="7545388" y="4562475"/>
          <p14:tracePt t="176317" x="7572375" y="4554538"/>
          <p14:tracePt t="176328" x="7608888" y="4554538"/>
          <p14:tracePt t="176342" x="7680325" y="4554538"/>
          <p14:tracePt t="176358" x="7894638" y="4537075"/>
          <p14:tracePt t="176376" x="8348663" y="4510088"/>
          <p14:tracePt t="176391" x="9063038" y="4465638"/>
          <p14:tracePt t="176408" x="9867900" y="4429125"/>
          <p14:tracePt t="176425" x="10545763" y="4367213"/>
          <p14:tracePt t="176442" x="10966450" y="4340225"/>
          <p14:tracePt t="176458" x="11134725" y="4322763"/>
          <p14:tracePt t="176460" x="11144250" y="4322763"/>
          <p14:tracePt t="176597" x="11117263" y="4322763"/>
          <p14:tracePt t="176605" x="11082338" y="4330700"/>
          <p14:tracePt t="176614" x="11063288" y="4330700"/>
          <p14:tracePt t="176626" x="11045825" y="4340225"/>
          <p14:tracePt t="176643" x="10983913" y="4348163"/>
          <p14:tracePt t="176661" x="10823575" y="4375150"/>
          <p14:tracePt t="176677" x="10733088" y="4394200"/>
          <p14:tracePt t="176693" x="10671175" y="4394200"/>
          <p14:tracePt t="176709" x="10653713" y="4394200"/>
          <p14:tracePt t="176885" x="10644188" y="4394200"/>
          <p14:tracePt t="176893" x="10599738" y="4411663"/>
          <p14:tracePt t="176910" x="10510838" y="4438650"/>
          <p14:tracePt t="176927" x="10225088" y="4510088"/>
          <p14:tracePt t="176944" x="9439275" y="4643438"/>
          <p14:tracePt t="176960" x="8429625" y="4768850"/>
          <p14:tracePt t="176978" x="7304088" y="4840288"/>
          <p14:tracePt t="176994" x="6072188" y="4894263"/>
          <p14:tracePt t="177010" x="5000625" y="4929188"/>
          <p14:tracePt t="177013" x="4608513" y="4946650"/>
          <p14:tracePt t="177028" x="4375150" y="4946650"/>
          <p14:tracePt t="177045" x="4241800" y="4946650"/>
          <p14:tracePt t="177158" x="4232275" y="4956175"/>
          <p14:tracePt t="177189" x="4241800" y="4956175"/>
          <p14:tracePt t="177197" x="4259263" y="4956175"/>
          <p14:tracePt t="177213" x="4303713" y="4956175"/>
          <p14:tracePt t="177229" x="4357688" y="4956175"/>
          <p14:tracePt t="177245" x="4419600" y="4956175"/>
          <p14:tracePt t="177262" x="4518025" y="4956175"/>
          <p14:tracePt t="177278" x="4670425" y="4956175"/>
          <p14:tracePt t="177284" x="4768850" y="4956175"/>
          <p14:tracePt t="177296" x="4875213" y="4956175"/>
          <p14:tracePt t="177312" x="5099050" y="4946650"/>
          <p14:tracePt t="177328" x="5322888" y="4919663"/>
          <p14:tracePt t="177345" x="5491163" y="4902200"/>
          <p14:tracePt t="177362" x="5537200" y="4902200"/>
          <p14:tracePt t="177429" x="5527675" y="4902200"/>
          <p14:tracePt t="177446" x="5510213" y="4902200"/>
          <p14:tracePt t="177494" x="5500688" y="4902200"/>
          <p14:tracePt t="177501" x="5510213" y="4902200"/>
          <p14:tracePt t="177513" x="5518150" y="4902200"/>
          <p14:tracePt t="177529" x="5616575" y="4902200"/>
          <p14:tracePt t="177546" x="5822950" y="4902200"/>
          <p14:tracePt t="177563" x="6180138" y="4902200"/>
          <p14:tracePt t="177581" x="6831013" y="4867275"/>
          <p14:tracePt t="177598" x="7126288" y="4848225"/>
          <p14:tracePt t="177614" x="7259638" y="4840288"/>
          <p14:tracePt t="177717" x="7286625" y="4840288"/>
          <p14:tracePt t="177725" x="7313613" y="4840288"/>
          <p14:tracePt t="177734" x="7340600" y="4840288"/>
          <p14:tracePt t="177747" x="7367588" y="4840288"/>
          <p14:tracePt t="177763" x="7412038" y="4840288"/>
          <p14:tracePt t="177780" x="7483475" y="4840288"/>
          <p14:tracePt t="177786" x="7518400" y="4840288"/>
          <p14:tracePt t="177797" x="7554913" y="4840288"/>
          <p14:tracePt t="177814" x="7599363" y="4840288"/>
          <p14:tracePt t="177831" x="7626350" y="4830763"/>
          <p14:tracePt t="177898" x="7634288" y="4830763"/>
          <p14:tracePt t="177905" x="7643813" y="4830763"/>
          <p14:tracePt t="177930" x="7653338" y="4830763"/>
          <p14:tracePt t="177977" x="7670800" y="4830763"/>
          <p14:tracePt t="177993" x="7688263" y="4822825"/>
          <p14:tracePt t="178001" x="7705725" y="4813300"/>
          <p14:tracePt t="178017" x="7777163" y="4803775"/>
          <p14:tracePt t="178033" x="7858125" y="4768850"/>
          <p14:tracePt t="178050" x="7939088" y="4741863"/>
          <p14:tracePt t="178065" x="8001000" y="4732338"/>
          <p14:tracePt t="178409" x="8001000" y="4724400"/>
          <p14:tracePt t="178425" x="7947025" y="4732338"/>
          <p14:tracePt t="178436" x="7885113" y="4741863"/>
          <p14:tracePt t="178450" x="7616825" y="4759325"/>
          <p14:tracePt t="178466" x="7348538" y="4776788"/>
          <p14:tracePt t="178483" x="7010400" y="4786313"/>
          <p14:tracePt t="178500" x="6465888" y="4813300"/>
          <p14:tracePt t="178517" x="5938838" y="4857750"/>
          <p14:tracePt t="178533" x="5419725" y="4902200"/>
          <p14:tracePt t="178550" x="5010150" y="4938713"/>
          <p14:tracePt t="178567" x="4724400" y="4956175"/>
          <p14:tracePt t="178585" x="4545013" y="4973638"/>
          <p14:tracePt t="178602" x="4483100" y="4983163"/>
          <p14:tracePt t="178617" x="4438650" y="4991100"/>
          <p14:tracePt t="178634" x="4340225" y="5018088"/>
          <p14:tracePt t="178651" x="4259263" y="5045075"/>
          <p14:tracePt t="178667" x="4187825" y="5062538"/>
          <p14:tracePt t="178684" x="4152900" y="5072063"/>
          <p14:tracePt t="178701" x="4125913" y="5072063"/>
          <p14:tracePt t="178865" x="4133850" y="5072063"/>
          <p14:tracePt t="178873" x="4152900" y="5072063"/>
          <p14:tracePt t="178885" x="4179888" y="5072063"/>
          <p14:tracePt t="178902" x="4251325" y="5062538"/>
          <p14:tracePt t="178918" x="4313238" y="5045075"/>
          <p14:tracePt t="178935" x="4438650" y="5037138"/>
          <p14:tracePt t="178953" x="4687888" y="4973638"/>
          <p14:tracePt t="178970" x="4894263" y="4946650"/>
          <p14:tracePt t="178985" x="5108575" y="4919663"/>
          <p14:tracePt t="179002" x="5313363" y="4894263"/>
          <p14:tracePt t="179019" x="5473700" y="4875213"/>
          <p14:tracePt t="179035" x="5581650" y="4857750"/>
          <p14:tracePt t="179052" x="5626100" y="4857750"/>
          <p14:tracePt t="179113" x="5634038" y="4857750"/>
          <p14:tracePt t="179122" x="5643563" y="4857750"/>
          <p14:tracePt t="179305" x="5653088" y="4857750"/>
          <p14:tracePt t="179313" x="5661025" y="4857750"/>
          <p14:tracePt t="179323" x="5670550" y="4848225"/>
          <p14:tracePt t="179337" x="5732463" y="4840288"/>
          <p14:tracePt t="179353" x="5803900" y="4822825"/>
          <p14:tracePt t="179370" x="5902325" y="4813300"/>
          <p14:tracePt t="179388" x="6116638" y="4813300"/>
          <p14:tracePt t="179404" x="6429375" y="4803775"/>
          <p14:tracePt t="179421" x="6875463" y="4803775"/>
          <p14:tracePt t="179437" x="7358063" y="4803775"/>
          <p14:tracePt t="179453" x="7724775" y="4803775"/>
          <p14:tracePt t="179472" x="7983538" y="4776788"/>
          <p14:tracePt t="179487" x="8072438" y="4776788"/>
          <p14:tracePt t="179969" x="8126413" y="4776788"/>
          <p14:tracePt t="179977" x="8134350" y="4776788"/>
          <p14:tracePt t="179989" x="8170863" y="4776788"/>
          <p14:tracePt t="180006" x="8251825" y="4776788"/>
          <p14:tracePt t="180024" x="8385175" y="4776788"/>
          <p14:tracePt t="180041" x="8456613" y="4776788"/>
          <p14:tracePt t="180057" x="8555038" y="4776788"/>
          <p14:tracePt t="180073" x="8653463" y="4768850"/>
          <p14:tracePt t="180090" x="8751888" y="4751388"/>
          <p14:tracePt t="180106" x="8840788" y="4724400"/>
          <p14:tracePt t="180123" x="8894763" y="4697413"/>
          <p14:tracePt t="180140" x="8894763" y="4660900"/>
          <p14:tracePt t="180157" x="8894763" y="4643438"/>
          <p14:tracePt t="180173" x="8894763" y="4598988"/>
          <p14:tracePt t="180190" x="8885238" y="4562475"/>
          <p14:tracePt t="180207" x="8885238" y="4545013"/>
          <p14:tracePt t="180223" x="8875713" y="4537075"/>
          <p14:tracePt t="180538" x="8875713" y="4545013"/>
          <p14:tracePt t="180554" x="8875713" y="4554538"/>
          <p14:tracePt t="180562" x="8875713" y="4572000"/>
          <p14:tracePt t="180573" x="8875713" y="4581525"/>
          <p14:tracePt t="180590" x="8875713" y="4598988"/>
          <p14:tracePt t="180606" x="8885238" y="4616450"/>
          <p14:tracePt t="180623" x="8902700" y="4633913"/>
          <p14:tracePt t="180639" x="8912225" y="4643438"/>
          <p14:tracePt t="180853" x="8920163" y="4652963"/>
          <p14:tracePt t="180869" x="8939213" y="4660900"/>
          <p14:tracePt t="180879" x="8947150" y="4660900"/>
          <p14:tracePt t="180893" x="8956675" y="4670425"/>
          <p14:tracePt t="180910" x="8974138" y="4670425"/>
          <p14:tracePt t="180926" x="8991600" y="4670425"/>
          <p14:tracePt t="180943" x="9001125" y="4670425"/>
          <p14:tracePt t="180990" x="9010650" y="4670425"/>
          <p14:tracePt t="180997" x="9010650" y="4679950"/>
          <p14:tracePt t="181010" x="9028113" y="4697413"/>
          <p14:tracePt t="181027" x="9072563" y="4741863"/>
          <p14:tracePt t="181045" x="9170988" y="4813300"/>
          <p14:tracePt t="181062" x="9205913" y="4830763"/>
          <p14:tracePt t="181078" x="9259888" y="4848225"/>
          <p14:tracePt t="181093" x="9286875" y="4857750"/>
          <p14:tracePt t="181111" x="9296400" y="4857750"/>
          <p14:tracePt t="181285" x="9277350" y="4840288"/>
          <p14:tracePt t="181293" x="9269413" y="4822825"/>
          <p14:tracePt t="181302" x="9242425" y="4795838"/>
          <p14:tracePt t="181312" x="9232900" y="4795838"/>
          <p14:tracePt t="181328" x="9188450" y="4768850"/>
          <p14:tracePt t="181344" x="9099550" y="4751388"/>
          <p14:tracePt t="181361" x="8939213" y="4724400"/>
          <p14:tracePt t="181378" x="8715375" y="4697413"/>
          <p14:tracePt t="181394" x="8447088" y="4679950"/>
          <p14:tracePt t="181413" x="7858125" y="4679950"/>
          <p14:tracePt t="181430" x="7375525" y="4679950"/>
          <p14:tracePt t="181445" x="6911975" y="4679950"/>
          <p14:tracePt t="181462" x="6491288" y="4679950"/>
          <p14:tracePt t="181478" x="6180138" y="4679950"/>
          <p14:tracePt t="181495" x="5929313" y="4679950"/>
          <p14:tracePt t="181512" x="5724525" y="4687888"/>
          <p14:tracePt t="181528" x="5518150" y="4759325"/>
          <p14:tracePt t="181545" x="5295900" y="4848225"/>
          <p14:tracePt t="181562" x="5081588" y="4938713"/>
          <p14:tracePt t="181579" x="4929188" y="4991100"/>
          <p14:tracePt t="181597" x="4867275" y="5037138"/>
          <p14:tracePt t="181629" x="4875213" y="5045075"/>
          <p14:tracePt t="181646" x="4911725" y="5045075"/>
          <p14:tracePt t="181663" x="4956175" y="5045075"/>
          <p14:tracePt t="181679" x="5000625" y="5045075"/>
          <p14:tracePt t="181697" x="5037138" y="5045075"/>
          <p14:tracePt t="181713" x="5062538" y="5045075"/>
          <p14:tracePt t="181746" x="5072063" y="5045075"/>
          <p14:tracePt t="181789" x="5081588" y="5045075"/>
          <p14:tracePt t="181838" x="5089525" y="5045075"/>
          <p14:tracePt t="181853" x="5099050" y="5037138"/>
          <p14:tracePt t="181864" x="5108575" y="5027613"/>
          <p14:tracePt t="181880" x="5126038" y="5010150"/>
          <p14:tracePt t="181897" x="5160963" y="4983163"/>
          <p14:tracePt t="181913" x="5197475" y="4956175"/>
          <p14:tracePt t="181931" x="5241925" y="4919663"/>
          <p14:tracePt t="181947" x="5286375" y="4902200"/>
          <p14:tracePt t="181965" x="5303838" y="4884738"/>
          <p14:tracePt t="181980" x="5313363" y="4884738"/>
          <p14:tracePt t="182494" x="5330825" y="4875213"/>
          <p14:tracePt t="182509" x="5348288" y="4875213"/>
          <p14:tracePt t="182519" x="5375275" y="4867275"/>
          <p14:tracePt t="182533" x="5510213" y="4867275"/>
          <p14:tracePt t="182549" x="5786438" y="4867275"/>
          <p14:tracePt t="182566" x="6323013" y="4867275"/>
          <p14:tracePt t="182583" x="7027863" y="4867275"/>
          <p14:tracePt t="182599" x="7751763" y="4867275"/>
          <p14:tracePt t="182616" x="8367713" y="4857750"/>
          <p14:tracePt t="182633" x="8759825" y="4857750"/>
          <p14:tracePt t="182650" x="8991600" y="4840288"/>
          <p14:tracePt t="182666" x="9072563" y="4840288"/>
          <p14:tracePt t="182685" x="9134475" y="4840288"/>
          <p14:tracePt t="182701" x="9144000" y="4840288"/>
          <p14:tracePt t="182717" x="9170988" y="4830763"/>
          <p14:tracePt t="182734" x="9205913" y="4813300"/>
          <p14:tracePt t="182751" x="9232900" y="4803775"/>
          <p14:tracePt t="182767" x="9259888" y="4803775"/>
          <p14:tracePt t="182784" x="9269413" y="4795838"/>
          <p14:tracePt t="182801" x="9277350" y="4786313"/>
          <p14:tracePt t="182817" x="9296400" y="4776788"/>
          <p14:tracePt t="182834" x="9304338" y="4768850"/>
          <p14:tracePt t="182850" x="9313863" y="4759325"/>
          <p14:tracePt t="182853" x="9323388" y="4751388"/>
          <p14:tracePt t="182868" x="9331325" y="4724400"/>
          <p14:tracePt t="182885" x="9340850" y="4687888"/>
          <p14:tracePt t="182902" x="9340850" y="4670425"/>
          <p14:tracePt t="182918" x="9340850" y="4652963"/>
          <p14:tracePt t="182934" x="9340850" y="4633913"/>
          <p14:tracePt t="183390" x="9340850" y="4625975"/>
          <p14:tracePt t="183718" x="9340850" y="4616450"/>
          <p14:tracePt t="183725" x="9340850" y="4608513"/>
          <p14:tracePt t="183741" x="9313863" y="4598988"/>
          <p14:tracePt t="183754" x="9251950" y="4589463"/>
          <p14:tracePt t="183773" x="8902700" y="4545013"/>
          <p14:tracePt t="183789" x="8562975" y="4537075"/>
          <p14:tracePt t="183805" x="8197850" y="4537075"/>
          <p14:tracePt t="183821" x="7885113" y="4537075"/>
          <p14:tracePt t="183838" x="7616825" y="4537075"/>
          <p14:tracePt t="183855" x="7412038" y="4537075"/>
          <p14:tracePt t="183872" x="7242175" y="4554538"/>
          <p14:tracePt t="183889" x="7089775" y="4598988"/>
          <p14:tracePt t="183905" x="6946900" y="4652963"/>
          <p14:tracePt t="183922" x="6813550" y="4697413"/>
          <p14:tracePt t="183938" x="6697663" y="4732338"/>
          <p14:tracePt t="183955" x="6572250" y="4786313"/>
          <p14:tracePt t="183972" x="6446838" y="4840288"/>
          <p14:tracePt t="183988" x="6323013" y="4884738"/>
          <p14:tracePt t="184005" x="6224588" y="4929188"/>
          <p14:tracePt t="184022" x="6116638" y="4973638"/>
          <p14:tracePt t="184041" x="5983288" y="5027613"/>
          <p14:tracePt t="184057" x="5902325" y="5062538"/>
          <p14:tracePt t="184073" x="5894388" y="5062538"/>
          <p14:tracePt t="184089" x="5884863" y="5072063"/>
          <p14:tracePt t="184569" x="5884863" y="5062538"/>
          <p14:tracePt t="184593" x="5902325" y="5054600"/>
          <p14:tracePt t="184601" x="5919788" y="5045075"/>
          <p14:tracePt t="184610" x="5929313" y="5045075"/>
          <p14:tracePt t="184624" x="5973763" y="5018088"/>
          <p14:tracePt t="184640" x="6027738" y="5010150"/>
          <p14:tracePt t="184658" x="6089650" y="5000625"/>
          <p14:tracePt t="184674" x="6224588" y="4991100"/>
          <p14:tracePt t="184691" x="6446838" y="4991100"/>
          <p14:tracePt t="184708" x="6813550" y="4983163"/>
          <p14:tracePt t="184724" x="7259638" y="4965700"/>
          <p14:tracePt t="184741" x="7697788" y="4965700"/>
          <p14:tracePt t="184758" x="8037513" y="4965700"/>
          <p14:tracePt t="184760" x="8170863" y="4965700"/>
          <p14:tracePt t="184775" x="8269288" y="4965700"/>
          <p14:tracePt t="184793" x="8466138" y="4956175"/>
          <p14:tracePt t="184809" x="8510588" y="4956175"/>
          <p14:tracePt t="184881" x="8528050" y="4956175"/>
          <p14:tracePt t="184897" x="8537575" y="4946650"/>
          <p14:tracePt t="184905" x="8545513" y="4938713"/>
          <p14:tracePt t="184913" x="8555038" y="4938713"/>
          <p14:tracePt t="184925" x="8572500" y="4919663"/>
          <p14:tracePt t="184944" x="8599488" y="4894263"/>
          <p14:tracePt t="184961" x="8643938" y="4830763"/>
          <p14:tracePt t="184977" x="8661400" y="4786313"/>
          <p14:tracePt t="184994" x="8680450" y="4759325"/>
          <p14:tracePt t="185009" x="8680450" y="4751388"/>
          <p14:tracePt t="185202" x="8680450" y="4741863"/>
          <p14:tracePt t="185217" x="8653463" y="4741863"/>
          <p14:tracePt t="185227" x="8616950" y="4741863"/>
          <p14:tracePt t="185244" x="8518525" y="4751388"/>
          <p14:tracePt t="185260" x="8358188" y="4768850"/>
          <p14:tracePt t="185277" x="8062913" y="4813300"/>
          <p14:tracePt t="185294" x="7688263" y="4840288"/>
          <p14:tracePt t="185310" x="7188200" y="4867275"/>
          <p14:tracePt t="185316" x="6919913" y="4875213"/>
          <p14:tracePt t="185329" x="6446838" y="4902200"/>
          <p14:tracePt t="185345" x="6018213" y="4929188"/>
          <p14:tracePt t="185361" x="5751513" y="4956175"/>
          <p14:tracePt t="185377" x="5545138" y="4973638"/>
          <p14:tracePt t="185394" x="5456238" y="4983163"/>
          <p14:tracePt t="185411" x="5313363" y="5000625"/>
          <p14:tracePt t="185427" x="5232400" y="5018088"/>
          <p14:tracePt t="185444" x="5153025" y="5018088"/>
          <p14:tracePt t="185461" x="5099050" y="5018088"/>
          <p14:tracePt t="185477" x="5054600" y="5018088"/>
          <p14:tracePt t="185496" x="5027613" y="5018088"/>
          <p14:tracePt t="185730" x="5010150" y="5018088"/>
          <p14:tracePt t="185737" x="5000625" y="5018088"/>
          <p14:tracePt t="185748" x="4973638" y="5018088"/>
          <p14:tracePt t="185763" x="4956175" y="5010150"/>
          <p14:tracePt t="185779" x="4911725" y="4983163"/>
          <p14:tracePt t="185796" x="4884738" y="4965700"/>
          <p14:tracePt t="185812" x="4867275" y="4938713"/>
          <p14:tracePt t="185818" x="4867275" y="4919663"/>
          <p14:tracePt t="185829" x="4867275" y="4894263"/>
          <p14:tracePt t="185846" x="4867275" y="4857750"/>
          <p14:tracePt t="185863" x="4867275" y="4830763"/>
          <p14:tracePt t="185880" x="4875213" y="4786313"/>
          <p14:tracePt t="185898" x="4938713" y="4751388"/>
          <p14:tracePt t="185913" x="5027613" y="4724400"/>
          <p14:tracePt t="185930" x="5187950" y="4660900"/>
          <p14:tracePt t="185947" x="5394325" y="4608513"/>
          <p14:tracePt t="185963" x="5626100" y="4545013"/>
          <p14:tracePt t="185979" x="5857875" y="4491038"/>
          <p14:tracePt t="185997" x="6089650" y="4465638"/>
          <p14:tracePt t="186013" x="6348413" y="4438650"/>
          <p14:tracePt t="186030" x="6626225" y="4411663"/>
          <p14:tracePt t="186048" x="7089775" y="4411663"/>
          <p14:tracePt t="186064" x="7385050" y="4411663"/>
          <p14:tracePt t="186081" x="7634288" y="4411663"/>
          <p14:tracePt t="186097" x="7831138" y="4446588"/>
          <p14:tracePt t="186113" x="7966075" y="4500563"/>
          <p14:tracePt t="186130" x="8072438" y="4572000"/>
          <p14:tracePt t="186148" x="8153400" y="4633913"/>
          <p14:tracePt t="186164" x="8215313" y="4705350"/>
          <p14:tracePt t="186180" x="8277225" y="4751388"/>
          <p14:tracePt t="186197" x="8331200" y="4795838"/>
          <p14:tracePt t="186214" x="8367713" y="4813300"/>
          <p14:tracePt t="186231" x="8375650" y="4822825"/>
          <p14:tracePt t="186321" x="8385175" y="4822825"/>
          <p14:tracePt t="186345" x="8394700" y="4822825"/>
          <p14:tracePt t="186353" x="8402638" y="4822825"/>
          <p14:tracePt t="186365" x="8412163" y="4822825"/>
          <p14:tracePt t="186381" x="8429625" y="4813300"/>
          <p14:tracePt t="187429" x="8429625" y="4803775"/>
          <p14:tracePt t="187445" x="8420100" y="4803775"/>
          <p14:tracePt t="187455" x="8394700" y="4795838"/>
          <p14:tracePt t="187469" x="8340725" y="4786313"/>
          <p14:tracePt t="187486" x="8259763" y="4776788"/>
          <p14:tracePt t="187502" x="8143875" y="4776788"/>
          <p14:tracePt t="187519" x="8027988" y="4776788"/>
          <p14:tracePt t="187536" x="7894638" y="4776788"/>
          <p14:tracePt t="187552" x="7742238" y="4776788"/>
          <p14:tracePt t="187569" x="7562850" y="4776788"/>
          <p14:tracePt t="187586" x="7358063" y="4776788"/>
          <p14:tracePt t="187605" x="7027863" y="4776788"/>
          <p14:tracePt t="187621" x="6848475" y="4759325"/>
          <p14:tracePt t="187638" x="6732588" y="4759325"/>
          <p14:tracePt t="187653" x="6705600" y="4759325"/>
          <p14:tracePt t="188141" x="6697663" y="4759325"/>
          <p14:tracePt t="188317" x="6688138" y="4759325"/>
          <p14:tracePt t="188325" x="6680200" y="4759325"/>
          <p14:tracePt t="188349" x="6670675" y="4768850"/>
          <p14:tracePt t="188359" x="6661150" y="4776788"/>
          <p14:tracePt t="189085" x="6661150" y="4768850"/>
          <p14:tracePt t="189857" x="6616700" y="4759325"/>
          <p14:tracePt t="189865" x="6527800" y="4741863"/>
          <p14:tracePt t="189878" x="6411913" y="4705350"/>
          <p14:tracePt t="189897" x="5786438" y="4581525"/>
          <p14:tracePt t="189913" x="5268913" y="4473575"/>
          <p14:tracePt t="189929" x="4724400" y="4394200"/>
          <p14:tracePt t="189945" x="4197350" y="4322763"/>
          <p14:tracePt t="189962" x="3714750" y="4259263"/>
          <p14:tracePt t="189979" x="3330575" y="4241800"/>
          <p14:tracePt t="189995" x="3081338" y="4241800"/>
          <p14:tracePt t="190013" x="2894013" y="4241800"/>
          <p14:tracePt t="190029" x="2822575" y="4241800"/>
          <p14:tracePt t="190145" x="2822575" y="4224338"/>
          <p14:tracePt t="190153" x="2822575" y="4214813"/>
          <p14:tracePt t="190164" x="2822575" y="4205288"/>
          <p14:tracePt t="190180" x="2822575" y="4170363"/>
          <p14:tracePt t="190196" x="2822575" y="4125913"/>
          <p14:tracePt t="190214" x="2822575" y="4071938"/>
          <p14:tracePt t="190230" x="2822575" y="4000500"/>
          <p14:tracePt t="190247" x="2795588" y="3902075"/>
          <p14:tracePt t="190265" x="2687638" y="3697288"/>
          <p14:tracePt t="190281" x="2608263" y="3562350"/>
          <p14:tracePt t="190297" x="2562225" y="3490913"/>
          <p14:tracePt t="190314" x="2554288" y="3482975"/>
          <p14:tracePt t="190457" x="2562225" y="3490913"/>
          <p14:tracePt t="190465" x="2589213" y="3517900"/>
          <p14:tracePt t="190482" x="2616200" y="3562350"/>
          <p14:tracePt t="190498" x="2625725" y="3581400"/>
          <p14:tracePt t="190689" x="2633663" y="3581400"/>
          <p14:tracePt t="190698" x="2643188" y="3581400"/>
          <p14:tracePt t="190705" x="2652713" y="3581400"/>
          <p14:tracePt t="190716" x="2660650" y="3581400"/>
          <p14:tracePt t="190732" x="2679700" y="3581400"/>
          <p14:tracePt t="190749" x="2714625" y="3571875"/>
          <p14:tracePt t="190765" x="2759075" y="3554413"/>
          <p14:tracePt t="190782" x="2840038" y="3536950"/>
          <p14:tracePt t="190799" x="2911475" y="3536950"/>
          <p14:tracePt t="190817" x="2990850" y="3527425"/>
          <p14:tracePt t="190833" x="3027363" y="3517900"/>
          <p14:tracePt t="190849" x="3054350" y="3509963"/>
          <p14:tracePt t="190866" x="3062288" y="3509963"/>
          <p14:tracePt t="190883" x="3098800" y="3509963"/>
          <p14:tracePt t="190899" x="3133725" y="3509963"/>
          <p14:tracePt t="190916" x="3179763" y="3509963"/>
          <p14:tracePt t="190933" x="3251200" y="3509963"/>
          <p14:tracePt t="190949" x="3303588" y="3509963"/>
          <p14:tracePt t="190966" x="3367088" y="3509963"/>
          <p14:tracePt t="190984" x="3465513" y="3509963"/>
          <p14:tracePt t="191000" x="3536950" y="3500438"/>
          <p14:tracePt t="191017" x="3598863" y="3490913"/>
          <p14:tracePt t="191033" x="3660775" y="3473450"/>
          <p14:tracePt t="191050" x="3732213" y="3465513"/>
          <p14:tracePt t="191067" x="3795713" y="3446463"/>
          <p14:tracePt t="191083" x="3830638" y="3438525"/>
          <p14:tracePt t="191100" x="3857625" y="3438525"/>
          <p14:tracePt t="191617" x="3848100" y="3438525"/>
          <p14:tracePt t="191634" x="3822700" y="3446463"/>
          <p14:tracePt t="191641" x="3795713" y="3455988"/>
          <p14:tracePt t="191653" x="3732213" y="3465513"/>
          <p14:tracePt t="191669" x="3670300" y="3465513"/>
          <p14:tracePt t="191686" x="3554413" y="3465513"/>
          <p14:tracePt t="191702" x="3465513" y="3465513"/>
          <p14:tracePt t="191704" x="3446463" y="3465513"/>
          <p14:tracePt t="191770" x="3465513" y="3465513"/>
          <p14:tracePt t="191777" x="3482975" y="3465513"/>
          <p14:tracePt t="191788" x="3517900" y="3465513"/>
          <p14:tracePt t="191803" x="3660775" y="3465513"/>
          <p14:tracePt t="191819" x="3875088" y="3465513"/>
          <p14:tracePt t="191836" x="4152900" y="3465513"/>
          <p14:tracePt t="191853" x="4456113" y="3490913"/>
          <p14:tracePt t="191859" x="4598988" y="3509963"/>
          <p14:tracePt t="191871" x="4732338" y="3527425"/>
          <p14:tracePt t="191887" x="4991100" y="3571875"/>
          <p14:tracePt t="191905" x="5276850" y="3643313"/>
          <p14:tracePt t="191922" x="5419725" y="3679825"/>
          <p14:tracePt t="191937" x="5518150" y="3714750"/>
          <p14:tracePt t="191954" x="5562600" y="3724275"/>
          <p14:tracePt t="192018" x="5572125" y="3732213"/>
          <p14:tracePt t="192041" x="5581650" y="3732213"/>
          <p14:tracePt t="192049" x="5589588" y="3741738"/>
          <p14:tracePt t="192058" x="5599113" y="3751263"/>
          <p14:tracePt t="192072" x="5608638" y="3759200"/>
          <p14:tracePt t="192088" x="5616575" y="3768725"/>
          <p14:tracePt t="192162" x="5626100" y="3768725"/>
          <p14:tracePt t="192193" x="5626100" y="3776663"/>
          <p14:tracePt t="192257" x="5626100" y="3786188"/>
          <p14:tracePt t="192274" x="5634038" y="3795713"/>
          <p14:tracePt t="192305" x="5634038" y="3803650"/>
          <p14:tracePt t="192313" x="5634038" y="3813175"/>
          <p14:tracePt t="192331" x="5634038" y="3822700"/>
          <p14:tracePt t="192339" x="5634038" y="3830638"/>
          <p14:tracePt t="192355" x="5634038" y="3840163"/>
          <p14:tracePt t="192372" x="5634038" y="3848100"/>
          <p14:tracePt t="192389" x="5634038" y="3867150"/>
          <p14:tracePt t="192405" x="5634038" y="3875088"/>
          <p14:tracePt t="192422" x="5643563" y="3875088"/>
          <p14:tracePt t="192439" x="5643563" y="3894138"/>
          <p14:tracePt t="192455" x="5643563" y="3911600"/>
          <p14:tracePt t="192472" x="5653088" y="3919538"/>
          <p14:tracePt t="192489" x="5661025" y="3929063"/>
          <p14:tracePt t="192506" x="5661025" y="3938588"/>
          <p14:tracePt t="192540" x="5661025" y="3956050"/>
          <p14:tracePt t="192573" x="5670550" y="3973513"/>
          <p14:tracePt t="192590" x="5670550" y="3983038"/>
          <p14:tracePt t="192607" x="5680075" y="3990975"/>
          <p14:tracePt t="192623" x="5688013" y="4010025"/>
          <p14:tracePt t="192639" x="5724525" y="4037013"/>
          <p14:tracePt t="192656" x="5741988" y="4044950"/>
          <p14:tracePt t="192673" x="5759450" y="4062413"/>
          <p14:tracePt t="192690" x="5768975" y="4062413"/>
          <p14:tracePt t="193565" x="5768975" y="4071938"/>
          <p14:tracePt t="193581" x="5759450" y="4089400"/>
          <p14:tracePt t="193597" x="5724525" y="4116388"/>
          <p14:tracePt t="193605" x="5670550" y="4152900"/>
          <p14:tracePt t="193614" x="5634038" y="4160838"/>
          <p14:tracePt t="193627" x="5572125" y="4179888"/>
          <p14:tracePt t="193645" x="5126038" y="4313238"/>
          <p14:tracePt t="193661" x="4537075" y="4419600"/>
          <p14:tracePt t="193677" x="3759200" y="4537075"/>
          <p14:tracePt t="193694" x="2894013" y="4643438"/>
          <p14:tracePt t="193712" x="2009775" y="4705350"/>
          <p14:tracePt t="193727" x="1169988" y="4795838"/>
          <p14:tracePt t="193744" x="554038" y="4840288"/>
          <p14:tracePt t="193761" x="214313" y="4875213"/>
          <p14:tracePt t="193777" x="36513" y="4894263"/>
          <p14:tracePt t="193794" x="0" y="4902200"/>
          <p14:tracePt t="193822" x="9525" y="4911725"/>
          <p14:tracePt t="193831" x="9525" y="4919663"/>
          <p14:tracePt t="193845" x="17463" y="4919663"/>
          <p14:tracePt t="193861" x="36513" y="4919663"/>
          <p14:tracePt t="193878" x="71438" y="4919663"/>
          <p14:tracePt t="193895" x="107950" y="4938713"/>
          <p14:tracePt t="193912" x="133350" y="4946650"/>
          <p14:tracePt t="193928" x="152400" y="4956175"/>
          <p14:tracePt t="193944" x="179388" y="4965700"/>
          <p14:tracePt t="193962" x="223838" y="4973638"/>
          <p14:tracePt t="193978" x="295275" y="4983163"/>
          <p14:tracePt t="193995" x="374650" y="4983163"/>
          <p14:tracePt t="194014" x="615950" y="4983163"/>
          <p14:tracePt t="194029" x="812800" y="4983163"/>
          <p14:tracePt t="194045" x="1027113" y="4983163"/>
          <p14:tracePt t="194062" x="1241425" y="4983163"/>
          <p14:tracePt t="194079" x="1428750" y="4983163"/>
          <p14:tracePt t="194095" x="1608138" y="4983163"/>
          <p14:tracePt t="194113" x="1768475" y="4983163"/>
          <p14:tracePt t="194129" x="1874838" y="4983163"/>
          <p14:tracePt t="194145" x="1893888" y="4983163"/>
          <p14:tracePt t="194349" x="1919288" y="4983163"/>
          <p14:tracePt t="194357" x="1938338" y="4983163"/>
          <p14:tracePt t="194366" x="1973263" y="4983163"/>
          <p14:tracePt t="194381" x="2036763" y="4983163"/>
          <p14:tracePt t="194397" x="2143125" y="4983163"/>
          <p14:tracePt t="194414" x="2286000" y="4983163"/>
          <p14:tracePt t="194430" x="2455863" y="4983163"/>
          <p14:tracePt t="194447" x="2616200" y="4983163"/>
          <p14:tracePt t="194463" x="2751138" y="4983163"/>
          <p14:tracePt t="194480" x="2786063" y="4983163"/>
          <p14:tracePt t="194606" x="2803525" y="4983163"/>
          <p14:tracePt t="194613" x="2813050" y="4983163"/>
          <p14:tracePt t="194631" x="2840038" y="4983163"/>
          <p14:tracePt t="194647" x="2901950" y="4983163"/>
          <p14:tracePt t="194664" x="2990850" y="4983163"/>
          <p14:tracePt t="194681" x="3133725" y="4983163"/>
          <p14:tracePt t="194698" x="3295650" y="4983163"/>
          <p14:tracePt t="194714" x="3446463" y="4983163"/>
          <p14:tracePt t="194732" x="3536950" y="4983163"/>
          <p14:tracePt t="194748" x="3544888" y="4983163"/>
          <p14:tracePt t="196386" x="3554413" y="4983163"/>
          <p14:tracePt t="196513" x="3571875" y="4983163"/>
          <p14:tracePt t="196529" x="3581400" y="4991100"/>
          <p14:tracePt t="196545" x="3581400" y="5000625"/>
          <p14:tracePt t="196556" x="3598863" y="5018088"/>
          <p14:tracePt t="196572" x="3633788" y="5054600"/>
          <p14:tracePt t="196589" x="3652838" y="5072063"/>
          <p14:tracePt t="196605" x="3687763" y="5089525"/>
          <p14:tracePt t="196622" x="3714750" y="5108575"/>
          <p14:tracePt t="196641" x="3751263" y="5126038"/>
          <p14:tracePt t="196656" x="3768725" y="5133975"/>
          <p14:tracePt t="196673" x="3795713" y="5153025"/>
          <p14:tracePt t="196689" x="3803650" y="5160963"/>
          <p14:tracePt t="196706" x="3813175" y="5170488"/>
          <p14:tracePt t="196723" x="3830638" y="5180013"/>
          <p14:tracePt t="196740" x="3848100" y="5187950"/>
          <p14:tracePt t="196756" x="3857625" y="5197475"/>
          <p14:tracePt t="196772" x="3867150" y="5197475"/>
          <p14:tracePt t="196789" x="3875088" y="5197475"/>
          <p14:tracePt t="197370" x="3875088" y="5205413"/>
          <p14:tracePt t="197377" x="3875088" y="5214938"/>
          <p14:tracePt t="197393" x="3840163" y="5259388"/>
          <p14:tracePt t="197410" x="3776663" y="5295900"/>
          <p14:tracePt t="197426" x="3714750" y="5313363"/>
          <p14:tracePt t="197442" x="3679825" y="5322888"/>
          <p14:tracePt t="197461" x="3509963" y="5348288"/>
          <p14:tracePt t="197477" x="3348038" y="5367338"/>
          <p14:tracePt t="197493" x="3276600" y="5367338"/>
          <p14:tracePt t="197510" x="3170238" y="5367338"/>
          <p14:tracePt t="197526" x="3071813" y="5367338"/>
          <p14:tracePt t="197542" x="3027363" y="5357813"/>
          <p14:tracePt t="197645" x="3017838" y="5357813"/>
          <p14:tracePt t="197669" x="3017838" y="5348288"/>
          <p14:tracePt t="197685" x="3027363" y="5348288"/>
          <p14:tracePt t="197695" x="3036888" y="5348288"/>
          <p14:tracePt t="197710" x="3054350" y="5348288"/>
          <p14:tracePt t="197727" x="3062288" y="5348288"/>
          <p14:tracePt t="197744" x="3071813" y="5348288"/>
          <p14:tracePt t="197760" x="3081338" y="5348288"/>
          <p14:tracePt t="197777" x="3098800" y="5348288"/>
          <p14:tracePt t="197793" x="3108325" y="5348288"/>
          <p14:tracePt t="197810" x="3133725" y="5348288"/>
          <p14:tracePt t="197828" x="3152775" y="5348288"/>
          <p14:tracePt t="197832" x="3170238" y="5357813"/>
          <p14:tracePt t="197847" x="3179763" y="5375275"/>
          <p14:tracePt t="197861" x="3197225" y="5375275"/>
          <p14:tracePt t="197877" x="3214688" y="5384800"/>
          <p14:tracePt t="197949" x="3224213" y="5394325"/>
          <p14:tracePt t="198973" x="3232150" y="5394325"/>
          <p14:tracePt t="198981" x="3241675" y="5394325"/>
          <p14:tracePt t="199117" x="3259138" y="5402263"/>
          <p14:tracePt t="199125" x="3268663" y="5402263"/>
          <p14:tracePt t="199135" x="3286125" y="5402263"/>
          <p14:tracePt t="199149" x="3313113" y="5402263"/>
          <p14:tracePt t="199166" x="3322638" y="5402263"/>
          <p14:tracePt t="200393" x="3340100" y="5402263"/>
          <p14:tracePt t="200409" x="3340100" y="5411788"/>
          <p14:tracePt t="200418" x="3348038" y="5419725"/>
          <p14:tracePt t="200426" x="3357563" y="5438775"/>
          <p14:tracePt t="200437" x="3367088" y="5438775"/>
          <p14:tracePt t="200737" x="3357563" y="5438775"/>
          <p14:tracePt t="200753" x="3322638" y="5438775"/>
          <p14:tracePt t="200761" x="3303588" y="5438775"/>
          <p14:tracePt t="200772" x="3251200" y="5419725"/>
          <p14:tracePt t="200789" x="3000375" y="5357813"/>
          <p14:tracePt t="200806" x="2643188" y="5268913"/>
          <p14:tracePt t="200822" x="2312988" y="5197475"/>
          <p14:tracePt t="200839" x="2000250" y="5133975"/>
          <p14:tracePt t="200857" x="1751013" y="5081588"/>
          <p14:tracePt t="200872" x="1741488" y="5081588"/>
          <p14:tracePt t="200985" x="1731963" y="5081588"/>
          <p14:tracePt t="200993" x="1714500" y="5062538"/>
          <p14:tracePt t="201008" x="1679575" y="5062538"/>
          <p14:tracePt t="201021" x="1660525" y="5062538"/>
          <p14:tracePt t="201038" x="1616075" y="5062538"/>
          <p14:tracePt t="201056" x="1465263" y="5054600"/>
          <p14:tracePt t="201072" x="1330325" y="5037138"/>
          <p14:tracePt t="201088" x="1169988" y="4991100"/>
          <p14:tracePt t="201105" x="1036638" y="4946650"/>
          <p14:tracePt t="201123" x="946150" y="4919663"/>
          <p14:tracePt t="201140" x="938213" y="4911725"/>
          <p14:tracePt t="201178" x="938213" y="4902200"/>
          <p14:tracePt t="201190" x="946150" y="4902200"/>
          <p14:tracePt t="201209" x="965200" y="4902200"/>
          <p14:tracePt t="201225" x="990600" y="4902200"/>
          <p14:tracePt t="201239" x="1017588" y="4902200"/>
          <p14:tracePt t="201256" x="1044575" y="4902200"/>
          <p14:tracePt t="201273" x="1098550" y="4902200"/>
          <p14:tracePt t="201289" x="1160463" y="4902200"/>
          <p14:tracePt t="201306" x="1268413" y="4919663"/>
          <p14:tracePt t="201323" x="1401763" y="4938713"/>
          <p14:tracePt t="201341" x="1571625" y="4946650"/>
          <p14:tracePt t="201360" x="1857375" y="4965700"/>
          <p14:tracePt t="201374" x="1938338" y="4965700"/>
          <p14:tracePt t="201380" x="2027238" y="4965700"/>
          <p14:tracePt t="201393" x="2170113" y="4965700"/>
          <p14:tracePt t="201409" x="2286000" y="4965700"/>
          <p14:tracePt t="201425" x="2411413" y="4973638"/>
          <p14:tracePt t="201442" x="2544763" y="4973638"/>
          <p14:tracePt t="201459" x="2687638" y="4973638"/>
          <p14:tracePt t="201474" x="2813050" y="4973638"/>
          <p14:tracePt t="201491" x="2946400" y="4983163"/>
          <p14:tracePt t="201508" x="3027363" y="4991100"/>
          <p14:tracePt t="201525" x="3071813" y="4991100"/>
          <p14:tracePt t="201542" x="3081338" y="4991100"/>
          <p14:tracePt t="201825" x="3036888" y="5000625"/>
          <p14:tracePt t="201833" x="2990850" y="5010150"/>
          <p14:tracePt t="201843" x="2894013" y="5018088"/>
          <p14:tracePt t="201860" x="2786063" y="5018088"/>
          <p14:tracePt t="201876" x="2643188" y="5018088"/>
          <p14:tracePt t="201881" x="2581275" y="5018088"/>
          <p14:tracePt t="201893" x="2571750" y="5027613"/>
          <p14:tracePt t="201910" x="2562225" y="5027613"/>
          <p14:tracePt t="201937" x="2554288" y="5027613"/>
          <p14:tracePt t="201954" x="2536825" y="5027613"/>
          <p14:tracePt t="201963" x="2527300" y="5027613"/>
          <p14:tracePt t="201977" x="2473325" y="5027613"/>
          <p14:tracePt t="201993" x="2428875" y="5027613"/>
          <p14:tracePt t="202010" x="2357438" y="5027613"/>
          <p14:tracePt t="202027" x="2276475" y="5027613"/>
          <p14:tracePt t="202044" x="2259013" y="5027613"/>
          <p14:tracePt t="202121" x="2268538" y="5027613"/>
          <p14:tracePt t="202129" x="2286000" y="5027613"/>
          <p14:tracePt t="202146" x="2347913" y="5027613"/>
          <p14:tracePt t="202161" x="2411413" y="5027613"/>
          <p14:tracePt t="202178" x="2482850" y="5027613"/>
          <p14:tracePt t="202195" x="2554288" y="5027613"/>
          <p14:tracePt t="202211" x="2616200" y="5027613"/>
          <p14:tracePt t="202228" x="2679700" y="5027613"/>
          <p14:tracePt t="202245" x="2724150" y="5027613"/>
          <p14:tracePt t="202261" x="2759075" y="5018088"/>
          <p14:tracePt t="202278" x="2786063" y="5018088"/>
          <p14:tracePt t="202297" x="2822575" y="5018088"/>
          <p14:tracePt t="202313" x="2857500" y="5018088"/>
          <p14:tracePt t="202329" x="2911475" y="5018088"/>
          <p14:tracePt t="202346" x="2965450" y="5018088"/>
          <p14:tracePt t="202362" x="3027363" y="5018088"/>
          <p14:tracePt t="202368" x="3081338" y="5018088"/>
          <p14:tracePt t="202379" x="3125788" y="5018088"/>
          <p14:tracePt t="202395" x="3205163" y="5018088"/>
          <p14:tracePt t="202412" x="3224213" y="5018088"/>
          <p14:tracePt t="202429" x="3251200" y="5018088"/>
          <p14:tracePt t="203957" x="3259138" y="5018088"/>
          <p14:tracePt t="203965" x="3268663" y="5018088"/>
          <p14:tracePt t="209458" x="3276600" y="5018088"/>
          <p14:tracePt t="210617" x="3286125" y="5018088"/>
          <p14:tracePt t="210633" x="3286125" y="5010150"/>
          <p14:tracePt t="210641" x="3295650" y="4973638"/>
          <p14:tracePt t="210649" x="3303588" y="4902200"/>
          <p14:tracePt t="210662" x="3313113" y="4795838"/>
          <p14:tracePt t="210678" x="3340100" y="4500563"/>
          <p14:tracePt t="210696" x="3268663" y="3946525"/>
          <p14:tracePt t="210712" x="2840038" y="2768600"/>
          <p14:tracePt t="210728" x="2384425" y="1982788"/>
          <p14:tracePt t="210745" x="2143125" y="1598613"/>
          <p14:tracePt t="210764" x="1330325" y="561975"/>
          <p14:tracePt t="210778" x="1089025" y="285750"/>
          <p14:tracePt t="214022" x="1411288" y="10795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Relationship between </a:t>
            </a:r>
            <a:r>
              <a:rPr lang="en-US" b="1" dirty="0">
                <a:solidFill>
                  <a:srgbClr val="0070C0"/>
                </a:solidFill>
              </a:rPr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C000"/>
                </a:solidFill>
              </a:rPr>
              <a:t>Dependency (use-a)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Association (use-a)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Aggregation (has-a)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Composition (whole-part)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Inheritance (is-a)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2</a:t>
            </a:fld>
            <a:endParaRPr lang="en-US"/>
          </a:p>
        </p:txBody>
      </p:sp>
      <p:pic>
        <p:nvPicPr>
          <p:cNvPr id="1032" name="Picture 8" descr="File:Uml classes en.sv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822"/>
          <a:stretch/>
        </p:blipFill>
        <p:spPr bwMode="auto">
          <a:xfrm>
            <a:off x="4800385" y="2179525"/>
            <a:ext cx="4516527" cy="6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File:Uml classes en.sv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6" t="18407" r="1426" b="67050"/>
          <a:stretch/>
        </p:blipFill>
        <p:spPr bwMode="auto">
          <a:xfrm>
            <a:off x="4800384" y="3950136"/>
            <a:ext cx="4516527" cy="43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File:Uml classes en.sv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" t="63157" r="285" b="17375"/>
          <a:stretch/>
        </p:blipFill>
        <p:spPr bwMode="auto">
          <a:xfrm>
            <a:off x="4800385" y="2787090"/>
            <a:ext cx="4516527" cy="5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File:Uml classes en.sv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0" t="78127" r="1140" b="2405"/>
          <a:stretch/>
        </p:blipFill>
        <p:spPr bwMode="auto">
          <a:xfrm>
            <a:off x="4800384" y="3363936"/>
            <a:ext cx="4516527" cy="5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File:Uml classes en.sv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1" t="50007" r="1481" b="33529"/>
          <a:stretch/>
        </p:blipFill>
        <p:spPr bwMode="auto">
          <a:xfrm>
            <a:off x="4800385" y="1820831"/>
            <a:ext cx="4516527" cy="49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7F9FCF5-BD2C-484F-A575-C5CB235DF795}"/>
                  </a:ext>
                </a:extLst>
              </p14:cNvPr>
              <p14:cNvContentPartPr/>
              <p14:nvPr/>
            </p14:nvContentPartPr>
            <p14:xfrm>
              <a:off x="7293130" y="225021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7F9FCF5-BD2C-484F-A575-C5CB235DF7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84490" y="22415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9DA79B0-8E90-4F3E-8383-42BB47EC081C}"/>
                  </a:ext>
                </a:extLst>
              </p14:cNvPr>
              <p14:cNvContentPartPr/>
              <p14:nvPr/>
            </p14:nvContentPartPr>
            <p14:xfrm>
              <a:off x="6739090" y="2119894"/>
              <a:ext cx="129600" cy="13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9DA79B0-8E90-4F3E-8383-42BB47EC081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30450" y="2111254"/>
                <a:ext cx="147240" cy="3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9523555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2304" x="758825" y="5081588"/>
          <p14:tracePt t="2481" x="758825" y="5072063"/>
          <p14:tracePt t="2673" x="750888" y="5072063"/>
          <p14:tracePt t="2681" x="741363" y="5072063"/>
          <p14:tracePt t="2695" x="723900" y="5072063"/>
          <p14:tracePt t="2713" x="669925" y="5072063"/>
          <p14:tracePt t="2729" x="625475" y="5062538"/>
          <p14:tracePt t="2746" x="581025" y="5037138"/>
          <p14:tracePt t="2762" x="517525" y="4991100"/>
          <p14:tracePt t="2779" x="446088" y="4938713"/>
          <p14:tracePt t="2796" x="312738" y="4822825"/>
          <p14:tracePt t="2813" x="115888" y="4633913"/>
          <p14:tracePt t="2829" x="0" y="4313238"/>
          <p14:tracePt t="2846" x="0" y="3965575"/>
          <p14:tracePt t="2865" x="0" y="3446463"/>
          <p14:tracePt t="2881" x="0" y="3081338"/>
          <p14:tracePt t="2897" x="0" y="2803525"/>
          <p14:tracePt t="2913" x="0" y="2589213"/>
          <p14:tracePt t="2930" x="17463" y="2438400"/>
          <p14:tracePt t="2946" x="36513" y="2330450"/>
          <p14:tracePt t="2963" x="36513" y="2241550"/>
          <p14:tracePt t="2980" x="36513" y="2187575"/>
          <p14:tracePt t="2996" x="26988" y="2152650"/>
          <p14:tracePt t="3014" x="26988" y="2125663"/>
          <p14:tracePt t="3030" x="26988" y="2116138"/>
          <p14:tracePt t="3090" x="17463" y="2116138"/>
          <p14:tracePt t="3097" x="0" y="2125663"/>
          <p14:tracePt t="3114" x="0" y="2160588"/>
          <p14:tracePt t="3130" x="0" y="2179638"/>
          <p14:tracePt t="3201" x="0" y="2187575"/>
          <p14:tracePt t="3209" x="0" y="2197100"/>
          <p14:tracePt t="3218" x="9525" y="2214563"/>
          <p14:tracePt t="3232" x="36513" y="2232025"/>
          <p14:tracePt t="3249" x="80963" y="2241550"/>
          <p14:tracePt t="3265" x="125413" y="2259013"/>
          <p14:tracePt t="3281" x="187325" y="2276475"/>
          <p14:tracePt t="3298" x="241300" y="2276475"/>
          <p14:tracePt t="3315" x="295275" y="2286000"/>
          <p14:tracePt t="3331" x="330200" y="2303463"/>
          <p14:tracePt t="3348" x="357188" y="2312988"/>
          <p14:tracePt t="3365" x="428625" y="2366963"/>
          <p14:tracePt t="3381" x="473075" y="2384425"/>
          <p14:tracePt t="3398" x="509588" y="2393950"/>
          <p14:tracePt t="3416" x="544513" y="2393950"/>
          <p14:tracePt t="3433" x="561975" y="2393950"/>
          <p14:tracePt t="3449" x="588963" y="2393950"/>
          <p14:tracePt t="3465" x="615950" y="2393950"/>
          <p14:tracePt t="3482" x="679450" y="2357438"/>
          <p14:tracePt t="3498" x="776288" y="2286000"/>
          <p14:tracePt t="3515" x="938213" y="2152650"/>
          <p14:tracePt t="3532" x="1187450" y="1973263"/>
          <p14:tracePt t="3549" x="1509713" y="1830388"/>
          <p14:tracePt t="3553" x="1679575" y="1776413"/>
          <p14:tracePt t="3566" x="1847850" y="1731963"/>
          <p14:tracePt t="3582" x="2152650" y="1679575"/>
          <p14:tracePt t="3599" x="2473325" y="1625600"/>
          <p14:tracePt t="3601" x="2598738" y="1616075"/>
          <p14:tracePt t="3617" x="2867025" y="1608138"/>
          <p14:tracePt t="3633" x="3089275" y="1608138"/>
          <p14:tracePt t="3649" x="3303588" y="1608138"/>
          <p14:tracePt t="3666" x="3473450" y="1608138"/>
          <p14:tracePt t="3683" x="3608388" y="1608138"/>
          <p14:tracePt t="3699" x="3679825" y="1608138"/>
          <p14:tracePt t="3717" x="3687763" y="1608138"/>
          <p14:tracePt t="3857" x="3679825" y="1608138"/>
          <p14:tracePt t="3866" x="3652838" y="1608138"/>
          <p14:tracePt t="3873" x="3643313" y="1608138"/>
          <p14:tracePt t="3883" x="3633788" y="1608138"/>
          <p14:tracePt t="3900" x="3589338" y="1608138"/>
          <p14:tracePt t="3917" x="3544888" y="1608138"/>
          <p14:tracePt t="3933" x="3490913" y="1608138"/>
          <p14:tracePt t="3950" x="3394075" y="1608138"/>
          <p14:tracePt t="3969" x="3160713" y="1608138"/>
          <p14:tracePt t="3985" x="3000375" y="1608138"/>
          <p14:tracePt t="4001" x="2884488" y="1625600"/>
          <p14:tracePt t="4017" x="2768600" y="1643063"/>
          <p14:tracePt t="4034" x="2660650" y="1679575"/>
          <p14:tracePt t="4051" x="2571750" y="1714500"/>
          <p14:tracePt t="4057" x="2517775" y="1731963"/>
          <p14:tracePt t="4069" x="2490788" y="1751013"/>
          <p14:tracePt t="4084" x="2428875" y="1776413"/>
          <p14:tracePt t="4101" x="2411413" y="1795463"/>
          <p14:tracePt t="4117" x="2411413" y="1803400"/>
          <p14:tracePt t="4134" x="2393950" y="1822450"/>
          <p14:tracePt t="4152" x="2357438" y="1866900"/>
          <p14:tracePt t="4169" x="2295525" y="1919288"/>
          <p14:tracePt t="4185" x="2224088" y="1982788"/>
          <p14:tracePt t="4202" x="2179638" y="2036763"/>
          <p14:tracePt t="4219" x="2116138" y="2108200"/>
          <p14:tracePt t="4235" x="2071688" y="2187575"/>
          <p14:tracePt t="4252" x="2017713" y="2286000"/>
          <p14:tracePt t="4269" x="1965325" y="2401888"/>
          <p14:tracePt t="4285" x="1901825" y="2527300"/>
          <p14:tracePt t="4302" x="1830388" y="2660650"/>
          <p14:tracePt t="4319" x="1776413" y="2786063"/>
          <p14:tracePt t="4321" x="1758950" y="2840038"/>
          <p14:tracePt t="4337" x="1741488" y="2928938"/>
          <p14:tracePt t="4353" x="1741488" y="2946400"/>
          <p14:tracePt t="4369" x="1724025" y="2965450"/>
          <p14:tracePt t="4426" x="1724025" y="2955925"/>
          <p14:tracePt t="4434" x="1731963" y="2946400"/>
          <p14:tracePt t="4441" x="1731963" y="2928938"/>
          <p14:tracePt t="4452" x="1741488" y="2901950"/>
          <p14:tracePt t="4469" x="1758950" y="2830513"/>
          <p14:tracePt t="4486" x="1768475" y="2768600"/>
          <p14:tracePt t="4503" x="1768475" y="2679700"/>
          <p14:tracePt t="4521" x="1768475" y="2589213"/>
          <p14:tracePt t="4538" x="1768475" y="2536825"/>
          <p14:tracePt t="4553" x="1768475" y="2500313"/>
          <p14:tracePt t="4577" x="1768475" y="2490788"/>
          <p14:tracePt t="4625" x="1751013" y="2490788"/>
          <p14:tracePt t="4633" x="1741488" y="2490788"/>
          <p14:tracePt t="4649" x="1724025" y="2509838"/>
          <p14:tracePt t="4661" x="1714500" y="2536825"/>
          <p14:tracePt t="4671" x="1704975" y="2562225"/>
          <p14:tracePt t="4687" x="1679575" y="2608263"/>
          <p14:tracePt t="4703" x="1660525" y="2660650"/>
          <p14:tracePt t="4720" x="1643063" y="2751138"/>
          <p14:tracePt t="4737" x="1616075" y="2884488"/>
          <p14:tracePt t="4753" x="1598613" y="3017838"/>
          <p14:tracePt t="4772" x="1598613" y="3232150"/>
          <p14:tracePt t="4787" x="1598613" y="3322638"/>
          <p14:tracePt t="4804" x="1598613" y="3536950"/>
          <p14:tracePt t="4822" x="1598613" y="3652838"/>
          <p14:tracePt t="4837" x="1598613" y="3776663"/>
          <p14:tracePt t="4854" x="1616075" y="3911600"/>
          <p14:tracePt t="4873" x="1643063" y="4037013"/>
          <p14:tracePt t="4888" x="1679575" y="4152900"/>
          <p14:tracePt t="4904" x="1704975" y="4214813"/>
          <p14:tracePt t="4921" x="1714500" y="4232275"/>
          <p14:tracePt t="4938" x="1714500" y="4241800"/>
          <p14:tracePt t="4971" x="1714500" y="4251325"/>
          <p14:tracePt t="4988" x="1714500" y="4259263"/>
          <p14:tracePt t="5061" x="1714500" y="4268788"/>
          <p14:tracePt t="5085" x="1704975" y="4276725"/>
          <p14:tracePt t="5109" x="1697038" y="4286250"/>
          <p14:tracePt t="5117" x="1697038" y="4295775"/>
          <p14:tracePt t="5126" x="1697038" y="4303713"/>
          <p14:tracePt t="5142" x="1687513" y="4322763"/>
          <p14:tracePt t="5158" x="1679575" y="4330700"/>
          <p14:tracePt t="5173" x="1670050" y="4330700"/>
          <p14:tracePt t="5191" x="1670050" y="4340225"/>
          <p14:tracePt t="5445" x="1670050" y="4322763"/>
          <p14:tracePt t="5453" x="1670050" y="4313238"/>
          <p14:tracePt t="5461" x="1670050" y="4295775"/>
          <p14:tracePt t="5477" x="1670050" y="4276725"/>
          <p14:tracePt t="5490" x="1670050" y="4268788"/>
          <p14:tracePt t="5506" x="1652588" y="4251325"/>
          <p14:tracePt t="5524" x="1616075" y="4224338"/>
          <p14:tracePt t="5541" x="1608138" y="4214813"/>
          <p14:tracePt t="5734" x="1608138" y="4224338"/>
          <p14:tracePt t="5741" x="1616075" y="4251325"/>
          <p14:tracePt t="5757" x="1652588" y="4295775"/>
          <p14:tracePt t="5774" x="1697038" y="4322763"/>
          <p14:tracePt t="5791" x="1724025" y="4367213"/>
          <p14:tracePt t="5807" x="1803400" y="4419600"/>
          <p14:tracePt t="5824" x="1866900" y="4483100"/>
          <p14:tracePt t="5841" x="1911350" y="4527550"/>
          <p14:tracePt t="5858" x="1946275" y="4572000"/>
          <p14:tracePt t="5876" x="1965325" y="4572000"/>
          <p14:tracePt t="7682" x="1973263" y="4572000"/>
          <p14:tracePt t="8825" x="1973263" y="4562475"/>
          <p14:tracePt t="8833" x="1973263" y="4537075"/>
          <p14:tracePt t="8841" x="1973263" y="4483100"/>
          <p14:tracePt t="8853" x="1973263" y="4394200"/>
          <p14:tracePt t="8870" x="1928813" y="4133850"/>
          <p14:tracePt t="8888" x="1830388" y="3687763"/>
          <p14:tracePt t="8904" x="1741488" y="3384550"/>
          <p14:tracePt t="8921" x="1670050" y="3125788"/>
          <p14:tracePt t="8937" x="1616075" y="2919413"/>
          <p14:tracePt t="8953" x="1581150" y="2732088"/>
          <p14:tracePt t="8971" x="1536700" y="2589213"/>
          <p14:tracePt t="8987" x="1500188" y="2465388"/>
          <p14:tracePt t="9004" x="1490663" y="2366963"/>
          <p14:tracePt t="9020" x="1473200" y="2303463"/>
          <p14:tracePt t="9037" x="1465263" y="2286000"/>
          <p14:tracePt t="9054" x="1465263" y="2268538"/>
          <p14:tracePt t="9169" x="1465263" y="2259013"/>
          <p14:tracePt t="9186" x="1455738" y="2251075"/>
          <p14:tracePt t="9194" x="1446213" y="2241550"/>
          <p14:tracePt t="9204" x="1438275" y="2214563"/>
          <p14:tracePt t="9221" x="1428750" y="2179638"/>
          <p14:tracePt t="9240" x="1393825" y="2108200"/>
          <p14:tracePt t="9257" x="1374775" y="2081213"/>
          <p14:tracePt t="9273" x="1357313" y="2062163"/>
          <p14:tracePt t="9289" x="1347788" y="2062163"/>
          <p14:tracePt t="9305" x="1347788" y="2054225"/>
          <p14:tracePt t="9429" x="1357313" y="2054225"/>
          <p14:tracePt t="9438" x="1366838" y="2054225"/>
          <p14:tracePt t="9445" x="1374775" y="2054225"/>
          <p14:tracePt t="9456" x="1384300" y="2054225"/>
          <p14:tracePt t="9472" x="1401763" y="2054225"/>
          <p14:tracePt t="9489" x="1419225" y="2054225"/>
          <p14:tracePt t="9506" x="1438275" y="2062163"/>
          <p14:tracePt t="9522" x="1490663" y="2081213"/>
          <p14:tracePt t="9541" x="1562100" y="2116138"/>
          <p14:tracePt t="9557" x="1589088" y="2133600"/>
          <p14:tracePt t="9573" x="1633538" y="2179638"/>
          <p14:tracePt t="9590" x="1652588" y="2205038"/>
          <p14:tracePt t="9607" x="1670050" y="2224088"/>
          <p14:tracePt t="9623" x="1687513" y="2251075"/>
          <p14:tracePt t="9639" x="1687513" y="2268538"/>
          <p14:tracePt t="9656" x="1697038" y="2286000"/>
          <p14:tracePt t="9673" x="1697038" y="2303463"/>
          <p14:tracePt t="9690" x="1704975" y="2322513"/>
          <p14:tracePt t="9709" x="1704975" y="2366963"/>
          <p14:tracePt t="9724" x="1704975" y="2384425"/>
          <p14:tracePt t="9741" x="1704975" y="2401888"/>
          <p14:tracePt t="9757" x="1704975" y="2411413"/>
          <p14:tracePt t="9791" x="1704975" y="2419350"/>
          <p14:tracePt t="9807" x="1704975" y="2428875"/>
          <p14:tracePt t="10949" x="1714500" y="2428875"/>
          <p14:tracePt t="10957" x="1724025" y="2428875"/>
          <p14:tracePt t="10965" x="1731963" y="2428875"/>
          <p14:tracePt t="10978" x="1768475" y="2401888"/>
          <p14:tracePt t="10995" x="1822450" y="2347913"/>
          <p14:tracePt t="11014" x="2044700" y="2295525"/>
          <p14:tracePt t="11029" x="2312988" y="2251075"/>
          <p14:tracePt t="11046" x="2643188" y="2241550"/>
          <p14:tracePt t="11062" x="2982913" y="2241550"/>
          <p14:tracePt t="11079" x="3303588" y="2241550"/>
          <p14:tracePt t="11095" x="3544888" y="2241550"/>
          <p14:tracePt t="11100" x="3652838" y="2241550"/>
          <p14:tracePt t="11112" x="3751263" y="2241550"/>
          <p14:tracePt t="11129" x="3929063" y="2251075"/>
          <p14:tracePt t="11146" x="4071938" y="2259013"/>
          <p14:tracePt t="11162" x="4205288" y="2276475"/>
          <p14:tracePt t="11180" x="4402138" y="2276475"/>
          <p14:tracePt t="11198" x="4518025" y="2286000"/>
          <p14:tracePt t="11213" x="4643438" y="2286000"/>
          <p14:tracePt t="11230" x="4786313" y="2295525"/>
          <p14:tracePt t="11248" x="4946650" y="2303463"/>
          <p14:tracePt t="11263" x="5133975" y="2303463"/>
          <p14:tracePt t="11279" x="5322888" y="2303463"/>
          <p14:tracePt t="11296" x="5510213" y="2303463"/>
          <p14:tracePt t="11313" x="5705475" y="2303463"/>
          <p14:tracePt t="11330" x="5894388" y="2303463"/>
          <p14:tracePt t="11348" x="6116638" y="2303463"/>
          <p14:tracePt t="11365" x="6251575" y="2303463"/>
          <p14:tracePt t="11381" x="6348413" y="2303463"/>
          <p14:tracePt t="11397" x="6419850" y="2303463"/>
          <p14:tracePt t="11413" x="6473825" y="2303463"/>
          <p14:tracePt t="11430" x="6491288" y="2303463"/>
          <p14:tracePt t="11447" x="6500813" y="2303463"/>
          <p14:tracePt t="11581" x="6491288" y="2303463"/>
          <p14:tracePt t="11605" x="6483350" y="2303463"/>
          <p14:tracePt t="11614" x="6473825" y="2303463"/>
          <p14:tracePt t="11733" x="6456363" y="2303463"/>
          <p14:tracePt t="11750" x="6446838" y="2303463"/>
          <p14:tracePt t="11757" x="6438900" y="2303463"/>
          <p14:tracePt t="11773" x="6429375" y="2303463"/>
          <p14:tracePt t="11783" x="6419850" y="2303463"/>
          <p14:tracePt t="11799" x="6411913" y="2303463"/>
          <p14:tracePt t="11815" x="6402388" y="2303463"/>
          <p14:tracePt t="11832" x="6394450" y="2295525"/>
          <p14:tracePt t="11854" x="6367463" y="2295525"/>
          <p14:tracePt t="11865" x="6357938" y="2295525"/>
          <p14:tracePt t="11883" x="6313488" y="2295525"/>
          <p14:tracePt t="11901" x="6224588" y="2295525"/>
          <p14:tracePt t="11917" x="6134100" y="2295525"/>
          <p14:tracePt t="11933" x="6037263" y="2295525"/>
          <p14:tracePt t="11949" x="5956300" y="2295525"/>
          <p14:tracePt t="11965" x="5884863" y="2295525"/>
          <p14:tracePt t="11983" x="5840413" y="2295525"/>
          <p14:tracePt t="11999" x="5830888" y="2295525"/>
          <p14:tracePt t="12016" x="5786438" y="2295525"/>
          <p14:tracePt t="12032" x="5724525" y="2295525"/>
          <p14:tracePt t="12049" x="5661025" y="2295525"/>
          <p14:tracePt t="12066" x="5554663" y="2295525"/>
          <p14:tracePt t="12084" x="5438775" y="2295525"/>
          <p14:tracePt t="12099" x="5340350" y="2295525"/>
          <p14:tracePt t="12116" x="5295900" y="2295525"/>
          <p14:tracePt t="12289" x="5303838" y="2295525"/>
          <p14:tracePt t="12297" x="5313363" y="2295525"/>
          <p14:tracePt t="12305" x="5330825" y="2295525"/>
          <p14:tracePt t="12321" x="5348288" y="2295525"/>
          <p14:tracePt t="12334" x="5357813" y="2295525"/>
          <p14:tracePt t="12350" x="5367338" y="2295525"/>
          <p14:tracePt t="12505" x="5375275" y="2295525"/>
          <p14:tracePt t="12513" x="5384800" y="2295525"/>
          <p14:tracePt t="12585" x="5394325" y="2295525"/>
          <p14:tracePt t="12602" x="5411788" y="2295525"/>
          <p14:tracePt t="12609" x="5419725" y="2295525"/>
          <p14:tracePt t="12619" x="5446713" y="2295525"/>
          <p14:tracePt t="12635" x="5510213" y="2295525"/>
          <p14:tracePt t="12652" x="5643563" y="2303463"/>
          <p14:tracePt t="12668" x="5795963" y="2303463"/>
          <p14:tracePt t="12686" x="5929313" y="2303463"/>
          <p14:tracePt t="12702" x="6018213" y="2312988"/>
          <p14:tracePt t="12718" x="6027738" y="2312988"/>
          <p14:tracePt t="12825" x="6037263" y="2312988"/>
          <p14:tracePt t="12833" x="6045200" y="2312988"/>
          <p14:tracePt t="12841" x="6054725" y="2312988"/>
          <p14:tracePt t="12852" x="6072188" y="2312988"/>
          <p14:tracePt t="12869" x="6116638" y="2312988"/>
          <p14:tracePt t="12888" x="6232525" y="2312988"/>
          <p14:tracePt t="12902" x="6313488" y="2322513"/>
          <p14:tracePt t="12920" x="6616700" y="2366963"/>
          <p14:tracePt t="12937" x="6831013" y="2384425"/>
          <p14:tracePt t="12953" x="7018338" y="2401888"/>
          <p14:tracePt t="12970" x="7108825" y="2411413"/>
          <p14:tracePt t="12987" x="7126288" y="2411413"/>
          <p14:tracePt t="13177" x="7134225" y="2411413"/>
          <p14:tracePt t="13187" x="7143750" y="2411413"/>
          <p14:tracePt t="13289" x="7153275" y="2411413"/>
          <p14:tracePt t="13305" x="7161213" y="2411413"/>
          <p14:tracePt t="13313" x="7170738" y="2411413"/>
          <p14:tracePt t="13513" x="7180263" y="2411413"/>
          <p14:tracePt t="13521" x="7180263" y="2401888"/>
          <p14:tracePt t="13538" x="7205663" y="2393950"/>
          <p14:tracePt t="13555" x="7242175" y="2374900"/>
          <p14:tracePt t="13572" x="7251700" y="2366963"/>
          <p14:tracePt t="13589" x="7277100" y="2357438"/>
          <p14:tracePt t="13753" x="7286625" y="2347913"/>
          <p14:tracePt t="13761" x="7296150" y="2347913"/>
          <p14:tracePt t="14441" x="7286625" y="2347913"/>
          <p14:tracePt t="14449" x="7277100" y="2347913"/>
          <p14:tracePt t="14459" x="7259638" y="2347913"/>
          <p14:tracePt t="14476" x="7205663" y="2347913"/>
          <p14:tracePt t="14492" x="7054850" y="2339975"/>
          <p14:tracePt t="14509" x="6867525" y="2330450"/>
          <p14:tracePt t="14526" x="6653213" y="2312988"/>
          <p14:tracePt t="14542" x="6473825" y="2312988"/>
          <p14:tracePt t="14545" x="6394450" y="2312988"/>
          <p14:tracePt t="14560" x="6251575" y="2312988"/>
          <p14:tracePt t="14577" x="6134100" y="2303463"/>
          <p14:tracePt t="14593" x="6072188" y="2303463"/>
          <p14:tracePt t="14609" x="6054725" y="2303463"/>
          <p14:tracePt t="14643" x="6037263" y="2303463"/>
          <p14:tracePt t="14660" x="6000750" y="2303463"/>
          <p14:tracePt t="14676" x="5965825" y="2303463"/>
          <p14:tracePt t="14693" x="5919788" y="2295525"/>
          <p14:tracePt t="14710" x="5857875" y="2286000"/>
          <p14:tracePt t="14728" x="5715000" y="2268538"/>
          <p14:tracePt t="14744" x="5608638" y="2251075"/>
          <p14:tracePt t="14761" x="5510213" y="2251075"/>
          <p14:tracePt t="14777" x="5411788" y="2232025"/>
          <p14:tracePt t="14793" x="5313363" y="2224088"/>
          <p14:tracePt t="14811" x="5241925" y="2224088"/>
          <p14:tracePt t="14827" x="5224463" y="2224088"/>
          <p14:tracePt t="14843" x="5214938" y="2224088"/>
          <p14:tracePt t="14897" x="5205413" y="2224088"/>
          <p14:tracePt t="14905" x="5187950" y="2224088"/>
          <p14:tracePt t="14914" x="5180013" y="2224088"/>
          <p14:tracePt t="15085" x="5197475" y="2224088"/>
          <p14:tracePt t="15094" x="5214938" y="2224088"/>
          <p14:tracePt t="15101" x="5241925" y="2224088"/>
          <p14:tracePt t="15111" x="5276850" y="2224088"/>
          <p14:tracePt t="15129" x="5367338" y="2224088"/>
          <p14:tracePt t="15134" x="5411788" y="2224088"/>
          <p14:tracePt t="15145" x="5465763" y="2224088"/>
          <p14:tracePt t="15162" x="5545138" y="2224088"/>
          <p14:tracePt t="15178" x="5581650" y="2224088"/>
          <p14:tracePt t="15230" x="5589588" y="2224088"/>
          <p14:tracePt t="15237" x="5599113" y="2224088"/>
          <p14:tracePt t="15262" x="5599113" y="2214563"/>
          <p14:tracePt t="15326" x="5608638" y="2214563"/>
          <p14:tracePt t="15333" x="5616575" y="2214563"/>
          <p14:tracePt t="15345" x="5626100" y="2214563"/>
          <p14:tracePt t="15362" x="5661025" y="2214563"/>
          <p14:tracePt t="15381" x="5751513" y="2214563"/>
          <p14:tracePt t="15397" x="5840413" y="2214563"/>
          <p14:tracePt t="15413" x="5946775" y="2214563"/>
          <p14:tracePt t="15431" x="6054725" y="2214563"/>
          <p14:tracePt t="15446" x="6108700" y="2214563"/>
          <p14:tracePt t="15463" x="6134100" y="2214563"/>
          <p14:tracePt t="15549" x="6143625" y="2214563"/>
          <p14:tracePt t="15558" x="6153150" y="2214563"/>
          <p14:tracePt t="15574" x="6170613" y="2214563"/>
          <p14:tracePt t="15583" x="6180138" y="2214563"/>
          <p14:tracePt t="15597" x="6215063" y="2214563"/>
          <p14:tracePt t="15614" x="6269038" y="2214563"/>
          <p14:tracePt t="15631" x="6340475" y="2214563"/>
          <p14:tracePt t="15636" x="6367463" y="2214563"/>
          <p14:tracePt t="15647" x="6402388" y="2214563"/>
          <p14:tracePt t="15664" x="6473825" y="2214563"/>
          <p14:tracePt t="15681" x="6545263" y="2214563"/>
          <p14:tracePt t="15697" x="6589713" y="2214563"/>
          <p14:tracePt t="15714" x="6599238" y="2214563"/>
          <p14:tracePt t="15741" x="6608763" y="2214563"/>
          <p14:tracePt t="15750" x="6616700" y="2214563"/>
          <p14:tracePt t="15767" x="6626225" y="2214563"/>
          <p14:tracePt t="15781" x="6643688" y="2205038"/>
          <p14:tracePt t="15797" x="6661150" y="2197100"/>
          <p14:tracePt t="15815" x="6670675" y="2197100"/>
          <p14:tracePt t="15832" x="6705600" y="2179638"/>
          <p14:tracePt t="15847" x="6732588" y="2179638"/>
          <p14:tracePt t="15864" x="6769100" y="2179638"/>
          <p14:tracePt t="15882" x="6786563" y="2179638"/>
          <p14:tracePt t="15898" x="6813550" y="2179638"/>
          <p14:tracePt t="15916" x="6831013" y="2179638"/>
          <p14:tracePt t="15933" x="6848475" y="2179638"/>
          <p14:tracePt t="15949" x="6875463" y="2179638"/>
          <p14:tracePt t="15965" x="6894513" y="2179638"/>
          <p14:tracePt t="15982" x="6911975" y="2187575"/>
          <p14:tracePt t="15998" x="6919913" y="2187575"/>
          <p14:tracePt t="16016" x="6929438" y="2187575"/>
          <p14:tracePt t="16032" x="6956425" y="2197100"/>
          <p14:tracePt t="16048" x="6965950" y="2205038"/>
          <p14:tracePt t="16066" x="6983413" y="2205038"/>
          <p14:tracePt t="16083" x="6991350" y="2205038"/>
          <p14:tracePt t="16189" x="6991350" y="2214563"/>
          <p14:tracePt t="16198" x="7000875" y="2214563"/>
          <p14:tracePt t="16220" x="7010400" y="2224088"/>
          <p14:tracePt t="16236" x="7018338" y="2232025"/>
          <p14:tracePt t="16260" x="7037388" y="2232025"/>
          <p14:tracePt t="16275" x="7045325" y="2251075"/>
          <p14:tracePt t="16283" x="7054850" y="2251075"/>
          <p14:tracePt t="16297" x="7062788" y="2251075"/>
          <p14:tracePt t="16316" x="7081838" y="2259013"/>
          <p14:tracePt t="17294" x="7072313" y="2259013"/>
          <p14:tracePt t="17469" x="7062788" y="2268538"/>
          <p14:tracePt t="17477" x="7062788" y="2276475"/>
          <p14:tracePt t="17493" x="7054850" y="2276475"/>
          <p14:tracePt t="17533" x="7045325" y="2276475"/>
          <p14:tracePt t="17541" x="7037388" y="2276475"/>
          <p14:tracePt t="18129" x="7027863" y="2286000"/>
          <p14:tracePt t="18177" x="7010400" y="2295525"/>
          <p14:tracePt t="18194" x="7000875" y="2295525"/>
          <p14:tracePt t="18209" x="6973888" y="2303463"/>
          <p14:tracePt t="18217" x="6956425" y="2303463"/>
          <p14:tracePt t="18227" x="6919913" y="2303463"/>
          <p14:tracePt t="18241" x="6858000" y="2303463"/>
          <p14:tracePt t="18258" x="6777038" y="2303463"/>
          <p14:tracePt t="18272" x="6599238" y="2303463"/>
          <p14:tracePt t="18289" x="6384925" y="2303463"/>
          <p14:tracePt t="18306" x="6251575" y="2322513"/>
          <p14:tracePt t="18324" x="6153150" y="2330450"/>
          <p14:tracePt t="18341" x="6081713" y="2330450"/>
          <p14:tracePt t="18357" x="6000750" y="2330450"/>
          <p14:tracePt t="18375" x="5983288" y="2330450"/>
          <p14:tracePt t="18393" x="5956300" y="2330450"/>
          <p14:tracePt t="18425" x="5946775" y="2330450"/>
          <p14:tracePt t="18441" x="5919788" y="2330450"/>
          <p14:tracePt t="18459" x="5875338" y="2330450"/>
          <p14:tracePt t="18475" x="5822950" y="2330450"/>
          <p14:tracePt t="18492" x="5786438" y="2330450"/>
          <p14:tracePt t="18509" x="5732463" y="2330450"/>
          <p14:tracePt t="18525" x="5680075" y="2330450"/>
          <p14:tracePt t="18542" x="5670550" y="2330450"/>
          <p14:tracePt t="18558" x="5661025" y="2330450"/>
          <p14:tracePt t="18576" x="5634038" y="2330450"/>
          <p14:tracePt t="18593" x="5616575" y="2330450"/>
          <p14:tracePt t="18610" x="5572125" y="2330450"/>
          <p14:tracePt t="18626" x="5545138" y="2330450"/>
          <p14:tracePt t="18642" x="5510213" y="2330450"/>
          <p14:tracePt t="18659" x="5446713" y="2330450"/>
          <p14:tracePt t="18676" x="5429250" y="2322513"/>
          <p14:tracePt t="18801" x="5419725" y="2312988"/>
          <p14:tracePt t="18809" x="5411788" y="2312988"/>
          <p14:tracePt t="18849" x="5402263" y="2303463"/>
          <p14:tracePt t="18921" x="5411788" y="2303463"/>
          <p14:tracePt t="18929" x="5429250" y="2303463"/>
          <p14:tracePt t="18944" x="5483225" y="2303463"/>
          <p14:tracePt t="18961" x="5554663" y="2303463"/>
          <p14:tracePt t="18977" x="5670550" y="2303463"/>
          <p14:tracePt t="18994" x="5830888" y="2295525"/>
          <p14:tracePt t="19011" x="6018213" y="2286000"/>
          <p14:tracePt t="19027" x="6224588" y="2286000"/>
          <p14:tracePt t="19044" x="6419850" y="2286000"/>
          <p14:tracePt t="19060" x="6589713" y="2286000"/>
          <p14:tracePt t="19077" x="6715125" y="2286000"/>
          <p14:tracePt t="19094" x="6831013" y="2286000"/>
          <p14:tracePt t="19111" x="6902450" y="2286000"/>
          <p14:tracePt t="19112" x="6929438" y="2286000"/>
          <p14:tracePt t="19129" x="6965950" y="2295525"/>
          <p14:tracePt t="19145" x="7000875" y="2322513"/>
          <p14:tracePt t="19161" x="7010400" y="2322513"/>
          <p14:tracePt t="19178" x="7010400" y="2330450"/>
          <p14:tracePt t="19195" x="7018338" y="2339975"/>
          <p14:tracePt t="19212" x="7062788" y="2347913"/>
          <p14:tracePt t="19228" x="7089775" y="2347913"/>
          <p14:tracePt t="19244" x="7108825" y="2366963"/>
          <p14:tracePt t="19261" x="7126288" y="2366963"/>
          <p14:tracePt t="19278" x="7143750" y="2366963"/>
          <p14:tracePt t="19297" x="7205663" y="2366963"/>
          <p14:tracePt t="19313" x="7304088" y="2366963"/>
          <p14:tracePt t="19329" x="7419975" y="2366963"/>
          <p14:tracePt t="19345" x="7537450" y="2357438"/>
          <p14:tracePt t="19362" x="7581900" y="2347913"/>
          <p14:tracePt t="19378" x="7608888" y="2339975"/>
          <p14:tracePt t="19426" x="7608888" y="2330450"/>
          <p14:tracePt t="19433" x="7608888" y="2322513"/>
          <p14:tracePt t="19473" x="7608888" y="2312988"/>
          <p14:tracePt t="19481" x="7599363" y="2312988"/>
          <p14:tracePt t="19496" x="7599363" y="2303463"/>
          <p14:tracePt t="19521" x="7589838" y="2303463"/>
          <p14:tracePt t="19537" x="7581900" y="2303463"/>
          <p14:tracePt t="19553" x="7562850" y="2303463"/>
          <p14:tracePt t="19563" x="7554913" y="2303463"/>
          <p14:tracePt t="19579" x="7518400" y="2303463"/>
          <p14:tracePt t="19596" x="7483475" y="2286000"/>
          <p14:tracePt t="19613" x="7456488" y="2276475"/>
          <p14:tracePt t="19629" x="7429500" y="2276475"/>
          <p14:tracePt t="19745" x="7419975" y="2276475"/>
          <p14:tracePt t="19761" x="7385050" y="2276475"/>
          <p14:tracePt t="19769" x="7367588" y="2276475"/>
          <p14:tracePt t="19780" x="7323138" y="2276475"/>
          <p14:tracePt t="19797" x="7242175" y="2276475"/>
          <p14:tracePt t="19814" x="6983413" y="2303463"/>
          <p14:tracePt t="19830" x="6796088" y="2303463"/>
          <p14:tracePt t="19847" x="6394450" y="2303463"/>
          <p14:tracePt t="19865" x="5715000" y="2303463"/>
          <p14:tracePt t="19881" x="5429250" y="2303463"/>
          <p14:tracePt t="19897" x="5367338" y="2312988"/>
          <p14:tracePt t="19931" x="5367338" y="2322513"/>
          <p14:tracePt t="19947" x="5384800" y="2322513"/>
          <p14:tracePt t="19964" x="5411788" y="2322513"/>
          <p14:tracePt t="19981" x="5429250" y="2322513"/>
          <p14:tracePt t="20057" x="5438775" y="2322513"/>
          <p14:tracePt t="20257" x="5446713" y="2322513"/>
          <p14:tracePt t="20289" x="5456238" y="2322513"/>
          <p14:tracePt t="20298" x="5465763" y="2322513"/>
          <p14:tracePt t="20305" x="5473700" y="2322513"/>
          <p14:tracePt t="20316" x="5483225" y="2322513"/>
          <p14:tracePt t="20332" x="5491163" y="2322513"/>
          <p14:tracePt t="20353" x="5500688" y="2322513"/>
          <p14:tracePt t="20441" x="5491163" y="2322513"/>
          <p14:tracePt t="20450" x="5483225" y="2322513"/>
          <p14:tracePt t="20465" x="5473700" y="2322513"/>
          <p14:tracePt t="20561" x="5465763" y="2322513"/>
          <p14:tracePt t="20569" x="5456238" y="2322513"/>
          <p14:tracePt t="20584" x="5419725" y="2322513"/>
          <p14:tracePt t="20601" x="5394325" y="2322513"/>
          <p14:tracePt t="20617" x="5367338" y="2322513"/>
          <p14:tracePt t="20633" x="5340350" y="2322513"/>
          <p14:tracePt t="20650" x="5322888" y="2312988"/>
          <p14:tracePt t="20729" x="5330825" y="2312988"/>
          <p14:tracePt t="20737" x="5340350" y="2312988"/>
          <p14:tracePt t="20750" x="5375275" y="2295525"/>
          <p14:tracePt t="20769" x="5473700" y="2286000"/>
          <p14:tracePt t="20785" x="5608638" y="2276475"/>
          <p14:tracePt t="20801" x="5795963" y="2276475"/>
          <p14:tracePt t="20818" x="6018213" y="2276475"/>
          <p14:tracePt t="20835" x="6242050" y="2276475"/>
          <p14:tracePt t="20851" x="6411913" y="2276475"/>
          <p14:tracePt t="20868" x="6446838" y="2276475"/>
          <p14:tracePt t="20901" x="6465888" y="2276475"/>
          <p14:tracePt t="20918" x="6473825" y="2276475"/>
          <p14:tracePt t="20936" x="6429375" y="2276475"/>
          <p14:tracePt t="20953" x="6367463" y="2276475"/>
          <p14:tracePt t="20969" x="6313488" y="2276475"/>
          <p14:tracePt t="20985" x="6259513" y="2276475"/>
          <p14:tracePt t="21001" x="6224588" y="2276475"/>
          <p14:tracePt t="21077" x="6215063" y="2276475"/>
          <p14:tracePt t="21085" x="6205538" y="2276475"/>
          <p14:tracePt t="21102" x="6170613" y="2259013"/>
          <p14:tracePt t="21119" x="6143625" y="2259013"/>
          <p14:tracePt t="21135" x="6116638" y="2259013"/>
          <p14:tracePt t="21334" x="6108700" y="2259013"/>
          <p14:tracePt t="21341" x="6099175" y="2259013"/>
          <p14:tracePt t="21357" x="6089650" y="2259013"/>
          <p14:tracePt t="21369" x="6072188" y="2259013"/>
          <p14:tracePt t="21386" x="6027738" y="2259013"/>
          <p14:tracePt t="21404" x="5991225" y="2259013"/>
          <p14:tracePt t="21421" x="5983288" y="2259013"/>
          <p14:tracePt t="21573" x="5991225" y="2259013"/>
          <p14:tracePt t="21581" x="6027738" y="2259013"/>
          <p14:tracePt t="21590" x="6072188" y="2259013"/>
          <p14:tracePt t="21605" x="6161088" y="2259013"/>
          <p14:tracePt t="21621" x="6259513" y="2259013"/>
          <p14:tracePt t="21638" x="6323013" y="2259013"/>
          <p14:tracePt t="21654" x="6340475" y="2259013"/>
          <p14:tracePt t="21672" x="6357938" y="2259013"/>
          <p14:tracePt t="21677" x="6367463" y="2259013"/>
          <p14:tracePt t="21717" x="6375400" y="2259013"/>
          <p14:tracePt t="21781" x="6384925" y="2259013"/>
          <p14:tracePt t="21797" x="6394450" y="2259013"/>
          <p14:tracePt t="21808" x="6402388" y="2259013"/>
          <p14:tracePt t="21823" x="6411913" y="2259013"/>
          <p14:tracePt t="21838" x="6419850" y="2259013"/>
          <p14:tracePt t="21856" x="6438900" y="2259013"/>
          <p14:tracePt t="21872" x="6473825" y="2259013"/>
          <p14:tracePt t="21888" x="6510338" y="2259013"/>
          <p14:tracePt t="21905" x="6537325" y="2259013"/>
          <p14:tracePt t="21922" x="6562725" y="2259013"/>
          <p14:tracePt t="21938" x="6581775" y="2259013"/>
          <p14:tracePt t="21975" x="6589713" y="2259013"/>
          <p14:tracePt t="22149" x="6572250" y="2259013"/>
          <p14:tracePt t="22157" x="6554788" y="2259013"/>
          <p14:tracePt t="22174" x="6500813" y="2259013"/>
          <p14:tracePt t="22190" x="6456363" y="2259013"/>
          <p14:tracePt t="22206" x="6402388" y="2259013"/>
          <p14:tracePt t="22223" x="6348413" y="2259013"/>
          <p14:tracePt t="22240" x="6286500" y="2259013"/>
          <p14:tracePt t="22256" x="6197600" y="2259013"/>
          <p14:tracePt t="22273" x="6116638" y="2259013"/>
          <p14:tracePt t="22292" x="6099175" y="2259013"/>
          <p14:tracePt t="22341" x="6089650" y="2259013"/>
          <p14:tracePt t="22413" x="6116638" y="2259013"/>
          <p14:tracePt t="22422" x="6143625" y="2259013"/>
          <p14:tracePt t="22429" x="6161088" y="2259013"/>
          <p14:tracePt t="22440" x="6215063" y="2259013"/>
          <p14:tracePt t="22458" x="6330950" y="2259013"/>
          <p14:tracePt t="22474" x="6483350" y="2259013"/>
          <p14:tracePt t="22492" x="6670675" y="2259013"/>
          <p14:tracePt t="22509" x="6688138" y="2259013"/>
          <p14:tracePt t="22629" x="6697663" y="2259013"/>
          <p14:tracePt t="22893" x="6688138" y="2259013"/>
          <p14:tracePt t="22901" x="6661150" y="2259013"/>
          <p14:tracePt t="22911" x="6653213" y="2259013"/>
          <p14:tracePt t="22926" x="6634163" y="2259013"/>
          <p14:tracePt t="22943" x="6626225" y="2259013"/>
          <p14:tracePt t="23726" x="6616700" y="2259013"/>
          <p14:tracePt t="23758" x="6608763" y="2259013"/>
          <p14:tracePt t="23773" x="6599238" y="2259013"/>
          <p14:tracePt t="23845" x="6589713" y="2259013"/>
          <p14:tracePt t="23853" x="6581775" y="2241550"/>
          <p14:tracePt t="23863" x="6562725" y="2241550"/>
          <p14:tracePt t="23879" x="6510338" y="2241550"/>
          <p14:tracePt t="23896" x="6446838" y="2241550"/>
          <p14:tracePt t="23914" x="6411913" y="2241550"/>
          <p14:tracePt t="23930" x="6394450" y="2241550"/>
          <p14:tracePt t="23946" x="6375400" y="2259013"/>
          <p14:tracePt t="23964" x="6367463" y="2268538"/>
          <p14:tracePt t="23980" x="6367463" y="2286000"/>
          <p14:tracePt t="23999" x="6367463" y="2303463"/>
          <p14:tracePt t="24014" x="6367463" y="2330450"/>
          <p14:tracePt t="24030" x="6375400" y="2330450"/>
          <p14:tracePt t="24047" x="6375400" y="2339975"/>
          <p14:tracePt t="24065" x="6411913" y="2374900"/>
          <p14:tracePt t="24080" x="6419850" y="2374900"/>
          <p14:tracePt t="24098" x="6446838" y="2384425"/>
          <p14:tracePt t="24114" x="6473825" y="2393950"/>
          <p14:tracePt t="24194" x="6483350" y="2393950"/>
          <p14:tracePt t="24305" x="6483350" y="2384425"/>
          <p14:tracePt t="24315" x="6473825" y="2374900"/>
          <p14:tracePt t="24329" x="6465888" y="2366963"/>
          <p14:tracePt t="24337" x="6446838" y="2357438"/>
          <p14:tracePt t="24348" x="6419850" y="2357438"/>
          <p14:tracePt t="24365" x="6357938" y="2347913"/>
          <p14:tracePt t="24382" x="6251575" y="2347913"/>
          <p14:tracePt t="24398" x="6116638" y="2347913"/>
          <p14:tracePt t="24400" x="6037263" y="2347913"/>
          <p14:tracePt t="24417" x="5867400" y="2357438"/>
          <p14:tracePt t="24433" x="5697538" y="2393950"/>
          <p14:tracePt t="24449" x="5545138" y="2419350"/>
          <p14:tracePt t="24466" x="5419725" y="2455863"/>
          <p14:tracePt t="24482" x="5295900" y="2473325"/>
          <p14:tracePt t="24499" x="5187950" y="2490788"/>
          <p14:tracePt t="24516" x="5099050" y="2509838"/>
          <p14:tracePt t="24533" x="5037138" y="2527300"/>
          <p14:tracePt t="24549" x="5010150" y="2527300"/>
          <p14:tracePt t="24566" x="4973638" y="2527300"/>
          <p14:tracePt t="24582" x="4919663" y="2527300"/>
          <p14:tracePt t="24584" x="4894263" y="2527300"/>
          <p14:tracePt t="24600" x="4867275" y="2490788"/>
          <p14:tracePt t="24617" x="4830763" y="2482850"/>
          <p14:tracePt t="24633" x="4803775" y="2465388"/>
          <p14:tracePt t="24649" x="4786313" y="2465388"/>
          <p14:tracePt t="24730" x="4786313" y="2473325"/>
          <p14:tracePt t="24737" x="4786313" y="2490788"/>
          <p14:tracePt t="24750" x="4786313" y="2500313"/>
          <p14:tracePt t="24768" x="4803775" y="2536825"/>
          <p14:tracePt t="24785" x="4813300" y="2544763"/>
          <p14:tracePt t="24801" x="4813300" y="2554288"/>
          <p14:tracePt t="24817" x="4830763" y="2571750"/>
          <p14:tracePt t="24834" x="4830763" y="2589213"/>
          <p14:tracePt t="24851" x="4840288" y="2608263"/>
          <p14:tracePt t="24867" x="4848225" y="2616200"/>
          <p14:tracePt t="24884" x="4867275" y="2633663"/>
          <p14:tracePt t="24900" x="4884738" y="2643188"/>
          <p14:tracePt t="24917" x="4902200" y="2652713"/>
          <p14:tracePt t="24934" x="4911725" y="2652713"/>
          <p14:tracePt t="24950" x="4938713" y="2652713"/>
          <p14:tracePt t="24952" x="4946650" y="2652713"/>
          <p14:tracePt t="24968" x="4983163" y="2652713"/>
          <p14:tracePt t="24985" x="5027613" y="2652713"/>
          <p14:tracePt t="25001" x="5062538" y="2652713"/>
          <p14:tracePt t="25018" x="5099050" y="2660650"/>
          <p14:tracePt t="25035" x="5126038" y="2660650"/>
          <p14:tracePt t="25051" x="5143500" y="2660650"/>
          <p14:tracePt t="25068" x="5160963" y="2660650"/>
          <p14:tracePt t="25084" x="5180013" y="2670175"/>
          <p14:tracePt t="25101" x="5214938" y="2670175"/>
          <p14:tracePt t="25118" x="5259388" y="2670175"/>
          <p14:tracePt t="25134" x="5322888" y="2670175"/>
          <p14:tracePt t="25136" x="5348288" y="2670175"/>
          <p14:tracePt t="25153" x="5402263" y="2670175"/>
          <p14:tracePt t="25169" x="5446713" y="2670175"/>
          <p14:tracePt t="25185" x="5465763" y="2670175"/>
          <p14:tracePt t="25202" x="5473700" y="2660650"/>
          <p14:tracePt t="25218" x="5473700" y="2643188"/>
          <p14:tracePt t="25235" x="5473700" y="2616200"/>
          <p14:tracePt t="25252" x="5473700" y="2589213"/>
          <p14:tracePt t="25269" x="5473700" y="2562225"/>
          <p14:tracePt t="25285" x="5473700" y="2527300"/>
          <p14:tracePt t="25302" x="5473700" y="2490788"/>
          <p14:tracePt t="25319" x="5473700" y="2455863"/>
          <p14:tracePt t="25336" x="5473700" y="2428875"/>
          <p14:tracePt t="25473" x="5473700" y="2419350"/>
          <p14:tracePt t="25569" x="5473700" y="2401888"/>
          <p14:tracePt t="25577" x="5483225" y="2401888"/>
          <p14:tracePt t="25587" x="5483225" y="2393950"/>
          <p14:tracePt t="25617" x="5491163" y="2384425"/>
          <p14:tracePt t="25634" x="5491163" y="2374900"/>
          <p14:tracePt t="25649" x="5500688" y="2374900"/>
          <p14:tracePt t="25777" x="5510213" y="2366963"/>
          <p14:tracePt t="25793" x="5510213" y="2393950"/>
          <p14:tracePt t="25801" x="5510213" y="2411413"/>
          <p14:tracePt t="25809" x="5518150" y="2428875"/>
          <p14:tracePt t="25821" x="5537200" y="2446338"/>
          <p14:tracePt t="25837" x="5554663" y="2490788"/>
          <p14:tracePt t="25854" x="5562600" y="2500313"/>
          <p14:tracePt t="25873" x="5572125" y="2527300"/>
          <p14:tracePt t="25889" x="5572125" y="2536825"/>
          <p14:tracePt t="25905" x="5572125" y="2544763"/>
          <p14:tracePt t="25921" x="5572125" y="2554288"/>
          <p14:tracePt t="25938" x="5572125" y="2562225"/>
          <p14:tracePt t="25955" x="5572125" y="2581275"/>
          <p14:tracePt t="25988" x="5572125" y="2589213"/>
          <p14:tracePt t="26017" x="5572125" y="2598738"/>
          <p14:tracePt t="26033" x="5572125" y="2616200"/>
          <p14:tracePt t="26049" x="5572125" y="2625725"/>
          <p14:tracePt t="26113" x="5572125" y="2633663"/>
          <p14:tracePt t="26161" x="5581650" y="2633663"/>
          <p14:tracePt t="26177" x="5589588" y="2643188"/>
          <p14:tracePt t="26185" x="5599113" y="2643188"/>
          <p14:tracePt t="26209" x="5599113" y="2652713"/>
          <p14:tracePt t="26241" x="5599113" y="2660650"/>
          <p14:tracePt t="26417" x="5599113" y="2670175"/>
          <p14:tracePt t="26425" x="5599113" y="2679700"/>
          <p14:tracePt t="26441" x="5599113" y="2705100"/>
          <p14:tracePt t="26457" x="5599113" y="2714625"/>
          <p14:tracePt t="26473" x="5599113" y="2732088"/>
          <p14:tracePt t="26490" x="5599113" y="2741613"/>
          <p14:tracePt t="26705" x="5608638" y="2751138"/>
          <p14:tracePt t="26849" x="5616575" y="2751138"/>
          <p14:tracePt t="26865" x="5626100" y="2751138"/>
          <p14:tracePt t="27741" x="5626100" y="2768600"/>
          <p14:tracePt t="27762" x="5626100" y="2803525"/>
          <p14:tracePt t="27780" x="5643563" y="2894013"/>
          <p14:tracePt t="27797" x="5653088" y="2938463"/>
          <p14:tracePt t="27813" x="5653088" y="2955925"/>
          <p14:tracePt t="27829" x="5661025" y="2973388"/>
          <p14:tracePt t="27862" x="5670550" y="3000375"/>
          <p14:tracePt t="27879" x="5670550" y="3009900"/>
          <p14:tracePt t="27895" x="5670550" y="3027363"/>
          <p14:tracePt t="27912" x="5670550" y="3036888"/>
          <p14:tracePt t="27946" x="5670550" y="3044825"/>
          <p14:tracePt t="27965" x="5670550" y="3054350"/>
          <p14:tracePt t="27983" x="5670550" y="3062288"/>
          <p14:tracePt t="27997" x="5670550" y="3081338"/>
          <p14:tracePt t="28013" x="5670550" y="3089275"/>
          <p14:tracePt t="28030" x="5670550" y="3098800"/>
          <p14:tracePt t="28046" x="5670550" y="3108325"/>
          <p14:tracePt t="28063" x="5670550" y="3125788"/>
          <p14:tracePt t="28080" x="5670550" y="3152775"/>
          <p14:tracePt t="28097" x="5670550" y="3214688"/>
          <p14:tracePt t="28113" x="5670550" y="3241675"/>
          <p14:tracePt t="28130" x="5670550" y="3268663"/>
          <p14:tracePt t="28146" x="5670550" y="3276600"/>
          <p14:tracePt t="28678" x="5670550" y="3286125"/>
          <p14:tracePt t="28685" x="5670550" y="3303588"/>
          <p14:tracePt t="28701" x="5670550" y="3322638"/>
          <p14:tracePt t="28717" x="5670550" y="3340100"/>
          <p14:tracePt t="28733" x="5670550" y="3367088"/>
          <p14:tracePt t="28749" x="5670550" y="3419475"/>
          <p14:tracePt t="28766" x="5670550" y="3500438"/>
          <p14:tracePt t="28783" x="5670550" y="3589338"/>
          <p14:tracePt t="28799" x="5688013" y="3679825"/>
          <p14:tracePt t="28816" x="5724525" y="3776663"/>
          <p14:tracePt t="28833" x="5759450" y="3894138"/>
          <p14:tracePt t="28849" x="5759450" y="3919538"/>
          <p14:tracePt t="28867" x="5759450" y="3929063"/>
          <p14:tracePt t="29294" x="5751513" y="3929063"/>
          <p14:tracePt t="29309" x="5741988" y="3929063"/>
          <p14:tracePt t="29319" x="5732463" y="3929063"/>
          <p14:tracePt t="29335" x="5724525" y="3919538"/>
          <p14:tracePt t="29509" x="5715000" y="3919538"/>
          <p14:tracePt t="29518" x="5715000" y="3929063"/>
          <p14:tracePt t="29525" x="5715000" y="3956050"/>
          <p14:tracePt t="29535" x="5715000" y="3983038"/>
          <p14:tracePt t="29553" x="5715000" y="4044950"/>
          <p14:tracePt t="29569" x="5715000" y="4108450"/>
          <p14:tracePt t="29586" x="5715000" y="4160838"/>
          <p14:tracePt t="29604" x="5715000" y="4197350"/>
          <p14:tracePt t="29620" x="5715000" y="4224338"/>
          <p14:tracePt t="29637" x="5715000" y="4268788"/>
          <p14:tracePt t="29653" x="5715000" y="4313238"/>
          <p14:tracePt t="29669" x="5715000" y="4357688"/>
          <p14:tracePt t="29686" x="5715000" y="4402138"/>
          <p14:tracePt t="29703" x="5715000" y="4419600"/>
          <p14:tracePt t="29749" x="5715000" y="4429125"/>
          <p14:tracePt t="29757" x="5715000" y="4438650"/>
          <p14:tracePt t="29770" x="5715000" y="4446588"/>
          <p14:tracePt t="29788" x="5715000" y="4456113"/>
          <p14:tracePt t="29805" x="5715000" y="4465638"/>
          <p14:tracePt t="29829" x="5715000" y="4483100"/>
          <p14:tracePt t="29845" x="5715000" y="4491038"/>
          <p14:tracePt t="30241" x="5715000" y="4500563"/>
          <p14:tracePt t="33701" x="5697538" y="4500563"/>
          <p14:tracePt t="33709" x="5670550" y="4491038"/>
          <p14:tracePt t="33720" x="5581650" y="4446588"/>
          <p14:tracePt t="33735" x="5313363" y="4340225"/>
          <p14:tracePt t="33752" x="4822825" y="4170363"/>
          <p14:tracePt t="33769" x="4251325" y="3965575"/>
          <p14:tracePt t="33786" x="3714750" y="3786188"/>
          <p14:tracePt t="33790" x="3482975" y="3705225"/>
          <p14:tracePt t="33804" x="3187700" y="3598863"/>
          <p14:tracePt t="33822" x="3017838" y="3536950"/>
          <p14:tracePt t="33837" x="2973388" y="3509963"/>
          <p14:tracePt t="33918" x="2955925" y="3500438"/>
          <p14:tracePt t="33925" x="2946400" y="3490913"/>
          <p14:tracePt t="33936" x="2928938" y="3465513"/>
          <p14:tracePt t="33953" x="2911475" y="3455988"/>
          <p14:tracePt t="33970" x="2874963" y="3438525"/>
          <p14:tracePt t="33989" x="2840038" y="3419475"/>
          <p14:tracePt t="34004" x="2759075" y="3367088"/>
          <p14:tracePt t="34021" x="2724150" y="3340100"/>
          <p14:tracePt t="34037" x="2697163" y="3322638"/>
          <p14:tracePt t="34053" x="2643188" y="3276600"/>
          <p14:tracePt t="34072" x="2608263" y="3241675"/>
          <p14:tracePt t="34088" x="2527300" y="3160713"/>
          <p14:tracePt t="34106" x="2473325" y="3116263"/>
          <p14:tracePt t="34121" x="2446338" y="3089275"/>
          <p14:tracePt t="34137" x="2438400" y="3054350"/>
          <p14:tracePt t="34154" x="2419350" y="3036888"/>
          <p14:tracePt t="34171" x="2411413" y="3017838"/>
          <p14:tracePt t="34187" x="2401888" y="2965450"/>
          <p14:tracePt t="34204" x="2374900" y="2928938"/>
          <p14:tracePt t="34221" x="2357438" y="2911475"/>
          <p14:tracePt t="34238" x="2357438" y="2857500"/>
          <p14:tracePt t="34254" x="2330450" y="2830513"/>
          <p14:tracePt t="34272" x="2303463" y="2759075"/>
          <p14:tracePt t="34289" x="2276475" y="2679700"/>
          <p14:tracePt t="34305" x="2241550" y="2608263"/>
          <p14:tracePt t="34322" x="2205038" y="2554288"/>
          <p14:tracePt t="34338" x="2187575" y="2517775"/>
          <p14:tracePt t="34355" x="2187575" y="2500313"/>
          <p14:tracePt t="34372" x="2179638" y="2490788"/>
          <p14:tracePt t="34388" x="2160588" y="2465388"/>
          <p14:tracePt t="34405" x="2152650" y="2446338"/>
          <p14:tracePt t="34422" x="2143125" y="2446338"/>
          <p14:tracePt t="34442" x="2143125" y="2438400"/>
          <p14:tracePt t="35135" x="2143125" y="2428875"/>
          <p14:tracePt t="35184" x="2143125" y="2419350"/>
          <p14:tracePt t="35218" x="2143125" y="2411413"/>
          <p14:tracePt t="35226" x="2143125" y="2401888"/>
          <p14:tracePt t="35240" x="2152650" y="2393950"/>
          <p14:tracePt t="35257" x="2152650" y="2384425"/>
          <p14:tracePt t="35279" x="2152650" y="2374900"/>
          <p14:tracePt t="35423" x="2160588" y="2366963"/>
          <p14:tracePt t="37213" x="2170113" y="2366963"/>
          <p14:tracePt t="37229" x="2170113" y="2384425"/>
          <p14:tracePt t="37237" x="2170113" y="2419350"/>
          <p14:tracePt t="37249" x="2170113" y="2446338"/>
          <p14:tracePt t="37266" x="2170113" y="2490788"/>
          <p14:tracePt t="37285" x="2170113" y="2589213"/>
          <p14:tracePt t="37301" x="2170113" y="2643188"/>
          <p14:tracePt t="37317" x="2170113" y="2697163"/>
          <p14:tracePt t="37334" x="2187575" y="2732088"/>
          <p14:tracePt t="37581" x="2197100" y="2741613"/>
          <p14:tracePt t="37613" x="2197100" y="2759075"/>
          <p14:tracePt t="37622" x="2205038" y="2768600"/>
          <p14:tracePt t="37645" x="2205038" y="2776538"/>
          <p14:tracePt t="39545" x="2205038" y="2795588"/>
          <p14:tracePt t="39553" x="2205038" y="2803525"/>
          <p14:tracePt t="39562" x="2205038" y="2822575"/>
          <p14:tracePt t="39577" x="2205038" y="2874963"/>
          <p14:tracePt t="39593" x="2205038" y="2938463"/>
          <p14:tracePt t="39609" x="2205038" y="3044825"/>
          <p14:tracePt t="39626" x="2205038" y="3160713"/>
          <p14:tracePt t="39642" x="2205038" y="3259138"/>
          <p14:tracePt t="39659" x="2205038" y="3348038"/>
          <p14:tracePt t="39676" x="2205038" y="3357563"/>
          <p14:tracePt t="40097" x="2205038" y="3384550"/>
          <p14:tracePt t="40105" x="2205038" y="3402013"/>
          <p14:tracePt t="40114" x="2214563" y="3429000"/>
          <p14:tracePt t="40129" x="2241550" y="3517900"/>
          <p14:tracePt t="40145" x="2295525" y="3670300"/>
          <p14:tracePt t="40162" x="2339975" y="3822700"/>
          <p14:tracePt t="40179" x="2357438" y="3875088"/>
          <p14:tracePt t="40195" x="2357438" y="3894138"/>
          <p14:tracePt t="40211" x="2357438" y="3902075"/>
          <p14:tracePt t="40229" x="2366963" y="3902075"/>
          <p14:tracePt t="40245" x="2366963" y="3911600"/>
          <p14:tracePt t="40337" x="2366963" y="3919538"/>
          <p14:tracePt t="40385" x="2374900" y="3919538"/>
          <p14:tracePt t="40393" x="2384425" y="3919538"/>
          <p14:tracePt t="40642" x="2393950" y="3929063"/>
          <p14:tracePt t="40865" x="2401888" y="3929063"/>
          <p14:tracePt t="40914" x="2411413" y="3929063"/>
          <p14:tracePt t="41205" x="2419350" y="3929063"/>
          <p14:tracePt t="41245" x="2419350" y="3938588"/>
          <p14:tracePt t="41261" x="2419350" y="3956050"/>
          <p14:tracePt t="41269" x="2419350" y="3965575"/>
          <p14:tracePt t="41286" x="2419350" y="3973513"/>
          <p14:tracePt t="41300" x="2419350" y="4000500"/>
          <p14:tracePt t="41317" x="2419350" y="4081463"/>
          <p14:tracePt t="41333" x="2419350" y="4133850"/>
          <p14:tracePt t="41349" x="2419350" y="4179888"/>
          <p14:tracePt t="41366" x="2428875" y="4251325"/>
          <p14:tracePt t="41384" x="2428875" y="4303713"/>
          <p14:tracePt t="41389" x="2428875" y="4330700"/>
          <p14:tracePt t="41400" x="2428875" y="4340225"/>
          <p14:tracePt t="41416" x="2438400" y="4384675"/>
          <p14:tracePt t="41433" x="2446338" y="4394200"/>
          <p14:tracePt t="41525" x="2455863" y="4394200"/>
          <p14:tracePt t="41573" x="2455863" y="4384675"/>
          <p14:tracePt t="41581" x="2455863" y="4375150"/>
          <p14:tracePt t="41605" x="2455863" y="4367213"/>
          <p14:tracePt t="41614" x="2465388" y="4367213"/>
          <p14:tracePt t="41845" x="2473325" y="4367213"/>
          <p14:tracePt t="42653" x="2473325" y="4357688"/>
          <p14:tracePt t="42662" x="2473325" y="4348163"/>
          <p14:tracePt t="42671" x="2473325" y="4340225"/>
          <p14:tracePt t="42688" x="2465388" y="4330700"/>
          <p14:tracePt t="42705" x="2455863" y="4313238"/>
          <p14:tracePt t="42721" x="2446338" y="4286250"/>
          <p14:tracePt t="42738" x="2419350" y="4268788"/>
          <p14:tracePt t="42757" x="2393950" y="4224338"/>
          <p14:tracePt t="42773" x="2347913" y="4170363"/>
          <p14:tracePt t="42789" x="2339975" y="4152900"/>
          <p14:tracePt t="42806" x="2312988" y="4089400"/>
          <p14:tracePt t="42822" x="2286000" y="4010025"/>
          <p14:tracePt t="42838" x="2197100" y="3884613"/>
          <p14:tracePt t="42856" x="2108200" y="3741738"/>
          <p14:tracePt t="42872" x="2027238" y="3608388"/>
          <p14:tracePt t="42889" x="1955800" y="3482975"/>
          <p14:tracePt t="42907" x="1893888" y="3375025"/>
          <p14:tracePt t="42912" x="1866900" y="3330575"/>
          <p14:tracePt t="42924" x="1830388" y="3259138"/>
          <p14:tracePt t="42940" x="1812925" y="3214688"/>
          <p14:tracePt t="42957" x="1812925" y="3205163"/>
          <p14:tracePt t="42973" x="1812925" y="3187700"/>
          <p14:tracePt t="42989" x="1812925" y="3179763"/>
          <p14:tracePt t="43007" x="1812925" y="3170238"/>
          <p14:tracePt t="43301" x="1812925" y="3179763"/>
          <p14:tracePt t="43309" x="1812925" y="3197225"/>
          <p14:tracePt t="43325" x="1812925" y="3251200"/>
          <p14:tracePt t="43342" x="1822450" y="3276600"/>
          <p14:tracePt t="43357" x="1822450" y="3295650"/>
          <p14:tracePt t="43374" x="1839913" y="3313113"/>
          <p14:tracePt t="43391" x="1847850" y="3322638"/>
          <p14:tracePt t="43408" x="1857375" y="3340100"/>
          <p14:tracePt t="43413" x="1866900" y="3348038"/>
          <p14:tracePt t="43424" x="1874838" y="3357563"/>
          <p14:tracePt t="43453" x="1884363" y="3367088"/>
          <p14:tracePt t="43461" x="1893888" y="3367088"/>
          <p14:tracePt t="43474" x="1893888" y="3375025"/>
          <p14:tracePt t="43493" x="1893888" y="3384550"/>
          <p14:tracePt t="43509" x="1893888" y="3394075"/>
          <p14:tracePt t="43533" x="1893888" y="3402013"/>
          <p14:tracePt t="43661" x="1901825" y="3402013"/>
          <p14:tracePt t="44097" x="1911350" y="3402013"/>
          <p14:tracePt t="44130" x="1911350" y="3375025"/>
          <p14:tracePt t="44137" x="1911350" y="3367088"/>
          <p14:tracePt t="44147" x="1893888" y="3330575"/>
          <p14:tracePt t="44161" x="1830388" y="3197225"/>
          <p14:tracePt t="44177" x="1714500" y="2982913"/>
          <p14:tracePt t="44194" x="1616075" y="2795588"/>
          <p14:tracePt t="44211" x="1536700" y="2652713"/>
          <p14:tracePt t="44228" x="1500188" y="2589213"/>
          <p14:tracePt t="44244" x="1500188" y="2581275"/>
          <p14:tracePt t="44261" x="1500188" y="2571750"/>
          <p14:tracePt t="44322" x="1500188" y="2562225"/>
          <p14:tracePt t="44330" x="1500188" y="2554288"/>
          <p14:tracePt t="44361" x="1500188" y="2544763"/>
          <p14:tracePt t="44369" x="1500188" y="2527300"/>
          <p14:tracePt t="44385" x="1500188" y="2517775"/>
          <p14:tracePt t="44394" x="1500188" y="2500313"/>
          <p14:tracePt t="44411" x="1500188" y="2455863"/>
          <p14:tracePt t="44426" x="1490663" y="2393950"/>
          <p14:tracePt t="44442" x="1465263" y="2330450"/>
          <p14:tracePt t="44459" x="1384300" y="2160588"/>
          <p14:tracePt t="44476" x="1268413" y="2009775"/>
          <p14:tracePt t="44493" x="1187450" y="1901825"/>
          <p14:tracePt t="44510" x="1143000" y="1847850"/>
          <p14:tracePt t="44526" x="1125538" y="1847850"/>
          <p14:tracePt t="44543" x="1116013" y="1830388"/>
          <p14:tracePt t="44560" x="1108075" y="1830388"/>
          <p14:tracePt t="44641" x="1108075" y="1847850"/>
          <p14:tracePt t="44649" x="1108075" y="1884363"/>
          <p14:tracePt t="44664" x="1108075" y="1938338"/>
          <p14:tracePt t="44680" x="1125538" y="1990725"/>
          <p14:tracePt t="44697" x="1143000" y="2036763"/>
          <p14:tracePt t="44713" x="1143000" y="2071688"/>
          <p14:tracePt t="44730" x="1152525" y="2116138"/>
          <p14:tracePt t="44746" x="1160463" y="2160588"/>
          <p14:tracePt t="44763" x="1160463" y="2205038"/>
          <p14:tracePt t="44780" x="1160463" y="2276475"/>
          <p14:tracePt t="44796" x="1169988" y="2330450"/>
          <p14:tracePt t="44814" x="1169988" y="2428875"/>
          <p14:tracePt t="44831" x="1169988" y="2509838"/>
          <p14:tracePt t="44832" x="1169988" y="2517775"/>
          <p14:tracePt t="44850" x="1169988" y="2527300"/>
          <p14:tracePt t="44864" x="1169988" y="2544763"/>
          <p14:tracePt t="44929" x="1169988" y="2554288"/>
          <p14:tracePt t="44938" x="1169988" y="2562225"/>
          <p14:tracePt t="44953" x="1169988" y="2581275"/>
          <p14:tracePt t="44964" x="1169988" y="2589213"/>
          <p14:tracePt t="44981" x="1169988" y="2633663"/>
          <p14:tracePt t="44997" x="1169988" y="2670175"/>
          <p14:tracePt t="45016" x="1160463" y="2724150"/>
          <p14:tracePt t="45032" x="1152525" y="2776538"/>
          <p14:tracePt t="45049" x="1152525" y="2840038"/>
          <p14:tracePt t="45065" x="1152525" y="2911475"/>
          <p14:tracePt t="45081" x="1152525" y="2982913"/>
          <p14:tracePt t="45098" x="1152525" y="3009900"/>
          <p14:tracePt t="45114" x="1152525" y="3017838"/>
          <p14:tracePt t="45132" x="1152525" y="3027363"/>
          <p14:tracePt t="45148" x="1143000" y="3044825"/>
          <p14:tracePt t="45164" x="1143000" y="3089275"/>
          <p14:tracePt t="45181" x="1143000" y="3125788"/>
          <p14:tracePt t="45198" x="1143000" y="3179763"/>
          <p14:tracePt t="45215" x="1143000" y="3187700"/>
          <p14:tracePt t="45217" x="1143000" y="3197225"/>
          <p14:tracePt t="45233" x="1143000" y="3205163"/>
          <p14:tracePt t="45251" x="1143000" y="3214688"/>
          <p14:tracePt t="45281" x="1143000" y="3224213"/>
          <p14:tracePt t="45289" x="1143000" y="3232150"/>
          <p14:tracePt t="45299" x="1143000" y="3241675"/>
          <p14:tracePt t="45393" x="1143000" y="3251200"/>
          <p14:tracePt t="45401" x="1143000" y="3259138"/>
          <p14:tracePt t="45417" x="1143000" y="3276600"/>
          <p14:tracePt t="45434" x="1133475" y="3295650"/>
          <p14:tracePt t="45449" x="1133475" y="3303588"/>
          <p14:tracePt t="45466" x="1133475" y="3322638"/>
          <p14:tracePt t="45483" x="1133475" y="3330575"/>
          <p14:tracePt t="45521" x="1133475" y="3340100"/>
          <p14:tracePt t="45857" x="1133475" y="3348038"/>
          <p14:tracePt t="47069" x="1143000" y="3348038"/>
          <p14:tracePt t="47077" x="1169988" y="3348038"/>
          <p14:tracePt t="47089" x="1196975" y="3348038"/>
          <p14:tracePt t="47105" x="1285875" y="3348038"/>
          <p14:tracePt t="47124" x="1438275" y="3348038"/>
          <p14:tracePt t="47140" x="1509713" y="3348038"/>
          <p14:tracePt t="47157" x="1536700" y="3348038"/>
          <p14:tracePt t="47173" x="1562100" y="3348038"/>
          <p14:tracePt t="47189" x="1608138" y="3348038"/>
          <p14:tracePt t="47206" x="1625600" y="3348038"/>
          <p14:tracePt t="47223" x="1652588" y="3348038"/>
          <p14:tracePt t="49050" x="1679575" y="3348038"/>
          <p14:tracePt t="49065" x="1751013" y="3375025"/>
          <p14:tracePt t="49073" x="1847850" y="3402013"/>
          <p14:tracePt t="49083" x="2036763" y="3465513"/>
          <p14:tracePt t="49097" x="2795588" y="3697288"/>
          <p14:tracePt t="49114" x="3768725" y="4017963"/>
          <p14:tracePt t="49130" x="4759325" y="4330700"/>
          <p14:tracePt t="49147" x="5537200" y="4581525"/>
          <p14:tracePt t="49164" x="5776913" y="4670425"/>
          <p14:tracePt t="49273" x="5786438" y="4679950"/>
          <p14:tracePt t="49297" x="5786438" y="4697413"/>
          <p14:tracePt t="49305" x="5786438" y="4705350"/>
          <p14:tracePt t="49315" x="5803900" y="4724400"/>
          <p14:tracePt t="49331" x="5840413" y="4759325"/>
          <p14:tracePt t="49348" x="5894388" y="4786313"/>
          <p14:tracePt t="49364" x="5956300" y="4803775"/>
          <p14:tracePt t="49381" x="6045200" y="4840288"/>
          <p14:tracePt t="49398" x="6134100" y="4857750"/>
          <p14:tracePt t="49415" x="6161088" y="4867275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Dependency (</a:t>
            </a:r>
            <a:r>
              <a:rPr lang="en-US" b="1" dirty="0">
                <a:solidFill>
                  <a:srgbClr val="FF0000"/>
                </a:solidFill>
              </a:rPr>
              <a:t>use-a</a:t>
            </a:r>
            <a:r>
              <a:rPr lang="en-US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896"/>
            <a:ext cx="10835936" cy="4351338"/>
          </a:xfrm>
        </p:spPr>
        <p:txBody>
          <a:bodyPr>
            <a:normAutofit/>
          </a:bodyPr>
          <a:lstStyle/>
          <a:p>
            <a:r>
              <a:rPr lang="en-US" dirty="0"/>
              <a:t>Very weak relation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dirty="0"/>
              <a:t>Object of one class uses objects of other class for a short amount of time (in a function) to perform a specific task</a:t>
            </a:r>
          </a:p>
          <a:p>
            <a:r>
              <a:rPr lang="en-US" dirty="0"/>
              <a:t>Change in used object will effect the dependent object</a:t>
            </a:r>
          </a:p>
          <a:p>
            <a:r>
              <a:rPr lang="en-US" dirty="0"/>
              <a:t>Life time (creation and destruction) of objects is independent</a:t>
            </a:r>
          </a:p>
          <a:p>
            <a:r>
              <a:rPr lang="en-US" dirty="0"/>
              <a:t>Unidirectional relation, used class object is unaware of dependent class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8" descr="File:Uml classes en.sv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1" t="50007" r="1481" b="33529"/>
          <a:stretch/>
        </p:blipFill>
        <p:spPr bwMode="auto">
          <a:xfrm>
            <a:off x="7432073" y="780047"/>
            <a:ext cx="4516527" cy="49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412087" y="4589126"/>
            <a:ext cx="4198513" cy="1053989"/>
            <a:chOff x="3412901" y="1511075"/>
            <a:chExt cx="4198513" cy="1053989"/>
          </a:xfrm>
        </p:grpSpPr>
        <p:grpSp>
          <p:nvGrpSpPr>
            <p:cNvPr id="9" name="Group 8"/>
            <p:cNvGrpSpPr/>
            <p:nvPr/>
          </p:nvGrpSpPr>
          <p:grpSpPr>
            <a:xfrm>
              <a:off x="3412901" y="1511075"/>
              <a:ext cx="4198513" cy="579550"/>
              <a:chOff x="4906851" y="1918951"/>
              <a:chExt cx="5239364" cy="57955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906851" y="1918952"/>
                <a:ext cx="1378039" cy="5795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Class A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8369122" y="1918951"/>
                <a:ext cx="1777093" cy="57954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Class B</a:t>
                </a:r>
              </a:p>
            </p:txBody>
          </p:sp>
          <p:cxnSp>
            <p:nvCxnSpPr>
              <p:cNvPr id="13" name="Straight Arrow Connector 12"/>
              <p:cNvCxnSpPr>
                <a:stCxn id="11" idx="3"/>
                <a:endCxn id="12" idx="1"/>
              </p:cNvCxnSpPr>
              <p:nvPr/>
            </p:nvCxnSpPr>
            <p:spPr>
              <a:xfrm flipV="1">
                <a:off x="6284890" y="2208726"/>
                <a:ext cx="2084232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4153061" y="2195732"/>
              <a:ext cx="2398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Uses some functions of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88327B-17AE-48CE-8777-E9C0FBC226BB}"/>
                  </a:ext>
                </a:extLst>
              </p14:cNvPr>
              <p14:cNvContentPartPr/>
              <p14:nvPr/>
            </p14:nvContentPartPr>
            <p14:xfrm>
              <a:off x="4877890" y="2775454"/>
              <a:ext cx="345960" cy="70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88327B-17AE-48CE-8777-E9C0FBC226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68890" y="2766454"/>
                <a:ext cx="3636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EDA7166-03F6-4E6F-BC33-2A897C8BE43A}"/>
                  </a:ext>
                </a:extLst>
              </p14:cNvPr>
              <p14:cNvContentPartPr/>
              <p14:nvPr/>
            </p14:nvContentPartPr>
            <p14:xfrm>
              <a:off x="5151130" y="2752774"/>
              <a:ext cx="450360" cy="68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EDA7166-03F6-4E6F-BC33-2A897C8BE4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42130" y="2744134"/>
                <a:ext cx="468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D5296E1-8B1F-4092-B832-4720020C2AA6}"/>
                  </a:ext>
                </a:extLst>
              </p14:cNvPr>
              <p14:cNvContentPartPr/>
              <p14:nvPr/>
            </p14:nvContentPartPr>
            <p14:xfrm>
              <a:off x="2813650" y="3319414"/>
              <a:ext cx="547560" cy="9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D5296E1-8B1F-4092-B832-4720020C2A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04650" y="3310414"/>
                <a:ext cx="5652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65CF13F-FAF7-4332-A281-86F947790472}"/>
                  </a:ext>
                </a:extLst>
              </p14:cNvPr>
              <p14:cNvContentPartPr/>
              <p14:nvPr/>
            </p14:nvContentPartPr>
            <p14:xfrm>
              <a:off x="4126210" y="1261294"/>
              <a:ext cx="719640" cy="21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65CF13F-FAF7-4332-A281-86F94779047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17210" y="1252654"/>
                <a:ext cx="7372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444DAC5-DFEE-44B9-AC18-EE08BC543631}"/>
                  </a:ext>
                </a:extLst>
              </p14:cNvPr>
              <p14:cNvContentPartPr/>
              <p14:nvPr/>
            </p14:nvContentPartPr>
            <p14:xfrm>
              <a:off x="8291050" y="3762214"/>
              <a:ext cx="1699920" cy="66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444DAC5-DFEE-44B9-AC18-EE08BC54363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82050" y="3753214"/>
                <a:ext cx="17175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B4DFF62-6959-4C2A-8955-C682EBAF32E0}"/>
                  </a:ext>
                </a:extLst>
              </p14:cNvPr>
              <p14:cNvContentPartPr/>
              <p14:nvPr/>
            </p14:nvContentPartPr>
            <p14:xfrm>
              <a:off x="3842530" y="3828094"/>
              <a:ext cx="7200" cy="3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B4DFF62-6959-4C2A-8955-C682EBAF32E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33530" y="3819094"/>
                <a:ext cx="24840" cy="2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2758192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961" x="6170613" y="4867275"/>
          <p14:tracePt t="1105" x="6188075" y="4867275"/>
          <p14:tracePt t="1121" x="6197600" y="4867275"/>
          <p14:tracePt t="1129" x="6224588" y="4867275"/>
          <p14:tracePt t="1140" x="6242050" y="4867275"/>
          <p14:tracePt t="1157" x="6276975" y="4840288"/>
          <p14:tracePt t="1173" x="6323013" y="4813300"/>
          <p14:tracePt t="1189" x="6348413" y="4776788"/>
          <p14:tracePt t="1206" x="6384925" y="4724400"/>
          <p14:tracePt t="1224" x="6402388" y="4679950"/>
          <p14:tracePt t="1321" x="6375400" y="4697413"/>
          <p14:tracePt t="1329" x="6367463" y="4724400"/>
          <p14:tracePt t="1341" x="6330950" y="4759325"/>
          <p14:tracePt t="1357" x="6276975" y="4840288"/>
          <p14:tracePt t="1391" x="6259513" y="4840288"/>
          <p14:tracePt t="1408" x="6215063" y="4803775"/>
          <p14:tracePt t="1425" x="6188075" y="4751388"/>
          <p14:tracePt t="1441" x="6161088" y="4705350"/>
          <p14:tracePt t="1457" x="6126163" y="4660900"/>
          <p14:tracePt t="1474" x="6099175" y="4589463"/>
          <p14:tracePt t="1492" x="6037263" y="4483100"/>
          <p14:tracePt t="1507" x="5946775" y="4295775"/>
          <p14:tracePt t="1524" x="5803900" y="4081463"/>
          <p14:tracePt t="1541" x="5616575" y="3848100"/>
          <p14:tracePt t="1557" x="5394325" y="3598863"/>
          <p14:tracePt t="1574" x="5126038" y="3357563"/>
          <p14:tracePt t="1592" x="4697413" y="2982913"/>
          <p14:tracePt t="1609" x="4419600" y="2768600"/>
          <p14:tracePt t="1625" x="4133850" y="2581275"/>
          <p14:tracePt t="1641" x="3884613" y="2465388"/>
          <p14:tracePt t="1658" x="3660775" y="2374900"/>
          <p14:tracePt t="1674" x="3482975" y="2330450"/>
          <p14:tracePt t="1691" x="3330575" y="2312988"/>
          <p14:tracePt t="1708" x="3179763" y="2312988"/>
          <p14:tracePt t="1726" x="2965450" y="2357438"/>
          <p14:tracePt t="1742" x="2697163" y="2428875"/>
          <p14:tracePt t="1758" x="2473325" y="2482850"/>
          <p14:tracePt t="1760" x="2374900" y="2490788"/>
          <p14:tracePt t="1777" x="2268538" y="2500313"/>
          <p14:tracePt t="1793" x="2241550" y="2500313"/>
          <p14:tracePt t="1809" x="2205038" y="2500313"/>
          <p14:tracePt t="1826" x="2197100" y="2500313"/>
          <p14:tracePt t="1842" x="2187575" y="2500313"/>
          <p14:tracePt t="2369" x="2160588" y="2500313"/>
          <p14:tracePt t="2385" x="2125663" y="2473325"/>
          <p14:tracePt t="2395" x="2116138" y="2465388"/>
          <p14:tracePt t="2411" x="2081213" y="2419350"/>
          <p14:tracePt t="2427" x="2027238" y="2339975"/>
          <p14:tracePt t="2444" x="1973263" y="2259013"/>
          <p14:tracePt t="2461" x="1955800" y="2179638"/>
          <p14:tracePt t="2478" x="1946275" y="2116138"/>
          <p14:tracePt t="2494" x="1946275" y="2071688"/>
          <p14:tracePt t="2529" x="1946275" y="2062163"/>
          <p14:tracePt t="2537" x="1946275" y="2054225"/>
          <p14:tracePt t="2547" x="1946275" y="2044700"/>
          <p14:tracePt t="2563" x="1955800" y="2044700"/>
          <p14:tracePt t="2578" x="1982788" y="2009775"/>
          <p14:tracePt t="2595" x="2017713" y="1973263"/>
          <p14:tracePt t="2612" x="2081213" y="1911350"/>
          <p14:tracePt t="2618" x="2125663" y="1866900"/>
          <p14:tracePt t="2628" x="2170113" y="1839913"/>
          <p14:tracePt t="2645" x="2214563" y="1803400"/>
          <p14:tracePt t="2662" x="2251075" y="1776413"/>
          <p14:tracePt t="2680" x="2303463" y="1758950"/>
          <p14:tracePt t="2697" x="2374900" y="1758950"/>
          <p14:tracePt t="2712" x="2446338" y="1758950"/>
          <p14:tracePt t="2729" x="2581275" y="1751013"/>
          <p14:tracePt t="2746" x="2741613" y="1731963"/>
          <p14:tracePt t="2764" x="2894013" y="1714500"/>
          <p14:tracePt t="2780" x="3027363" y="1697038"/>
          <p14:tracePt t="2797" x="3143250" y="1679575"/>
          <p14:tracePt t="2812" x="3224213" y="1679575"/>
          <p14:tracePt t="2829" x="3322638" y="1679575"/>
          <p14:tracePt t="2846" x="3446463" y="1679575"/>
          <p14:tracePt t="2863" x="3589338" y="1687513"/>
          <p14:tracePt t="2880" x="3714750" y="1704975"/>
          <p14:tracePt t="2896" x="3813175" y="1731963"/>
          <p14:tracePt t="2913" x="3919538" y="1758950"/>
          <p14:tracePt t="2930" x="4017963" y="1776413"/>
          <p14:tracePt t="2947" x="4125913" y="1795463"/>
          <p14:tracePt t="2949" x="4197350" y="1803400"/>
          <p14:tracePt t="2964" x="4330700" y="1803400"/>
          <p14:tracePt t="2981" x="4438650" y="1803400"/>
          <p14:tracePt t="2997" x="4500563" y="1803400"/>
          <p14:tracePt t="3125" x="4518025" y="1803400"/>
          <p14:tracePt t="3133" x="4527550" y="1803400"/>
          <p14:tracePt t="3148" x="4581525" y="1812925"/>
          <p14:tracePt t="3165" x="4660900" y="1812925"/>
          <p14:tracePt t="3181" x="4741863" y="1812925"/>
          <p14:tracePt t="3196" x="4795838" y="1812925"/>
          <p14:tracePt t="3214" x="4875213" y="1822450"/>
          <p14:tracePt t="3231" x="4973638" y="1839913"/>
          <p14:tracePt t="3248" x="5089525" y="1847850"/>
          <p14:tracePt t="3264" x="5197475" y="1857375"/>
          <p14:tracePt t="3281" x="5214938" y="1857375"/>
          <p14:tracePt t="4350" x="5224463" y="1857375"/>
          <p14:tracePt t="4357" x="5232400" y="1857375"/>
          <p14:tracePt t="4381" x="5214938" y="1857375"/>
          <p14:tracePt t="4389" x="5187950" y="1857375"/>
          <p14:tracePt t="4402" x="5099050" y="1866900"/>
          <p14:tracePt t="4420" x="4473575" y="1901825"/>
          <p14:tracePt t="4437" x="3813175" y="1938338"/>
          <p14:tracePt t="4453" x="3536950" y="1938338"/>
          <p14:tracePt t="4469" x="3054350" y="1938338"/>
          <p14:tracePt t="4486" x="2714625" y="1938338"/>
          <p14:tracePt t="4503" x="2517775" y="1946275"/>
          <p14:tracePt t="4520" x="2455863" y="1955800"/>
          <p14:tracePt t="4536" x="2446338" y="1955800"/>
          <p14:tracePt t="5093" x="2455863" y="1955800"/>
          <p14:tracePt t="5101" x="2465388" y="1955800"/>
          <p14:tracePt t="5109" x="2473325" y="1955800"/>
          <p14:tracePt t="5125" x="2482850" y="1955800"/>
          <p14:tracePt t="5140" x="2500313" y="1955800"/>
          <p14:tracePt t="5158" x="2509838" y="1955800"/>
          <p14:tracePt t="5175" x="2517775" y="1955800"/>
          <p14:tracePt t="5189" x="2536825" y="1955800"/>
          <p14:tracePt t="5205" x="2562225" y="1955800"/>
          <p14:tracePt t="5222" x="2616200" y="1955800"/>
          <p14:tracePt t="5239" x="2660650" y="1955800"/>
          <p14:tracePt t="5255" x="2697163" y="1955800"/>
          <p14:tracePt t="5272" x="2705100" y="1955800"/>
          <p14:tracePt t="5633" x="2724150" y="1955800"/>
          <p14:tracePt t="5641" x="2732088" y="1955800"/>
          <p14:tracePt t="5658" x="2776538" y="1955800"/>
          <p14:tracePt t="5675" x="2894013" y="1965325"/>
          <p14:tracePt t="5692" x="3098800" y="1973263"/>
          <p14:tracePt t="5707" x="3313113" y="2000250"/>
          <p14:tracePt t="5724" x="3517900" y="2017713"/>
          <p14:tracePt t="5741" x="3652838" y="2027238"/>
          <p14:tracePt t="5758" x="3679825" y="2027238"/>
          <p14:tracePt t="10505" x="3697288" y="2027238"/>
          <p14:tracePt t="10513" x="3714750" y="2027238"/>
          <p14:tracePt t="10529" x="3741738" y="2009775"/>
          <p14:tracePt t="10545" x="3759200" y="1990725"/>
          <p14:tracePt t="10665" x="3759200" y="1982788"/>
          <p14:tracePt t="10681" x="3741738" y="1982788"/>
          <p14:tracePt t="10689" x="3705225" y="1982788"/>
          <p14:tracePt t="10698" x="3670300" y="1982788"/>
          <p14:tracePt t="10712" x="3581400" y="1990725"/>
          <p14:tracePt t="10728" x="3527425" y="1990725"/>
          <p14:tracePt t="10746" x="3394075" y="1990725"/>
          <p14:tracePt t="10761" x="3197225" y="1990725"/>
          <p14:tracePt t="10778" x="3009900" y="1990725"/>
          <p14:tracePt t="10795" x="2822575" y="1990725"/>
          <p14:tracePt t="10811" x="2660650" y="1990725"/>
          <p14:tracePt t="10828" x="2544763" y="1990725"/>
          <p14:tracePt t="10845" x="2509838" y="1990725"/>
          <p14:tracePt t="10889" x="2500313" y="1990725"/>
          <p14:tracePt t="10899" x="2490788" y="1990725"/>
          <p14:tracePt t="10913" x="2482850" y="1990725"/>
          <p14:tracePt t="11045" x="2490788" y="1990725"/>
          <p14:tracePt t="11053" x="2500313" y="1990725"/>
          <p14:tracePt t="11063" x="2527300" y="1990725"/>
          <p14:tracePt t="11079" x="2571750" y="1990725"/>
          <p14:tracePt t="11096" x="2679700" y="1990725"/>
          <p14:tracePt t="11113" x="2795588" y="1990725"/>
          <p14:tracePt t="11129" x="2919413" y="1990725"/>
          <p14:tracePt t="11146" x="3017838" y="1990725"/>
          <p14:tracePt t="11164" x="3089275" y="1990725"/>
          <p14:tracePt t="11180" x="3116263" y="1990725"/>
          <p14:tracePt t="11197" x="3143250" y="1990725"/>
          <p14:tracePt t="11213" x="3179763" y="1990725"/>
          <p14:tracePt t="11230" x="3232150" y="1990725"/>
          <p14:tracePt t="11247" x="3286125" y="1990725"/>
          <p14:tracePt t="11263" x="3348038" y="1990725"/>
          <p14:tracePt t="11269" x="3367088" y="1990725"/>
          <p14:tracePt t="11280" x="3384550" y="1990725"/>
          <p14:tracePt t="11297" x="3402013" y="1990725"/>
          <p14:tracePt t="11313" x="3438525" y="1990725"/>
          <p14:tracePt t="11330" x="3473450" y="1990725"/>
          <p14:tracePt t="11348" x="3544888" y="1990725"/>
          <p14:tracePt t="11365" x="3589338" y="1990725"/>
          <p14:tracePt t="11381" x="3625850" y="1990725"/>
          <p14:tracePt t="11397" x="3633788" y="1990725"/>
          <p14:tracePt t="11414" x="3652838" y="1990725"/>
          <p14:tracePt t="11430" x="3660775" y="1990725"/>
          <p14:tracePt t="11464" x="3670300" y="1990725"/>
          <p14:tracePt t="11480" x="3687763" y="1990725"/>
          <p14:tracePt t="11498" x="3697288" y="1990725"/>
          <p14:tracePt t="11514" x="3705225" y="1990725"/>
          <p14:tracePt t="11532" x="3714750" y="1990725"/>
          <p14:tracePt t="11549" x="3732213" y="1990725"/>
          <p14:tracePt t="11565" x="3741738" y="1990725"/>
          <p14:tracePt t="11581" x="3751263" y="1990725"/>
          <p14:tracePt t="12005" x="3759200" y="1990725"/>
          <p14:tracePt t="12030" x="3768725" y="1990725"/>
          <p14:tracePt t="12045" x="3786188" y="1990725"/>
          <p14:tracePt t="12061" x="3795713" y="1990725"/>
          <p14:tracePt t="12085" x="3803650" y="1990725"/>
          <p14:tracePt t="12101" x="3813175" y="1990725"/>
          <p14:tracePt t="12117" x="3822700" y="1990725"/>
          <p14:tracePt t="12125" x="3830638" y="1990725"/>
          <p14:tracePt t="12261" x="3840163" y="1990725"/>
          <p14:tracePt t="12280" x="3848100" y="1990725"/>
          <p14:tracePt t="12509" x="3822700" y="1990725"/>
          <p14:tracePt t="12517" x="3803650" y="1990725"/>
          <p14:tracePt t="12525" x="3768725" y="1990725"/>
          <p14:tracePt t="12536" x="3732213" y="1990725"/>
          <p14:tracePt t="12551" x="3697288" y="1990725"/>
          <p14:tracePt t="12568" x="3633788" y="1990725"/>
          <p14:tracePt t="12586" x="3544888" y="1990725"/>
          <p14:tracePt t="12602" x="3465513" y="1990725"/>
          <p14:tracePt t="12618" x="3384550" y="1990725"/>
          <p14:tracePt t="12620" x="3357563" y="1990725"/>
          <p14:tracePt t="12636" x="3303588" y="1990725"/>
          <p14:tracePt t="12654" x="3251200" y="1982788"/>
          <p14:tracePt t="12669" x="3197225" y="1982788"/>
          <p14:tracePt t="12686" x="3170238" y="1982788"/>
          <p14:tracePt t="12702" x="3143250" y="1973263"/>
          <p14:tracePt t="12718" x="3133725" y="1973263"/>
          <p14:tracePt t="12837" x="3143250" y="1973263"/>
          <p14:tracePt t="12845" x="3170238" y="1973263"/>
          <p14:tracePt t="12855" x="3205163" y="1973263"/>
          <p14:tracePt t="12869" x="3295650" y="1973263"/>
          <p14:tracePt t="12886" x="3367088" y="1973263"/>
          <p14:tracePt t="12903" x="3411538" y="1973263"/>
          <p14:tracePt t="12920" x="3419475" y="1973263"/>
          <p14:tracePt t="13421" x="3429000" y="1973263"/>
          <p14:tracePt t="13428" x="3438525" y="1973263"/>
          <p14:tracePt t="13597" x="3446463" y="1965325"/>
          <p14:tracePt t="13605" x="3455988" y="1965325"/>
          <p14:tracePt t="13622" x="3465513" y="1965325"/>
          <p14:tracePt t="13639" x="3473450" y="1965325"/>
          <p14:tracePt t="13757" x="3482975" y="1965325"/>
          <p14:tracePt t="13765" x="3490913" y="1965325"/>
          <p14:tracePt t="13790" x="3500438" y="1955800"/>
          <p14:tracePt t="13797" x="3527425" y="1946275"/>
          <p14:tracePt t="13808" x="3536950" y="1946275"/>
          <p14:tracePt t="13823" x="3562350" y="1919288"/>
          <p14:tracePt t="13840" x="3598863" y="1893888"/>
          <p14:tracePt t="13857" x="3616325" y="1866900"/>
          <p14:tracePt t="13873" x="3625850" y="1866900"/>
          <p14:tracePt t="14005" x="3616325" y="1874838"/>
          <p14:tracePt t="14012" x="3571875" y="1911350"/>
          <p14:tracePt t="14024" x="3544888" y="1938338"/>
          <p14:tracePt t="14041" x="3482975" y="1965325"/>
          <p14:tracePt t="14057" x="3357563" y="1990725"/>
          <p14:tracePt t="14074" x="3187700" y="2009775"/>
          <p14:tracePt t="14092" x="3062288" y="2017713"/>
          <p14:tracePt t="14107" x="2867025" y="2017713"/>
          <p14:tracePt t="14124" x="2608263" y="2017713"/>
          <p14:tracePt t="14142" x="2251075" y="2044700"/>
          <p14:tracePt t="14158" x="1946275" y="2062163"/>
          <p14:tracePt t="14174" x="1785938" y="2071688"/>
          <p14:tracePt t="14192" x="1670050" y="2108200"/>
          <p14:tracePt t="14257" x="1660525" y="2116138"/>
          <p14:tracePt t="14274" x="1660525" y="2125663"/>
          <p14:tracePt t="14281" x="1633538" y="2133600"/>
          <p14:tracePt t="14297" x="1625600" y="2143125"/>
          <p14:tracePt t="14308" x="1625600" y="2152650"/>
          <p14:tracePt t="14325" x="1616075" y="2160588"/>
          <p14:tracePt t="14342" x="1608138" y="2170113"/>
          <p14:tracePt t="14360" x="1581150" y="2197100"/>
          <p14:tracePt t="14376" x="1562100" y="2205038"/>
          <p14:tracePt t="14393" x="1527175" y="2232025"/>
          <p14:tracePt t="14409" x="1509713" y="2241550"/>
          <p14:tracePt t="14426" x="1500188" y="2259013"/>
          <p14:tracePt t="14443" x="1490663" y="2268538"/>
          <p14:tracePt t="14459" x="1473200" y="2276475"/>
          <p14:tracePt t="14493" x="1465263" y="2286000"/>
          <p14:tracePt t="14509" x="1446213" y="2303463"/>
          <p14:tracePt t="14528" x="1419225" y="2339975"/>
          <p14:tracePt t="14544" x="1411288" y="2347913"/>
          <p14:tracePt t="14561" x="1411288" y="2366963"/>
          <p14:tracePt t="14625" x="1411288" y="2374900"/>
          <p14:tracePt t="14673" x="1411288" y="2384425"/>
          <p14:tracePt t="14913" x="1401763" y="2393950"/>
          <p14:tracePt t="15073" x="1419225" y="2393950"/>
          <p14:tracePt t="15081" x="1428750" y="2393950"/>
          <p14:tracePt t="15096" x="1455738" y="2393950"/>
          <p14:tracePt t="15113" x="1473200" y="2393950"/>
          <p14:tracePt t="16299" x="1482725" y="2393950"/>
          <p14:tracePt t="16313" x="1482725" y="2401888"/>
          <p14:tracePt t="16392" x="1482725" y="2411413"/>
          <p14:tracePt t="16401" x="1482725" y="2428875"/>
          <p14:tracePt t="16417" x="1482725" y="2446338"/>
          <p14:tracePt t="16434" x="1482725" y="2455863"/>
          <p14:tracePt t="16450" x="1482725" y="2465388"/>
          <p14:tracePt t="16467" x="1482725" y="2473325"/>
          <p14:tracePt t="16484" x="1482725" y="2490788"/>
          <p14:tracePt t="16500" x="1482725" y="2500313"/>
          <p14:tracePt t="16518" x="1482725" y="2517775"/>
          <p14:tracePt t="16534" x="1482725" y="2536825"/>
          <p14:tracePt t="16552" x="1482725" y="2562225"/>
          <p14:tracePt t="16569" x="1482725" y="2571750"/>
          <p14:tracePt t="16957" x="1482725" y="2581275"/>
          <p14:tracePt t="16981" x="1482725" y="2571750"/>
          <p14:tracePt t="16989" x="1490663" y="2571750"/>
          <p14:tracePt t="17006" x="1490663" y="2562225"/>
          <p14:tracePt t="17020" x="1490663" y="2544763"/>
          <p14:tracePt t="17053" x="1490663" y="2536825"/>
          <p14:tracePt t="17071" x="1490663" y="2527300"/>
          <p14:tracePt t="17087" x="1490663" y="2517775"/>
          <p14:tracePt t="17117" x="1490663" y="2509838"/>
          <p14:tracePt t="17261" x="1490663" y="2500313"/>
          <p14:tracePt t="17437" x="1490663" y="2490788"/>
          <p14:tracePt t="17445" x="1490663" y="2482850"/>
          <p14:tracePt t="17455" x="1490663" y="2473325"/>
          <p14:tracePt t="17471" x="1473200" y="2438400"/>
          <p14:tracePt t="17488" x="1465263" y="2428875"/>
          <p14:tracePt t="21013" x="1465263" y="2419350"/>
          <p14:tracePt t="21021" x="1465263" y="2411413"/>
          <p14:tracePt t="21036" x="1490663" y="2401888"/>
          <p14:tracePt t="21053" x="1598613" y="2401888"/>
          <p14:tracePt t="21069" x="1857375" y="2411413"/>
          <p14:tracePt t="21085" x="2374900" y="2517775"/>
          <p14:tracePt t="21102" x="3000375" y="2670175"/>
          <p14:tracePt t="21119" x="3598863" y="2813050"/>
          <p14:tracePt t="21135" x="4125913" y="2911475"/>
          <p14:tracePt t="21152" x="4554538" y="2946400"/>
          <p14:tracePt t="21169" x="4884738" y="2973388"/>
          <p14:tracePt t="21186" x="5108575" y="2973388"/>
          <p14:tracePt t="21204" x="5303838" y="2973388"/>
          <p14:tracePt t="21219" x="5322888" y="2973388"/>
          <p14:tracePt t="21285" x="5330825" y="2973388"/>
          <p14:tracePt t="21296" x="5340350" y="2973388"/>
          <p14:tracePt t="21653" x="5340350" y="2965450"/>
          <p14:tracePt t="21669" x="5340350" y="2955925"/>
          <p14:tracePt t="21677" x="5340350" y="2946400"/>
          <p14:tracePt t="21688" x="5340350" y="2938463"/>
          <p14:tracePt t="21704" x="5340350" y="2928938"/>
          <p14:tracePt t="21722" x="5340350" y="2911475"/>
          <p14:tracePt t="21738" x="5340350" y="2901950"/>
          <p14:tracePt t="21845" x="5340350" y="2894013"/>
          <p14:tracePt t="21869" x="5340350" y="2884488"/>
          <p14:tracePt t="21885" x="5340350" y="2874963"/>
          <p14:tracePt t="22165" x="5348288" y="2874963"/>
          <p14:tracePt t="28589" x="5348288" y="2867025"/>
          <p14:tracePt t="28605" x="5357813" y="2867025"/>
          <p14:tracePt t="28613" x="5357813" y="2874963"/>
          <p14:tracePt t="28621" x="5357813" y="2901950"/>
          <p14:tracePt t="28632" x="5367338" y="2946400"/>
          <p14:tracePt t="28649" x="5375275" y="3071813"/>
          <p14:tracePt t="28665" x="5402263" y="3224213"/>
          <p14:tracePt t="28684" x="5446713" y="3527425"/>
          <p14:tracePt t="28700" x="5465763" y="3776663"/>
          <p14:tracePt t="28716" x="5500688" y="4108450"/>
          <p14:tracePt t="28733" x="5527675" y="4483100"/>
          <p14:tracePt t="28749" x="5537200" y="4795838"/>
          <p14:tracePt t="28766" x="5537200" y="5018088"/>
          <p14:tracePt t="28783" x="5537200" y="5170488"/>
          <p14:tracePt t="28799" x="5537200" y="5303838"/>
          <p14:tracePt t="28816" x="5537200" y="5402263"/>
          <p14:tracePt t="28833" x="5537200" y="5411788"/>
          <p14:tracePt t="28866" x="5537200" y="5419725"/>
          <p14:tracePt t="28973" x="5527675" y="5419725"/>
          <p14:tracePt t="28982" x="5518150" y="5419725"/>
          <p14:tracePt t="28989" x="5510213" y="5429250"/>
          <p14:tracePt t="28999" x="5500688" y="5446713"/>
          <p14:tracePt t="29015" x="5491163" y="5491163"/>
          <p14:tracePt t="29034" x="5491163" y="5510213"/>
          <p14:tracePt t="29050" x="5483225" y="5510213"/>
          <p14:tracePt t="29149" x="5473700" y="5510213"/>
          <p14:tracePt t="29213" x="5465763" y="5500688"/>
          <p14:tracePt t="29221" x="5465763" y="5491163"/>
          <p14:tracePt t="29405" x="5456238" y="5491163"/>
          <p14:tracePt t="29421" x="5438775" y="5491163"/>
          <p14:tracePt t="29429" x="5429250" y="5491163"/>
          <p14:tracePt t="29438" x="5419725" y="5491163"/>
          <p14:tracePt t="29452" x="5411788" y="5491163"/>
          <p14:tracePt t="29501" x="5429250" y="5491163"/>
          <p14:tracePt t="29509" x="5473700" y="5483225"/>
          <p14:tracePt t="29519" x="5545138" y="5465763"/>
          <p14:tracePt t="29536" x="5705475" y="5402263"/>
          <p14:tracePt t="29553" x="5803900" y="5357813"/>
          <p14:tracePt t="29569" x="5840413" y="5313363"/>
          <p14:tracePt t="29588" x="5848350" y="5241925"/>
          <p14:tracePt t="29604" x="5840413" y="5241925"/>
          <p14:tracePt t="29629" x="5830888" y="5232400"/>
          <p14:tracePt t="29640" x="5822950" y="5232400"/>
          <p14:tracePt t="29653" x="5813425" y="5232400"/>
          <p14:tracePt t="29670" x="5759450" y="5232400"/>
          <p14:tracePt t="29687" x="5715000" y="5232400"/>
          <p14:tracePt t="29703" x="5616575" y="5241925"/>
          <p14:tracePt t="29720" x="5518150" y="5251450"/>
          <p14:tracePt t="29737" x="5429250" y="5251450"/>
          <p14:tracePt t="29753" x="5330825" y="5251450"/>
          <p14:tracePt t="29770" x="5322888" y="5251450"/>
          <p14:tracePt t="29788" x="5322888" y="5241925"/>
          <p14:tracePt t="29869" x="5313363" y="5241925"/>
          <p14:tracePt t="29887" x="5295900" y="5241925"/>
          <p14:tracePt t="29893" x="5286375" y="5241925"/>
          <p14:tracePt t="29904" x="5251450" y="5232400"/>
          <p14:tracePt t="29921" x="5205413" y="5232400"/>
          <p14:tracePt t="29937" x="5116513" y="5224463"/>
          <p14:tracePt t="29954" x="4991100" y="5214938"/>
          <p14:tracePt t="29972" x="4875213" y="5205413"/>
          <p14:tracePt t="30029" x="4867275" y="5205413"/>
          <p14:tracePt t="30037" x="4857750" y="5197475"/>
          <p14:tracePt t="30053" x="4857750" y="5187950"/>
          <p14:tracePt t="30061" x="4840288" y="5180013"/>
          <p14:tracePt t="30072" x="4830763" y="5170488"/>
          <p14:tracePt t="30737" x="4830763" y="5160963"/>
          <p14:tracePt t="30753" x="4830763" y="5153025"/>
          <p14:tracePt t="30762" x="4830763" y="5143500"/>
          <p14:tracePt t="30774" x="4830763" y="5133975"/>
          <p14:tracePt t="30791" x="4830763" y="5126038"/>
          <p14:tracePt t="31512" x="4840288" y="5126038"/>
          <p14:tracePt t="31521" x="4867275" y="5126038"/>
          <p14:tracePt t="31530" x="4911725" y="5126038"/>
          <p14:tracePt t="31545" x="5072063" y="5126038"/>
          <p14:tracePt t="31560" x="5251450" y="5126038"/>
          <p14:tracePt t="31577" x="5402263" y="5126038"/>
          <p14:tracePt t="31594" x="5500688" y="5126038"/>
          <p14:tracePt t="31611" x="5527675" y="5126038"/>
          <p14:tracePt t="31665" x="5537200" y="5126038"/>
          <p14:tracePt t="31672" x="5545138" y="5126038"/>
          <p14:tracePt t="31681" x="5554663" y="5126038"/>
          <p14:tracePt t="31694" x="5572125" y="5126038"/>
          <p14:tracePt t="31713" x="5608638" y="5126038"/>
          <p14:tracePt t="31728" x="5634038" y="5126038"/>
          <p14:tracePt t="31745" x="5653088" y="5126038"/>
          <p14:tracePt t="31761" x="5670550" y="5126038"/>
          <p14:tracePt t="31778" x="5680075" y="5126038"/>
          <p14:tracePt t="31812" x="5688013" y="5126038"/>
          <p14:tracePt t="31841" x="5705475" y="5126038"/>
          <p14:tracePt t="31857" x="5715000" y="5126038"/>
          <p14:tracePt t="31865" x="5724525" y="5126038"/>
          <p14:tracePt t="31878" x="5741988" y="5143500"/>
          <p14:tracePt t="31896" x="5822950" y="5160963"/>
          <p14:tracePt t="31985" x="5830888" y="5160963"/>
          <p14:tracePt t="32033" x="5840413" y="5160963"/>
          <p14:tracePt t="32081" x="5848350" y="5170488"/>
          <p14:tracePt t="32241" x="5867400" y="5180013"/>
          <p14:tracePt t="32256" x="5875338" y="5187950"/>
          <p14:tracePt t="32267" x="5911850" y="5197475"/>
          <p14:tracePt t="32280" x="5938838" y="5224463"/>
          <p14:tracePt t="32297" x="5956300" y="5224463"/>
          <p14:tracePt t="32385" x="5956300" y="5232400"/>
          <p14:tracePt t="32393" x="5965825" y="5251450"/>
          <p14:tracePt t="32401" x="5965825" y="5268913"/>
          <p14:tracePt t="32414" x="5965825" y="5276850"/>
          <p14:tracePt t="32432" x="5965825" y="5322888"/>
          <p14:tracePt t="32448" x="5965825" y="5357813"/>
          <p14:tracePt t="32464" x="5965825" y="5375275"/>
          <p14:tracePt t="32481" x="5965825" y="5384800"/>
          <p14:tracePt t="32498" x="5965825" y="5402263"/>
          <p14:tracePt t="32514" x="5956300" y="5411788"/>
          <p14:tracePt t="32531" x="5938838" y="5446713"/>
          <p14:tracePt t="32548" x="5919788" y="5491163"/>
          <p14:tracePt t="32565" x="5911850" y="5510213"/>
          <p14:tracePt t="32581" x="5894388" y="5527675"/>
          <p14:tracePt t="32598" x="5894388" y="5537200"/>
          <p14:tracePt t="32616" x="5875338" y="5562600"/>
          <p14:tracePt t="32632" x="5867400" y="5572125"/>
          <p14:tracePt t="32648" x="5867400" y="5581650"/>
          <p14:tracePt t="32689" x="5857875" y="5589588"/>
          <p14:tracePt t="32889" x="5857875" y="5599113"/>
          <p14:tracePt t="32913" x="5867400" y="5599113"/>
          <p14:tracePt t="32921" x="5875338" y="5599113"/>
          <p14:tracePt t="32933" x="5884863" y="5599113"/>
          <p14:tracePt t="32949" x="5911850" y="5599113"/>
          <p14:tracePt t="32966" x="5938838" y="5599113"/>
          <p14:tracePt t="32968" x="5946775" y="5599113"/>
          <p14:tracePt t="32984" x="5973763" y="5599113"/>
          <p14:tracePt t="33001" x="6000750" y="5599113"/>
          <p14:tracePt t="33017" x="6027738" y="5599113"/>
          <p14:tracePt t="33033" x="6062663" y="5599113"/>
          <p14:tracePt t="33050" x="6099175" y="5589588"/>
          <p14:tracePt t="33066" x="6126163" y="5589588"/>
          <p14:tracePt t="33084" x="6143625" y="5581650"/>
          <p14:tracePt t="33100" x="6188075" y="5581650"/>
          <p14:tracePt t="33117" x="6224588" y="5581650"/>
          <p14:tracePt t="33134" x="6276975" y="5581650"/>
          <p14:tracePt t="33150" x="6357938" y="5581650"/>
          <p14:tracePt t="33168" x="6465888" y="5581650"/>
          <p14:tracePt t="33185" x="6500813" y="5581650"/>
          <p14:tracePt t="33201" x="6518275" y="5581650"/>
          <p14:tracePt t="33217" x="6527800" y="5581650"/>
          <p14:tracePt t="33234" x="6572250" y="5589588"/>
          <p14:tracePt t="33251" x="6626225" y="5589588"/>
          <p14:tracePt t="33267" x="6697663" y="5608638"/>
          <p14:tracePt t="33285" x="6769100" y="5608638"/>
          <p14:tracePt t="33301" x="6813550" y="5608638"/>
          <p14:tracePt t="33318" x="6840538" y="5608638"/>
          <p14:tracePt t="33336" x="6875463" y="5608638"/>
          <p14:tracePt t="33354" x="6884988" y="5608638"/>
          <p14:tracePt t="33369" x="6919913" y="5608638"/>
          <p14:tracePt t="33385" x="6973888" y="5608638"/>
          <p14:tracePt t="33401" x="7027863" y="5616575"/>
          <p14:tracePt t="33418" x="7072313" y="5626100"/>
          <p14:tracePt t="33424" x="7081838" y="5626100"/>
          <p14:tracePt t="33436" x="7089775" y="5634038"/>
          <p14:tracePt t="33453" x="7108825" y="5643563"/>
          <p14:tracePt t="33469" x="7126288" y="5653088"/>
          <p14:tracePt t="33485" x="7134225" y="5653088"/>
          <p14:tracePt t="33502" x="7143750" y="5670550"/>
          <p14:tracePt t="33518" x="7153275" y="5670550"/>
          <p14:tracePt t="33621" x="7161213" y="5670550"/>
          <p14:tracePt t="33701" x="7170738" y="5670550"/>
          <p14:tracePt t="33709" x="7180263" y="5670550"/>
          <p14:tracePt t="33719" x="7188200" y="5670550"/>
          <p14:tracePt t="33736" x="7205663" y="5670550"/>
          <p14:tracePt t="33781" x="7224713" y="5670550"/>
          <p14:tracePt t="33861" x="7232650" y="5670550"/>
          <p14:tracePt t="33869" x="7242175" y="5661025"/>
          <p14:tracePt t="33877" x="7251700" y="5661025"/>
          <p14:tracePt t="33887" x="7259638" y="5661025"/>
          <p14:tracePt t="33903" x="7277100" y="5653088"/>
          <p14:tracePt t="33921" x="7286625" y="5634038"/>
          <p14:tracePt t="33926" x="7304088" y="5634038"/>
          <p14:tracePt t="33936" x="7313613" y="5634038"/>
          <p14:tracePt t="33953" x="7340600" y="5616575"/>
          <p14:tracePt t="33970" x="7375525" y="5589588"/>
          <p14:tracePt t="33972" x="7402513" y="5581650"/>
          <p14:tracePt t="33989" x="7439025" y="5554663"/>
          <p14:tracePt t="34005" x="7483475" y="5527675"/>
          <p14:tracePt t="34021" x="7500938" y="5510213"/>
          <p14:tracePt t="34037" x="7518400" y="5500688"/>
          <p14:tracePt t="34054" x="7537450" y="5500688"/>
          <p14:tracePt t="34070" x="7545388" y="5491163"/>
          <p14:tracePt t="34087" x="7562850" y="5483225"/>
          <p14:tracePt t="34104" x="7562850" y="5473700"/>
          <p14:tracePt t="34121" x="7562850" y="5456238"/>
          <p14:tracePt t="34137" x="7562850" y="5438775"/>
          <p14:tracePt t="34154" x="7562850" y="5419725"/>
          <p14:tracePt t="34156" x="7572375" y="5411788"/>
          <p14:tracePt t="34173" x="7572375" y="5375275"/>
          <p14:tracePt t="34189" x="7581900" y="5357813"/>
          <p14:tracePt t="34204" x="7589838" y="5322888"/>
          <p14:tracePt t="34221" x="7589838" y="5276850"/>
          <p14:tracePt t="34238" x="7589838" y="5259388"/>
          <p14:tracePt t="34255" x="7589838" y="5241925"/>
          <p14:tracePt t="34271" x="7589838" y="5232400"/>
          <p14:tracePt t="34288" x="7599363" y="5232400"/>
          <p14:tracePt t="34517" x="7608888" y="5224463"/>
          <p14:tracePt t="34532" x="7608888" y="5214938"/>
          <p14:tracePt t="34549" x="7616825" y="5214938"/>
          <p14:tracePt t="34565" x="7616825" y="5205413"/>
          <p14:tracePt t="34581" x="7626350" y="5205413"/>
          <p14:tracePt t="34591" x="7634288" y="5205413"/>
          <p14:tracePt t="34607" x="7643813" y="5205413"/>
          <p14:tracePt t="35349" x="7643813" y="5197475"/>
          <p14:tracePt t="35365" x="7634288" y="5197475"/>
          <p14:tracePt t="35373" x="7608888" y="5187950"/>
          <p14:tracePt t="35381" x="7581900" y="5187950"/>
          <p14:tracePt t="35392" x="7554913" y="5187950"/>
          <p14:tracePt t="35409" x="7473950" y="5187950"/>
          <p14:tracePt t="35426" x="7348538" y="5187950"/>
          <p14:tracePt t="35428" x="7296150" y="5187950"/>
          <p14:tracePt t="35444" x="7197725" y="5187950"/>
          <p14:tracePt t="35461" x="7099300" y="5187950"/>
          <p14:tracePt t="35477" x="7010400" y="5180013"/>
          <p14:tracePt t="35493" x="6938963" y="5180013"/>
          <p14:tracePt t="35510" x="6902450" y="5180013"/>
          <p14:tracePt t="35526" x="6867525" y="5180013"/>
          <p14:tracePt t="35543" x="6840538" y="5180013"/>
          <p14:tracePt t="35560" x="6796088" y="5180013"/>
          <p14:tracePt t="35578" x="6732588" y="5180013"/>
          <p14:tracePt t="35593" x="6688138" y="5180013"/>
          <p14:tracePt t="35610" x="6634163" y="5180013"/>
          <p14:tracePt t="35612" x="6608763" y="5180013"/>
          <p14:tracePt t="35628" x="6589713" y="5180013"/>
          <p14:tracePt t="35669" x="6589713" y="5170488"/>
          <p14:tracePt t="35684" x="6581775" y="5170488"/>
          <p14:tracePt t="35701" x="6562725" y="5170488"/>
          <p14:tracePt t="35711" x="6554788" y="5170488"/>
          <p14:tracePt t="35727" x="6491288" y="5170488"/>
          <p14:tracePt t="35744" x="6438900" y="5170488"/>
          <p14:tracePt t="35761" x="6394450" y="5170488"/>
          <p14:tracePt t="35779" x="6340475" y="5170488"/>
          <p14:tracePt t="35794" x="6276975" y="5170488"/>
          <p14:tracePt t="35812" x="6197600" y="5170488"/>
          <p14:tracePt t="35829" x="6180138" y="5170488"/>
          <p14:tracePt t="35844" x="6170613" y="5170488"/>
          <p14:tracePt t="35861" x="6143625" y="5170488"/>
          <p14:tracePt t="35879" x="6126163" y="5170488"/>
          <p14:tracePt t="35894" x="6116638" y="5170488"/>
          <p14:tracePt t="35911" x="6072188" y="5170488"/>
          <p14:tracePt t="35928" x="6027738" y="5170488"/>
          <p14:tracePt t="35933" x="6000750" y="5170488"/>
          <p14:tracePt t="35944" x="5965825" y="5170488"/>
          <p14:tracePt t="35960" x="5902325" y="5170488"/>
          <p14:tracePt t="35980" x="5840413" y="5160963"/>
          <p14:tracePt t="35996" x="5803900" y="5160963"/>
          <p14:tracePt t="36013" x="5776913" y="5153025"/>
          <p14:tracePt t="36028" x="5759450" y="5143500"/>
          <p14:tracePt t="36045" x="5732463" y="5143500"/>
          <p14:tracePt t="36062" x="5715000" y="5133975"/>
          <p14:tracePt t="36080" x="5688013" y="5133975"/>
          <p14:tracePt t="36095" x="5670550" y="5133975"/>
          <p14:tracePt t="36112" x="5661025" y="5133975"/>
          <p14:tracePt t="36149" x="5661025" y="5126038"/>
          <p14:tracePt t="36162" x="5643563" y="5126038"/>
          <p14:tracePt t="36181" x="5616575" y="5116513"/>
          <p14:tracePt t="36196" x="5581650" y="5108575"/>
          <p14:tracePt t="36212" x="5562600" y="5108575"/>
          <p14:tracePt t="36229" x="5537200" y="5108575"/>
          <p14:tracePt t="36246" x="5527675" y="5099050"/>
          <p14:tracePt t="36262" x="5518150" y="5089525"/>
          <p14:tracePt t="36309" x="5510213" y="5081588"/>
          <p14:tracePt t="36405" x="5518150" y="5072063"/>
          <p14:tracePt t="36414" x="5527675" y="5072063"/>
          <p14:tracePt t="36431" x="5581650" y="5072063"/>
          <p14:tracePt t="36446" x="5643563" y="5072063"/>
          <p14:tracePt t="36463" x="5715000" y="5072063"/>
          <p14:tracePt t="36480" x="5822950" y="5072063"/>
          <p14:tracePt t="36497" x="5946775" y="5072063"/>
          <p14:tracePt t="36514" x="6054725" y="5072063"/>
          <p14:tracePt t="36531" x="6126163" y="5072063"/>
          <p14:tracePt t="36547" x="6161088" y="5072063"/>
          <p14:tracePt t="36564" x="6188075" y="5072063"/>
          <p14:tracePt t="36580" x="6197600" y="5072063"/>
          <p14:tracePt t="36597" x="6215063" y="5072063"/>
          <p14:tracePt t="36616" x="6232525" y="5072063"/>
          <p14:tracePt t="36634" x="6251575" y="5072063"/>
          <p14:tracePt t="36650" x="6259513" y="5072063"/>
          <p14:tracePt t="36664" x="6276975" y="5081588"/>
          <p14:tracePt t="36681" x="6303963" y="5081588"/>
          <p14:tracePt t="36698" x="6340475" y="5089525"/>
          <p14:tracePt t="36714" x="6375400" y="5089525"/>
          <p14:tracePt t="36731" x="6438900" y="5089525"/>
          <p14:tracePt t="36748" x="6500813" y="5089525"/>
          <p14:tracePt t="36764" x="6599238" y="5099050"/>
          <p14:tracePt t="36781" x="6724650" y="5108575"/>
          <p14:tracePt t="36800" x="6858000" y="5108575"/>
          <p14:tracePt t="36969" x="6875463" y="5108575"/>
          <p14:tracePt t="36976" x="6894513" y="5108575"/>
          <p14:tracePt t="36986" x="6911975" y="5108575"/>
          <p14:tracePt t="37000" x="6929438" y="5108575"/>
          <p14:tracePt t="37017" x="6956425" y="5108575"/>
          <p14:tracePt t="37032" x="6965950" y="5108575"/>
          <p14:tracePt t="37433" x="6973888" y="5108575"/>
          <p14:tracePt t="37481" x="6965950" y="5108575"/>
          <p14:tracePt t="37489" x="6938963" y="5108575"/>
          <p14:tracePt t="37501" x="6919913" y="5108575"/>
          <p14:tracePt t="37516" x="6875463" y="5108575"/>
          <p14:tracePt t="37534" x="6840538" y="5108575"/>
          <p14:tracePt t="37552" x="6759575" y="5108575"/>
          <p14:tracePt t="37569" x="6653213" y="5108575"/>
          <p14:tracePt t="37585" x="6518275" y="5099050"/>
          <p14:tracePt t="37602" x="6367463" y="5081588"/>
          <p14:tracePt t="37619" x="6205538" y="5062538"/>
          <p14:tracePt t="37635" x="6062663" y="5037138"/>
          <p14:tracePt t="37651" x="5929313" y="5037138"/>
          <p14:tracePt t="37668" x="5875338" y="5027613"/>
          <p14:tracePt t="37702" x="5857875" y="5027613"/>
          <p14:tracePt t="37720" x="5830888" y="5027613"/>
          <p14:tracePt t="37737" x="5768975" y="5027613"/>
          <p14:tracePt t="37752" x="5715000" y="5018088"/>
          <p14:tracePt t="37769" x="5670550" y="5018088"/>
          <p14:tracePt t="37786" x="5653088" y="5018088"/>
          <p14:tracePt t="37803" x="5643563" y="5018088"/>
          <p14:tracePt t="37841" x="5634038" y="5018088"/>
          <p14:tracePt t="37852" x="5626100" y="5018088"/>
          <p14:tracePt t="37870" x="5608638" y="5018088"/>
          <p14:tracePt t="37929" x="5599113" y="5018088"/>
          <p14:tracePt t="37945" x="5581650" y="5018088"/>
          <p14:tracePt t="37960" x="5562600" y="5018088"/>
          <p14:tracePt t="37977" x="5554663" y="5018088"/>
          <p14:tracePt t="38081" x="5554663" y="5027613"/>
          <p14:tracePt t="38457" x="5545138" y="5027613"/>
          <p14:tracePt t="38473" x="5537200" y="5027613"/>
          <p14:tracePt t="38489" x="5537200" y="5018088"/>
          <p14:tracePt t="38889" x="5527675" y="5018088"/>
          <p14:tracePt t="38896" x="5518150" y="5018088"/>
          <p14:tracePt t="38907" x="5510213" y="5027613"/>
          <p14:tracePt t="38923" x="5510213" y="5045075"/>
          <p14:tracePt t="38940" x="5510213" y="5054600"/>
          <p14:tracePt t="39741" x="5510213" y="5045075"/>
          <p14:tracePt t="39757" x="5510213" y="5037138"/>
          <p14:tracePt t="39773" x="5518150" y="5027613"/>
          <p14:tracePt t="39781" x="5518150" y="5018088"/>
          <p14:tracePt t="39793" x="5518150" y="5010150"/>
          <p14:tracePt t="39812" x="5518150" y="5000625"/>
          <p14:tracePt t="42697" x="5527675" y="5000625"/>
          <p14:tracePt t="42706" x="5537200" y="5010150"/>
          <p14:tracePt t="42723" x="5562600" y="5072063"/>
          <p14:tracePt t="42738" x="5562600" y="5089525"/>
          <p14:tracePt t="42753" x="5562600" y="5099050"/>
          <p14:tracePt t="42769" x="5562600" y="5116513"/>
          <p14:tracePt t="42895" x="5554663" y="5116513"/>
          <p14:tracePt t="42919" x="5545138" y="5116513"/>
          <p14:tracePt t="42927" x="5537200" y="5116513"/>
          <p14:tracePt t="42937" x="5527675" y="5116513"/>
          <p14:tracePt t="42953" x="5500688" y="5116513"/>
          <p14:tracePt t="42970" x="5491163" y="5116513"/>
          <p14:tracePt t="42987" x="5473700" y="5116513"/>
          <p14:tracePt t="43004" x="5456238" y="5116513"/>
          <p14:tracePt t="43020" x="5446713" y="5116513"/>
          <p14:tracePt t="43037" x="5429250" y="5116513"/>
          <p14:tracePt t="43054" x="5394325" y="5116513"/>
          <p14:tracePt t="43071" x="5367338" y="5116513"/>
          <p14:tracePt t="43088" x="5330825" y="5116513"/>
          <p14:tracePt t="43104" x="5286375" y="5116513"/>
          <p14:tracePt t="43121" x="5232400" y="5116513"/>
          <p14:tracePt t="43137" x="5187950" y="5116513"/>
          <p14:tracePt t="43154" x="5170488" y="5116513"/>
          <p14:tracePt t="43171" x="5133975" y="5116513"/>
          <p14:tracePt t="43188" x="5108575" y="5116513"/>
          <p14:tracePt t="43204" x="5089525" y="5116513"/>
          <p14:tracePt t="43221" x="5072063" y="5116513"/>
          <p14:tracePt t="43238" x="5054600" y="5116513"/>
          <p14:tracePt t="43255" x="5037138" y="5116513"/>
          <p14:tracePt t="43272" x="5018088" y="5116513"/>
          <p14:tracePt t="43288" x="5000625" y="5116513"/>
          <p14:tracePt t="43305" x="4991100" y="5108575"/>
          <p14:tracePt t="43322" x="4983163" y="5108575"/>
          <p14:tracePt t="43338" x="4965700" y="5108575"/>
          <p14:tracePt t="43355" x="4946650" y="5099050"/>
          <p14:tracePt t="43372" x="4894263" y="5089525"/>
          <p14:tracePt t="43389" x="4857750" y="5072063"/>
          <p14:tracePt t="43405" x="4803775" y="5072063"/>
          <p14:tracePt t="43423" x="4724400" y="5062538"/>
          <p14:tracePt t="43439" x="4705350" y="5062538"/>
          <p14:tracePt t="43456" x="4679950" y="5062538"/>
          <p14:tracePt t="43472" x="4643438" y="5054600"/>
          <p14:tracePt t="43489" x="4625975" y="5045075"/>
          <p14:tracePt t="43506" x="4608513" y="5045075"/>
          <p14:tracePt t="43522" x="4589463" y="5045075"/>
          <p14:tracePt t="43539" x="4581525" y="5045075"/>
          <p14:tracePt t="43703" x="4589463" y="5045075"/>
          <p14:tracePt t="43711" x="4616450" y="5045075"/>
          <p14:tracePt t="43724" x="4652963" y="5045075"/>
          <p14:tracePt t="43740" x="4732338" y="5054600"/>
          <p14:tracePt t="43757" x="4803775" y="5072063"/>
          <p14:tracePt t="43773" x="4884738" y="5081588"/>
          <p14:tracePt t="43790" x="4946650" y="5081588"/>
          <p14:tracePt t="43807" x="4965700" y="5081588"/>
          <p14:tracePt t="43823" x="4983163" y="5089525"/>
          <p14:tracePt t="43840" x="4991100" y="5089525"/>
          <p14:tracePt t="43857" x="5018088" y="5089525"/>
          <p14:tracePt t="43873" x="5054600" y="5089525"/>
          <p14:tracePt t="43891" x="5108575" y="5099050"/>
          <p14:tracePt t="43907" x="5126038" y="5099050"/>
          <p14:tracePt t="43924" x="5133975" y="5108575"/>
          <p14:tracePt t="43941" x="5160963" y="5108575"/>
          <p14:tracePt t="43960" x="5170488" y="5108575"/>
          <p14:tracePt t="43976" x="5180013" y="5108575"/>
          <p14:tracePt t="43997" x="5197475" y="5108575"/>
          <p14:tracePt t="44015" x="5205413" y="5108575"/>
          <p14:tracePt t="44037" x="5214938" y="5108575"/>
          <p14:tracePt t="44047" x="5224463" y="5108575"/>
          <p14:tracePt t="44060" x="5241925" y="5108575"/>
          <p14:tracePt t="44077" x="5259388" y="5108575"/>
          <p14:tracePt t="44094" x="5268913" y="5108575"/>
          <p14:tracePt t="44127" x="5295900" y="5108575"/>
          <p14:tracePt t="44144" x="5330825" y="5126038"/>
          <p14:tracePt t="44161" x="5357813" y="5126038"/>
          <p14:tracePt t="44177" x="5384800" y="5126038"/>
          <p14:tracePt t="44194" x="5402263" y="5126038"/>
          <p14:tracePt t="44252" x="5411788" y="5126038"/>
          <p14:tracePt t="44261" x="5419725" y="5126038"/>
          <p14:tracePt t="44278" x="5446713" y="5126038"/>
          <p14:tracePt t="44294" x="5483225" y="5143500"/>
          <p14:tracePt t="44312" x="5510213" y="5143500"/>
          <p14:tracePt t="44509" x="5500688" y="5143500"/>
          <p14:tracePt t="44517" x="5483225" y="5143500"/>
          <p14:tracePt t="44529" x="5446713" y="5143500"/>
          <p14:tracePt t="44546" x="5402263" y="5143500"/>
          <p14:tracePt t="44561" x="5367338" y="5143500"/>
          <p14:tracePt t="44579" x="5330825" y="5143500"/>
          <p14:tracePt t="44611" x="5303838" y="5143500"/>
          <p14:tracePt t="44628" x="5268913" y="5143500"/>
          <p14:tracePt t="44645" x="5224463" y="5143500"/>
          <p14:tracePt t="44661" x="5170488" y="5133975"/>
          <p14:tracePt t="44678" x="5133975" y="5133975"/>
          <p14:tracePt t="44695" x="5089525" y="5126038"/>
          <p14:tracePt t="44728" x="5072063" y="5126038"/>
          <p14:tracePt t="44748" x="5037138" y="5126038"/>
          <p14:tracePt t="44765" x="4991100" y="5126038"/>
          <p14:tracePt t="44781" x="4946650" y="5126038"/>
          <p14:tracePt t="44798" x="4929188" y="5126038"/>
          <p14:tracePt t="44813" x="4911725" y="5126038"/>
          <p14:tracePt t="44830" x="4902200" y="5126038"/>
          <p14:tracePt t="44847" x="4875213" y="5126038"/>
          <p14:tracePt t="44863" x="4840288" y="5126038"/>
          <p14:tracePt t="44880" x="4795838" y="5116513"/>
          <p14:tracePt t="44897" x="4759325" y="5108575"/>
          <p14:tracePt t="44914" x="4741863" y="5108575"/>
          <p14:tracePt t="44973" x="4732338" y="5108575"/>
          <p14:tracePt t="44989" x="4714875" y="5108575"/>
          <p14:tracePt t="44997" x="4705350" y="5108575"/>
          <p14:tracePt t="45013" x="4697413" y="5108575"/>
          <p14:tracePt t="45820" x="4687888" y="5108575"/>
          <p14:tracePt t="45836" x="4697413" y="5108575"/>
          <p14:tracePt t="45845" x="4714875" y="5108575"/>
          <p14:tracePt t="45854" x="4768850" y="5108575"/>
          <p14:tracePt t="45869" x="4956175" y="5108575"/>
          <p14:tracePt t="45884" x="5224463" y="5108575"/>
          <p14:tracePt t="45902" x="5510213" y="5108575"/>
          <p14:tracePt t="45918" x="5741988" y="5099050"/>
          <p14:tracePt t="45934" x="5884863" y="5099050"/>
          <p14:tracePt t="45951" x="5929313" y="5099050"/>
          <p14:tracePt t="45968" x="5965825" y="5099050"/>
          <p14:tracePt t="45985" x="6018213" y="5099050"/>
          <p14:tracePt t="46003" x="6134100" y="5099050"/>
          <p14:tracePt t="46018" x="6205538" y="5099050"/>
          <p14:tracePt t="46023" x="6276975" y="5099050"/>
          <p14:tracePt t="46036" x="6429375" y="5108575"/>
          <p14:tracePt t="46053" x="6545263" y="5108575"/>
          <p14:tracePt t="46068" x="6626225" y="5108575"/>
          <p14:tracePt t="46085" x="6653213" y="5108575"/>
          <p14:tracePt t="46102" x="6670675" y="5108575"/>
          <p14:tracePt t="46118" x="6688138" y="5108575"/>
          <p14:tracePt t="46135" x="6732588" y="5108575"/>
          <p14:tracePt t="46153" x="6786563" y="5108575"/>
          <p14:tracePt t="46169" x="6831013" y="5108575"/>
          <p14:tracePt t="46185" x="6858000" y="5108575"/>
          <p14:tracePt t="46204" x="6867525" y="5108575"/>
          <p14:tracePt t="46236" x="6902450" y="5108575"/>
          <p14:tracePt t="46253" x="6973888" y="5108575"/>
          <p14:tracePt t="46269" x="7054850" y="5108575"/>
          <p14:tracePt t="46286" x="7108825" y="5108575"/>
          <p14:tracePt t="46303" x="7126288" y="5108575"/>
          <p14:tracePt t="46365" x="7134225" y="5108575"/>
          <p14:tracePt t="46372" x="7143750" y="5108575"/>
          <p14:tracePt t="46388" x="7161213" y="5108575"/>
          <p14:tracePt t="46445" x="7170738" y="5108575"/>
          <p14:tracePt t="46461" x="7180263" y="5108575"/>
          <p14:tracePt t="46469" x="7188200" y="5108575"/>
          <p14:tracePt t="46485" x="7197725" y="5108575"/>
          <p14:tracePt t="46492" x="7215188" y="5108575"/>
          <p14:tracePt t="46509" x="7224713" y="5108575"/>
          <p14:tracePt t="46520" x="7232650" y="5099050"/>
          <p14:tracePt t="46537" x="7251700" y="5081588"/>
          <p14:tracePt t="46555" x="7259638" y="5081588"/>
          <p14:tracePt t="46570" x="7259638" y="5072063"/>
          <p14:tracePt t="46588" x="7259638" y="5045075"/>
          <p14:tracePt t="46621" x="7269163" y="5037138"/>
          <p14:tracePt t="46637" x="7269163" y="5018088"/>
          <p14:tracePt t="46656" x="7269163" y="4991100"/>
          <p14:tracePt t="46689" x="7269163" y="4973638"/>
          <p14:tracePt t="46705" x="7269163" y="4965700"/>
          <p14:tracePt t="46721" x="7259638" y="4938713"/>
          <p14:tracePt t="46738" x="7242175" y="4929188"/>
          <p14:tracePt t="46755" x="7232650" y="4902200"/>
          <p14:tracePt t="46771" x="7215188" y="4884738"/>
          <p14:tracePt t="46788" x="7197725" y="4875213"/>
          <p14:tracePt t="46805" x="7188200" y="4867275"/>
          <p14:tracePt t="46821" x="7188200" y="4848225"/>
          <p14:tracePt t="46856" x="7180263" y="4830763"/>
          <p14:tracePt t="46873" x="7170738" y="4803775"/>
          <p14:tracePt t="46888" x="7134225" y="4776788"/>
          <p14:tracePt t="46906" x="7116763" y="4759325"/>
          <p14:tracePt t="46922" x="7089775" y="4741863"/>
          <p14:tracePt t="46938" x="7072313" y="4732338"/>
          <p14:tracePt t="46956" x="7054850" y="4724400"/>
          <p14:tracePt t="46972" x="7037388" y="4714875"/>
          <p14:tracePt t="46989" x="7027863" y="4714875"/>
          <p14:tracePt t="47005" x="7018338" y="4705350"/>
          <p14:tracePt t="47022" x="7000875" y="4705350"/>
          <p14:tracePt t="47026" x="6983413" y="4705350"/>
          <p14:tracePt t="47040" x="6946900" y="4697413"/>
          <p14:tracePt t="47057" x="6911975" y="4687888"/>
          <p14:tracePt t="47073" x="6875463" y="4687888"/>
          <p14:tracePt t="47089" x="6858000" y="4687888"/>
          <p14:tracePt t="47106" x="6848475" y="4687888"/>
          <p14:tracePt t="47122" x="6840538" y="4687888"/>
          <p14:tracePt t="47139" x="6823075" y="4687888"/>
          <p14:tracePt t="47157" x="6804025" y="4697413"/>
          <p14:tracePt t="47173" x="6777038" y="4714875"/>
          <p14:tracePt t="47189" x="6759575" y="4732338"/>
          <p14:tracePt t="47208" x="6742113" y="4751388"/>
          <p14:tracePt t="47224" x="6715125" y="4768850"/>
          <p14:tracePt t="47241" x="6705600" y="4786313"/>
          <p14:tracePt t="47257" x="6697663" y="4803775"/>
          <p14:tracePt t="47273" x="6697663" y="4822825"/>
          <p14:tracePt t="47290" x="6688138" y="4840288"/>
          <p14:tracePt t="47307" x="6680200" y="4857750"/>
          <p14:tracePt t="47323" x="6680200" y="4875213"/>
          <p14:tracePt t="47340" x="6680200" y="4894263"/>
          <p14:tracePt t="47357" x="6680200" y="4929188"/>
          <p14:tracePt t="47373" x="6680200" y="4956175"/>
          <p14:tracePt t="47392" x="6680200" y="5010150"/>
          <p14:tracePt t="47409" x="6680200" y="5037138"/>
          <p14:tracePt t="47425" x="6680200" y="5054600"/>
          <p14:tracePt t="47441" x="6680200" y="5062538"/>
          <p14:tracePt t="47458" x="6680200" y="5072063"/>
          <p14:tracePt t="47474" x="6680200" y="5089525"/>
          <p14:tracePt t="47491" x="6697663" y="5108575"/>
          <p14:tracePt t="47509" x="6724650" y="5126038"/>
          <p14:tracePt t="47524" x="6742113" y="5153025"/>
          <p14:tracePt t="47530" x="6742113" y="5160963"/>
          <p14:tracePt t="47545" x="6751638" y="5170488"/>
          <p14:tracePt t="47558" x="6759575" y="5170488"/>
          <p14:tracePt t="47576" x="6769100" y="5187950"/>
          <p14:tracePt t="47592" x="6777038" y="5197475"/>
          <p14:tracePt t="47611" x="6786563" y="5205413"/>
          <p14:tracePt t="47632" x="6796088" y="5214938"/>
          <p14:tracePt t="47649" x="6813550" y="5224463"/>
          <p14:tracePt t="47659" x="6823075" y="5224463"/>
          <p14:tracePt t="47675" x="6831013" y="5232400"/>
          <p14:tracePt t="47691" x="6848475" y="5251450"/>
          <p14:tracePt t="47709" x="6894513" y="5268913"/>
          <p14:tracePt t="47725" x="6938963" y="5286375"/>
          <p14:tracePt t="47742" x="6983413" y="5295900"/>
          <p14:tracePt t="47760" x="7062788" y="5313363"/>
          <p14:tracePt t="47777" x="7116763" y="5313363"/>
          <p14:tracePt t="47791" x="7161213" y="5313363"/>
          <p14:tracePt t="47810" x="7205663" y="5313363"/>
          <p14:tracePt t="47825" x="7215188" y="5303838"/>
          <p14:tracePt t="47842" x="7224713" y="5295900"/>
          <p14:tracePt t="47859" x="7242175" y="5268913"/>
          <p14:tracePt t="47876" x="7269163" y="5205413"/>
          <p14:tracePt t="47892" x="7286625" y="5170488"/>
          <p14:tracePt t="47910" x="7304088" y="5126038"/>
          <p14:tracePt t="47926" x="7323138" y="5081588"/>
          <p14:tracePt t="47928" x="7331075" y="5062538"/>
          <p14:tracePt t="47944" x="7331075" y="5018088"/>
          <p14:tracePt t="47961" x="7340600" y="5000625"/>
          <p14:tracePt t="47977" x="7340600" y="4973638"/>
          <p14:tracePt t="47993" x="7340600" y="4929188"/>
          <p14:tracePt t="48010" x="7340600" y="4902200"/>
          <p14:tracePt t="48026" x="7340600" y="4875213"/>
          <p14:tracePt t="48031" x="7323138" y="4857750"/>
          <p14:tracePt t="48043" x="7304088" y="4840288"/>
          <p14:tracePt t="48061" x="7286625" y="4822825"/>
          <p14:tracePt t="48076" x="7259638" y="4795838"/>
          <p14:tracePt t="48093" x="7242175" y="4776788"/>
          <p14:tracePt t="48109" x="7232650" y="4759325"/>
          <p14:tracePt t="48128" x="7205663" y="4724400"/>
          <p14:tracePt t="48145" x="7188200" y="4705350"/>
          <p14:tracePt t="48160" x="7180263" y="4697413"/>
          <p14:tracePt t="48177" x="7153275" y="4679950"/>
          <p14:tracePt t="48193" x="7143750" y="4679950"/>
          <p14:tracePt t="48211" x="7126288" y="4670425"/>
          <p14:tracePt t="48227" x="7108825" y="4670425"/>
          <p14:tracePt t="48244" x="7089775" y="4670425"/>
          <p14:tracePt t="48261" x="7054850" y="4670425"/>
          <p14:tracePt t="48277" x="7018338" y="4660900"/>
          <p14:tracePt t="48296" x="6956425" y="4652963"/>
          <p14:tracePt t="48312" x="6929438" y="4652963"/>
          <p14:tracePt t="48329" x="6902450" y="4652963"/>
          <p14:tracePt t="48344" x="6884988" y="4652963"/>
          <p14:tracePt t="48362" x="6858000" y="4652963"/>
          <p14:tracePt t="48378" x="6840538" y="4652963"/>
          <p14:tracePt t="48394" x="6823075" y="4652963"/>
          <p14:tracePt t="48411" x="6796088" y="4660900"/>
          <p14:tracePt t="48428" x="6777038" y="4670425"/>
          <p14:tracePt t="48445" x="6759575" y="4679950"/>
          <p14:tracePt t="48460" x="6742113" y="4687888"/>
          <p14:tracePt t="48592" x="6732588" y="4697413"/>
          <p14:tracePt t="48608" x="6732588" y="4705350"/>
          <p14:tracePt t="48649" x="6732588" y="4714875"/>
          <p14:tracePt t="48657" x="6732588" y="4732338"/>
          <p14:tracePt t="48665" x="6742113" y="4732338"/>
          <p14:tracePt t="48679" x="6742113" y="4741863"/>
          <p14:tracePt t="48697" x="6759575" y="4759325"/>
          <p14:tracePt t="48713" x="6769100" y="4776788"/>
          <p14:tracePt t="48729" x="6786563" y="4822825"/>
          <p14:tracePt t="48746" x="6831013" y="4902200"/>
          <p14:tracePt t="48763" x="6875463" y="4956175"/>
          <p14:tracePt t="48779" x="6929438" y="4991100"/>
          <p14:tracePt t="48796" x="6991350" y="5037138"/>
          <p14:tracePt t="48811" x="7072313" y="5081588"/>
          <p14:tracePt t="48827" x="7108825" y="5108575"/>
          <p14:tracePt t="48844" x="7143750" y="5116513"/>
          <p14:tracePt t="48862" x="7161213" y="5126038"/>
          <p14:tracePt t="49072" x="7170738" y="5126038"/>
          <p14:tracePt t="49081" x="7180263" y="5126038"/>
          <p14:tracePt t="49097" x="7180263" y="5133975"/>
          <p14:tracePt t="49114" x="7197725" y="5133975"/>
          <p14:tracePt t="49131" x="7205663" y="5143500"/>
          <p14:tracePt t="49147" x="7242175" y="5143500"/>
          <p14:tracePt t="49165" x="7251700" y="5143500"/>
          <p14:tracePt t="49202" x="7259638" y="5143500"/>
          <p14:tracePt t="49218" x="7259638" y="5153025"/>
          <p14:tracePt t="49234" x="7269163" y="5153025"/>
          <p14:tracePt t="49248" x="7286625" y="5153025"/>
          <p14:tracePt t="49266" x="7304088" y="5153025"/>
          <p14:tracePt t="49281" x="7313613" y="5153025"/>
          <p14:tracePt t="49298" x="7323138" y="5153025"/>
          <p14:tracePt t="50373" x="7331075" y="5153025"/>
          <p14:tracePt t="50389" x="7340600" y="5153025"/>
          <p14:tracePt t="50396" x="7340600" y="5143500"/>
          <p14:tracePt t="50412" x="7348538" y="5133975"/>
          <p14:tracePt t="50422" x="7348538" y="5108575"/>
          <p14:tracePt t="50437" x="7358063" y="5045075"/>
          <p14:tracePt t="50453" x="7358063" y="4973638"/>
          <p14:tracePt t="50469" x="7348538" y="4919663"/>
          <p14:tracePt t="50486" x="7340600" y="4875213"/>
          <p14:tracePt t="50502" x="7313613" y="4840288"/>
          <p14:tracePt t="50520" x="7296150" y="4803775"/>
          <p14:tracePt t="50526" x="7286625" y="4786313"/>
          <p14:tracePt t="50536" x="7269163" y="4776788"/>
          <p14:tracePt t="50553" x="7259638" y="4759325"/>
          <p14:tracePt t="50569" x="7232650" y="4741863"/>
          <p14:tracePt t="50588" x="7188200" y="4724400"/>
          <p14:tracePt t="50604" x="7161213" y="4724400"/>
          <p14:tracePt t="50620" x="7143750" y="4724400"/>
          <p14:tracePt t="50637" x="7134225" y="4724400"/>
          <p14:tracePt t="50653" x="7116763" y="4724400"/>
          <p14:tracePt t="50670" x="7089775" y="4724400"/>
          <p14:tracePt t="50687" x="7054850" y="4724400"/>
          <p14:tracePt t="50703" x="7027863" y="4724400"/>
          <p14:tracePt t="50721" x="7000875" y="4724400"/>
          <p14:tracePt t="50737" x="6983413" y="4724400"/>
          <p14:tracePt t="50754" x="6965950" y="4724400"/>
          <p14:tracePt t="50772" x="6938963" y="4724400"/>
          <p14:tracePt t="50788" x="6919913" y="4724400"/>
          <p14:tracePt t="50804" x="6911975" y="4724400"/>
          <p14:tracePt t="50821" x="6875463" y="4724400"/>
          <p14:tracePt t="50838" x="6848475" y="4732338"/>
          <p14:tracePt t="50855" x="6804025" y="4759325"/>
          <p14:tracePt t="50871" x="6769100" y="4803775"/>
          <p14:tracePt t="50888" x="6751638" y="4840288"/>
          <p14:tracePt t="50904" x="6742113" y="4867275"/>
          <p14:tracePt t="50921" x="6742113" y="4902200"/>
          <p14:tracePt t="50938" x="6742113" y="4919663"/>
          <p14:tracePt t="50956" x="6742113" y="4946650"/>
          <p14:tracePt t="50973" x="6751638" y="4965700"/>
          <p14:tracePt t="50989" x="6769100" y="5000625"/>
          <p14:tracePt t="51005" x="6786563" y="5037138"/>
          <p14:tracePt t="51022" x="6823075" y="5062538"/>
          <p14:tracePt t="51038" x="6840538" y="5081588"/>
          <p14:tracePt t="51055" x="6867525" y="5099050"/>
          <p14:tracePt t="51072" x="6894513" y="5116513"/>
          <p14:tracePt t="51090" x="6894513" y="5126038"/>
          <p14:tracePt t="51105" x="6911975" y="5126038"/>
          <p14:tracePt t="51122" x="6929438" y="5126038"/>
          <p14:tracePt t="51124" x="6946900" y="5126038"/>
          <p14:tracePt t="51140" x="7010400" y="5126038"/>
          <p14:tracePt t="51156" x="7099300" y="5133975"/>
          <p14:tracePt t="51172" x="7180263" y="5133975"/>
          <p14:tracePt t="51189" x="7232650" y="5143500"/>
          <p14:tracePt t="51205" x="7242175" y="5143500"/>
          <p14:tracePt t="51253" x="7251700" y="5143500"/>
          <p14:tracePt t="51285" x="7259638" y="5133975"/>
          <p14:tracePt t="51300" x="7259638" y="5126038"/>
          <p14:tracePt t="51316" x="7259638" y="5116513"/>
          <p14:tracePt t="51413" x="7269163" y="5116513"/>
          <p14:tracePt t="51476" x="7277100" y="5116513"/>
          <p14:tracePt t="51565" x="7296150" y="5116513"/>
          <p14:tracePt t="51574" x="7313613" y="5116513"/>
          <p14:tracePt t="51581" x="7323138" y="5116513"/>
          <p14:tracePt t="51591" x="7340600" y="5116513"/>
          <p14:tracePt t="51607" x="7375525" y="5116513"/>
          <p14:tracePt t="51625" x="7412038" y="5116513"/>
          <p14:tracePt t="51641" x="7429500" y="5116513"/>
          <p14:tracePt t="51657" x="7466013" y="5116513"/>
          <p14:tracePt t="51676" x="7527925" y="5116513"/>
          <p14:tracePt t="51692" x="7562850" y="5126038"/>
          <p14:tracePt t="51708" x="7608888" y="5126038"/>
          <p14:tracePt t="51725" x="7626350" y="5126038"/>
          <p14:tracePt t="51742" x="7653338" y="5133975"/>
          <p14:tracePt t="51759" x="7670800" y="5143500"/>
          <p14:tracePt t="51775" x="7705725" y="5143500"/>
          <p14:tracePt t="51792" x="7742238" y="5143500"/>
          <p14:tracePt t="51808" x="7777163" y="5143500"/>
          <p14:tracePt t="51825" x="7796213" y="5143500"/>
          <p14:tracePt t="51842" x="7804150" y="5143500"/>
          <p14:tracePt t="51844" x="7813675" y="5143500"/>
          <p14:tracePt t="51860" x="7840663" y="5143500"/>
          <p14:tracePt t="51876" x="7858125" y="5143500"/>
          <p14:tracePt t="51892" x="7885113" y="5143500"/>
          <p14:tracePt t="51908" x="7902575" y="5143500"/>
          <p14:tracePt t="51926" x="7920038" y="5143500"/>
          <p14:tracePt t="51942" x="7939088" y="5143500"/>
          <p14:tracePt t="51959" x="7956550" y="5143500"/>
          <p14:tracePt t="51976" x="7974013" y="5143500"/>
          <p14:tracePt t="51992" x="7991475" y="5143500"/>
          <p14:tracePt t="52009" x="8010525" y="5143500"/>
          <p14:tracePt t="52028" x="8018463" y="5143500"/>
          <p14:tracePt t="52052" x="8027988" y="5143500"/>
          <p14:tracePt t="52069" x="8037513" y="5143500"/>
          <p14:tracePt t="52080" x="8045450" y="5143500"/>
          <p14:tracePt t="52093" x="8062913" y="5143500"/>
          <p14:tracePt t="52109" x="8089900" y="5143500"/>
          <p14:tracePt t="52127" x="8108950" y="5143500"/>
          <p14:tracePt t="52143" x="8134350" y="5143500"/>
          <p14:tracePt t="52159" x="8161338" y="5143500"/>
          <p14:tracePt t="52176" x="8170863" y="5143500"/>
          <p14:tracePt t="52193" x="8180388" y="5143500"/>
          <p14:tracePt t="52210" x="8197850" y="5143500"/>
          <p14:tracePt t="52228" x="8224838" y="5153025"/>
          <p14:tracePt t="52244" x="8251825" y="5153025"/>
          <p14:tracePt t="52260" x="8269288" y="5153025"/>
          <p14:tracePt t="52277" x="8304213" y="5153025"/>
          <p14:tracePt t="52293" x="8313738" y="5153025"/>
          <p14:tracePt t="52310" x="8323263" y="5153025"/>
          <p14:tracePt t="52328" x="8348663" y="5160963"/>
          <p14:tracePt t="52345" x="8375650" y="5160963"/>
          <p14:tracePt t="52360" x="8402638" y="5160963"/>
          <p14:tracePt t="52377" x="8420100" y="5160963"/>
          <p14:tracePt t="52394" x="8429625" y="5160963"/>
          <p14:tracePt t="52696" x="8402638" y="5160963"/>
          <p14:tracePt t="52704" x="8394700" y="5160963"/>
          <p14:tracePt t="52715" x="8375650" y="5160963"/>
          <p14:tracePt t="52729" x="8340725" y="5160963"/>
          <p14:tracePt t="52745" x="8286750" y="5160963"/>
          <p14:tracePt t="52762" x="8269288" y="5160963"/>
          <p14:tracePt t="52778" x="8232775" y="5160963"/>
          <p14:tracePt t="52796" x="8224838" y="5160963"/>
          <p14:tracePt t="52812" x="8215313" y="5160963"/>
          <p14:tracePt t="52829" x="8197850" y="5160963"/>
          <p14:tracePt t="52845" x="8188325" y="5160963"/>
          <p14:tracePt t="52864" x="8170863" y="5160963"/>
          <p14:tracePt t="52880" x="8143875" y="5160963"/>
          <p14:tracePt t="52897" x="8126413" y="5160963"/>
          <p14:tracePt t="52913" x="8081963" y="5160963"/>
          <p14:tracePt t="52930" x="8062913" y="5160963"/>
          <p14:tracePt t="52946" x="8037513" y="5160963"/>
          <p14:tracePt t="52962" x="8018463" y="5160963"/>
          <p14:tracePt t="52980" x="8001000" y="5160963"/>
          <p14:tracePt t="52996" x="7974013" y="5160963"/>
          <p14:tracePt t="53013" x="7939088" y="5160963"/>
          <p14:tracePt t="53031" x="7867650" y="5160963"/>
          <p14:tracePt t="53048" x="7823200" y="5160963"/>
          <p14:tracePt t="53064" x="7804150" y="5160963"/>
          <p14:tracePt t="53081" x="7796213" y="5160963"/>
          <p14:tracePt t="53097" x="7786688" y="5160963"/>
          <p14:tracePt t="53131" x="7769225" y="5160963"/>
          <p14:tracePt t="53147" x="7759700" y="5160963"/>
          <p14:tracePt t="53163" x="7751763" y="5160963"/>
          <p14:tracePt t="53192" x="7742238" y="5160963"/>
          <p14:tracePt t="53208" x="7732713" y="5160963"/>
          <p14:tracePt t="53224" x="7724775" y="5160963"/>
          <p14:tracePt t="53240" x="7715250" y="5160963"/>
          <p14:tracePt t="53257" x="7705725" y="5160963"/>
          <p14:tracePt t="53267" x="7697788" y="5160963"/>
          <p14:tracePt t="53289" x="7688263" y="5160963"/>
          <p14:tracePt t="60489" x="7670800" y="5160963"/>
          <p14:tracePt t="60697" x="7661275" y="5160963"/>
          <p14:tracePt t="60712" x="7643813" y="5160963"/>
          <p14:tracePt t="60721" x="7616825" y="5160963"/>
          <p14:tracePt t="60729" x="7510463" y="5170488"/>
          <p14:tracePt t="60744" x="7116763" y="5197475"/>
          <p14:tracePt t="60760" x="6902450" y="5197475"/>
          <p14:tracePt t="60777" x="6572250" y="5197475"/>
          <p14:tracePt t="60794" x="6303963" y="5214938"/>
          <p14:tracePt t="60810" x="6108700" y="5259388"/>
          <p14:tracePt t="60827" x="5983288" y="5295900"/>
          <p14:tracePt t="60844" x="5938838" y="5322888"/>
          <p14:tracePt t="60861" x="5911850" y="5330825"/>
          <p14:tracePt t="60877" x="5894388" y="5330825"/>
          <p14:tracePt t="60896" x="5848350" y="5330825"/>
          <p14:tracePt t="60912" x="5822950" y="5330825"/>
          <p14:tracePt t="60929" x="5813425" y="5330825"/>
          <p14:tracePt t="61017" x="5795963" y="5330825"/>
          <p14:tracePt t="61032" x="5786438" y="5330825"/>
          <p14:tracePt t="61049" x="5768975" y="5330825"/>
          <p14:tracePt t="61056" x="5759450" y="5330825"/>
          <p14:tracePt t="61065" x="5751513" y="5330825"/>
          <p14:tracePt t="61078" x="5732463" y="5313363"/>
          <p14:tracePt t="61096" x="5680075" y="5286375"/>
          <p14:tracePt t="61113" x="5643563" y="5268913"/>
          <p14:tracePt t="61129" x="5608638" y="5259388"/>
          <p14:tracePt t="61146" x="5572125" y="5251450"/>
          <p14:tracePt t="61162" x="5537200" y="5241925"/>
          <p14:tracePt t="61178" x="5518150" y="5224463"/>
          <p14:tracePt t="61196" x="5465763" y="5197475"/>
          <p14:tracePt t="61212" x="5375275" y="5170488"/>
          <p14:tracePt t="61229" x="5268913" y="5153025"/>
          <p14:tracePt t="61248" x="5153025" y="5126038"/>
          <p14:tracePt t="61264" x="5116513" y="5116513"/>
          <p14:tracePt t="61288" x="5108575" y="5116513"/>
          <p14:tracePt t="61299" x="5099050" y="5116513"/>
          <p14:tracePt t="61313" x="5045075" y="5116513"/>
          <p14:tracePt t="61330" x="5000625" y="5116513"/>
          <p14:tracePt t="61347" x="4938713" y="5108575"/>
          <p14:tracePt t="61363" x="4884738" y="5108575"/>
          <p14:tracePt t="61379" x="4822825" y="5108575"/>
          <p14:tracePt t="61396" x="4803775" y="5108575"/>
          <p14:tracePt t="61433" x="4803775" y="5089525"/>
          <p14:tracePt t="61450" x="4795838" y="5089525"/>
          <p14:tracePt t="61466" x="4768850" y="5089525"/>
          <p14:tracePt t="61481" x="4751388" y="5081588"/>
          <p14:tracePt t="61498" x="4741863" y="5081588"/>
          <p14:tracePt t="61513" x="4724400" y="5081588"/>
          <p14:tracePt t="61988" x="4714875" y="5081588"/>
          <p14:tracePt t="62005" x="4705350" y="5081588"/>
          <p14:tracePt t="62013" x="4697413" y="5081588"/>
          <p14:tracePt t="62020" x="4687888" y="5081588"/>
          <p14:tracePt t="62033" x="4670425" y="5081588"/>
          <p14:tracePt t="62048" x="4652963" y="5081588"/>
          <p14:tracePt t="62065" x="4633913" y="5081588"/>
          <p14:tracePt t="62083" x="4608513" y="5089525"/>
          <p14:tracePt t="62102" x="4598988" y="5089525"/>
          <p14:tracePt t="62116" x="4589463" y="5089525"/>
          <p14:tracePt t="62276" x="4589463" y="5099050"/>
          <p14:tracePt t="62285" x="4608513" y="5099050"/>
          <p14:tracePt t="62300" x="4670425" y="5099050"/>
          <p14:tracePt t="62317" x="4741863" y="5108575"/>
          <p14:tracePt t="62334" x="4822825" y="5108575"/>
          <p14:tracePt t="62350" x="4884738" y="5108575"/>
          <p14:tracePt t="62365" x="4919663" y="5108575"/>
          <p14:tracePt t="62382" x="4946650" y="5108575"/>
          <p14:tracePt t="62401" x="4965700" y="5108575"/>
          <p14:tracePt t="62417" x="4991100" y="5108575"/>
          <p14:tracePt t="62436" x="5027613" y="5108575"/>
          <p14:tracePt t="62452" x="5037138" y="5108575"/>
          <p14:tracePt t="62469" x="5054600" y="5108575"/>
          <p14:tracePt t="62485" x="5072063" y="5108575"/>
          <p14:tracePt t="62501" x="5089525" y="5116513"/>
          <p14:tracePt t="62517" x="5108575" y="5126038"/>
          <p14:tracePt t="62535" x="5126038" y="5126038"/>
          <p14:tracePt t="62551" x="5153025" y="5126038"/>
          <p14:tracePt t="62567" x="5187950" y="5126038"/>
          <p14:tracePt t="62584" x="5214938" y="5126038"/>
          <p14:tracePt t="62601" x="5241925" y="5126038"/>
          <p14:tracePt t="62618" x="5268913" y="5126038"/>
          <p14:tracePt t="62620" x="5276850" y="5126038"/>
          <p14:tracePt t="62637" x="5295900" y="5126038"/>
          <p14:tracePt t="62652" x="5322888" y="5126038"/>
          <p14:tracePt t="62668" x="5348288" y="5126038"/>
          <p14:tracePt t="62685" x="5357813" y="5126038"/>
          <p14:tracePt t="62702" x="5375275" y="5126038"/>
          <p14:tracePt t="62718" x="5384800" y="5126038"/>
          <p14:tracePt t="62735" x="5402263" y="5126038"/>
          <p14:tracePt t="62752" x="5411788" y="5126038"/>
          <p14:tracePt t="62768" x="5419725" y="5126038"/>
          <p14:tracePt t="62786" x="5429250" y="5126038"/>
          <p14:tracePt t="62802" x="5446713" y="5126038"/>
          <p14:tracePt t="62820" x="5473700" y="5126038"/>
          <p14:tracePt t="62837" x="5491163" y="5126038"/>
          <p14:tracePt t="62852" x="5518150" y="5126038"/>
          <p14:tracePt t="62869" x="5527675" y="5126038"/>
          <p14:tracePt t="63004" x="5518150" y="5126038"/>
          <p14:tracePt t="63012" x="5491163" y="5126038"/>
          <p14:tracePt t="63023" x="5483225" y="5126038"/>
          <p14:tracePt t="63036" x="5429250" y="5126038"/>
          <p14:tracePt t="63053" x="5402263" y="5126038"/>
          <p14:tracePt t="63070" x="5384800" y="5126038"/>
          <p14:tracePt t="63086" x="5367338" y="5126038"/>
          <p14:tracePt t="63103" x="5357813" y="5126038"/>
          <p14:tracePt t="63121" x="5330825" y="5126038"/>
          <p14:tracePt t="63136" x="5268913" y="5126038"/>
          <p14:tracePt t="63153" x="5232400" y="5126038"/>
          <p14:tracePt t="63172" x="5160963" y="5126038"/>
          <p14:tracePt t="63188" x="5126038" y="5126038"/>
          <p14:tracePt t="63205" x="5116513" y="5126038"/>
          <p14:tracePt t="63220" x="5108575" y="5126038"/>
          <p14:tracePt t="63237" x="5072063" y="5126038"/>
          <p14:tracePt t="63254" x="5037138" y="5126038"/>
          <p14:tracePt t="63271" x="5010150" y="5126038"/>
          <p14:tracePt t="63276" x="5000625" y="5126038"/>
          <p14:tracePt t="63349" x="5010150" y="5126038"/>
          <p14:tracePt t="63356" x="5027613" y="5126038"/>
          <p14:tracePt t="63372" x="5081588" y="5126038"/>
          <p14:tracePt t="63389" x="5143500" y="5126038"/>
          <p14:tracePt t="63405" x="5251450" y="5126038"/>
          <p14:tracePt t="63422" x="5411788" y="5126038"/>
          <p14:tracePt t="63438" x="5589588" y="5126038"/>
          <p14:tracePt t="63454" x="5795963" y="5126038"/>
          <p14:tracePt t="63472" x="5991225" y="5126038"/>
          <p14:tracePt t="63488" x="6170613" y="5126038"/>
          <p14:tracePt t="63504" x="6330950" y="5126038"/>
          <p14:tracePt t="63521" x="6500813" y="5126038"/>
          <p14:tracePt t="63538" x="6670675" y="5126038"/>
          <p14:tracePt t="63540" x="6751638" y="5126038"/>
          <p14:tracePt t="63556" x="6919913" y="5126038"/>
          <p14:tracePt t="63572" x="7081838" y="5126038"/>
          <p14:tracePt t="63589" x="7251700" y="5126038"/>
          <p14:tracePt t="63606" x="7402513" y="5143500"/>
          <p14:tracePt t="63622" x="7562850" y="5153025"/>
          <p14:tracePt t="63638" x="7670800" y="5153025"/>
          <p14:tracePt t="63656" x="7759700" y="5153025"/>
          <p14:tracePt t="63672" x="7796213" y="5153025"/>
          <p14:tracePt t="63688" x="7823200" y="5153025"/>
          <p14:tracePt t="63708" x="7848600" y="5153025"/>
          <p14:tracePt t="63748" x="7858125" y="5153025"/>
          <p14:tracePt t="63758" x="7867650" y="5160963"/>
          <p14:tracePt t="63773" x="7875588" y="5170488"/>
          <p14:tracePt t="63789" x="7912100" y="5170488"/>
          <p14:tracePt t="63806" x="7966075" y="5197475"/>
          <p14:tracePt t="63822" x="8027988" y="5197475"/>
          <p14:tracePt t="63839" x="8089900" y="5205413"/>
          <p14:tracePt t="63856" x="8108950" y="5205413"/>
          <p14:tracePt t="64229" x="8089900" y="5214938"/>
          <p14:tracePt t="64236" x="8081963" y="5214938"/>
          <p14:tracePt t="64245" x="8062913" y="5214938"/>
          <p14:tracePt t="64257" x="8027988" y="5214938"/>
          <p14:tracePt t="64274" x="7831138" y="5224463"/>
          <p14:tracePt t="64292" x="7466013" y="5251450"/>
          <p14:tracePt t="64308" x="7251700" y="5251450"/>
          <p14:tracePt t="64325" x="7018338" y="5251450"/>
          <p14:tracePt t="64343" x="6831013" y="5251450"/>
          <p14:tracePt t="64358" x="6697663" y="5251450"/>
          <p14:tracePt t="64374" x="6599238" y="5251450"/>
          <p14:tracePt t="64391" x="6527800" y="5251450"/>
          <p14:tracePt t="64408" x="6465888" y="5251450"/>
          <p14:tracePt t="64425" x="6367463" y="5251450"/>
          <p14:tracePt t="64443" x="6188075" y="5251450"/>
          <p14:tracePt t="64460" x="6045200" y="5251450"/>
          <p14:tracePt t="64476" x="5919788" y="5251450"/>
          <p14:tracePt t="64493" x="5786438" y="5251450"/>
          <p14:tracePt t="64509" x="5661025" y="5251450"/>
          <p14:tracePt t="64526" x="5527675" y="5251450"/>
          <p14:tracePt t="64543" x="5384800" y="5251450"/>
          <p14:tracePt t="64559" x="5268913" y="5232400"/>
          <p14:tracePt t="64575" x="5224463" y="5224463"/>
          <p14:tracePt t="64661" x="5224463" y="5205413"/>
          <p14:tracePt t="64685" x="5232400" y="5205413"/>
          <p14:tracePt t="64694" x="5241925" y="5205413"/>
          <p14:tracePt t="64701" x="5268913" y="5205413"/>
          <p14:tracePt t="64710" x="5303838" y="5205413"/>
          <p14:tracePt t="64726" x="5456238" y="5205413"/>
          <p14:tracePt t="64744" x="5661025" y="5205413"/>
          <p14:tracePt t="64759" x="5894388" y="5205413"/>
          <p14:tracePt t="64776" x="6134100" y="5205413"/>
          <p14:tracePt t="64793" x="6330950" y="5205413"/>
          <p14:tracePt t="64798" x="6411913" y="5205413"/>
          <p14:tracePt t="64812" x="6527800" y="5205413"/>
          <p14:tracePt t="64828" x="6581775" y="5205413"/>
          <p14:tracePt t="64860" x="6599238" y="5205413"/>
          <p14:tracePt t="64877" x="6608763" y="5205413"/>
          <p14:tracePt t="64894" x="6616700" y="5205413"/>
          <p14:tracePt t="64966" x="6626225" y="5205413"/>
          <p14:tracePt t="64981" x="6634163" y="5205413"/>
          <p14:tracePt t="64997" x="6653213" y="5205413"/>
          <p14:tracePt t="65005" x="6661150" y="5205413"/>
          <p14:tracePt t="65012" x="6688138" y="5205413"/>
          <p14:tracePt t="65026" x="6697663" y="5205413"/>
          <p14:tracePt t="65044" x="6742113" y="5205413"/>
          <p14:tracePt t="65061" x="6796088" y="5205413"/>
          <p14:tracePt t="65077" x="6858000" y="5205413"/>
          <p14:tracePt t="65094" x="6911975" y="5205413"/>
          <p14:tracePt t="65577" x="6919913" y="5205413"/>
          <p14:tracePt t="65593" x="6929438" y="5205413"/>
          <p14:tracePt t="65624" x="6946900" y="5214938"/>
          <p14:tracePt t="65633" x="6973888" y="5214938"/>
          <p14:tracePt t="65648" x="7037388" y="5214938"/>
          <p14:tracePt t="65664" x="7134225" y="5214938"/>
          <p14:tracePt t="65680" x="7251700" y="5214938"/>
          <p14:tracePt t="65698" x="7375525" y="5214938"/>
          <p14:tracePt t="65713" x="7483475" y="5214938"/>
          <p14:tracePt t="65730" x="7545388" y="5214938"/>
          <p14:tracePt t="65747" x="7589838" y="5214938"/>
          <p14:tracePt t="65763" x="7626350" y="5224463"/>
          <p14:tracePt t="65781" x="7680325" y="5224463"/>
          <p14:tracePt t="65786" x="7697788" y="5224463"/>
          <p14:tracePt t="65797" x="7724775" y="5224463"/>
          <p14:tracePt t="65813" x="7769225" y="5232400"/>
          <p14:tracePt t="65832" x="7823200" y="5241925"/>
          <p14:tracePt t="65849" x="7875588" y="5251450"/>
          <p14:tracePt t="65864" x="7912100" y="5251450"/>
          <p14:tracePt t="65881" x="7947025" y="5251450"/>
          <p14:tracePt t="65899" x="7974013" y="5251450"/>
          <p14:tracePt t="65961" x="7983538" y="5251450"/>
          <p14:tracePt t="69816" x="7974013" y="5259388"/>
          <p14:tracePt t="69824" x="7947025" y="5268913"/>
          <p14:tracePt t="69833" x="7939088" y="5286375"/>
          <p14:tracePt t="69848" x="7875588" y="5313363"/>
          <p14:tracePt t="69864" x="7831138" y="5322888"/>
          <p14:tracePt t="69880" x="7759700" y="5348288"/>
          <p14:tracePt t="69897" x="7705725" y="5357813"/>
          <p14:tracePt t="69913" x="7661275" y="5357813"/>
          <p14:tracePt t="69930" x="7581900" y="5367338"/>
          <p14:tracePt t="69947" x="7446963" y="5384800"/>
          <p14:tracePt t="69963" x="7367588" y="5394325"/>
          <p14:tracePt t="69980" x="7277100" y="5402263"/>
          <p14:tracePt t="69997" x="7215188" y="5419725"/>
          <p14:tracePt t="70014" x="7170738" y="5419725"/>
          <p14:tracePt t="70016" x="7143750" y="5429250"/>
          <p14:tracePt t="70032" x="7072313" y="5446713"/>
          <p14:tracePt t="70049" x="6983413" y="5465763"/>
          <p14:tracePt t="70064" x="6902450" y="5473700"/>
          <p14:tracePt t="70081" x="6796088" y="5473700"/>
          <p14:tracePt t="70098" x="6653213" y="5473700"/>
          <p14:tracePt t="70114" x="6537325" y="5473700"/>
          <p14:tracePt t="70131" x="6438900" y="5473700"/>
          <p14:tracePt t="70149" x="6340475" y="5465763"/>
          <p14:tracePt t="70164" x="6215063" y="5446713"/>
          <p14:tracePt t="70181" x="6099175" y="5438775"/>
          <p14:tracePt t="70198" x="5956300" y="5419725"/>
          <p14:tracePt t="70216" x="5768975" y="5402263"/>
          <p14:tracePt t="70232" x="5643563" y="5394325"/>
          <p14:tracePt t="70249" x="5518150" y="5375275"/>
          <p14:tracePt t="70265" x="5394325" y="5375275"/>
          <p14:tracePt t="70282" x="5241925" y="5367338"/>
          <p14:tracePt t="70298" x="5108575" y="5348288"/>
          <p14:tracePt t="70315" x="5000625" y="5340350"/>
          <p14:tracePt t="70332" x="4973638" y="5340350"/>
          <p14:tracePt t="70339" x="4946650" y="5340350"/>
          <p14:tracePt t="70351" x="4938713" y="5340350"/>
          <p14:tracePt t="70364" x="4929188" y="5340350"/>
          <p14:tracePt t="70381" x="4919663" y="5330825"/>
          <p14:tracePt t="70397" x="4902200" y="5313363"/>
          <p14:tracePt t="70415" x="4894263" y="5286375"/>
          <p14:tracePt t="70431" x="4884738" y="5276850"/>
          <p14:tracePt t="70448" x="4884738" y="5268913"/>
          <p14:tracePt t="70560" x="4884738" y="5251450"/>
          <p14:tracePt t="70577" x="4884738" y="5241925"/>
          <p14:tracePt t="70624" x="4894263" y="5232400"/>
          <p14:tracePt t="70656" x="4902200" y="5224463"/>
          <p14:tracePt t="70665" x="4902200" y="5214938"/>
          <p14:tracePt t="70768" x="4902200" y="5205413"/>
          <p14:tracePt t="70776" x="4902200" y="5197475"/>
          <p14:tracePt t="70786" x="4911725" y="5197475"/>
          <p14:tracePt t="70897" x="4919663" y="5187950"/>
          <p14:tracePt t="71248" x="4929188" y="5180013"/>
          <p14:tracePt t="71360" x="4938713" y="5180013"/>
          <p14:tracePt t="71509" x="4938713" y="5170488"/>
          <p14:tracePt t="72285" x="4946650" y="5170488"/>
          <p14:tracePt t="73164" x="4938713" y="5170488"/>
          <p14:tracePt t="73176" x="4929188" y="5170488"/>
          <p14:tracePt t="73193" x="4902200" y="5170488"/>
          <p14:tracePt t="73210" x="4875213" y="5170488"/>
          <p14:tracePt t="73212" x="4848225" y="5170488"/>
          <p14:tracePt t="73228" x="4813300" y="5170488"/>
          <p14:tracePt t="73244" x="4795838" y="5170488"/>
          <p14:tracePt t="73279" x="4803775" y="5170488"/>
          <p14:tracePt t="73294" x="4813300" y="5170488"/>
          <p14:tracePt t="73310" x="4830763" y="5170488"/>
          <p14:tracePt t="73327" x="4840288" y="5170488"/>
          <p14:tracePt t="73361" x="4848225" y="5170488"/>
          <p14:tracePt t="73661" x="4848225" y="5160963"/>
          <p14:tracePt t="73693" x="4857750" y="5160963"/>
          <p14:tracePt t="73701" x="4867275" y="5160963"/>
          <p14:tracePt t="73712" x="4875213" y="5153025"/>
          <p14:tracePt t="73728" x="4884738" y="5143500"/>
          <p14:tracePt t="73745" x="4894263" y="5133975"/>
          <p14:tracePt t="74489" x="4894263" y="5126038"/>
          <p14:tracePt t="74497" x="4894263" y="5116513"/>
          <p14:tracePt t="74505" x="4875213" y="5116513"/>
          <p14:tracePt t="74515" x="4867275" y="5116513"/>
          <p14:tracePt t="74532" x="4803775" y="5108575"/>
          <p14:tracePt t="74548" x="4670425" y="5081588"/>
          <p14:tracePt t="74565" x="4510088" y="5037138"/>
          <p14:tracePt t="74584" x="4224338" y="4983163"/>
          <p14:tracePt t="74600" x="4000500" y="4965700"/>
          <p14:tracePt t="74616" x="3732213" y="4956175"/>
          <p14:tracePt t="74632" x="3500438" y="4929188"/>
          <p14:tracePt t="74650" x="3295650" y="4894263"/>
          <p14:tracePt t="74666" x="3108325" y="4840288"/>
          <p14:tracePt t="74682" x="2973388" y="4776788"/>
          <p14:tracePt t="74699" x="2867025" y="4724400"/>
          <p14:tracePt t="74716" x="2786063" y="4679950"/>
          <p14:tracePt t="74732" x="2679700" y="4616450"/>
          <p14:tracePt t="74749" x="2536825" y="4537075"/>
          <p14:tracePt t="74767" x="2374900" y="4465638"/>
          <p14:tracePt t="74784" x="2108200" y="4340225"/>
          <p14:tracePt t="74801" x="1911350" y="4205288"/>
          <p14:tracePt t="74816" x="1741488" y="4098925"/>
          <p14:tracePt t="74833" x="1633538" y="4027488"/>
          <p14:tracePt t="74851" x="1544638" y="3929063"/>
          <p14:tracePt t="74866" x="1473200" y="3822700"/>
          <p14:tracePt t="74883" x="1411288" y="3705225"/>
          <p14:tracePt t="74900" x="1357313" y="3608388"/>
          <p14:tracePt t="74917" x="1322388" y="3562350"/>
          <p14:tracePt t="74933" x="1322388" y="3544888"/>
          <p14:tracePt t="74950" x="1322388" y="3527425"/>
          <p14:tracePt t="74968" x="1303338" y="3500438"/>
          <p14:tracePt t="74984" x="1303338" y="3465513"/>
          <p14:tracePt t="75000" x="1303338" y="3438525"/>
          <p14:tracePt t="75017" x="1303338" y="3419475"/>
          <p14:tracePt t="75034" x="1303338" y="3402013"/>
          <p14:tracePt t="75051" x="1303338" y="3394075"/>
          <p14:tracePt t="75067" x="1303338" y="3384550"/>
          <p14:tracePt t="75084" x="1303338" y="3348038"/>
          <p14:tracePt t="75101" x="1303338" y="3340100"/>
          <p14:tracePt t="75117" x="1330325" y="3313113"/>
          <p14:tracePt t="75136" x="1366838" y="3286125"/>
          <p14:tracePt t="75152" x="1393825" y="3251200"/>
          <p14:tracePt t="75168" x="1401763" y="3232150"/>
          <p14:tracePt t="75185" x="1411288" y="3214688"/>
          <p14:tracePt t="75201" x="1428750" y="3197225"/>
          <p14:tracePt t="75218" x="1446213" y="3187700"/>
          <p14:tracePt t="75448" x="1455738" y="3197225"/>
          <p14:tracePt t="75456" x="1465263" y="3214688"/>
          <p14:tracePt t="75469" x="1482725" y="3241675"/>
          <p14:tracePt t="75486" x="1509713" y="3259138"/>
          <p14:tracePt t="75505" x="1517650" y="3276600"/>
          <p14:tracePt t="75521" x="1517650" y="3286125"/>
          <p14:tracePt t="75536" x="1527175" y="3295650"/>
          <p14:tracePt t="75569" x="1536700" y="3303588"/>
          <p14:tracePt t="75624" x="1544638" y="3313113"/>
          <p14:tracePt t="75633" x="1554163" y="3313113"/>
          <p14:tracePt t="75801" x="1554163" y="3322638"/>
          <p14:tracePt t="75912" x="1562100" y="3330575"/>
          <p14:tracePt t="75920" x="1571625" y="3330575"/>
          <p14:tracePt t="75939" x="1608138" y="3340100"/>
          <p14:tracePt t="75954" x="1679575" y="3340100"/>
          <p14:tracePt t="75971" x="1803400" y="3340100"/>
          <p14:tracePt t="75987" x="1946275" y="3340100"/>
          <p14:tracePt t="76004" x="2089150" y="3340100"/>
          <p14:tracePt t="76021" x="2214563" y="3340100"/>
          <p14:tracePt t="76040" x="2339975" y="3340100"/>
          <p14:tracePt t="76055" x="2393950" y="3340100"/>
          <p14:tracePt t="76072" x="2446338" y="3340100"/>
          <p14:tracePt t="76088" x="2517775" y="3340100"/>
          <p14:tracePt t="76105" x="2616200" y="3340100"/>
          <p14:tracePt t="76122" x="2724150" y="3340100"/>
          <p14:tracePt t="76138" x="2847975" y="3340100"/>
          <p14:tracePt t="76155" x="2965450" y="3340100"/>
          <p14:tracePt t="76173" x="3054350" y="3340100"/>
          <p14:tracePt t="76188" x="3116263" y="3340100"/>
          <p14:tracePt t="76191" x="3143250" y="3340100"/>
          <p14:tracePt t="76205" x="3170238" y="3340100"/>
          <p14:tracePt t="76224" x="3241675" y="3340100"/>
          <p14:tracePt t="76240" x="3295650" y="3340100"/>
          <p14:tracePt t="76256" x="3367088" y="3340100"/>
          <p14:tracePt t="76273" x="3455988" y="3340100"/>
          <p14:tracePt t="76289" x="3527425" y="3340100"/>
          <p14:tracePt t="76306" x="3598863" y="3340100"/>
          <p14:tracePt t="76323" x="3633788" y="3340100"/>
          <p14:tracePt t="76339" x="3679825" y="3340100"/>
          <p14:tracePt t="76356" x="3724275" y="3340100"/>
          <p14:tracePt t="76373" x="3741738" y="3340100"/>
          <p14:tracePt t="76389" x="3768725" y="3340100"/>
          <p14:tracePt t="76406" x="3786188" y="3340100"/>
          <p14:tracePt t="76424" x="3813175" y="3340100"/>
          <p14:tracePt t="76439" x="3830638" y="3340100"/>
          <p14:tracePt t="76455" x="3848100" y="3340100"/>
          <p14:tracePt t="76472" x="3884613" y="3340100"/>
          <p14:tracePt t="76488" x="3929063" y="3340100"/>
          <p14:tracePt t="76504" x="3973513" y="3340100"/>
          <p14:tracePt t="76521" x="4000500" y="3340100"/>
          <p14:tracePt t="76538" x="4010025" y="3340100"/>
          <p14:tracePt t="77160" x="4037013" y="3340100"/>
          <p14:tracePt t="77168" x="4071938" y="3340100"/>
          <p14:tracePt t="77178" x="4179888" y="3340100"/>
          <p14:tracePt t="77193" x="4545013" y="3340100"/>
          <p14:tracePt t="77209" x="5108575" y="3340100"/>
          <p14:tracePt t="77226" x="5402263" y="3322638"/>
          <p14:tracePt t="77245" x="6153150" y="3268663"/>
          <p14:tracePt t="77261" x="6384925" y="3259138"/>
          <p14:tracePt t="77276" x="6438900" y="3251200"/>
          <p14:tracePt t="77812" x="6456363" y="3259138"/>
          <p14:tracePt t="77821" x="6465888" y="3259138"/>
          <p14:tracePt t="78252" x="6465888" y="3268663"/>
          <p14:tracePt t="78284" x="6473825" y="3268663"/>
          <p14:tracePt t="78300" x="6473825" y="3286125"/>
          <p14:tracePt t="78332" x="6473825" y="3295650"/>
          <p14:tracePt t="78340" x="6483350" y="3295650"/>
          <p14:tracePt t="78412" x="6483350" y="3303588"/>
          <p14:tracePt t="78476" x="6491288" y="3313113"/>
          <p14:tracePt t="78620" x="6500813" y="3313113"/>
          <p14:tracePt t="79188" x="6483350" y="3313113"/>
          <p14:tracePt t="79196" x="6465888" y="3313113"/>
          <p14:tracePt t="79204" x="6446838" y="3313113"/>
          <p14:tracePt t="79217" x="6419850" y="3313113"/>
          <p14:tracePt t="79234" x="6411913" y="3313113"/>
          <p14:tracePt t="79252" x="6411913" y="3348038"/>
          <p14:tracePt t="79268" x="6402388" y="3402013"/>
          <p14:tracePt t="79285" x="6402388" y="3473450"/>
          <p14:tracePt t="79301" x="6402388" y="3608388"/>
          <p14:tracePt t="79318" x="6446838" y="3776663"/>
          <p14:tracePt t="79334" x="6626225" y="3929063"/>
          <p14:tracePt t="79351" x="6875463" y="4044950"/>
          <p14:tracePt t="79368" x="7089775" y="4125913"/>
          <p14:tracePt t="79385" x="7304088" y="4197350"/>
          <p14:tracePt t="79401" x="7439025" y="4259263"/>
          <p14:tracePt t="79418" x="7510463" y="4313238"/>
          <p14:tracePt t="79420" x="7518400" y="4330700"/>
          <p14:tracePt t="79436" x="7527925" y="4367213"/>
          <p14:tracePt t="79452" x="7537450" y="4411663"/>
          <p14:tracePt t="79469" x="7554913" y="4465638"/>
          <p14:tracePt t="79486" x="7581900" y="4545013"/>
          <p14:tracePt t="79502" x="7626350" y="4616450"/>
          <p14:tracePt t="79518" x="7680325" y="4679950"/>
          <p14:tracePt t="79535" x="7732713" y="4705350"/>
          <p14:tracePt t="79552" x="7804150" y="4741863"/>
          <p14:tracePt t="79568" x="7867650" y="4786313"/>
          <p14:tracePt t="79587" x="7991475" y="4911725"/>
          <p14:tracePt t="79602" x="8054975" y="4983163"/>
          <p14:tracePt t="79620" x="8224838" y="5214938"/>
          <p14:tracePt t="79637" x="8304213" y="5340350"/>
          <p14:tracePt t="79652" x="8323263" y="5340350"/>
          <p14:tracePt t="79796" x="8323263" y="5348288"/>
          <p14:tracePt t="79845" x="8313738" y="5348288"/>
          <p14:tracePt t="79956" x="8304213" y="5348288"/>
          <p14:tracePt t="79972" x="8296275" y="5348288"/>
          <p14:tracePt t="79980" x="8269288" y="5322888"/>
          <p14:tracePt t="79990" x="8259763" y="5313363"/>
          <p14:tracePt t="80004" x="8232775" y="5295900"/>
          <p14:tracePt t="80020" x="8215313" y="5276850"/>
          <p14:tracePt t="80037" x="8197850" y="5268913"/>
          <p14:tracePt t="80054" x="8188325" y="5251450"/>
          <p14:tracePt t="80070" x="8180388" y="5251450"/>
          <p14:tracePt t="80088" x="8170863" y="5232400"/>
          <p14:tracePt t="80212" x="8170863" y="5224463"/>
          <p14:tracePt t="80245" x="8161338" y="5224463"/>
          <p14:tracePt t="80261" x="8161338" y="5214938"/>
          <p14:tracePt t="80276" x="8153400" y="5205413"/>
          <p14:tracePt t="80285" x="8143875" y="5197475"/>
          <p14:tracePt t="80301" x="8134350" y="5187950"/>
          <p14:tracePt t="80308" x="8126413" y="5187950"/>
          <p14:tracePt t="80321" x="8116888" y="5170488"/>
          <p14:tracePt t="80961" x="8108950" y="5170488"/>
          <p14:tracePt t="80968" x="8099425" y="5170488"/>
          <p14:tracePt t="81025" x="8089900" y="5170488"/>
          <p14:tracePt t="81041" x="8054975" y="5170488"/>
          <p14:tracePt t="81048" x="8018463" y="5170488"/>
          <p14:tracePt t="81059" x="8001000" y="5170488"/>
          <p14:tracePt t="81075" x="7947025" y="5170488"/>
          <p14:tracePt t="81091" x="7894638" y="5170488"/>
          <p14:tracePt t="81108" x="7875588" y="5170488"/>
          <p14:tracePt t="81201" x="7867650" y="5170488"/>
          <p14:tracePt t="81208" x="7858125" y="5170488"/>
          <p14:tracePt t="81232" x="7840663" y="5170488"/>
          <p14:tracePt t="81243" x="7823200" y="5160963"/>
          <p14:tracePt t="81258" x="7796213" y="5160963"/>
          <p14:tracePt t="81276" x="7751763" y="5153025"/>
          <p14:tracePt t="81292" x="7724775" y="5153025"/>
          <p14:tracePt t="81425" x="7715250" y="5153025"/>
          <p14:tracePt t="81441" x="7705725" y="5143500"/>
          <p14:tracePt t="81448" x="7705725" y="5133975"/>
          <p14:tracePt t="81460" x="7688263" y="5133975"/>
          <p14:tracePt t="81476" x="7661275" y="5133975"/>
          <p14:tracePt t="81482" x="7643813" y="5126038"/>
          <p14:tracePt t="81493" x="7608888" y="5126038"/>
          <p14:tracePt t="81512" x="7537450" y="5126038"/>
          <p14:tracePt t="81528" x="7483475" y="5126038"/>
          <p14:tracePt t="81544" x="7412038" y="5126038"/>
          <p14:tracePt t="81560" x="7394575" y="5126038"/>
          <p14:tracePt t="81577" x="7375525" y="5126038"/>
          <p14:tracePt t="81920" x="7385050" y="5116513"/>
          <p14:tracePt t="81928" x="7412038" y="5116513"/>
          <p14:tracePt t="81945" x="7473950" y="5116513"/>
          <p14:tracePt t="81962" x="7537450" y="5116513"/>
          <p14:tracePt t="81978" x="7599363" y="5116513"/>
          <p14:tracePt t="81995" x="7616825" y="5116513"/>
          <p14:tracePt t="82012" x="7634288" y="5116513"/>
          <p14:tracePt t="82032" x="7643813" y="5108575"/>
          <p14:tracePt t="82045" x="7653338" y="5108575"/>
          <p14:tracePt t="82176" x="7661275" y="5108575"/>
          <p14:tracePt t="82184" x="7670800" y="5108575"/>
          <p14:tracePt t="82465" x="7680325" y="5108575"/>
          <p14:tracePt t="82472" x="7688263" y="5108575"/>
          <p14:tracePt t="82483" x="7697788" y="5108575"/>
          <p14:tracePt t="82498" x="7751763" y="5108575"/>
          <p14:tracePt t="82514" x="7813675" y="5108575"/>
          <p14:tracePt t="82531" x="7920038" y="5108575"/>
          <p14:tracePt t="82547" x="8027988" y="5108575"/>
          <p14:tracePt t="82564" x="8108950" y="5108575"/>
          <p14:tracePt t="82581" x="8134350" y="5108575"/>
          <p14:tracePt t="82598" x="8143875" y="5108575"/>
          <p14:tracePt t="82848" x="8126413" y="5108575"/>
          <p14:tracePt t="82856" x="8081963" y="5108575"/>
          <p14:tracePt t="82866" x="8062913" y="5108575"/>
          <p14:tracePt t="82882" x="8018463" y="5108575"/>
          <p14:tracePt t="82898" x="7929563" y="5108575"/>
          <p14:tracePt t="82915" x="7840663" y="5108575"/>
          <p14:tracePt t="82932" x="7777163" y="5116513"/>
          <p14:tracePt t="82949" x="7742238" y="5116513"/>
          <p14:tracePt t="82965" x="7724775" y="5133975"/>
          <p14:tracePt t="82984" x="7715250" y="5133975"/>
          <p14:tracePt t="83000" x="7697788" y="5133975"/>
          <p14:tracePt t="83064" x="7705725" y="5133975"/>
          <p14:tracePt t="83072" x="7724775" y="5133975"/>
          <p14:tracePt t="83083" x="7742238" y="5133975"/>
          <p14:tracePt t="83101" x="7796213" y="5133975"/>
          <p14:tracePt t="83116" x="7875588" y="5133975"/>
          <p14:tracePt t="83133" x="7991475" y="5133975"/>
          <p14:tracePt t="83151" x="8126413" y="5133975"/>
          <p14:tracePt t="83166" x="8153400" y="5133975"/>
          <p14:tracePt t="83202" x="8143875" y="5133975"/>
          <p14:tracePt t="83219" x="8108950" y="5133975"/>
          <p14:tracePt t="83235" x="8062913" y="5126038"/>
          <p14:tracePt t="83250" x="7991475" y="5126038"/>
          <p14:tracePt t="83266" x="7929563" y="5126038"/>
          <p14:tracePt t="83284" x="7858125" y="5108575"/>
          <p14:tracePt t="83388" x="7867650" y="5108575"/>
          <p14:tracePt t="83396" x="7875588" y="5108575"/>
          <p14:tracePt t="83805" x="7858125" y="5108575"/>
          <p14:tracePt t="83812" x="7858125" y="5116513"/>
          <p14:tracePt t="83822" x="7831138" y="5116513"/>
          <p14:tracePt t="83836" x="7769225" y="5116513"/>
          <p14:tracePt t="83851" x="7608888" y="5116513"/>
          <p14:tracePt t="83867" x="7323138" y="5126038"/>
          <p14:tracePt t="83883" x="6894513" y="5160963"/>
          <p14:tracePt t="83900" x="6438900" y="5205413"/>
          <p14:tracePt t="83917" x="6153150" y="5224463"/>
          <p14:tracePt t="83933" x="5938838" y="5251450"/>
          <p14:tracePt t="83952" x="5830888" y="5259388"/>
          <p14:tracePt t="83969" x="5741988" y="5268913"/>
          <p14:tracePt t="83986" x="5680075" y="5268913"/>
          <p14:tracePt t="83988" x="5643563" y="5268913"/>
          <p14:tracePt t="84003" x="5572125" y="5268913"/>
          <p14:tracePt t="84020" x="5527675" y="5268913"/>
          <p14:tracePt t="84036" x="5483225" y="5268913"/>
          <p14:tracePt t="84053" x="5429250" y="5268913"/>
          <p14:tracePt t="84069" x="5394325" y="5268913"/>
          <p14:tracePt t="84086" x="5367338" y="5251450"/>
          <p14:tracePt t="84103" x="5313363" y="5241925"/>
          <p14:tracePt t="84120" x="5268913" y="5224463"/>
          <p14:tracePt t="84136" x="5251450" y="5224463"/>
          <p14:tracePt t="84153" x="5214938" y="5214938"/>
          <p14:tracePt t="84170" x="5170488" y="5214938"/>
          <p14:tracePt t="84172" x="5143500" y="5214938"/>
          <p14:tracePt t="84187" x="5099050" y="5214938"/>
          <p14:tracePt t="84204" x="5054600" y="5214938"/>
          <p14:tracePt t="84221" x="5018088" y="5232400"/>
          <p14:tracePt t="84908" x="5018088" y="5214938"/>
          <p14:tracePt t="85076" x="5027613" y="5214938"/>
          <p14:tracePt t="85084" x="5062538" y="5214938"/>
          <p14:tracePt t="85095" x="5153025" y="5214938"/>
          <p14:tracePt t="85108" x="5394325" y="5214938"/>
          <p14:tracePt t="85124" x="5732463" y="5214938"/>
          <p14:tracePt t="85141" x="6153150" y="5214938"/>
          <p14:tracePt t="85157" x="6626225" y="5232400"/>
          <p14:tracePt t="85174" x="7116763" y="5259388"/>
          <p14:tracePt t="85192" x="7545388" y="5286375"/>
          <p14:tracePt t="85208" x="7875588" y="5303838"/>
          <p14:tracePt t="85224" x="8099425" y="5322888"/>
          <p14:tracePt t="85243" x="8215313" y="5322888"/>
          <p14:tracePt t="85258" x="8251825" y="5322888"/>
          <p14:tracePt t="85276" x="8277225" y="5322888"/>
          <p14:tracePt t="85292" x="8286750" y="5322888"/>
          <p14:tracePt t="85308" x="8296275" y="5330825"/>
          <p14:tracePt t="85428" x="8304213" y="5330825"/>
          <p14:tracePt t="85612" x="8304213" y="5313363"/>
          <p14:tracePt t="85628" x="8304213" y="5303838"/>
          <p14:tracePt t="85677" x="8304213" y="5295900"/>
          <p14:tracePt t="85709" x="8304213" y="5286375"/>
          <p14:tracePt t="85741" x="8304213" y="5276850"/>
          <p14:tracePt t="85748" x="8304213" y="5268913"/>
          <p14:tracePt t="85760" x="8296275" y="5268913"/>
          <p14:tracePt t="85837" x="8296275" y="5259388"/>
          <p14:tracePt t="86632" x="8296275" y="5251450"/>
          <p14:tracePt t="86656" x="8286750" y="5251450"/>
          <p14:tracePt t="86664" x="8286750" y="5241925"/>
          <p14:tracePt t="86761" x="8286750" y="5232400"/>
          <p14:tracePt t="86776" x="8286750" y="5224463"/>
          <p14:tracePt t="86784" x="8286750" y="5214938"/>
          <p14:tracePt t="86797" x="8296275" y="5214938"/>
          <p14:tracePt t="87000" x="8304213" y="5205413"/>
          <p14:tracePt t="87017" x="8304213" y="5197475"/>
          <p14:tracePt t="87033" x="8313738" y="5187950"/>
          <p14:tracePt t="87040" x="8313738" y="5180013"/>
          <p14:tracePt t="87051" x="8323263" y="5170488"/>
          <p14:tracePt t="87065" x="8323263" y="5160963"/>
          <p14:tracePt t="89396" x="8313738" y="5160963"/>
          <p14:tracePt t="89405" x="8304213" y="5160963"/>
          <p14:tracePt t="89412" x="8277225" y="5160963"/>
          <p14:tracePt t="89424" x="8251825" y="5160963"/>
          <p14:tracePt t="89441" x="8197850" y="5160963"/>
          <p14:tracePt t="89458" x="8153400" y="5160963"/>
          <p14:tracePt t="89476" x="8108950" y="5143500"/>
          <p14:tracePt t="89492" x="8072438" y="5133975"/>
          <p14:tracePt t="89508" x="8010525" y="5116513"/>
          <p14:tracePt t="89525" x="7966075" y="5116513"/>
          <p14:tracePt t="89542" x="7912100" y="5108575"/>
          <p14:tracePt t="89558" x="7858125" y="5099050"/>
          <p14:tracePt t="89575" x="7848600" y="5099050"/>
          <p14:tracePt t="89724" x="7858125" y="5099050"/>
          <p14:tracePt t="89732" x="7875588" y="5099050"/>
          <p14:tracePt t="89743" x="7912100" y="5099050"/>
          <p14:tracePt t="89759" x="8018463" y="5099050"/>
          <p14:tracePt t="89776" x="8161338" y="5099050"/>
          <p14:tracePt t="89793" x="8269288" y="5099050"/>
          <p14:tracePt t="89809" x="8313738" y="5089525"/>
          <p14:tracePt t="89861" x="8304213" y="5089525"/>
          <p14:tracePt t="89877" x="8277225" y="5089525"/>
          <p14:tracePt t="89884" x="8242300" y="5089525"/>
          <p14:tracePt t="89894" x="8224838" y="5089525"/>
          <p14:tracePt t="89910" x="8170863" y="5089525"/>
          <p14:tracePt t="89926" x="8108950" y="5089525"/>
          <p14:tracePt t="89944" x="8045450" y="5089525"/>
          <p14:tracePt t="89960" x="8018463" y="5089525"/>
          <p14:tracePt t="89988" x="8010525" y="5099050"/>
          <p14:tracePt t="90013" x="8027988" y="5099050"/>
          <p14:tracePt t="90020" x="8045450" y="5099050"/>
          <p14:tracePt t="90030" x="8072438" y="5099050"/>
          <p14:tracePt t="90045" x="8126413" y="5099050"/>
          <p14:tracePt t="90061" x="8153400" y="5108575"/>
          <p14:tracePt t="90077" x="8161338" y="5108575"/>
          <p14:tracePt t="90132" x="8161338" y="5116513"/>
          <p14:tracePt t="90156" x="8153400" y="5116513"/>
          <p14:tracePt t="90324" x="8143875" y="5116513"/>
          <p14:tracePt t="90332" x="8134350" y="5116513"/>
          <p14:tracePt t="90345" x="8116888" y="5116513"/>
          <p14:tracePt t="90362" x="8099425" y="5116513"/>
          <p14:tracePt t="90379" x="8081963" y="5116513"/>
          <p14:tracePt t="90565" x="8062913" y="5116513"/>
          <p14:tracePt t="90580" x="8045450" y="5116513"/>
          <p14:tracePt t="90589" x="8027988" y="5116513"/>
          <p14:tracePt t="90599" x="8001000" y="5116513"/>
          <p14:tracePt t="90613" x="7947025" y="5116513"/>
          <p14:tracePt t="90629" x="7875588" y="5108575"/>
          <p14:tracePt t="90646" x="7831138" y="5108575"/>
          <p14:tracePt t="90663" x="7796213" y="5108575"/>
          <p14:tracePt t="90680" x="7786688" y="5108575"/>
          <p14:tracePt t="90725" x="7777163" y="5108575"/>
          <p14:tracePt t="90845" x="7786688" y="5108575"/>
          <p14:tracePt t="90852" x="7796213" y="5108575"/>
          <p14:tracePt t="90864" x="7813675" y="5108575"/>
          <p14:tracePt t="90881" x="7875588" y="5108575"/>
          <p14:tracePt t="90897" x="7939088" y="5108575"/>
          <p14:tracePt t="90914" x="8018463" y="5108575"/>
          <p14:tracePt t="90916" x="8062913" y="5108575"/>
          <p14:tracePt t="90932" x="8116888" y="5108575"/>
          <p14:tracePt t="90948" x="8134350" y="5108575"/>
          <p14:tracePt t="90965" x="8143875" y="5108575"/>
          <p14:tracePt t="91052" x="8126413" y="5116513"/>
          <p14:tracePt t="91060" x="8099425" y="5116513"/>
          <p14:tracePt t="91068" x="8062913" y="5116513"/>
          <p14:tracePt t="91084" x="8027988" y="5116513"/>
          <p14:tracePt t="91098" x="8010525" y="5116513"/>
          <p14:tracePt t="91116" x="7983538" y="5116513"/>
          <p14:tracePt t="91132" x="7974013" y="5116513"/>
          <p14:tracePt t="91148" x="7947025" y="5116513"/>
          <p14:tracePt t="91182" x="7939088" y="5116513"/>
          <p14:tracePt t="91792" x="7929563" y="5116513"/>
          <p14:tracePt t="91840" x="7912100" y="5116513"/>
          <p14:tracePt t="91849" x="7902575" y="5116513"/>
          <p14:tracePt t="91856" x="7894638" y="5116513"/>
          <p14:tracePt t="91868" x="7867650" y="5116513"/>
          <p14:tracePt t="91884" x="7796213" y="5108575"/>
          <p14:tracePt t="91903" x="7742238" y="5108575"/>
          <p14:tracePt t="91920" x="7643813" y="5108575"/>
          <p14:tracePt t="91936" x="7510463" y="5108575"/>
          <p14:tracePt t="91952" x="7358063" y="5108575"/>
          <p14:tracePt t="91969" x="7215188" y="5108575"/>
          <p14:tracePt t="91985" x="7205663" y="5108575"/>
          <p14:tracePt t="92033" x="7205663" y="5099050"/>
          <p14:tracePt t="92056" x="7215188" y="5089525"/>
          <p14:tracePt t="92072" x="7224713" y="5089525"/>
          <p14:tracePt t="92089" x="7232650" y="5089525"/>
          <p14:tracePt t="92105" x="7242175" y="5089525"/>
          <p14:tracePt t="92144" x="7251700" y="5089525"/>
          <p14:tracePt t="92153" x="7259638" y="5089525"/>
          <p14:tracePt t="92170" x="7277100" y="5089525"/>
          <p14:tracePt t="92185" x="7286625" y="5089525"/>
          <p14:tracePt t="92202" x="7304088" y="5089525"/>
          <p14:tracePt t="92220" x="7331075" y="5089525"/>
          <p14:tracePt t="92400" x="7348538" y="5089525"/>
          <p14:tracePt t="92408" x="7367588" y="5089525"/>
          <p14:tracePt t="92420" x="7385050" y="5116513"/>
          <p14:tracePt t="92436" x="7456488" y="5126038"/>
          <p14:tracePt t="92453" x="7518400" y="5143500"/>
          <p14:tracePt t="92471" x="7562850" y="5153025"/>
          <p14:tracePt t="92488" x="7589838" y="5153025"/>
          <p14:tracePt t="92752" x="7572375" y="5153025"/>
          <p14:tracePt t="92760" x="7554913" y="5153025"/>
          <p14:tracePt t="92771" x="7518400" y="5153025"/>
          <p14:tracePt t="92788" x="7375525" y="5153025"/>
          <p14:tracePt t="92805" x="7170738" y="5153025"/>
          <p14:tracePt t="92823" x="6875463" y="5153025"/>
          <p14:tracePt t="92840" x="6715125" y="5153025"/>
          <p14:tracePt t="92856" x="6572250" y="5153025"/>
          <p14:tracePt t="92872" x="6438900" y="5153025"/>
          <p14:tracePt t="92888" x="6330950" y="5153025"/>
          <p14:tracePt t="92905" x="6232525" y="5153025"/>
          <p14:tracePt t="92922" x="6126163" y="5153025"/>
          <p14:tracePt t="92938" x="6000750" y="5153025"/>
          <p14:tracePt t="92955" x="5894388" y="5143500"/>
          <p14:tracePt t="92973" x="5741988" y="5126038"/>
          <p14:tracePt t="92989" x="5634038" y="5116513"/>
          <p14:tracePt t="92995" x="5599113" y="5108575"/>
          <p14:tracePt t="93007" x="5581650" y="5108575"/>
          <p14:tracePt t="93024" x="5527675" y="5099050"/>
          <p14:tracePt t="93040" x="5465763" y="5089525"/>
          <p14:tracePt t="93056" x="5419725" y="5081588"/>
          <p14:tracePt t="93072" x="5313363" y="5072063"/>
          <p14:tracePt t="93090" x="5180013" y="5054600"/>
          <p14:tracePt t="93106" x="5072063" y="5054600"/>
          <p14:tracePt t="93123" x="5018088" y="5054600"/>
          <p14:tracePt t="93140" x="5000625" y="5054600"/>
          <p14:tracePt t="93156" x="4991100" y="5054600"/>
          <p14:tracePt t="93173" x="4965700" y="5054600"/>
          <p14:tracePt t="93189" x="4911725" y="5054600"/>
          <p14:tracePt t="93207" x="4840288" y="5054600"/>
          <p14:tracePt t="93225" x="4795838" y="5054600"/>
          <p14:tracePt t="93240" x="4768850" y="5045075"/>
          <p14:tracePt t="93296" x="4759325" y="5045075"/>
          <p14:tracePt t="93312" x="4751388" y="5045075"/>
          <p14:tracePt t="93320" x="4741863" y="5045075"/>
          <p14:tracePt t="93424" x="4732338" y="5045075"/>
          <p14:tracePt t="93656" x="4732338" y="5054600"/>
          <p14:tracePt t="93664" x="4732338" y="5072063"/>
          <p14:tracePt t="93681" x="4732338" y="5081588"/>
          <p14:tracePt t="93692" x="4732338" y="5089525"/>
          <p14:tracePt t="93708" x="4732338" y="5108575"/>
          <p14:tracePt t="93725" x="4732338" y="5116513"/>
          <p14:tracePt t="93743" x="4732338" y="5126038"/>
          <p14:tracePt t="93921" x="4732338" y="5133975"/>
          <p14:tracePt t="95189" x="4732338" y="5143500"/>
          <p14:tracePt t="95229" x="4741863" y="5143500"/>
          <p14:tracePt t="95244" x="4751388" y="5143500"/>
          <p14:tracePt t="95252" x="4759325" y="5143500"/>
          <p14:tracePt t="95264" x="4776788" y="5143500"/>
          <p14:tracePt t="95283" x="4840288" y="5143500"/>
          <p14:tracePt t="95299" x="4857750" y="5143500"/>
          <p14:tracePt t="95316" x="4938713" y="5143500"/>
          <p14:tracePt t="95332" x="4991100" y="5143500"/>
          <p14:tracePt t="95349" x="5045075" y="5143500"/>
          <p14:tracePt t="95365" x="5089525" y="5143500"/>
          <p14:tracePt t="95383" x="5126038" y="5143500"/>
          <p14:tracePt t="95398" x="5143500" y="5143500"/>
          <p14:tracePt t="95415" x="5153025" y="5143500"/>
          <p14:tracePt t="95433" x="5160963" y="5143500"/>
          <p14:tracePt t="95476" x="5170488" y="5143500"/>
          <p14:tracePt t="95492" x="5180013" y="5143500"/>
          <p14:tracePt t="95502" x="5187950" y="5143500"/>
          <p14:tracePt t="99116" x="5187950" y="5133975"/>
          <p14:tracePt t="99124" x="5187950" y="5126038"/>
          <p14:tracePt t="99133" x="5170488" y="5099050"/>
          <p14:tracePt t="99148" x="5062538" y="5018088"/>
          <p14:tracePt t="99164" x="4848225" y="4884738"/>
          <p14:tracePt t="99180" x="4473575" y="4697413"/>
          <p14:tracePt t="99197" x="4071938" y="4537075"/>
          <p14:tracePt t="99214" x="3741738" y="4429125"/>
          <p14:tracePt t="99231" x="3527425" y="4367213"/>
          <p14:tracePt t="99247" x="3375025" y="4330700"/>
          <p14:tracePt t="99264" x="3276600" y="4313238"/>
          <p14:tracePt t="99280" x="3197225" y="4295775"/>
          <p14:tracePt t="99297" x="3098800" y="4276725"/>
          <p14:tracePt t="99314" x="2973388" y="4251325"/>
          <p14:tracePt t="99316" x="2901950" y="4232275"/>
          <p14:tracePt t="99332" x="2751138" y="4197350"/>
          <p14:tracePt t="99348" x="2616200" y="4152900"/>
          <p14:tracePt t="99364" x="2490788" y="4125913"/>
          <p14:tracePt t="99381" x="2393950" y="4108450"/>
          <p14:tracePt t="99398" x="2268538" y="4089400"/>
          <p14:tracePt t="99414" x="2133600" y="4071938"/>
          <p14:tracePt t="99432" x="1965325" y="4037013"/>
          <p14:tracePt t="99448" x="1803400" y="3983038"/>
          <p14:tracePt t="99464" x="1679575" y="3938588"/>
          <p14:tracePt t="99481" x="1581150" y="3902075"/>
          <p14:tracePt t="99498" x="1517650" y="3884613"/>
          <p14:tracePt t="99500" x="1482725" y="3867150"/>
          <p14:tracePt t="99516" x="1428750" y="3840163"/>
          <p14:tracePt t="99532" x="1401763" y="3830638"/>
          <p14:tracePt t="99549" x="1357313" y="3803650"/>
          <p14:tracePt t="99565" x="1276350" y="3776663"/>
          <p14:tracePt t="99583" x="1223963" y="3759200"/>
          <p14:tracePt t="99598" x="1133475" y="3741738"/>
          <p14:tracePt t="99615" x="1054100" y="3732213"/>
          <p14:tracePt t="99632" x="1009650" y="3724275"/>
          <p14:tracePt t="99732" x="1017588" y="3732213"/>
          <p14:tracePt t="99741" x="1036638" y="3741738"/>
          <p14:tracePt t="99751" x="1062038" y="3759200"/>
          <p14:tracePt t="99766" x="1116013" y="3795713"/>
          <p14:tracePt t="99782" x="1196975" y="3822700"/>
          <p14:tracePt t="99799" x="1312863" y="3840163"/>
          <p14:tracePt t="99816" x="1401763" y="3857625"/>
          <p14:tracePt t="99833" x="1446213" y="3857625"/>
          <p14:tracePt t="99941" x="1465263" y="3857625"/>
          <p14:tracePt t="99949" x="1473200" y="3857625"/>
          <p14:tracePt t="99965" x="1490663" y="3857625"/>
          <p14:tracePt t="99972" x="1500188" y="3857625"/>
          <p14:tracePt t="99983" x="1509713" y="3857625"/>
          <p14:tracePt t="100000" x="1544638" y="3848100"/>
          <p14:tracePt t="100017" x="1598613" y="3848100"/>
          <p14:tracePt t="100033" x="1679575" y="3848100"/>
          <p14:tracePt t="100051" x="1874838" y="3848100"/>
          <p14:tracePt t="100068" x="1990725" y="3848100"/>
          <p14:tracePt t="100084" x="2044700" y="3848100"/>
          <p14:tracePt t="100101" x="2054225" y="3848100"/>
          <p14:tracePt t="100857" x="2081213" y="3848100"/>
          <p14:tracePt t="100872" x="2116138" y="3848100"/>
          <p14:tracePt t="100880" x="2143125" y="3848100"/>
          <p14:tracePt t="100890" x="2170113" y="3848100"/>
          <p14:tracePt t="100904" x="2276475" y="3848100"/>
          <p14:tracePt t="100921" x="2428875" y="3848100"/>
          <p14:tracePt t="100937" x="2571750" y="3857625"/>
          <p14:tracePt t="100954" x="2660650" y="3867150"/>
          <p14:tracePt t="100971" x="2670175" y="3867150"/>
          <p14:tracePt t="101032" x="2687638" y="3875088"/>
          <p14:tracePt t="101048" x="2705100" y="3875088"/>
          <p14:tracePt t="101057" x="2732088" y="3884613"/>
          <p14:tracePt t="101072" x="2759075" y="3919538"/>
          <p14:tracePt t="101088" x="2795588" y="3938588"/>
          <p14:tracePt t="101105" x="2830513" y="3965575"/>
          <p14:tracePt t="101121" x="2857500" y="3990975"/>
          <p14:tracePt t="101138" x="2894013" y="4017963"/>
          <p14:tracePt t="101154" x="2928938" y="4054475"/>
          <p14:tracePt t="101171" x="2955925" y="4081463"/>
          <p14:tracePt t="101188" x="2973388" y="4116388"/>
          <p14:tracePt t="101205" x="3017838" y="4187825"/>
          <p14:tracePt t="101222" x="3089275" y="4259263"/>
          <p14:tracePt t="101239" x="3170238" y="4340225"/>
          <p14:tracePt t="101256" x="3259138" y="4411663"/>
          <p14:tracePt t="101273" x="3330575" y="4456113"/>
          <p14:tracePt t="101289" x="3384550" y="4491038"/>
          <p14:tracePt t="101306" x="3438525" y="4537075"/>
          <p14:tracePt t="101322" x="3517900" y="4598988"/>
          <p14:tracePt t="101339" x="3581400" y="4643438"/>
          <p14:tracePt t="101355" x="3652838" y="4697413"/>
          <p14:tracePt t="101372" x="3741738" y="4751388"/>
          <p14:tracePt t="101389" x="3848100" y="4803775"/>
          <p14:tracePt t="101408" x="3973513" y="4857750"/>
          <p14:tracePt t="101424" x="4027488" y="4875213"/>
          <p14:tracePt t="101440" x="4062413" y="4894263"/>
          <p14:tracePt t="101456" x="4098925" y="4911725"/>
          <p14:tracePt t="101473" x="4125913" y="4929188"/>
          <p14:tracePt t="101489" x="4152900" y="4946650"/>
          <p14:tracePt t="101507" x="4179888" y="4973638"/>
          <p14:tracePt t="101523" x="4205288" y="5010150"/>
          <p14:tracePt t="101539" x="4251325" y="5062538"/>
          <p14:tracePt t="101546" x="4286250" y="5081588"/>
          <p14:tracePt t="101556" x="4313238" y="5099050"/>
          <p14:tracePt t="101573" x="4367213" y="5116513"/>
          <p14:tracePt t="101591" x="4438650" y="5153025"/>
          <p14:tracePt t="101608" x="4483100" y="5170488"/>
          <p14:tracePt t="101624" x="4537075" y="5205413"/>
          <p14:tracePt t="101640" x="4581525" y="5224463"/>
          <p14:tracePt t="101657" x="4608513" y="5232400"/>
          <p14:tracePt t="101674" x="4625975" y="5241925"/>
          <p14:tracePt t="101784" x="4633913" y="5241925"/>
          <p14:tracePt t="103884" x="4633913" y="5232400"/>
          <p14:tracePt t="103892" x="4633913" y="5214938"/>
          <p14:tracePt t="103908" x="4633913" y="5205413"/>
          <p14:tracePt t="103924" x="4633913" y="5197475"/>
          <p14:tracePt t="103935" x="4633913" y="5187950"/>
          <p14:tracePt t="103949" x="4633913" y="5180013"/>
          <p14:tracePt t="103972" x="4633913" y="5160963"/>
          <p14:tracePt t="104036" x="4625975" y="5153025"/>
          <p14:tracePt t="104068" x="4616450" y="5153025"/>
          <p14:tracePt t="104076" x="4608513" y="5153025"/>
          <p14:tracePt t="104086" x="4598988" y="5153025"/>
          <p14:tracePt t="104100" x="4589463" y="5133975"/>
          <p14:tracePt t="105168" x="4598988" y="5133975"/>
          <p14:tracePt t="105176" x="4608513" y="5133975"/>
          <p14:tracePt t="105187" x="4625975" y="5133975"/>
          <p14:tracePt t="105205" x="4652963" y="5133975"/>
          <p14:tracePt t="105221" x="4687888" y="5133975"/>
          <p14:tracePt t="105237" x="4724400" y="5133975"/>
          <p14:tracePt t="105239" x="4741863" y="5133975"/>
          <p14:tracePt t="105255" x="4751388" y="5133975"/>
          <p14:tracePt t="106696" x="4759325" y="5133975"/>
          <p14:tracePt t="106712" x="4759325" y="5143500"/>
          <p14:tracePt t="106720" x="4741863" y="5160963"/>
          <p14:tracePt t="106730" x="4732338" y="5160963"/>
          <p14:tracePt t="106744" x="4679950" y="5160963"/>
          <p14:tracePt t="106761" x="4616450" y="5160963"/>
          <p14:tracePt t="106778" x="4598988" y="5170488"/>
          <p14:tracePt t="106794" x="4562475" y="5170488"/>
          <p14:tracePt t="106904" x="4562475" y="5153025"/>
          <p14:tracePt t="106920" x="4562475" y="5143500"/>
          <p14:tracePt t="107048" x="4562475" y="5133975"/>
          <p14:tracePt t="107096" x="4562475" y="5126038"/>
          <p14:tracePt t="107128" x="4562475" y="5116513"/>
          <p14:tracePt t="107145" x="4572000" y="5116513"/>
          <p14:tracePt t="107152" x="4572000" y="5108575"/>
          <p14:tracePt t="107162" x="4589463" y="5108575"/>
          <p14:tracePt t="107179" x="4608513" y="5099050"/>
          <p14:tracePt t="107195" x="4633913" y="5099050"/>
          <p14:tracePt t="107212" x="4670425" y="5099050"/>
          <p14:tracePt t="107229" x="4705350" y="5099050"/>
          <p14:tracePt t="107246" x="4741863" y="5099050"/>
          <p14:tracePt t="107262" x="4776788" y="5099050"/>
          <p14:tracePt t="107280" x="4786313" y="5099050"/>
          <p14:tracePt t="107372" x="4786313" y="5108575"/>
          <p14:tracePt t="107981" x="4795838" y="5108575"/>
          <p14:tracePt t="116392" x="4803775" y="5108575"/>
          <p14:tracePt t="116400" x="4813300" y="5108575"/>
          <p14:tracePt t="116416" x="4830763" y="5108575"/>
          <p14:tracePt t="116433" x="4875213" y="5108575"/>
          <p14:tracePt t="116449" x="4973638" y="5108575"/>
          <p14:tracePt t="116466" x="5153025" y="5108575"/>
          <p14:tracePt t="116482" x="5367338" y="5108575"/>
          <p14:tracePt t="116499" x="5589588" y="5108575"/>
          <p14:tracePt t="116516" x="5813425" y="5108575"/>
          <p14:tracePt t="116534" x="6072188" y="5133975"/>
          <p14:tracePt t="116549" x="6411913" y="5180013"/>
          <p14:tracePt t="116567" x="6938963" y="5251450"/>
          <p14:tracePt t="116584" x="7161213" y="5268913"/>
          <p14:tracePt t="116600" x="7286625" y="5276850"/>
          <p14:tracePt t="116680" x="7277100" y="5276850"/>
          <p14:tracePt t="116688" x="7269163" y="5276850"/>
          <p14:tracePt t="116700" x="7259638" y="5276850"/>
          <p14:tracePt t="116717" x="7251700" y="5276850"/>
          <p14:tracePt t="116735" x="7242175" y="5276850"/>
          <p14:tracePt t="116840" x="7232650" y="5276850"/>
          <p14:tracePt t="116856" x="7224713" y="5276850"/>
          <p14:tracePt t="116864" x="7215188" y="5276850"/>
          <p14:tracePt t="116872" x="7205663" y="5295900"/>
          <p14:tracePt t="116885" x="7197725" y="5303838"/>
          <p14:tracePt t="116901" x="7188200" y="5303838"/>
          <p14:tracePt t="116917" x="7161213" y="5303838"/>
          <p14:tracePt t="116935" x="7126288" y="5313363"/>
          <p14:tracePt t="116952" x="7072313" y="5313363"/>
          <p14:tracePt t="116968" x="7018338" y="5313363"/>
          <p14:tracePt t="116985" x="6965950" y="5313363"/>
          <p14:tracePt t="117001" x="6848475" y="5313363"/>
          <p14:tracePt t="117018" x="6670675" y="5313363"/>
          <p14:tracePt t="117035" x="6491288" y="5313363"/>
          <p14:tracePt t="117052" x="6330950" y="5303838"/>
          <p14:tracePt t="117068" x="6215063" y="5295900"/>
          <p14:tracePt t="117087" x="6108700" y="5286375"/>
          <p14:tracePt t="117103" x="6054725" y="5286375"/>
          <p14:tracePt t="117119" x="5983288" y="5268913"/>
          <p14:tracePt t="117136" x="5894388" y="5268913"/>
          <p14:tracePt t="117152" x="5795963" y="5259388"/>
          <p14:tracePt t="117169" x="5705475" y="5251450"/>
          <p14:tracePt t="117186" x="5626100" y="5241925"/>
          <p14:tracePt t="117202" x="5545138" y="5232400"/>
          <p14:tracePt t="117218" x="5491163" y="5214938"/>
          <p14:tracePt t="117236" x="5438775" y="5214938"/>
          <p14:tracePt t="117252" x="5384800" y="5205413"/>
          <p14:tracePt t="117269" x="5330825" y="5187950"/>
          <p14:tracePt t="117287" x="5286375" y="5180013"/>
          <p14:tracePt t="117302" x="5268913" y="5170488"/>
          <p14:tracePt t="118708" x="5259388" y="5170488"/>
          <p14:tracePt t="118716" x="5251450" y="5170488"/>
          <p14:tracePt t="118726" x="5224463" y="5170488"/>
          <p14:tracePt t="118742" x="5187950" y="5170488"/>
          <p14:tracePt t="118758" x="5116513" y="5160963"/>
          <p14:tracePt t="118775" x="5062538" y="5153025"/>
          <p14:tracePt t="118792" x="4956175" y="5133975"/>
          <p14:tracePt t="118809" x="4857750" y="5116513"/>
          <p14:tracePt t="118825" x="4803775" y="5108575"/>
          <p14:tracePt t="118843" x="4786313" y="5089525"/>
          <p14:tracePt t="118964" x="4786313" y="5081588"/>
          <p14:tracePt t="118980" x="4795838" y="5072063"/>
          <p14:tracePt t="121016" x="4813300" y="5072063"/>
          <p14:tracePt t="121032" x="4848225" y="5072063"/>
          <p14:tracePt t="121040" x="4894263" y="5072063"/>
          <p14:tracePt t="121052" x="5010150" y="5072063"/>
          <p14:tracePt t="121067" x="5562600" y="5108575"/>
          <p14:tracePt t="121084" x="6518275" y="5197475"/>
          <p14:tracePt t="121101" x="7589838" y="5268913"/>
          <p14:tracePt t="121117" x="8528050" y="5330825"/>
          <p14:tracePt t="121119" x="8894763" y="5367338"/>
          <p14:tracePt t="121135" x="9375775" y="5419725"/>
          <p14:tracePt t="121152" x="9491663" y="5438775"/>
          <p14:tracePt t="121188" x="9474200" y="5438775"/>
          <p14:tracePt t="121201" x="9420225" y="5438775"/>
          <p14:tracePt t="121218" x="9402763" y="5438775"/>
          <p14:tracePt t="121256" x="9394825" y="5438775"/>
          <p14:tracePt t="121268" x="9385300" y="5438775"/>
          <p14:tracePt t="121285" x="9358313" y="5438775"/>
          <p14:tracePt t="121301" x="9313863" y="5429250"/>
          <p14:tracePt t="121319" x="9224963" y="5411788"/>
          <p14:tracePt t="121337" x="9144000" y="5384800"/>
          <p14:tracePt t="121352" x="9117013" y="5375275"/>
          <p14:tracePt t="121416" x="9109075" y="5375275"/>
          <p14:tracePt t="121424" x="9090025" y="5367338"/>
          <p14:tracePt t="121436" x="9082088" y="5367338"/>
          <p14:tracePt t="121452" x="9028113" y="5367338"/>
          <p14:tracePt t="121469" x="8974138" y="5367338"/>
          <p14:tracePt t="121488" x="8885238" y="5357813"/>
          <p14:tracePt t="121504" x="8804275" y="5348288"/>
          <p14:tracePt t="121520" x="8705850" y="5330825"/>
          <p14:tracePt t="121536" x="8634413" y="5322888"/>
          <p14:tracePt t="121553" x="8582025" y="5313363"/>
          <p14:tracePt t="121569" x="8555038" y="5313363"/>
          <p14:tracePt t="121587" x="8537575" y="5313363"/>
          <p14:tracePt t="121603" x="8528050" y="5313363"/>
          <p14:tracePt t="121672" x="8518525" y="5313363"/>
          <p14:tracePt t="121689" x="8510588" y="5313363"/>
          <p14:tracePt t="121696" x="8501063" y="5313363"/>
          <p14:tracePt t="121706" x="8483600" y="5303838"/>
          <p14:tracePt t="121737" x="8474075" y="5303838"/>
          <p14:tracePt t="121744" x="8474075" y="5295900"/>
          <p14:tracePt t="121768" x="8466138" y="5295900"/>
          <p14:tracePt t="121785" x="8456613" y="5286375"/>
          <p14:tracePt t="121793" x="8447088" y="5276850"/>
          <p14:tracePt t="121803" x="8439150" y="5276850"/>
          <p14:tracePt t="121820" x="8420100" y="5268913"/>
          <p14:tracePt t="121840" x="8402638" y="5259388"/>
          <p14:tracePt t="121854" x="8394700" y="5251450"/>
          <p14:tracePt t="122336" x="8394700" y="5241925"/>
          <p14:tracePt t="122384" x="8402638" y="5241925"/>
          <p14:tracePt t="122416" x="8412163" y="5232400"/>
          <p14:tracePt t="122424" x="8412163" y="5224463"/>
          <p14:tracePt t="122440" x="8429625" y="5214938"/>
          <p14:tracePt t="122456" x="8439150" y="5214938"/>
          <p14:tracePt t="122474" x="8439150" y="5205413"/>
          <p14:tracePt t="122490" x="8447088" y="5205413"/>
          <p14:tracePt t="122576" x="8447088" y="5187950"/>
          <p14:tracePt t="122656" x="8447088" y="5180013"/>
          <p14:tracePt t="122936" x="8439150" y="5180013"/>
          <p14:tracePt t="122944" x="8420100" y="5180013"/>
          <p14:tracePt t="122960" x="8402638" y="5180013"/>
          <p14:tracePt t="122976" x="8358188" y="5187950"/>
          <p14:tracePt t="122992" x="8277225" y="5205413"/>
          <p14:tracePt t="123009" x="8224838" y="5205413"/>
          <p14:tracePt t="123026" x="8072438" y="5214938"/>
          <p14:tracePt t="123042" x="7894638" y="5241925"/>
          <p14:tracePt t="123058" x="7715250" y="5259388"/>
          <p14:tracePt t="123075" x="7616825" y="5259388"/>
          <p14:tracePt t="123092" x="7446963" y="5276850"/>
          <p14:tracePt t="123109" x="7340600" y="5286375"/>
          <p14:tracePt t="123128" x="7116763" y="5295900"/>
          <p14:tracePt t="123144" x="6894513" y="5295900"/>
          <p14:tracePt t="123160" x="6653213" y="5295900"/>
          <p14:tracePt t="123176" x="6411913" y="5295900"/>
          <p14:tracePt t="123193" x="6215063" y="5295900"/>
          <p14:tracePt t="123209" x="6045200" y="5295900"/>
          <p14:tracePt t="123215" x="5983288" y="5295900"/>
          <p14:tracePt t="123227" x="5919788" y="5295900"/>
          <p14:tracePt t="123243" x="5840413" y="5295900"/>
          <p14:tracePt t="123259" x="5768975" y="5295900"/>
          <p14:tracePt t="123276" x="5680075" y="5295900"/>
          <p14:tracePt t="123293" x="5589588" y="5303838"/>
          <p14:tracePt t="123309" x="5473700" y="5303838"/>
          <p14:tracePt t="123328" x="5251450" y="5303838"/>
          <p14:tracePt t="123344" x="5126038" y="5303838"/>
          <p14:tracePt t="123360" x="5108575" y="5303838"/>
          <p14:tracePt t="123377" x="5089525" y="5303838"/>
          <p14:tracePt t="123394" x="5072063" y="5303838"/>
          <p14:tracePt t="123410" x="5027613" y="5303838"/>
          <p14:tracePt t="123428" x="4973638" y="5303838"/>
          <p14:tracePt t="123443" x="4938713" y="5303838"/>
          <p14:tracePt t="123460" x="4884738" y="5303838"/>
          <p14:tracePt t="123477" x="4875213" y="5303838"/>
          <p14:tracePt t="123494" x="4875213" y="5295900"/>
          <p14:tracePt t="123520" x="4857750" y="5295900"/>
          <p14:tracePt t="123536" x="4848225" y="5295900"/>
          <p14:tracePt t="123552" x="4840288" y="5286375"/>
          <p14:tracePt t="123562" x="4830763" y="5286375"/>
          <p14:tracePt t="123636" x="4830763" y="5268913"/>
          <p14:tracePt t="123669" x="4830763" y="5259388"/>
          <p14:tracePt t="123677" x="4830763" y="5251450"/>
          <p14:tracePt t="123732" x="4830763" y="5241925"/>
          <p14:tracePt t="123764" x="4830763" y="5232400"/>
          <p14:tracePt t="123812" x="4830763" y="5224463"/>
          <p14:tracePt t="123876" x="4840288" y="5214938"/>
          <p14:tracePt t="123900" x="4840288" y="5205413"/>
          <p14:tracePt t="123908" x="4840288" y="5197475"/>
          <p14:tracePt t="125428" x="4848225" y="5187950"/>
          <p14:tracePt t="125444" x="4857750" y="5180013"/>
          <p14:tracePt t="125492" x="4867275" y="5170488"/>
          <p14:tracePt t="125508" x="4875213" y="5160963"/>
          <p14:tracePt t="125516" x="4884738" y="5160963"/>
          <p14:tracePt t="125572" x="4884738" y="5153025"/>
          <p14:tracePt t="125620" x="4884738" y="5143500"/>
          <p14:tracePt t="125652" x="4884738" y="5133975"/>
          <p14:tracePt t="125660" x="4884738" y="5126038"/>
          <p14:tracePt t="125670" x="4875213" y="5126038"/>
          <p14:tracePt t="125687" x="4867275" y="5116513"/>
          <p14:tracePt t="127616" x="4894263" y="5126038"/>
          <p14:tracePt t="127624" x="4938713" y="5153025"/>
          <p14:tracePt t="127632" x="4991100" y="5187950"/>
          <p14:tracePt t="127644" x="5081588" y="5241925"/>
          <p14:tracePt t="127660" x="5340350" y="5402263"/>
          <p14:tracePt t="127677" x="5670550" y="5608638"/>
          <p14:tracePt t="127695" x="6116638" y="5848350"/>
          <p14:tracePt t="127711" x="6313488" y="5938838"/>
          <p14:tracePt t="127728" x="6483350" y="6000750"/>
          <p14:tracePt t="127744" x="6661150" y="6062663"/>
          <p14:tracePt t="127761" x="6840538" y="6099175"/>
          <p14:tracePt t="127777" x="7037388" y="6134100"/>
          <p14:tracePt t="127794" x="7215188" y="6161088"/>
          <p14:tracePt t="127811" x="7375525" y="6170613"/>
          <p14:tracePt t="127827" x="7491413" y="6170613"/>
          <p14:tracePt t="127845" x="7599363" y="6170613"/>
          <p14:tracePt t="127862" x="7697788" y="6170613"/>
          <p14:tracePt t="127879" x="7831138" y="6108700"/>
          <p14:tracePt t="127896" x="7912100" y="6045200"/>
          <p14:tracePt t="127912" x="7956550" y="5983288"/>
          <p14:tracePt t="127928" x="7974013" y="5902325"/>
          <p14:tracePt t="127946" x="7991475" y="5848350"/>
          <p14:tracePt t="127962" x="8001000" y="5795963"/>
          <p14:tracePt t="127978" x="8001000" y="5751513"/>
          <p14:tracePt t="127995" x="8001000" y="5697538"/>
          <p14:tracePt t="128012" x="8001000" y="5661025"/>
          <p14:tracePt t="128029" x="8001000" y="5634038"/>
          <p14:tracePt t="128047" x="8001000" y="5608638"/>
          <p14:tracePt t="128063" x="8001000" y="5572125"/>
          <p14:tracePt t="128080" x="8001000" y="5562600"/>
          <p14:tracePt t="128096" x="8010525" y="5537200"/>
          <p14:tracePt t="128112" x="8010525" y="5500688"/>
          <p14:tracePt t="128129" x="8010525" y="5465763"/>
          <p14:tracePt t="128146" x="8010525" y="5438775"/>
          <p14:tracePt t="128162" x="8010525" y="5419725"/>
          <p14:tracePt t="128179" x="8010525" y="5394325"/>
          <p14:tracePt t="128196" x="8010525" y="5340350"/>
          <p14:tracePt t="128212" x="8010525" y="5276850"/>
          <p14:tracePt t="128231" x="8010525" y="5214938"/>
          <p14:tracePt t="128248" x="8010525" y="5187950"/>
          <p14:tracePt t="128264" x="8001000" y="5170488"/>
          <p14:tracePt t="128280" x="8001000" y="5153025"/>
          <p14:tracePt t="128297" x="7991475" y="5143500"/>
          <p14:tracePt t="129554" x="7974013" y="5170488"/>
          <p14:tracePt t="129562" x="7956550" y="5205413"/>
          <p14:tracePt t="129570" x="7947025" y="5232400"/>
          <p14:tracePt t="129582" x="7920038" y="5286375"/>
          <p14:tracePt t="129599" x="7858125" y="5419725"/>
          <p14:tracePt t="129615" x="7777163" y="5554663"/>
          <p14:tracePt t="129632" x="7732713" y="5653088"/>
          <p14:tracePt t="129649" x="7705725" y="5688013"/>
          <p14:tracePt t="129683" x="7697788" y="5697538"/>
          <p14:tracePt t="129714" x="7688263" y="5705475"/>
          <p14:tracePt t="129722" x="7680325" y="5715000"/>
          <p14:tracePt t="129733" x="7661275" y="5732463"/>
          <p14:tracePt t="129749" x="7634288" y="5759450"/>
          <p14:tracePt t="129766" x="7626350" y="5768975"/>
          <p14:tracePt t="129783" x="7616825" y="5795963"/>
          <p14:tracePt t="129800" x="7608888" y="5822950"/>
          <p14:tracePt t="129816" x="7599363" y="5830888"/>
          <p14:tracePt t="129833" x="7589838" y="5840413"/>
          <p14:tracePt t="129850" x="7581900" y="5848350"/>
          <p14:tracePt t="131352" x="7581900" y="5857875"/>
          <p14:tracePt t="132008" x="7572375" y="5857875"/>
          <p14:tracePt t="132024" x="7545388" y="5840413"/>
          <p14:tracePt t="132032" x="7537450" y="5840413"/>
          <p14:tracePt t="132044" x="7527925" y="5830888"/>
          <p14:tracePt t="132061" x="7483475" y="5822950"/>
          <p14:tracePt t="132079" x="7296150" y="5768975"/>
          <p14:tracePt t="132096" x="7062788" y="5705475"/>
          <p14:tracePt t="132112" x="6759575" y="5599113"/>
          <p14:tracePt t="132129" x="6429375" y="5473700"/>
          <p14:tracePt t="132145" x="6153150" y="5375275"/>
          <p14:tracePt t="132161" x="5938838" y="5295900"/>
          <p14:tracePt t="132178" x="5768975" y="5241925"/>
          <p14:tracePt t="132195" x="5661025" y="5214938"/>
          <p14:tracePt t="132212" x="5608638" y="5214938"/>
          <p14:tracePt t="132229" x="5562600" y="5214938"/>
          <p14:tracePt t="132245" x="5518150" y="5214938"/>
          <p14:tracePt t="132263" x="5446713" y="5214938"/>
          <p14:tracePt t="132280" x="5394325" y="5214938"/>
          <p14:tracePt t="132296" x="5367338" y="5197475"/>
          <p14:tracePt t="132313" x="5348288" y="5170488"/>
          <p14:tracePt t="132330" x="5330825" y="5133975"/>
          <p14:tracePt t="132346" x="5313363" y="5116513"/>
          <p14:tracePt t="132362" x="5286375" y="5116513"/>
          <p14:tracePt t="132380" x="5268913" y="5108575"/>
          <p14:tracePt t="132396" x="5224463" y="5099050"/>
          <p14:tracePt t="132413" x="5187950" y="5099050"/>
          <p14:tracePt t="132431" x="5116513" y="5099050"/>
          <p14:tracePt t="132447" x="5054600" y="5099050"/>
          <p14:tracePt t="132464" x="4956175" y="5099050"/>
          <p14:tracePt t="132480" x="4822825" y="5099050"/>
          <p14:tracePt t="132496" x="4724400" y="5133975"/>
          <p14:tracePt t="132513" x="4670425" y="5153025"/>
          <p14:tracePt t="132531" x="4660900" y="5153025"/>
          <p14:tracePt t="132680" x="4652963" y="5153025"/>
          <p14:tracePt t="132872" x="4643438" y="5153025"/>
          <p14:tracePt t="132880" x="4625975" y="5153025"/>
          <p14:tracePt t="132898" x="4572000" y="5153025"/>
          <p14:tracePt t="132914" x="4518025" y="5143500"/>
          <p14:tracePt t="132932" x="4429125" y="5116513"/>
          <p14:tracePt t="132948" x="4303713" y="5072063"/>
          <p14:tracePt t="132965" x="4170363" y="5018088"/>
          <p14:tracePt t="132983" x="3938588" y="4919663"/>
          <p14:tracePt t="133000" x="3751263" y="4822825"/>
          <p14:tracePt t="133017" x="3490913" y="4714875"/>
          <p14:tracePt t="133032" x="3170238" y="4598988"/>
          <p14:tracePt t="133049" x="2990850" y="4537075"/>
          <p14:tracePt t="133067" x="2571750" y="4429125"/>
          <p14:tracePt t="133083" x="2473325" y="4394200"/>
          <p14:tracePt t="133100" x="2455863" y="4394200"/>
          <p14:tracePt t="133116" x="2428875" y="4384675"/>
          <p14:tracePt t="133133" x="2401888" y="4367213"/>
          <p14:tracePt t="133149" x="2330450" y="4322763"/>
          <p14:tracePt t="133167" x="2251075" y="4295775"/>
          <p14:tracePt t="133182" x="2170113" y="4251325"/>
          <p14:tracePt t="133199" x="2098675" y="4214813"/>
          <p14:tracePt t="133216" x="2071688" y="4197350"/>
          <p14:tracePt t="133233" x="2017713" y="4160838"/>
          <p14:tracePt t="133249" x="1965325" y="4116388"/>
          <p14:tracePt t="133251" x="1919288" y="4081463"/>
          <p14:tracePt t="133267" x="1795463" y="3983038"/>
          <p14:tracePt t="133284" x="1741488" y="3946525"/>
          <p14:tracePt t="133299" x="1704975" y="3919538"/>
          <p14:tracePt t="133317" x="1697038" y="3902075"/>
          <p14:tracePt t="133323" x="1687513" y="3894138"/>
          <p14:tracePt t="133334" x="1670050" y="3884613"/>
          <p14:tracePt t="133350" x="1643063" y="3857625"/>
          <p14:tracePt t="133367" x="1616075" y="3848100"/>
          <p14:tracePt t="133383" x="1608138" y="3840163"/>
          <p14:tracePt t="133400" x="1598613" y="3822700"/>
          <p14:tracePt t="133416" x="1598613" y="3813175"/>
          <p14:tracePt t="133437" x="1589088" y="3813175"/>
          <p14:tracePt t="133453" x="1581150" y="3813175"/>
          <p14:tracePt t="133468" x="1571625" y="3803650"/>
          <p14:tracePt t="133484" x="1562100" y="3803650"/>
          <p14:tracePt t="133501" x="1554163" y="3795713"/>
          <p14:tracePt t="133517" x="1544638" y="3786188"/>
          <p14:tracePt t="133740" x="1554163" y="3786188"/>
          <p14:tracePt t="133748" x="1562100" y="3786188"/>
          <p14:tracePt t="133756" x="1581150" y="3795713"/>
          <p14:tracePt t="133772" x="1589088" y="3795713"/>
          <p14:tracePt t="133789" x="1598613" y="3795713"/>
          <p14:tracePt t="133803" x="1608138" y="3813175"/>
          <p14:tracePt t="133820" x="1633538" y="3822700"/>
          <p14:tracePt t="133836" x="1660525" y="3830638"/>
          <p14:tracePt t="133852" x="1704975" y="3848100"/>
          <p14:tracePt t="133869" x="1731963" y="3867150"/>
          <p14:tracePt t="134316" x="1741488" y="3867150"/>
          <p14:tracePt t="134340" x="1758950" y="3867150"/>
          <p14:tracePt t="134348" x="1768475" y="3867150"/>
          <p14:tracePt t="134357" x="1776413" y="3867150"/>
          <p14:tracePt t="134476" x="1785938" y="3867150"/>
          <p14:tracePt t="134484" x="1795463" y="3867150"/>
          <p14:tracePt t="134500" x="1812925" y="3867150"/>
          <p14:tracePt t="134508" x="1822450" y="3857625"/>
          <p14:tracePt t="134521" x="1839913" y="3857625"/>
          <p14:tracePt t="134538" x="1874838" y="3857625"/>
          <p14:tracePt t="134555" x="1965325" y="3848100"/>
          <p14:tracePt t="134572" x="2017713" y="3848100"/>
          <p14:tracePt t="134588" x="2133600" y="3848100"/>
          <p14:tracePt t="134605" x="2251075" y="3848100"/>
          <p14:tracePt t="134622" x="2347913" y="3848100"/>
          <p14:tracePt t="134638" x="2411413" y="3848100"/>
          <p14:tracePt t="134655" x="2446338" y="3848100"/>
          <p14:tracePt t="134672" x="2465388" y="3848100"/>
          <p14:tracePt t="134688" x="2473325" y="3848100"/>
          <p14:tracePt t="134705" x="2482850" y="3848100"/>
          <p14:tracePt t="134724" x="2500313" y="3848100"/>
          <p14:tracePt t="134740" x="2536825" y="3848100"/>
          <p14:tracePt t="134755" x="2581275" y="3848100"/>
          <p14:tracePt t="134773" x="2660650" y="3848100"/>
          <p14:tracePt t="134789" x="2732088" y="3857625"/>
          <p14:tracePt t="134805" x="2795588" y="3867150"/>
          <p14:tracePt t="134823" x="2840038" y="3867150"/>
          <p14:tracePt t="134828" x="2847975" y="3867150"/>
          <p14:tracePt t="134844" x="2857500" y="3867150"/>
          <p14:tracePt t="134876" x="2867025" y="3867150"/>
          <p14:tracePt t="134900" x="2874963" y="3867150"/>
          <p14:tracePt t="134908" x="2884488" y="3867150"/>
          <p14:tracePt t="134924" x="2894013" y="3867150"/>
          <p14:tracePt t="134988" x="2901950" y="3867150"/>
          <p14:tracePt t="135021" x="2911475" y="3867150"/>
          <p14:tracePt t="135028" x="2919413" y="3867150"/>
          <p14:tracePt t="135040" x="2938463" y="3867150"/>
          <p14:tracePt t="135056" x="2955925" y="3867150"/>
          <p14:tracePt t="135075" x="2965450" y="3875088"/>
          <p14:tracePt t="135228" x="2938463" y="3894138"/>
          <p14:tracePt t="135236" x="2911475" y="3894138"/>
          <p14:tracePt t="135244" x="2867025" y="3902075"/>
          <p14:tracePt t="135257" x="2840038" y="3902075"/>
          <p14:tracePt t="135276" x="2732088" y="3902075"/>
          <p14:tracePt t="135292" x="2581275" y="3902075"/>
          <p14:tracePt t="135308" x="2393950" y="3902075"/>
          <p14:tracePt t="135324" x="2187575" y="3902075"/>
          <p14:tracePt t="135341" x="2009775" y="3919538"/>
          <p14:tracePt t="135347" x="1990725" y="3919538"/>
          <p14:tracePt t="135358" x="1938338" y="3929063"/>
          <p14:tracePt t="135374" x="1857375" y="3938588"/>
          <p14:tracePt t="135391" x="1830388" y="3946525"/>
          <p14:tracePt t="135409" x="1812925" y="3946525"/>
          <p14:tracePt t="135424" x="1803400" y="3956050"/>
          <p14:tracePt t="135441" x="1785938" y="3956050"/>
          <p14:tracePt t="135460" x="1768475" y="3956050"/>
          <p14:tracePt t="135564" x="1758950" y="3965575"/>
          <p14:tracePt t="135596" x="1758950" y="3973513"/>
          <p14:tracePt t="135604" x="1768475" y="3973513"/>
          <p14:tracePt t="135613" x="1776413" y="3973513"/>
          <p14:tracePt t="135625" x="1795463" y="3973513"/>
          <p14:tracePt t="135644" x="1866900" y="3973513"/>
          <p14:tracePt t="135660" x="1928813" y="3973513"/>
          <p14:tracePt t="135676" x="1990725" y="3973513"/>
          <p14:tracePt t="135693" x="2044700" y="3973513"/>
          <p14:tracePt t="135710" x="2108200" y="3973513"/>
          <p14:tracePt t="135726" x="2187575" y="3973513"/>
          <p14:tracePt t="135742" x="2259013" y="3973513"/>
          <p14:tracePt t="135759" x="2347913" y="3973513"/>
          <p14:tracePt t="135776" x="2419350" y="3973513"/>
          <p14:tracePt t="135793" x="2490788" y="3973513"/>
          <p14:tracePt t="135812" x="2608263" y="3973513"/>
          <p14:tracePt t="135827" x="2670175" y="3973513"/>
          <p14:tracePt t="135844" x="2724150" y="3973513"/>
          <p14:tracePt t="135860" x="2786063" y="3973513"/>
          <p14:tracePt t="135877" x="2840038" y="3973513"/>
          <p14:tracePt t="135893" x="2894013" y="3973513"/>
          <p14:tracePt t="135911" x="2938463" y="3973513"/>
          <p14:tracePt t="135926" x="2955925" y="3965575"/>
          <p14:tracePt t="136128" x="2946400" y="3965575"/>
          <p14:tracePt t="136135" x="2946400" y="3983038"/>
          <p14:tracePt t="136146" x="2946400" y="4010025"/>
          <p14:tracePt t="136161" x="2946400" y="4062413"/>
          <p14:tracePt t="136178" x="2982913" y="4152900"/>
          <p14:tracePt t="136193" x="3125788" y="4313238"/>
          <p14:tracePt t="136210" x="3340100" y="4456113"/>
          <p14:tracePt t="136226" x="3625850" y="4572000"/>
          <p14:tracePt t="136244" x="3919538" y="4660900"/>
          <p14:tracePt t="136263" x="4295775" y="4776788"/>
          <p14:tracePt t="136279" x="4446588" y="4840288"/>
          <p14:tracePt t="136296" x="4537075" y="4894263"/>
          <p14:tracePt t="136312" x="4554538" y="4902200"/>
          <p14:tracePt t="136328" x="4562475" y="4929188"/>
          <p14:tracePt t="136346" x="4572000" y="4973638"/>
          <p14:tracePt t="136351" x="4598988" y="5000625"/>
          <p14:tracePt t="136362" x="4608513" y="5027613"/>
          <p14:tracePt t="136378" x="4633913" y="5099050"/>
          <p14:tracePt t="136396" x="4670425" y="5170488"/>
          <p14:tracePt t="136412" x="4697413" y="5251450"/>
          <p14:tracePt t="136428" x="4724400" y="5303838"/>
          <p14:tracePt t="136447" x="4751388" y="5367338"/>
          <p14:tracePt t="136463" x="4768850" y="5394325"/>
          <p14:tracePt t="136480" x="4786313" y="5419725"/>
          <p14:tracePt t="136496" x="4813300" y="5465763"/>
          <p14:tracePt t="136512" x="4830763" y="5491163"/>
          <p14:tracePt t="136530" x="4857750" y="5500688"/>
          <p14:tracePt t="136546" x="4867275" y="5510213"/>
          <p14:tracePt t="136689" x="4875213" y="5510213"/>
          <p14:tracePt t="136696" x="4884738" y="5510213"/>
          <p14:tracePt t="136713" x="4894263" y="5500688"/>
          <p14:tracePt t="136730" x="4919663" y="5446713"/>
          <p14:tracePt t="136748" x="4929188" y="5402263"/>
          <p14:tracePt t="136763" x="4946650" y="5348288"/>
          <p14:tracePt t="136780" x="4946650" y="5322888"/>
          <p14:tracePt t="136797" x="4946650" y="5313363"/>
          <p14:tracePt t="136817" x="4946650" y="5303838"/>
          <p14:tracePt t="136833" x="4956175" y="5303838"/>
          <p14:tracePt t="136864" x="4956175" y="5295900"/>
          <p14:tracePt t="136896" x="4956175" y="5276850"/>
          <p14:tracePt t="136928" x="4956175" y="5268913"/>
          <p14:tracePt t="136936" x="4956175" y="5259388"/>
          <p14:tracePt t="136960" x="4956175" y="5251450"/>
          <p14:tracePt t="136984" x="4956175" y="5241925"/>
          <p14:tracePt t="137008" x="4956175" y="5232400"/>
          <p14:tracePt t="137024" x="4956175" y="5224463"/>
          <p14:tracePt t="137072" x="4956175" y="5214938"/>
          <p14:tracePt t="137952" x="4965700" y="5214938"/>
          <p14:tracePt t="137969" x="4965700" y="5205413"/>
          <p14:tracePt t="137992" x="4965700" y="5197475"/>
          <p14:tracePt t="138001" x="4965700" y="5180013"/>
          <p14:tracePt t="138016" x="4956175" y="5170488"/>
          <p14:tracePt t="138032" x="4938713" y="5160963"/>
          <p14:tracePt t="138048" x="4929188" y="5160963"/>
          <p14:tracePt t="138288" x="4938713" y="5160963"/>
          <p14:tracePt t="138304" x="4946650" y="5160963"/>
          <p14:tracePt t="138312" x="4973638" y="5153025"/>
          <p14:tracePt t="138322" x="5000625" y="5143500"/>
          <p14:tracePt t="138337" x="5062538" y="5133975"/>
          <p14:tracePt t="138343" x="5072063" y="5126038"/>
          <p14:tracePt t="138354" x="5089525" y="5116513"/>
          <p14:tracePt t="138370" x="5108575" y="5081588"/>
          <p14:tracePt t="138386" x="5108575" y="5018088"/>
          <p14:tracePt t="138403" x="5108575" y="4911725"/>
          <p14:tracePt t="138420" x="5018088" y="4705350"/>
          <p14:tracePt t="138437" x="4830763" y="4438650"/>
          <p14:tracePt t="138453" x="4510088" y="4098925"/>
          <p14:tracePt t="138455" x="4330700" y="3929063"/>
          <p14:tracePt t="138472" x="3990975" y="3616325"/>
          <p14:tracePt t="138488" x="3732213" y="3357563"/>
          <p14:tracePt t="138504" x="3581400" y="3170238"/>
          <p14:tracePt t="138521" x="3465513" y="3009900"/>
          <p14:tracePt t="138537" x="3384550" y="2894013"/>
          <p14:tracePt t="138554" x="3330575" y="2803525"/>
          <p14:tracePt t="138571" x="3295650" y="2768600"/>
          <p14:tracePt t="138587" x="3286125" y="2751138"/>
          <p14:tracePt t="138640" x="3276600" y="2741613"/>
          <p14:tracePt t="138648" x="3276600" y="2732088"/>
          <p14:tracePt t="138657" x="3276600" y="2714625"/>
          <p14:tracePt t="138674" x="3268663" y="2697163"/>
          <p14:tracePt t="138688" x="3251200" y="2660650"/>
          <p14:tracePt t="138705" x="3232150" y="2625725"/>
          <p14:tracePt t="138721" x="3214688" y="2581275"/>
          <p14:tracePt t="138738" x="3187700" y="2517775"/>
          <p14:tracePt t="138755" x="3170238" y="2473325"/>
          <p14:tracePt t="138771" x="3170238" y="2419350"/>
          <p14:tracePt t="138788" x="3170238" y="2374900"/>
          <p14:tracePt t="138807" x="3152775" y="2330450"/>
          <p14:tracePt t="138823" x="3125788" y="2295525"/>
          <p14:tracePt t="138837" x="3116263" y="2259013"/>
          <p14:tracePt t="138854" x="3089275" y="2214563"/>
          <p14:tracePt t="138855" x="3081338" y="2197100"/>
          <p14:tracePt t="138871" x="3044825" y="2143125"/>
          <p14:tracePt t="138887" x="3017838" y="2116138"/>
          <p14:tracePt t="138904" x="3000375" y="2089150"/>
          <p14:tracePt t="138922" x="2982913" y="2054225"/>
          <p14:tracePt t="138939" x="2982913" y="2036763"/>
          <p14:tracePt t="139140" x="2973388" y="2036763"/>
          <p14:tracePt t="139180" x="2965450" y="2036763"/>
          <p14:tracePt t="139189" x="2955925" y="2054225"/>
          <p14:tracePt t="139204" x="2955925" y="2071688"/>
          <p14:tracePt t="139221" x="2955925" y="2081213"/>
          <p14:tracePt t="139228" x="2946400" y="2081213"/>
          <p14:tracePt t="139240" x="2946400" y="2089150"/>
          <p14:tracePt t="140316" x="2946400" y="2108200"/>
          <p14:tracePt t="140332" x="2938463" y="2125663"/>
          <p14:tracePt t="140340" x="2928938" y="2143125"/>
          <p14:tracePt t="140348" x="2919413" y="2170113"/>
          <p14:tracePt t="140361" x="2911475" y="2179638"/>
          <p14:tracePt t="140379" x="2894013" y="2276475"/>
          <p14:tracePt t="140396" x="2894013" y="2347913"/>
          <p14:tracePt t="140412" x="2894013" y="2446338"/>
          <p14:tracePt t="140428" x="2928938" y="2589213"/>
          <p14:tracePt t="140445" x="3017838" y="2776538"/>
          <p14:tracePt t="140461" x="3133725" y="3000375"/>
          <p14:tracePt t="140478" x="3232150" y="3187700"/>
          <p14:tracePt t="140495" x="3295650" y="3322638"/>
          <p14:tracePt t="140512" x="3295650" y="3348038"/>
          <p14:tracePt t="140528" x="3295650" y="3384550"/>
          <p14:tracePt t="140545" x="3295650" y="3419475"/>
          <p14:tracePt t="140563" x="3295650" y="3482975"/>
          <p14:tracePt t="140580" x="3295650" y="3544888"/>
          <p14:tracePt t="140595" x="3295650" y="3608388"/>
          <p14:tracePt t="140612" x="3295650" y="3679825"/>
          <p14:tracePt t="140629" x="3295650" y="3776663"/>
          <p14:tracePt t="140646" x="3295650" y="3875088"/>
          <p14:tracePt t="140662" x="3295650" y="3983038"/>
          <p14:tracePt t="140679" x="3295650" y="4108450"/>
          <p14:tracePt t="140695" x="3251200" y="4241800"/>
          <p14:tracePt t="140713" x="3187700" y="4394200"/>
          <p14:tracePt t="140729" x="3116263" y="4527550"/>
          <p14:tracePt t="140747" x="3054350" y="4598988"/>
          <p14:tracePt t="140765" x="3054350" y="4608513"/>
          <p14:tracePt t="140782" x="3044825" y="4625975"/>
          <p14:tracePt t="140798" x="3044825" y="4633913"/>
          <p14:tracePt t="140820" x="3044825" y="4643438"/>
          <p14:tracePt t="140876" x="3036888" y="4652963"/>
          <p14:tracePt t="140884" x="3027363" y="4660900"/>
          <p14:tracePt t="140924" x="3027363" y="4670425"/>
          <p14:tracePt t="140972" x="3017838" y="4670425"/>
          <p14:tracePt t="141004" x="3009900" y="4670425"/>
          <p14:tracePt t="141020" x="3000375" y="4670425"/>
          <p14:tracePt t="141036" x="2990850" y="4670425"/>
          <p14:tracePt t="141044" x="2982913" y="4660900"/>
          <p14:tracePt t="141052" x="2973388" y="4652963"/>
          <p14:tracePt t="141068" x="2965450" y="4643438"/>
          <p14:tracePt t="141084" x="2955925" y="4633913"/>
          <p14:tracePt t="141097" x="2946400" y="4625975"/>
          <p14:tracePt t="141115" x="2901950" y="4589463"/>
          <p14:tracePt t="141132" x="2894013" y="4581525"/>
          <p14:tracePt t="141147" x="2857500" y="4554538"/>
          <p14:tracePt t="141165" x="2840038" y="4545013"/>
          <p14:tracePt t="141181" x="2813050" y="4527550"/>
          <p14:tracePt t="141197" x="2786063" y="4500563"/>
          <p14:tracePt t="141214" x="2759075" y="4483100"/>
          <p14:tracePt t="141231" x="2714625" y="4456113"/>
          <p14:tracePt t="141248" x="2687638" y="4446588"/>
          <p14:tracePt t="141265" x="2679700" y="4438650"/>
          <p14:tracePt t="141324" x="2660650" y="4429125"/>
          <p14:tracePt t="141396" x="2660650" y="4419600"/>
          <p14:tracePt t="141824" x="2670175" y="4419600"/>
          <p14:tracePt t="142472" x="2679700" y="4419600"/>
          <p14:tracePt t="143271" x="2697163" y="4419600"/>
          <p14:tracePt t="143280" x="2714625" y="4411663"/>
          <p14:tracePt t="143290" x="2751138" y="4411663"/>
          <p14:tracePt t="143306" x="2894013" y="4411663"/>
          <p14:tracePt t="143323" x="3143250" y="4411663"/>
          <p14:tracePt t="143339" x="3500438" y="4411663"/>
          <p14:tracePt t="143346" x="3697288" y="4411663"/>
          <p14:tracePt t="143356" x="3840163" y="4411663"/>
          <p14:tracePt t="143375" x="4160838" y="4411663"/>
          <p14:tracePt t="143392" x="4295775" y="4411663"/>
          <p14:tracePt t="143408" x="4402138" y="4411663"/>
          <p14:tracePt t="143423" x="4465638" y="4411663"/>
          <p14:tracePt t="143440" x="4527550" y="4411663"/>
          <p14:tracePt t="143457" x="4589463" y="4411663"/>
          <p14:tracePt t="143474" x="4670425" y="4419600"/>
          <p14:tracePt t="143489" x="4759325" y="4438650"/>
          <p14:tracePt t="143506" x="4857750" y="4438650"/>
          <p14:tracePt t="143522" x="4938713" y="4438650"/>
          <p14:tracePt t="143539" x="5000625" y="4438650"/>
          <p14:tracePt t="143556" x="5037138" y="4438650"/>
          <p14:tracePt t="143575" x="5081588" y="4438650"/>
          <p14:tracePt t="143592" x="5116513" y="4438650"/>
          <p14:tracePt t="143608" x="5153025" y="4438650"/>
          <p14:tracePt t="143624" x="5187950" y="4419600"/>
          <p14:tracePt t="143641" x="5214938" y="4411663"/>
          <p14:tracePt t="143848" x="5214938" y="4402138"/>
          <p14:tracePt t="143872" x="5205413" y="4411663"/>
          <p14:tracePt t="143880" x="5197475" y="4419600"/>
          <p14:tracePt t="143891" x="5170488" y="4438650"/>
          <p14:tracePt t="143909" x="5133975" y="4465638"/>
          <p14:tracePt t="143925" x="5099050" y="4500563"/>
          <p14:tracePt t="143943" x="5027613" y="4572000"/>
          <p14:tracePt t="143960" x="4983163" y="4625975"/>
          <p14:tracePt t="143975" x="4973638" y="4670425"/>
          <p14:tracePt t="143992" x="4973638" y="4714875"/>
          <p14:tracePt t="144009" x="4973638" y="4759325"/>
          <p14:tracePt t="144026" x="4973638" y="4786313"/>
          <p14:tracePt t="144043" x="4973638" y="4830763"/>
          <p14:tracePt t="144059" x="4973638" y="4848225"/>
          <p14:tracePt t="144076" x="4973638" y="4884738"/>
          <p14:tracePt t="144092" x="4973638" y="4911725"/>
          <p14:tracePt t="144111" x="4983163" y="4946650"/>
          <p14:tracePt t="144129" x="4991100" y="4956175"/>
          <p14:tracePt t="144144" x="5000625" y="4983163"/>
          <p14:tracePt t="144160" x="5000625" y="4991100"/>
          <p14:tracePt t="144176" x="5010150" y="5000625"/>
          <p14:tracePt t="144210" x="5010150" y="5018088"/>
          <p14:tracePt t="144226" x="5010150" y="5045075"/>
          <p14:tracePt t="144243" x="5010150" y="5062538"/>
          <p14:tracePt t="144260" x="5010150" y="5081588"/>
          <p14:tracePt t="144276" x="5010150" y="5108575"/>
          <p14:tracePt t="144293" x="5010150" y="5126038"/>
          <p14:tracePt t="144295" x="5010150" y="5133975"/>
          <p14:tracePt t="144330" x="5010150" y="5143500"/>
          <p14:tracePt t="144348" x="5010150" y="5153025"/>
          <p14:tracePt t="144392" x="5010150" y="5160963"/>
          <p14:tracePt t="144400" x="5010150" y="5170488"/>
          <p14:tracePt t="144473" x="5010150" y="5180013"/>
          <p14:tracePt t="145268" x="4991100" y="5180013"/>
          <p14:tracePt t="145276" x="4983163" y="5180013"/>
          <p14:tracePt t="145284" x="4965700" y="5160963"/>
          <p14:tracePt t="145297" x="4946650" y="5143500"/>
          <p14:tracePt t="145316" x="4894263" y="5081588"/>
          <p14:tracePt t="145332" x="4884738" y="5072063"/>
          <p14:tracePt t="145596" x="4884738" y="5081588"/>
          <p14:tracePt t="145604" x="4884738" y="5089525"/>
          <p14:tracePt t="145615" x="4884738" y="5099050"/>
          <p14:tracePt t="145780" x="4894263" y="5099050"/>
          <p14:tracePt t="146164" x="4894263" y="5072063"/>
          <p14:tracePt t="146172" x="4894263" y="5037138"/>
          <p14:tracePt t="146184" x="4894263" y="5010150"/>
          <p14:tracePt t="146201" x="4857750" y="4894263"/>
          <p14:tracePt t="146219" x="4822825" y="4732338"/>
          <p14:tracePt t="146235" x="4813300" y="4687888"/>
          <p14:tracePt t="146292" x="4813300" y="4679950"/>
          <p14:tracePt t="146308" x="4813300" y="4670425"/>
          <p14:tracePt t="146316" x="4803775" y="4660900"/>
          <p14:tracePt t="146324" x="4795838" y="4643438"/>
          <p14:tracePt t="146340" x="4786313" y="4633913"/>
          <p14:tracePt t="146353" x="4786313" y="4616450"/>
          <p14:tracePt t="146369" x="4751388" y="4598988"/>
          <p14:tracePt t="146385" x="4714875" y="4572000"/>
          <p14:tracePt t="146387" x="4687888" y="4562475"/>
          <p14:tracePt t="146403" x="4652963" y="4562475"/>
          <p14:tracePt t="146420" x="4608513" y="4545013"/>
          <p14:tracePt t="146436" x="4545013" y="4537075"/>
          <p14:tracePt t="146452" x="4465638" y="4527550"/>
          <p14:tracePt t="146469" x="4394200" y="4527550"/>
          <p14:tracePt t="146485" x="4322763" y="4510088"/>
          <p14:tracePt t="146502" x="4322763" y="4500563"/>
          <p14:tracePt t="146548" x="4313238" y="4500563"/>
          <p14:tracePt t="146556" x="4313238" y="4491038"/>
          <p14:tracePt t="146572" x="4330700" y="4483100"/>
          <p14:tracePt t="146587" x="4394200" y="4483100"/>
          <p14:tracePt t="146603" x="4473575" y="4473575"/>
          <p14:tracePt t="146619" x="4562475" y="4465638"/>
          <p14:tracePt t="146635" x="4652963" y="4456113"/>
          <p14:tracePt t="146651" x="4759325" y="4438650"/>
          <p14:tracePt t="146668" x="4867275" y="4419600"/>
          <p14:tracePt t="146685" x="4919663" y="4411663"/>
          <p14:tracePt t="146703" x="4946650" y="4411663"/>
          <p14:tracePt t="146719" x="4983163" y="4402138"/>
          <p14:tracePt t="146736" x="5000625" y="4402138"/>
          <p14:tracePt t="146753" x="5018088" y="4402138"/>
          <p14:tracePt t="146773" x="5027613" y="4402138"/>
          <p14:tracePt t="146820" x="5037138" y="4394200"/>
          <p14:tracePt t="146836" x="5045075" y="4394200"/>
          <p14:tracePt t="146844" x="5054600" y="4394200"/>
          <p14:tracePt t="146854" x="5072063" y="4384675"/>
          <p14:tracePt t="146871" x="5108575" y="4375150"/>
          <p14:tracePt t="146887" x="5153025" y="4367213"/>
          <p14:tracePt t="146903" x="5180013" y="4357688"/>
          <p14:tracePt t="146920" x="5187950" y="4357688"/>
          <p14:tracePt t="147213" x="5187950" y="4367213"/>
          <p14:tracePt t="147220" x="5180013" y="4384675"/>
          <p14:tracePt t="147238" x="5108575" y="4446588"/>
          <p14:tracePt t="147255" x="5018088" y="4537075"/>
          <p14:tracePt t="147272" x="4956175" y="4598988"/>
          <p14:tracePt t="147289" x="4919663" y="4660900"/>
          <p14:tracePt t="147305" x="4902200" y="4705350"/>
          <p14:tracePt t="147308" x="4902200" y="4732338"/>
          <p14:tracePt t="147323" x="4902200" y="4786313"/>
          <p14:tracePt t="147340" x="4902200" y="4830763"/>
          <p14:tracePt t="147356" x="4894263" y="4884738"/>
          <p14:tracePt t="147373" x="4875213" y="4929188"/>
          <p14:tracePt t="147389" x="4867275" y="4973638"/>
          <p14:tracePt t="147408" x="4867275" y="5018088"/>
          <p14:tracePt t="147423" x="4867275" y="5054600"/>
          <p14:tracePt t="147440" x="4867275" y="5089525"/>
          <p14:tracePt t="147456" x="4867275" y="5143500"/>
          <p14:tracePt t="147473" x="4875213" y="5170488"/>
          <p14:tracePt t="147490" x="4875213" y="5197475"/>
          <p14:tracePt t="147506" x="4875213" y="5205413"/>
          <p14:tracePt t="147523" x="4875213" y="5214938"/>
          <p14:tracePt t="150924" x="4884738" y="5214938"/>
          <p14:tracePt t="150956" x="4894263" y="5214938"/>
          <p14:tracePt t="150980" x="4894263" y="5197475"/>
          <p14:tracePt t="150988" x="4902200" y="5197475"/>
          <p14:tracePt t="151006" x="4911725" y="5187950"/>
          <p14:tracePt t="151020" x="4911725" y="5170488"/>
          <p14:tracePt t="151072" x="4911725" y="5160963"/>
          <p14:tracePt t="151640" x="4911725" y="5153025"/>
          <p14:tracePt t="151824" x="4919663" y="5153025"/>
          <p14:tracePt t="151832" x="4919663" y="5143500"/>
          <p14:tracePt t="151842" x="4929188" y="5133975"/>
          <p14:tracePt t="151857" x="4946650" y="5126038"/>
          <p14:tracePt t="151873" x="5018088" y="5108575"/>
          <p14:tracePt t="151879" x="5081588" y="5099050"/>
          <p14:tracePt t="151890" x="5160963" y="5089525"/>
          <p14:tracePt t="151907" x="5446713" y="5062538"/>
          <p14:tracePt t="151924" x="5938838" y="5062538"/>
          <p14:tracePt t="151940" x="6473825" y="5062538"/>
          <p14:tracePt t="151957" x="6929438" y="5062538"/>
          <p14:tracePt t="151959" x="7108825" y="5062538"/>
          <p14:tracePt t="151975" x="7313613" y="5062538"/>
          <p14:tracePt t="151992" x="7394575" y="5054600"/>
          <p14:tracePt t="152007" x="7402513" y="5054600"/>
          <p14:tracePt t="152042" x="7412038" y="5054600"/>
          <p14:tracePt t="152072" x="7429500" y="5054600"/>
          <p14:tracePt t="152200" x="7439025" y="5054600"/>
          <p14:tracePt t="152207" x="7456488" y="5054600"/>
          <p14:tracePt t="152226" x="7483475" y="5045075"/>
          <p14:tracePt t="152242" x="7518400" y="5045075"/>
          <p14:tracePt t="152258" x="7554913" y="5045075"/>
          <p14:tracePt t="152275" x="7589838" y="5045075"/>
          <p14:tracePt t="152292" x="7634288" y="5045075"/>
          <p14:tracePt t="152308" x="7661275" y="5045075"/>
          <p14:tracePt t="153072" x="7680325" y="5045075"/>
          <p14:tracePt t="153080" x="7680325" y="5054600"/>
          <p14:tracePt t="153096" x="7688263" y="5062538"/>
          <p14:tracePt t="153184" x="7705725" y="5072063"/>
          <p14:tracePt t="153249" x="7715250" y="5072063"/>
          <p14:tracePt t="153272" x="7732713" y="5081588"/>
          <p14:tracePt t="153296" x="7742238" y="5089525"/>
          <p14:tracePt t="153344" x="7751763" y="5099050"/>
          <p14:tracePt t="153360" x="7759700" y="5108575"/>
          <p14:tracePt t="153376" x="7769225" y="5108575"/>
          <p14:tracePt t="153384" x="7777163" y="5126038"/>
          <p14:tracePt t="153407" x="7786688" y="5133975"/>
          <p14:tracePt t="153415" x="7786688" y="5143500"/>
          <p14:tracePt t="153632" x="7786688" y="5153025"/>
          <p14:tracePt t="153648" x="7769225" y="5160963"/>
          <p14:tracePt t="153656" x="7759700" y="5170488"/>
          <p14:tracePt t="153666" x="7751763" y="5170488"/>
          <p14:tracePt t="153681" x="7732713" y="5170488"/>
          <p14:tracePt t="153697" x="7724775" y="5170488"/>
          <p14:tracePt t="153776" x="7724775" y="5180013"/>
          <p14:tracePt t="153815" x="7732713" y="5187950"/>
          <p14:tracePt t="153824" x="7751763" y="5197475"/>
          <p14:tracePt t="153834" x="7759700" y="5197475"/>
          <p14:tracePt t="153848" x="7777163" y="5205413"/>
          <p14:tracePt t="153865" x="7796213" y="5214938"/>
          <p14:tracePt t="153882" x="7813675" y="5224463"/>
          <p14:tracePt t="153887" x="7813675" y="5232400"/>
          <p14:tracePt t="153898" x="7823200" y="5232400"/>
          <p14:tracePt t="153915" x="7840663" y="5232400"/>
          <p14:tracePt t="153932" x="7840663" y="5241925"/>
          <p14:tracePt t="154016" x="7848600" y="5241925"/>
          <p14:tracePt t="154080" x="7858125" y="5251450"/>
          <p14:tracePt t="154260" x="7867650" y="5259388"/>
          <p14:tracePt t="154276" x="7875588" y="5259388"/>
          <p14:tracePt t="154292" x="7885113" y="5259388"/>
          <p14:tracePt t="154308" x="7885113" y="5251450"/>
          <p14:tracePt t="154324" x="7894638" y="5251450"/>
          <p14:tracePt t="154540" x="7902575" y="5241925"/>
          <p14:tracePt t="154564" x="7912100" y="5241925"/>
          <p14:tracePt t="155415" x="7920038" y="5241925"/>
          <p14:tracePt t="155422" x="7929563" y="5241925"/>
          <p14:tracePt t="155438" x="7966075" y="5241925"/>
          <p14:tracePt t="155454" x="8018463" y="5232400"/>
          <p14:tracePt t="155471" x="8089900" y="5232400"/>
          <p14:tracePt t="155488" x="8161338" y="5232400"/>
          <p14:tracePt t="155504" x="8215313" y="5232400"/>
          <p14:tracePt t="155523" x="8242300" y="5232400"/>
          <p14:tracePt t="155539" x="8259763" y="5232400"/>
          <p14:tracePt t="155556" x="8286750" y="5224463"/>
          <p14:tracePt t="155571" x="8340725" y="5214938"/>
          <p14:tracePt t="155588" x="8394700" y="5205413"/>
          <p14:tracePt t="155605" x="8439150" y="5205413"/>
          <p14:tracePt t="155622" x="8474075" y="5197475"/>
          <p14:tracePt t="155638" x="8510588" y="5187950"/>
          <p14:tracePt t="155655" x="8537575" y="5187950"/>
          <p14:tracePt t="155672" x="8572500" y="5180013"/>
          <p14:tracePt t="155688" x="8589963" y="5170488"/>
          <p14:tracePt t="155705" x="8609013" y="5170488"/>
          <p14:tracePt t="155724" x="8680450" y="5143500"/>
          <p14:tracePt t="155740" x="8715375" y="5143500"/>
          <p14:tracePt t="155756" x="8742363" y="5116513"/>
          <p14:tracePt t="155773" x="8786813" y="5089525"/>
          <p14:tracePt t="155789" x="8823325" y="5054600"/>
          <p14:tracePt t="155806" x="8867775" y="5018088"/>
          <p14:tracePt t="155823" x="8902700" y="4983163"/>
          <p14:tracePt t="155839" x="8939213" y="4946650"/>
          <p14:tracePt t="155856" x="8956675" y="4894263"/>
          <p14:tracePt t="155873" x="8983663" y="4857750"/>
          <p14:tracePt t="155889" x="8983663" y="4822825"/>
          <p14:tracePt t="155892" x="8983663" y="4795838"/>
          <p14:tracePt t="155907" x="8983663" y="4741863"/>
          <p14:tracePt t="155924" x="8983663" y="4697413"/>
          <p14:tracePt t="155940" x="8983663" y="4660900"/>
          <p14:tracePt t="155956" x="8966200" y="4625975"/>
          <p14:tracePt t="155974" x="8939213" y="4598988"/>
          <p14:tracePt t="155990" x="8902700" y="4581525"/>
          <p14:tracePt t="156006" x="8858250" y="4554538"/>
          <p14:tracePt t="156024" x="8786813" y="4537075"/>
          <p14:tracePt t="156040" x="8705850" y="4518025"/>
          <p14:tracePt t="156057" x="8616950" y="4491038"/>
          <p14:tracePt t="156076" x="8474075" y="4465638"/>
          <p14:tracePt t="156091" x="8385175" y="4456113"/>
          <p14:tracePt t="156107" x="8304213" y="4456113"/>
          <p14:tracePt t="156124" x="8277225" y="4456113"/>
          <p14:tracePt t="156141" x="8242300" y="4446588"/>
          <p14:tracePt t="156157" x="8197850" y="4446588"/>
          <p14:tracePt t="156174" x="8170863" y="4446588"/>
          <p14:tracePt t="156191" x="8108950" y="4446588"/>
          <p14:tracePt t="156208" x="8081963" y="4446588"/>
          <p14:tracePt t="156227" x="7974013" y="4446588"/>
          <p14:tracePt t="156241" x="7929563" y="4446588"/>
          <p14:tracePt t="156259" x="7831138" y="4446588"/>
          <p14:tracePt t="156276" x="7751763" y="4446588"/>
          <p14:tracePt t="156291" x="7705725" y="4446588"/>
          <p14:tracePt t="156308" x="7634288" y="4456113"/>
          <p14:tracePt t="156325" x="7562850" y="4473575"/>
          <p14:tracePt t="156342" x="7518400" y="4483100"/>
          <p14:tracePt t="156358" x="7473950" y="4500563"/>
          <p14:tracePt t="156375" x="7429500" y="4527550"/>
          <p14:tracePt t="156392" x="7385050" y="4562475"/>
          <p14:tracePt t="156408" x="7323138" y="4608513"/>
          <p14:tracePt t="156414" x="7304088" y="4625975"/>
          <p14:tracePt t="156425" x="7269163" y="4643438"/>
          <p14:tracePt t="156443" x="7197725" y="4714875"/>
          <p14:tracePt t="156460" x="7170738" y="4751388"/>
          <p14:tracePt t="156476" x="7143750" y="4776788"/>
          <p14:tracePt t="156492" x="7126288" y="4822825"/>
          <p14:tracePt t="156509" x="7116763" y="4848225"/>
          <p14:tracePt t="156525" x="7108825" y="4875213"/>
          <p14:tracePt t="156542" x="7108825" y="4911725"/>
          <p14:tracePt t="156559" x="7108825" y="4956175"/>
          <p14:tracePt t="156577" x="7108825" y="4983163"/>
          <p14:tracePt t="156593" x="7116763" y="5027613"/>
          <p14:tracePt t="156609" x="7134225" y="5037138"/>
          <p14:tracePt t="156628" x="7153275" y="5072063"/>
          <p14:tracePt t="156644" x="7170738" y="5089525"/>
          <p14:tracePt t="156660" x="7205663" y="5126038"/>
          <p14:tracePt t="156677" x="7224713" y="5153025"/>
          <p14:tracePt t="156693" x="7259638" y="5160963"/>
          <p14:tracePt t="156710" x="7296150" y="5180013"/>
          <p14:tracePt t="156726" x="7348538" y="5197475"/>
          <p14:tracePt t="156743" x="7385050" y="5214938"/>
          <p14:tracePt t="156760" x="7419975" y="5232400"/>
          <p14:tracePt t="156777" x="7446963" y="5251450"/>
          <p14:tracePt t="156793" x="7466013" y="5259388"/>
          <p14:tracePt t="156811" x="7537450" y="5276850"/>
          <p14:tracePt t="156828" x="7599363" y="5303838"/>
          <p14:tracePt t="156844" x="7634288" y="5313363"/>
          <p14:tracePt t="156861" x="7680325" y="5322888"/>
          <p14:tracePt t="156878" x="7705725" y="5340350"/>
          <p14:tracePt t="156894" x="7724775" y="5340350"/>
          <p14:tracePt t="156911" x="7732713" y="5340350"/>
          <p14:tracePt t="156916" x="7751763" y="5340350"/>
          <p14:tracePt t="156927" x="7777163" y="5340350"/>
          <p14:tracePt t="156944" x="7840663" y="5340350"/>
          <p14:tracePt t="156961" x="7912100" y="5340350"/>
          <p14:tracePt t="156978" x="7966075" y="5340350"/>
          <p14:tracePt t="156994" x="8018463" y="5340350"/>
          <p14:tracePt t="157011" x="8081963" y="5340350"/>
          <p14:tracePt t="157027" x="8153400" y="5340350"/>
          <p14:tracePt t="157044" x="8224838" y="5340350"/>
          <p14:tracePt t="157061" x="8296275" y="5340350"/>
          <p14:tracePt t="157063" x="8340725" y="5340350"/>
          <p14:tracePt t="157079" x="8412163" y="5340350"/>
          <p14:tracePt t="157096" x="8474075" y="5340350"/>
          <p14:tracePt t="157112" x="8537575" y="5313363"/>
          <p14:tracePt t="157128" x="8582025" y="5286375"/>
          <p14:tracePt t="157145" x="8626475" y="5268913"/>
          <p14:tracePt t="157162" x="8653463" y="5251450"/>
          <p14:tracePt t="157179" x="8688388" y="5224463"/>
          <p14:tracePt t="157195" x="8705850" y="5205413"/>
          <p14:tracePt t="157211" x="8742363" y="5180013"/>
          <p14:tracePt t="157228" x="8777288" y="5126038"/>
          <p14:tracePt t="157246" x="8813800" y="5089525"/>
          <p14:tracePt t="157263" x="8823325" y="5045075"/>
          <p14:tracePt t="157280" x="8823325" y="5018088"/>
          <p14:tracePt t="157296" x="8823325" y="4983163"/>
          <p14:tracePt t="157312" x="8823325" y="4946650"/>
          <p14:tracePt t="157329" x="8804275" y="4902200"/>
          <p14:tracePt t="157346" x="8751888" y="4840288"/>
          <p14:tracePt t="157362" x="8715375" y="4830763"/>
          <p14:tracePt t="157379" x="8643938" y="4795838"/>
          <p14:tracePt t="157395" x="8555038" y="4768850"/>
          <p14:tracePt t="157412" x="8447088" y="4732338"/>
          <p14:tracePt t="157418" x="8412163" y="4724400"/>
          <p14:tracePt t="157431" x="8348663" y="4705350"/>
          <p14:tracePt t="157447" x="8296275" y="4697413"/>
          <p14:tracePt t="157465" x="8251825" y="4679950"/>
          <p14:tracePt t="157480" x="8215313" y="4670425"/>
          <p14:tracePt t="157496" x="8170863" y="4670425"/>
          <p14:tracePt t="157513" x="8116888" y="4660900"/>
          <p14:tracePt t="157529" x="8062913" y="4660900"/>
          <p14:tracePt t="157546" x="8018463" y="4660900"/>
          <p14:tracePt t="157563" x="7983538" y="4660900"/>
          <p14:tracePt t="157580" x="7939088" y="4660900"/>
          <p14:tracePt t="157596" x="7885113" y="4660900"/>
          <p14:tracePt t="157613" x="7823200" y="4660900"/>
          <p14:tracePt t="157615" x="7786688" y="4660900"/>
          <p14:tracePt t="157632" x="7732713" y="4660900"/>
          <p14:tracePt t="157649" x="7670800" y="4670425"/>
          <p14:tracePt t="157663" x="7634288" y="4679950"/>
          <p14:tracePt t="157681" x="7616825" y="4687888"/>
          <p14:tracePt t="157697" x="7589838" y="4697413"/>
          <p14:tracePt t="157714" x="7581900" y="4697413"/>
          <p14:tracePt t="157730" x="7572375" y="4705350"/>
          <p14:tracePt t="157747" x="7554913" y="4714875"/>
          <p14:tracePt t="157764" x="7510463" y="4741863"/>
          <p14:tracePt t="157781" x="7466013" y="4768850"/>
          <p14:tracePt t="157797" x="7429500" y="4786313"/>
          <p14:tracePt t="157815" x="7375525" y="4830763"/>
          <p14:tracePt t="157832" x="7348538" y="4848225"/>
          <p14:tracePt t="157848" x="7323138" y="4867275"/>
          <p14:tracePt t="157864" x="7286625" y="4894263"/>
          <p14:tracePt t="157882" x="7277100" y="4902200"/>
          <p14:tracePt t="157898" x="7269163" y="4911725"/>
          <p14:tracePt t="157914" x="7259638" y="4938713"/>
          <p14:tracePt t="157919" x="7259638" y="4946650"/>
          <p14:tracePt t="157931" x="7242175" y="4956175"/>
          <p14:tracePt t="157948" x="7242175" y="4973638"/>
          <p14:tracePt t="157965" x="7242175" y="5000625"/>
          <p14:tracePt t="157983" x="7232650" y="5062538"/>
          <p14:tracePt t="157999" x="7232650" y="5089525"/>
          <p14:tracePt t="158016" x="7232650" y="5116513"/>
          <p14:tracePt t="158031" x="7251700" y="5153025"/>
          <p14:tracePt t="158048" x="7259638" y="5170488"/>
          <p14:tracePt t="158065" x="7277100" y="5197475"/>
          <p14:tracePt t="158082" x="7296150" y="5214938"/>
          <p14:tracePt t="158098" x="7323138" y="5251450"/>
          <p14:tracePt t="158115" x="7358063" y="5276850"/>
          <p14:tracePt t="158132" x="7394575" y="5313363"/>
          <p14:tracePt t="158149" x="7446963" y="5340350"/>
          <p14:tracePt t="158167" x="7500938" y="5367338"/>
          <p14:tracePt t="158184" x="7537450" y="5384800"/>
          <p14:tracePt t="158200" x="7545388" y="5384800"/>
          <p14:tracePt t="158216" x="7562850" y="5394325"/>
          <p14:tracePt t="158232" x="7581900" y="5402263"/>
          <p14:tracePt t="158249" x="7626350" y="5411788"/>
          <p14:tracePt t="158266" x="7670800" y="5411788"/>
          <p14:tracePt t="158284" x="7732713" y="5411788"/>
          <p14:tracePt t="158299" x="7796213" y="5411788"/>
          <p14:tracePt t="158316" x="7885113" y="5419725"/>
          <p14:tracePt t="158333" x="7966075" y="5419725"/>
          <p14:tracePt t="158351" x="8089900" y="5419725"/>
          <p14:tracePt t="158367" x="8153400" y="5419725"/>
          <p14:tracePt t="158384" x="8224838" y="5419725"/>
          <p14:tracePt t="158400" x="8313738" y="5419725"/>
          <p14:tracePt t="158416" x="8385175" y="5419725"/>
          <p14:tracePt t="158433" x="8439150" y="5402263"/>
          <p14:tracePt t="158450" x="8483600" y="5384800"/>
          <p14:tracePt t="158467" x="8518525" y="5357813"/>
          <p14:tracePt t="158483" x="8555038" y="5322888"/>
          <p14:tracePt t="158500" x="8589963" y="5295900"/>
          <p14:tracePt t="158516" x="8626475" y="5251450"/>
          <p14:tracePt t="158533" x="8661400" y="5224463"/>
          <p14:tracePt t="158536" x="8680450" y="5214938"/>
          <p14:tracePt t="158551" x="8697913" y="5187950"/>
          <p14:tracePt t="158568" x="8697913" y="5170488"/>
          <p14:tracePt t="158584" x="8697913" y="5153025"/>
          <p14:tracePt t="158601" x="8697913" y="5126038"/>
          <p14:tracePt t="158617" x="8697913" y="5108575"/>
          <p14:tracePt t="158634" x="8697913" y="5072063"/>
          <p14:tracePt t="158652" x="8697913" y="5054600"/>
          <p14:tracePt t="158667" x="8697913" y="5027613"/>
          <p14:tracePt t="158685" x="8697913" y="5010150"/>
          <p14:tracePt t="158701" x="8697913" y="4973638"/>
          <p14:tracePt t="158718" x="8697913" y="4946650"/>
          <p14:tracePt t="158735" x="8661400" y="4902200"/>
          <p14:tracePt t="158752" x="8626475" y="4875213"/>
          <p14:tracePt t="158768" x="8572500" y="4840288"/>
          <p14:tracePt t="158785" x="8528050" y="4830763"/>
          <p14:tracePt t="158801" x="8439150" y="4813300"/>
          <p14:tracePt t="158818" x="8331200" y="4786313"/>
          <p14:tracePt t="158834" x="8180388" y="4759325"/>
          <p14:tracePt t="158851" x="8037513" y="4741863"/>
          <p14:tracePt t="158868" x="7912100" y="4732338"/>
          <p14:tracePt t="158885" x="7823200" y="4732338"/>
          <p14:tracePt t="158903" x="7705725" y="4732338"/>
          <p14:tracePt t="158919" x="7634288" y="4732338"/>
          <p14:tracePt t="158936" x="7581900" y="4732338"/>
          <p14:tracePt t="158952" x="7527925" y="4732338"/>
          <p14:tracePt t="158969" x="7483475" y="4732338"/>
          <p14:tracePt t="158986" x="7439025" y="4741863"/>
          <p14:tracePt t="159002" x="7412038" y="4751388"/>
          <p14:tracePt t="159018" x="7367588" y="4768850"/>
          <p14:tracePt t="159035" x="7323138" y="4786313"/>
          <p14:tracePt t="159052" x="7296150" y="4803775"/>
          <p14:tracePt t="159069" x="7269163" y="4822825"/>
          <p14:tracePt t="159071" x="7259638" y="4840288"/>
          <p14:tracePt t="159088" x="7242175" y="4848225"/>
          <p14:tracePt t="159104" x="7224713" y="4857750"/>
          <p14:tracePt t="159120" x="7205663" y="4867275"/>
          <p14:tracePt t="159136" x="7188200" y="4884738"/>
          <p14:tracePt t="159153" x="7161213" y="4938713"/>
          <p14:tracePt t="159170" x="7161213" y="4965700"/>
          <p14:tracePt t="159186" x="7153275" y="5000625"/>
          <p14:tracePt t="159203" x="7153275" y="5027613"/>
          <p14:tracePt t="159220" x="7153275" y="5054600"/>
          <p14:tracePt t="159236" x="7153275" y="5081588"/>
          <p14:tracePt t="159253" x="7153275" y="5108575"/>
          <p14:tracePt t="159271" x="7180263" y="5187950"/>
          <p14:tracePt t="159288" x="7197725" y="5232400"/>
          <p14:tracePt t="159304" x="7224713" y="5268913"/>
          <p14:tracePt t="159320" x="7251700" y="5303838"/>
          <p14:tracePt t="159337" x="7259638" y="5322888"/>
          <p14:tracePt t="159353" x="7277100" y="5340350"/>
          <p14:tracePt t="159370" x="7286625" y="5348288"/>
          <p14:tracePt t="159403" x="7296150" y="5357813"/>
          <p14:tracePt t="159420" x="7304088" y="5375275"/>
          <p14:tracePt t="159438" x="7340600" y="5402263"/>
          <p14:tracePt t="159440" x="7358063" y="5411788"/>
          <p14:tracePt t="159455" x="7412038" y="5446713"/>
          <p14:tracePt t="159472" x="7473950" y="5465763"/>
          <p14:tracePt t="159488" x="7510463" y="5465763"/>
          <p14:tracePt t="159504" x="7527925" y="5473700"/>
          <p14:tracePt t="159521" x="7554913" y="5483225"/>
          <p14:tracePt t="159537" x="7581900" y="5483225"/>
          <p14:tracePt t="159554" x="7634288" y="5483225"/>
          <p14:tracePt t="159571" x="7705725" y="5483225"/>
          <p14:tracePt t="159588" x="7804150" y="5483225"/>
          <p14:tracePt t="159604" x="7867650" y="5483225"/>
          <p14:tracePt t="159623" x="7939088" y="5483225"/>
          <p14:tracePt t="159639" x="8062913" y="5483225"/>
          <p14:tracePt t="159656" x="8134350" y="5483225"/>
          <p14:tracePt t="159672" x="8180388" y="5473700"/>
          <p14:tracePt t="159689" x="8232775" y="5465763"/>
          <p14:tracePt t="159705" x="8269288" y="5456238"/>
          <p14:tracePt t="159722" x="8304213" y="5446713"/>
          <p14:tracePt t="159738" x="8348663" y="5438775"/>
          <p14:tracePt t="159755" x="8367713" y="5429250"/>
          <p14:tracePt t="159772" x="8394700" y="5429250"/>
          <p14:tracePt t="159789" x="8420100" y="5419725"/>
          <p14:tracePt t="159807" x="8466138" y="5402263"/>
          <p14:tracePt t="159823" x="8501063" y="5394325"/>
          <p14:tracePt t="159840" x="8528050" y="5384800"/>
          <p14:tracePt t="159855" x="8555038" y="5375275"/>
          <p14:tracePt t="159872" x="8582025" y="5357813"/>
          <p14:tracePt t="159890" x="8609013" y="5340350"/>
          <p14:tracePt t="159906" x="8626475" y="5330825"/>
          <p14:tracePt t="159911" x="8634413" y="5322888"/>
          <p14:tracePt t="159928" x="8643938" y="5322888"/>
          <p14:tracePt t="159939" x="8653463" y="5313363"/>
          <p14:tracePt t="159956" x="8670925" y="5303838"/>
          <p14:tracePt t="159973" x="8688388" y="5286375"/>
          <p14:tracePt t="159991" x="8732838" y="5251450"/>
          <p14:tracePt t="160007" x="8759825" y="5205413"/>
          <p14:tracePt t="160024" x="8769350" y="5160963"/>
          <p14:tracePt t="160039" x="8777288" y="5133975"/>
          <p14:tracePt t="160056" x="8777288" y="5099050"/>
          <p14:tracePt t="160073" x="8777288" y="5081588"/>
          <p14:tracePt t="160075" x="8777288" y="5062538"/>
          <p14:tracePt t="160091" x="8777288" y="5045075"/>
          <p14:tracePt t="160107" x="8777288" y="5037138"/>
          <p14:tracePt t="160124" x="8769350" y="5037138"/>
          <p14:tracePt t="160140" x="8769350" y="5027613"/>
          <p14:tracePt t="160157" x="8751888" y="5027613"/>
          <p14:tracePt t="160174" x="8732838" y="5018088"/>
          <p14:tracePt t="160190" x="8688388" y="5000625"/>
          <p14:tracePt t="160207" x="8626475" y="4965700"/>
          <p14:tracePt t="160223" x="8562975" y="4956175"/>
          <p14:tracePt t="160240" x="8510588" y="4938713"/>
          <p14:tracePt t="160259" x="8483600" y="4938713"/>
          <p14:tracePt t="160292" x="8466138" y="4929188"/>
          <p14:tracePt t="160307" x="8439150" y="4919663"/>
          <p14:tracePt t="160324" x="8412163" y="4911725"/>
          <p14:tracePt t="160341" x="8348663" y="4894263"/>
          <p14:tracePt t="160357" x="8259763" y="4857750"/>
          <p14:tracePt t="160374" x="8161338" y="4830763"/>
          <p14:tracePt t="160392" x="8072438" y="4803775"/>
          <p14:tracePt t="160407" x="8010525" y="4795838"/>
          <p14:tracePt t="160413" x="7991475" y="4786313"/>
          <p14:tracePt t="160424" x="7974013" y="4776788"/>
          <p14:tracePt t="160441" x="7956550" y="4776788"/>
          <p14:tracePt t="160459" x="7875588" y="4776788"/>
          <p14:tracePt t="160476" x="7823200" y="4776788"/>
          <p14:tracePt t="160492" x="7786688" y="4776788"/>
          <p14:tracePt t="160508" x="7742238" y="4776788"/>
          <p14:tracePt t="160525" x="7715250" y="4776788"/>
          <p14:tracePt t="160542" x="7688263" y="4776788"/>
          <p14:tracePt t="160558" x="7670800" y="4776788"/>
          <p14:tracePt t="160575" x="7643813" y="4776788"/>
          <p14:tracePt t="160592" x="7626350" y="4776788"/>
          <p14:tracePt t="160608" x="7589838" y="4776788"/>
          <p14:tracePt t="160625" x="7562850" y="4776788"/>
          <p14:tracePt t="160643" x="7545388" y="4776788"/>
          <p14:tracePt t="160661" x="7527925" y="4786313"/>
          <p14:tracePt t="160675" x="7510463" y="4795838"/>
          <p14:tracePt t="160693" x="7483475" y="4813300"/>
          <p14:tracePt t="160709" x="7466013" y="4830763"/>
          <p14:tracePt t="160725" x="7439025" y="4857750"/>
          <p14:tracePt t="160742" x="7429500" y="4867275"/>
          <p14:tracePt t="160759" x="7412038" y="4884738"/>
          <p14:tracePt t="160776" x="7402513" y="4902200"/>
          <p14:tracePt t="160793" x="7394575" y="4919663"/>
          <p14:tracePt t="160811" x="7394575" y="4956175"/>
          <p14:tracePt t="160827" x="7394575" y="4973638"/>
          <p14:tracePt t="160844" x="7394575" y="5000625"/>
          <p14:tracePt t="160860" x="7394575" y="5027613"/>
          <p14:tracePt t="160876" x="7394575" y="5045075"/>
          <p14:tracePt t="160894" x="7394575" y="5054600"/>
          <p14:tracePt t="160910" x="7394575" y="5072063"/>
          <p14:tracePt t="160915" x="7394575" y="5081588"/>
          <p14:tracePt t="160940" x="7394575" y="5089525"/>
          <p14:tracePt t="160948" x="7402513" y="5099050"/>
          <p14:tracePt t="160960" x="7402513" y="5108575"/>
          <p14:tracePt t="160976" x="7419975" y="5126038"/>
          <p14:tracePt t="160993" x="7439025" y="5143500"/>
          <p14:tracePt t="160995" x="7439025" y="5153025"/>
          <p14:tracePt t="161013" x="7446963" y="5170488"/>
          <p14:tracePt t="161028" x="7466013" y="5180013"/>
          <p14:tracePt t="161044" x="7483475" y="5187950"/>
          <p14:tracePt t="161060" x="7510463" y="5205413"/>
          <p14:tracePt t="161077" x="7510463" y="5214938"/>
          <p14:tracePt t="161093" x="7537450" y="5224463"/>
          <p14:tracePt t="161110" x="7554913" y="5232400"/>
          <p14:tracePt t="161127" x="7581900" y="5232400"/>
          <p14:tracePt t="161144" x="7599363" y="5241925"/>
          <p14:tracePt t="161161" x="7616825" y="5251450"/>
          <p14:tracePt t="161177" x="7634288" y="5251450"/>
          <p14:tracePt t="161195" x="7653338" y="5259388"/>
          <p14:tracePt t="161212" x="7680325" y="5268913"/>
          <p14:tracePt t="161228" x="7697788" y="5268913"/>
          <p14:tracePt t="161244" x="7715250" y="5268913"/>
          <p14:tracePt t="161261" x="7732713" y="5276850"/>
          <p14:tracePt t="161278" x="7759700" y="5276850"/>
          <p14:tracePt t="161294" x="7796213" y="5276850"/>
          <p14:tracePt t="161311" x="7840663" y="5276850"/>
          <p14:tracePt t="161328" x="7885113" y="5276850"/>
          <p14:tracePt t="161345" x="7929563" y="5276850"/>
          <p14:tracePt t="161363" x="7991475" y="5276850"/>
          <p14:tracePt t="161379" x="8027988" y="5276850"/>
          <p14:tracePt t="161396" x="8062913" y="5276850"/>
          <p14:tracePt t="161413" x="8081963" y="5276850"/>
          <p14:tracePt t="161418" x="8089900" y="5276850"/>
          <p14:tracePt t="161428" x="8099425" y="5276850"/>
          <p14:tracePt t="161444" x="8108950" y="5276850"/>
          <p14:tracePt t="161461" x="8126413" y="5276850"/>
          <p14:tracePt t="161477" x="8134350" y="5276850"/>
          <p14:tracePt t="161494" x="8161338" y="5276850"/>
          <p14:tracePt t="161510" x="8205788" y="5259388"/>
          <p14:tracePt t="161527" x="8269288" y="5224463"/>
          <p14:tracePt t="161544" x="8348663" y="5180013"/>
          <p14:tracePt t="161564" x="8483600" y="5072063"/>
          <p14:tracePt t="161580" x="8537575" y="5000625"/>
          <p14:tracePt t="161595" x="8572500" y="4929188"/>
          <p14:tracePt t="161613" x="8572500" y="4894263"/>
          <p14:tracePt t="161629" x="8572500" y="4848225"/>
          <p14:tracePt t="161646" x="8572500" y="4813300"/>
          <p14:tracePt t="161663" x="8555038" y="4776788"/>
          <p14:tracePt t="161679" x="8537575" y="4759325"/>
          <p14:tracePt t="161696" x="8501063" y="4724400"/>
          <p14:tracePt t="161715" x="8466138" y="4687888"/>
          <p14:tracePt t="161729" x="8447088" y="4670425"/>
          <p14:tracePt t="161747" x="8429625" y="4633913"/>
          <p14:tracePt t="161764" x="8412163" y="4616450"/>
          <p14:tracePt t="161780" x="8385175" y="4581525"/>
          <p14:tracePt t="161796" x="8348663" y="4554538"/>
          <p14:tracePt t="161814" x="8323263" y="4537075"/>
          <p14:tracePt t="161830" x="8313738" y="4527550"/>
          <p14:tracePt t="161846" x="8296275" y="4518025"/>
          <p14:tracePt t="161864" x="8269288" y="4518025"/>
          <p14:tracePt t="161881" x="8242300" y="4518025"/>
          <p14:tracePt t="161897" x="8170863" y="4518025"/>
          <p14:tracePt t="161899" x="8153400" y="4518025"/>
          <p14:tracePt t="161915" x="8089900" y="4518025"/>
          <p14:tracePt t="161932" x="8027988" y="4518025"/>
          <p14:tracePt t="161948" x="7947025" y="4518025"/>
          <p14:tracePt t="161964" x="7894638" y="4518025"/>
          <p14:tracePt t="161982" x="7858125" y="4518025"/>
          <p14:tracePt t="161997" x="7804150" y="4518025"/>
          <p14:tracePt t="162015" x="7759700" y="4518025"/>
          <p14:tracePt t="162031" x="7705725" y="4537075"/>
          <p14:tracePt t="162047" x="7634288" y="4554538"/>
          <p14:tracePt t="162065" x="7572375" y="4562475"/>
          <p14:tracePt t="162082" x="7518400" y="4572000"/>
          <p14:tracePt t="162083" x="7510463" y="4572000"/>
          <p14:tracePt t="162099" x="7483475" y="4589463"/>
          <p14:tracePt t="162116" x="7456488" y="4598988"/>
          <p14:tracePt t="162132" x="7439025" y="4598988"/>
          <p14:tracePt t="162149" x="7412038" y="4616450"/>
          <p14:tracePt t="162165" x="7402513" y="4633913"/>
          <p14:tracePt t="162182" x="7394575" y="4643438"/>
          <p14:tracePt t="162198" x="7375525" y="4660900"/>
          <p14:tracePt t="162215" x="7358063" y="4679950"/>
          <p14:tracePt t="162232" x="7348538" y="4697413"/>
          <p14:tracePt t="162248" x="7348538" y="4714875"/>
          <p14:tracePt t="162265" x="7340600" y="4732338"/>
          <p14:tracePt t="162283" x="7323138" y="4776788"/>
          <p14:tracePt t="162300" x="7313613" y="4795838"/>
          <p14:tracePt t="162316" x="7304088" y="4822825"/>
          <p14:tracePt t="162332" x="7304088" y="4848225"/>
          <p14:tracePt t="162349" x="7296150" y="4875213"/>
          <p14:tracePt t="162366" x="7296150" y="4894263"/>
          <p14:tracePt t="162382" x="7296150" y="4911725"/>
          <p14:tracePt t="162399" x="7296150" y="4946650"/>
          <p14:tracePt t="162416" x="7296150" y="4956175"/>
          <p14:tracePt t="162422" x="7296150" y="4973638"/>
          <p14:tracePt t="162436" x="7296150" y="4983163"/>
          <p14:tracePt t="162451" x="7296150" y="5018088"/>
          <p14:tracePt t="162468" x="7296150" y="5037138"/>
          <p14:tracePt t="162484" x="7296150" y="5062538"/>
          <p14:tracePt t="162499" x="7296150" y="5081588"/>
          <p14:tracePt t="162516" x="7296150" y="5099050"/>
          <p14:tracePt t="162533" x="7296150" y="5108575"/>
          <p14:tracePt t="162549" x="7296150" y="5126038"/>
          <p14:tracePt t="162567" x="7304088" y="5153025"/>
          <p14:tracePt t="162599" x="7304088" y="5170488"/>
          <p14:tracePt t="162617" x="7331075" y="5197475"/>
          <p14:tracePt t="162633" x="7340600" y="5224463"/>
          <p14:tracePt t="162635" x="7358063" y="5224463"/>
          <p14:tracePt t="162651" x="7375525" y="5259388"/>
          <p14:tracePt t="162667" x="7412038" y="5286375"/>
          <p14:tracePt t="162683" x="7439025" y="5313363"/>
          <p14:tracePt t="162702" x="7456488" y="5330825"/>
          <p14:tracePt t="162719" x="7473950" y="5340350"/>
          <p14:tracePt t="162731" x="7483475" y="5357813"/>
          <p14:tracePt t="162748" x="7491413" y="5367338"/>
          <p14:tracePt t="162764" x="7500938" y="5367338"/>
          <p14:tracePt t="162781" x="7518400" y="5375275"/>
          <p14:tracePt t="162798" x="7527925" y="5384800"/>
          <p14:tracePt t="162819" x="7554913" y="5411788"/>
          <p14:tracePt t="162836" x="7562850" y="5411788"/>
          <p14:tracePt t="164272" x="7572375" y="5411788"/>
          <p14:tracePt t="164288" x="7589838" y="5411788"/>
          <p14:tracePt t="164296" x="7616825" y="5411788"/>
          <p14:tracePt t="164307" x="7653338" y="5411788"/>
          <p14:tracePt t="164323" x="7742238" y="5411788"/>
          <p14:tracePt t="164341" x="7840663" y="5411788"/>
          <p14:tracePt t="164356" x="7885113" y="5411788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Dependency (</a:t>
            </a:r>
            <a:r>
              <a:rPr lang="en-US" b="1" dirty="0">
                <a:solidFill>
                  <a:srgbClr val="FF0000"/>
                </a:solidFill>
              </a:rPr>
              <a:t>use-a</a:t>
            </a:r>
            <a:r>
              <a:rPr lang="en-US" b="1" dirty="0"/>
              <a:t>)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3372"/>
            <a:ext cx="10515600" cy="5103208"/>
          </a:xfrm>
        </p:spPr>
        <p:txBody>
          <a:bodyPr>
            <a:normAutofit/>
          </a:bodyPr>
          <a:lstStyle/>
          <a:p>
            <a:r>
              <a:rPr lang="en-US" dirty="0" err="1"/>
              <a:t>ostream</a:t>
            </a:r>
            <a:r>
              <a:rPr lang="en-US" dirty="0"/>
              <a:t> and </a:t>
            </a:r>
            <a:r>
              <a:rPr lang="en-US" dirty="0" err="1"/>
              <a:t>istream</a:t>
            </a:r>
            <a:r>
              <a:rPr lang="en-US" dirty="0"/>
              <a:t> objects are </a:t>
            </a:r>
            <a:r>
              <a:rPr lang="en-US" dirty="0">
                <a:solidFill>
                  <a:srgbClr val="FF0000"/>
                </a:solidFill>
              </a:rPr>
              <a:t>used</a:t>
            </a:r>
            <a:r>
              <a:rPr lang="en-US" dirty="0"/>
              <a:t> in operator functions.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istream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latin typeface="Consolas" panose="020B0609020204030204" pitchFamily="49" charset="0"/>
              </a:rPr>
              <a:t>&gt;&gt; (</a:t>
            </a:r>
            <a:r>
              <a:rPr lang="en-US" sz="2000" dirty="0" err="1">
                <a:latin typeface="Consolas" panose="020B0609020204030204" pitchFamily="49" charset="0"/>
              </a:rPr>
              <a:t>istream</a:t>
            </a:r>
            <a:r>
              <a:rPr lang="en-US" sz="2000" dirty="0">
                <a:latin typeface="Consolas" panose="020B0609020204030204" pitchFamily="49" charset="0"/>
              </a:rPr>
              <a:t>&amp; , Point&amp;);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latin typeface="Consolas" panose="020B0609020204030204" pitchFamily="49" charset="0"/>
              </a:rPr>
              <a:t>&lt;&lt; (</a:t>
            </a:r>
            <a:r>
              <a:rPr lang="en-US" sz="2000" dirty="0" err="1">
                <a:latin typeface="Consolas" panose="020B0609020204030204" pitchFamily="49" charset="0"/>
              </a:rPr>
              <a:t>ostream</a:t>
            </a:r>
            <a:r>
              <a:rPr lang="en-US" sz="2000" dirty="0">
                <a:latin typeface="Consolas" panose="020B0609020204030204" pitchFamily="49" charset="0"/>
              </a:rPr>
              <a:t>&amp; , 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Point&amp;);</a:t>
            </a:r>
          </a:p>
          <a:p>
            <a:r>
              <a:rPr lang="en-US" dirty="0" err="1"/>
              <a:t>ostream</a:t>
            </a:r>
            <a:r>
              <a:rPr lang="en-US" dirty="0"/>
              <a:t> and </a:t>
            </a:r>
            <a:r>
              <a:rPr lang="en-US" dirty="0" err="1"/>
              <a:t>istream</a:t>
            </a:r>
            <a:r>
              <a:rPr lang="en-US" dirty="0"/>
              <a:t> object are neither created inside class object, nor they are related to the object</a:t>
            </a:r>
          </a:p>
          <a:p>
            <a:r>
              <a:rPr lang="en-US" dirty="0"/>
              <a:t>Life time (creation and destruction) of Point, </a:t>
            </a:r>
            <a:r>
              <a:rPr lang="en-US" dirty="0" err="1"/>
              <a:t>ostream</a:t>
            </a:r>
            <a:r>
              <a:rPr lang="en-US" dirty="0"/>
              <a:t> and </a:t>
            </a:r>
            <a:r>
              <a:rPr lang="en-US" dirty="0" err="1"/>
              <a:t>istream</a:t>
            </a:r>
            <a:r>
              <a:rPr lang="en-US" dirty="0"/>
              <a:t> is independent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Unidirectional </a:t>
            </a:r>
          </a:p>
          <a:p>
            <a:pPr lvl="1"/>
            <a:r>
              <a:rPr lang="en-US" dirty="0" err="1"/>
              <a:t>istream</a:t>
            </a:r>
            <a:r>
              <a:rPr lang="en-US" dirty="0"/>
              <a:t> and </a:t>
            </a:r>
            <a:r>
              <a:rPr lang="en-US" dirty="0" err="1"/>
              <a:t>ostream</a:t>
            </a:r>
            <a:r>
              <a:rPr lang="en-US" dirty="0"/>
              <a:t> classes are unaware of existence of Point class and its objects, </a:t>
            </a:r>
          </a:p>
          <a:p>
            <a:pPr lvl="1"/>
            <a:r>
              <a:rPr lang="en-US" dirty="0"/>
              <a:t>but Point class is aware of the use in operator functions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259700" y="3998883"/>
            <a:ext cx="3407539" cy="1007663"/>
            <a:chOff x="4335885" y="1511075"/>
            <a:chExt cx="3407539" cy="1007663"/>
          </a:xfrm>
        </p:grpSpPr>
        <p:grpSp>
          <p:nvGrpSpPr>
            <p:cNvPr id="9" name="Group 8"/>
            <p:cNvGrpSpPr/>
            <p:nvPr/>
          </p:nvGrpSpPr>
          <p:grpSpPr>
            <a:xfrm>
              <a:off x="4335885" y="1511075"/>
              <a:ext cx="3136014" cy="579550"/>
              <a:chOff x="6058653" y="1918951"/>
              <a:chExt cx="3913461" cy="57955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6058653" y="1918952"/>
                <a:ext cx="1166532" cy="5795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Point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8517617" y="1918951"/>
                <a:ext cx="1454497" cy="57954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/>
                  <a:t>istream</a:t>
                </a:r>
                <a:endParaRPr lang="en-US" sz="2400" b="1" dirty="0"/>
              </a:p>
            </p:txBody>
          </p:sp>
          <p:cxnSp>
            <p:nvCxnSpPr>
              <p:cNvPr id="13" name="Straight Arrow Connector 12"/>
              <p:cNvCxnSpPr>
                <a:stCxn id="11" idx="3"/>
                <a:endCxn id="12" idx="1"/>
              </p:cNvCxnSpPr>
              <p:nvPr/>
            </p:nvCxnSpPr>
            <p:spPr>
              <a:xfrm flipV="1">
                <a:off x="7225185" y="2208726"/>
                <a:ext cx="1292432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4356599" y="2149406"/>
              <a:ext cx="3386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Uses stream functions of </a:t>
              </a:r>
              <a:r>
                <a:rPr lang="en-US" b="1" dirty="0" err="1"/>
                <a:t>istream</a:t>
              </a:r>
              <a:endParaRPr lang="en-US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51881" y="3998883"/>
            <a:ext cx="3407539" cy="1007663"/>
            <a:chOff x="4335885" y="1511075"/>
            <a:chExt cx="3407539" cy="1007663"/>
          </a:xfrm>
        </p:grpSpPr>
        <p:grpSp>
          <p:nvGrpSpPr>
            <p:cNvPr id="19" name="Group 18"/>
            <p:cNvGrpSpPr/>
            <p:nvPr/>
          </p:nvGrpSpPr>
          <p:grpSpPr>
            <a:xfrm>
              <a:off x="4335885" y="1511075"/>
              <a:ext cx="3284112" cy="579550"/>
              <a:chOff x="6058653" y="1918951"/>
              <a:chExt cx="4098274" cy="57955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058653" y="1918952"/>
                <a:ext cx="1166532" cy="5795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Point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517617" y="1918951"/>
                <a:ext cx="1639310" cy="57954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/>
                  <a:t>ostream</a:t>
                </a:r>
                <a:endParaRPr lang="en-US" sz="2400" b="1" dirty="0"/>
              </a:p>
            </p:txBody>
          </p:sp>
          <p:cxnSp>
            <p:nvCxnSpPr>
              <p:cNvPr id="23" name="Straight Arrow Connector 22"/>
              <p:cNvCxnSpPr>
                <a:stCxn id="21" idx="3"/>
                <a:endCxn id="22" idx="1"/>
              </p:cNvCxnSpPr>
              <p:nvPr/>
            </p:nvCxnSpPr>
            <p:spPr>
              <a:xfrm flipV="1">
                <a:off x="7225186" y="2208726"/>
                <a:ext cx="1292431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356599" y="2149406"/>
              <a:ext cx="3386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Uses stream functions of </a:t>
              </a:r>
              <a:r>
                <a:rPr lang="en-US" b="1" dirty="0" err="1"/>
                <a:t>ostream</a:t>
              </a:r>
              <a:endParaRPr lang="en-US" b="1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DDBFD5E-B708-448F-B6EA-C46F323E8E0E}"/>
                  </a:ext>
                </a:extLst>
              </p14:cNvPr>
              <p14:cNvContentPartPr/>
              <p14:nvPr/>
            </p14:nvContentPartPr>
            <p14:xfrm>
              <a:off x="5019840" y="1737000"/>
              <a:ext cx="5947200" cy="788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DDBFD5E-B708-448F-B6EA-C46F323E8E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0480" y="1727640"/>
                <a:ext cx="5965920" cy="80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93D5301-64D7-4CF3-A6D1-3818A19BE324}"/>
                  </a:ext>
                </a:extLst>
              </p14:cNvPr>
              <p14:cNvContentPartPr/>
              <p14:nvPr/>
            </p14:nvContentPartPr>
            <p14:xfrm>
              <a:off x="2247300" y="6298440"/>
              <a:ext cx="817920" cy="87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93D5301-64D7-4CF3-A6D1-3818A19BE3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8660" y="6289800"/>
                <a:ext cx="835560" cy="1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4266684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1747" x="7894638" y="5411788"/>
          <p14:tracePt t="1755" x="7902575" y="5411788"/>
          <p14:tracePt t="1772" x="7902575" y="5384800"/>
          <p14:tracePt t="1789" x="7831138" y="5303838"/>
          <p14:tracePt t="1806" x="7653338" y="5133975"/>
          <p14:tracePt t="1822" x="7251700" y="4840288"/>
          <p14:tracePt t="1839" x="6715125" y="4483100"/>
          <p14:tracePt t="1858" x="5902325" y="3990975"/>
          <p14:tracePt t="1871" x="5670550" y="3875088"/>
          <p14:tracePt t="1888" x="5286375" y="3714750"/>
          <p14:tracePt t="1908" x="4973638" y="3608388"/>
          <p14:tracePt t="1923" x="4902200" y="3589338"/>
          <p14:tracePt t="1940" x="4875213" y="3581400"/>
          <p14:tracePt t="1956" x="4867275" y="3581400"/>
          <p14:tracePt t="1973" x="4840288" y="3581400"/>
          <p14:tracePt t="1990" x="4786313" y="3581400"/>
          <p14:tracePt t="2007" x="4724400" y="3571875"/>
          <p14:tracePt t="2023" x="4687888" y="3562350"/>
          <p14:tracePt t="2040" x="4616450" y="3544888"/>
          <p14:tracePt t="2042" x="4581525" y="3544888"/>
          <p14:tracePt t="2058" x="4518025" y="3527425"/>
          <p14:tracePt t="2075" x="4394200" y="3490913"/>
          <p14:tracePt t="2090" x="4232275" y="3455988"/>
          <p14:tracePt t="2107" x="4062413" y="3411538"/>
          <p14:tracePt t="2124" x="3902075" y="3375025"/>
          <p14:tracePt t="2141" x="3768725" y="3348038"/>
          <p14:tracePt t="2158" x="3670300" y="3322638"/>
          <p14:tracePt t="2175" x="3536950" y="3276600"/>
          <p14:tracePt t="2191" x="3375025" y="3224213"/>
          <p14:tracePt t="2207" x="3170238" y="3160713"/>
          <p14:tracePt t="2224" x="2973388" y="3108325"/>
          <p14:tracePt t="2241" x="2795588" y="3044825"/>
          <p14:tracePt t="2258" x="2625725" y="3009900"/>
          <p14:tracePt t="2274" x="2500313" y="2982913"/>
          <p14:tracePt t="2291" x="2419350" y="2965450"/>
          <p14:tracePt t="2308" x="2393950" y="2955925"/>
          <p14:tracePt t="2326" x="2347913" y="2928938"/>
          <p14:tracePt t="2343" x="2303463" y="2911475"/>
          <p14:tracePt t="2358" x="2251075" y="2884488"/>
          <p14:tracePt t="2375" x="2224088" y="2874963"/>
          <p14:tracePt t="2392" x="2197100" y="2867025"/>
          <p14:tracePt t="2439" x="2187575" y="2867025"/>
          <p14:tracePt t="2455" x="2179638" y="2867025"/>
          <p14:tracePt t="2462" x="2170113" y="2867025"/>
          <p14:tracePt t="2474" x="2152650" y="2867025"/>
          <p14:tracePt t="2567" x="2160588" y="2867025"/>
          <p14:tracePt t="2575" x="2179638" y="2867025"/>
          <p14:tracePt t="2592" x="2205038" y="2847975"/>
          <p14:tracePt t="2609" x="2224088" y="2830513"/>
          <p14:tracePt t="2626" x="2251075" y="2813050"/>
          <p14:tracePt t="2642" x="2259013" y="2795588"/>
          <p14:tracePt t="2659" x="2259013" y="2786063"/>
          <p14:tracePt t="2676" x="2268538" y="2768600"/>
          <p14:tracePt t="2682" x="2268538" y="2759075"/>
          <p14:tracePt t="2694" x="2276475" y="2741613"/>
          <p14:tracePt t="2710" x="2286000" y="2741613"/>
          <p14:tracePt t="2726" x="2286000" y="2732088"/>
          <p14:tracePt t="2776" x="2286000" y="2724150"/>
          <p14:tracePt t="2982" x="2286000" y="2705100"/>
          <p14:tracePt t="2991" x="2286000" y="2679700"/>
          <p14:tracePt t="2998" x="2276475" y="2643188"/>
          <p14:tracePt t="3011" x="2268538" y="2633663"/>
          <p14:tracePt t="3027" x="2259013" y="2589213"/>
          <p14:tracePt t="3046" x="2214563" y="2482850"/>
          <p14:tracePt t="3062" x="2179638" y="2374900"/>
          <p14:tracePt t="3079" x="2116138" y="2286000"/>
          <p14:tracePt t="3094" x="2044700" y="2197100"/>
          <p14:tracePt t="3111" x="2017713" y="2179638"/>
          <p14:tracePt t="3128" x="2000250" y="2160588"/>
          <p14:tracePt t="3146" x="1982788" y="2152650"/>
          <p14:tracePt t="3160" x="1965325" y="2133600"/>
          <p14:tracePt t="3335" x="1965325" y="2125663"/>
          <p14:tracePt t="3351" x="1965325" y="2108200"/>
          <p14:tracePt t="3367" x="1965325" y="2098675"/>
          <p14:tracePt t="3375" x="1965325" y="2081213"/>
          <p14:tracePt t="3382" x="1965325" y="2062163"/>
          <p14:tracePt t="3395" x="1965325" y="2044700"/>
          <p14:tracePt t="3414" x="1965325" y="2009775"/>
          <p14:tracePt t="3431" x="1965325" y="1990725"/>
          <p14:tracePt t="3447" x="1965325" y="1973263"/>
          <p14:tracePt t="3735" x="1973263" y="1973263"/>
          <p14:tracePt t="3743" x="1982788" y="1973263"/>
          <p14:tracePt t="3751" x="2000250" y="1973263"/>
          <p14:tracePt t="3763" x="2017713" y="1973263"/>
          <p14:tracePt t="3783" x="2125663" y="1973263"/>
          <p14:tracePt t="3798" x="2187575" y="1973263"/>
          <p14:tracePt t="3814" x="2276475" y="1973263"/>
          <p14:tracePt t="3831" x="2401888" y="1973263"/>
          <p14:tracePt t="3847" x="2536825" y="1973263"/>
          <p14:tracePt t="3864" x="2643188" y="1973263"/>
          <p14:tracePt t="3881" x="2705100" y="1965325"/>
          <p14:tracePt t="3897" x="2732088" y="1955800"/>
          <p14:tracePt t="3914" x="2751138" y="1955800"/>
          <p14:tracePt t="3931" x="2786063" y="1938338"/>
          <p14:tracePt t="3948" x="2813050" y="1928813"/>
          <p14:tracePt t="3966" x="2874963" y="1901825"/>
          <p14:tracePt t="3983" x="2911475" y="1893888"/>
          <p14:tracePt t="3999" x="2946400" y="1884363"/>
          <p14:tracePt t="4015" x="2982913" y="1884363"/>
          <p14:tracePt t="4034" x="3044825" y="1884363"/>
          <p14:tracePt t="4048" x="3108325" y="1874838"/>
          <p14:tracePt t="4064" x="3232150" y="1857375"/>
          <p14:tracePt t="4080" x="3394075" y="1839913"/>
          <p14:tracePt t="4096" x="3544888" y="1812925"/>
          <p14:tracePt t="4112" x="3679825" y="1795463"/>
          <p14:tracePt t="4130" x="3759200" y="1776413"/>
          <p14:tracePt t="4147" x="3840163" y="1768475"/>
          <p14:tracePt t="4165" x="3929063" y="1758950"/>
          <p14:tracePt t="4182" x="3990975" y="1758950"/>
          <p14:tracePt t="4198" x="4054475" y="1751013"/>
          <p14:tracePt t="4214" x="4098925" y="1751013"/>
          <p14:tracePt t="4232" x="4133850" y="1751013"/>
          <p14:tracePt t="4248" x="4143375" y="1751013"/>
          <p14:tracePt t="4767" x="4133850" y="1751013"/>
          <p14:tracePt t="4774" x="4098925" y="1751013"/>
          <p14:tracePt t="4785" x="4062413" y="1758950"/>
          <p14:tracePt t="4801" x="3990975" y="1785938"/>
          <p14:tracePt t="4818" x="3929063" y="1785938"/>
          <p14:tracePt t="4834" x="3894138" y="1785938"/>
          <p14:tracePt t="4852" x="3776663" y="1795463"/>
          <p14:tracePt t="4868" x="3581400" y="1812925"/>
          <p14:tracePt t="4886" x="3197225" y="1839913"/>
          <p14:tracePt t="4903" x="3017838" y="1847850"/>
          <p14:tracePt t="4918" x="2867025" y="1847850"/>
          <p14:tracePt t="4936" x="2714625" y="1847850"/>
          <p14:tracePt t="4952" x="2608263" y="1847850"/>
          <p14:tracePt t="4968" x="2509838" y="1847850"/>
          <p14:tracePt t="4985" x="2411413" y="1847850"/>
          <p14:tracePt t="5002" x="2303463" y="1847850"/>
          <p14:tracePt t="5018" x="2170113" y="1847850"/>
          <p14:tracePt t="5035" x="2054225" y="1847850"/>
          <p14:tracePt t="5055" x="1938338" y="1847850"/>
          <p14:tracePt t="5067" x="1911350" y="1847850"/>
          <p14:tracePt t="5084" x="1901825" y="1847850"/>
          <p14:tracePt t="5101" x="1847850" y="1847850"/>
          <p14:tracePt t="5118" x="1803400" y="1847850"/>
          <p14:tracePt t="5134" x="1768475" y="1847850"/>
          <p14:tracePt t="5152" x="1741488" y="1847850"/>
          <p14:tracePt t="5215" x="1731963" y="1857375"/>
          <p14:tracePt t="5239" x="1714500" y="1857375"/>
          <p14:tracePt t="5247" x="1687513" y="1857375"/>
          <p14:tracePt t="5259" x="1670050" y="1857375"/>
          <p14:tracePt t="5270" x="1633538" y="1857375"/>
          <p14:tracePt t="5286" x="1589088" y="1857375"/>
          <p14:tracePt t="5303" x="1527175" y="1847850"/>
          <p14:tracePt t="5320" x="1490663" y="1830388"/>
          <p14:tracePt t="5322" x="1473200" y="1822450"/>
          <p14:tracePt t="5337" x="1465263" y="1822450"/>
          <p14:tracePt t="5643" x="1465263" y="1812925"/>
          <p14:tracePt t="5667" x="1482725" y="1812925"/>
          <p14:tracePt t="5674" x="1509713" y="1812925"/>
          <p14:tracePt t="5688" x="1536700" y="1812925"/>
          <p14:tracePt t="5706" x="1598613" y="1812925"/>
          <p14:tracePt t="5723" x="1625600" y="1812925"/>
          <p14:tracePt t="5883" x="1633538" y="1812925"/>
          <p14:tracePt t="5891" x="1643063" y="1812925"/>
          <p14:tracePt t="5907" x="1679575" y="1803400"/>
          <p14:tracePt t="5923" x="1751013" y="1785938"/>
          <p14:tracePt t="5939" x="1822450" y="1768475"/>
          <p14:tracePt t="5956" x="1893888" y="1758950"/>
          <p14:tracePt t="5973" x="1946275" y="1758950"/>
          <p14:tracePt t="5989" x="1982788" y="1758950"/>
          <p14:tracePt t="6006" x="2000250" y="1758950"/>
          <p14:tracePt t="6024" x="2009775" y="1758950"/>
          <p14:tracePt t="6091" x="2017713" y="1758950"/>
          <p14:tracePt t="6115" x="2036763" y="1758950"/>
          <p14:tracePt t="6123" x="2044700" y="1758950"/>
          <p14:tracePt t="6140" x="2062163" y="1758950"/>
          <p14:tracePt t="6156" x="2116138" y="1758950"/>
          <p14:tracePt t="6173" x="2170113" y="1758950"/>
          <p14:tracePt t="6190" x="2232025" y="1758950"/>
          <p14:tracePt t="6196" x="2259013" y="1758950"/>
          <p14:tracePt t="6207" x="2286000" y="1758950"/>
          <p14:tracePt t="6224" x="2330450" y="1758950"/>
          <p14:tracePt t="6242" x="2393950" y="1758950"/>
          <p14:tracePt t="6259" x="2465388" y="1758950"/>
          <p14:tracePt t="6275" x="2536825" y="1758950"/>
          <p14:tracePt t="6291" x="2589213" y="1758950"/>
          <p14:tracePt t="6307" x="2660650" y="1758950"/>
          <p14:tracePt t="6325" x="2724150" y="1758950"/>
          <p14:tracePt t="6340" x="2768600" y="1758950"/>
          <p14:tracePt t="6357" x="2813050" y="1758950"/>
          <p14:tracePt t="6375" x="2840038" y="1758950"/>
          <p14:tracePt t="6391" x="2874963" y="1758950"/>
          <p14:tracePt t="6407" x="2928938" y="1758950"/>
          <p14:tracePt t="6426" x="2965450" y="1758950"/>
          <p14:tracePt t="6442" x="2990850" y="1758950"/>
          <p14:tracePt t="6459" x="3009900" y="1758950"/>
          <p14:tracePt t="6476" x="3036888" y="1758950"/>
          <p14:tracePt t="6491" x="3054350" y="1758950"/>
          <p14:tracePt t="6508" x="3071813" y="1758950"/>
          <p14:tracePt t="6525" x="3098800" y="1751013"/>
          <p14:tracePt t="6541" x="3116263" y="1751013"/>
          <p14:tracePt t="6558" x="3133725" y="1751013"/>
          <p14:tracePt t="6576" x="3170238" y="1751013"/>
          <p14:tracePt t="6591" x="3205163" y="1751013"/>
          <p14:tracePt t="6608" x="3232150" y="1751013"/>
          <p14:tracePt t="6610" x="3251200" y="1751013"/>
          <p14:tracePt t="6627" x="3268663" y="1751013"/>
          <p14:tracePt t="6643" x="3286125" y="1751013"/>
          <p14:tracePt t="6659" x="3313113" y="1751013"/>
          <p14:tracePt t="6676" x="3340100" y="1751013"/>
          <p14:tracePt t="6692" x="3384550" y="1751013"/>
          <p14:tracePt t="6699" x="3411538" y="1751013"/>
          <p14:tracePt t="6709" x="3438525" y="1751013"/>
          <p14:tracePt t="6726" x="3500438" y="1751013"/>
          <p14:tracePt t="6742" x="3527425" y="1751013"/>
          <p14:tracePt t="6760" x="3554413" y="1751013"/>
          <p14:tracePt t="6778" x="3571875" y="1751013"/>
          <p14:tracePt t="6793" x="3589338" y="1751013"/>
          <p14:tracePt t="6810" x="3608388" y="1751013"/>
          <p14:tracePt t="6827" x="3633788" y="1751013"/>
          <p14:tracePt t="6843" x="3660775" y="1751013"/>
          <p14:tracePt t="6860" x="3687763" y="1751013"/>
          <p14:tracePt t="6877" x="3714750" y="1751013"/>
          <p14:tracePt t="6893" x="3732213" y="1751013"/>
          <p14:tracePt t="7018" x="3714750" y="1751013"/>
          <p14:tracePt t="7027" x="3687763" y="1751013"/>
          <p14:tracePt t="7043" x="3643313" y="1751013"/>
          <p14:tracePt t="7060" x="3581400" y="1751013"/>
          <p14:tracePt t="7077" x="3482975" y="1751013"/>
          <p14:tracePt t="7094" x="3375025" y="1751013"/>
          <p14:tracePt t="7110" x="3232150" y="1751013"/>
          <p14:tracePt t="7128" x="3143250" y="1751013"/>
          <p14:tracePt t="7144" x="3036888" y="1751013"/>
          <p14:tracePt t="7162" x="2867025" y="1751013"/>
          <p14:tracePt t="7179" x="2751138" y="1751013"/>
          <p14:tracePt t="7195" x="2679700" y="1758950"/>
          <p14:tracePt t="7211" x="2598738" y="1758950"/>
          <p14:tracePt t="7228" x="2473325" y="1758950"/>
          <p14:tracePt t="7244" x="2401888" y="1768475"/>
          <p14:tracePt t="7261" x="2347913" y="1768475"/>
          <p14:tracePt t="7277" x="2322513" y="1768475"/>
          <p14:tracePt t="7295" x="2312988" y="1768475"/>
          <p14:tracePt t="7311" x="2303463" y="1776413"/>
          <p14:tracePt t="7332" x="2286000" y="1776413"/>
          <p14:tracePt t="7346" x="2259013" y="1776413"/>
          <p14:tracePt t="7363" x="2241550" y="1785938"/>
          <p14:tracePt t="7378" x="2214563" y="1795463"/>
          <p14:tracePt t="7396" x="2187575" y="1795463"/>
          <p14:tracePt t="7412" x="2170113" y="1795463"/>
          <p14:tracePt t="7429" x="2152650" y="1795463"/>
          <p14:tracePt t="7445" x="2125663" y="1795463"/>
          <p14:tracePt t="7478" x="2098675" y="1795463"/>
          <p14:tracePt t="7495" x="2044700" y="1795463"/>
          <p14:tracePt t="7514" x="1965325" y="1795463"/>
          <p14:tracePt t="7531" x="1928813" y="1795463"/>
          <p14:tracePt t="7547" x="1893888" y="1795463"/>
          <p14:tracePt t="7563" x="1874838" y="1795463"/>
          <p14:tracePt t="7579" x="1866900" y="1795463"/>
          <p14:tracePt t="7596" x="1839913" y="1795463"/>
          <p14:tracePt t="7613" x="1822450" y="1795463"/>
          <p14:tracePt t="7630" x="1785938" y="1795463"/>
          <p14:tracePt t="7646" x="1768475" y="1795463"/>
          <p14:tracePt t="7663" x="1741488" y="1795463"/>
          <p14:tracePt t="7680" x="1731963" y="1795463"/>
          <p14:tracePt t="7698" x="1704975" y="1795463"/>
          <p14:tracePt t="7715" x="1687513" y="1795463"/>
          <p14:tracePt t="7731" x="1679575" y="1795463"/>
          <p14:tracePt t="7747" x="1670050" y="1795463"/>
          <p14:tracePt t="7763" x="1660525" y="1795463"/>
          <p14:tracePt t="7780" x="1633538" y="1795463"/>
          <p14:tracePt t="7797" x="1625600" y="1795463"/>
          <p14:tracePt t="7814" x="1598613" y="1795463"/>
          <p14:tracePt t="7830" x="1562100" y="1795463"/>
          <p14:tracePt t="7847" x="1536700" y="1795463"/>
          <p14:tracePt t="7863" x="1517650" y="1795463"/>
          <p14:tracePt t="7880" x="1509713" y="1795463"/>
          <p14:tracePt t="7898" x="1500188" y="1795463"/>
          <p14:tracePt t="7917" x="1482725" y="1795463"/>
          <p14:tracePt t="7933" x="1473200" y="1795463"/>
          <p14:tracePt t="7947" x="1455738" y="1795463"/>
          <p14:tracePt t="7964" x="1428750" y="1795463"/>
          <p14:tracePt t="7981" x="1411288" y="1795463"/>
          <p14:tracePt t="8059" x="1401763" y="1795463"/>
          <p14:tracePt t="8091" x="1393825" y="1795463"/>
          <p14:tracePt t="8106" x="1384300" y="1795463"/>
          <p14:tracePt t="8117" x="1374775" y="1795463"/>
          <p14:tracePt t="8366" x="1374775" y="1785938"/>
          <p14:tracePt t="8375" x="1393825" y="1785938"/>
          <p14:tracePt t="8384" x="1411288" y="1776413"/>
          <p14:tracePt t="8399" x="1446213" y="1776413"/>
          <p14:tracePt t="8416" x="1509713" y="1776413"/>
          <p14:tracePt t="8432" x="1554163" y="1776413"/>
          <p14:tracePt t="8449" x="1616075" y="1776413"/>
          <p14:tracePt t="8466" x="1704975" y="1768475"/>
          <p14:tracePt t="8482" x="1776413" y="1768475"/>
          <p14:tracePt t="8500" x="1857375" y="1768475"/>
          <p14:tracePt t="8516" x="1911350" y="1768475"/>
          <p14:tracePt t="8534" x="1982788" y="1768475"/>
          <p14:tracePt t="8551" x="2062163" y="1768475"/>
          <p14:tracePt t="8566" x="2125663" y="1758950"/>
          <p14:tracePt t="8583" x="2179638" y="1758950"/>
          <p14:tracePt t="8600" x="2232025" y="1751013"/>
          <p14:tracePt t="8616" x="2276475" y="1741488"/>
          <p14:tracePt t="8633" x="2303463" y="1741488"/>
          <p14:tracePt t="8651" x="2322513" y="1741488"/>
          <p14:tracePt t="8702" x="2330450" y="1741488"/>
          <p14:tracePt t="8719" x="2347913" y="1741488"/>
          <p14:tracePt t="8727" x="2366963" y="1741488"/>
          <p14:tracePt t="8736" x="2384425" y="1741488"/>
          <p14:tracePt t="8751" x="2419350" y="1741488"/>
          <p14:tracePt t="8767" x="2455863" y="1741488"/>
          <p14:tracePt t="8784" x="2482850" y="1741488"/>
          <p14:tracePt t="8801" x="2500313" y="1741488"/>
          <p14:tracePt t="8863" x="2517775" y="1741488"/>
          <p14:tracePt t="8878" x="2527300" y="1741488"/>
          <p14:tracePt t="8887" x="2544763" y="1741488"/>
          <p14:tracePt t="8903" x="2562225" y="1741488"/>
          <p14:tracePt t="8919" x="2581275" y="1741488"/>
          <p14:tracePt t="8958" x="2571750" y="1741488"/>
          <p14:tracePt t="8975" x="2544763" y="1741488"/>
          <p14:tracePt t="8985" x="2490788" y="1741488"/>
          <p14:tracePt t="9002" x="2251075" y="1741488"/>
          <p14:tracePt t="9018" x="1830388" y="1741488"/>
          <p14:tracePt t="9035" x="1419225" y="1741488"/>
          <p14:tracePt t="9054" x="1098550" y="1741488"/>
          <p14:tracePt t="9135" x="1081088" y="1741488"/>
          <p14:tracePt t="9159" x="1081088" y="1751013"/>
          <p14:tracePt t="9167" x="1089025" y="1758950"/>
          <p14:tracePt t="9175" x="1108075" y="1768475"/>
          <p14:tracePt t="9185" x="1133475" y="1768475"/>
          <p14:tracePt t="9203" x="1204913" y="1795463"/>
          <p14:tracePt t="9207" x="1241425" y="1803400"/>
          <p14:tracePt t="9219" x="1276350" y="1812925"/>
          <p14:tracePt t="9236" x="1357313" y="1830388"/>
          <p14:tracePt t="9254" x="1419225" y="1839913"/>
          <p14:tracePt t="9343" x="1411288" y="1847850"/>
          <p14:tracePt t="9551" x="1428750" y="1847850"/>
          <p14:tracePt t="9559" x="1438275" y="1847850"/>
          <p14:tracePt t="9570" x="1446213" y="1847850"/>
          <p14:tracePt t="9587" x="1455738" y="1847850"/>
          <p14:tracePt t="9663" x="1446213" y="1857375"/>
          <p14:tracePt t="9671" x="1438275" y="1857375"/>
          <p14:tracePt t="9689" x="1419225" y="1866900"/>
          <p14:tracePt t="9704" x="1401763" y="1866900"/>
          <p14:tracePt t="9721" x="1374775" y="1866900"/>
          <p14:tracePt t="9738" x="1357313" y="1866900"/>
          <p14:tracePt t="9754" x="1339850" y="1866900"/>
          <p14:tracePt t="9788" x="1339850" y="1857375"/>
          <p14:tracePt t="9807" x="1339850" y="1830388"/>
          <p14:tracePt t="9823" x="1357313" y="1812925"/>
          <p14:tracePt t="9839" x="1401763" y="1803400"/>
          <p14:tracePt t="9855" x="1490663" y="1785938"/>
          <p14:tracePt t="9872" x="1571625" y="1776413"/>
          <p14:tracePt t="9888" x="1652588" y="1776413"/>
          <p14:tracePt t="9905" x="1776413" y="1758950"/>
          <p14:tracePt t="9921" x="1919288" y="1741488"/>
          <p14:tracePt t="9938" x="2044700" y="1741488"/>
          <p14:tracePt t="9955" x="2133600" y="1741488"/>
          <p14:tracePt t="9972" x="2214563" y="1741488"/>
          <p14:tracePt t="9990" x="2295525" y="1741488"/>
          <p14:tracePt t="10007" x="2330450" y="1741488"/>
          <p14:tracePt t="10022" x="2374900" y="1741488"/>
          <p14:tracePt t="10039" x="2428875" y="1731963"/>
          <p14:tracePt t="10056" x="2482850" y="1731963"/>
          <p14:tracePt t="10072" x="2536825" y="1731963"/>
          <p14:tracePt t="10089" x="2571750" y="1714500"/>
          <p14:tracePt t="10105" x="2608263" y="1714500"/>
          <p14:tracePt t="10122" x="2652713" y="1704975"/>
          <p14:tracePt t="10139" x="2705100" y="1704975"/>
          <p14:tracePt t="10157" x="2786063" y="1687513"/>
          <p14:tracePt t="10174" x="2919413" y="1679575"/>
          <p14:tracePt t="10191" x="2973388" y="1679575"/>
          <p14:tracePt t="10206" x="3054350" y="1679575"/>
          <p14:tracePt t="10223" x="3152775" y="1679575"/>
          <p14:tracePt t="10240" x="3251200" y="1679575"/>
          <p14:tracePt t="10257" x="3357563" y="1679575"/>
          <p14:tracePt t="10273" x="3465513" y="1687513"/>
          <p14:tracePt t="10290" x="3536950" y="1697038"/>
          <p14:tracePt t="10306" x="3589338" y="1697038"/>
          <p14:tracePt t="10323" x="3643313" y="1704975"/>
          <p14:tracePt t="10342" x="3697288" y="1704975"/>
          <p14:tracePt t="10358" x="3724275" y="1704975"/>
          <p14:tracePt t="10375" x="3741738" y="1704975"/>
          <p14:tracePt t="10390" x="3759200" y="1704975"/>
          <p14:tracePt t="10407" x="3776663" y="1704975"/>
          <p14:tracePt t="10424" x="3786188" y="1714500"/>
          <p14:tracePt t="10441" x="3795713" y="1714500"/>
          <p14:tracePt t="10457" x="3795713" y="1724025"/>
          <p14:tracePt t="10474" x="3813175" y="1724025"/>
          <p14:tracePt t="10491" x="3822700" y="1724025"/>
          <p14:tracePt t="10524" x="3830638" y="1724025"/>
          <p14:tracePt t="10623" x="3822700" y="1731963"/>
          <p14:tracePt t="10630" x="3795713" y="1731963"/>
          <p14:tracePt t="10642" x="3768725" y="1731963"/>
          <p14:tracePt t="10659" x="3732213" y="1731963"/>
          <p14:tracePt t="10675" x="3625850" y="1731963"/>
          <p14:tracePt t="10692" x="3446463" y="1731963"/>
          <p14:tracePt t="10708" x="3232150" y="1731963"/>
          <p14:tracePt t="10726" x="2919413" y="1731963"/>
          <p14:tracePt t="10743" x="2732088" y="1731963"/>
          <p14:tracePt t="10759" x="2544763" y="1731963"/>
          <p14:tracePt t="10775" x="2357438" y="1731963"/>
          <p14:tracePt t="10792" x="2179638" y="1731963"/>
          <p14:tracePt t="10808" x="2017713" y="1731963"/>
          <p14:tracePt t="10825" x="1911350" y="1731963"/>
          <p14:tracePt t="10842" x="1839913" y="1731963"/>
          <p14:tracePt t="10859" x="1803400" y="1741488"/>
          <p14:tracePt t="10875" x="1751013" y="1741488"/>
          <p14:tracePt t="10892" x="1679575" y="1751013"/>
          <p14:tracePt t="10894" x="1625600" y="1758950"/>
          <p14:tracePt t="10910" x="1581150" y="1758950"/>
          <p14:tracePt t="10927" x="1509713" y="1758950"/>
          <p14:tracePt t="10943" x="1455738" y="1758950"/>
          <p14:tracePt t="10960" x="1438275" y="1758950"/>
          <p14:tracePt t="10976" x="1428750" y="1758950"/>
          <p14:tracePt t="11023" x="1419225" y="1758950"/>
          <p14:tracePt t="11038" x="1401763" y="1768475"/>
          <p14:tracePt t="11047" x="1393825" y="1768475"/>
          <p14:tracePt t="11060" x="1374775" y="1768475"/>
          <p14:tracePt t="11078" x="1347788" y="1768475"/>
          <p14:tracePt t="11483" x="1347788" y="1776413"/>
          <p14:tracePt t="12035" x="1347788" y="1785938"/>
          <p14:tracePt t="12475" x="1357313" y="1785938"/>
          <p14:tracePt t="12491" x="1384300" y="1785938"/>
          <p14:tracePt t="12501" x="1401763" y="1785938"/>
          <p14:tracePt t="12515" x="1482725" y="1785938"/>
          <p14:tracePt t="12532" x="1652588" y="1785938"/>
          <p14:tracePt t="12548" x="1874838" y="1758950"/>
          <p14:tracePt t="12566" x="2125663" y="1741488"/>
          <p14:tracePt t="12582" x="2357438" y="1724025"/>
          <p14:tracePt t="12599" x="2500313" y="1714500"/>
          <p14:tracePt t="12667" x="2527300" y="1714500"/>
          <p14:tracePt t="12683" x="2544763" y="1714500"/>
          <p14:tracePt t="12691" x="2562225" y="1714500"/>
          <p14:tracePt t="12701" x="2581275" y="1714500"/>
          <p14:tracePt t="12716" x="2616200" y="1714500"/>
          <p14:tracePt t="12733" x="2652713" y="1714500"/>
          <p14:tracePt t="12750" x="2697163" y="1714500"/>
          <p14:tracePt t="12756" x="2714625" y="1714500"/>
          <p14:tracePt t="12766" x="2732088" y="1714500"/>
          <p14:tracePt t="12783" x="2768600" y="1714500"/>
          <p14:tracePt t="12802" x="2822575" y="1714500"/>
          <p14:tracePt t="12818" x="2884488" y="1714500"/>
          <p14:tracePt t="12834" x="2965450" y="1704975"/>
          <p14:tracePt t="12851" x="3036888" y="1704975"/>
          <p14:tracePt t="12868" x="3089275" y="1704975"/>
          <p14:tracePt t="12883" x="3125788" y="1704975"/>
          <p14:tracePt t="12916" x="3143250" y="1704975"/>
          <p14:tracePt t="12933" x="3160713" y="1704975"/>
          <p14:tracePt t="12950" x="3197225" y="1704975"/>
          <p14:tracePt t="12967" x="3241675" y="1704975"/>
          <p14:tracePt t="12984" x="3276600" y="1704975"/>
          <p14:tracePt t="13002" x="3322638" y="1704975"/>
          <p14:tracePt t="13018" x="3348038" y="1704975"/>
          <p14:tracePt t="13147" x="3357563" y="1697038"/>
          <p14:tracePt t="13867" x="3375025" y="1697038"/>
          <p14:tracePt t="13874" x="3384550" y="1697038"/>
          <p14:tracePt t="13887" x="3394075" y="1697038"/>
          <p14:tracePt t="13904" x="3411538" y="1697038"/>
          <p14:tracePt t="13921" x="3419475" y="1697038"/>
          <p14:tracePt t="14655" x="3429000" y="1697038"/>
          <p14:tracePt t="14895" x="3429000" y="1704975"/>
          <p14:tracePt t="14911" x="3429000" y="1714500"/>
          <p14:tracePt t="14919" x="3429000" y="1724025"/>
          <p14:tracePt t="14927" x="3429000" y="1731963"/>
          <p14:tracePt t="15286" x="3429000" y="1741488"/>
          <p14:tracePt t="15335" x="3429000" y="1751013"/>
          <p14:tracePt t="15343" x="3429000" y="1758950"/>
          <p14:tracePt t="15366" x="3429000" y="1768475"/>
          <p14:tracePt t="15377" x="3429000" y="1776413"/>
          <p14:tracePt t="15479" x="3438525" y="1795463"/>
          <p14:tracePt t="15486" x="3438525" y="1803400"/>
          <p14:tracePt t="15497" x="3455988" y="1812925"/>
          <p14:tracePt t="15511" x="3482975" y="1812925"/>
          <p14:tracePt t="15527" x="3490913" y="1812925"/>
          <p14:tracePt t="15545" x="3500438" y="1822450"/>
          <p14:tracePt t="15608" x="3509963" y="1822450"/>
          <p14:tracePt t="15615" x="3517900" y="1822450"/>
          <p14:tracePt t="15627" x="3527425" y="1822450"/>
          <p14:tracePt t="15644" x="3536950" y="1822450"/>
          <p14:tracePt t="15662" x="3562350" y="1822450"/>
          <p14:tracePt t="15678" x="3581400" y="1822450"/>
          <p14:tracePt t="15695" x="3598863" y="1822450"/>
          <p14:tracePt t="15728" x="3616325" y="1822450"/>
          <p14:tracePt t="15744" x="3633788" y="1822450"/>
          <p14:tracePt t="15761" x="3643313" y="1822450"/>
          <p14:tracePt t="15778" x="3660775" y="1822450"/>
          <p14:tracePt t="16167" x="3670300" y="1822450"/>
          <p14:tracePt t="16174" x="3679825" y="1822450"/>
          <p14:tracePt t="16191" x="3670300" y="1822450"/>
          <p14:tracePt t="16199" x="3625850" y="1822450"/>
          <p14:tracePt t="16214" x="3581400" y="1822450"/>
          <p14:tracePt t="16230" x="3482975" y="1822450"/>
          <p14:tracePt t="16247" x="3259138" y="1847850"/>
          <p14:tracePt t="16264" x="3071813" y="1857375"/>
          <p14:tracePt t="16280" x="2894013" y="1866900"/>
          <p14:tracePt t="16297" x="2697163" y="1866900"/>
          <p14:tracePt t="16302" x="2581275" y="1874838"/>
          <p14:tracePt t="16315" x="2536825" y="1874838"/>
          <p14:tracePt t="16331" x="2393950" y="1874838"/>
          <p14:tracePt t="16347" x="2251075" y="1874838"/>
          <p14:tracePt t="16364" x="2143125" y="1884363"/>
          <p14:tracePt t="16382" x="2089150" y="1893888"/>
          <p14:tracePt t="16399" x="2062163" y="1893888"/>
          <p14:tracePt t="16415" x="2027238" y="1893888"/>
          <p14:tracePt t="16431" x="1982788" y="1893888"/>
          <p14:tracePt t="16448" x="1946275" y="1901825"/>
          <p14:tracePt t="16465" x="1911350" y="1911350"/>
          <p14:tracePt t="16481" x="1866900" y="1911350"/>
          <p14:tracePt t="16498" x="1803400" y="1919288"/>
          <p14:tracePt t="16516" x="1768475" y="1919288"/>
          <p14:tracePt t="16531" x="1697038" y="1938338"/>
          <p14:tracePt t="16548" x="1633538" y="1946275"/>
          <p14:tracePt t="16550" x="1598613" y="1946275"/>
          <p14:tracePt t="16566" x="1544638" y="1955800"/>
          <p14:tracePt t="16583" x="1482725" y="1955800"/>
          <p14:tracePt t="16598" x="1473200" y="1955800"/>
          <p14:tracePt t="16647" x="1465263" y="1955800"/>
          <p14:tracePt t="16655" x="1446213" y="1955800"/>
          <p14:tracePt t="16666" x="1446213" y="1946275"/>
          <p14:tracePt t="16682" x="1438275" y="1928813"/>
          <p14:tracePt t="16698" x="1428750" y="1919288"/>
          <p14:tracePt t="16717" x="1428750" y="1911350"/>
          <p14:tracePt t="17199" x="1428750" y="1901825"/>
          <p14:tracePt t="17214" x="1428750" y="1893888"/>
          <p14:tracePt t="17223" x="1428750" y="1884363"/>
          <p14:tracePt t="17299" x="1428750" y="1874838"/>
          <p14:tracePt t="17314" x="1428750" y="1866900"/>
          <p14:tracePt t="17331" x="1428750" y="1857375"/>
          <p14:tracePt t="17459" x="1428750" y="1847850"/>
          <p14:tracePt t="17475" x="1419225" y="1839913"/>
          <p14:tracePt t="17819" x="1419225" y="1830388"/>
          <p14:tracePt t="17835" x="1419225" y="1822450"/>
          <p14:tracePt t="18187" x="1428750" y="1822450"/>
          <p14:tracePt t="18195" x="1438275" y="1822450"/>
          <p14:tracePt t="18205" x="1446213" y="1812925"/>
          <p14:tracePt t="18221" x="1490663" y="1812925"/>
          <p14:tracePt t="18238" x="1562100" y="1812925"/>
          <p14:tracePt t="18255" x="1660525" y="1812925"/>
          <p14:tracePt t="18271" x="1751013" y="1812925"/>
          <p14:tracePt t="18379" x="1768475" y="1812925"/>
          <p14:tracePt t="18388" x="1795463" y="1803400"/>
          <p14:tracePt t="18394" x="1803400" y="1803400"/>
          <p14:tracePt t="18405" x="1822450" y="1803400"/>
          <p14:tracePt t="18423" x="1857375" y="1803400"/>
          <p14:tracePt t="18439" x="1901825" y="1795463"/>
          <p14:tracePt t="18455" x="1955800" y="1795463"/>
          <p14:tracePt t="18474" x="2054225" y="1795463"/>
          <p14:tracePt t="18490" x="2143125" y="1795463"/>
          <p14:tracePt t="18507" x="2259013" y="1795463"/>
          <p14:tracePt t="18523" x="2384425" y="1795463"/>
          <p14:tracePt t="18540" x="2500313" y="1795463"/>
          <p14:tracePt t="18556" x="2625725" y="1795463"/>
          <p14:tracePt t="18573" x="2732088" y="1795463"/>
          <p14:tracePt t="18589" x="2840038" y="1795463"/>
          <p14:tracePt t="18607" x="2965450" y="1795463"/>
          <p14:tracePt t="18623" x="3089275" y="1795463"/>
          <p14:tracePt t="18642" x="3241675" y="1795463"/>
          <p14:tracePt t="18657" x="3276600" y="1795463"/>
          <p14:tracePt t="18674" x="3295650" y="1795463"/>
          <p14:tracePt t="18731" x="3303588" y="1795463"/>
          <p14:tracePt t="18739" x="3313113" y="1795463"/>
          <p14:tracePt t="18747" x="3322638" y="1795463"/>
          <p14:tracePt t="18757" x="3330575" y="1795463"/>
          <p14:tracePt t="18774" x="3340100" y="1795463"/>
          <p14:tracePt t="18790" x="3357563" y="1795463"/>
          <p14:tracePt t="18807" x="3375025" y="1795463"/>
          <p14:tracePt t="18835" x="3384550" y="1795463"/>
          <p14:tracePt t="18859" x="3394075" y="1795463"/>
          <p14:tracePt t="19035" x="3375025" y="1795463"/>
          <p14:tracePt t="19043" x="3348038" y="1795463"/>
          <p14:tracePt t="19058" x="3313113" y="1795463"/>
          <p14:tracePt t="19075" x="3286125" y="1795463"/>
          <p14:tracePt t="19092" x="3268663" y="1795463"/>
          <p14:tracePt t="19131" x="3251200" y="1795463"/>
          <p14:tracePt t="19147" x="3241675" y="1795463"/>
          <p14:tracePt t="19162" x="3232150" y="1795463"/>
          <p14:tracePt t="19175" x="3214688" y="1795463"/>
          <p14:tracePt t="19192" x="3170238" y="1803400"/>
          <p14:tracePt t="19211" x="3089275" y="1803400"/>
          <p14:tracePt t="19227" x="3000375" y="1812925"/>
          <p14:tracePt t="19242" x="2955925" y="1812925"/>
          <p14:tracePt t="19259" x="2884488" y="1812925"/>
          <p14:tracePt t="19276" x="2803525" y="1812925"/>
          <p14:tracePt t="19293" x="2705100" y="1812925"/>
          <p14:tracePt t="19298" x="2670175" y="1812925"/>
          <p14:tracePt t="19309" x="2625725" y="1812925"/>
          <p14:tracePt t="19326" x="2554288" y="1812925"/>
          <p14:tracePt t="19342" x="2509838" y="1812925"/>
          <p14:tracePt t="19359" x="2465388" y="1812925"/>
          <p14:tracePt t="19376" x="2419350" y="1812925"/>
          <p14:tracePt t="19394" x="2384425" y="1812925"/>
          <p14:tracePt t="19411" x="2366963" y="1812925"/>
          <p14:tracePt t="19426" x="2357438" y="1812925"/>
          <p14:tracePt t="19443" x="2330450" y="1812925"/>
          <p14:tracePt t="19460" x="2295525" y="1812925"/>
          <p14:tracePt t="19477" x="2251075" y="1812925"/>
          <p14:tracePt t="19493" x="2197100" y="1812925"/>
          <p14:tracePt t="19510" x="2125663" y="1812925"/>
          <p14:tracePt t="19527" x="2044700" y="1812925"/>
          <p14:tracePt t="19543" x="1990725" y="1812925"/>
          <p14:tracePt t="19562" x="1919288" y="1812925"/>
          <p14:tracePt t="19578" x="1866900" y="1812925"/>
          <p14:tracePt t="19595" x="1812925" y="1812925"/>
          <p14:tracePt t="19610" x="1776413" y="1812925"/>
          <p14:tracePt t="19627" x="1731963" y="1812925"/>
          <p14:tracePt t="19644" x="1697038" y="1812925"/>
          <p14:tracePt t="19661" x="1670050" y="1803400"/>
          <p14:tracePt t="19677" x="1633538" y="1803400"/>
          <p14:tracePt t="19694" x="1598613" y="1803400"/>
          <p14:tracePt t="19709" x="1544638" y="1803400"/>
          <p14:tracePt t="19726" x="1517650" y="1803400"/>
          <p14:tracePt t="19741" x="1490663" y="1803400"/>
          <p14:tracePt t="19775" x="1482725" y="1803400"/>
          <p14:tracePt t="19913" x="1482725" y="1795463"/>
          <p14:tracePt t="19929" x="1490663" y="1795463"/>
          <p14:tracePt t="19937" x="1500188" y="1795463"/>
          <p14:tracePt t="19945" x="1509713" y="1795463"/>
          <p14:tracePt t="19962" x="1554163" y="1795463"/>
          <p14:tracePt t="19978" x="1598613" y="1795463"/>
          <p14:tracePt t="19995" x="1633538" y="1795463"/>
          <p14:tracePt t="20012" x="1687513" y="1795463"/>
          <p14:tracePt t="20028" x="1758950" y="1795463"/>
          <p14:tracePt t="20045" x="1839913" y="1785938"/>
          <p14:tracePt t="20062" x="1901825" y="1785938"/>
          <p14:tracePt t="20078" x="1982788" y="1785938"/>
          <p14:tracePt t="20095" x="2081213" y="1776413"/>
          <p14:tracePt t="20114" x="2241550" y="1776413"/>
          <p14:tracePt t="20130" x="2303463" y="1776413"/>
          <p14:tracePt t="20146" x="2347913" y="1768475"/>
          <p14:tracePt t="20163" x="2384425" y="1768475"/>
          <p14:tracePt t="20179" x="2401888" y="1768475"/>
          <p14:tracePt t="20195" x="2438400" y="1768475"/>
          <p14:tracePt t="20213" x="2465388" y="1768475"/>
          <p14:tracePt t="20229" x="2500313" y="1768475"/>
          <p14:tracePt t="20246" x="2544763" y="1768475"/>
          <p14:tracePt t="20263" x="2589213" y="1768475"/>
          <p14:tracePt t="20279" x="2643188" y="1768475"/>
          <p14:tracePt t="20296" x="2705100" y="1768475"/>
          <p14:tracePt t="20298" x="2732088" y="1768475"/>
          <p14:tracePt t="20314" x="2786063" y="1768475"/>
          <p14:tracePt t="20330" x="2822575" y="1768475"/>
          <p14:tracePt t="20346" x="2857500" y="1768475"/>
          <p14:tracePt t="20363" x="2867025" y="1768475"/>
          <p14:tracePt t="20381" x="2901950" y="1768475"/>
          <p14:tracePt t="20396" x="2928938" y="1768475"/>
          <p14:tracePt t="20414" x="2990850" y="1768475"/>
          <p14:tracePt t="20430" x="3027363" y="1768475"/>
          <p14:tracePt t="20447" x="3054350" y="1768475"/>
          <p14:tracePt t="20464" x="3081338" y="1768475"/>
          <p14:tracePt t="20480" x="3116263" y="1768475"/>
          <p14:tracePt t="20496" x="3152775" y="1768475"/>
          <p14:tracePt t="20514" x="3197225" y="1768475"/>
          <p14:tracePt t="20530" x="3241675" y="1768475"/>
          <p14:tracePt t="20547" x="3276600" y="1768475"/>
          <p14:tracePt t="20565" x="3303588" y="1768475"/>
          <p14:tracePt t="20581" x="3313113" y="1768475"/>
          <p14:tracePt t="20598" x="3330575" y="1768475"/>
          <p14:tracePt t="20631" x="3357563" y="1768475"/>
          <p14:tracePt t="20647" x="3384550" y="1768475"/>
          <p14:tracePt t="20664" x="3411538" y="1768475"/>
          <p14:tracePt t="20681" x="3429000" y="1768475"/>
          <p14:tracePt t="20714" x="3446463" y="1768475"/>
          <p14:tracePt t="20998" x="3429000" y="1768475"/>
          <p14:tracePt t="21006" x="3402013" y="1768475"/>
          <p14:tracePt t="21018" x="3348038" y="1768475"/>
          <p14:tracePt t="21033" x="3187700" y="1768475"/>
          <p14:tracePt t="21049" x="3009900" y="1768475"/>
          <p14:tracePt t="21066" x="2857500" y="1768475"/>
          <p14:tracePt t="21083" x="2724150" y="1768475"/>
          <p14:tracePt t="21100" x="2633663" y="1768475"/>
          <p14:tracePt t="21118" x="2482850" y="1768475"/>
          <p14:tracePt t="21134" x="2411413" y="1768475"/>
          <p14:tracePt t="21150" x="2347913" y="1768475"/>
          <p14:tracePt t="21167" x="2312988" y="1768475"/>
          <p14:tracePt t="21183" x="2286000" y="1768475"/>
          <p14:tracePt t="21200" x="2268538" y="1758950"/>
          <p14:tracePt t="21217" x="2259013" y="1758950"/>
          <p14:tracePt t="21233" x="2232025" y="1758950"/>
          <p14:tracePt t="21251" x="2224088" y="1758950"/>
          <p14:tracePt t="21268" x="2205038" y="1758950"/>
          <p14:tracePt t="21284" x="2187575" y="1758950"/>
          <p14:tracePt t="21302" x="2170113" y="1758950"/>
          <p14:tracePt t="21319" x="2152650" y="1758950"/>
          <p14:tracePt t="21334" x="2133600" y="1751013"/>
          <p14:tracePt t="21351" x="2116138" y="1741488"/>
          <p14:tracePt t="21368" x="2098675" y="1741488"/>
          <p14:tracePt t="21384" x="2089150" y="1741488"/>
          <p14:tracePt t="21401" x="2071688" y="1741488"/>
          <p14:tracePt t="21418" x="2062163" y="1741488"/>
          <p14:tracePt t="21543" x="2054225" y="1741488"/>
          <p14:tracePt t="21558" x="2054225" y="1758950"/>
          <p14:tracePt t="21569" x="2081213" y="1768475"/>
          <p14:tracePt t="21585" x="2125663" y="1812925"/>
          <p14:tracePt t="21601" x="2197100" y="1884363"/>
          <p14:tracePt t="21618" x="2276475" y="1938338"/>
          <p14:tracePt t="21638" x="2455863" y="2125663"/>
          <p14:tracePt t="21652" x="2544763" y="2224088"/>
          <p14:tracePt t="21669" x="2741613" y="2401888"/>
          <p14:tracePt t="21686" x="3108325" y="2768600"/>
          <p14:tracePt t="21703" x="3367088" y="3081338"/>
          <p14:tracePt t="21719" x="3527425" y="3340100"/>
          <p14:tracePt t="21735" x="3608388" y="3527425"/>
          <p14:tracePt t="21752" x="3633788" y="3643313"/>
          <p14:tracePt t="21769" x="3633788" y="3705225"/>
          <p14:tracePt t="21786" x="3633788" y="3732213"/>
          <p14:tracePt t="21802" x="3625850" y="3786188"/>
          <p14:tracePt t="21808" x="3625850" y="3795713"/>
          <p14:tracePt t="21819" x="3608388" y="3822700"/>
          <p14:tracePt t="21836" x="3598863" y="3867150"/>
          <p14:tracePt t="21854" x="3589338" y="3929063"/>
          <p14:tracePt t="21870" x="3581400" y="3973513"/>
          <p14:tracePt t="21887" x="3581400" y="4010025"/>
          <p14:tracePt t="21903" x="3581400" y="4062413"/>
          <p14:tracePt t="21920" x="3581400" y="4125913"/>
          <p14:tracePt t="21936" x="3581400" y="4179888"/>
          <p14:tracePt t="21953" x="3589338" y="4276725"/>
          <p14:tracePt t="21970" x="3608388" y="4375150"/>
          <p14:tracePt t="21986" x="3616325" y="4429125"/>
          <p14:tracePt t="22003" x="3616325" y="4456113"/>
          <p14:tracePt t="22036" x="3616325" y="4465638"/>
          <p14:tracePt t="22383" x="3616325" y="4446588"/>
          <p14:tracePt t="22391" x="3616325" y="4438650"/>
          <p14:tracePt t="22406" x="3581400" y="4375150"/>
          <p14:tracePt t="22422" x="3527425" y="4322763"/>
          <p14:tracePt t="22439" x="3402013" y="4160838"/>
          <p14:tracePt t="22455" x="3251200" y="3973513"/>
          <p14:tracePt t="22472" x="3089275" y="3776663"/>
          <p14:tracePt t="22488" x="2884488" y="3536950"/>
          <p14:tracePt t="22505" x="2652713" y="3268663"/>
          <p14:tracePt t="22522" x="2411413" y="3000375"/>
          <p14:tracePt t="22539" x="2197100" y="2776538"/>
          <p14:tracePt t="22555" x="2009775" y="2581275"/>
          <p14:tracePt t="22572" x="1866900" y="2411413"/>
          <p14:tracePt t="22590" x="1724025" y="2197100"/>
          <p14:tracePt t="22607" x="1660525" y="2062163"/>
          <p14:tracePt t="22623" x="1589088" y="1938338"/>
          <p14:tracePt t="22640" x="1536700" y="1839913"/>
          <p14:tracePt t="22655" x="1490663" y="1776413"/>
          <p14:tracePt t="22670" x="1465263" y="1741488"/>
          <p14:tracePt t="22687" x="1446213" y="1714500"/>
          <p14:tracePt t="22703" x="1438275" y="1704975"/>
          <p14:tracePt t="22720" x="1428750" y="1697038"/>
          <p14:tracePt t="23763" x="1428750" y="1714500"/>
          <p14:tracePt t="23771" x="1428750" y="1731963"/>
          <p14:tracePt t="23779" x="1419225" y="1751013"/>
          <p14:tracePt t="23792" x="1411288" y="1785938"/>
          <p14:tracePt t="23809" x="1374775" y="1830388"/>
          <p14:tracePt t="23826" x="1357313" y="1857375"/>
          <p14:tracePt t="23842" x="1347788" y="1866900"/>
          <p14:tracePt t="23873" x="1347788" y="1874838"/>
          <p14:tracePt t="23907" x="1339850" y="1884363"/>
          <p14:tracePt t="23923" x="1330325" y="1901825"/>
          <p14:tracePt t="23931" x="1322388" y="1911350"/>
          <p14:tracePt t="23944" x="1322388" y="1919288"/>
          <p14:tracePt t="23962" x="1312863" y="1928813"/>
          <p14:tracePt t="23979" x="1303338" y="1928813"/>
          <p14:tracePt t="23994" x="1285875" y="1938338"/>
          <p14:tracePt t="24067" x="1295400" y="1938338"/>
          <p14:tracePt t="24098" x="1303338" y="1928813"/>
          <p14:tracePt t="24227" x="1312863" y="1928813"/>
          <p14:tracePt t="24243" x="1322388" y="1919288"/>
          <p14:tracePt t="24251" x="1347788" y="1919288"/>
          <p14:tracePt t="24262" x="1374775" y="1919288"/>
          <p14:tracePt t="24279" x="1446213" y="1911350"/>
          <p14:tracePt t="24295" x="1581150" y="1893888"/>
          <p14:tracePt t="24312" x="1795463" y="1866900"/>
          <p14:tracePt t="24314" x="1928813" y="1847850"/>
          <p14:tracePt t="24330" x="2312988" y="1795463"/>
          <p14:tracePt t="24346" x="2776538" y="1741488"/>
          <p14:tracePt t="24363" x="3187700" y="1687513"/>
          <p14:tracePt t="24379" x="3465513" y="1670050"/>
          <p14:tracePt t="24396" x="3616325" y="1652588"/>
          <p14:tracePt t="24412" x="3660775" y="1652588"/>
          <p14:tracePt t="24787" x="3679825" y="1652588"/>
          <p14:tracePt t="24803" x="3687763" y="1652588"/>
          <p14:tracePt t="24810" x="3687763" y="1660525"/>
          <p14:tracePt t="24818" x="3687763" y="1687513"/>
          <p14:tracePt t="24831" x="3679825" y="1724025"/>
          <p14:tracePt t="24850" x="3633788" y="1874838"/>
          <p14:tracePt t="24866" x="3608388" y="2098675"/>
          <p14:tracePt t="24882" x="3598863" y="2482850"/>
          <p14:tracePt t="24898" x="3598863" y="3044825"/>
          <p14:tracePt t="24915" x="3633788" y="3660775"/>
          <p14:tracePt t="24932" x="3724275" y="4251325"/>
          <p14:tracePt t="24948" x="3803650" y="4724400"/>
          <p14:tracePt t="24965" x="3848100" y="5000625"/>
          <p14:tracePt t="24983" x="3875088" y="5170488"/>
          <p14:tracePt t="24998" x="3884613" y="5241925"/>
          <p14:tracePt t="25015" x="3884613" y="5251450"/>
          <p14:tracePt t="25155" x="3894138" y="5251450"/>
          <p14:tracePt t="25171" x="3894138" y="5241925"/>
          <p14:tracePt t="25178" x="3911600" y="5232400"/>
          <p14:tracePt t="25187" x="3919538" y="5205413"/>
          <p14:tracePt t="25199" x="3938588" y="5170488"/>
          <p14:tracePt t="25216" x="3965575" y="5089525"/>
          <p14:tracePt t="25234" x="4000500" y="4965700"/>
          <p14:tracePt t="25251" x="4000500" y="4894263"/>
          <p14:tracePt t="25266" x="4000500" y="4857750"/>
          <p14:tracePt t="25283" x="4000500" y="4848225"/>
          <p14:tracePt t="25300" x="4000500" y="4830763"/>
          <p14:tracePt t="25316" x="4000500" y="4786313"/>
          <p14:tracePt t="25333" x="4000500" y="4741863"/>
          <p14:tracePt t="25350" x="4000500" y="4714875"/>
          <p14:tracePt t="25356" x="4000500" y="4705350"/>
          <p14:tracePt t="25367" x="4000500" y="4697413"/>
          <p14:tracePt t="25383" x="4000500" y="4679950"/>
          <p14:tracePt t="25400" x="4000500" y="4670425"/>
          <p14:tracePt t="25426" x="4000500" y="4660900"/>
          <p14:tracePt t="25436" x="4000500" y="4652963"/>
          <p14:tracePt t="25458" x="4000500" y="4643438"/>
          <p14:tracePt t="25475" x="4000500" y="4625975"/>
          <p14:tracePt t="25491" x="4000500" y="4616450"/>
          <p14:tracePt t="25501" x="4000500" y="4608513"/>
          <p14:tracePt t="25517" x="4000500" y="4589463"/>
          <p14:tracePt t="25534" x="4010025" y="4589463"/>
          <p14:tracePt t="25619" x="4010025" y="4581525"/>
          <p14:tracePt t="26398" x="3990975" y="4581525"/>
          <p14:tracePt t="26407" x="3983038" y="4581525"/>
          <p14:tracePt t="26422" x="3956050" y="4581525"/>
          <p14:tracePt t="26439" x="3929063" y="4581525"/>
          <p14:tracePt t="26454" x="3902075" y="4581525"/>
          <p14:tracePt t="26471" x="3857625" y="4581525"/>
          <p14:tracePt t="26488" x="3803650" y="4554538"/>
          <p14:tracePt t="26504" x="3652838" y="4491038"/>
          <p14:tracePt t="26521" x="3411538" y="4384675"/>
          <p14:tracePt t="26538" x="3125788" y="4214813"/>
          <p14:tracePt t="26554" x="2830513" y="4010025"/>
          <p14:tracePt t="26571" x="2589213" y="3803650"/>
          <p14:tracePt t="26588" x="2393950" y="3633788"/>
          <p14:tracePt t="26606" x="2187575" y="3411538"/>
          <p14:tracePt t="26623" x="2125663" y="3330575"/>
          <p14:tracePt t="26638" x="2081213" y="3251200"/>
          <p14:tracePt t="26655" x="2062163" y="3170238"/>
          <p14:tracePt t="26672" x="2054225" y="3108325"/>
          <p14:tracePt t="26688" x="2054225" y="3054350"/>
          <p14:tracePt t="26705" x="2054225" y="3000375"/>
          <p14:tracePt t="26722" x="2044700" y="2946400"/>
          <p14:tracePt t="26738" x="2027238" y="2874963"/>
          <p14:tracePt t="26755" x="2009775" y="2795588"/>
          <p14:tracePt t="26773" x="1973263" y="2714625"/>
          <p14:tracePt t="26790" x="1919288" y="2625725"/>
          <p14:tracePt t="26807" x="1893888" y="2589213"/>
          <p14:tracePt t="26822" x="1857375" y="2544763"/>
          <p14:tracePt t="26839" x="1839913" y="2500313"/>
          <p14:tracePt t="26857" x="1830388" y="2473325"/>
          <p14:tracePt t="26862" x="1822450" y="2446338"/>
          <p14:tracePt t="26873" x="1803400" y="2411413"/>
          <p14:tracePt t="26889" x="1751013" y="2330450"/>
          <p14:tracePt t="26906" x="1697038" y="2259013"/>
          <p14:tracePt t="26923" x="1660525" y="2205038"/>
          <p14:tracePt t="26939" x="1625600" y="2152650"/>
          <p14:tracePt t="26957" x="1598613" y="2098675"/>
          <p14:tracePt t="26975" x="1581150" y="2036763"/>
          <p14:tracePt t="26991" x="1571625" y="2017713"/>
          <p14:tracePt t="27006" x="1554163" y="1982788"/>
          <p14:tracePt t="27023" x="1544638" y="1965325"/>
          <p14:tracePt t="27040" x="1536700" y="1946275"/>
          <p14:tracePt t="27056" x="1536700" y="1938338"/>
          <p14:tracePt t="27074" x="1536700" y="1901825"/>
          <p14:tracePt t="27090" x="1536700" y="1884363"/>
          <p14:tracePt t="27106" x="1536700" y="1847850"/>
          <p14:tracePt t="27124" x="1527175" y="1812925"/>
          <p14:tracePt t="27141" x="1527175" y="1785938"/>
          <p14:tracePt t="27159" x="1517650" y="1741488"/>
          <p14:tracePt t="27175" x="1517650" y="1704975"/>
          <p14:tracePt t="27191" x="1517650" y="1687513"/>
          <p14:tracePt t="27207" x="1517650" y="1679575"/>
          <p14:tracePt t="27225" x="1517650" y="1652588"/>
          <p14:tracePt t="27241" x="1517650" y="1633538"/>
          <p14:tracePt t="27256" x="1517650" y="1625600"/>
          <p14:tracePt t="27291" x="1517650" y="1616075"/>
          <p14:tracePt t="27342" x="1527175" y="1608138"/>
          <p14:tracePt t="27375" x="1544638" y="1608138"/>
          <p14:tracePt t="27383" x="1554163" y="1608138"/>
          <p14:tracePt t="27392" x="1581150" y="1608138"/>
          <p14:tracePt t="27408" x="1643063" y="1608138"/>
          <p14:tracePt t="27425" x="1714500" y="1608138"/>
          <p14:tracePt t="27441" x="1776413" y="1608138"/>
          <p14:tracePt t="27458" x="1822450" y="1608138"/>
          <p14:tracePt t="27476" x="1857375" y="1608138"/>
          <p14:tracePt t="27491" x="1901825" y="1608138"/>
          <p14:tracePt t="27509" x="1928813" y="1608138"/>
          <p14:tracePt t="27526" x="2009775" y="1608138"/>
          <p14:tracePt t="27542" x="2071688" y="1608138"/>
          <p14:tracePt t="27559" x="2116138" y="1608138"/>
          <p14:tracePt t="27576" x="2179638" y="1616075"/>
          <p14:tracePt t="27592" x="2232025" y="1616075"/>
          <p14:tracePt t="27609" x="2286000" y="1616075"/>
          <p14:tracePt t="27626" x="2339975" y="1616075"/>
          <p14:tracePt t="27642" x="2393950" y="1616075"/>
          <p14:tracePt t="27659" x="2446338" y="1616075"/>
          <p14:tracePt t="27678" x="2517775" y="1616075"/>
          <p14:tracePt t="27694" x="2571750" y="1616075"/>
          <p14:tracePt t="27710" x="2625725" y="1616075"/>
          <p14:tracePt t="27727" x="2679700" y="1625600"/>
          <p14:tracePt t="27743" x="2732088" y="1625600"/>
          <p14:tracePt t="27760" x="2776538" y="1625600"/>
          <p14:tracePt t="27777" x="2830513" y="1625600"/>
          <p14:tracePt t="27793" x="2894013" y="1625600"/>
          <p14:tracePt t="27810" x="2955925" y="1625600"/>
          <p14:tracePt t="27826" x="3027363" y="1625600"/>
          <p14:tracePt t="27843" x="3116263" y="1625600"/>
          <p14:tracePt t="27860" x="3179763" y="1625600"/>
          <p14:tracePt t="27865" x="3197225" y="1625600"/>
          <p14:tracePt t="27879" x="3224213" y="1625600"/>
          <p14:tracePt t="27895" x="3259138" y="1625600"/>
          <p14:tracePt t="27911" x="3276600" y="1633538"/>
          <p14:tracePt t="27927" x="3313113" y="1633538"/>
          <p14:tracePt t="27943" x="3348038" y="1633538"/>
          <p14:tracePt t="27960" x="3375025" y="1633538"/>
          <p14:tracePt t="27977" x="3384550" y="1633538"/>
          <p14:tracePt t="27994" x="3402013" y="1633538"/>
          <p14:tracePt t="28027" x="3419475" y="1633538"/>
          <p14:tracePt t="28046" x="3473450" y="1660525"/>
          <p14:tracePt t="28063" x="3490913" y="1679575"/>
          <p14:tracePt t="28079" x="3527425" y="1679575"/>
          <p14:tracePt t="28095" x="3554413" y="1687513"/>
          <p14:tracePt t="28112" x="3581400" y="1697038"/>
          <p14:tracePt t="28191" x="3589338" y="1697038"/>
          <p14:tracePt t="28206" x="3598863" y="1697038"/>
          <p14:tracePt t="28334" x="3589338" y="1704975"/>
          <p14:tracePt t="28343" x="3571875" y="1704975"/>
          <p14:tracePt t="28351" x="3554413" y="1704975"/>
          <p14:tracePt t="28362" x="3536950" y="1704975"/>
          <p14:tracePt t="28378" x="3455988" y="1704975"/>
          <p14:tracePt t="28395" x="3303588" y="1724025"/>
          <p14:tracePt t="28414" x="3116263" y="1741488"/>
          <p14:tracePt t="28430" x="2955925" y="1758950"/>
          <p14:tracePt t="28447" x="2795588" y="1776413"/>
          <p14:tracePt t="28463" x="2652713" y="1795463"/>
          <p14:tracePt t="28479" x="2554288" y="1803400"/>
          <p14:tracePt t="28496" x="2473325" y="1803400"/>
          <p14:tracePt t="28513" x="2374900" y="1803400"/>
          <p14:tracePt t="28529" x="2286000" y="1803400"/>
          <p14:tracePt t="28546" x="2205038" y="1803400"/>
          <p14:tracePt t="28563" x="2143125" y="1812925"/>
          <p14:tracePt t="28579" x="2089150" y="1822450"/>
          <p14:tracePt t="28597" x="2044700" y="1822450"/>
          <p14:tracePt t="28614" x="2000250" y="1830388"/>
          <p14:tracePt t="28631" x="1982788" y="1830388"/>
          <p14:tracePt t="28671" x="1965325" y="1830388"/>
          <p14:tracePt t="28681" x="1965325" y="1839913"/>
          <p14:tracePt t="28696" x="1946275" y="1839913"/>
          <p14:tracePt t="28713" x="1928813" y="1839913"/>
          <p14:tracePt t="28730" x="1911350" y="1839913"/>
          <p14:tracePt t="28746" x="1884363" y="1839913"/>
          <p14:tracePt t="28764" x="1866900" y="1839913"/>
          <p14:tracePt t="28780" x="1857375" y="1839913"/>
          <p14:tracePt t="28798" x="1822450" y="1839913"/>
          <p14:tracePt t="28815" x="1812925" y="1839913"/>
          <p14:tracePt t="28831" x="1803400" y="1839913"/>
          <p14:tracePt t="28975" x="1822450" y="1839913"/>
          <p14:tracePt t="28983" x="1839913" y="1839913"/>
          <p14:tracePt t="28999" x="1901825" y="1839913"/>
          <p14:tracePt t="29015" x="1990725" y="1839913"/>
          <p14:tracePt t="29031" x="2108200" y="1839913"/>
          <p14:tracePt t="29048" x="2276475" y="1839913"/>
          <p14:tracePt t="29065" x="2446338" y="1839913"/>
          <p14:tracePt t="29081" x="2616200" y="1822450"/>
          <p14:tracePt t="29098" x="2759075" y="1822450"/>
          <p14:tracePt t="29115" x="2901950" y="1812925"/>
          <p14:tracePt t="29132" x="3009900" y="1812925"/>
          <p14:tracePt t="29148" x="3098800" y="1812925"/>
          <p14:tracePt t="29165" x="3133725" y="1812925"/>
          <p14:tracePt t="29181" x="3160713" y="1812925"/>
          <p14:tracePt t="29199" x="3179763" y="1803400"/>
          <p14:tracePt t="29215" x="3197225" y="1795463"/>
          <p14:tracePt t="29232" x="3205163" y="1795463"/>
          <p14:tracePt t="29252" x="3214688" y="1795463"/>
          <p14:tracePt t="29267" x="3232150" y="1795463"/>
          <p14:tracePt t="29282" x="3268663" y="1795463"/>
          <p14:tracePt t="29297" x="3295650" y="1795463"/>
          <p14:tracePt t="29314" x="3330575" y="1785938"/>
          <p14:tracePt t="29331" x="3384550" y="1776413"/>
          <p14:tracePt t="29348" x="3402013" y="1776413"/>
          <p14:tracePt t="29365" x="3411538" y="1776413"/>
          <p14:tracePt t="30186" x="3419475" y="1776413"/>
          <p14:tracePt t="30203" x="3419475" y="1785938"/>
          <p14:tracePt t="30211" x="3419475" y="1803400"/>
          <p14:tracePt t="30220" x="3419475" y="1839913"/>
          <p14:tracePt t="30236" x="3419475" y="1919288"/>
          <p14:tracePt t="30253" x="3419475" y="2009775"/>
          <p14:tracePt t="30269" x="3429000" y="2170113"/>
          <p14:tracePt t="30286" x="3482975" y="2374900"/>
          <p14:tracePt t="30303" x="3581400" y="2616200"/>
          <p14:tracePt t="30320" x="3741738" y="2874963"/>
          <p14:tracePt t="30338" x="3973513" y="3295650"/>
          <p14:tracePt t="30354" x="4089400" y="3562350"/>
          <p14:tracePt t="30370" x="4143375" y="3840163"/>
          <p14:tracePt t="30386" x="4170363" y="4108450"/>
          <p14:tracePt t="30404" x="4187825" y="4330700"/>
          <p14:tracePt t="30409" x="4205288" y="4419600"/>
          <p14:tracePt t="30421" x="4214813" y="4491038"/>
          <p14:tracePt t="30437" x="4232275" y="4562475"/>
          <p14:tracePt t="30453" x="4241800" y="4598988"/>
          <p14:tracePt t="30470" x="4251325" y="4616450"/>
          <p14:tracePt t="30487" x="4251325" y="4643438"/>
          <p14:tracePt t="30504" x="4259263" y="4652963"/>
          <p14:tracePt t="30578" x="4259263" y="4660900"/>
          <p14:tracePt t="30588" x="4276725" y="4670425"/>
          <p14:tracePt t="30611" x="4286250" y="4687888"/>
          <p14:tracePt t="30619" x="4295775" y="4697413"/>
          <p14:tracePt t="30626" x="4295775" y="4705350"/>
          <p14:tracePt t="30638" x="4303713" y="4724400"/>
          <p14:tracePt t="30654" x="4322763" y="4751388"/>
          <p14:tracePt t="30671" x="4348163" y="4759325"/>
          <p14:tracePt t="30715" x="4357688" y="4759325"/>
          <p14:tracePt t="30731" x="4367213" y="4759325"/>
          <p14:tracePt t="30740" x="4375150" y="4759325"/>
          <p14:tracePt t="30755" x="4394200" y="4741863"/>
          <p14:tracePt t="30771" x="4429125" y="4714875"/>
          <p14:tracePt t="30788" x="4510088" y="4679950"/>
          <p14:tracePt t="30805" x="4633913" y="4625975"/>
          <p14:tracePt t="30821" x="4786313" y="4562475"/>
          <p14:tracePt t="30838" x="4929188" y="4527550"/>
          <p14:tracePt t="30855" x="5072063" y="4491038"/>
          <p14:tracePt t="30872" x="5187950" y="4473575"/>
          <p14:tracePt t="30874" x="5241925" y="4465638"/>
          <p14:tracePt t="30890" x="5295900" y="4456113"/>
          <p14:tracePt t="30907" x="5313363" y="4456113"/>
          <p14:tracePt t="30922" x="5330825" y="4446588"/>
          <p14:tracePt t="30939" x="5340350" y="4446588"/>
          <p14:tracePt t="30955" x="5348288" y="4446588"/>
          <p14:tracePt t="30972" x="5357813" y="4446588"/>
          <p14:tracePt t="30989" x="5367338" y="4446588"/>
          <p14:tracePt t="31007" x="5394325" y="4446588"/>
          <p14:tracePt t="31022" x="5419725" y="4438650"/>
          <p14:tracePt t="31039" x="5483225" y="4429125"/>
          <p14:tracePt t="31058" x="5599113" y="4429125"/>
          <p14:tracePt t="31073" x="5705475" y="4429125"/>
          <p14:tracePt t="31091" x="5803900" y="4429125"/>
          <p14:tracePt t="31106" x="5875338" y="4429125"/>
          <p14:tracePt t="31123" x="5919788" y="4429125"/>
          <p14:tracePt t="31140" x="5938838" y="4429125"/>
          <p14:tracePt t="31178" x="5946775" y="4429125"/>
          <p14:tracePt t="31190" x="5956300" y="4429125"/>
          <p14:tracePt t="31207" x="5973763" y="4429125"/>
          <p14:tracePt t="31223" x="5983288" y="4429125"/>
          <p14:tracePt t="31240" x="6000750" y="4429125"/>
          <p14:tracePt t="31259" x="6027738" y="4429125"/>
          <p14:tracePt t="31293" x="6045200" y="4429125"/>
          <p14:tracePt t="31309" x="6054725" y="4429125"/>
          <p14:tracePt t="31324" x="6108700" y="4456113"/>
          <p14:tracePt t="31341" x="6188075" y="4500563"/>
          <p14:tracePt t="31358" x="6251575" y="4537075"/>
          <p14:tracePt t="31374" x="6296025" y="4562475"/>
          <p14:tracePt t="31391" x="6323013" y="4572000"/>
          <p14:tracePt t="31407" x="6340475" y="4581525"/>
          <p14:tracePt t="31426" x="6348413" y="4589463"/>
          <p14:tracePt t="32094" x="6357938" y="4589463"/>
          <p14:tracePt t="32102" x="6367463" y="4589463"/>
          <p14:tracePt t="32113" x="6375400" y="4589463"/>
          <p14:tracePt t="32127" x="6402388" y="4589463"/>
          <p14:tracePt t="32142" x="6411913" y="4589463"/>
          <p14:tracePt t="32159" x="6429375" y="4589463"/>
          <p14:tracePt t="32177" x="6446838" y="4589463"/>
          <p14:tracePt t="32583" x="6456363" y="4589463"/>
          <p14:tracePt t="32599" x="6456363" y="4598988"/>
          <p14:tracePt t="32606" x="6456363" y="4608513"/>
          <p14:tracePt t="32615" x="6402388" y="4608513"/>
          <p14:tracePt t="32630" x="6224588" y="4643438"/>
          <p14:tracePt t="32647" x="5973763" y="4670425"/>
          <p14:tracePt t="32662" x="5715000" y="4724400"/>
          <p14:tracePt t="32680" x="5537200" y="4795838"/>
          <p14:tracePt t="32696" x="5394325" y="4822825"/>
          <p14:tracePt t="32713" x="5303838" y="4840288"/>
          <p14:tracePt t="32730" x="5241925" y="4840288"/>
          <p14:tracePt t="32746" x="5180013" y="4840288"/>
          <p14:tracePt t="32762" x="5153025" y="4840288"/>
          <p14:tracePt t="32779" x="5108575" y="4840288"/>
          <p14:tracePt t="32796" x="5072063" y="4840288"/>
          <p14:tracePt t="32814" x="4973638" y="4840288"/>
          <p14:tracePt t="32831" x="4840288" y="4830763"/>
          <p14:tracePt t="32846" x="4697413" y="4803775"/>
          <p14:tracePt t="32863" x="4554538" y="4768850"/>
          <p14:tracePt t="32880" x="4438650" y="4732338"/>
          <p14:tracePt t="32896" x="4367213" y="4724400"/>
          <p14:tracePt t="32913" x="4313238" y="4705350"/>
          <p14:tracePt t="32918" x="4286250" y="4697413"/>
          <p14:tracePt t="32930" x="4251325" y="4697413"/>
          <p14:tracePt t="32946" x="4197350" y="4679950"/>
          <p14:tracePt t="32963" x="4160838" y="4670425"/>
          <p14:tracePt t="32982" x="4116388" y="4643438"/>
          <p14:tracePt t="33015" x="4108450" y="4633913"/>
          <p14:tracePt t="33022" x="4098925" y="4625975"/>
          <p14:tracePt t="33033" x="4081463" y="4616450"/>
          <p14:tracePt t="33047" x="4037013" y="4608513"/>
          <p14:tracePt t="33064" x="4000500" y="4598988"/>
          <p14:tracePt t="33081" x="3965575" y="4581525"/>
          <p14:tracePt t="33097" x="3946525" y="4581525"/>
          <p14:tracePt t="33175" x="3938588" y="4581525"/>
          <p14:tracePt t="33207" x="3938588" y="4572000"/>
          <p14:tracePt t="33287" x="3929063" y="4572000"/>
          <p14:tracePt t="33303" x="3929063" y="4562475"/>
          <p14:tracePt t="33311" x="3911600" y="4554538"/>
          <p14:tracePt t="33319" x="3902075" y="4545013"/>
          <p14:tracePt t="33332" x="3894138" y="4545013"/>
          <p14:tracePt t="33350" x="3867150" y="4527550"/>
          <p14:tracePt t="33365" x="3857625" y="4527550"/>
          <p14:tracePt t="33383" x="3848100" y="4527550"/>
          <p14:tracePt t="34542" x="3848100" y="4518025"/>
          <p14:tracePt t="34551" x="3857625" y="4518025"/>
          <p14:tracePt t="35114" x="3867150" y="4518025"/>
          <p14:tracePt t="35243" x="3867150" y="4510088"/>
          <p14:tracePt t="35251" x="3857625" y="4510088"/>
          <p14:tracePt t="35259" x="3848100" y="4510088"/>
          <p14:tracePt t="35274" x="3830638" y="4510088"/>
          <p14:tracePt t="35290" x="3803650" y="4510088"/>
          <p14:tracePt t="35547" x="3803650" y="4500563"/>
          <p14:tracePt t="35563" x="3813175" y="4500563"/>
          <p14:tracePt t="35571" x="3830638" y="4500563"/>
          <p14:tracePt t="35579" x="3867150" y="4500563"/>
          <p14:tracePt t="35590" x="3894138" y="4500563"/>
          <p14:tracePt t="35607" x="4000500" y="4500563"/>
          <p14:tracePt t="35624" x="4152900" y="4500563"/>
          <p14:tracePt t="35626" x="4232275" y="4500563"/>
          <p14:tracePt t="35642" x="4402138" y="4500563"/>
          <p14:tracePt t="35658" x="4510088" y="4500563"/>
          <p14:tracePt t="35674" x="4537075" y="4500563"/>
          <p14:tracePt t="36043" x="4545013" y="4500563"/>
          <p14:tracePt t="36066" x="4518025" y="4500563"/>
          <p14:tracePt t="36075" x="4483100" y="4500563"/>
          <p14:tracePt t="36083" x="4446588" y="4500563"/>
          <p14:tracePt t="36093" x="4411663" y="4500563"/>
          <p14:tracePt t="36110" x="4367213" y="4500563"/>
          <p14:tracePt t="36126" x="4357688" y="4500563"/>
          <p14:tracePt t="36171" x="4348163" y="4500563"/>
          <p14:tracePt t="36195" x="4340225" y="4500563"/>
          <p14:tracePt t="36547" x="4348163" y="4500563"/>
          <p14:tracePt t="36554" x="4367213" y="4500563"/>
          <p14:tracePt t="36564" x="4402138" y="4500563"/>
          <p14:tracePt t="36579" x="4510088" y="4500563"/>
          <p14:tracePt t="36595" x="4625975" y="4500563"/>
          <p14:tracePt t="36611" x="4705350" y="4500563"/>
          <p14:tracePt t="36628" x="4724400" y="4500563"/>
          <p14:tracePt t="36661" x="4741863" y="4500563"/>
          <p14:tracePt t="36678" x="4776788" y="4500563"/>
          <p14:tracePt t="36696" x="4830763" y="4500563"/>
          <p14:tracePt t="36712" x="4919663" y="4500563"/>
          <p14:tracePt t="36730" x="5108575" y="4500563"/>
          <p14:tracePt t="36747" x="5224463" y="4500563"/>
          <p14:tracePt t="36762" x="5313363" y="4500563"/>
          <p14:tracePt t="36779" x="5411788" y="4500563"/>
          <p14:tracePt t="36797" x="5527675" y="4510088"/>
          <p14:tracePt t="36812" x="5626100" y="4518025"/>
          <p14:tracePt t="36829" x="5715000" y="4518025"/>
          <p14:tracePt t="36845" x="5786438" y="4518025"/>
          <p14:tracePt t="36862" x="5822950" y="4518025"/>
          <p14:tracePt t="36879" x="5848350" y="4518025"/>
          <p14:tracePt t="36898" x="5911850" y="4518025"/>
          <p14:tracePt t="36914" x="5956300" y="4518025"/>
          <p14:tracePt t="36930" x="6000750" y="4518025"/>
          <p14:tracePt t="36946" x="6054725" y="4518025"/>
          <p14:tracePt t="36963" x="6099175" y="4518025"/>
          <p14:tracePt t="36980" x="6134100" y="4518025"/>
          <p14:tracePt t="36997" x="6153150" y="4518025"/>
          <p14:tracePt t="37013" x="6161088" y="4518025"/>
          <p14:tracePt t="37030" x="6170613" y="4518025"/>
          <p14:tracePt t="37063" x="6188075" y="4518025"/>
          <p14:tracePt t="37082" x="6197600" y="4518025"/>
          <p14:tracePt t="37097" x="6205538" y="4518025"/>
          <p14:tracePt t="37116" x="6215063" y="4518025"/>
          <p14:tracePt t="37133" x="6224588" y="4518025"/>
          <p14:tracePt t="37227" x="6232525" y="4527550"/>
          <p14:tracePt t="37258" x="6242050" y="4537075"/>
          <p14:tracePt t="37903" x="6251575" y="4537075"/>
          <p14:tracePt t="38519" x="6251575" y="4545013"/>
          <p14:tracePt t="38535" x="6242050" y="4562475"/>
          <p14:tracePt t="38542" x="6242050" y="4572000"/>
          <p14:tracePt t="38552" x="6224588" y="4572000"/>
          <p14:tracePt t="38570" x="6197600" y="4581525"/>
          <p14:tracePt t="38586" x="6170613" y="4589463"/>
          <p14:tracePt t="38602" x="6099175" y="4589463"/>
          <p14:tracePt t="38620" x="6045200" y="4589463"/>
          <p14:tracePt t="38636" x="5973763" y="4589463"/>
          <p14:tracePt t="38654" x="5894388" y="4589463"/>
          <p14:tracePt t="38727" x="5884863" y="4589463"/>
          <p14:tracePt t="38735" x="5857875" y="4589463"/>
          <p14:tracePt t="38742" x="5830888" y="4589463"/>
          <p14:tracePt t="38753" x="5795963" y="4589463"/>
          <p14:tracePt t="38771" x="5759450" y="4589463"/>
          <p14:tracePt t="38786" x="5732463" y="4581525"/>
          <p14:tracePt t="38871" x="5724525" y="4581525"/>
          <p14:tracePt t="38878" x="5724525" y="4572000"/>
          <p14:tracePt t="38888" x="5715000" y="4572000"/>
          <p14:tracePt t="38904" x="5705475" y="4572000"/>
          <p14:tracePt t="39062" x="5715000" y="4572000"/>
          <p14:tracePt t="39071" x="5741988" y="4572000"/>
          <p14:tracePt t="39089" x="5803900" y="4572000"/>
          <p14:tracePt t="39106" x="5911850" y="4572000"/>
          <p14:tracePt t="39122" x="6010275" y="4572000"/>
          <p14:tracePt t="39138" x="6099175" y="4572000"/>
          <p14:tracePt t="39153" x="6126163" y="4572000"/>
          <p14:tracePt t="39170" x="6143625" y="4572000"/>
          <p14:tracePt t="39186" x="6161088" y="4572000"/>
          <p14:tracePt t="39202" x="6180138" y="4572000"/>
          <p14:tracePt t="39219" x="6197600" y="4572000"/>
          <p14:tracePt t="39238" x="6215063" y="4572000"/>
          <p14:tracePt t="39255" x="6224588" y="4572000"/>
          <p14:tracePt t="39334" x="6232525" y="4572000"/>
          <p14:tracePt t="39343" x="6242050" y="4572000"/>
          <p14:tracePt t="39783" x="6251575" y="4572000"/>
          <p14:tracePt t="39798" x="6224588" y="4589463"/>
          <p14:tracePt t="39808" x="6188075" y="4589463"/>
          <p14:tracePt t="39824" x="6134100" y="4589463"/>
          <p14:tracePt t="39841" x="6081713" y="4589463"/>
          <p14:tracePt t="39857" x="6037263" y="4589463"/>
          <p14:tracePt t="39874" x="6000750" y="4589463"/>
          <p14:tracePt t="39891" x="5956300" y="4581525"/>
          <p14:tracePt t="39908" x="5894388" y="4572000"/>
          <p14:tracePt t="39910" x="5875338" y="4562475"/>
          <p14:tracePt t="39926" x="5813425" y="4545013"/>
          <p14:tracePt t="39943" x="5732463" y="4537075"/>
          <p14:tracePt t="39958" x="5688013" y="4527550"/>
          <p14:tracePt t="39975" x="5680075" y="4527550"/>
          <p14:tracePt t="40055" x="5670550" y="4518025"/>
          <p14:tracePt t="40087" x="5680075" y="4518025"/>
          <p14:tracePt t="40094" x="5697538" y="4518025"/>
          <p14:tracePt t="40110" x="5741988" y="4510088"/>
          <p14:tracePt t="40126" x="5803900" y="4510088"/>
          <p14:tracePt t="40142" x="5884863" y="4510088"/>
          <p14:tracePt t="40159" x="5965825" y="4510088"/>
          <p14:tracePt t="40175" x="6027738" y="4510088"/>
          <p14:tracePt t="40192" x="6116638" y="4527550"/>
          <p14:tracePt t="40209" x="6188075" y="4527550"/>
          <p14:tracePt t="40226" x="6269038" y="4537075"/>
          <p14:tracePt t="40241" x="6323013" y="4537075"/>
          <p14:tracePt t="40258" x="6348413" y="4537075"/>
          <p14:tracePt t="40273" x="6367463" y="4537075"/>
          <p14:tracePt t="40755" x="6375400" y="4537075"/>
          <p14:tracePt t="40763" x="6384925" y="4537075"/>
          <p14:tracePt t="40778" x="6340475" y="4545013"/>
          <p14:tracePt t="40795" x="6296025" y="4545013"/>
          <p14:tracePt t="40811" x="6242050" y="4545013"/>
          <p14:tracePt t="40828" x="6161088" y="4545013"/>
          <p14:tracePt t="40845" x="6081713" y="4545013"/>
          <p14:tracePt t="40861" x="6000750" y="4537075"/>
          <p14:tracePt t="40878" x="5973763" y="4537075"/>
          <p14:tracePt t="40895" x="5965825" y="4527550"/>
          <p14:tracePt t="41011" x="5965825" y="4518025"/>
          <p14:tracePt t="41059" x="5973763" y="4510088"/>
          <p14:tracePt t="41370" x="5973763" y="4500563"/>
          <p14:tracePt t="41451" x="5965825" y="4491038"/>
          <p14:tracePt t="41458" x="5965825" y="4483100"/>
          <p14:tracePt t="42163" x="5965825" y="4500563"/>
          <p14:tracePt t="42171" x="5965825" y="4510088"/>
          <p14:tracePt t="42183" x="5965825" y="4518025"/>
          <p14:tracePt t="42201" x="5973763" y="4545013"/>
          <p14:tracePt t="42219" x="5973763" y="4572000"/>
          <p14:tracePt t="42234" x="5973763" y="4581525"/>
          <p14:tracePt t="42475" x="5973763" y="4589463"/>
          <p14:tracePt t="42483" x="5973763" y="4598988"/>
          <p14:tracePt t="42499" x="5973763" y="4608513"/>
          <p14:tracePt t="42506" x="5973763" y="4616450"/>
          <p14:tracePt t="42962" x="5973763" y="4598988"/>
          <p14:tracePt t="43139" x="5973763" y="4589463"/>
          <p14:tracePt t="43155" x="5973763" y="4581525"/>
          <p14:tracePt t="43162" x="5973763" y="4572000"/>
          <p14:tracePt t="43187" x="5973763" y="4562475"/>
          <p14:tracePt t="43219" x="5983288" y="4554538"/>
          <p14:tracePt t="43226" x="5983288" y="4545013"/>
          <p14:tracePt t="43634" x="5965825" y="4545013"/>
          <p14:tracePt t="43643" x="5956300" y="4545013"/>
          <p14:tracePt t="43656" x="5946775" y="4554538"/>
          <p14:tracePt t="43674" x="5902325" y="4572000"/>
          <p14:tracePt t="43690" x="5884863" y="4572000"/>
          <p14:tracePt t="43707" x="5875338" y="4572000"/>
          <p14:tracePt t="43799" x="5867400" y="4572000"/>
          <p14:tracePt t="43814" x="5857875" y="4572000"/>
          <p14:tracePt t="43878" x="5867400" y="4562475"/>
          <p14:tracePt t="43895" x="5875338" y="4554538"/>
          <p14:tracePt t="43902" x="5884863" y="4545013"/>
          <p14:tracePt t="43926" x="5902325" y="4537075"/>
          <p14:tracePt t="43934" x="5911850" y="4527550"/>
          <p14:tracePt t="43945" x="5919788" y="4527550"/>
          <p14:tracePt t="43960" x="5929313" y="4527550"/>
          <p14:tracePt t="43974" x="5965825" y="4527550"/>
          <p14:tracePt t="44054" x="5973763" y="4527550"/>
          <p14:tracePt t="44151" x="5983288" y="4527550"/>
          <p14:tracePt t="44631" x="5991225" y="4527550"/>
          <p14:tracePt t="45046" x="6000750" y="4527550"/>
          <p14:tracePt t="45054" x="6010275" y="4527550"/>
          <p14:tracePt t="45239" x="6018213" y="4527550"/>
          <p14:tracePt t="45271" x="6027738" y="4527550"/>
          <p14:tracePt t="45719" x="6018213" y="4527550"/>
          <p14:tracePt t="45726" x="6010275" y="4527550"/>
          <p14:tracePt t="45734" x="5983288" y="4527550"/>
          <p14:tracePt t="45749" x="5884863" y="4527550"/>
          <p14:tracePt t="45766" x="5813425" y="4527550"/>
          <p14:tracePt t="45783" x="5803900" y="4527550"/>
          <p14:tracePt t="45926" x="5822950" y="4527550"/>
          <p14:tracePt t="45935" x="5830888" y="4527550"/>
          <p14:tracePt t="45950" x="5857875" y="4527550"/>
          <p14:tracePt t="45966" x="5875338" y="4527550"/>
          <p14:tracePt t="45982" x="5884863" y="4527550"/>
          <p14:tracePt t="46000" x="5894388" y="4527550"/>
          <p14:tracePt t="46015" x="5902325" y="4518025"/>
          <p14:tracePt t="46033" x="5911850" y="4518025"/>
          <p14:tracePt t="48411" x="5902325" y="4518025"/>
          <p14:tracePt t="48419" x="5875338" y="4527550"/>
          <p14:tracePt t="48428" x="5857875" y="4527550"/>
          <p14:tracePt t="48442" x="5803900" y="4554538"/>
          <p14:tracePt t="48459" x="5732463" y="4572000"/>
          <p14:tracePt t="48475" x="5670550" y="4572000"/>
          <p14:tracePt t="48493" x="5608638" y="4581525"/>
          <p14:tracePt t="48509" x="5562600" y="4581525"/>
          <p14:tracePt t="48525" x="5510213" y="4581525"/>
          <p14:tracePt t="48543" x="5446713" y="4581525"/>
          <p14:tracePt t="48559" x="5357813" y="4581525"/>
          <p14:tracePt t="48578" x="5214938" y="4581525"/>
          <p14:tracePt t="48595" x="5153025" y="4581525"/>
          <p14:tracePt t="48611" x="5133975" y="4581525"/>
          <p14:tracePt t="48626" x="5116513" y="4581525"/>
          <p14:tracePt t="48643" x="5081588" y="4581525"/>
          <p14:tracePt t="48660" x="5072063" y="4581525"/>
          <p14:tracePt t="48676" x="5045075" y="4581525"/>
          <p14:tracePt t="48694" x="5037138" y="4581525"/>
          <p14:tracePt t="48771" x="5027613" y="4581525"/>
          <p14:tracePt t="48778" x="5018088" y="4581525"/>
          <p14:tracePt t="48855" x="5010150" y="4581525"/>
          <p14:tracePt t="48862" x="5010150" y="4572000"/>
          <p14:tracePt t="48880" x="5018088" y="4572000"/>
          <p14:tracePt t="48894" x="5054600" y="4572000"/>
          <p14:tracePt t="48911" x="5108575" y="4572000"/>
          <p14:tracePt t="48927" x="5241925" y="4572000"/>
          <p14:tracePt t="48944" x="5465763" y="4572000"/>
          <p14:tracePt t="48961" x="5715000" y="4572000"/>
          <p14:tracePt t="48977" x="5919788" y="4572000"/>
          <p14:tracePt t="48995" x="5973763" y="4572000"/>
          <p14:tracePt t="49551" x="5991225" y="4572000"/>
          <p14:tracePt t="49558" x="6000750" y="4572000"/>
          <p14:tracePt t="49566" x="6010275" y="4562475"/>
          <p14:tracePt t="49583" x="6010275" y="4545013"/>
          <p14:tracePt t="49597" x="6010275" y="4537075"/>
          <p14:tracePt t="49614" x="6018213" y="4527550"/>
          <p14:tracePt t="49647" x="6018213" y="4518025"/>
          <p14:tracePt t="49871" x="6027738" y="4518025"/>
          <p14:tracePt t="52050" x="6010275" y="4518025"/>
          <p14:tracePt t="52060" x="6000750" y="4518025"/>
          <p14:tracePt t="52075" x="5946775" y="4518025"/>
          <p14:tracePt t="52090" x="5911850" y="4518025"/>
          <p14:tracePt t="52107" x="5822950" y="4518025"/>
          <p14:tracePt t="52123" x="5715000" y="4518025"/>
          <p14:tracePt t="52140" x="5599113" y="4518025"/>
          <p14:tracePt t="52157" x="5483225" y="4518025"/>
          <p14:tracePt t="52173" x="5367338" y="4518025"/>
          <p14:tracePt t="52190" x="5268913" y="4518025"/>
          <p14:tracePt t="52207" x="5160963" y="4518025"/>
          <p14:tracePt t="52223" x="5062538" y="4518025"/>
          <p14:tracePt t="52226" x="5018088" y="4518025"/>
          <p14:tracePt t="52242" x="4929188" y="4518025"/>
          <p14:tracePt t="52259" x="4857750" y="4518025"/>
          <p14:tracePt t="52274" x="4822825" y="4518025"/>
          <p14:tracePt t="52291" x="4803775" y="4537075"/>
          <p14:tracePt t="52308" x="4732338" y="4562475"/>
          <p14:tracePt t="52324" x="4660900" y="4572000"/>
          <p14:tracePt t="52341" x="4572000" y="4581525"/>
          <p14:tracePt t="52358" x="4518025" y="4598988"/>
          <p14:tracePt t="52374" x="4491038" y="4608513"/>
          <p14:tracePt t="52391" x="4473575" y="4608513"/>
          <p14:tracePt t="52410" x="4465638" y="4608513"/>
          <p14:tracePt t="52425" x="4446588" y="4608513"/>
          <p14:tracePt t="52442" x="4394200" y="4608513"/>
          <p14:tracePt t="52458" x="4340225" y="4608513"/>
          <p14:tracePt t="52475" x="4286250" y="4598988"/>
          <p14:tracePt t="52491" x="4268788" y="4589463"/>
          <p14:tracePt t="52509" x="4259263" y="4589463"/>
          <p14:tracePt t="52525" x="4251325" y="4589463"/>
          <p14:tracePt t="52541" x="4232275" y="4581525"/>
          <p14:tracePt t="52558" x="4197350" y="4572000"/>
          <p14:tracePt t="52575" x="4143375" y="4572000"/>
          <p14:tracePt t="52581" x="4125913" y="4572000"/>
          <p14:tracePt t="52594" x="4081463" y="4572000"/>
          <p14:tracePt t="52610" x="4044950" y="4572000"/>
          <p14:tracePt t="52626" x="4017963" y="4562475"/>
          <p14:tracePt t="52643" x="4000500" y="4562475"/>
          <p14:tracePt t="52659" x="3973513" y="4562475"/>
          <p14:tracePt t="52675" x="3938588" y="4545013"/>
          <p14:tracePt t="52692" x="3894138" y="4545013"/>
          <p14:tracePt t="52709" x="3848100" y="4545013"/>
          <p14:tracePt t="52726" x="3803650" y="4537075"/>
          <p14:tracePt t="52742" x="3751263" y="4518025"/>
          <p14:tracePt t="52759" x="3679825" y="4500563"/>
          <p14:tracePt t="52776" x="3598863" y="4473575"/>
          <p14:tracePt t="52778" x="3562350" y="4456113"/>
          <p14:tracePt t="52793" x="3500438" y="4446588"/>
          <p14:tracePt t="52811" x="3455988" y="4438650"/>
          <p14:tracePt t="52826" x="3438525" y="4438650"/>
          <p14:tracePt t="52843" x="3419475" y="4438650"/>
          <p14:tracePt t="52860" x="3411538" y="4438650"/>
          <p14:tracePt t="52876" x="3384550" y="4438650"/>
          <p14:tracePt t="52908" x="3375025" y="4438650"/>
          <p14:tracePt t="53034" x="3384550" y="4438650"/>
          <p14:tracePt t="53043" x="3402013" y="4438650"/>
          <p14:tracePt t="53061" x="3465513" y="4438650"/>
          <p14:tracePt t="53076" x="3527425" y="4438650"/>
          <p14:tracePt t="53091" x="3625850" y="4438650"/>
          <p14:tracePt t="53108" x="3732213" y="4438650"/>
          <p14:tracePt t="53125" x="3840163" y="4438650"/>
          <p14:tracePt t="53142" x="3894138" y="4438650"/>
          <p14:tracePt t="53158" x="3938588" y="4446588"/>
          <p14:tracePt t="53175" x="3956050" y="4446588"/>
          <p14:tracePt t="53191" x="3973513" y="4446588"/>
          <p14:tracePt t="53209" x="4010025" y="4446588"/>
          <p14:tracePt t="53225" x="4044950" y="4446588"/>
          <p14:tracePt t="53242" x="4089400" y="4446588"/>
          <p14:tracePt t="53258" x="4125913" y="4446588"/>
          <p14:tracePt t="53275" x="4170363" y="4446588"/>
          <p14:tracePt t="53292" x="4187825" y="4446588"/>
          <p14:tracePt t="53309" x="4214813" y="4446588"/>
          <p14:tracePt t="53342" x="4232275" y="4456113"/>
          <p14:tracePt t="53359" x="4276725" y="4465638"/>
          <p14:tracePt t="53375" x="4330700" y="4465638"/>
          <p14:tracePt t="53393" x="4394200" y="4473575"/>
          <p14:tracePt t="53409" x="4429125" y="4473575"/>
          <p14:tracePt t="53426" x="4446588" y="4473575"/>
          <p14:tracePt t="53459" x="4456113" y="4473575"/>
          <p14:tracePt t="53481" x="4473575" y="4483100"/>
          <p14:tracePt t="53493" x="4483100" y="4483100"/>
          <p14:tracePt t="53510" x="4500563" y="4491038"/>
          <p14:tracePt t="53526" x="4510088" y="4500563"/>
          <p14:tracePt t="53684" x="4510088" y="4510088"/>
          <p14:tracePt t="53693" x="4500563" y="4510088"/>
          <p14:tracePt t="53700" x="4473575" y="4518025"/>
          <p14:tracePt t="53710" x="4446588" y="4537075"/>
          <p14:tracePt t="53727" x="4384675" y="4554538"/>
          <p14:tracePt t="53744" x="4313238" y="4554538"/>
          <p14:tracePt t="53760" x="4251325" y="4554538"/>
          <p14:tracePt t="53777" x="4197350" y="4554538"/>
          <p14:tracePt t="53794" x="4160838" y="4554538"/>
          <p14:tracePt t="53811" x="4108450" y="4554538"/>
          <p14:tracePt t="53827" x="4062413" y="4554538"/>
          <p14:tracePt t="53844" x="3911600" y="4554538"/>
          <p14:tracePt t="53861" x="3795713" y="4554538"/>
          <p14:tracePt t="53878" x="3705225" y="4554538"/>
          <p14:tracePt t="53894" x="3670300" y="4545013"/>
          <p14:tracePt t="53957" x="3643313" y="4545013"/>
          <p14:tracePt t="53964" x="3616325" y="4537075"/>
          <p14:tracePt t="53972" x="3589338" y="4537075"/>
          <p14:tracePt t="53981" x="3571875" y="4537075"/>
          <p14:tracePt t="53995" x="3544888" y="4537075"/>
          <p14:tracePt t="54012" x="3473450" y="4537075"/>
          <p14:tracePt t="54045" x="3465513" y="4537075"/>
          <p14:tracePt t="54172" x="3473450" y="4537075"/>
          <p14:tracePt t="54181" x="3509963" y="4537075"/>
          <p14:tracePt t="54189" x="3544888" y="4537075"/>
          <p14:tracePt t="54199" x="3571875" y="4537075"/>
          <p14:tracePt t="54215" x="3660775" y="4537075"/>
          <p14:tracePt t="54232" x="3751263" y="4537075"/>
          <p14:tracePt t="54249" x="3840163" y="4537075"/>
          <p14:tracePt t="54265" x="3902075" y="4537075"/>
          <p14:tracePt t="54282" x="3946525" y="4537075"/>
          <p14:tracePt t="54300" x="3983038" y="4537075"/>
          <p14:tracePt t="54315" x="4027488" y="4537075"/>
          <p14:tracePt t="54332" x="4054475" y="4537075"/>
          <p14:tracePt t="54334" x="4071938" y="4537075"/>
          <p14:tracePt t="54351" x="4098925" y="4537075"/>
          <p14:tracePt t="54366" x="4116388" y="4537075"/>
          <p14:tracePt t="54382" x="4133850" y="4537075"/>
          <p14:tracePt t="54399" x="4152900" y="4537075"/>
          <p14:tracePt t="54416" x="4170363" y="4537075"/>
          <p14:tracePt t="54432" x="4197350" y="4537075"/>
          <p14:tracePt t="54449" x="4224338" y="4537075"/>
          <p14:tracePt t="54466" x="4259263" y="4537075"/>
          <p14:tracePt t="54483" x="4276725" y="4537075"/>
          <p14:tracePt t="54499" x="4295775" y="4537075"/>
          <p14:tracePt t="54599" x="4268788" y="4537075"/>
          <p14:tracePt t="54607" x="4251325" y="4537075"/>
          <p14:tracePt t="54617" x="4232275" y="4537075"/>
          <p14:tracePt t="54633" x="4160838" y="4537075"/>
          <p14:tracePt t="54650" x="4054475" y="4537075"/>
          <p14:tracePt t="54667" x="3911600" y="4537075"/>
          <p14:tracePt t="54683" x="3768725" y="4537075"/>
          <p14:tracePt t="54702" x="3643313" y="4537075"/>
          <p14:tracePt t="54823" x="3652838" y="4537075"/>
          <p14:tracePt t="54831" x="3670300" y="4537075"/>
          <p14:tracePt t="54838" x="3697288" y="4537075"/>
          <p14:tracePt t="54851" x="3732213" y="4537075"/>
          <p14:tracePt t="54867" x="3795713" y="4537075"/>
          <p14:tracePt t="54885" x="3902075" y="4537075"/>
          <p14:tracePt t="54902" x="4000500" y="4537075"/>
          <p14:tracePt t="54918" x="4125913" y="4537075"/>
          <p14:tracePt t="54935" x="4214813" y="4537075"/>
          <p14:tracePt t="54951" x="4259263" y="4537075"/>
          <p14:tracePt t="55031" x="4251325" y="4537075"/>
          <p14:tracePt t="55039" x="4232275" y="4537075"/>
          <p14:tracePt t="55051" x="4197350" y="4537075"/>
          <p14:tracePt t="55070" x="4089400" y="4537075"/>
          <p14:tracePt t="55087" x="4044950" y="4537075"/>
          <p14:tracePt t="55118" x="4037013" y="4537075"/>
          <p14:tracePt t="55168" x="4054475" y="4537075"/>
          <p14:tracePt t="55174" x="4081463" y="4537075"/>
          <p14:tracePt t="55186" x="4098925" y="4537075"/>
          <p14:tracePt t="55202" x="4160838" y="4537075"/>
          <p14:tracePt t="55219" x="4214813" y="4537075"/>
          <p14:tracePt t="55237" x="4232275" y="4537075"/>
          <p14:tracePt t="55287" x="4205288" y="4537075"/>
          <p14:tracePt t="55294" x="4187825" y="4537075"/>
          <p14:tracePt t="55305" x="4160838" y="4537075"/>
          <p14:tracePt t="55320" x="4098925" y="4537075"/>
          <p14:tracePt t="55336" x="4054475" y="4537075"/>
          <p14:tracePt t="55383" x="4054475" y="4527550"/>
          <p14:tracePt t="55686" x="4044950" y="4527550"/>
          <p14:tracePt t="55695" x="4027488" y="4527550"/>
          <p14:tracePt t="55705" x="4010025" y="4527550"/>
          <p14:tracePt t="55721" x="3965575" y="4527550"/>
          <p14:tracePt t="55737" x="3929063" y="4527550"/>
          <p14:tracePt t="55754" x="3902075" y="4527550"/>
          <p14:tracePt t="55771" x="3894138" y="4518025"/>
          <p14:tracePt t="55788" x="3884613" y="4518025"/>
          <p14:tracePt t="56143" x="3875088" y="4518025"/>
          <p14:tracePt t="56191" x="3867150" y="4500563"/>
          <p14:tracePt t="56206" x="3867150" y="4491038"/>
          <p14:tracePt t="56223" x="3867150" y="4483100"/>
          <p14:tracePt t="56303" x="3884613" y="4483100"/>
          <p14:tracePt t="56310" x="3894138" y="4483100"/>
          <p14:tracePt t="56323" x="3911600" y="4483100"/>
          <p14:tracePt t="56340" x="3956050" y="4491038"/>
          <p14:tracePt t="56358" x="3990975" y="4500563"/>
          <p14:tracePt t="56439" x="3983038" y="4500563"/>
          <p14:tracePt t="56447" x="3973513" y="4500563"/>
          <p14:tracePt t="56462" x="3956050" y="4500563"/>
          <p14:tracePt t="56473" x="3946525" y="4500563"/>
          <p14:tracePt t="56494" x="3938588" y="4500563"/>
          <p14:tracePt t="56574" x="3946525" y="4500563"/>
          <p14:tracePt t="56583" x="3956050" y="4500563"/>
          <p14:tracePt t="56592" x="3965575" y="4500563"/>
          <p14:tracePt t="56609" x="3973513" y="4500563"/>
          <p14:tracePt t="57019" x="3965575" y="4500563"/>
          <p14:tracePt t="57034" x="3929063" y="4510088"/>
          <p14:tracePt t="57044" x="3919538" y="4510088"/>
          <p14:tracePt t="57061" x="3894138" y="4510088"/>
          <p14:tracePt t="57178" x="3894138" y="4500563"/>
          <p14:tracePt t="57195" x="3902075" y="4500563"/>
          <p14:tracePt t="57202" x="3911600" y="4491038"/>
          <p14:tracePt t="57227" x="3911600" y="4483100"/>
          <p14:tracePt t="57275" x="3919538" y="4483100"/>
          <p14:tracePt t="57306" x="3929063" y="4473575"/>
          <p14:tracePt t="57315" x="3938588" y="4473575"/>
          <p14:tracePt t="57338" x="3946525" y="4465638"/>
          <p14:tracePt t="58427" x="3956050" y="4456113"/>
          <p14:tracePt t="58434" x="3965575" y="4456113"/>
          <p14:tracePt t="58450" x="3990975" y="4456113"/>
          <p14:tracePt t="58466" x="4017963" y="4438650"/>
          <p14:tracePt t="58482" x="4037013" y="4438650"/>
          <p14:tracePt t="58499" x="4062413" y="4438650"/>
          <p14:tracePt t="58515" x="4098925" y="4429125"/>
          <p14:tracePt t="58532" x="4152900" y="4419600"/>
          <p14:tracePt t="58549" x="4214813" y="4419600"/>
          <p14:tracePt t="58565" x="4259263" y="4419600"/>
          <p14:tracePt t="58634" x="4241800" y="4419600"/>
          <p14:tracePt t="58642" x="4214813" y="4419600"/>
          <p14:tracePt t="58652" x="4197350" y="4419600"/>
          <p14:tracePt t="58666" x="4133850" y="4419600"/>
          <p14:tracePt t="58683" x="4062413" y="4419600"/>
          <p14:tracePt t="58700" x="4000500" y="4419600"/>
          <p14:tracePt t="58715" x="3973513" y="4419600"/>
          <p14:tracePt t="58784" x="4000500" y="4419600"/>
          <p14:tracePt t="58792" x="4027488" y="4419600"/>
          <p14:tracePt t="58800" x="4062413" y="4419600"/>
          <p14:tracePt t="58817" x="4116388" y="4419600"/>
          <p14:tracePt t="58834" x="4179888" y="4429125"/>
          <p14:tracePt t="58850" x="4251325" y="4446588"/>
          <p14:tracePt t="58866" x="4330700" y="4456113"/>
          <p14:tracePt t="58883" x="4375150" y="4456113"/>
          <p14:tracePt t="58954" x="4348163" y="4456113"/>
          <p14:tracePt t="58962" x="4322763" y="4465638"/>
          <p14:tracePt t="58971" x="4303713" y="4465638"/>
          <p14:tracePt t="58984" x="4268788" y="4473575"/>
          <p14:tracePt t="59003" x="4170363" y="4473575"/>
          <p14:tracePt t="59074" x="4179888" y="4473575"/>
          <p14:tracePt t="59083" x="4197350" y="4473575"/>
          <p14:tracePt t="59090" x="4224338" y="4473575"/>
          <p14:tracePt t="59101" x="4259263" y="4473575"/>
          <p14:tracePt t="59118" x="4330700" y="4473575"/>
          <p14:tracePt t="59134" x="4375150" y="4473575"/>
          <p14:tracePt t="59139" x="4394200" y="4473575"/>
          <p14:tracePt t="59153" x="4419600" y="4473575"/>
          <p14:tracePt t="59168" x="4438650" y="4473575"/>
          <p14:tracePt t="59186" x="4527550" y="4473575"/>
          <p14:tracePt t="59202" x="4608513" y="4473575"/>
          <p14:tracePt t="59218" x="4679950" y="4473575"/>
          <p14:tracePt t="59235" x="4803775" y="4473575"/>
          <p14:tracePt t="59252" x="4973638" y="4473575"/>
          <p14:tracePt t="59268" x="5160963" y="4473575"/>
          <p14:tracePt t="59285" x="5348288" y="4473575"/>
          <p14:tracePt t="59302" x="5537200" y="4473575"/>
          <p14:tracePt t="59319" x="5680075" y="4473575"/>
          <p14:tracePt t="59335" x="5732463" y="4473575"/>
          <p14:tracePt t="59375" x="5759450" y="4473575"/>
          <p14:tracePt t="59390" x="5776913" y="4473575"/>
          <p14:tracePt t="59403" x="5786438" y="4473575"/>
          <p14:tracePt t="59420" x="5822950" y="4473575"/>
          <p14:tracePt t="59435" x="5875338" y="4473575"/>
          <p14:tracePt t="59454" x="5965825" y="4473575"/>
          <p14:tracePt t="59470" x="5991225" y="4473575"/>
          <p14:tracePt t="59534" x="6000750" y="4473575"/>
          <p14:tracePt t="59542" x="6018213" y="4473575"/>
          <p14:tracePt t="59558" x="6027738" y="4473575"/>
          <p14:tracePt t="59570" x="6037263" y="4473575"/>
          <p14:tracePt t="59586" x="6045200" y="4473575"/>
          <p14:tracePt t="60350" x="6027738" y="4473575"/>
          <p14:tracePt t="60358" x="5991225" y="4473575"/>
          <p14:tracePt t="60374" x="5768975" y="4465638"/>
          <p14:tracePt t="60391" x="5303838" y="4429125"/>
          <p14:tracePt t="60406" x="4616450" y="4375150"/>
          <p14:tracePt t="60423" x="4000500" y="4330700"/>
          <p14:tracePt t="60440" x="3544888" y="4303713"/>
          <p14:tracePt t="60456" x="3313113" y="4303713"/>
          <p14:tracePt t="60473" x="3232150" y="4303713"/>
          <p14:tracePt t="60575" x="3224213" y="4303713"/>
          <p14:tracePt t="60582" x="3224213" y="4322763"/>
          <p14:tracePt t="60592" x="3224213" y="4340225"/>
          <p14:tracePt t="60607" x="3276600" y="4402138"/>
          <p14:tracePt t="60624" x="3303588" y="4456113"/>
          <p14:tracePt t="60640" x="3348038" y="4473575"/>
          <p14:tracePt t="60657" x="3367088" y="4483100"/>
          <p14:tracePt t="60702" x="3375025" y="4491038"/>
          <p14:tracePt t="60711" x="3384550" y="4491038"/>
          <p14:tracePt t="60774" x="3394075" y="4491038"/>
          <p14:tracePt t="60791" x="3394075" y="4483100"/>
          <p14:tracePt t="60799" x="3394075" y="4473575"/>
          <p14:tracePt t="60809" x="3394075" y="4456113"/>
          <p14:tracePt t="60824" x="3384550" y="4429125"/>
          <p14:tracePt t="60841" x="3367088" y="4402138"/>
          <p14:tracePt t="60858" x="3357563" y="4402138"/>
          <p14:tracePt t="60918" x="3375025" y="4402138"/>
          <p14:tracePt t="60926" x="3402013" y="4402138"/>
          <p14:tracePt t="60942" x="3455988" y="4402138"/>
          <p14:tracePt t="60958" x="3562350" y="4419600"/>
          <p14:tracePt t="60975" x="3714750" y="4456113"/>
          <p14:tracePt t="60992" x="3848100" y="4483100"/>
          <p14:tracePt t="61009" x="3929063" y="4510088"/>
          <p14:tracePt t="61025" x="3946525" y="4510088"/>
          <p14:tracePt t="63051" x="3965575" y="4510088"/>
          <p14:tracePt t="64479" x="3973513" y="4510088"/>
          <p14:tracePt t="64487" x="3983038" y="4510088"/>
          <p14:tracePt t="64494" x="4010025" y="4510088"/>
          <p14:tracePt t="64505" x="4044950" y="4510088"/>
          <p14:tracePt t="64521" x="4214813" y="4510088"/>
          <p14:tracePt t="64538" x="4483100" y="4510088"/>
          <p14:tracePt t="64554" x="4724400" y="4510088"/>
          <p14:tracePt t="64571" x="4938713" y="4510088"/>
          <p14:tracePt t="64589" x="5108575" y="4518025"/>
          <p14:tracePt t="64605" x="5126038" y="4518025"/>
          <p14:tracePt t="64622" x="5143500" y="4537075"/>
          <p14:tracePt t="64638" x="5160963" y="4537075"/>
          <p14:tracePt t="64655" x="5224463" y="4537075"/>
          <p14:tracePt t="64672" x="5286375" y="4537075"/>
          <p14:tracePt t="64689" x="5384800" y="4545013"/>
          <p14:tracePt t="64706" x="5483225" y="4554538"/>
          <p14:tracePt t="64722" x="5545138" y="4554538"/>
          <p14:tracePt t="64739" x="5572125" y="4554538"/>
          <p14:tracePt t="64743" x="5589588" y="4554538"/>
          <p14:tracePt t="64756" x="5599113" y="4554538"/>
          <p14:tracePt t="64773" x="5670550" y="4554538"/>
          <p14:tracePt t="64789" x="5732463" y="4554538"/>
          <p14:tracePt t="64806" x="5822950" y="4554538"/>
          <p14:tracePt t="64822" x="5938838" y="4554538"/>
          <p14:tracePt t="64839" x="6018213" y="4554538"/>
          <p14:tracePt t="64856" x="6045200" y="4554538"/>
          <p14:tracePt t="64910" x="6062663" y="4545013"/>
          <p14:tracePt t="64918" x="6072188" y="4537075"/>
          <p14:tracePt t="64943" x="6089650" y="4537075"/>
          <p14:tracePt t="64959" x="6099175" y="4537075"/>
          <p14:tracePt t="66803" x="6108700" y="4527550"/>
          <p14:tracePt t="66819" x="6099175" y="4527550"/>
          <p14:tracePt t="66827" x="6072188" y="4527550"/>
          <p14:tracePt t="66835" x="5991225" y="4527550"/>
          <p14:tracePt t="66850" x="5697538" y="4527550"/>
          <p14:tracePt t="66866" x="5259388" y="4527550"/>
          <p14:tracePt t="66882" x="4822825" y="4527550"/>
          <p14:tracePt t="66899" x="4419600" y="4518025"/>
          <p14:tracePt t="66915" x="4187825" y="4500563"/>
          <p14:tracePt t="66932" x="4054475" y="4483100"/>
          <p14:tracePt t="66949" x="3965575" y="4473575"/>
          <p14:tracePt t="66965" x="3911600" y="4465638"/>
          <p14:tracePt t="66983" x="3848100" y="4456113"/>
          <p14:tracePt t="66999" x="3768725" y="4456113"/>
          <p14:tracePt t="67016" x="3705225" y="4446588"/>
          <p14:tracePt t="67018" x="3670300" y="4446588"/>
          <p14:tracePt t="67034" x="3633788" y="4446588"/>
          <p14:tracePt t="67178" x="3670300" y="4446588"/>
          <p14:tracePt t="67186" x="3741738" y="4446588"/>
          <p14:tracePt t="67202" x="3929063" y="4446588"/>
          <p14:tracePt t="67218" x="4170363" y="4473575"/>
          <p14:tracePt t="67234" x="4375150" y="4483100"/>
          <p14:tracePt t="67250" x="4537075" y="4483100"/>
          <p14:tracePt t="67267" x="4652963" y="4483100"/>
          <p14:tracePt t="67284" x="4724400" y="4491038"/>
          <p14:tracePt t="67300" x="4813300" y="4510088"/>
          <p14:tracePt t="67317" x="4911725" y="4518025"/>
          <p14:tracePt t="67334" x="5010150" y="4537075"/>
          <p14:tracePt t="67350" x="5099050" y="4545013"/>
          <p14:tracePt t="67367" x="5143500" y="4545013"/>
          <p14:tracePt t="67386" x="5187950" y="4545013"/>
          <p14:tracePt t="67402" x="5214938" y="4545013"/>
          <p14:tracePt t="67434" x="5232400" y="4545013"/>
          <p14:tracePt t="67451" x="5251450" y="4554538"/>
          <p14:tracePt t="67469" x="5268913" y="4554538"/>
          <p14:tracePt t="67484" x="5295900" y="4554538"/>
          <p14:tracePt t="67501" x="5322888" y="4554538"/>
          <p14:tracePt t="67518" x="5330825" y="4554538"/>
          <p14:tracePt t="67534" x="5367338" y="4554538"/>
          <p14:tracePt t="67568" x="5375275" y="4554538"/>
          <p14:tracePt t="67586" x="5411788" y="4554538"/>
          <p14:tracePt t="67602" x="5446713" y="4572000"/>
          <p14:tracePt t="67619" x="5518150" y="4581525"/>
          <p14:tracePt t="67635" x="5599113" y="4589463"/>
          <p14:tracePt t="67652" x="5643563" y="4589463"/>
          <p14:tracePt t="67669" x="5688013" y="4598988"/>
          <p14:tracePt t="67685" x="5705475" y="4598988"/>
          <p14:tracePt t="67702" x="5715000" y="4598988"/>
          <p14:tracePt t="68330" x="5705475" y="4598988"/>
          <p14:tracePt t="68347" x="5697538" y="4598988"/>
          <p14:tracePt t="68362" x="5661025" y="4598988"/>
          <p14:tracePt t="68372" x="5643563" y="4598988"/>
          <p14:tracePt t="68388" x="5599113" y="4598988"/>
          <p14:tracePt t="68405" x="5554663" y="4608513"/>
          <p14:tracePt t="68421" x="5375275" y="4625975"/>
          <p14:tracePt t="68438" x="5214938" y="4633913"/>
          <p14:tracePt t="68455" x="5018088" y="4652963"/>
          <p14:tracePt t="68472" x="4946650" y="4652963"/>
          <p14:tracePt t="68488" x="4840288" y="4652963"/>
          <p14:tracePt t="68506" x="4768850" y="4652963"/>
          <p14:tracePt t="68522" x="4697413" y="4652963"/>
          <p14:tracePt t="68539" x="4598988" y="4660900"/>
          <p14:tracePt t="68555" x="4518025" y="4670425"/>
          <p14:tracePt t="68574" x="4394200" y="4679950"/>
          <p14:tracePt t="68590" x="4295775" y="4679950"/>
          <p14:tracePt t="68607" x="4214813" y="4679950"/>
          <p14:tracePt t="68623" x="4160838" y="4679950"/>
          <p14:tracePt t="68639" x="4152900" y="4679950"/>
          <p14:tracePt t="68656" x="4143375" y="4679950"/>
          <p14:tracePt t="68672" x="4133850" y="4679950"/>
          <p14:tracePt t="68689" x="4116388" y="4679950"/>
          <p14:tracePt t="68726" x="4108450" y="4679950"/>
          <p14:tracePt t="68741" x="4089400" y="4679950"/>
          <p14:tracePt t="68757" x="4054475" y="4679950"/>
          <p14:tracePt t="68774" x="4000500" y="4670425"/>
          <p14:tracePt t="68792" x="3983038" y="4670425"/>
          <p14:tracePt t="68807" x="3973513" y="4670425"/>
          <p14:tracePt t="68854" x="3973513" y="4660900"/>
          <p14:tracePt t="68903" x="3973513" y="4652963"/>
          <p14:tracePt t="68942" x="3990975" y="4652963"/>
          <p14:tracePt t="68951" x="4017963" y="4652963"/>
          <p14:tracePt t="68960" x="4054475" y="4643438"/>
          <p14:tracePt t="68974" x="4125913" y="4633913"/>
          <p14:tracePt t="68991" x="4214813" y="4633913"/>
          <p14:tracePt t="69008" x="4295775" y="4633913"/>
          <p14:tracePt t="69024" x="4375150" y="4633913"/>
          <p14:tracePt t="69040" x="4456113" y="4633913"/>
          <p14:tracePt t="69059" x="4518025" y="4633913"/>
          <p14:tracePt t="69074" x="4572000" y="4633913"/>
          <p14:tracePt t="69091" x="4616450" y="4625975"/>
          <p14:tracePt t="69110" x="4633913" y="4616450"/>
          <p14:tracePt t="69151" x="4633913" y="4608513"/>
          <p14:tracePt t="69174" x="4643438" y="4608513"/>
          <p14:tracePt t="69191" x="4643438" y="4598988"/>
          <p14:tracePt t="69198" x="4652963" y="4598988"/>
          <p14:tracePt t="69222" x="4652963" y="4589463"/>
          <p14:tracePt t="69238" x="4652963" y="4581525"/>
          <p14:tracePt t="69262" x="4652963" y="4572000"/>
          <p14:tracePt t="69271" x="4652963" y="4562475"/>
          <p14:tracePt t="69286" x="4652963" y="4554538"/>
          <p14:tracePt t="69302" x="4652963" y="4545013"/>
          <p14:tracePt t="69312" x="4652963" y="4537075"/>
          <p14:tracePt t="69327" x="4652963" y="4518025"/>
          <p14:tracePt t="69342" x="4652963" y="4510088"/>
          <p14:tracePt t="69359" x="4652963" y="4491038"/>
          <p14:tracePt t="69375" x="4643438" y="4483100"/>
          <p14:tracePt t="69409" x="4625975" y="4483100"/>
          <p14:tracePt t="69425" x="4616450" y="4483100"/>
          <p14:tracePt t="69934" x="4633913" y="4483100"/>
          <p14:tracePt t="69943" x="4679950" y="4483100"/>
          <p14:tracePt t="69950" x="4741863" y="4483100"/>
          <p14:tracePt t="69961" x="4813300" y="4483100"/>
          <p14:tracePt t="69978" x="4956175" y="4491038"/>
          <p14:tracePt t="69994" x="5081588" y="4500563"/>
          <p14:tracePt t="70013" x="5187950" y="4500563"/>
          <p14:tracePt t="70032" x="5276850" y="4510088"/>
          <p14:tracePt t="70045" x="5357813" y="4527550"/>
          <p14:tracePt t="70062" x="5411788" y="4527550"/>
          <p14:tracePt t="70077" x="5438775" y="4527550"/>
          <p14:tracePt t="70198" x="5446713" y="4527550"/>
          <p14:tracePt t="70206" x="5456238" y="4527550"/>
          <p14:tracePt t="70582" x="5465763" y="4537075"/>
          <p14:tracePt t="70590" x="5465763" y="4545013"/>
          <p14:tracePt t="70601" x="5456238" y="4554538"/>
          <p14:tracePt t="70614" x="5357813" y="4562475"/>
          <p14:tracePt t="70630" x="5197475" y="4608513"/>
          <p14:tracePt t="70647" x="5000625" y="4643438"/>
          <p14:tracePt t="70664" x="4830763" y="4679950"/>
          <p14:tracePt t="70680" x="4679950" y="4697413"/>
          <p14:tracePt t="70697" x="4589463" y="4714875"/>
          <p14:tracePt t="70714" x="4527550" y="4732338"/>
          <p14:tracePt t="70731" x="4510088" y="4741863"/>
          <p14:tracePt t="70766" x="4491038" y="4741863"/>
          <p14:tracePt t="70782" x="4473575" y="4741863"/>
          <p14:tracePt t="70798" x="4446588" y="4751388"/>
          <p14:tracePt t="70815" x="4402138" y="4751388"/>
          <p14:tracePt t="70832" x="4367213" y="4751388"/>
          <p14:tracePt t="70848" x="4340225" y="4732338"/>
          <p14:tracePt t="70864" x="4295775" y="4714875"/>
          <p14:tracePt t="70881" x="4251325" y="4697413"/>
          <p14:tracePt t="70898" x="4224338" y="4679950"/>
          <p14:tracePt t="70915" x="4205288" y="4679950"/>
          <p14:tracePt t="70931" x="4187825" y="4679950"/>
          <p14:tracePt t="70952" x="4170363" y="4670425"/>
          <p14:tracePt t="70968" x="4160838" y="4670425"/>
          <p14:tracePt t="70982" x="4143375" y="4652963"/>
          <p14:tracePt t="70999" x="4133850" y="4643438"/>
          <p14:tracePt t="71016" x="4133850" y="4633913"/>
          <p14:tracePt t="71033" x="4133850" y="4625975"/>
          <p14:tracePt t="71050" x="4133850" y="4616450"/>
          <p14:tracePt t="71065" x="4133850" y="4598988"/>
          <p14:tracePt t="71082" x="4133850" y="4589463"/>
          <p14:tracePt t="71099" x="4133850" y="4572000"/>
          <p14:tracePt t="71115" x="4125913" y="4554538"/>
          <p14:tracePt t="71133" x="4116388" y="4518025"/>
          <p14:tracePt t="71166" x="4098925" y="4510088"/>
          <p14:tracePt t="71206" x="4098925" y="4500563"/>
          <p14:tracePt t="72547" x="4089400" y="4500563"/>
          <p14:tracePt t="72562" x="4081463" y="4500563"/>
          <p14:tracePt t="72572" x="4081463" y="4518025"/>
          <p14:tracePt t="72588" x="4081463" y="4572000"/>
          <p14:tracePt t="72605" x="4081463" y="4625975"/>
          <p14:tracePt t="72621" x="4089400" y="4660900"/>
          <p14:tracePt t="72638" x="4143375" y="4741863"/>
          <p14:tracePt t="72657" x="4241800" y="4822825"/>
          <p14:tracePt t="72672" x="4276725" y="4848225"/>
          <p14:tracePt t="72689" x="4483100" y="4938713"/>
          <p14:tracePt t="72706" x="4652963" y="4991100"/>
          <p14:tracePt t="72722" x="4813300" y="5027613"/>
          <p14:tracePt t="72739" x="4929188" y="5054600"/>
          <p14:tracePt t="72756" x="5010150" y="5054600"/>
          <p14:tracePt t="72772" x="5062538" y="5054600"/>
          <p14:tracePt t="72789" x="5116513" y="5054600"/>
          <p14:tracePt t="72795" x="5143500" y="5054600"/>
          <p14:tracePt t="72806" x="5170488" y="5054600"/>
          <p14:tracePt t="72822" x="5224463" y="5037138"/>
          <p14:tracePt t="72839" x="5295900" y="5027613"/>
          <p14:tracePt t="72857" x="5402263" y="5000625"/>
          <p14:tracePt t="72873" x="5473700" y="4983163"/>
          <p14:tracePt t="72890" x="5554663" y="4938713"/>
          <p14:tracePt t="72906" x="5608638" y="4902200"/>
          <p14:tracePt t="72923" x="5626100" y="4875213"/>
          <p14:tracePt t="72940" x="5653088" y="4840288"/>
          <p14:tracePt t="72956" x="5688013" y="4795838"/>
          <p14:tracePt t="72973" x="5705475" y="4776788"/>
          <p14:tracePt t="72990" x="5715000" y="4768850"/>
          <p14:tracePt t="73006" x="5724525" y="4751388"/>
          <p14:tracePt t="73023" x="5732463" y="4751388"/>
          <p14:tracePt t="73042" x="5751513" y="4732338"/>
          <p14:tracePt t="73059" x="5776913" y="4714875"/>
          <p14:tracePt t="73074" x="5795963" y="4697413"/>
          <p14:tracePt t="73091" x="5830888" y="4670425"/>
          <p14:tracePt t="73107" x="5857875" y="4652963"/>
          <p14:tracePt t="73124" x="5875338" y="4633913"/>
          <p14:tracePt t="73140" x="5894388" y="4625975"/>
          <p14:tracePt t="73157" x="5902325" y="4616450"/>
          <p14:tracePt t="73174" x="5919788" y="4598988"/>
          <p14:tracePt t="73190" x="5929313" y="4589463"/>
          <p14:tracePt t="73207" x="5938838" y="4581525"/>
          <p14:tracePt t="73224" x="5946775" y="4572000"/>
          <p14:tracePt t="73242" x="5946775" y="4554538"/>
          <p14:tracePt t="73274" x="5956300" y="4554538"/>
          <p14:tracePt t="74790" x="5956300" y="4545013"/>
          <p14:tracePt t="74806" x="5938838" y="4554538"/>
          <p14:tracePt t="74816" x="5929313" y="4562475"/>
          <p14:tracePt t="74831" x="5840413" y="4608513"/>
          <p14:tracePt t="74847" x="5670550" y="4670425"/>
          <p14:tracePt t="74864" x="5473700" y="4741863"/>
          <p14:tracePt t="74882" x="5232400" y="4803775"/>
          <p14:tracePt t="74897" x="5000625" y="4867275"/>
          <p14:tracePt t="74914" x="4813300" y="4919663"/>
          <p14:tracePt t="74931" x="4633913" y="4956175"/>
          <p14:tracePt t="74947" x="4491038" y="4991100"/>
          <p14:tracePt t="74950" x="4429125" y="5010150"/>
          <p14:tracePt t="74965" x="4295775" y="5027613"/>
          <p14:tracePt t="74982" x="4160838" y="5045075"/>
          <p14:tracePt t="74998" x="4108450" y="5045075"/>
          <p14:tracePt t="75014" x="4044950" y="5054600"/>
          <p14:tracePt t="75031" x="3983038" y="5072063"/>
          <p14:tracePt t="75048" x="3929063" y="5081588"/>
          <p14:tracePt t="75064" x="3911600" y="5099050"/>
          <p14:tracePt t="75082" x="3884613" y="5099050"/>
          <p14:tracePt t="75098" x="3840163" y="5099050"/>
          <p14:tracePt t="75115" x="3795713" y="5099050"/>
          <p14:tracePt t="75134" x="3732213" y="5099050"/>
          <p14:tracePt t="75149" x="3697288" y="5099050"/>
          <p14:tracePt t="75166" x="3670300" y="5099050"/>
          <p14:tracePt t="75183" x="3633788" y="5099050"/>
          <p14:tracePt t="75238" x="3625850" y="5099050"/>
          <p14:tracePt t="75287" x="3625850" y="5089525"/>
          <p14:tracePt t="75303" x="3625850" y="5081588"/>
          <p14:tracePt t="75350" x="3625850" y="5072063"/>
          <p14:tracePt t="75383" x="3625850" y="5062538"/>
          <p14:tracePt t="75390" x="3633788" y="5054600"/>
          <p14:tracePt t="75416" x="3652838" y="5045075"/>
          <p14:tracePt t="75422" x="3652838" y="5037138"/>
          <p14:tracePt t="75446" x="3660775" y="5037138"/>
          <p14:tracePt t="75463" x="3660775" y="5027613"/>
          <p14:tracePt t="75558" x="3679825" y="5027613"/>
          <p14:tracePt t="75574" x="3697288" y="5027613"/>
          <p14:tracePt t="75584" x="3714750" y="5027613"/>
          <p14:tracePt t="75600" x="3776663" y="5027613"/>
          <p14:tracePt t="75618" x="3867150" y="5027613"/>
          <p14:tracePt t="75633" x="3919538" y="5027613"/>
          <p14:tracePt t="75650" x="3956050" y="5027613"/>
          <p14:tracePt t="75669" x="3973513" y="5027613"/>
          <p14:tracePt t="75766" x="3983038" y="5027613"/>
          <p14:tracePt t="75782" x="3990975" y="5027613"/>
          <p14:tracePt t="75790" x="4000500" y="5027613"/>
          <p14:tracePt t="75806" x="4010025" y="5027613"/>
          <p14:tracePt t="75822" x="4027488" y="5027613"/>
          <p14:tracePt t="75834" x="4037013" y="5027613"/>
          <p14:tracePt t="75851" x="4054475" y="5027613"/>
          <p14:tracePt t="75869" x="4062413" y="5027613"/>
          <p14:tracePt t="75886" x="4081463" y="5027613"/>
          <p14:tracePt t="75902" x="4089400" y="5027613"/>
          <p14:tracePt t="75918" x="4125913" y="5027613"/>
          <p14:tracePt t="75935" x="4160838" y="5027613"/>
          <p14:tracePt t="75952" x="4197350" y="5027613"/>
          <p14:tracePt t="75969" x="4241800" y="5027613"/>
          <p14:tracePt t="75985" x="4276725" y="5027613"/>
          <p14:tracePt t="76002" x="4295775" y="5027613"/>
          <p14:tracePt t="76038" x="4303713" y="5027613"/>
          <p14:tracePt t="76062" x="4322763" y="5037138"/>
          <p14:tracePt t="76078" x="4330700" y="5037138"/>
          <p14:tracePt t="76088" x="4340225" y="5037138"/>
          <p14:tracePt t="76102" x="4367213" y="5037138"/>
          <p14:tracePt t="76120" x="4394200" y="5054600"/>
          <p14:tracePt t="76136" x="4402138" y="5054600"/>
          <p14:tracePt t="76214" x="4411663" y="5054600"/>
          <p14:tracePt t="76302" x="4384675" y="5054600"/>
          <p14:tracePt t="76310" x="4357688" y="5054600"/>
          <p14:tracePt t="76321" x="4330700" y="5054600"/>
          <p14:tracePt t="76337" x="4241800" y="5054600"/>
          <p14:tracePt t="76354" x="4143375" y="5054600"/>
          <p14:tracePt t="76370" x="4062413" y="5054600"/>
          <p14:tracePt t="76387" x="4044950" y="5054600"/>
          <p14:tracePt t="76403" x="4037013" y="5054600"/>
          <p14:tracePt t="76522" x="4044950" y="5054600"/>
          <p14:tracePt t="76530" x="4054475" y="5054600"/>
          <p14:tracePt t="76541" x="4071938" y="5054600"/>
          <p14:tracePt t="76554" x="4098925" y="5054600"/>
          <p14:tracePt t="76571" x="4116388" y="5054600"/>
          <p14:tracePt t="76587" x="4133850" y="5054600"/>
          <p14:tracePt t="76604" x="4143375" y="5054600"/>
          <p14:tracePt t="76621" x="4160838" y="5054600"/>
          <p14:tracePt t="76637" x="4187825" y="5054600"/>
          <p14:tracePt t="76654" x="4214813" y="5054600"/>
          <p14:tracePt t="76671" x="4241800" y="5054600"/>
          <p14:tracePt t="76688" x="4268788" y="5054600"/>
          <p14:tracePt t="76690" x="4276725" y="5054600"/>
          <p14:tracePt t="76706" x="4313238" y="5054600"/>
          <p14:tracePt t="76722" x="4367213" y="5054600"/>
          <p14:tracePt t="76738" x="4438650" y="5054600"/>
          <p14:tracePt t="76755" x="4491038" y="5054600"/>
          <p14:tracePt t="76772" x="4554538" y="5054600"/>
          <p14:tracePt t="76788" x="4608513" y="5054600"/>
          <p14:tracePt t="76805" x="4652963" y="5054600"/>
          <p14:tracePt t="76811" x="4660900" y="5054600"/>
          <p14:tracePt t="76822" x="4670425" y="5054600"/>
          <p14:tracePt t="76838" x="4705350" y="5054600"/>
          <p14:tracePt t="76855" x="4741863" y="5054600"/>
          <p14:tracePt t="76874" x="4830763" y="5062538"/>
          <p14:tracePt t="76890" x="4894263" y="5062538"/>
          <p14:tracePt t="76906" x="4956175" y="5062538"/>
          <p14:tracePt t="76922" x="5027613" y="5062538"/>
          <p14:tracePt t="76939" x="5089525" y="5062538"/>
          <p14:tracePt t="76956" x="5160963" y="5062538"/>
          <p14:tracePt t="76972" x="5241925" y="5062538"/>
          <p14:tracePt t="76989" x="5295900" y="5062538"/>
          <p14:tracePt t="77006" x="5357813" y="5062538"/>
          <p14:tracePt t="77023" x="5411788" y="5072063"/>
          <p14:tracePt t="77039" x="5465763" y="5072063"/>
          <p14:tracePt t="77042" x="5491163" y="5072063"/>
          <p14:tracePt t="77056" x="5518150" y="5072063"/>
          <p14:tracePt t="77073" x="5572125" y="5072063"/>
          <p14:tracePt t="77090" x="5599113" y="5072063"/>
          <p14:tracePt t="77106" x="5626100" y="5072063"/>
          <p14:tracePt t="77123" x="5661025" y="5072063"/>
          <p14:tracePt t="77140" x="5705475" y="5072063"/>
          <p14:tracePt t="77157" x="5768975" y="5072063"/>
          <p14:tracePt t="77173" x="5822950" y="5072063"/>
          <p14:tracePt t="77190" x="5867400" y="5072063"/>
          <p14:tracePt t="77207" x="5884863" y="5072063"/>
          <p14:tracePt t="77223" x="5894388" y="5072063"/>
          <p14:tracePt t="77241" x="5919788" y="5072063"/>
          <p14:tracePt t="77258" x="5938838" y="5072063"/>
          <p14:tracePt t="77322" x="5946775" y="5072063"/>
          <p14:tracePt t="77339" x="5956300" y="5072063"/>
          <p14:tracePt t="77346" x="5965825" y="5072063"/>
          <p14:tracePt t="77357" x="5973763" y="5072063"/>
          <p14:tracePt t="77374" x="5983288" y="5072063"/>
          <p14:tracePt t="77402" x="5991225" y="5072063"/>
          <p14:tracePt t="77419" x="6000750" y="5072063"/>
          <p14:tracePt t="77435" x="6010275" y="5072063"/>
          <p14:tracePt t="77444" x="6027738" y="5072063"/>
          <p14:tracePt t="77459" x="6045200" y="5072063"/>
          <p14:tracePt t="77474" x="6081713" y="5072063"/>
          <p14:tracePt t="77491" x="6108700" y="5072063"/>
          <p14:tracePt t="77508" x="6134100" y="5072063"/>
          <p14:tracePt t="77524" x="6153150" y="5062538"/>
          <p14:tracePt t="77541" x="6170613" y="5062538"/>
          <p14:tracePt t="77558" x="6197600" y="5054600"/>
          <p14:tracePt t="77574" x="6224588" y="5045075"/>
          <p14:tracePt t="77593" x="6259513" y="5027613"/>
          <p14:tracePt t="77609" x="6276975" y="5018088"/>
          <p14:tracePt t="77626" x="6286500" y="5010150"/>
          <p14:tracePt t="77642" x="6303963" y="5010150"/>
          <p14:tracePt t="77659" x="6313488" y="5010150"/>
          <p14:tracePt t="77675" x="6330950" y="5010150"/>
          <p14:tracePt t="77692" x="6348413" y="5000625"/>
          <p14:tracePt t="77709" x="6367463" y="5000625"/>
          <p14:tracePt t="77725" x="6384925" y="5000625"/>
          <p14:tracePt t="77742" x="6394450" y="5000625"/>
          <p14:tracePt t="77761" x="6411913" y="5000625"/>
          <p14:tracePt t="77775" x="6419850" y="5000625"/>
          <p14:tracePt t="77793" x="6429375" y="4991100"/>
          <p14:tracePt t="77810" x="6446838" y="4983163"/>
          <p14:tracePt t="77826" x="6465888" y="4983163"/>
          <p14:tracePt t="77866" x="6473825" y="4983163"/>
          <p14:tracePt t="77898" x="6483350" y="4983163"/>
          <p14:tracePt t="77922" x="6491288" y="4983163"/>
          <p14:tracePt t="77930" x="6500813" y="4983163"/>
          <p14:tracePt t="77943" x="6510338" y="4983163"/>
          <p14:tracePt t="78602" x="6500813" y="4983163"/>
          <p14:tracePt t="78611" x="6483350" y="4973638"/>
          <p14:tracePt t="78619" x="6446838" y="4973638"/>
          <p14:tracePt t="78629" x="6429375" y="4973638"/>
          <p14:tracePt t="78645" x="6384925" y="4973638"/>
          <p14:tracePt t="78662" x="6269038" y="4956175"/>
          <p14:tracePt t="78681" x="6000750" y="4929188"/>
          <p14:tracePt t="78696" x="5938838" y="4919663"/>
          <p14:tracePt t="78714" x="5848350" y="4911725"/>
          <p14:tracePt t="78730" x="5813425" y="4911725"/>
          <p14:tracePt t="78747" x="5776913" y="4911725"/>
          <p14:tracePt t="78763" x="5732463" y="4911725"/>
          <p14:tracePt t="78780" x="5697538" y="4911725"/>
          <p14:tracePt t="78796" x="5599113" y="4919663"/>
          <p14:tracePt t="78813" x="5473700" y="4946650"/>
          <p14:tracePt t="78830" x="5322888" y="4965700"/>
          <p14:tracePt t="78836" x="5295900" y="4965700"/>
          <p14:tracePt t="78846" x="5241925" y="4965700"/>
          <p14:tracePt t="78864" x="5089525" y="4965700"/>
          <p14:tracePt t="78881" x="4894263" y="4965700"/>
          <p14:tracePt t="78897" x="4751388" y="4965700"/>
          <p14:tracePt t="78914" x="4608513" y="4965700"/>
          <p14:tracePt t="78930" x="4500563" y="4973638"/>
          <p14:tracePt t="78947" x="4411663" y="4973638"/>
          <p14:tracePt t="78964" x="4322763" y="4983163"/>
          <p14:tracePt t="78980" x="4259263" y="4983163"/>
          <p14:tracePt t="78997" x="4224338" y="4991100"/>
          <p14:tracePt t="79258" x="4232275" y="4991100"/>
          <p14:tracePt t="79266" x="4241800" y="4991100"/>
          <p14:tracePt t="79282" x="4268788" y="4991100"/>
          <p14:tracePt t="79298" x="4295775" y="4991100"/>
          <p14:tracePt t="79317" x="4322763" y="4991100"/>
          <p14:tracePt t="79322" x="4340225" y="4991100"/>
          <p14:tracePt t="79338" x="4348163" y="4991100"/>
          <p14:tracePt t="79348" x="4357688" y="4991100"/>
          <p14:tracePt t="79374" x="4375150" y="4991100"/>
          <p14:tracePt t="79390" x="4384675" y="4991100"/>
          <p14:tracePt t="79401" x="4402138" y="4991100"/>
          <p14:tracePt t="79416" x="4411663" y="4991100"/>
          <p14:tracePt t="79432" x="4429125" y="4991100"/>
          <p14:tracePt t="79449" x="4473575" y="4991100"/>
          <p14:tracePt t="79465" x="4527550" y="4991100"/>
          <p14:tracePt t="79482" x="4581525" y="4991100"/>
          <p14:tracePt t="79502" x="4633913" y="4991100"/>
          <p14:tracePt t="79516" x="4652963" y="4983163"/>
          <p14:tracePt t="79553" x="4660900" y="4973638"/>
          <p14:tracePt t="79569" x="4660900" y="4965700"/>
          <p14:tracePt t="79583" x="4687888" y="4965700"/>
          <p14:tracePt t="79600" x="4724400" y="4965700"/>
          <p14:tracePt t="79616" x="4776788" y="4965700"/>
          <p14:tracePt t="79633" x="4822825" y="4965700"/>
          <p14:tracePt t="79649" x="4867275" y="4965700"/>
          <p14:tracePt t="79666" x="4875213" y="4965700"/>
          <p14:tracePt t="80342" x="4875213" y="4956175"/>
          <p14:tracePt t="81794" x="4875213" y="4946650"/>
          <p14:tracePt t="81810" x="4857750" y="4946650"/>
          <p14:tracePt t="81818" x="4848225" y="4946650"/>
          <p14:tracePt t="81828" x="4840288" y="4946650"/>
          <p14:tracePt t="81842" x="4830763" y="4946650"/>
          <p14:tracePt t="81858" x="4822825" y="4946650"/>
          <p14:tracePt t="82050" x="4813300" y="4946650"/>
          <p14:tracePt t="82058" x="4803775" y="4946650"/>
          <p14:tracePt t="82076" x="4768850" y="4946650"/>
          <p14:tracePt t="82092" x="4714875" y="4946650"/>
          <p14:tracePt t="82109" x="4589463" y="4946650"/>
          <p14:tracePt t="82126" x="4446588" y="4929188"/>
          <p14:tracePt t="82143" x="4330700" y="4919663"/>
          <p14:tracePt t="82162" x="4286250" y="4919663"/>
          <p14:tracePt t="82274" x="4286250" y="4911725"/>
          <p14:tracePt t="82306" x="4295775" y="4902200"/>
          <p14:tracePt t="82323" x="4295775" y="4894263"/>
          <p14:tracePt t="82331" x="4303713" y="4894263"/>
          <p14:tracePt t="82343" x="4303713" y="4875213"/>
          <p14:tracePt t="82362" x="4303713" y="4848225"/>
          <p14:tracePt t="82378" x="4303713" y="4803775"/>
          <p14:tracePt t="82394" x="4303713" y="4751388"/>
          <p14:tracePt t="82411" x="4303713" y="4732338"/>
          <p14:tracePt t="82428" x="4276725" y="4714875"/>
          <p14:tracePt t="82444" x="4276725" y="4697413"/>
          <p14:tracePt t="82602" x="4286250" y="4697413"/>
          <p14:tracePt t="82610" x="4303713" y="4697413"/>
          <p14:tracePt t="82619" x="4322763" y="4697413"/>
          <p14:tracePt t="82629" x="4348163" y="4697413"/>
          <p14:tracePt t="82645" x="4429125" y="4697413"/>
          <p14:tracePt t="82661" x="4545013" y="4687888"/>
          <p14:tracePt t="82681" x="4759325" y="4660900"/>
          <p14:tracePt t="82695" x="4830763" y="4652963"/>
          <p14:tracePt t="82712" x="4965700" y="4633913"/>
          <p14:tracePt t="82714" x="5027613" y="4625975"/>
          <p14:tracePt t="82729" x="5133975" y="4608513"/>
          <p14:tracePt t="82746" x="5187950" y="4608513"/>
          <p14:tracePt t="82762" x="5214938" y="4598988"/>
          <p14:tracePt t="82780" x="5251450" y="4598988"/>
          <p14:tracePt t="82795" x="5276850" y="4598988"/>
          <p14:tracePt t="82812" x="5313363" y="4598988"/>
          <p14:tracePt t="82830" x="5357813" y="4598988"/>
          <p14:tracePt t="82846" x="5419725" y="4598988"/>
          <p14:tracePt t="82851" x="5473700" y="4589463"/>
          <p14:tracePt t="82863" x="5527675" y="4581525"/>
          <p14:tracePt t="82881" x="5626100" y="4581525"/>
          <p14:tracePt t="82897" x="5697538" y="4581525"/>
          <p14:tracePt t="82913" x="5786438" y="4572000"/>
          <p14:tracePt t="82930" x="5857875" y="4572000"/>
          <p14:tracePt t="82946" x="5946775" y="4562475"/>
          <p14:tracePt t="82963" x="5983288" y="4554538"/>
          <p14:tracePt t="82981" x="6000750" y="4554538"/>
          <p14:tracePt t="82996" x="6018213" y="4554538"/>
          <p14:tracePt t="83013" x="6027738" y="4545013"/>
          <p14:tracePt t="83030" x="6045200" y="4537075"/>
          <p14:tracePt t="83046" x="6054725" y="4537075"/>
          <p14:tracePt t="83064" x="6072188" y="4537075"/>
          <p14:tracePt t="83081" x="6108700" y="4518025"/>
          <p14:tracePt t="83098" x="6126163" y="4518025"/>
          <p14:tracePt t="83114" x="6143625" y="4510088"/>
          <p14:tracePt t="83283" x="6134100" y="4510088"/>
          <p14:tracePt t="83442" x="6126163" y="4510088"/>
          <p14:tracePt t="83458" x="6116638" y="4510088"/>
          <p14:tracePt t="83467" x="6099175" y="4510088"/>
          <p14:tracePt t="83482" x="6045200" y="4510088"/>
          <p14:tracePt t="83498" x="5991225" y="4510088"/>
          <p14:tracePt t="83515" x="5929313" y="4510088"/>
          <p14:tracePt t="83533" x="5875338" y="4510088"/>
          <p14:tracePt t="83548" x="5840413" y="4510088"/>
          <p14:tracePt t="83565" x="5830888" y="4518025"/>
          <p14:tracePt t="83634" x="5813425" y="4518025"/>
          <p14:tracePt t="83642" x="5803900" y="4518025"/>
          <p14:tracePt t="83652" x="5776913" y="4518025"/>
          <p14:tracePt t="83666" x="5751513" y="4510088"/>
          <p14:tracePt t="83770" x="5759450" y="4510088"/>
          <p14:tracePt t="83778" x="5776913" y="4510088"/>
          <p14:tracePt t="83787" x="5795963" y="4510088"/>
          <p14:tracePt t="83801" x="5857875" y="4510088"/>
          <p14:tracePt t="83817" x="5973763" y="4510088"/>
          <p14:tracePt t="83834" x="6108700" y="4510088"/>
          <p14:tracePt t="83850" x="6224588" y="4510088"/>
          <p14:tracePt t="83867" x="6313488" y="4510088"/>
          <p14:tracePt t="83883" x="6357938" y="4510088"/>
          <p14:tracePt t="84002" x="6375400" y="4510088"/>
          <p14:tracePt t="84010" x="6384925" y="4510088"/>
          <p14:tracePt t="84020" x="6402388" y="4510088"/>
          <p14:tracePt t="84035" x="6438900" y="4510088"/>
          <p14:tracePt t="84051" x="6473825" y="4510088"/>
          <p14:tracePt t="84067" x="6518275" y="4510088"/>
          <p14:tracePt t="84084" x="6562725" y="4510088"/>
          <p14:tracePt t="84101" x="6599238" y="4510088"/>
          <p14:tracePt t="84117" x="6626225" y="4518025"/>
          <p14:tracePt t="84135" x="6653213" y="4518025"/>
          <p14:tracePt t="84151" x="6670675" y="4518025"/>
          <p14:tracePt t="88694" x="6680200" y="4518025"/>
          <p14:tracePt t="88719" x="6661150" y="4518025"/>
          <p14:tracePt t="88742" x="6653213" y="4518025"/>
          <p14:tracePt t="88774" x="6653213" y="4537075"/>
          <p14:tracePt t="88782" x="6653213" y="4545013"/>
          <p14:tracePt t="88806" x="6653213" y="4554538"/>
          <p14:tracePt t="88814" x="6653213" y="4562475"/>
          <p14:tracePt t="88823" x="6653213" y="4572000"/>
          <p14:tracePt t="88839" x="6653213" y="4589463"/>
          <p14:tracePt t="88854" x="6670675" y="4608513"/>
          <p14:tracePt t="88871" x="6697663" y="4625975"/>
          <p14:tracePt t="88886" x="6751638" y="4643438"/>
          <p14:tracePt t="88903" x="6804025" y="4670425"/>
          <p14:tracePt t="88920" x="6848475" y="4687888"/>
          <p14:tracePt t="88936" x="6919913" y="4714875"/>
          <p14:tracePt t="88953" x="6983413" y="4751388"/>
          <p14:tracePt t="88970" x="7018338" y="4759325"/>
          <p14:tracePt t="88987" x="7045325" y="4795838"/>
          <p14:tracePt t="89004" x="7054850" y="4813300"/>
          <p14:tracePt t="89022" x="7081838" y="4848225"/>
          <p14:tracePt t="89038" x="7081838" y="4857750"/>
          <p14:tracePt t="89054" x="7081838" y="4894263"/>
          <p14:tracePt t="89071" x="7081838" y="4919663"/>
          <p14:tracePt t="89087" x="7072313" y="4946650"/>
          <p14:tracePt t="89104" x="7072313" y="4965700"/>
          <p14:tracePt t="89121" x="7072313" y="4983163"/>
          <p14:tracePt t="89206" x="7072313" y="5000625"/>
          <p14:tracePt t="89222" x="7072313" y="5010150"/>
          <p14:tracePt t="89246" x="7081838" y="5010150"/>
          <p14:tracePt t="89255" x="7089775" y="5010150"/>
          <p14:tracePt t="89262" x="7099300" y="5010150"/>
          <p14:tracePt t="89273" x="7116763" y="5010150"/>
          <p14:tracePt t="89288" x="7153275" y="5010150"/>
          <p14:tracePt t="89305" x="7180263" y="5000625"/>
          <p14:tracePt t="89321" x="7215188" y="4991100"/>
          <p14:tracePt t="89338" x="7251700" y="4983163"/>
          <p14:tracePt t="89355" x="7296150" y="4973638"/>
          <p14:tracePt t="89360" x="7313613" y="4973638"/>
          <p14:tracePt t="89373" x="7348538" y="4965700"/>
          <p14:tracePt t="89389" x="7367588" y="4965700"/>
          <p14:tracePt t="89430" x="7375525" y="4956175"/>
          <p14:tracePt t="89518" x="7367588" y="4956175"/>
          <p14:tracePt t="89526" x="7358063" y="4956175"/>
          <p14:tracePt t="90238" x="7348538" y="4956175"/>
          <p14:tracePt t="90254" x="7331075" y="4956175"/>
          <p14:tracePt t="90263" x="7323138" y="4946650"/>
          <p14:tracePt t="90275" x="7304088" y="4938713"/>
          <p14:tracePt t="90293" x="7215188" y="4911725"/>
          <p14:tracePt t="90310" x="7062788" y="4867275"/>
          <p14:tracePt t="90326" x="6813550" y="4776788"/>
          <p14:tracePt t="90342" x="6394450" y="4633913"/>
          <p14:tracePt t="90360" x="5919788" y="4446588"/>
          <p14:tracePt t="90377" x="5402263" y="4268788"/>
          <p14:tracePt t="90394" x="4956175" y="4125913"/>
          <p14:tracePt t="90410" x="4545013" y="4010025"/>
          <p14:tracePt t="90426" x="4152900" y="3894138"/>
          <p14:tracePt t="90443" x="3830638" y="3795713"/>
          <p14:tracePt t="90461" x="3616325" y="3732213"/>
          <p14:tracePt t="90476" x="3455988" y="3679825"/>
          <p14:tracePt t="90492" x="3330575" y="3643313"/>
          <p14:tracePt t="90510" x="3232150" y="3616325"/>
          <p14:tracePt t="90526" x="3160713" y="3589338"/>
          <p14:tracePt t="90543" x="3081338" y="3571875"/>
          <p14:tracePt t="90561" x="2982913" y="3527425"/>
          <p14:tracePt t="90577" x="2911475" y="3482975"/>
          <p14:tracePt t="90594" x="2822575" y="3438525"/>
          <p14:tracePt t="90610" x="2714625" y="3384550"/>
          <p14:tracePt t="90627" x="2598738" y="3330575"/>
          <p14:tracePt t="90644" x="2509838" y="3286125"/>
          <p14:tracePt t="90661" x="2455863" y="3251200"/>
          <p14:tracePt t="90677" x="2438400" y="3214688"/>
          <p14:tracePt t="90694" x="2428875" y="3187700"/>
          <p14:tracePt t="90710" x="2411413" y="3125788"/>
          <p14:tracePt t="90728" x="2366963" y="3044825"/>
          <p14:tracePt t="90746" x="2330450" y="2919413"/>
          <p14:tracePt t="90762" x="2303463" y="2840038"/>
          <p14:tracePt t="90778" x="2286000" y="2786063"/>
          <p14:tracePt t="90794" x="2286000" y="2741613"/>
          <p14:tracePt t="90811" x="2286000" y="2714625"/>
          <p14:tracePt t="90828" x="2286000" y="2670175"/>
          <p14:tracePt t="90844" x="2286000" y="2660650"/>
          <p14:tracePt t="90862" x="2286000" y="2643188"/>
          <p14:tracePt t="90894" x="2286000" y="2625725"/>
          <p14:tracePt t="90911" x="2303463" y="2616200"/>
          <p14:tracePt t="90929" x="2347913" y="2598738"/>
          <p14:tracePt t="90946" x="2374900" y="2571750"/>
          <p14:tracePt t="90962" x="2384425" y="2554288"/>
          <p14:tracePt t="90978" x="2411413" y="2536825"/>
          <p14:tracePt t="90995" x="2411413" y="2527300"/>
          <p14:tracePt t="91012" x="2419350" y="2517775"/>
          <p14:tracePt t="91028" x="2438400" y="2490788"/>
          <p14:tracePt t="91045" x="2446338" y="2482850"/>
          <p14:tracePt t="91063" x="2446338" y="2465388"/>
          <p14:tracePt t="91078" x="2455863" y="2446338"/>
          <p14:tracePt t="91095" x="2465388" y="2446338"/>
          <p14:tracePt t="91122" x="2465388" y="2438400"/>
          <p14:tracePt t="91251" x="2482850" y="2438400"/>
          <p14:tracePt t="91266" x="2490788" y="2419350"/>
          <p14:tracePt t="91274" x="2500313" y="2411413"/>
          <p14:tracePt t="91282" x="2509838" y="2393950"/>
          <p14:tracePt t="91298" x="2517775" y="2339975"/>
          <p14:tracePt t="91314" x="2527300" y="2303463"/>
          <p14:tracePt t="91330" x="2544763" y="2295525"/>
          <p14:tracePt t="91346" x="2554288" y="2286000"/>
          <p14:tracePt t="91363" x="2562225" y="2286000"/>
          <p14:tracePt t="91396" x="2571750" y="2268538"/>
          <p14:tracePt t="91413" x="2589213" y="2259013"/>
          <p14:tracePt t="91430" x="2625725" y="2251075"/>
          <p14:tracePt t="91447" x="2705100" y="2214563"/>
          <p14:tracePt t="91449" x="2741613" y="2205038"/>
          <p14:tracePt t="91465" x="2822575" y="2187575"/>
          <p14:tracePt t="91481" x="2884488" y="2170113"/>
          <p14:tracePt t="91498" x="2965450" y="2160588"/>
          <p14:tracePt t="91513" x="3054350" y="2152650"/>
          <p14:tracePt t="91530" x="3125788" y="2152650"/>
          <p14:tracePt t="91547" x="3214688" y="2152650"/>
          <p14:tracePt t="91564" x="3322638" y="2152650"/>
          <p14:tracePt t="91581" x="3465513" y="2152650"/>
          <p14:tracePt t="91597" x="3616325" y="2152650"/>
          <p14:tracePt t="91614" x="3751263" y="2152650"/>
          <p14:tracePt t="91631" x="3884613" y="2152650"/>
          <p14:tracePt t="91649" x="3990975" y="2152650"/>
          <p14:tracePt t="91650" x="4037013" y="2152650"/>
          <p14:tracePt t="91666" x="4133850" y="2152650"/>
          <p14:tracePt t="91682" x="4197350" y="2152650"/>
          <p14:tracePt t="91698" x="4205288" y="2152650"/>
          <p14:tracePt t="91890" x="4232275" y="2152650"/>
          <p14:tracePt t="91898" x="4232275" y="2160588"/>
          <p14:tracePt t="91915" x="4259263" y="2214563"/>
          <p14:tracePt t="91932" x="4340225" y="2276475"/>
          <p14:tracePt t="91949" x="4402138" y="2322513"/>
          <p14:tracePt t="91965" x="4554538" y="2411413"/>
          <p14:tracePt t="91982" x="4840288" y="2625725"/>
          <p14:tracePt t="91999" x="5322888" y="2938463"/>
          <p14:tracePt t="92015" x="5929313" y="3330575"/>
          <p14:tracePt t="92033" x="6813550" y="3983038"/>
          <p14:tracePt t="92050" x="7331075" y="4375150"/>
          <p14:tracePt t="92066" x="7705725" y="4687888"/>
          <p14:tracePt t="92083" x="7956550" y="4919663"/>
          <p14:tracePt t="92100" x="8099425" y="5062538"/>
          <p14:tracePt t="92116" x="8108950" y="5072063"/>
          <p14:tracePt t="92149" x="8116888" y="5072063"/>
          <p14:tracePt t="92170" x="8126413" y="5072063"/>
          <p14:tracePt t="92226" x="8126413" y="5081588"/>
          <p14:tracePt t="92234" x="8126413" y="5089525"/>
          <p14:tracePt t="92250" x="8126413" y="5116513"/>
          <p14:tracePt t="92267" x="8116888" y="5143500"/>
          <p14:tracePt t="92284" x="8108950" y="5153025"/>
          <p14:tracePt t="92316" x="8108950" y="5170488"/>
          <p14:tracePt t="92350" x="8099425" y="5170488"/>
          <p14:tracePt t="92367" x="8081963" y="5160963"/>
          <p14:tracePt t="92386" x="8054975" y="5108575"/>
          <p14:tracePt t="92402" x="8045450" y="5072063"/>
          <p14:tracePt t="92418" x="8027988" y="5027613"/>
          <p14:tracePt t="92434" x="8010525" y="4991100"/>
          <p14:tracePt t="92451" x="8001000" y="4946650"/>
          <p14:tracePt t="92467" x="7991475" y="4929188"/>
          <p14:tracePt t="92484" x="7966075" y="4911725"/>
          <p14:tracePt t="92501" x="7956550" y="4894263"/>
          <p14:tracePt t="92518" x="7956550" y="4875213"/>
          <p14:tracePt t="92534" x="7947025" y="4867275"/>
          <p14:tracePt t="92578" x="7939088" y="4857750"/>
          <p14:tracePt t="92587" x="7939088" y="4848225"/>
          <p14:tracePt t="92604" x="7939088" y="4830763"/>
          <p14:tracePt t="92618" x="7939088" y="4813300"/>
          <p14:tracePt t="92635" x="7929563" y="4813300"/>
          <p14:tracePt t="92651" x="7912100" y="4803775"/>
          <p14:tracePt t="92685" x="7912100" y="4795838"/>
          <p14:tracePt t="92701" x="7912100" y="4768850"/>
          <p14:tracePt t="92718" x="7912100" y="4732338"/>
          <p14:tracePt t="92735" x="7902575" y="4660900"/>
          <p14:tracePt t="92752" x="7885113" y="4616450"/>
          <p14:tracePt t="92754" x="7885113" y="4598988"/>
          <p14:tracePt t="92770" x="7867650" y="4572000"/>
          <p14:tracePt t="92786" x="7858125" y="4554538"/>
          <p14:tracePt t="92802" x="7848600" y="4537075"/>
          <p14:tracePt t="92819" x="7848600" y="4527550"/>
          <p14:tracePt t="92835" x="7840663" y="4518025"/>
          <p14:tracePt t="92852" x="7831138" y="4510088"/>
          <p14:tracePt t="93362" x="7823200" y="4510088"/>
          <p14:tracePt t="93847" x="7823200" y="4518025"/>
          <p14:tracePt t="93862" x="7823200" y="4527550"/>
          <p14:tracePt t="93870" x="7804150" y="4537075"/>
          <p14:tracePt t="93878" x="7796213" y="4554538"/>
          <p14:tracePt t="93890" x="7786688" y="4562475"/>
          <p14:tracePt t="93906" x="7769225" y="4598988"/>
          <p14:tracePt t="93923" x="7759700" y="4616450"/>
          <p14:tracePt t="93942" x="7759700" y="4705350"/>
          <p14:tracePt t="93958" x="7759700" y="4759325"/>
          <p14:tracePt t="93974" x="7759700" y="4803775"/>
          <p14:tracePt t="93991" x="7759700" y="4830763"/>
          <p14:tracePt t="94007" x="7759700" y="4867275"/>
          <p14:tracePt t="94024" x="7759700" y="4875213"/>
          <p14:tracePt t="94040" x="7759700" y="4884738"/>
          <p14:tracePt t="94134" x="7759700" y="4894263"/>
          <p14:tracePt t="94158" x="7769225" y="4894263"/>
          <p14:tracePt t="94182" x="7777163" y="4894263"/>
          <p14:tracePt t="94190" x="7786688" y="4894263"/>
          <p14:tracePt t="94207" x="7804150" y="4902200"/>
          <p14:tracePt t="94222" x="7823200" y="4902200"/>
          <p14:tracePt t="94230" x="7840663" y="4902200"/>
          <p14:tracePt t="94241" x="7867650" y="4902200"/>
          <p14:tracePt t="94258" x="7939088" y="4902200"/>
          <p14:tracePt t="94274" x="8010525" y="4902200"/>
          <p14:tracePt t="94291" x="8099425" y="4902200"/>
          <p14:tracePt t="94294" x="8153400" y="4902200"/>
          <p14:tracePt t="94309" x="8242300" y="4902200"/>
          <p14:tracePt t="94326" x="8296275" y="4902200"/>
          <p14:tracePt t="94343" x="8323263" y="4902200"/>
          <p14:tracePt t="94358" x="8340725" y="4902200"/>
          <p14:tracePt t="94375" x="8402638" y="4902200"/>
          <p14:tracePt t="94392" x="8491538" y="4902200"/>
          <p14:tracePt t="94408" x="8653463" y="4875213"/>
          <p14:tracePt t="94415" x="8759825" y="4848225"/>
          <p14:tracePt t="94425" x="8875713" y="4822825"/>
          <p14:tracePt t="94442" x="9153525" y="4768850"/>
          <p14:tracePt t="94458" x="9466263" y="4697413"/>
          <p14:tracePt t="94475" x="9752013" y="4633913"/>
          <p14:tracePt t="94493" x="10072688" y="4572000"/>
          <p14:tracePt t="94510" x="10126663" y="4562475"/>
          <p14:tracePt t="94550" x="10144125" y="4562475"/>
          <p14:tracePt t="94560" x="10153650" y="4562475"/>
          <p14:tracePt t="94576" x="10153650" y="4545013"/>
          <p14:tracePt t="94593" x="10144125" y="4527550"/>
          <p14:tracePt t="94610" x="10134600" y="4510088"/>
          <p14:tracePt t="94626" x="10134600" y="4500563"/>
          <p14:tracePt t="94643" x="10109200" y="4473575"/>
          <p14:tracePt t="94659" x="10109200" y="4465638"/>
          <p14:tracePt t="94677" x="10090150" y="4438650"/>
          <p14:tracePt t="94694" x="10090150" y="4419600"/>
          <p14:tracePt t="94710" x="10082213" y="4419600"/>
          <p14:tracePt t="94726" x="10082213" y="4411663"/>
          <p14:tracePt t="94761" x="10063163" y="4402138"/>
          <p14:tracePt t="94777" x="10055225" y="4402138"/>
          <p14:tracePt t="94798" x="10045700" y="4402138"/>
          <p14:tracePt t="94974" x="10063163" y="4402138"/>
          <p14:tracePt t="94982" x="10072688" y="4402138"/>
          <p14:tracePt t="94994" x="10082213" y="4402138"/>
          <p14:tracePt t="95011" x="10090150" y="4402138"/>
          <p14:tracePt t="95142" x="10109200" y="4411663"/>
          <p14:tracePt t="95158" x="10109200" y="4429125"/>
          <p14:tracePt t="95175" x="10109200" y="4438650"/>
          <p14:tracePt t="95183" x="10109200" y="4446588"/>
          <p14:tracePt t="95270" x="10109200" y="4456113"/>
          <p14:tracePt t="95302" x="10109200" y="4465638"/>
          <p14:tracePt t="95318" x="10109200" y="4483100"/>
          <p14:tracePt t="95334" x="10109200" y="4491038"/>
          <p14:tracePt t="95366" x="10109200" y="4500563"/>
          <p14:tracePt t="95382" x="10109200" y="4510088"/>
          <p14:tracePt t="95398" x="10109200" y="4518025"/>
          <p14:tracePt t="95406" x="10109200" y="4527550"/>
          <p14:tracePt t="95416" x="10109200" y="4537075"/>
          <p14:tracePt t="95433" x="10109200" y="4545013"/>
          <p14:tracePt t="95448" x="10109200" y="4554538"/>
          <p14:tracePt t="95465" x="10109200" y="4572000"/>
          <p14:tracePt t="95478" x="10109200" y="4581525"/>
          <p14:tracePt t="95495" x="10109200" y="4598988"/>
          <p14:tracePt t="95511" x="10109200" y="4608513"/>
          <p14:tracePt t="95528" x="10109200" y="4625975"/>
          <p14:tracePt t="95545" x="10109200" y="4633913"/>
          <p14:tracePt t="95562" x="10109200" y="4652963"/>
          <p14:tracePt t="95580" x="10109200" y="4660900"/>
          <p14:tracePt t="95597" x="10109200" y="4670425"/>
          <p14:tracePt t="95614" x="10109200" y="4679950"/>
          <p14:tracePt t="95638" x="10109200" y="4687888"/>
          <p14:tracePt t="95663" x="10109200" y="4705350"/>
          <p14:tracePt t="95670" x="10109200" y="4714875"/>
          <p14:tracePt t="95686" x="10109200" y="4724400"/>
          <p14:tracePt t="95697" x="10109200" y="4732338"/>
          <p14:tracePt t="95714" x="10099675" y="4759325"/>
          <p14:tracePt t="95731" x="10090150" y="4776788"/>
          <p14:tracePt t="95747" x="10082213" y="4786313"/>
          <p14:tracePt t="95764" x="10063163" y="4813300"/>
          <p14:tracePt t="95782" x="10055225" y="4830763"/>
          <p14:tracePt t="95798" x="10037763" y="4840288"/>
          <p14:tracePt t="95814" x="10037763" y="4848225"/>
          <p14:tracePt t="95878" x="10028238" y="4857750"/>
          <p14:tracePt t="95886" x="10028238" y="4867275"/>
          <p14:tracePt t="95897" x="10018713" y="4867275"/>
          <p14:tracePt t="95914" x="9991725" y="4875213"/>
          <p14:tracePt t="95920" x="9983788" y="4875213"/>
          <p14:tracePt t="95934" x="9939338" y="4875213"/>
          <p14:tracePt t="95949" x="9902825" y="4884738"/>
          <p14:tracePt t="95966" x="9885363" y="4884738"/>
          <p14:tracePt t="95982" x="9867900" y="4884738"/>
          <p14:tracePt t="95998" x="9840913" y="4902200"/>
          <p14:tracePt t="96015" x="9813925" y="4919663"/>
          <p14:tracePt t="96032" x="9777413" y="4929188"/>
          <p14:tracePt t="96048" x="9732963" y="4929188"/>
          <p14:tracePt t="96065" x="9705975" y="4929188"/>
          <p14:tracePt t="96082" x="9653588" y="4929188"/>
          <p14:tracePt t="96099" x="9617075" y="4929188"/>
          <p14:tracePt t="96115" x="9590088" y="4929188"/>
          <p14:tracePt t="96134" x="9491663" y="4929188"/>
          <p14:tracePt t="96150" x="9447213" y="4929188"/>
          <p14:tracePt t="96166" x="9402763" y="4919663"/>
          <p14:tracePt t="96183" x="9340850" y="4919663"/>
          <p14:tracePt t="96199" x="9296400" y="4919663"/>
          <p14:tracePt t="96216" x="9251950" y="4919663"/>
          <p14:tracePt t="96232" x="9224963" y="4911725"/>
          <p14:tracePt t="96318" x="9205913" y="4894263"/>
          <p14:tracePt t="96326" x="9188450" y="4884738"/>
          <p14:tracePt t="96335" x="9188450" y="4875213"/>
          <p14:tracePt t="96350" x="9170988" y="4848225"/>
          <p14:tracePt t="96367" x="9161463" y="4822825"/>
          <p14:tracePt t="96383" x="9161463" y="4803775"/>
          <p14:tracePt t="96422" x="9161463" y="4795838"/>
          <p14:tracePt t="96470" x="9170988" y="4795838"/>
          <p14:tracePt t="96486" x="9180513" y="4795838"/>
          <p14:tracePt t="96494" x="9197975" y="4795838"/>
          <p14:tracePt t="96514" x="9205913" y="4786313"/>
          <p14:tracePt t="96522" x="9224963" y="4776788"/>
          <p14:tracePt t="96539" x="9242425" y="4776788"/>
          <p14:tracePt t="96550" x="9242425" y="4768850"/>
          <p14:tracePt t="96567" x="9251950" y="4768850"/>
          <p14:tracePt t="96584" x="9251950" y="4759325"/>
          <p14:tracePt t="98218" x="9251950" y="4751388"/>
          <p14:tracePt t="98394" x="9232900" y="4751388"/>
          <p14:tracePt t="98410" x="9205913" y="4751388"/>
          <p14:tracePt t="98421" x="9188450" y="4751388"/>
          <p14:tracePt t="98429" x="9134475" y="4741863"/>
          <p14:tracePt t="98440" x="8920163" y="4732338"/>
          <p14:tracePt t="98457" x="8545513" y="4687888"/>
          <p14:tracePt t="98473" x="8010525" y="4625975"/>
          <p14:tracePt t="98490" x="7429500" y="4554538"/>
          <p14:tracePt t="98506" x="6875463" y="4483100"/>
          <p14:tracePt t="98523" x="6269038" y="4384675"/>
          <p14:tracePt t="98541" x="5680075" y="4295775"/>
          <p14:tracePt t="98558" x="5153025" y="4179888"/>
          <p14:tracePt t="98575" x="4679950" y="4071938"/>
          <p14:tracePt t="98592" x="4286250" y="3965575"/>
          <p14:tracePt t="98594" x="4179888" y="3938588"/>
          <p14:tracePt t="98610" x="4044950" y="3894138"/>
          <p14:tracePt t="98626" x="4017963" y="3867150"/>
          <p14:tracePt t="98642" x="4000500" y="3830638"/>
          <p14:tracePt t="98659" x="3973513" y="3795713"/>
          <p14:tracePt t="98676" x="3894138" y="3741738"/>
          <p14:tracePt t="98693" x="3813175" y="3687763"/>
          <p14:tracePt t="98710" x="3697288" y="3625850"/>
          <p14:tracePt t="98726" x="3544888" y="3554413"/>
          <p14:tracePt t="98742" x="3394075" y="3482975"/>
          <p14:tracePt t="98759" x="3268663" y="3419475"/>
          <p14:tracePt t="98776" x="3133725" y="3367088"/>
          <p14:tracePt t="98792" x="3009900" y="3313113"/>
          <p14:tracePt t="98809" x="2874963" y="3276600"/>
          <p14:tracePt t="98826" x="2724150" y="3241675"/>
          <p14:tracePt t="98843" x="2633663" y="3214688"/>
          <p14:tracePt t="98861" x="2625725" y="3205163"/>
          <p14:tracePt t="98879" x="2616200" y="3205163"/>
          <p14:tracePt t="98942" x="2616200" y="3197225"/>
          <p14:tracePt t="98974" x="2633663" y="3197225"/>
          <p14:tracePt t="98982" x="2652713" y="3197225"/>
          <p14:tracePt t="98993" x="2679700" y="3197225"/>
          <p14:tracePt t="99010" x="2786063" y="3197225"/>
          <p14:tracePt t="99027" x="3017838" y="3197225"/>
          <p14:tracePt t="99045" x="3482975" y="3241675"/>
          <p14:tracePt t="99062" x="3724275" y="3286125"/>
          <p14:tracePt t="99078" x="3741738" y="3303588"/>
          <p14:tracePt t="99094" x="3741738" y="3313113"/>
          <p14:tracePt t="99111" x="3741738" y="3330575"/>
          <p14:tracePt t="99128" x="3741738" y="3402013"/>
          <p14:tracePt t="99144" x="3795713" y="3473450"/>
          <p14:tracePt t="99161" x="3840163" y="3517900"/>
          <p14:tracePt t="99177" x="3902075" y="3562350"/>
          <p14:tracePt t="99194" x="4044950" y="3625850"/>
          <p14:tracePt t="99211" x="4205288" y="3697288"/>
          <p14:tracePt t="99230" x="4429125" y="3830638"/>
          <p14:tracePt t="99245" x="4527550" y="3956050"/>
          <p14:tracePt t="99262" x="4581525" y="4081463"/>
          <p14:tracePt t="99279" x="4608513" y="4197350"/>
          <p14:tracePt t="99295" x="4581525" y="4295775"/>
          <p14:tracePt t="99312" x="4510088" y="4375150"/>
          <p14:tracePt t="99329" x="4394200" y="4419600"/>
          <p14:tracePt t="99345" x="4276725" y="4456113"/>
          <p14:tracePt t="99361" x="4197350" y="4473575"/>
          <p14:tracePt t="99379" x="4170363" y="4491038"/>
          <p14:tracePt t="99395" x="4160838" y="4491038"/>
          <p14:tracePt t="99454" x="4170363" y="4491038"/>
          <p14:tracePt t="99462" x="4197350" y="4483100"/>
          <p14:tracePt t="99479" x="4251325" y="4483100"/>
          <p14:tracePt t="99495" x="4394200" y="4483100"/>
          <p14:tracePt t="99512" x="4598988" y="4465638"/>
          <p14:tracePt t="99529" x="4830763" y="4465638"/>
          <p14:tracePt t="99546" x="5062538" y="4465638"/>
          <p14:tracePt t="99563" x="5259388" y="4465638"/>
          <p14:tracePt t="99579" x="5438775" y="4465638"/>
          <p14:tracePt t="99596" x="5554663" y="4465638"/>
          <p14:tracePt t="99614" x="5715000" y="4465638"/>
          <p14:tracePt t="99630" x="5795963" y="4473575"/>
          <p14:tracePt t="99646" x="5822950" y="4473575"/>
          <p14:tracePt t="99663" x="5830888" y="4473575"/>
          <p14:tracePt t="99806" x="5848350" y="4473575"/>
          <p14:tracePt t="99822" x="5875338" y="4473575"/>
          <p14:tracePt t="99832" x="5902325" y="4473575"/>
          <p14:tracePt t="99847" x="6000750" y="4473575"/>
          <p14:tracePt t="99864" x="6215063" y="4473575"/>
          <p14:tracePt t="99880" x="6483350" y="4473575"/>
          <p14:tracePt t="99897" x="6804025" y="4473575"/>
          <p14:tracePt t="99914" x="7062788" y="4473575"/>
          <p14:tracePt t="99930" x="7286625" y="4473575"/>
          <p14:tracePt t="99947" x="7491413" y="4473575"/>
          <p14:tracePt t="99965" x="7759700" y="4473575"/>
          <p14:tracePt t="99982" x="7902575" y="4473575"/>
          <p14:tracePt t="99999" x="7983538" y="4473575"/>
          <p14:tracePt t="100014" x="7991475" y="4473575"/>
          <p14:tracePt t="100031" x="8010525" y="4473575"/>
          <p14:tracePt t="100050" x="8027988" y="4473575"/>
          <p14:tracePt t="100064" x="8054975" y="4483100"/>
          <p14:tracePt t="100081" x="8089900" y="4491038"/>
          <p14:tracePt t="100098" x="8116888" y="4491038"/>
          <p14:tracePt t="100114" x="8153400" y="4491038"/>
          <p14:tracePt t="100133" x="8197850" y="4491038"/>
          <p14:tracePt t="100150" x="8205788" y="4491038"/>
          <p14:tracePt t="100166" x="8242300" y="4491038"/>
          <p14:tracePt t="100181" x="8259763" y="4500563"/>
          <p14:tracePt t="100199" x="8269288" y="4500563"/>
          <p14:tracePt t="100310" x="8251825" y="4500563"/>
          <p14:tracePt t="100326" x="8232775" y="4500563"/>
          <p14:tracePt t="100335" x="8197850" y="4500563"/>
          <p14:tracePt t="100350" x="8134350" y="4500563"/>
          <p14:tracePt t="100366" x="8081963" y="4500563"/>
          <p14:tracePt t="100382" x="7956550" y="4500563"/>
          <p14:tracePt t="100400" x="7777163" y="4500563"/>
          <p14:tracePt t="100416" x="7581900" y="4500563"/>
          <p14:tracePt t="100432" x="7402513" y="4510088"/>
          <p14:tracePt t="100437" x="7385050" y="4510088"/>
          <p14:tracePt t="100449" x="7375525" y="4510088"/>
          <p14:tracePt t="100466" x="7358063" y="4518025"/>
          <p14:tracePt t="100503" x="7385050" y="4518025"/>
          <p14:tracePt t="100518" x="7446963" y="4518025"/>
          <p14:tracePt t="100534" x="7537450" y="4518025"/>
          <p14:tracePt t="100550" x="7715250" y="4518025"/>
          <p14:tracePt t="100566" x="7956550" y="4518025"/>
          <p14:tracePt t="100584" x="8232775" y="4518025"/>
          <p14:tracePt t="100600" x="8510588" y="4518025"/>
          <p14:tracePt t="100616" x="8715375" y="4518025"/>
          <p14:tracePt t="100634" x="8875713" y="4518025"/>
          <p14:tracePt t="100650" x="8947150" y="4518025"/>
          <p14:tracePt t="100669" x="8991600" y="4518025"/>
          <p14:tracePt t="100685" x="9010650" y="4518025"/>
          <p14:tracePt t="100701" x="9037638" y="4518025"/>
          <p14:tracePt t="100718" x="9063038" y="4518025"/>
          <p14:tracePt t="100734" x="9072563" y="4527550"/>
          <p14:tracePt t="100750" x="9082088" y="4527550"/>
          <p14:tracePt t="100798" x="9072563" y="4527550"/>
          <p14:tracePt t="100806" x="9045575" y="4527550"/>
          <p14:tracePt t="100817" x="9028113" y="4527550"/>
          <p14:tracePt t="100834" x="8983663" y="4527550"/>
          <p14:tracePt t="100853" x="8912225" y="4527550"/>
          <p14:tracePt t="100867" x="8885238" y="4527550"/>
          <p14:tracePt t="100886" x="8796338" y="4537075"/>
          <p14:tracePt t="100902" x="8751888" y="4537075"/>
          <p14:tracePt t="100918" x="8705850" y="4545013"/>
          <p14:tracePt t="100935" x="8643938" y="4554538"/>
          <p14:tracePt t="100951" x="8582025" y="4572000"/>
          <p14:tracePt t="100968" x="8528050" y="4572000"/>
          <p14:tracePt t="100985" x="8483600" y="4589463"/>
          <p14:tracePt t="101002" x="8447088" y="4598988"/>
          <p14:tracePt t="101018" x="8402638" y="4598988"/>
          <p14:tracePt t="101037" x="8313738" y="4616450"/>
          <p14:tracePt t="101054" x="8251825" y="4633913"/>
          <p14:tracePt t="101070" x="8161338" y="4643438"/>
          <p14:tracePt t="101086" x="8116888" y="4652963"/>
          <p14:tracePt t="101102" x="8062913" y="4660900"/>
          <p14:tracePt t="101119" x="8018463" y="4670425"/>
          <p14:tracePt t="101136" x="8010525" y="4670425"/>
          <p14:tracePt t="101152" x="7983538" y="4670425"/>
          <p14:tracePt t="101169" x="7974013" y="4670425"/>
          <p14:tracePt t="101186" x="7966075" y="4670425"/>
          <p14:tracePt t="101202" x="7929563" y="4670425"/>
          <p14:tracePt t="101219" x="7912100" y="4670425"/>
          <p14:tracePt t="101238" x="7885113" y="4660900"/>
          <p14:tracePt t="101253" x="7867650" y="4660900"/>
          <p14:tracePt t="101270" x="7848600" y="4660900"/>
          <p14:tracePt t="101286" x="7831138" y="4660900"/>
          <p14:tracePt t="101303" x="7796213" y="4660900"/>
          <p14:tracePt t="101320" x="7777163" y="4660900"/>
          <p14:tracePt t="101336" x="7751763" y="4660900"/>
          <p14:tracePt t="101566" x="7742238" y="4660900"/>
          <p14:tracePt t="101582" x="7732713" y="4660900"/>
          <p14:tracePt t="101598" x="7724775" y="4660900"/>
          <p14:tracePt t="101607" x="7705725" y="4660900"/>
          <p14:tracePt t="101622" x="7680325" y="4660900"/>
          <p14:tracePt t="101638" x="7653338" y="4670425"/>
          <p14:tracePt t="101654" x="7626350" y="4679950"/>
          <p14:tracePt t="101671" x="7608888" y="4679950"/>
          <p14:tracePt t="101688" x="7589838" y="4687888"/>
          <p14:tracePt t="101704" x="7581900" y="4697413"/>
          <p14:tracePt t="103066" x="7572375" y="4687888"/>
          <p14:tracePt t="103075" x="7562850" y="4687888"/>
          <p14:tracePt t="103082" x="7562850" y="4670425"/>
          <p14:tracePt t="103093" x="7537450" y="4652963"/>
          <p14:tracePt t="103111" x="7466013" y="4589463"/>
          <p14:tracePt t="103126" x="7394575" y="4518025"/>
          <p14:tracePt t="103143" x="7296150" y="4438650"/>
          <p14:tracePt t="103161" x="7045325" y="4232275"/>
          <p14:tracePt t="103178" x="6653213" y="3956050"/>
          <p14:tracePt t="103193" x="6010275" y="3608388"/>
          <p14:tracePt t="103211" x="5214938" y="3224213"/>
          <p14:tracePt t="103227" x="4357688" y="2894013"/>
          <p14:tracePt t="103244" x="3527425" y="2616200"/>
          <p14:tracePt t="103261" x="2894013" y="2428875"/>
          <p14:tracePt t="103277" x="2455863" y="2303463"/>
          <p14:tracePt t="103294" x="2241550" y="2251075"/>
          <p14:tracePt t="103311" x="2205038" y="2251075"/>
          <p14:tracePt t="103327" x="2197100" y="2251075"/>
          <p14:tracePt t="103345" x="2152650" y="2286000"/>
          <p14:tracePt t="103362" x="2054225" y="2339975"/>
          <p14:tracePt t="103378" x="1955800" y="2419350"/>
          <p14:tracePt t="103394" x="1901825" y="2455863"/>
          <p14:tracePt t="103411" x="1795463" y="2527300"/>
          <p14:tracePt t="103428" x="1687513" y="2581275"/>
          <p14:tracePt t="103433" x="1652588" y="2608263"/>
          <p14:tracePt t="103445" x="1625600" y="2625725"/>
          <p14:tracePt t="103462" x="1616075" y="2633663"/>
          <p14:tracePt t="103506" x="1608138" y="2616200"/>
          <p14:tracePt t="103515" x="1598613" y="2608263"/>
          <p14:tracePt t="103529" x="1554163" y="2544763"/>
          <p14:tracePt t="103547" x="1500188" y="2473325"/>
          <p14:tracePt t="103562" x="1465263" y="2411413"/>
          <p14:tracePt t="103578" x="1455738" y="2393950"/>
          <p14:tracePt t="103595" x="1455738" y="2374900"/>
          <p14:tracePt t="103612" x="1455738" y="2366963"/>
          <p14:tracePt t="103629" x="1455738" y="2357438"/>
          <p14:tracePt t="103645" x="1455738" y="2347913"/>
          <p14:tracePt t="103662" x="1473200" y="2347913"/>
          <p14:tracePt t="103679" x="1500188" y="2347913"/>
          <p14:tracePt t="103695" x="1544638" y="2347913"/>
          <p14:tracePt t="103713" x="1633538" y="2347913"/>
          <p14:tracePt t="103730" x="1704975" y="2347913"/>
          <p14:tracePt t="103746" x="1758950" y="2347913"/>
          <p14:tracePt t="103763" x="1785938" y="2347913"/>
          <p14:tracePt t="103779" x="1803400" y="2347913"/>
          <p14:tracePt t="103796" x="1822450" y="2347913"/>
          <p14:tracePt t="103812" x="1830388" y="2347913"/>
          <p14:tracePt t="103829" x="1866900" y="2347913"/>
          <p14:tracePt t="103846" x="1919288" y="2347913"/>
          <p14:tracePt t="103863" x="1982788" y="2347913"/>
          <p14:tracePt t="103879" x="2089150" y="2347913"/>
          <p14:tracePt t="103897" x="2276475" y="2347913"/>
          <p14:tracePt t="103915" x="2401888" y="2347913"/>
          <p14:tracePt t="103930" x="2517775" y="2347913"/>
          <p14:tracePt t="103946" x="2652713" y="2347913"/>
          <p14:tracePt t="103963" x="2795588" y="2347913"/>
          <p14:tracePt t="103980" x="2946400" y="2347913"/>
          <p14:tracePt t="103996" x="3108325" y="2339975"/>
          <p14:tracePt t="104013" x="3251200" y="2322513"/>
          <p14:tracePt t="104030" x="3375025" y="2312988"/>
          <p14:tracePt t="104048" x="3490913" y="2303463"/>
          <p14:tracePt t="104049" x="3554413" y="2303463"/>
          <p14:tracePt t="104065" x="3679825" y="2303463"/>
          <p14:tracePt t="104082" x="3822700" y="2303463"/>
          <p14:tracePt t="104098" x="3938588" y="2303463"/>
          <p14:tracePt t="104114" x="4044950" y="2303463"/>
          <p14:tracePt t="104131" x="4125913" y="2303463"/>
          <p14:tracePt t="104147" x="4143375" y="2303463"/>
          <p14:tracePt t="104166" x="4160838" y="2295525"/>
          <p14:tracePt t="104182" x="4187825" y="2295525"/>
          <p14:tracePt t="104198" x="4241800" y="2286000"/>
          <p14:tracePt t="104214" x="4303713" y="2286000"/>
          <p14:tracePt t="104232" x="4357688" y="2286000"/>
          <p14:tracePt t="104248" x="4394200" y="2286000"/>
          <p14:tracePt t="104265" x="4411663" y="2276475"/>
          <p14:tracePt t="104302" x="4419600" y="2268538"/>
          <p14:tracePt t="104314" x="4429125" y="2268538"/>
          <p14:tracePt t="104331" x="4446588" y="2268538"/>
          <p14:tracePt t="104349" x="4473575" y="2251075"/>
          <p14:tracePt t="104365" x="4483100" y="2251075"/>
          <p14:tracePt t="104446" x="4473575" y="2251075"/>
          <p14:tracePt t="104454" x="4456113" y="2259013"/>
          <p14:tracePt t="104466" x="4456113" y="2268538"/>
          <p14:tracePt t="104482" x="4429125" y="2295525"/>
          <p14:tracePt t="104499" x="4419600" y="2312988"/>
          <p14:tracePt t="104515" x="4419600" y="2339975"/>
          <p14:tracePt t="104534" x="4419600" y="2374900"/>
          <p14:tracePt t="104551" x="4419600" y="2419350"/>
          <p14:tracePt t="104566" x="4419600" y="2438400"/>
          <p14:tracePt t="104582" x="4429125" y="2473325"/>
          <p14:tracePt t="104599" x="4429125" y="2490788"/>
          <p14:tracePt t="104632" x="4429125" y="2509838"/>
          <p14:tracePt t="104649" x="4429125" y="2517775"/>
          <p14:tracePt t="104670" x="4429125" y="2527300"/>
          <p14:tracePt t="104683" x="4429125" y="2536825"/>
          <p14:tracePt t="105614" x="4419600" y="2536825"/>
          <p14:tracePt t="105630" x="4402138" y="2536825"/>
          <p14:tracePt t="105640" x="4367213" y="2536825"/>
          <p14:tracePt t="105654" x="4303713" y="2536825"/>
          <p14:tracePt t="105670" x="4187825" y="2527300"/>
          <p14:tracePt t="105687" x="4017963" y="2509838"/>
          <p14:tracePt t="105703" x="3840163" y="2490788"/>
          <p14:tracePt t="105720" x="3643313" y="2473325"/>
          <p14:tracePt t="105738" x="3465513" y="2428875"/>
          <p14:tracePt t="105754" x="3384550" y="2419350"/>
          <p14:tracePt t="105770" x="3367088" y="2411413"/>
          <p14:tracePt t="105787" x="3357563" y="2393950"/>
          <p14:tracePt t="105804" x="3348038" y="2384425"/>
          <p14:tracePt t="105822" x="3340100" y="2357438"/>
          <p14:tracePt t="105839" x="3340100" y="2347913"/>
          <p14:tracePt t="105854" x="3303588" y="2312988"/>
          <p14:tracePt t="105871" x="3268663" y="2295525"/>
          <p14:tracePt t="105888" x="3214688" y="2276475"/>
          <p14:tracePt t="105904" x="3205163" y="2268538"/>
          <p14:tracePt t="105938" x="3197225" y="2268538"/>
          <p14:tracePt t="105954" x="3187700" y="2268538"/>
          <p14:tracePt t="105982" x="3187700" y="2259013"/>
          <p14:tracePt t="105998" x="3187700" y="2251075"/>
          <p14:tracePt t="106007" x="3187700" y="2241550"/>
          <p14:tracePt t="106030" x="3187700" y="2232025"/>
          <p14:tracePt t="106040" x="3187700" y="2224088"/>
          <p14:tracePt t="106055" x="3205163" y="2205038"/>
          <p14:tracePt t="106072" x="3224213" y="2179638"/>
          <p14:tracePt t="106089" x="3259138" y="2160588"/>
          <p14:tracePt t="106105" x="3303588" y="2143125"/>
          <p14:tracePt t="106122" x="3357563" y="2133600"/>
          <p14:tracePt t="106140" x="3411538" y="2116138"/>
          <p14:tracePt t="106155" x="3465513" y="2108200"/>
          <p14:tracePt t="106173" x="3571875" y="2098675"/>
          <p14:tracePt t="106190" x="3652838" y="2098675"/>
          <p14:tracePt t="106206" x="3724275" y="2098675"/>
          <p14:tracePt t="106222" x="3822700" y="2098675"/>
          <p14:tracePt t="106240" x="3938588" y="2098675"/>
          <p14:tracePt t="106256" x="4037013" y="2098675"/>
          <p14:tracePt t="106272" x="4108450" y="2098675"/>
          <p14:tracePt t="106290" x="4152900" y="2098675"/>
          <p14:tracePt t="106306" x="4197350" y="2098675"/>
          <p14:tracePt t="106322" x="4268788" y="2098675"/>
          <p14:tracePt t="106341" x="4394200" y="2098675"/>
          <p14:tracePt t="106357" x="4473575" y="2081213"/>
          <p14:tracePt t="106374" x="4527550" y="2071688"/>
          <p14:tracePt t="106708" x="4527550" y="2081213"/>
          <p14:tracePt t="106724" x="4527550" y="2098675"/>
          <p14:tracePt t="106732" x="4527550" y="2108200"/>
          <p14:tracePt t="106741" x="4527550" y="2143125"/>
          <p14:tracePt t="106755" x="4545013" y="2160588"/>
          <p14:tracePt t="106772" x="4581525" y="2224088"/>
          <p14:tracePt t="106789" x="4608513" y="2241550"/>
          <p14:tracePt t="106805" x="4643438" y="2259013"/>
          <p14:tracePt t="106822" x="4670425" y="2268538"/>
          <p14:tracePt t="106839" x="4697413" y="2286000"/>
          <p14:tracePt t="106856" x="4705350" y="2286000"/>
          <p14:tracePt t="106872" x="4714875" y="2295525"/>
          <p14:tracePt t="106906" x="4724400" y="2303463"/>
          <p14:tracePt t="106923" x="4724400" y="2322513"/>
          <p14:tracePt t="106940" x="4732338" y="2339975"/>
          <p14:tracePt t="106956" x="4732338" y="2357438"/>
          <p14:tracePt t="106973" x="4732338" y="2366963"/>
          <p14:tracePt t="106990" x="4741863" y="2384425"/>
          <p14:tracePt t="107006" x="4741863" y="2393950"/>
          <p14:tracePt t="107023" x="4751388" y="2419350"/>
          <p14:tracePt t="107040" x="4751388" y="2446338"/>
          <p14:tracePt t="107056" x="4751388" y="2455863"/>
          <p14:tracePt t="108227" x="4751388" y="2465388"/>
          <p14:tracePt t="108354" x="4759325" y="2465388"/>
          <p14:tracePt t="108362" x="4786313" y="2465388"/>
          <p14:tracePt t="108370" x="4813300" y="2465388"/>
          <p14:tracePt t="108381" x="4857750" y="2465388"/>
          <p14:tracePt t="108397" x="5010150" y="2465388"/>
          <p14:tracePt t="108414" x="5214938" y="2465388"/>
          <p14:tracePt t="108431" x="5456238" y="2438400"/>
          <p14:tracePt t="108447" x="5680075" y="2401888"/>
          <p14:tracePt t="108450" x="5776913" y="2384425"/>
          <p14:tracePt t="108466" x="5919788" y="2357438"/>
          <p14:tracePt t="108482" x="6000750" y="2330450"/>
          <p14:tracePt t="108498" x="6027738" y="2322513"/>
          <p14:tracePt t="108515" x="6037263" y="2312988"/>
          <p14:tracePt t="108578" x="6045200" y="2303463"/>
          <p14:tracePt t="108610" x="6045200" y="2295525"/>
          <p14:tracePt t="108626" x="6037263" y="2286000"/>
          <p14:tracePt t="108690" x="6018213" y="2276475"/>
          <p14:tracePt t="108698" x="6000750" y="2259013"/>
          <p14:tracePt t="108717" x="5983288" y="2251075"/>
          <p14:tracePt t="108732" x="5919788" y="2224088"/>
          <p14:tracePt t="108749" x="5867400" y="2214563"/>
          <p14:tracePt t="108765" x="5822950" y="2187575"/>
          <p14:tracePt t="108783" x="5795963" y="2187575"/>
          <p14:tracePt t="108801" x="5786438" y="2187575"/>
          <p14:tracePt t="108817" x="5759450" y="2187575"/>
          <p14:tracePt t="108834" x="5751513" y="2187575"/>
          <p14:tracePt t="108850" x="5741988" y="2187575"/>
          <p14:tracePt t="108866" x="5705475" y="2187575"/>
          <p14:tracePt t="108883" x="5661025" y="2187575"/>
          <p14:tracePt t="108900" x="5634038" y="2187575"/>
          <p14:tracePt t="108917" x="5581650" y="2187575"/>
          <p14:tracePt t="108933" x="5545138" y="2187575"/>
          <p14:tracePt t="108950" x="5483225" y="2187575"/>
          <p14:tracePt t="108955" x="5456238" y="2187575"/>
          <p14:tracePt t="108966" x="5429250" y="2187575"/>
          <p14:tracePt t="108983" x="5402263" y="2187575"/>
          <p14:tracePt t="109000" x="5394325" y="2187575"/>
          <p14:tracePt t="109298" x="5402263" y="2187575"/>
          <p14:tracePt t="109306" x="5402263" y="2179638"/>
          <p14:tracePt t="109318" x="5411788" y="2179638"/>
          <p14:tracePt t="109335" x="5429250" y="2170113"/>
          <p14:tracePt t="109353" x="5491163" y="2152650"/>
          <p14:tracePt t="109369" x="5518150" y="2143125"/>
          <p14:tracePt t="109386" x="5545138" y="2143125"/>
          <p14:tracePt t="109403" x="5554663" y="2133600"/>
          <p14:tracePt t="109418" x="5562600" y="2133600"/>
          <p14:tracePt t="109435" x="5581650" y="2133600"/>
          <p14:tracePt t="109441" x="5589588" y="2133600"/>
          <p14:tracePt t="109458" x="5599113" y="2133600"/>
          <p14:tracePt t="109468" x="5616575" y="2133600"/>
          <p14:tracePt t="109485" x="5643563" y="2133600"/>
          <p14:tracePt t="109502" x="5661025" y="2125663"/>
          <p14:tracePt t="109519" x="5680075" y="2125663"/>
          <p14:tracePt t="109536" x="5697538" y="2125663"/>
          <p14:tracePt t="109553" x="5705475" y="2125663"/>
          <p14:tracePt t="109569" x="5715000" y="2125663"/>
          <p14:tracePt t="109586" x="5724525" y="2125663"/>
          <p14:tracePt t="109603" x="5732463" y="2125663"/>
          <p14:tracePt t="109619" x="5741988" y="2125663"/>
          <p14:tracePt t="109637" x="5751513" y="2125663"/>
          <p14:tracePt t="109702" x="5759450" y="2125663"/>
          <p14:tracePt t="109710" x="5768975" y="2116138"/>
          <p14:tracePt t="109720" x="5776913" y="2116138"/>
          <p14:tracePt t="109736" x="5813425" y="2108200"/>
          <p14:tracePt t="109753" x="5830888" y="2108200"/>
          <p14:tracePt t="109770" x="5840413" y="2108200"/>
          <p14:tracePt t="109787" x="5857875" y="2098675"/>
          <p14:tracePt t="109803" x="5875338" y="2089150"/>
          <p14:tracePt t="109821" x="5884863" y="2089150"/>
          <p14:tracePt t="109836" x="5894388" y="2089150"/>
          <p14:tracePt t="109934" x="5875338" y="2089150"/>
          <p14:tracePt t="109943" x="5857875" y="2089150"/>
          <p14:tracePt t="109953" x="5840413" y="2089150"/>
          <p14:tracePt t="109971" x="5776913" y="2089150"/>
          <p14:tracePt t="109987" x="5715000" y="2089150"/>
          <p14:tracePt t="110005" x="5581650" y="2089150"/>
          <p14:tracePt t="110022" x="5518150" y="2089150"/>
          <p14:tracePt t="110037" x="5483225" y="2089150"/>
          <p14:tracePt t="110054" x="5465763" y="2089150"/>
          <p14:tracePt t="110071" x="5419725" y="2089150"/>
          <p14:tracePt t="110089" x="5375275" y="2089150"/>
          <p14:tracePt t="110104" x="5330825" y="2089150"/>
          <p14:tracePt t="110121" x="5268913" y="2089150"/>
          <p14:tracePt t="110138" x="5214938" y="2089150"/>
          <p14:tracePt t="110154" x="5187950" y="2089150"/>
          <p14:tracePt t="110246" x="5197475" y="2089150"/>
          <p14:tracePt t="110254" x="5224463" y="2089150"/>
          <p14:tracePt t="110272" x="5286375" y="2089150"/>
          <p14:tracePt t="110289" x="5375275" y="2089150"/>
          <p14:tracePt t="110305" x="5527675" y="2089150"/>
          <p14:tracePt t="110322" x="5715000" y="2089150"/>
          <p14:tracePt t="110338" x="5956300" y="2089150"/>
          <p14:tracePt t="110355" x="6180138" y="2089150"/>
          <p14:tracePt t="110357" x="6276975" y="2089150"/>
          <p14:tracePt t="110373" x="6419850" y="2089150"/>
          <p14:tracePt t="110390" x="6446838" y="2089150"/>
          <p14:tracePt t="110527" x="6465888" y="2089150"/>
          <p14:tracePt t="110534" x="6473825" y="2089150"/>
          <p14:tracePt t="110622" x="6446838" y="2089150"/>
          <p14:tracePt t="110630" x="6429375" y="2089150"/>
          <p14:tracePt t="110641" x="6402388" y="2089150"/>
          <p14:tracePt t="110656" x="6348413" y="2089150"/>
          <p14:tracePt t="110673" x="6303963" y="2089150"/>
          <p14:tracePt t="110690" x="6224588" y="2089150"/>
          <p14:tracePt t="110707" x="6126163" y="2089150"/>
          <p14:tracePt t="110723" x="6045200" y="2089150"/>
          <p14:tracePt t="110725" x="6018213" y="2089150"/>
          <p14:tracePt t="110741" x="5946775" y="2089150"/>
          <p14:tracePt t="110758" x="5867400" y="2089150"/>
          <p14:tracePt t="110774" x="5776913" y="2089150"/>
          <p14:tracePt t="110790" x="5715000" y="2098675"/>
          <p14:tracePt t="110807" x="5670550" y="2116138"/>
          <p14:tracePt t="110824" x="5661025" y="2116138"/>
          <p14:tracePt t="110910" x="5653088" y="2125663"/>
          <p14:tracePt t="110918" x="5653088" y="2133600"/>
          <p14:tracePt t="110950" x="5670550" y="2143125"/>
          <p14:tracePt t="110958" x="5697538" y="2143125"/>
          <p14:tracePt t="110974" x="5768975" y="2152650"/>
          <p14:tracePt t="110991" x="5830888" y="2152650"/>
          <p14:tracePt t="111008" x="5894388" y="2152650"/>
          <p14:tracePt t="111024" x="5946775" y="2152650"/>
          <p14:tracePt t="111042" x="5973763" y="2152650"/>
          <p14:tracePt t="111058" x="5983288" y="2152650"/>
          <p14:tracePt t="112346" x="5973763" y="2152650"/>
          <p14:tracePt t="112363" x="5965825" y="2179638"/>
          <p14:tracePt t="112370" x="5965825" y="2187575"/>
          <p14:tracePt t="112380" x="5956300" y="2214563"/>
          <p14:tracePt t="112397" x="5946775" y="2268538"/>
          <p14:tracePt t="112413" x="5946775" y="2295525"/>
          <p14:tracePt t="112430" x="5946775" y="2330450"/>
          <p14:tracePt t="112447" x="5946775" y="2347913"/>
          <p14:tracePt t="112465" x="5938838" y="2374900"/>
          <p14:tracePt t="112482" x="5938838" y="2401888"/>
          <p14:tracePt t="112498" x="5929313" y="2428875"/>
          <p14:tracePt t="112514" x="5929313" y="2438400"/>
          <p14:tracePt t="112531" x="5929313" y="2455863"/>
          <p14:tracePt t="112547" x="5929313" y="2473325"/>
          <p14:tracePt t="112564" x="5911850" y="2490788"/>
          <p14:tracePt t="112581" x="5911850" y="2509838"/>
          <p14:tracePt t="112598" x="5911850" y="2527300"/>
          <p14:tracePt t="112631" x="5911850" y="2536825"/>
          <p14:tracePt t="112651" x="5911850" y="2544763"/>
          <p14:tracePt t="112683" x="5911850" y="2554288"/>
          <p14:tracePt t="112699" x="5911850" y="2562225"/>
          <p14:tracePt t="112706" x="5911850" y="2571750"/>
          <p14:tracePt t="113832" x="5919788" y="2571750"/>
          <p14:tracePt t="113880" x="5919788" y="2562225"/>
          <p14:tracePt t="114008" x="5919788" y="2554288"/>
          <p14:tracePt t="114024" x="5911850" y="2554288"/>
          <p14:tracePt t="114040" x="5902325" y="2554288"/>
          <p14:tracePt t="114064" x="5902325" y="2562225"/>
          <p14:tracePt t="114072" x="5894388" y="2571750"/>
          <p14:tracePt t="114088" x="5894388" y="2581275"/>
          <p14:tracePt t="114106" x="5894388" y="2589213"/>
          <p14:tracePt t="114123" x="5894388" y="2608263"/>
          <p14:tracePt t="114138" x="5894388" y="2625725"/>
          <p14:tracePt t="114218" x="5894388" y="2643188"/>
          <p14:tracePt t="114227" x="5894388" y="2652713"/>
          <p14:tracePt t="114237" x="5894388" y="2660650"/>
          <p14:tracePt t="114254" x="5894388" y="2670175"/>
          <p14:tracePt t="114271" x="5894388" y="2679700"/>
          <p14:tracePt t="114297" x="5902325" y="2687638"/>
          <p14:tracePt t="114307" x="5911850" y="2687638"/>
          <p14:tracePt t="114786" x="5919788" y="2687638"/>
          <p14:tracePt t="114802" x="5929313" y="2687638"/>
          <p14:tracePt t="114810" x="5929313" y="2679700"/>
          <p14:tracePt t="114823" x="5929313" y="2670175"/>
          <p14:tracePt t="114841" x="5929313" y="2660650"/>
          <p14:tracePt t="114858" x="5929313" y="2643188"/>
          <p14:tracePt t="114873" x="5929313" y="2633663"/>
          <p14:tracePt t="114891" x="5929313" y="2616200"/>
          <p14:tracePt t="114907" x="5929313" y="2608263"/>
          <p14:tracePt t="114962" x="5929313" y="2598738"/>
          <p14:tracePt t="114973" x="5929313" y="2589213"/>
          <p14:tracePt t="114986" x="5929313" y="2571750"/>
          <p14:tracePt t="114994" x="5929313" y="2554288"/>
          <p14:tracePt t="115010" x="5929313" y="2536825"/>
          <p14:tracePt t="115025" x="5929313" y="2517775"/>
          <p14:tracePt t="115042" x="5929313" y="2509838"/>
          <p14:tracePt t="115122" x="5911850" y="2509838"/>
          <p14:tracePt t="115155" x="5902325" y="2509838"/>
          <p14:tracePt t="115186" x="5902325" y="2500313"/>
          <p14:tracePt t="115599" x="5875338" y="2500313"/>
          <p14:tracePt t="115606" x="5867400" y="2500313"/>
          <p14:tracePt t="115614" x="5848350" y="2509838"/>
          <p14:tracePt t="115626" x="5803900" y="2517775"/>
          <p14:tracePt t="115643" x="5643563" y="2571750"/>
          <p14:tracePt t="115661" x="5394325" y="2616200"/>
          <p14:tracePt t="115678" x="5241925" y="2633663"/>
          <p14:tracePt t="115694" x="5180013" y="2643188"/>
          <p14:tracePt t="115710" x="5116513" y="2643188"/>
          <p14:tracePt t="115727" x="5027613" y="2643188"/>
          <p14:tracePt t="115744" x="4965700" y="2643188"/>
          <p14:tracePt t="115760" x="4956175" y="2643188"/>
          <p14:tracePt t="115822" x="4946650" y="2643188"/>
          <p14:tracePt t="115998" x="4946650" y="2633663"/>
          <p14:tracePt t="116615" x="4946650" y="2625725"/>
          <p14:tracePt t="116631" x="4946650" y="2616200"/>
          <p14:tracePt t="116637" x="4956175" y="2598738"/>
          <p14:tracePt t="116648" x="4965700" y="2562225"/>
          <p14:tracePt t="116664" x="4991100" y="2509838"/>
          <p14:tracePt t="116680" x="5018088" y="2455863"/>
          <p14:tracePt t="116697" x="5027613" y="2428875"/>
          <p14:tracePt t="116714" x="5027613" y="2393950"/>
          <p14:tracePt t="116731" x="5027613" y="2357438"/>
          <p14:tracePt t="116749" x="4973638" y="2312988"/>
          <p14:tracePt t="116766" x="4894263" y="2276475"/>
          <p14:tracePt t="116782" x="4732338" y="2241550"/>
          <p14:tracePt t="116798" x="4510088" y="2214563"/>
          <p14:tracePt t="116814" x="4241800" y="2179638"/>
          <p14:tracePt t="116831" x="4010025" y="2160588"/>
          <p14:tracePt t="116848" x="3803650" y="2160588"/>
          <p14:tracePt t="116866" x="3652838" y="2160588"/>
          <p14:tracePt t="116881" x="3509963" y="2160588"/>
          <p14:tracePt t="116898" x="3375025" y="2160588"/>
          <p14:tracePt t="116915" x="3214688" y="2187575"/>
          <p14:tracePt t="116933" x="2911475" y="2268538"/>
          <p14:tracePt t="116949" x="2741613" y="2295525"/>
          <p14:tracePt t="116966" x="2633663" y="2322513"/>
          <p14:tracePt t="116982" x="2589213" y="2339975"/>
          <p14:tracePt t="116998" x="2562225" y="2347913"/>
          <p14:tracePt t="117032" x="2554288" y="2347913"/>
          <p14:tracePt t="117049" x="2536825" y="2384425"/>
          <p14:tracePt t="117066" x="2517775" y="2419350"/>
          <p14:tracePt t="117083" x="2517775" y="2446338"/>
          <p14:tracePt t="117099" x="2517775" y="2482850"/>
          <p14:tracePt t="117116" x="2517775" y="2517775"/>
          <p14:tracePt t="117133" x="2544763" y="2554288"/>
          <p14:tracePt t="117150" x="2562225" y="2571750"/>
          <p14:tracePt t="117166" x="2581275" y="2571750"/>
          <p14:tracePt t="117183" x="2589213" y="2571750"/>
          <p14:tracePt t="117200" x="2625725" y="2571750"/>
          <p14:tracePt t="117216" x="2660650" y="2571750"/>
          <p14:tracePt t="117233" x="2714625" y="2571750"/>
          <p14:tracePt t="117249" x="2786063" y="2571750"/>
          <p14:tracePt t="117268" x="2884488" y="2571750"/>
          <p14:tracePt t="117283" x="2955925" y="2571750"/>
          <p14:tracePt t="117301" x="3044825" y="2571750"/>
          <p14:tracePt t="117318" x="3098800" y="2571750"/>
          <p14:tracePt t="117334" x="3152775" y="2571750"/>
          <p14:tracePt t="117351" x="3205163" y="2571750"/>
          <p14:tracePt t="117368" x="3276600" y="2571750"/>
          <p14:tracePt t="117384" x="3357563" y="2571750"/>
          <p14:tracePt t="117400" x="3465513" y="2571750"/>
          <p14:tracePt t="117417" x="3598863" y="2571750"/>
          <p14:tracePt t="117434" x="3724275" y="2571750"/>
          <p14:tracePt t="117450" x="3813175" y="2571750"/>
          <p14:tracePt t="117467" x="3867150" y="2571750"/>
          <p14:tracePt t="117485" x="3946525" y="2571750"/>
          <p14:tracePt t="117502" x="4017963" y="2571750"/>
          <p14:tracePt t="117518" x="4081463" y="2571750"/>
          <p14:tracePt t="117534" x="4160838" y="2571750"/>
          <p14:tracePt t="117551" x="4214813" y="2562225"/>
          <p14:tracePt t="117568" x="4276725" y="2562225"/>
          <p14:tracePt t="117584" x="4340225" y="2562225"/>
          <p14:tracePt t="117601" x="4446588" y="2562225"/>
          <p14:tracePt t="117617" x="4589463" y="2562225"/>
          <p14:tracePt t="117634" x="4724400" y="2562225"/>
          <p14:tracePt t="117651" x="4840288" y="2562225"/>
          <p14:tracePt t="117669" x="5045075" y="2562225"/>
          <p14:tracePt t="117686" x="5232400" y="2544763"/>
          <p14:tracePt t="117702" x="5456238" y="2500313"/>
          <p14:tracePt t="117718" x="5680075" y="2473325"/>
          <p14:tracePt t="117735" x="5857875" y="2455863"/>
          <p14:tracePt t="117751" x="5983288" y="2438400"/>
          <p14:tracePt t="117769" x="6072188" y="2428875"/>
          <p14:tracePt t="117785" x="6116638" y="2428875"/>
          <p14:tracePt t="117802" x="6161088" y="2428875"/>
          <p14:tracePt t="117818" x="6215063" y="2419350"/>
          <p14:tracePt t="117835" x="6251575" y="2419350"/>
          <p14:tracePt t="117854" x="6286500" y="2419350"/>
          <p14:tracePt t="117870" x="6303963" y="2419350"/>
          <p14:tracePt t="117885" x="6313488" y="2419350"/>
          <p14:tracePt t="117902" x="6340475" y="2419350"/>
          <p14:tracePt t="117919" x="6357938" y="2419350"/>
          <p14:tracePt t="117936" x="6384925" y="2419350"/>
          <p14:tracePt t="117952" x="6402388" y="2419350"/>
          <p14:tracePt t="118039" x="6411913" y="2411413"/>
          <p14:tracePt t="118045" x="6419850" y="2411413"/>
          <p14:tracePt t="118586" x="6429375" y="2411413"/>
          <p14:tracePt t="118602" x="6429375" y="2438400"/>
          <p14:tracePt t="118609" x="6429375" y="2455863"/>
          <p14:tracePt t="118619" x="6429375" y="2482850"/>
          <p14:tracePt t="118636" x="6429375" y="2517775"/>
          <p14:tracePt t="118652" x="6394450" y="2589213"/>
          <p14:tracePt t="118669" x="6296025" y="2705100"/>
          <p14:tracePt t="118686" x="6180138" y="2830513"/>
          <p14:tracePt t="118703" x="6045200" y="2919413"/>
          <p14:tracePt t="118722" x="5867400" y="3027363"/>
          <p14:tracePt t="118739" x="5786438" y="3044825"/>
          <p14:tracePt t="118755" x="5697538" y="3071813"/>
          <p14:tracePt t="118772" x="5599113" y="3089275"/>
          <p14:tracePt t="118790" x="5465763" y="3125788"/>
          <p14:tracePt t="118806" x="5322888" y="3152775"/>
          <p14:tracePt t="118822" x="5214938" y="3179763"/>
          <p14:tracePt t="118841" x="5062538" y="3205163"/>
          <p14:tracePt t="118857" x="5018088" y="3214688"/>
          <p14:tracePt t="118874" x="4973638" y="3232150"/>
          <p14:tracePt t="118889" x="4938713" y="3259138"/>
          <p14:tracePt t="118906" x="4929188" y="3268663"/>
          <p14:tracePt t="118923" x="4919663" y="3303588"/>
          <p14:tracePt t="118940" x="4894263" y="3348038"/>
          <p14:tracePt t="118956" x="4875213" y="3402013"/>
          <p14:tracePt t="118973" x="4830763" y="3473450"/>
          <p14:tracePt t="118990" x="4795838" y="3536950"/>
          <p14:tracePt t="119006" x="4687888" y="3679825"/>
          <p14:tracePt t="119009" x="4616450" y="3786188"/>
          <p14:tracePt t="119022" x="4562475" y="3867150"/>
          <p14:tracePt t="119039" x="4456113" y="4037013"/>
          <p14:tracePt t="119055" x="4394200" y="4152900"/>
          <p14:tracePt t="119072" x="4375150" y="4205288"/>
          <p14:tracePt t="119105" x="4375150" y="4214813"/>
          <p14:tracePt t="119130" x="4375150" y="4224338"/>
          <p14:tracePt t="119140" x="4367213" y="4232275"/>
          <p14:tracePt t="119157" x="4367213" y="4251325"/>
          <p14:tracePt t="119174" x="4367213" y="4259263"/>
          <p14:tracePt t="119191" x="4367213" y="4276725"/>
          <p14:tracePt t="119207" x="4357688" y="4313238"/>
          <p14:tracePt t="119225" x="4340225" y="4367213"/>
          <p14:tracePt t="119242" x="4313238" y="4394200"/>
          <p14:tracePt t="119257" x="4313238" y="4402138"/>
          <p14:tracePt t="119274" x="4313238" y="4411663"/>
          <p14:tracePt t="119291" x="4313238" y="4419600"/>
          <p14:tracePt t="119370" x="4313238" y="4429125"/>
          <p14:tracePt t="120170" x="4322763" y="4419600"/>
          <p14:tracePt t="120178" x="4322763" y="4402138"/>
          <p14:tracePt t="120195" x="4322763" y="4295775"/>
          <p14:tracePt t="120211" x="4268788" y="4089400"/>
          <p14:tracePt t="120228" x="4179888" y="3848100"/>
          <p14:tracePt t="120245" x="4037013" y="3554413"/>
          <p14:tracePt t="120261" x="3875088" y="3340100"/>
          <p14:tracePt t="120278" x="3714750" y="3197225"/>
          <p14:tracePt t="120295" x="3536950" y="3089275"/>
          <p14:tracePt t="120314" x="3276600" y="3000375"/>
          <p14:tracePt t="120329" x="3116263" y="2965450"/>
          <p14:tracePt t="120346" x="3000375" y="2946400"/>
          <p14:tracePt t="120362" x="2928938" y="2928938"/>
          <p14:tracePt t="120379" x="2901950" y="2919413"/>
          <p14:tracePt t="120458" x="2894013" y="2919413"/>
          <p14:tracePt t="120474" x="2894013" y="2911475"/>
          <p14:tracePt t="120482" x="2894013" y="2901950"/>
          <p14:tracePt t="120502" x="2894013" y="2894013"/>
          <p14:tracePt t="120514" x="2901950" y="2867025"/>
          <p14:tracePt t="120530" x="2928938" y="2840038"/>
          <p14:tracePt t="120546" x="2982913" y="2813050"/>
          <p14:tracePt t="120563" x="3098800" y="2786063"/>
          <p14:tracePt t="120579" x="3313113" y="2741613"/>
          <p14:tracePt t="120596" x="3652838" y="2697163"/>
          <p14:tracePt t="120613" x="3990975" y="2652713"/>
          <p14:tracePt t="120630" x="4276725" y="2616200"/>
          <p14:tracePt t="120646" x="4510088" y="2598738"/>
          <p14:tracePt t="120663" x="4687888" y="2598738"/>
          <p14:tracePt t="120681" x="4875213" y="2598738"/>
          <p14:tracePt t="120698" x="5000625" y="2616200"/>
          <p14:tracePt t="120713" x="5126038" y="2652713"/>
          <p14:tracePt t="120731" x="5232400" y="2687638"/>
          <p14:tracePt t="120747" x="5251450" y="2687638"/>
          <p14:tracePt t="120780" x="5251450" y="2697163"/>
          <p14:tracePt t="120962" x="5241925" y="2679700"/>
          <p14:tracePt t="120970" x="5224463" y="2670175"/>
          <p14:tracePt t="120986" x="5214938" y="2652713"/>
          <p14:tracePt t="121002" x="5214938" y="2643188"/>
          <p14:tracePt t="121014" x="5214938" y="2633663"/>
          <p14:tracePt t="121033" x="5205413" y="2608263"/>
          <p14:tracePt t="121049" x="5205413" y="2589213"/>
          <p14:tracePt t="121066" x="5224463" y="2562225"/>
          <p14:tracePt t="121082" x="5259388" y="2536825"/>
          <p14:tracePt t="121099" x="5322888" y="2500313"/>
          <p14:tracePt t="121115" x="5367338" y="2473325"/>
          <p14:tracePt t="121131" x="5446713" y="2455863"/>
          <p14:tracePt t="121149" x="5510213" y="2446338"/>
          <p14:tracePt t="121165" x="5626100" y="2438400"/>
          <p14:tracePt t="121182" x="5768975" y="2428875"/>
          <p14:tracePt t="121199" x="5902325" y="2411413"/>
          <p14:tracePt t="121215" x="5946775" y="2401888"/>
          <p14:tracePt t="121290" x="5973763" y="2401888"/>
          <p14:tracePt t="121306" x="5983288" y="2393950"/>
          <p14:tracePt t="121315" x="5991225" y="2393950"/>
          <p14:tracePt t="121550" x="6000750" y="2393950"/>
          <p14:tracePt t="121558" x="6010275" y="2393950"/>
          <p14:tracePt t="121598" x="6010275" y="2401888"/>
          <p14:tracePt t="121606" x="6010275" y="2411413"/>
          <p14:tracePt t="121617" x="6010275" y="2419350"/>
          <p14:tracePt t="121633" x="6010275" y="2428875"/>
          <p14:tracePt t="121838" x="6010275" y="2438400"/>
          <p14:tracePt t="121886" x="6000750" y="2428875"/>
          <p14:tracePt t="121894" x="6000750" y="2419350"/>
          <p14:tracePt t="121904" x="5991225" y="2401888"/>
          <p14:tracePt t="121918" x="5991225" y="2347913"/>
          <p14:tracePt t="121935" x="5991225" y="2312988"/>
          <p14:tracePt t="121952" x="5973763" y="2251075"/>
          <p14:tracePt t="121969" x="5956300" y="2187575"/>
          <p14:tracePt t="121985" x="5938838" y="2170113"/>
          <p14:tracePt t="122002" x="5938838" y="2152650"/>
          <p14:tracePt t="122246" x="5938838" y="2143125"/>
          <p14:tracePt t="122286" x="5938838" y="2133600"/>
          <p14:tracePt t="122294" x="5938838" y="2125663"/>
          <p14:tracePt t="122383" x="5929313" y="2125663"/>
          <p14:tracePt t="122398" x="5929313" y="2133600"/>
          <p14:tracePt t="122414" x="5929313" y="2152650"/>
          <p14:tracePt t="122422" x="5929313" y="2170113"/>
          <p14:tracePt t="122438" x="5929313" y="2214563"/>
          <p14:tracePt t="122454" x="5929313" y="2268538"/>
          <p14:tracePt t="122471" x="5929313" y="2312988"/>
          <p14:tracePt t="122487" x="5929313" y="2366963"/>
          <p14:tracePt t="122503" x="5929313" y="2411413"/>
          <p14:tracePt t="122521" x="5929313" y="2473325"/>
          <p14:tracePt t="122526" x="5929313" y="2500313"/>
          <p14:tracePt t="122537" x="5929313" y="2509838"/>
          <p14:tracePt t="122554" x="5929313" y="2527300"/>
          <p14:tracePt t="122571" x="5929313" y="2536825"/>
          <p14:tracePt t="122589" x="5929313" y="2544763"/>
          <p14:tracePt t="122790" x="5929313" y="2536825"/>
          <p14:tracePt t="122798" x="5929313" y="2517775"/>
          <p14:tracePt t="122808" x="5929313" y="2500313"/>
          <p14:tracePt t="122822" x="5929313" y="2438400"/>
          <p14:tracePt t="122838" x="5929313" y="2366963"/>
          <p14:tracePt t="122855" x="5929313" y="2322513"/>
          <p14:tracePt t="122872" x="5919788" y="2268538"/>
          <p14:tracePt t="122889" x="5902325" y="2205038"/>
          <p14:tracePt t="122905" x="5902325" y="2160588"/>
          <p14:tracePt t="122922" x="5894388" y="2116138"/>
          <p14:tracePt t="122939" x="5894388" y="2098675"/>
          <p14:tracePt t="122955" x="5894388" y="2089150"/>
          <p14:tracePt t="122976" x="5894388" y="2081213"/>
          <p14:tracePt t="123206" x="5894388" y="2089150"/>
          <p14:tracePt t="123214" x="5894388" y="2098675"/>
          <p14:tracePt t="123224" x="5894388" y="2108200"/>
          <p14:tracePt t="123240" x="5894388" y="2143125"/>
          <p14:tracePt t="123257" x="5894388" y="2187575"/>
          <p14:tracePt t="123273" x="5894388" y="2251075"/>
          <p14:tracePt t="123290" x="5894388" y="2303463"/>
          <p14:tracePt t="123307" x="5894388" y="2347913"/>
          <p14:tracePt t="123323" x="5894388" y="2411413"/>
          <p14:tracePt t="123342" x="5902325" y="2473325"/>
          <p14:tracePt t="123356" x="5902325" y="2517775"/>
          <p14:tracePt t="123373" x="5911850" y="2536825"/>
          <p14:tracePt t="123409" x="5911850" y="2544763"/>
          <p14:tracePt t="123424" x="5919788" y="2544763"/>
          <p14:tracePt t="123662" x="5919788" y="2536825"/>
          <p14:tracePt t="123726" x="5919788" y="2527300"/>
          <p14:tracePt t="123734" x="5919788" y="2517775"/>
          <p14:tracePt t="123744" x="5929313" y="2517775"/>
          <p14:tracePt t="123760" x="5938838" y="2500313"/>
          <p14:tracePt t="123776" x="5946775" y="2473325"/>
          <p14:tracePt t="123793" x="5965825" y="2438400"/>
          <p14:tracePt t="123809" x="5973763" y="2393950"/>
          <p14:tracePt t="123825" x="5991225" y="2339975"/>
          <p14:tracePt t="123843" x="5991225" y="2286000"/>
          <p14:tracePt t="123859" x="6000750" y="2241550"/>
          <p14:tracePt t="123861" x="6000750" y="2232025"/>
          <p14:tracePt t="123877" x="6000750" y="2205038"/>
          <p14:tracePt t="123894" x="6000750" y="2160588"/>
          <p14:tracePt t="123910" x="6000750" y="2152650"/>
          <p14:tracePt t="123926" x="6000750" y="2133600"/>
          <p14:tracePt t="123998" x="6000750" y="2125663"/>
          <p14:tracePt t="124030" x="6000750" y="2108200"/>
          <p14:tracePt t="124046" x="6000750" y="2081213"/>
          <p14:tracePt t="124062" x="6000750" y="2071688"/>
          <p14:tracePt t="124070" x="6000750" y="2062163"/>
          <p14:tracePt t="124158" x="5991225" y="2062163"/>
          <p14:tracePt t="124166" x="5983288" y="2062163"/>
          <p14:tracePt t="124177" x="5973763" y="2071688"/>
          <p14:tracePt t="124195" x="5973763" y="2125663"/>
          <p14:tracePt t="124211" x="5973763" y="2187575"/>
          <p14:tracePt t="124227" x="5973763" y="2232025"/>
          <p14:tracePt t="124229" x="5973763" y="2268538"/>
          <p14:tracePt t="124245" x="5973763" y="2322513"/>
          <p14:tracePt t="124262" x="5973763" y="2347913"/>
          <p14:tracePt t="124278" x="5973763" y="2374900"/>
          <p14:tracePt t="124295" x="5973763" y="2393950"/>
          <p14:tracePt t="124311" x="5983288" y="2411413"/>
          <p14:tracePt t="124327" x="6000750" y="2419350"/>
          <p14:tracePt t="124345" x="6000750" y="2428875"/>
          <p14:tracePt t="124361" x="6000750" y="2438400"/>
          <p14:tracePt t="124378" x="6000750" y="2446338"/>
          <p14:tracePt t="124395" x="6000750" y="2465388"/>
          <p14:tracePt t="124428" x="6000750" y="2482850"/>
          <p14:tracePt t="124445" x="6000750" y="2490788"/>
          <p14:tracePt t="124698" x="6000750" y="2500313"/>
          <p14:tracePt t="124706" x="6000750" y="2517775"/>
          <p14:tracePt t="124716" x="5973763" y="2536825"/>
          <p14:tracePt t="124730" x="5946775" y="2571750"/>
          <p14:tracePt t="124746" x="5894388" y="2643188"/>
          <p14:tracePt t="124763" x="5857875" y="2687638"/>
          <p14:tracePt t="124780" x="5786438" y="2768600"/>
          <p14:tracePt t="124796" x="5697538" y="2867025"/>
          <p14:tracePt t="124813" x="5545138" y="3009900"/>
          <p14:tracePt t="124830" x="5348288" y="3197225"/>
          <p14:tracePt t="124849" x="5045075" y="3465513"/>
          <p14:tracePt t="124863" x="4956175" y="3544888"/>
          <p14:tracePt t="124881" x="4768850" y="3751263"/>
          <p14:tracePt t="124898" x="4670425" y="3875088"/>
          <p14:tracePt t="124914" x="4572000" y="3983038"/>
          <p14:tracePt t="124930" x="4465638" y="4062413"/>
          <p14:tracePt t="124947" x="4367213" y="4125913"/>
          <p14:tracePt t="124963" x="4313238" y="4152900"/>
          <p14:tracePt t="124980" x="4303713" y="4170363"/>
          <p14:tracePt t="124998" x="4295775" y="4187825"/>
          <p14:tracePt t="125014" x="4276725" y="4224338"/>
          <p14:tracePt t="125030" x="4276725" y="4251325"/>
          <p14:tracePt t="125035" x="4268788" y="4268788"/>
          <p14:tracePt t="125049" x="4251325" y="4286250"/>
          <p14:tracePt t="125065" x="4232275" y="4313238"/>
          <p14:tracePt t="125082" x="4224338" y="4330700"/>
          <p14:tracePt t="125098" x="4214813" y="4357688"/>
          <p14:tracePt t="125114" x="4214813" y="4402138"/>
          <p14:tracePt t="125131" x="4197350" y="4446588"/>
          <p14:tracePt t="125148" x="4187825" y="4491038"/>
          <p14:tracePt t="125165" x="4187825" y="4518025"/>
          <p14:tracePt t="125181" x="4187825" y="4537075"/>
          <p14:tracePt t="125554" x="4197350" y="4527550"/>
          <p14:tracePt t="125562" x="4214813" y="4510088"/>
          <p14:tracePt t="125570" x="4232275" y="4473575"/>
          <p14:tracePt t="125583" x="4268788" y="4429125"/>
          <p14:tracePt t="125601" x="4438650" y="4214813"/>
          <p14:tracePt t="125617" x="4660900" y="3973513"/>
          <p14:tracePt t="125634" x="4956175" y="3633788"/>
          <p14:tracePt t="125650" x="5276850" y="3268663"/>
          <p14:tracePt t="125666" x="5527675" y="2946400"/>
          <p14:tracePt t="125683" x="5697538" y="2697163"/>
          <p14:tracePt t="125700" x="5803900" y="2509838"/>
          <p14:tracePt t="125717" x="5848350" y="2357438"/>
          <p14:tracePt t="125733" x="5875338" y="2224088"/>
          <p14:tracePt t="125750" x="5894388" y="2116138"/>
          <p14:tracePt t="125767" x="5911850" y="2036763"/>
          <p14:tracePt t="125783" x="5919788" y="1982788"/>
          <p14:tracePt t="125801" x="5919788" y="1946275"/>
          <p14:tracePt t="125818" x="5919788" y="1928813"/>
          <p14:tracePt t="125858" x="5919788" y="1919288"/>
          <p14:tracePt t="125868" x="5919788" y="1911350"/>
          <p14:tracePt t="125884" x="5929313" y="1901825"/>
          <p14:tracePt t="125901" x="5938838" y="1893888"/>
          <p14:tracePt t="125918" x="5938838" y="1874838"/>
          <p14:tracePt t="125934" x="5938838" y="1857375"/>
          <p14:tracePt t="126026" x="5938838" y="1884363"/>
          <p14:tracePt t="126034" x="5938838" y="1911350"/>
          <p14:tracePt t="126051" x="5938838" y="1973263"/>
          <p14:tracePt t="126068" x="5938838" y="2044700"/>
          <p14:tracePt t="126084" x="5956300" y="2125663"/>
          <p14:tracePt t="126101" x="5965825" y="2179638"/>
          <p14:tracePt t="126118" x="5973763" y="2187575"/>
          <p14:tracePt t="126135" x="5983288" y="2205038"/>
          <p14:tracePt t="126153" x="5983288" y="2241550"/>
          <p14:tracePt t="126170" x="5983288" y="2268538"/>
          <p14:tracePt t="126186" x="5983288" y="2303463"/>
          <p14:tracePt t="126202" x="5983288" y="2330450"/>
          <p14:tracePt t="126220" x="5983288" y="2347913"/>
          <p14:tracePt t="126235" x="5983288" y="2357438"/>
          <p14:tracePt t="126252" x="5983288" y="2366963"/>
          <p14:tracePt t="126270" x="5983288" y="2374900"/>
          <p14:tracePt t="126285" x="5983288" y="2401888"/>
          <p14:tracePt t="126302" x="5983288" y="2411413"/>
          <p14:tracePt t="126320" x="5983288" y="2419350"/>
          <p14:tracePt t="126337" x="5983288" y="2428875"/>
          <p14:tracePt t="126353" x="5973763" y="2438400"/>
          <p14:tracePt t="126370" x="5956300" y="2473325"/>
          <p14:tracePt t="126386" x="5919788" y="2536825"/>
          <p14:tracePt t="126403" x="5894388" y="2608263"/>
          <p14:tracePt t="126420" x="5848350" y="2679700"/>
          <p14:tracePt t="126436" x="5840413" y="2724150"/>
          <p14:tracePt t="126452" x="5830888" y="2732088"/>
          <p14:tracePt t="126514" x="5830888" y="2741613"/>
          <p14:tracePt t="126754" x="5822950" y="2741613"/>
          <p14:tracePt t="126762" x="5813425" y="2741613"/>
          <p14:tracePt t="126772" x="5795963" y="2751138"/>
          <p14:tracePt t="126787" x="5768975" y="2759075"/>
          <p14:tracePt t="126804" x="5741988" y="2768600"/>
          <p14:tracePt t="126821" x="5688013" y="2786063"/>
          <p14:tracePt t="126838" x="5562600" y="2857500"/>
          <p14:tracePt t="126854" x="5419725" y="2938463"/>
          <p14:tracePt t="126873" x="5062538" y="3197225"/>
          <p14:tracePt t="126889" x="4786313" y="3411538"/>
          <p14:tracePt t="126906" x="4616450" y="3581400"/>
          <p14:tracePt t="126922" x="4491038" y="3714750"/>
          <p14:tracePt t="126939" x="4411663" y="3813175"/>
          <p14:tracePt t="126955" x="4375150" y="3867150"/>
          <p14:tracePt t="126972" x="4357688" y="3911600"/>
          <p14:tracePt t="126988" x="4348163" y="3938588"/>
          <p14:tracePt t="127005" x="4340225" y="3983038"/>
          <p14:tracePt t="127022" x="4303713" y="4017963"/>
          <p14:tracePt t="127039" x="4268788" y="4098925"/>
          <p14:tracePt t="127041" x="4268788" y="4125913"/>
          <p14:tracePt t="127055" x="4241800" y="4160838"/>
          <p14:tracePt t="127074" x="4232275" y="4197350"/>
          <p14:tracePt t="127089" x="4232275" y="4205288"/>
          <p14:tracePt t="127106" x="4232275" y="4214813"/>
          <p14:tracePt t="127155" x="4232275" y="4224338"/>
          <p14:tracePt t="127162" x="4232275" y="4241800"/>
          <p14:tracePt t="127173" x="4232275" y="4251325"/>
          <p14:tracePt t="127189" x="4232275" y="4276725"/>
          <p14:tracePt t="127206" x="4232275" y="4330700"/>
          <p14:tracePt t="127225" x="4224338" y="4402138"/>
          <p14:tracePt t="127239" x="4224338" y="4429125"/>
          <p14:tracePt t="127257" x="4197350" y="4510088"/>
          <p14:tracePt t="127274" x="4187825" y="4527550"/>
          <p14:tracePt t="127330" x="4187825" y="4537075"/>
          <p14:tracePt t="127510" x="4179888" y="4537075"/>
          <p14:tracePt t="127541" x="4170363" y="4537075"/>
          <p14:tracePt t="127558" x="4152900" y="4537075"/>
          <p14:tracePt t="127566" x="4143375" y="4537075"/>
          <p14:tracePt t="127576" x="4133850" y="4537075"/>
          <p14:tracePt t="127590" x="4125913" y="4537075"/>
          <p14:tracePt t="127606" x="4116388" y="4537075"/>
          <p14:tracePt t="127623" x="4108450" y="4537075"/>
          <p14:tracePt t="127639" x="4089400" y="4537075"/>
          <p14:tracePt t="127657" x="4081463" y="4537075"/>
          <p14:tracePt t="127686" x="4071938" y="4537075"/>
          <p14:tracePt t="127695" x="4071938" y="4527550"/>
          <p14:tracePt t="127718" x="4062413" y="4527550"/>
          <p14:tracePt t="127750" x="4054475" y="4518025"/>
          <p14:tracePt t="127758" x="4054475" y="4510088"/>
          <p14:tracePt t="127766" x="4037013" y="4510088"/>
          <p14:tracePt t="127776" x="4017963" y="4510088"/>
          <p14:tracePt t="127791" x="3956050" y="4510088"/>
          <p14:tracePt t="127808" x="3875088" y="4491038"/>
          <p14:tracePt t="127825" x="3670300" y="4465638"/>
          <p14:tracePt t="127843" x="3446463" y="4446588"/>
          <p14:tracePt t="127858" x="3241675" y="4429125"/>
          <p14:tracePt t="127875" x="3071813" y="4411663"/>
          <p14:tracePt t="127893" x="3054350" y="4411663"/>
          <p14:tracePt t="127928" x="3027363" y="4411663"/>
          <p14:tracePt t="127943" x="2982913" y="4411663"/>
          <p14:tracePt t="127959" x="2938463" y="4411663"/>
          <p14:tracePt t="127975" x="2874963" y="4411663"/>
          <p14:tracePt t="127992" x="2786063" y="4411663"/>
          <p14:tracePt t="128009" x="2687638" y="4402138"/>
          <p14:tracePt t="128026" x="2616200" y="4384675"/>
          <p14:tracePt t="128031" x="2571750" y="4375150"/>
          <p14:tracePt t="128043" x="2544763" y="4367213"/>
          <p14:tracePt t="128060" x="2490788" y="4357688"/>
          <p14:tracePt t="128077" x="2374900" y="4322763"/>
          <p14:tracePt t="128094" x="2286000" y="4295775"/>
          <p14:tracePt t="128110" x="2205038" y="4268788"/>
          <p14:tracePt t="128126" x="2152650" y="4259263"/>
          <p14:tracePt t="128143" x="2125663" y="4259263"/>
          <p14:tracePt t="128182" x="2116138" y="4259263"/>
          <p14:tracePt t="128254" x="2125663" y="4286250"/>
          <p14:tracePt t="128262" x="2143125" y="4295775"/>
          <p14:tracePt t="128277" x="2187575" y="4313238"/>
          <p14:tracePt t="128293" x="2259013" y="4348163"/>
          <p14:tracePt t="128309" x="2401888" y="4384675"/>
          <p14:tracePt t="128325" x="2616200" y="4438650"/>
          <p14:tracePt t="128342" x="2919413" y="4510088"/>
          <p14:tracePt t="128359" x="3268663" y="4572000"/>
          <p14:tracePt t="128376" x="3633788" y="4616450"/>
          <p14:tracePt t="128392" x="4000500" y="4670425"/>
          <p14:tracePt t="128410" x="4251325" y="4697413"/>
          <p14:tracePt t="128428" x="4394200" y="4714875"/>
          <p14:tracePt t="128486" x="4411663" y="4714875"/>
          <p14:tracePt t="128550" x="4411663" y="4697413"/>
          <p14:tracePt t="128558" x="4402138" y="4679950"/>
          <p14:tracePt t="128566" x="4384675" y="4679950"/>
          <p14:tracePt t="128578" x="4367213" y="4660900"/>
          <p14:tracePt t="128595" x="4303713" y="4633913"/>
          <p14:tracePt t="128610" x="4259263" y="4625975"/>
          <p14:tracePt t="128626" x="4259263" y="4616450"/>
          <p14:tracePt t="128643" x="4251325" y="4608513"/>
          <p14:tracePt t="128662" x="4241800" y="4608513"/>
          <p14:tracePt t="128680" x="4241800" y="4598988"/>
          <p14:tracePt t="128695" x="4214813" y="4589463"/>
          <p14:tracePt t="128712" x="4197350" y="4581525"/>
          <p14:tracePt t="128729" x="4197350" y="4572000"/>
          <p14:tracePt t="129254" x="4187825" y="4572000"/>
          <p14:tracePt t="129270" x="4187825" y="4562475"/>
          <p14:tracePt t="129278" x="4197350" y="4554538"/>
          <p14:tracePt t="129286" x="4224338" y="4554538"/>
          <p14:tracePt t="129297" x="4259263" y="4545013"/>
          <p14:tracePt t="129314" x="4322763" y="4527550"/>
          <p14:tracePt t="129331" x="4411663" y="4491038"/>
          <p14:tracePt t="129349" x="4608513" y="4438650"/>
          <p14:tracePt t="129366" x="4776788" y="4419600"/>
          <p14:tracePt t="129381" x="4973638" y="4411663"/>
          <p14:tracePt t="129398" x="5197475" y="4411663"/>
          <p14:tracePt t="129415" x="5456238" y="4411663"/>
          <p14:tracePt t="129431" x="5680075" y="4419600"/>
          <p14:tracePt t="129448" x="5884863" y="4446588"/>
          <p14:tracePt t="129465" x="6018213" y="4465638"/>
          <p14:tracePt t="129482" x="6116638" y="4473575"/>
          <p14:tracePt t="129498" x="6188075" y="4473575"/>
          <p14:tracePt t="129515" x="6232525" y="4473575"/>
          <p14:tracePt t="129533" x="6269038" y="4473575"/>
          <p14:tracePt t="129550" x="6286500" y="4465638"/>
          <p14:tracePt t="129557" x="6296025" y="4465638"/>
          <p14:tracePt t="129582" x="6313488" y="4456113"/>
          <p14:tracePt t="129599" x="6323013" y="4456113"/>
          <p14:tracePt t="129686" x="6330950" y="4446588"/>
          <p14:tracePt t="129693" x="6340475" y="4446588"/>
          <p14:tracePt t="129702" x="6357938" y="4446588"/>
          <p14:tracePt t="129717" x="6384925" y="4473575"/>
          <p14:tracePt t="129735" x="6411913" y="4491038"/>
          <p14:tracePt t="129750" x="6438900" y="4491038"/>
          <p14:tracePt t="129766" x="6465888" y="4491038"/>
          <p14:tracePt t="129783" x="6491288" y="4491038"/>
          <p14:tracePt t="129800" x="6510338" y="4491038"/>
          <p14:tracePt t="129816" x="6527800" y="4491038"/>
          <p14:tracePt t="129894" x="6537325" y="4491038"/>
          <p14:tracePt t="129910" x="6545263" y="4491038"/>
          <p14:tracePt t="130890" x="6554788" y="4491038"/>
          <p14:tracePt t="130897" x="6562725" y="4491038"/>
          <p14:tracePt t="130906" x="6581775" y="4491038"/>
          <p14:tracePt t="130922" x="6616700" y="4491038"/>
          <p14:tracePt t="130938" x="6705600" y="4491038"/>
          <p14:tracePt t="130954" x="6823075" y="4491038"/>
          <p14:tracePt t="130971" x="6973888" y="4491038"/>
          <p14:tracePt t="130989" x="7180263" y="4491038"/>
          <p14:tracePt t="131004" x="7394575" y="4491038"/>
          <p14:tracePt t="131021" x="7581900" y="4483100"/>
          <p14:tracePt t="131038" x="7777163" y="4456113"/>
          <p14:tracePt t="131054" x="7966075" y="4446588"/>
          <p14:tracePt t="131059" x="8062913" y="4446588"/>
          <p14:tracePt t="131071" x="8153400" y="4438650"/>
          <p14:tracePt t="131089" x="8474075" y="4438650"/>
          <p14:tracePt t="131106" x="8688388" y="4438650"/>
          <p14:tracePt t="131122" x="8875713" y="4438650"/>
          <p14:tracePt t="131139" x="9037638" y="4438650"/>
          <p14:tracePt t="131155" x="9144000" y="4465638"/>
          <p14:tracePt t="131171" x="9232900" y="4483100"/>
          <p14:tracePt t="131189" x="9251950" y="4491038"/>
          <p14:tracePt t="131205" x="9277350" y="4491038"/>
          <p14:tracePt t="131222" x="9304338" y="4491038"/>
          <p14:tracePt t="131241" x="9394825" y="4500563"/>
          <p14:tracePt t="131257" x="9456738" y="4500563"/>
          <p14:tracePt t="131273" x="9528175" y="4500563"/>
          <p14:tracePt t="131290" x="9617075" y="4500563"/>
          <p14:tracePt t="131306" x="9705975" y="4500563"/>
          <p14:tracePt t="131322" x="9786938" y="4483100"/>
          <p14:tracePt t="131340" x="9858375" y="4438650"/>
          <p14:tracePt t="131356" x="9902825" y="4411663"/>
          <p14:tracePt t="131372" x="9939338" y="4394200"/>
          <p14:tracePt t="131389" x="9956800" y="4384675"/>
          <p14:tracePt t="131406" x="9974263" y="4384675"/>
          <p14:tracePt t="131423" x="9983788" y="4384675"/>
          <p14:tracePt t="131482" x="9983788" y="4375150"/>
          <p14:tracePt t="131562" x="9991725" y="4375150"/>
          <p14:tracePt t="131570" x="10001250" y="4375150"/>
          <p14:tracePt t="131579" x="10010775" y="4394200"/>
          <p14:tracePt t="131590" x="10037763" y="4402138"/>
          <p14:tracePt t="131607" x="10045700" y="4429125"/>
          <p14:tracePt t="131625" x="10072688" y="4456113"/>
          <p14:tracePt t="131642" x="10090150" y="4473575"/>
          <p14:tracePt t="131658" x="10109200" y="4483100"/>
          <p14:tracePt t="131674" x="10117138" y="4491038"/>
          <p14:tracePt t="132202" x="10099675" y="4491038"/>
          <p14:tracePt t="132210" x="10090150" y="4491038"/>
          <p14:tracePt t="132226" x="10045700" y="4491038"/>
          <p14:tracePt t="132242" x="9983788" y="4473575"/>
          <p14:tracePt t="132259" x="9920288" y="4473575"/>
          <p14:tracePt t="132276" x="9840913" y="4465638"/>
          <p14:tracePt t="132293" x="9796463" y="4456113"/>
          <p14:tracePt t="132309" x="9732963" y="4429125"/>
          <p14:tracePt t="132326" x="9609138" y="4394200"/>
          <p14:tracePt t="132343" x="9420225" y="4340225"/>
          <p14:tracePt t="132361" x="9099550" y="4268788"/>
          <p14:tracePt t="132375" x="8991600" y="4241800"/>
          <p14:tracePt t="132392" x="8680450" y="4160838"/>
          <p14:tracePt t="132409" x="8474075" y="4098925"/>
          <p14:tracePt t="132425" x="8242300" y="4044950"/>
          <p14:tracePt t="132442" x="8010525" y="3946525"/>
          <p14:tracePt t="132459" x="7786688" y="3867150"/>
          <p14:tracePt t="132477" x="7608888" y="3822700"/>
          <p14:tracePt t="132493" x="7456488" y="3786188"/>
          <p14:tracePt t="132510" x="7323138" y="3759200"/>
          <p14:tracePt t="132527" x="7126288" y="3705225"/>
          <p14:tracePt t="132545" x="6697663" y="3598863"/>
          <p14:tracePt t="132562" x="6348413" y="3536950"/>
          <p14:tracePt t="132578" x="6126163" y="3509963"/>
          <p14:tracePt t="132594" x="5956300" y="3482975"/>
          <p14:tracePt t="132611" x="5803900" y="3446463"/>
          <p14:tracePt t="132628" x="5653088" y="3402013"/>
          <p14:tracePt t="132644" x="5491163" y="3375025"/>
          <p14:tracePt t="132661" x="5322888" y="3348038"/>
          <p14:tracePt t="132678" x="5160963" y="3330575"/>
          <p14:tracePt t="132694" x="5018088" y="3313113"/>
          <p14:tracePt t="132713" x="4776788" y="3276600"/>
          <p14:tracePt t="132729" x="4652963" y="3241675"/>
          <p14:tracePt t="132746" x="4545013" y="3179763"/>
          <p14:tracePt t="132762" x="4456113" y="3081338"/>
          <p14:tracePt t="132778" x="4357688" y="2938463"/>
          <p14:tracePt t="132795" x="4251325" y="2795588"/>
          <p14:tracePt t="132812" x="4187825" y="2679700"/>
          <p14:tracePt t="132829" x="4152900" y="2616200"/>
          <p14:tracePt t="132845" x="4143375" y="2589213"/>
          <p14:tracePt t="132862" x="4143375" y="2571750"/>
          <p14:tracePt t="132878" x="4143375" y="2536825"/>
          <p14:tracePt t="132897" x="4143375" y="2500313"/>
          <p14:tracePt t="132914" x="4143375" y="2465388"/>
          <p14:tracePt t="132930" x="4133850" y="2428875"/>
          <p14:tracePt t="132945" x="4133850" y="2419350"/>
          <p14:tracePt t="132963" x="4125913" y="2401888"/>
          <p14:tracePt t="132979" x="4125913" y="2366963"/>
          <p14:tracePt t="132996" x="4125913" y="2357438"/>
          <p14:tracePt t="133012" x="4116388" y="2339975"/>
          <p14:tracePt t="133029" x="4116388" y="2322513"/>
          <p14:tracePt t="133046" x="4116388" y="2303463"/>
          <p14:tracePt t="133258" x="4116388" y="2286000"/>
          <p14:tracePt t="133265" x="4116388" y="2276475"/>
          <p14:tracePt t="133294" x="4125913" y="2268538"/>
          <p14:tracePt t="133310" x="4125913" y="2259013"/>
          <p14:tracePt t="133318" x="4133850" y="2259013"/>
          <p14:tracePt t="133330" x="4133850" y="2251075"/>
          <p14:tracePt t="133348" x="4143375" y="2251075"/>
          <p14:tracePt t="133364" x="4143375" y="2241550"/>
          <p14:tracePt t="133495" x="4143375" y="2251075"/>
          <p14:tracePt t="133502" x="4143375" y="2268538"/>
          <p14:tracePt t="133514" x="4133850" y="2303463"/>
          <p14:tracePt t="133531" x="4116388" y="2384425"/>
          <p14:tracePt t="133549" x="4116388" y="2455863"/>
          <p14:tracePt t="133566" x="4116388" y="2473325"/>
          <p14:tracePt t="133678" x="4116388" y="2482850"/>
          <p14:tracePt t="134798" x="4116388" y="2490788"/>
          <p14:tracePt t="134814" x="4116388" y="2509838"/>
          <p14:tracePt t="134822" x="4116388" y="2517775"/>
          <p14:tracePt t="134837" x="4116388" y="2562225"/>
          <p14:tracePt t="134854" x="4116388" y="2616200"/>
          <p14:tracePt t="134871" x="4116388" y="2724150"/>
          <p14:tracePt t="134887" x="4116388" y="2884488"/>
          <p14:tracePt t="134904" x="4116388" y="3062288"/>
          <p14:tracePt t="134920" x="4116388" y="3268663"/>
          <p14:tracePt t="134936" x="4116388" y="3482975"/>
          <p14:tracePt t="134953" x="4116388" y="3697288"/>
          <p14:tracePt t="134970" x="4116388" y="3911600"/>
          <p14:tracePt t="134987" x="4116388" y="4081463"/>
          <p14:tracePt t="135006" x="4133850" y="4251325"/>
          <p14:tracePt t="135022" x="4152900" y="4348163"/>
          <p14:tracePt t="135038" x="4170363" y="4473575"/>
          <p14:tracePt t="135054" x="4197350" y="4598988"/>
          <p14:tracePt t="135071" x="4224338" y="4705350"/>
          <p14:tracePt t="135087" x="4251325" y="4786313"/>
          <p14:tracePt t="135105" x="4268788" y="4840288"/>
          <p14:tracePt t="135121" x="4276725" y="4857750"/>
          <p14:tracePt t="135137" x="4295775" y="4911725"/>
          <p14:tracePt t="135154" x="4322763" y="4965700"/>
          <p14:tracePt t="135171" x="4340225" y="5000625"/>
          <p14:tracePt t="135190" x="4357688" y="5045075"/>
          <p14:tracePt t="135206" x="4367213" y="5072063"/>
          <p14:tracePt t="135221" x="4375150" y="5099050"/>
          <p14:tracePt t="135238" x="4394200" y="5116513"/>
          <p14:tracePt t="135568" x="4367213" y="5143500"/>
          <p14:tracePt t="135574" x="4357688" y="5143500"/>
          <p14:tracePt t="135590" x="4295775" y="5180013"/>
          <p14:tracePt t="135606" x="4224338" y="5214938"/>
          <p14:tracePt t="135623" x="4170363" y="5259388"/>
          <p14:tracePt t="135640" x="4143375" y="5286375"/>
          <p14:tracePt t="135656" x="4133850" y="5313363"/>
          <p14:tracePt t="135674" x="4108450" y="5340350"/>
          <p14:tracePt t="135690" x="4089400" y="5367338"/>
          <p14:tracePt t="135706" x="4071938" y="5402263"/>
          <p14:tracePt t="135723" x="4054475" y="5438775"/>
          <p14:tracePt t="135954" x="4044950" y="5446713"/>
          <p14:tracePt t="135962" x="4037013" y="5446713"/>
          <p14:tracePt t="135975" x="4017963" y="5438775"/>
          <p14:tracePt t="135991" x="3983038" y="5438775"/>
          <p14:tracePt t="136009" x="3884613" y="5438775"/>
          <p14:tracePt t="136026" x="3776663" y="5438775"/>
          <p14:tracePt t="136042" x="3616325" y="5429250"/>
          <p14:tracePt t="136058" x="3473450" y="5429250"/>
          <p14:tracePt t="136075" x="3330575" y="5429250"/>
          <p14:tracePt t="136091" x="3214688" y="5429250"/>
          <p14:tracePt t="136108" x="3116263" y="5429250"/>
          <p14:tracePt t="136124" x="3027363" y="5429250"/>
          <p14:tracePt t="136141" x="2955925" y="5429250"/>
          <p14:tracePt t="136158" x="2884488" y="5429250"/>
          <p14:tracePt t="136175" x="2813050" y="5429250"/>
          <p14:tracePt t="136193" x="2732088" y="5429250"/>
          <p14:tracePt t="136209" x="2697163" y="5438775"/>
          <p14:tracePt t="136226" x="2679700" y="5465763"/>
          <p14:tracePt t="136242" x="2652713" y="5491163"/>
          <p14:tracePt t="136259" x="2633663" y="5527675"/>
          <p14:tracePt t="136276" x="2625725" y="5572125"/>
          <p14:tracePt t="136292" x="2625725" y="5626100"/>
          <p14:tracePt t="136309" x="2625725" y="5661025"/>
          <p14:tracePt t="136325" x="2625725" y="5715000"/>
          <p14:tracePt t="136342" x="2652713" y="5768975"/>
          <p14:tracePt t="136359" x="2679700" y="5813425"/>
          <p14:tracePt t="136377" x="2697163" y="5884863"/>
          <p14:tracePt t="136394" x="2714625" y="5911850"/>
          <p14:tracePt t="136409" x="2724150" y="5911850"/>
          <p14:tracePt t="136442" x="2724150" y="5919788"/>
          <p14:tracePt t="136578" x="2732088" y="5919788"/>
          <p14:tracePt t="136706" x="2741613" y="5919788"/>
          <p14:tracePt t="136858" x="2732088" y="5919788"/>
          <p14:tracePt t="136866" x="2724150" y="5902325"/>
          <p14:tracePt t="136881" x="2705100" y="5894388"/>
          <p14:tracePt t="136894" x="2687638" y="5875338"/>
          <p14:tracePt t="136911" x="2670175" y="5867400"/>
          <p14:tracePt t="136930" x="2643188" y="5857875"/>
          <p14:tracePt t="137146" x="2652713" y="5848350"/>
          <p14:tracePt t="137153" x="2660650" y="5848350"/>
          <p14:tracePt t="137164" x="2670175" y="5830888"/>
          <p14:tracePt t="137180" x="2697163" y="5813425"/>
          <p14:tracePt t="137195" x="2714625" y="5795963"/>
          <p14:tracePt t="137212" x="2714625" y="5786438"/>
          <p14:tracePt t="137369" x="2724150" y="5803900"/>
          <p14:tracePt t="137378" x="2732088" y="5813425"/>
          <p14:tracePt t="137385" x="2732088" y="5822950"/>
          <p14:tracePt t="137396" x="2732088" y="5830888"/>
          <p14:tracePt t="137413" x="2741613" y="5848350"/>
          <p14:tracePt t="137430" x="2759075" y="5857875"/>
          <p14:tracePt t="137446" x="2759075" y="5867400"/>
          <p14:tracePt t="137490" x="2768600" y="5867400"/>
          <p14:tracePt t="137507" x="2776538" y="5867400"/>
          <p14:tracePt t="137516" x="2786063" y="5867400"/>
          <p14:tracePt t="137530" x="2813050" y="5857875"/>
          <p14:tracePt t="137547" x="2840038" y="5840413"/>
          <p14:tracePt t="137564" x="2874963" y="5822950"/>
          <p14:tracePt t="137581" x="2884488" y="5813425"/>
          <p14:tracePt t="137597" x="2901950" y="5803900"/>
          <p14:tracePt t="137604" x="2911475" y="5803900"/>
          <p14:tracePt t="137614" x="2928938" y="5795963"/>
          <p14:tracePt t="137633" x="2946400" y="5795963"/>
          <p14:tracePt t="137649" x="2973388" y="5786438"/>
          <p14:tracePt t="137665" x="3009900" y="5786438"/>
          <p14:tracePt t="137682" x="3036888" y="5776913"/>
          <p14:tracePt t="137698" x="3081338" y="5776913"/>
          <p14:tracePt t="137714" x="3089275" y="5776913"/>
          <p14:tracePt t="137825" x="3098800" y="5776913"/>
          <p14:tracePt t="137834" x="3108325" y="5776913"/>
          <p14:tracePt t="138058" x="3108325" y="5803900"/>
          <p14:tracePt t="138066" x="3108325" y="5813425"/>
          <p14:tracePt t="138083" x="3108325" y="5840413"/>
          <p14:tracePt t="138100" x="3098800" y="5848350"/>
          <p14:tracePt t="138104" x="3098800" y="5867400"/>
          <p14:tracePt t="138133" x="3089275" y="5875338"/>
          <p14:tracePt t="138148" x="3071813" y="5884863"/>
          <p14:tracePt t="138165" x="3054350" y="5911850"/>
          <p14:tracePt t="138183" x="3036888" y="5929313"/>
          <p14:tracePt t="138201" x="2894013" y="5983288"/>
          <p14:tracePt t="138218" x="2830513" y="5991225"/>
          <p14:tracePt t="138234" x="2768600" y="6000750"/>
          <p14:tracePt t="138250" x="2751138" y="6000750"/>
          <p14:tracePt t="138267" x="2732088" y="6000750"/>
          <p14:tracePt t="138300" x="2714625" y="6000750"/>
          <p14:tracePt t="138317" x="2705100" y="6000750"/>
          <p14:tracePt t="138334" x="2697163" y="5991225"/>
          <p14:tracePt t="138350" x="2660650" y="5956300"/>
          <p14:tracePt t="138369" x="2633663" y="5929313"/>
          <p14:tracePt t="138385" x="2608263" y="5911850"/>
          <p14:tracePt t="138402" x="2598738" y="5911850"/>
          <p14:tracePt t="138418" x="2589213" y="5902325"/>
          <p14:tracePt t="138434" x="2581275" y="5894388"/>
          <p14:tracePt t="138451" x="2571750" y="5884863"/>
          <p14:tracePt t="138467" x="2562225" y="5884863"/>
          <p14:tracePt t="139142" x="2544763" y="5867400"/>
          <p14:tracePt t="139158" x="2536825" y="5848350"/>
          <p14:tracePt t="139165" x="2527300" y="5830888"/>
          <p14:tracePt t="139174" x="2500313" y="5813425"/>
          <p14:tracePt t="139186" x="2473325" y="5803900"/>
          <p14:tracePt t="139202" x="2419350" y="5803900"/>
          <p14:tracePt t="139219" x="2401888" y="5803900"/>
          <p14:tracePt t="139236" x="2393950" y="5803900"/>
          <p14:tracePt t="139446" x="2393950" y="5795963"/>
          <p14:tracePt t="140285" x="2401888" y="5776913"/>
          <p14:tracePt t="140302" x="2411413" y="5776913"/>
          <p14:tracePt t="140334" x="2411413" y="5768975"/>
          <p14:tracePt t="140350" x="2411413" y="5759450"/>
          <p14:tracePt t="140366" x="2411413" y="5751513"/>
          <p14:tracePt t="140382" x="2411413" y="5741988"/>
          <p14:tracePt t="140398" x="2411413" y="5732463"/>
          <p14:tracePt t="140414" x="2411413" y="5724525"/>
          <p14:tracePt t="140430" x="2411413" y="5715000"/>
          <p14:tracePt t="140494" x="2411413" y="5705475"/>
          <p14:tracePt t="140501" x="2419350" y="5697538"/>
          <p14:tracePt t="140518" x="2428875" y="5688013"/>
          <p14:tracePt t="140534" x="2438400" y="5688013"/>
          <p14:tracePt t="140544" x="2446338" y="5680075"/>
          <p14:tracePt t="140560" x="2465388" y="5680075"/>
          <p14:tracePt t="140576" x="2509838" y="5680075"/>
          <p14:tracePt t="140592" x="2562225" y="5680075"/>
          <p14:tracePt t="140610" x="2660650" y="5688013"/>
          <p14:tracePt t="140616" x="2732088" y="5705475"/>
          <p14:tracePt t="140626" x="2822575" y="5724525"/>
          <p14:tracePt t="140643" x="2990850" y="5741988"/>
          <p14:tracePt t="140661" x="3179763" y="5751513"/>
          <p14:tracePt t="140678" x="3232150" y="5751513"/>
          <p14:tracePt t="140709" x="3241675" y="5751513"/>
          <p14:tracePt t="143646" x="3259138" y="5751513"/>
          <p14:tracePt t="143838" x="3268663" y="5751513"/>
          <p14:tracePt t="144614" x="3268663" y="5741988"/>
          <p14:tracePt t="144622" x="3268663" y="5732463"/>
          <p14:tracePt t="144637" x="3276600" y="5724525"/>
          <p14:tracePt t="144646" x="3276600" y="5715000"/>
          <p14:tracePt t="144659" x="3286125" y="5697538"/>
          <p14:tracePt t="144677" x="3286125" y="5634038"/>
          <p14:tracePt t="144693" x="3286125" y="5572125"/>
          <p14:tracePt t="144710" x="3286125" y="5510213"/>
          <p14:tracePt t="144726" x="3286125" y="5375275"/>
          <p14:tracePt t="144743" x="3276600" y="5143500"/>
          <p14:tracePt t="144759" x="3214688" y="4741863"/>
          <p14:tracePt t="144776" x="3116263" y="4214813"/>
          <p14:tracePt t="144792" x="3044825" y="3732213"/>
          <p14:tracePt t="144809" x="3000375" y="3322638"/>
          <p14:tracePt t="144826" x="3009900" y="3000375"/>
          <p14:tracePt t="144843" x="3062288" y="2670175"/>
          <p14:tracePt t="144861" x="3197225" y="2276475"/>
          <p14:tracePt t="144878" x="3268663" y="2125663"/>
          <p14:tracePt t="144894" x="3313113" y="2062163"/>
          <p14:tracePt t="144910" x="3322638" y="2027238"/>
          <p14:tracePt t="144927" x="3340100" y="2017713"/>
          <p14:tracePt t="144966" x="3348038" y="2009775"/>
          <p14:tracePt t="144977" x="3357563" y="2009775"/>
          <p14:tracePt t="144993" x="3375025" y="2000250"/>
          <p14:tracePt t="145010" x="3394075" y="1982788"/>
          <p14:tracePt t="145027" x="3402013" y="1982788"/>
          <p14:tracePt t="145078" x="3419475" y="1982788"/>
          <p14:tracePt t="145085" x="3429000" y="2000250"/>
          <p14:tracePt t="145096" x="3438525" y="2017713"/>
          <p14:tracePt t="145110" x="3465513" y="2081213"/>
          <p14:tracePt t="145127" x="3482975" y="2143125"/>
          <p14:tracePt t="145144" x="3482975" y="2214563"/>
          <p14:tracePt t="145161" x="3482975" y="2251075"/>
          <p14:tracePt t="145177" x="3482975" y="2259013"/>
          <p14:tracePt t="146130" x="3482975" y="2276475"/>
          <p14:tracePt t="146146" x="3473450" y="2303463"/>
          <p14:tracePt t="146153" x="3473450" y="2322513"/>
          <p14:tracePt t="146164" x="3465513" y="2357438"/>
          <p14:tracePt t="146181" x="3455988" y="2419350"/>
          <p14:tracePt t="146199" x="3455988" y="2536825"/>
          <p14:tracePt t="146217" x="3455988" y="2759075"/>
          <p14:tracePt t="146233" x="3455988" y="2965450"/>
          <p14:tracePt t="146250" x="3455988" y="3170238"/>
          <p14:tracePt t="146265" x="3482975" y="3375025"/>
          <p14:tracePt t="146282" x="3509963" y="3562350"/>
          <p14:tracePt t="146299" x="3554413" y="3705225"/>
          <p14:tracePt t="146316" x="3598863" y="3822700"/>
          <p14:tracePt t="146333" x="3625850" y="3929063"/>
          <p14:tracePt t="146349" x="3625850" y="4037013"/>
          <p14:tracePt t="146365" x="3625850" y="4170363"/>
          <p14:tracePt t="146383" x="3589338" y="4313238"/>
          <p14:tracePt t="146401" x="3517900" y="4562475"/>
          <p14:tracePt t="146417" x="3482975" y="4724400"/>
          <p14:tracePt t="146434" x="3455988" y="4867275"/>
          <p14:tracePt t="146450" x="3419475" y="5000625"/>
          <p14:tracePt t="146466" x="3367088" y="5153025"/>
          <p14:tracePt t="146483" x="3313113" y="5322888"/>
          <p14:tracePt t="146500" x="3286125" y="5527675"/>
          <p14:tracePt t="146517" x="3232150" y="5768975"/>
          <p14:tracePt t="146533" x="3133725" y="6045200"/>
          <p14:tracePt t="146549" x="3009900" y="6296025"/>
          <p14:tracePt t="146566" x="2857500" y="6473825"/>
          <p14:tracePt t="146585" x="2679700" y="6599238"/>
          <p14:tracePt t="146601" x="2625725" y="6634163"/>
          <p14:tracePt t="146618" x="2581275" y="6643688"/>
          <p14:tracePt t="146633" x="2536825" y="6643688"/>
          <p14:tracePt t="146650" x="2473325" y="6643688"/>
          <p14:tracePt t="146667" x="2419350" y="6643688"/>
          <p14:tracePt t="146684" x="2357438" y="6599238"/>
          <p14:tracePt t="146701" x="2312988" y="6581775"/>
          <p14:tracePt t="146717" x="2241550" y="6545263"/>
          <p14:tracePt t="146734" x="2170113" y="6518275"/>
          <p14:tracePt t="146750" x="2098675" y="6483350"/>
          <p14:tracePt t="146765" x="2044700" y="6456363"/>
          <p14:tracePt t="146782" x="1990725" y="6411913"/>
          <p14:tracePt t="146800" x="1928813" y="6367463"/>
          <p14:tracePt t="146818" x="1847850" y="6269038"/>
          <p14:tracePt t="146835" x="1812925" y="6205538"/>
          <p14:tracePt t="146851" x="1785938" y="6153150"/>
          <p14:tracePt t="146867" x="1785938" y="6099175"/>
          <p14:tracePt t="146885" x="1785938" y="6081713"/>
          <p14:tracePt t="146901" x="1785938" y="6072188"/>
          <p14:tracePt t="146918" x="1785938" y="6045200"/>
          <p14:tracePt t="146934" x="1785938" y="6027738"/>
          <p14:tracePt t="146951" x="1785938" y="6000750"/>
          <p14:tracePt t="146954" x="1776413" y="5991225"/>
          <p14:tracePt t="146971" x="1776413" y="5956300"/>
          <p14:tracePt t="146986" x="1768475" y="5929313"/>
          <p14:tracePt t="147002" x="1758950" y="5911850"/>
          <p14:tracePt t="147019" x="1758950" y="5894388"/>
          <p14:tracePt t="147052" x="1751013" y="5875338"/>
          <p14:tracePt t="147068" x="1751013" y="5867400"/>
          <p14:tracePt t="147085" x="1741488" y="5867400"/>
          <p14:tracePt t="147102" x="1741488" y="5848350"/>
          <p14:tracePt t="147121" x="1741488" y="5840413"/>
          <p14:tracePt t="147170" x="1741488" y="5830888"/>
          <p14:tracePt t="147186" x="1741488" y="5822950"/>
          <p14:tracePt t="147234" x="1741488" y="5813425"/>
          <p14:tracePt t="147266" x="1741488" y="5803900"/>
          <p14:tracePt t="147274" x="1741488" y="5795963"/>
          <p14:tracePt t="147290" x="1741488" y="5786438"/>
          <p14:tracePt t="147302" x="1741488" y="5768975"/>
          <p14:tracePt t="147321" x="1741488" y="5732463"/>
          <p14:tracePt t="147337" x="1741488" y="5724525"/>
          <p14:tracePt t="147354" x="1741488" y="5705475"/>
          <p14:tracePt t="147370" x="1741488" y="5688013"/>
          <p14:tracePt t="147386" x="1741488" y="5670550"/>
          <p14:tracePt t="147403" x="1741488" y="5661025"/>
          <p14:tracePt t="147420" x="1741488" y="5653088"/>
          <p14:tracePt t="147453" x="1758950" y="5653088"/>
          <p14:tracePt t="147470" x="1795463" y="5643563"/>
          <p14:tracePt t="147487" x="1803400" y="5643563"/>
          <p14:tracePt t="147617" x="1812925" y="5643563"/>
          <p14:tracePt t="147644" x="1812925" y="5653088"/>
          <p14:tracePt t="147651" x="1812925" y="5670550"/>
          <p14:tracePt t="147658" x="1812925" y="5680075"/>
          <p14:tracePt t="147682" x="1822450" y="5688013"/>
          <p14:tracePt t="147691" x="1822450" y="5697538"/>
          <p14:tracePt t="147714" x="1822450" y="5705475"/>
          <p14:tracePt t="147730" x="1822450" y="5715000"/>
          <p14:tracePt t="147906" x="1822450" y="5705475"/>
          <p14:tracePt t="147922" x="1822450" y="5688013"/>
          <p14:tracePt t="147930" x="1822450" y="5670550"/>
          <p14:tracePt t="147940" x="1822450" y="5634038"/>
          <p14:tracePt t="147955" x="1822450" y="5465763"/>
          <p14:tracePt t="147972" x="1822450" y="5232400"/>
          <p14:tracePt t="147989" x="1822450" y="5018088"/>
          <p14:tracePt t="148005" x="1795463" y="4813300"/>
          <p14:tracePt t="148022" x="1758950" y="4608513"/>
          <p14:tracePt t="148039" x="1697038" y="4419600"/>
          <p14:tracePt t="148041" x="1670050" y="4340225"/>
          <p14:tracePt t="148057" x="1633538" y="4214813"/>
          <p14:tracePt t="148074" x="1608138" y="4116388"/>
          <p14:tracePt t="148089" x="1581150" y="4089400"/>
          <p14:tracePt t="148106" x="1571625" y="4071938"/>
          <p14:tracePt t="148123" x="1571625" y="4054475"/>
          <p14:tracePt t="148194" x="1571625" y="4044950"/>
          <p14:tracePt t="148218" x="1571625" y="4027488"/>
          <p14:tracePt t="148226" x="1589088" y="4027488"/>
          <p14:tracePt t="148241" x="1616075" y="4010025"/>
          <p14:tracePt t="148258" x="1704975" y="3973513"/>
          <p14:tracePt t="148273" x="1839913" y="3911600"/>
          <p14:tracePt t="148290" x="1973263" y="3857625"/>
          <p14:tracePt t="148307" x="2133600" y="3830638"/>
          <p14:tracePt t="148324" x="2232025" y="3822700"/>
          <p14:tracePt t="148340" x="2251075" y="3822700"/>
          <p14:tracePt t="148798" x="2259013" y="3822700"/>
          <p14:tracePt t="148806" x="2268538" y="3822700"/>
          <p14:tracePt t="150285" x="2268538" y="3786188"/>
          <p14:tracePt t="150301" x="2268538" y="3768725"/>
          <p14:tracePt t="150311" x="2268538" y="3732213"/>
          <p14:tracePt t="150318" x="2268538" y="3697288"/>
          <p14:tracePt t="150334" x="2268538" y="3652838"/>
          <p14:tracePt t="150348" x="2268538" y="3571875"/>
          <p14:tracePt t="150365" x="2268538" y="3500438"/>
          <p14:tracePt t="150382" x="2259013" y="3411538"/>
          <p14:tracePt t="150399" x="2241550" y="3340100"/>
          <p14:tracePt t="150415" x="2232025" y="3286125"/>
          <p14:tracePt t="150670" x="2224088" y="3286125"/>
          <p14:tracePt t="150686" x="2224088" y="3313113"/>
          <p14:tracePt t="150694" x="2224088" y="3340100"/>
          <p14:tracePt t="150703" x="2224088" y="3367088"/>
          <p14:tracePt t="150717" x="2224088" y="3438525"/>
          <p14:tracePt t="150734" x="2224088" y="3544888"/>
          <p14:tracePt t="150750" x="2224088" y="3652838"/>
          <p14:tracePt t="150766" x="2224088" y="3759200"/>
          <p14:tracePt t="150783" x="2224088" y="3875088"/>
          <p14:tracePt t="150800" x="2224088" y="3990975"/>
          <p14:tracePt t="150817" x="2251075" y="4125913"/>
          <p14:tracePt t="150834" x="2312988" y="4303713"/>
          <p14:tracePt t="150850" x="2366963" y="4446588"/>
          <p14:tracePt t="150868" x="2411413" y="4598988"/>
          <p14:tracePt t="150869" x="2428875" y="4670425"/>
          <p14:tracePt t="150885" x="2446338" y="4822825"/>
          <p14:tracePt t="150901" x="2482850" y="4973638"/>
          <p14:tracePt t="150917" x="2500313" y="5133975"/>
          <p14:tracePt t="150934" x="2517775" y="5276850"/>
          <p14:tracePt t="150952" x="2536825" y="5394325"/>
          <p14:tracePt t="150969" x="2544763" y="5473700"/>
          <p14:tracePt t="150985" x="2554288" y="5491163"/>
          <p14:tracePt t="151002" x="2554288" y="5500688"/>
          <p14:tracePt t="151018" x="2554288" y="5510213"/>
          <p14:tracePt t="151035" x="2554288" y="5518150"/>
          <p14:tracePt t="151051" x="2554288" y="5537200"/>
          <p14:tracePt t="151068" x="2554288" y="5545138"/>
          <p14:tracePt t="151084" x="2544763" y="5554663"/>
          <p14:tracePt t="151118" x="2536825" y="5554663"/>
          <p14:tracePt t="151137" x="2527300" y="5562600"/>
          <p14:tracePt t="151151" x="2517775" y="5562600"/>
          <p14:tracePt t="151169" x="2500313" y="5581650"/>
          <p14:tracePt t="151186" x="2482850" y="5589588"/>
          <p14:tracePt t="151201" x="2482850" y="5599113"/>
          <p14:tracePt t="151265" x="2482850" y="5608638"/>
          <p14:tracePt t="151378" x="2490788" y="5608638"/>
          <p14:tracePt t="151394" x="2509838" y="5626100"/>
          <p14:tracePt t="151404" x="2527300" y="5626100"/>
          <p14:tracePt t="151419" x="2589213" y="5634038"/>
          <p14:tracePt t="151436" x="2660650" y="5643563"/>
          <p14:tracePt t="151452" x="2714625" y="5643563"/>
          <p14:tracePt t="151469" x="2803525" y="5643563"/>
          <p14:tracePt t="151486" x="2928938" y="5643563"/>
          <p14:tracePt t="151502" x="3108325" y="5643563"/>
          <p14:tracePt t="151521" x="3562350" y="5616575"/>
          <p14:tracePt t="151537" x="4081463" y="5518150"/>
          <p14:tracePt t="151553" x="4652963" y="5375275"/>
          <p14:tracePt t="151570" x="5170488" y="5276850"/>
          <p14:tracePt t="151586" x="5527675" y="5205413"/>
          <p14:tracePt t="151603" x="5724525" y="5170488"/>
          <p14:tracePt t="151620" x="5776913" y="5143500"/>
          <p14:tracePt t="151637" x="5795963" y="5133975"/>
          <p14:tracePt t="151642" x="5813425" y="5126038"/>
          <p14:tracePt t="151654" x="5822950" y="5116513"/>
          <p14:tracePt t="151670" x="5840413" y="5062538"/>
          <p14:tracePt t="151687" x="5848350" y="5010150"/>
          <p14:tracePt t="151705" x="5867400" y="4929188"/>
          <p14:tracePt t="151721" x="5867400" y="4902200"/>
          <p14:tracePt t="151738" x="5867400" y="4875213"/>
          <p14:tracePt t="151754" x="5867400" y="4848225"/>
          <p14:tracePt t="151771" x="5875338" y="4830763"/>
          <p14:tracePt t="151787" x="5875338" y="4822825"/>
          <p14:tracePt t="151804" x="5884863" y="4803775"/>
          <p14:tracePt t="151821" x="5902325" y="4776788"/>
          <p14:tracePt t="151838" x="5911850" y="4768850"/>
          <p14:tracePt t="151890" x="5911850" y="4759325"/>
          <p14:tracePt t="151921" x="5919788" y="4751388"/>
          <p14:tracePt t="151953" x="5919788" y="4741863"/>
          <p14:tracePt t="152290" x="5929313" y="4741863"/>
          <p14:tracePt t="152306" x="5938838" y="4741863"/>
          <p14:tracePt t="152314" x="5956300" y="4751388"/>
          <p14:tracePt t="152324" x="5983288" y="4768850"/>
          <p14:tracePt t="152340" x="6089650" y="4822825"/>
          <p14:tracePt t="152357" x="6330950" y="4929188"/>
          <p14:tracePt t="152373" x="6823075" y="5072063"/>
          <p14:tracePt t="152388" x="7518400" y="5232400"/>
          <p14:tracePt t="152406" x="8286750" y="5330825"/>
          <p14:tracePt t="152423" x="8929688" y="5375275"/>
          <p14:tracePt t="152441" x="9501188" y="5375275"/>
          <p14:tracePt t="152458" x="9688513" y="5375275"/>
          <p14:tracePt t="152474" x="9823450" y="5357813"/>
          <p14:tracePt t="152490" x="9920288" y="5330825"/>
          <p14:tracePt t="152507" x="9983788" y="5286375"/>
          <p14:tracePt t="152523" x="10037763" y="5232400"/>
          <p14:tracePt t="152540" x="10072688" y="5153025"/>
          <p14:tracePt t="152557" x="10090150" y="5054600"/>
          <p14:tracePt t="152573" x="10090150" y="4991100"/>
          <p14:tracePt t="152590" x="10090150" y="4956175"/>
          <p14:tracePt t="152607" x="10090150" y="4946650"/>
          <p14:tracePt t="152626" x="10090150" y="4929188"/>
          <p14:tracePt t="152642" x="10090150" y="4911725"/>
          <p14:tracePt t="152658" x="10099675" y="4911725"/>
          <p14:tracePt t="152754" x="10099675" y="4902200"/>
          <p14:tracePt t="152769" x="10099675" y="4894263"/>
          <p14:tracePt t="152802" x="10099675" y="4884738"/>
          <p14:tracePt t="152811" x="10099675" y="4875213"/>
          <p14:tracePt t="152826" x="10099675" y="4867275"/>
          <p14:tracePt t="152841" x="10090150" y="4857750"/>
          <p14:tracePt t="152875" x="10082213" y="4840288"/>
          <p14:tracePt t="152892" x="10082213" y="4830763"/>
          <p14:tracePt t="153506" x="10072688" y="4830763"/>
          <p14:tracePt t="153514" x="10072688" y="4840288"/>
          <p14:tracePt t="153527" x="10072688" y="4848225"/>
          <p14:tracePt t="153546" x="10055225" y="4938713"/>
          <p14:tracePt t="153562" x="10055225" y="4983163"/>
          <p14:tracePt t="153578" x="10055225" y="5054600"/>
          <p14:tracePt t="153595" x="10055225" y="5133975"/>
          <p14:tracePt t="153611" x="10055225" y="5205413"/>
          <p14:tracePt t="153628" x="10055225" y="5251450"/>
          <p14:tracePt t="153645" x="10045700" y="5313363"/>
          <p14:tracePt t="153651" x="10028238" y="5340350"/>
          <p14:tracePt t="153661" x="10010775" y="5367338"/>
          <p14:tracePt t="153678" x="9983788" y="5419725"/>
          <p14:tracePt t="153697" x="9929813" y="5500688"/>
          <p14:tracePt t="153713" x="9867900" y="5545138"/>
          <p14:tracePt t="153729" x="9742488" y="5581650"/>
          <p14:tracePt t="153746" x="9572625" y="5608638"/>
          <p14:tracePt t="153762" x="9447213" y="5608638"/>
          <p14:tracePt t="153779" x="9251950" y="5608638"/>
          <p14:tracePt t="153796" x="9037638" y="5608638"/>
          <p14:tracePt t="153812" x="8804275" y="5572125"/>
          <p14:tracePt t="153829" x="8589963" y="5500688"/>
          <p14:tracePt t="153846" x="8375650" y="5419725"/>
          <p14:tracePt t="153862" x="8170863" y="5340350"/>
          <p14:tracePt t="153881" x="7929563" y="5276850"/>
          <p14:tracePt t="153898" x="7804150" y="5251450"/>
          <p14:tracePt t="153914" x="7680325" y="5224463"/>
          <p14:tracePt t="153929" x="7545388" y="5205413"/>
          <p14:tracePt t="153946" x="7358063" y="5170488"/>
          <p14:tracePt t="153962" x="7143750" y="5133975"/>
          <p14:tracePt t="153979" x="6938963" y="5099050"/>
          <p14:tracePt t="153997" x="6759575" y="5062538"/>
          <p14:tracePt t="154013" x="6589713" y="5037138"/>
          <p14:tracePt t="154027" x="6456363" y="5018088"/>
          <p14:tracePt t="154044" x="6340475" y="5000625"/>
          <p14:tracePt t="154060" x="6296025" y="4991100"/>
          <p14:tracePt t="154077" x="6251575" y="4991100"/>
          <p14:tracePt t="154094" x="6232525" y="4983163"/>
          <p14:tracePt t="154111" x="6205538" y="4973638"/>
          <p14:tracePt t="155462" x="6197600" y="4965700"/>
          <p14:tracePt t="155470" x="6188075" y="4965700"/>
          <p14:tracePt t="155485" x="6143625" y="4965700"/>
          <p14:tracePt t="155502" x="6072188" y="4965700"/>
          <p14:tracePt t="155519" x="6000750" y="4965700"/>
          <p14:tracePt t="155535" x="5938838" y="4965700"/>
          <p14:tracePt t="155552" x="5884863" y="4965700"/>
          <p14:tracePt t="155569" x="5830888" y="4956175"/>
          <p14:tracePt t="155585" x="5776913" y="4946650"/>
          <p14:tracePt t="155602" x="5697538" y="4929188"/>
          <p14:tracePt t="155619" x="5616575" y="4911725"/>
          <p14:tracePt t="155621" x="5572125" y="4911725"/>
          <p14:tracePt t="155637" x="5483225" y="4902200"/>
          <p14:tracePt t="155653" x="5394325" y="4894263"/>
          <p14:tracePt t="155670" x="5303838" y="4884738"/>
          <p14:tracePt t="155686" x="5214938" y="4867275"/>
          <p14:tracePt t="155703" x="5116513" y="4848225"/>
          <p14:tracePt t="155719" x="4983163" y="4830763"/>
          <p14:tracePt t="155736" x="4840288" y="4813300"/>
          <p14:tracePt t="155754" x="4705350" y="4795838"/>
          <p14:tracePt t="155770" x="4608513" y="4786313"/>
          <p14:tracePt t="155786" x="4518025" y="4768850"/>
          <p14:tracePt t="155803" x="4429125" y="4759325"/>
          <p14:tracePt t="155805" x="4375150" y="4759325"/>
          <p14:tracePt t="155821" x="4241800" y="4732338"/>
          <p14:tracePt t="155837" x="4108450" y="4705350"/>
          <p14:tracePt t="155854" x="3973513" y="4679950"/>
          <p14:tracePt t="155870" x="3884613" y="4670425"/>
          <p14:tracePt t="155887" x="3867150" y="4670425"/>
          <p14:tracePt t="155920" x="3857625" y="4660900"/>
          <p14:tracePt t="155937" x="3857625" y="4652963"/>
          <p14:tracePt t="155974" x="3857625" y="4643438"/>
          <p14:tracePt t="156085" x="3857625" y="4652963"/>
          <p14:tracePt t="156093" x="3867150" y="4679950"/>
          <p14:tracePt t="156104" x="3875088" y="4697413"/>
          <p14:tracePt t="156121" x="3894138" y="4751388"/>
          <p14:tracePt t="156138" x="3946525" y="4822825"/>
          <p14:tracePt t="156156" x="4017963" y="4919663"/>
          <p14:tracePt t="156171" x="4037013" y="4946650"/>
          <p14:tracePt t="156176" x="4054475" y="4965700"/>
          <p14:tracePt t="156189" x="4081463" y="4983163"/>
          <p14:tracePt t="156205" x="4108450" y="5000625"/>
          <p14:tracePt t="156221" x="4133850" y="5000625"/>
          <p14:tracePt t="156239" x="4179888" y="5000625"/>
          <p14:tracePt t="156256" x="4241800" y="5000625"/>
          <p14:tracePt t="156271" x="4322763" y="5000625"/>
          <p14:tracePt t="156288" x="4456113" y="5000625"/>
          <p14:tracePt t="156305" x="4633913" y="4983163"/>
          <p14:tracePt t="156322" x="4848225" y="4965700"/>
          <p14:tracePt t="156338" x="5062538" y="4929188"/>
          <p14:tracePt t="156357" x="5402263" y="4867275"/>
          <p14:tracePt t="156373" x="5608638" y="4822825"/>
          <p14:tracePt t="156390" x="5759450" y="4776788"/>
          <p14:tracePt t="156405" x="5857875" y="4741863"/>
          <p14:tracePt t="156422" x="5894388" y="4724400"/>
          <p14:tracePt t="156439" x="5911850" y="4714875"/>
          <p14:tracePt t="156456" x="5929313" y="4714875"/>
          <p14:tracePt t="156472" x="5938838" y="4705350"/>
          <p14:tracePt t="156489" x="5956300" y="4687888"/>
          <p14:tracePt t="156506" x="5965825" y="4679950"/>
          <p14:tracePt t="156523" x="5983288" y="4660900"/>
          <p14:tracePt t="156539" x="6000750" y="4643438"/>
          <p14:tracePt t="156557" x="6000750" y="4633913"/>
          <p14:tracePt t="156573" x="6010275" y="4633913"/>
          <p14:tracePt t="156590" x="6018213" y="4625975"/>
          <p14:tracePt t="156606" x="6027738" y="4616450"/>
          <p14:tracePt t="156623" x="6054725" y="4598988"/>
          <p14:tracePt t="156641" x="6126163" y="4554538"/>
          <p14:tracePt t="156658" x="6161088" y="4537075"/>
          <p14:tracePt t="156673" x="6180138" y="4527550"/>
          <p14:tracePt t="158138" x="6170613" y="4527550"/>
          <p14:tracePt t="158202" x="6161088" y="4527550"/>
          <p14:tracePt t="158377" x="6143625" y="4527550"/>
          <p14:tracePt t="158386" x="6116638" y="4554538"/>
          <p14:tracePt t="158397" x="6099175" y="4572000"/>
          <p14:tracePt t="158413" x="6010275" y="4616450"/>
          <p14:tracePt t="158430" x="5946775" y="4660900"/>
          <p14:tracePt t="158449" x="5751513" y="4751388"/>
          <p14:tracePt t="158465" x="5616575" y="4786313"/>
          <p14:tracePt t="158482" x="5483225" y="4822825"/>
          <p14:tracePt t="158498" x="5357813" y="4857750"/>
          <p14:tracePt t="158514" x="5259388" y="4867275"/>
          <p14:tracePt t="158531" x="5180013" y="4867275"/>
          <p14:tracePt t="158547" x="5054600" y="4867275"/>
          <p14:tracePt t="158564" x="4965700" y="4867275"/>
          <p14:tracePt t="158581" x="4848225" y="4867275"/>
          <p14:tracePt t="158598" x="4759325" y="4867275"/>
          <p14:tracePt t="158614" x="4660900" y="4867275"/>
          <p14:tracePt t="158631" x="4572000" y="4867275"/>
          <p14:tracePt t="158633" x="4537075" y="4867275"/>
          <p14:tracePt t="158650" x="4465638" y="4867275"/>
          <p14:tracePt t="158665" x="4402138" y="4867275"/>
          <p14:tracePt t="158682" x="4357688" y="4867275"/>
          <p14:tracePt t="158699" x="4330700" y="4867275"/>
          <p14:tracePt t="158715" x="4322763" y="4867275"/>
          <p14:tracePt t="158731" x="4313238" y="4857750"/>
          <p14:tracePt t="158925" x="4295775" y="4857750"/>
          <p14:tracePt t="158933" x="4286250" y="4848225"/>
          <p14:tracePt t="158950" x="4268788" y="4830763"/>
          <p14:tracePt t="158966" x="4259263" y="4803775"/>
          <p14:tracePt t="158983" x="4241800" y="4786313"/>
          <p14:tracePt t="159000" x="4224338" y="4759325"/>
          <p14:tracePt t="159016" x="4214813" y="4732338"/>
          <p14:tracePt t="159032" x="4205288" y="4724400"/>
          <p14:tracePt t="159050" x="4197350" y="4714875"/>
          <p14:tracePt t="159066" x="4179888" y="4705350"/>
          <p14:tracePt t="159101" x="4160838" y="4705350"/>
          <p14:tracePt t="159198" x="4160838" y="4697413"/>
          <p14:tracePt t="159342" x="4152900" y="4687888"/>
          <p14:tracePt t="159350" x="4152900" y="4679950"/>
          <p14:tracePt t="159774" x="4152900" y="4670425"/>
          <p14:tracePt t="159782" x="4152900" y="4652963"/>
          <p14:tracePt t="159790" x="4152900" y="4633913"/>
          <p14:tracePt t="159802" x="4152900" y="4625975"/>
          <p14:tracePt t="159821" x="4152900" y="4598988"/>
          <p14:tracePt t="159836" x="4152900" y="4589463"/>
          <p14:tracePt t="159918" x="4160838" y="4589463"/>
          <p14:tracePt t="161318" x="4160838" y="4598988"/>
          <p14:tracePt t="161342" x="4160838" y="4608513"/>
          <p14:tracePt t="161358" x="4152900" y="4608513"/>
          <p14:tracePt t="161378" x="4143375" y="4616450"/>
          <p14:tracePt t="161385" x="4125913" y="4625975"/>
          <p14:tracePt t="161396" x="4108450" y="4633913"/>
          <p14:tracePt t="161409" x="4010025" y="4670425"/>
          <p14:tracePt t="161426" x="3956050" y="4670425"/>
          <p14:tracePt t="161443" x="3902075" y="4670425"/>
          <p14:tracePt t="161459" x="3857625" y="4670425"/>
          <p14:tracePt t="161475" x="3813175" y="4670425"/>
          <p14:tracePt t="161493" x="3795713" y="4670425"/>
          <p14:tracePt t="161509" x="3786188" y="4670425"/>
          <p14:tracePt t="161586" x="3768725" y="4670425"/>
          <p14:tracePt t="161601" x="3759200" y="4670425"/>
          <p14:tracePt t="161612" x="3741738" y="4670425"/>
          <p14:tracePt t="161633" x="3732213" y="4670425"/>
          <p14:tracePt t="161809" x="3741738" y="4670425"/>
          <p14:tracePt t="161817" x="3768725" y="4670425"/>
          <p14:tracePt t="161827" x="3813175" y="4670425"/>
          <p14:tracePt t="161845" x="3965575" y="4670425"/>
          <p14:tracePt t="161860" x="4214813" y="4670425"/>
          <p14:tracePt t="161877" x="4510088" y="4670425"/>
          <p14:tracePt t="161894" x="4751388" y="4670425"/>
          <p14:tracePt t="161911" x="4919663" y="4670425"/>
          <p14:tracePt t="161928" x="4946650" y="4670425"/>
          <p14:tracePt t="161970" x="4965700" y="4670425"/>
          <p14:tracePt t="161977" x="4973638" y="4670425"/>
          <p14:tracePt t="162345" x="4973638" y="4687888"/>
          <p14:tracePt t="162354" x="4965700" y="4687888"/>
          <p14:tracePt t="162363" x="4919663" y="4705350"/>
          <p14:tracePt t="162380" x="4857750" y="4724400"/>
          <p14:tracePt t="162396" x="4776788" y="4741863"/>
          <p14:tracePt t="162413" x="4705350" y="4786313"/>
          <p14:tracePt t="162430" x="4660900" y="4822825"/>
          <p14:tracePt t="162446" x="4633913" y="4840288"/>
          <p14:tracePt t="162463" x="4616450" y="4857750"/>
          <p14:tracePt t="162481" x="4589463" y="4875213"/>
          <p14:tracePt t="162498" x="4545013" y="4884738"/>
          <p14:tracePt t="162513" x="4510088" y="4902200"/>
          <p14:tracePt t="162530" x="4446588" y="4919663"/>
          <p14:tracePt t="162547" x="4402138" y="4929188"/>
          <p14:tracePt t="162563" x="4357688" y="4929188"/>
          <p14:tracePt t="162580" x="4322763" y="4938713"/>
          <p14:tracePt t="162597" x="4276725" y="4946650"/>
          <p14:tracePt t="162614" x="4232275" y="4946650"/>
          <p14:tracePt t="162630" x="4160838" y="4956175"/>
          <p14:tracePt t="162647" x="4098925" y="4956175"/>
          <p14:tracePt t="162649" x="4081463" y="4956175"/>
          <p14:tracePt t="162667" x="4037013" y="4956175"/>
          <p14:tracePt t="162681" x="4017963" y="4956175"/>
          <p14:tracePt t="162700" x="4010025" y="4956175"/>
          <p14:tracePt t="162714" x="3990975" y="4956175"/>
          <p14:tracePt t="162731" x="3983038" y="4946650"/>
          <p14:tracePt t="162747" x="3946525" y="4946650"/>
          <p14:tracePt t="162764" x="3911600" y="4946650"/>
          <p14:tracePt t="162781" x="3875088" y="4946650"/>
          <p14:tracePt t="162799" x="3857625" y="4938713"/>
          <p14:tracePt t="162815" x="3848100" y="4919663"/>
          <p14:tracePt t="162831" x="3840163" y="4911725"/>
          <p14:tracePt t="162849" x="3822700" y="4902200"/>
          <p14:tracePt t="162865" x="3822700" y="4894263"/>
          <p14:tracePt t="162881" x="3813175" y="4894263"/>
          <p14:tracePt t="162899" x="3795713" y="4894263"/>
          <p14:tracePt t="162915" x="3776663" y="4884738"/>
          <p14:tracePt t="162931" x="3768725" y="4884738"/>
          <p14:tracePt t="162948" x="3751263" y="4875213"/>
          <p14:tracePt t="162965" x="3732213" y="4867275"/>
          <p14:tracePt t="162982" x="3724275" y="4857750"/>
          <p14:tracePt t="162999" x="3714750" y="4822825"/>
          <p14:tracePt t="163016" x="3705225" y="4813300"/>
          <p14:tracePt t="163033" x="3705225" y="4803775"/>
          <p14:tracePt t="163049" x="3705225" y="4786313"/>
          <p14:tracePt t="163083" x="3705225" y="4776788"/>
          <p14:tracePt t="163099" x="3705225" y="4768850"/>
          <p14:tracePt t="163116" x="3714750" y="4759325"/>
          <p14:tracePt t="163132" x="3741738" y="4759325"/>
          <p14:tracePt t="163149" x="3786188" y="4759325"/>
          <p14:tracePt t="163166" x="3867150" y="4759325"/>
          <p14:tracePt t="163182" x="3973513" y="4759325"/>
          <p14:tracePt t="163187" x="4044950" y="4759325"/>
          <p14:tracePt t="163200" x="4160838" y="4759325"/>
          <p14:tracePt t="163217" x="4276725" y="4759325"/>
          <p14:tracePt t="163233" x="4340225" y="4759325"/>
          <p14:tracePt t="163250" x="4348163" y="4768850"/>
          <p14:tracePt t="163722" x="4357688" y="4768850"/>
          <p14:tracePt t="163738" x="4357688" y="4776788"/>
          <p14:tracePt t="163745" x="4367213" y="4786313"/>
          <p14:tracePt t="163755" x="4367213" y="4803775"/>
          <p14:tracePt t="163770" x="4367213" y="4848225"/>
          <p14:tracePt t="163785" x="4367213" y="4902200"/>
          <p14:tracePt t="163802" x="4367213" y="4946650"/>
          <p14:tracePt t="163819" x="4367213" y="5000625"/>
          <p14:tracePt t="163835" x="4348163" y="5054600"/>
          <p14:tracePt t="163852" x="4322763" y="5081588"/>
          <p14:tracePt t="163869" x="4322763" y="5089525"/>
          <p14:tracePt t="163946" x="4303713" y="5099050"/>
          <p14:tracePt t="163953" x="4295775" y="5099050"/>
          <p14:tracePt t="163969" x="4224338" y="5108575"/>
          <p14:tracePt t="163986" x="4027488" y="5143500"/>
          <p14:tracePt t="164002" x="3751263" y="5170488"/>
          <p14:tracePt t="164019" x="3598863" y="5170488"/>
          <p14:tracePt t="164036" x="3394075" y="5170488"/>
          <p14:tracePt t="164053" x="3303588" y="5170488"/>
          <p14:tracePt t="164086" x="3295650" y="5170488"/>
          <p14:tracePt t="164234" x="3295650" y="5160963"/>
          <p14:tracePt t="164241" x="3295650" y="5153025"/>
          <p14:tracePt t="164253" x="3313113" y="5143500"/>
          <p14:tracePt t="164270" x="3375025" y="5108575"/>
          <p14:tracePt t="164289" x="3482975" y="5054600"/>
          <p14:tracePt t="164305" x="3571875" y="5037138"/>
          <p14:tracePt t="164322" x="3705225" y="5010150"/>
          <p14:tracePt t="164338" x="3840163" y="4991100"/>
          <p14:tracePt t="164354" x="3946525" y="4983163"/>
          <p14:tracePt t="164371" x="3990975" y="4983163"/>
          <p14:tracePt t="164442" x="4010025" y="4983163"/>
          <p14:tracePt t="164457" x="4017963" y="4983163"/>
          <p14:tracePt t="164465" x="4037013" y="4983163"/>
          <p14:tracePt t="164478" x="4044950" y="4983163"/>
          <p14:tracePt t="164489" x="4054475" y="4983163"/>
          <p14:tracePt t="164504" x="4062413" y="4983163"/>
          <p14:tracePt t="164521" x="4081463" y="4983163"/>
          <p14:tracePt t="164542" x="4089400" y="4983163"/>
          <p14:tracePt t="164557" x="4098925" y="4983163"/>
          <p14:tracePt t="164606" x="4108450" y="4983163"/>
          <p14:tracePt t="164622" x="4116388" y="4983163"/>
          <p14:tracePt t="165229" x="4098925" y="4983163"/>
          <p14:tracePt t="165238" x="4071938" y="4973638"/>
          <p14:tracePt t="165246" x="4044950" y="4973638"/>
          <p14:tracePt t="165258" x="4037013" y="4965700"/>
          <p14:tracePt t="165274" x="3973513" y="4965700"/>
          <p14:tracePt t="165291" x="3911600" y="4946650"/>
          <p14:tracePt t="165309" x="3795713" y="4929188"/>
          <p14:tracePt t="165326" x="3751263" y="4929188"/>
          <p14:tracePt t="165342" x="3724275" y="4929188"/>
          <p14:tracePt t="165358" x="3714750" y="4929188"/>
          <p14:tracePt t="165461" x="3714750" y="4919663"/>
          <p14:tracePt t="165478" x="3705225" y="4919663"/>
          <p14:tracePt t="165486" x="3697288" y="4911725"/>
          <p14:tracePt t="165496" x="3679825" y="4911725"/>
          <p14:tracePt t="165512" x="3660775" y="4911725"/>
          <p14:tracePt t="165525" x="3625850" y="4911725"/>
          <p14:tracePt t="165543" x="3554413" y="4894263"/>
          <p14:tracePt t="165559" x="3490913" y="4894263"/>
          <p14:tracePt t="165575" x="3465513" y="4884738"/>
          <p14:tracePt t="165592" x="3429000" y="4875213"/>
          <p14:tracePt t="165625" x="3419475" y="4867275"/>
          <p14:tracePt t="165643" x="3411538" y="4867275"/>
          <p14:tracePt t="165661" x="3402013" y="4867275"/>
          <p14:tracePt t="165678" x="3375025" y="4857750"/>
          <p14:tracePt t="165694" x="3357563" y="4848225"/>
          <p14:tracePt t="166078" x="3348038" y="4840288"/>
          <p14:tracePt t="166086" x="3340100" y="4840288"/>
          <p14:tracePt t="166095" x="3340100" y="4830763"/>
          <p14:tracePt t="166111" x="3322638" y="4822825"/>
          <p14:tracePt t="166270" x="3313113" y="4822825"/>
          <p14:tracePt t="166277" x="3313113" y="4813300"/>
          <p14:tracePt t="166295" x="3375025" y="4813300"/>
          <p14:tracePt t="166312" x="3482975" y="4813300"/>
          <p14:tracePt t="166329" x="3670300" y="4813300"/>
          <p14:tracePt t="166345" x="3919538" y="4813300"/>
          <p14:tracePt t="166362" x="4205288" y="4813300"/>
          <p14:tracePt t="166381" x="4724400" y="4813300"/>
          <p14:tracePt t="166397" x="5054600" y="4822825"/>
          <p14:tracePt t="166413" x="5303838" y="4848225"/>
          <p14:tracePt t="166430" x="5491163" y="4875213"/>
          <p14:tracePt t="166446" x="5626100" y="4894263"/>
          <p14:tracePt t="166462" x="5705475" y="4894263"/>
          <p14:tracePt t="166479" x="5724525" y="4894263"/>
          <p14:tracePt t="166496" x="5751513" y="4894263"/>
          <p14:tracePt t="166512" x="5768975" y="4894263"/>
          <p14:tracePt t="166530" x="5786438" y="4894263"/>
          <p14:tracePt t="168410" x="5786438" y="4911725"/>
          <p14:tracePt t="168426" x="5768975" y="4911725"/>
          <p14:tracePt t="168433" x="5741988" y="4911725"/>
          <p14:tracePt t="168442" x="5688013" y="4919663"/>
          <p14:tracePt t="168453" x="5616575" y="4929188"/>
          <p14:tracePt t="168470" x="5510213" y="4956175"/>
          <p14:tracePt t="168489" x="5429250" y="4973638"/>
          <p14:tracePt t="168505" x="5402263" y="4983163"/>
          <p14:tracePt t="168521" x="5357813" y="4991100"/>
          <p14:tracePt t="168538" x="5313363" y="4991100"/>
          <p14:tracePt t="168554" x="5251450" y="5010150"/>
          <p14:tracePt t="168571" x="5197475" y="5010150"/>
          <p14:tracePt t="168588" x="5143500" y="5018088"/>
          <p14:tracePt t="168604" x="5099050" y="5018088"/>
          <p14:tracePt t="168621" x="5054600" y="5018088"/>
          <p14:tracePt t="168637" x="5010150" y="5018088"/>
          <p14:tracePt t="168654" x="4938713" y="5010150"/>
          <p14:tracePt t="168671" x="4867275" y="4991100"/>
          <p14:tracePt t="168673" x="4830763" y="4983163"/>
          <p14:tracePt t="168689" x="4741863" y="4946650"/>
          <p14:tracePt t="168706" x="4660900" y="4911725"/>
          <p14:tracePt t="168722" x="4572000" y="4875213"/>
          <p14:tracePt t="168738" x="4510088" y="4813300"/>
          <p14:tracePt t="168755" x="4446588" y="4741863"/>
          <p14:tracePt t="168771" x="4402138" y="4679950"/>
          <p14:tracePt t="168788" x="4375150" y="4652963"/>
          <p14:tracePt t="168805" x="4340225" y="4625975"/>
          <p14:tracePt t="168822" x="4322763" y="4616450"/>
          <p14:tracePt t="168855" x="4295775" y="4608513"/>
          <p14:tracePt t="168873" x="4286250" y="4608513"/>
          <p14:tracePt t="168889" x="4276725" y="4608513"/>
          <p14:tracePt t="168906" x="4259263" y="4608513"/>
          <p14:tracePt t="168922" x="4232275" y="4608513"/>
          <p14:tracePt t="168939" x="4205288" y="4608513"/>
          <p14:tracePt t="168955" x="4170363" y="4608513"/>
          <p14:tracePt t="168973" x="4160838" y="4608513"/>
          <p14:tracePt t="168989" x="4125913" y="4608513"/>
          <p14:tracePt t="169006" x="4116388" y="4608513"/>
          <p14:tracePt t="169030" x="4108450" y="4608513"/>
          <p14:tracePt t="169458" x="4089400" y="4608513"/>
          <p14:tracePt t="169466" x="4081463" y="4608513"/>
          <p14:tracePt t="169478" x="4062413" y="4625975"/>
          <p14:tracePt t="169494" x="4044950" y="4643438"/>
          <p14:tracePt t="169509" x="4017963" y="4652963"/>
          <p14:tracePt t="169525" x="3973513" y="4679950"/>
          <p14:tracePt t="169541" x="3938588" y="4687888"/>
          <p14:tracePt t="169558" x="3902075" y="4697413"/>
          <p14:tracePt t="169575" x="3884613" y="4697413"/>
          <p14:tracePt t="169591" x="3867150" y="4714875"/>
          <p14:tracePt t="169608" x="3857625" y="4714875"/>
          <p14:tracePt t="169625" x="3848100" y="4714875"/>
          <p14:tracePt t="169641" x="3840163" y="4724400"/>
          <p14:tracePt t="169661" x="3803650" y="4732338"/>
          <p14:tracePt t="169675" x="3795713" y="4732338"/>
          <p14:tracePt t="169693" x="3741738" y="4732338"/>
          <p14:tracePt t="169709" x="3714750" y="4732338"/>
          <p14:tracePt t="169725" x="3697288" y="4732338"/>
          <p14:tracePt t="169744" x="3687763" y="4732338"/>
          <p14:tracePt t="169759" x="3679825" y="4732338"/>
          <p14:tracePt t="169775" x="3660775" y="4732338"/>
          <p14:tracePt t="169901" x="3670300" y="4732338"/>
          <p14:tracePt t="169917" x="3687763" y="4732338"/>
          <p14:tracePt t="169928" x="3705225" y="4732338"/>
          <p14:tracePt t="169943" x="3751263" y="4741863"/>
          <p14:tracePt t="169959" x="3822700" y="4741863"/>
          <p14:tracePt t="169976" x="3919538" y="4741863"/>
          <p14:tracePt t="169993" x="4062413" y="4741863"/>
          <p14:tracePt t="170010" x="4251325" y="4741863"/>
          <p14:tracePt t="170026" x="4411663" y="4741863"/>
          <p14:tracePt t="170029" x="4465638" y="4741863"/>
          <p14:tracePt t="170045" x="4510088" y="4741863"/>
          <p14:tracePt t="170102" x="4518025" y="4741863"/>
          <p14:tracePt t="170110" x="4527550" y="4741863"/>
          <p14:tracePt t="170117" x="4545013" y="4741863"/>
          <p14:tracePt t="170128" x="4572000" y="4741863"/>
          <p14:tracePt t="170143" x="4633913" y="4741863"/>
          <p14:tracePt t="170160" x="4697413" y="4741863"/>
          <p14:tracePt t="170178" x="4768850" y="4741863"/>
          <p14:tracePt t="170194" x="4857750" y="4741863"/>
          <p14:tracePt t="170210" x="4911725" y="4741863"/>
          <p14:tracePt t="170229" x="4965700" y="4741863"/>
          <p14:tracePt t="170245" x="4983163" y="4741863"/>
          <p14:tracePt t="170261" x="5018088" y="4741863"/>
          <p14:tracePt t="170279" x="5072063" y="4741863"/>
          <p14:tracePt t="170294" x="5133975" y="4741863"/>
          <p14:tracePt t="170311" x="5232400" y="4741863"/>
          <p14:tracePt t="170329" x="5340350" y="4732338"/>
          <p14:tracePt t="170344" x="5429250" y="4714875"/>
          <p14:tracePt t="170361" x="5510213" y="4705350"/>
          <p14:tracePt t="170379" x="5581650" y="4697413"/>
          <p14:tracePt t="170394" x="5653088" y="4697413"/>
          <p14:tracePt t="170413" x="5776913" y="4687888"/>
          <p14:tracePt t="170430" x="5848350" y="4687888"/>
          <p14:tracePt t="170446" x="5894388" y="4687888"/>
          <p14:tracePt t="170462" x="5938838" y="4687888"/>
          <p14:tracePt t="170479" x="5956300" y="4687888"/>
          <p14:tracePt t="170495" x="5983288" y="4679950"/>
          <p14:tracePt t="170512" x="6010275" y="4679950"/>
          <p14:tracePt t="170529" x="6027738" y="4679950"/>
          <p14:tracePt t="170545" x="6062663" y="4679950"/>
          <p14:tracePt t="170562" x="6099175" y="4670425"/>
          <p14:tracePt t="170579" x="6143625" y="4670425"/>
          <p14:tracePt t="170596" x="6205538" y="4660900"/>
          <p14:tracePt t="170613" x="6242050" y="4660900"/>
          <p14:tracePt t="170630" x="6269038" y="4660900"/>
          <p14:tracePt t="170646" x="6303963" y="4660900"/>
          <p14:tracePt t="170663" x="6330950" y="4660900"/>
          <p14:tracePt t="170680" x="6375400" y="4660900"/>
          <p14:tracePt t="170696" x="6419850" y="4660900"/>
          <p14:tracePt t="170712" x="6456363" y="4660900"/>
          <p14:tracePt t="170731" x="6483350" y="4652963"/>
          <p14:tracePt t="170736" x="6491288" y="4652963"/>
          <p14:tracePt t="170746" x="6500813" y="4652963"/>
          <p14:tracePt t="170763" x="6510338" y="4652963"/>
          <p14:tracePt t="172289" x="6510338" y="4660900"/>
          <p14:tracePt t="172297" x="6500813" y="4679950"/>
          <p14:tracePt t="172306" x="6491288" y="4705350"/>
          <p14:tracePt t="172319" x="6456363" y="4768850"/>
          <p14:tracePt t="172337" x="6303963" y="5072063"/>
          <p14:tracePt t="172353" x="6205538" y="5286375"/>
          <p14:tracePt t="172369" x="6108700" y="5500688"/>
          <p14:tracePt t="172387" x="6010275" y="5680075"/>
          <p14:tracePt t="172403" x="5894388" y="5822950"/>
          <p14:tracePt t="172419" x="5741988" y="5956300"/>
          <p14:tracePt t="172436" x="5581650" y="6062663"/>
          <p14:tracePt t="172453" x="5394325" y="6116638"/>
          <p14:tracePt t="172469" x="5259388" y="6126163"/>
          <p14:tracePt t="172486" x="5108575" y="6126163"/>
          <p14:tracePt t="172506" x="4803775" y="6126163"/>
          <p14:tracePt t="172521" x="4581525" y="6089650"/>
          <p14:tracePt t="172537" x="4375150" y="6045200"/>
          <p14:tracePt t="172554" x="4197350" y="6010275"/>
          <p14:tracePt t="172570" x="4044950" y="5973763"/>
          <p14:tracePt t="172587" x="3929063" y="5965825"/>
          <p14:tracePt t="172605" x="3803650" y="5946775"/>
          <p14:tracePt t="172620" x="3679825" y="5929313"/>
          <p14:tracePt t="172637" x="3589338" y="5911850"/>
          <p14:tracePt t="172654" x="3562350" y="5894388"/>
          <p14:tracePt t="172670" x="3554413" y="5894388"/>
          <p14:tracePt t="172689" x="3536950" y="5875338"/>
          <p14:tracePt t="172706" x="3500438" y="5857875"/>
          <p14:tracePt t="172722" x="3465513" y="5840413"/>
          <p14:tracePt t="172738" x="3419475" y="5830888"/>
          <p14:tracePt t="172754" x="3367088" y="5803900"/>
          <p14:tracePt t="172771" x="3313113" y="5795963"/>
          <p14:tracePt t="172787" x="3259138" y="5776913"/>
          <p14:tracePt t="172805" x="3179763" y="5751513"/>
          <p14:tracePt t="172821" x="3071813" y="5715000"/>
          <p14:tracePt t="172838" x="3009900" y="5688013"/>
          <p14:tracePt t="172968" x="3000375" y="5688013"/>
          <p14:tracePt t="172985" x="3017838" y="5688013"/>
          <p14:tracePt t="172993" x="3036888" y="5688013"/>
          <p14:tracePt t="173005" x="3062288" y="5688013"/>
          <p14:tracePt t="173022" x="3125788" y="5688013"/>
          <p14:tracePt t="173039" x="3268663" y="5705475"/>
          <p14:tracePt t="173041" x="3367088" y="5715000"/>
          <p14:tracePt t="173058" x="3581400" y="5741988"/>
          <p14:tracePt t="173070" x="3697288" y="5751513"/>
          <p14:tracePt t="173086" x="3911600" y="5759450"/>
          <p14:tracePt t="173104" x="4152900" y="5768975"/>
          <p14:tracePt t="173120" x="4232275" y="5768975"/>
          <p14:tracePt t="173137" x="4259263" y="5768975"/>
          <p14:tracePt t="173192" x="4268788" y="5768975"/>
          <p14:tracePt t="173224" x="4268788" y="5751513"/>
          <p14:tracePt t="173232" x="4251325" y="5741988"/>
          <p14:tracePt t="173240" x="4232275" y="5724525"/>
          <p14:tracePt t="173254" x="4197350" y="5724525"/>
          <p14:tracePt t="173270" x="4152900" y="5705475"/>
          <p14:tracePt t="173288" x="4071938" y="5688013"/>
          <p14:tracePt t="173304" x="4010025" y="5670550"/>
          <p14:tracePt t="173321" x="3956050" y="5661025"/>
          <p14:tracePt t="173337" x="3929063" y="5643563"/>
          <p14:tracePt t="173354" x="3919538" y="5643563"/>
          <p14:tracePt t="173387" x="3919538" y="5634038"/>
          <p14:tracePt t="173903" x="3929063" y="5634038"/>
          <p14:tracePt t="173912" x="3956050" y="5634038"/>
          <p14:tracePt t="173923" x="3990975" y="5634038"/>
          <p14:tracePt t="173940" x="4116388" y="5634038"/>
          <p14:tracePt t="173956" x="4268788" y="5634038"/>
          <p14:tracePt t="173973" x="4411663" y="5634038"/>
          <p14:tracePt t="173990" x="4545013" y="5634038"/>
          <p14:tracePt t="174007" x="4652963" y="5634038"/>
          <p14:tracePt t="174024" x="4751388" y="5634038"/>
          <p14:tracePt t="174040" x="4803775" y="5634038"/>
          <p14:tracePt t="174057" x="4875213" y="5626100"/>
          <p14:tracePt t="174073" x="4956175" y="5626100"/>
          <p14:tracePt t="174090" x="5037138" y="5626100"/>
          <p14:tracePt t="174107" x="5133975" y="5626100"/>
          <p14:tracePt t="174124" x="5205413" y="5626100"/>
          <p14:tracePt t="174140" x="5251450" y="5626100"/>
          <p14:tracePt t="174161" x="5303838" y="5626100"/>
          <p14:tracePt t="174178" x="5340350" y="5626100"/>
          <p14:tracePt t="174193" x="5384800" y="5626100"/>
          <p14:tracePt t="174210" x="5429250" y="5626100"/>
          <p14:tracePt t="174227" x="5465763" y="5626100"/>
          <p14:tracePt t="174232" x="5483225" y="5626100"/>
          <p14:tracePt t="174243" x="5491163" y="5626100"/>
          <p14:tracePt t="174261" x="5527675" y="5626100"/>
          <p14:tracePt t="174277" x="5562600" y="5626100"/>
          <p14:tracePt t="174294" x="5616575" y="5626100"/>
          <p14:tracePt t="174311" x="5688013" y="5626100"/>
          <p14:tracePt t="174327" x="5751513" y="5626100"/>
          <p14:tracePt t="174345" x="5822950" y="5626100"/>
          <p14:tracePt t="174362" x="5857875" y="5626100"/>
          <p14:tracePt t="174418" x="5875338" y="5626100"/>
          <p14:tracePt t="174426" x="5884863" y="5626100"/>
          <p14:tracePt t="174433" x="5902325" y="5626100"/>
          <p14:tracePt t="174444" x="5929313" y="5626100"/>
          <p14:tracePt t="174461" x="6000750" y="5626100"/>
          <p14:tracePt t="174477" x="6143625" y="5634038"/>
          <p14:tracePt t="174494" x="6313488" y="5653088"/>
          <p14:tracePt t="174513" x="6572250" y="5680075"/>
          <p14:tracePt t="174529" x="6724650" y="5697538"/>
          <p14:tracePt t="174545" x="6848475" y="5705475"/>
          <p14:tracePt t="174563" x="6965950" y="5705475"/>
          <p14:tracePt t="174578" x="7089775" y="5705475"/>
          <p14:tracePt t="174595" x="7205663" y="5705475"/>
          <p14:tracePt t="174612" x="7331075" y="5705475"/>
          <p14:tracePt t="174628" x="7429500" y="5705475"/>
          <p14:tracePt t="174645" x="7518400" y="5705475"/>
          <p14:tracePt t="174662" x="7616825" y="5705475"/>
          <p14:tracePt t="174678" x="7715250" y="5705475"/>
          <p14:tracePt t="174681" x="7759700" y="5705475"/>
          <p14:tracePt t="174696" x="7813675" y="5705475"/>
          <p14:tracePt t="174713" x="7956550" y="5705475"/>
          <p14:tracePt t="174730" x="8054975" y="5705475"/>
          <p14:tracePt t="174745" x="8153400" y="5705475"/>
          <p14:tracePt t="174763" x="8232775" y="5705475"/>
          <p14:tracePt t="174779" x="8323263" y="5715000"/>
          <p14:tracePt t="174795" x="8429625" y="5724525"/>
          <p14:tracePt t="174814" x="8572500" y="5741988"/>
          <p14:tracePt t="174829" x="8688388" y="5741988"/>
          <p14:tracePt t="174846" x="8759825" y="5741988"/>
          <p14:tracePt t="174863" x="8777288" y="5741988"/>
          <p14:tracePt t="178329" x="8786813" y="5741988"/>
          <p14:tracePt t="178337" x="8796338" y="5741988"/>
          <p14:tracePt t="178346" x="8804275" y="5741988"/>
          <p14:tracePt t="179342" x="8813800" y="5751513"/>
          <p14:tracePt t="179349" x="8813800" y="5759450"/>
          <p14:tracePt t="179365" x="8804275" y="5776913"/>
          <p14:tracePt t="179381" x="8742363" y="5803900"/>
          <p14:tracePt t="179399" x="8653463" y="5822950"/>
          <p14:tracePt t="179414" x="8456613" y="5857875"/>
          <p14:tracePt t="179431" x="8143875" y="5919788"/>
          <p14:tracePt t="179448" x="7510463" y="6045200"/>
          <p14:tracePt t="179464" x="6759575" y="6143625"/>
          <p14:tracePt t="179481" x="5973763" y="6188075"/>
          <p14:tracePt t="179497" x="5661025" y="6180138"/>
          <p14:tracePt t="179514" x="5153025" y="6108700"/>
          <p14:tracePt t="179533" x="4419600" y="5983288"/>
          <p14:tracePt t="179549" x="4010025" y="5911850"/>
          <p14:tracePt t="179565" x="3643313" y="5867400"/>
          <p14:tracePt t="179582" x="3259138" y="5840413"/>
          <p14:tracePt t="179598" x="2938463" y="5840413"/>
          <p14:tracePt t="179615" x="2660650" y="5840413"/>
          <p14:tracePt t="179632" x="2446338" y="5840413"/>
          <p14:tracePt t="179648" x="2295525" y="5857875"/>
          <p14:tracePt t="179665" x="2205038" y="5884863"/>
          <p14:tracePt t="179682" x="2170113" y="5902325"/>
          <p14:tracePt t="179698" x="2152650" y="5929313"/>
          <p14:tracePt t="179717" x="2125663" y="5965825"/>
          <p14:tracePt t="179733" x="2116138" y="5991225"/>
          <p14:tracePt t="179750" x="2116138" y="6037263"/>
          <p14:tracePt t="179766" x="2116138" y="6072188"/>
          <p14:tracePt t="179783" x="2116138" y="6116638"/>
          <p14:tracePt t="179788" x="2116138" y="6143625"/>
          <p14:tracePt t="179800" x="2116138" y="6153150"/>
          <p14:tracePt t="179815" x="2116138" y="6197600"/>
          <p14:tracePt t="179832" x="2116138" y="6215063"/>
          <p14:tracePt t="179849" x="2125663" y="6251575"/>
          <p14:tracePt t="179866" x="2125663" y="6269038"/>
          <p14:tracePt t="179884" x="2125663" y="6286500"/>
          <p14:tracePt t="179901" x="2125663" y="6313488"/>
          <p14:tracePt t="179918" x="2133600" y="6330950"/>
          <p14:tracePt t="179934" x="2152650" y="6348413"/>
          <p14:tracePt t="179950" x="2160588" y="6367463"/>
          <p14:tracePt t="179967" x="2187575" y="6394450"/>
          <p14:tracePt t="179983" x="2214563" y="6419850"/>
          <p14:tracePt t="180000" x="2232025" y="6438900"/>
          <p14:tracePt t="180016" x="2268538" y="6465888"/>
          <p14:tracePt t="180034" x="2303463" y="6465888"/>
          <p14:tracePt t="180050" x="2357438" y="6465888"/>
          <p14:tracePt t="180066" x="2438400" y="6465888"/>
          <p14:tracePt t="180085" x="2554288" y="6465888"/>
          <p14:tracePt t="180102" x="2643188" y="6465888"/>
          <p14:tracePt t="180117" x="2759075" y="6465888"/>
          <p14:tracePt t="180134" x="2884488" y="6465888"/>
          <p14:tracePt t="180151" x="3000375" y="6465888"/>
          <p14:tracePt t="180167" x="3143250" y="6465888"/>
          <p14:tracePt t="180184" x="3268663" y="6465888"/>
          <p14:tracePt t="180200" x="3384550" y="6465888"/>
          <p14:tracePt t="180218" x="3490913" y="6465888"/>
          <p14:tracePt t="180234" x="3571875" y="6465888"/>
          <p14:tracePt t="180253" x="3625850" y="6465888"/>
          <p14:tracePt t="180269" x="3643313" y="6465888"/>
          <p14:tracePt t="180285" x="3660775" y="6465888"/>
          <p14:tracePt t="180301" x="3670300" y="6456363"/>
          <p14:tracePt t="180318" x="3679825" y="6446838"/>
          <p14:tracePt t="180352" x="3687763" y="6438900"/>
          <p14:tracePt t="181146" x="3705225" y="6438900"/>
          <p14:tracePt t="181161" x="3724275" y="6429375"/>
          <p14:tracePt t="181171" x="3732213" y="6419850"/>
          <p14:tracePt t="181188" x="3795713" y="6411913"/>
          <p14:tracePt t="181204" x="3875088" y="6402388"/>
          <p14:tracePt t="181221" x="4027488" y="6394450"/>
          <p14:tracePt t="181238" x="4197350" y="6394450"/>
          <p14:tracePt t="181254" x="4411663" y="6394450"/>
          <p14:tracePt t="181273" x="4705350" y="6394450"/>
          <p14:tracePt t="181289" x="4884738" y="6394450"/>
          <p14:tracePt t="181306" x="5045075" y="6394450"/>
          <p14:tracePt t="181322" x="5153025" y="6394450"/>
          <p14:tracePt t="181338" x="5197475" y="6394450"/>
          <p14:tracePt t="181372" x="5205413" y="6394450"/>
          <p14:tracePt t="181389" x="5232400" y="6394450"/>
          <p14:tracePt t="181405" x="5295900" y="6394450"/>
          <p14:tracePt t="181423" x="5375275" y="6375400"/>
          <p14:tracePt t="181441" x="5527675" y="6348413"/>
          <p14:tracePt t="181457" x="5626100" y="6330950"/>
          <p14:tracePt t="181473" x="5724525" y="6313488"/>
          <p14:tracePt t="181490" x="5822950" y="6296025"/>
          <p14:tracePt t="181506" x="5919788" y="6286500"/>
          <p14:tracePt t="181523" x="6018213" y="6286500"/>
          <p14:tracePt t="181539" x="6126163" y="6286500"/>
          <p14:tracePt t="181556" x="6224588" y="6286500"/>
          <p14:tracePt t="181573" x="6286500" y="6286500"/>
          <p14:tracePt t="181590" x="6330950" y="6286500"/>
          <p14:tracePt t="181606" x="6367463" y="6286500"/>
          <p14:tracePt t="181625" x="6402388" y="6286500"/>
          <p14:tracePt t="181641" x="6429375" y="6286500"/>
          <p14:tracePt t="181658" x="6465888" y="6286500"/>
          <p14:tracePt t="181673" x="6500813" y="6286500"/>
          <p14:tracePt t="181690" x="6527800" y="6286500"/>
          <p14:tracePt t="181707" x="6545263" y="6286500"/>
          <p14:tracePt t="181724" x="6554788" y="6286500"/>
          <p14:tracePt t="181740" x="6562725" y="6286500"/>
          <p14:tracePt t="181756" x="6581775" y="6286500"/>
          <p14:tracePt t="181774" x="6589713" y="6286500"/>
          <p14:tracePt t="181790" x="6608763" y="6286500"/>
          <p14:tracePt t="181834" x="6616700" y="6286500"/>
          <p14:tracePt t="181849" x="6634163" y="6286500"/>
          <p14:tracePt t="181859" x="6653213" y="6286500"/>
          <p14:tracePt t="181874" x="6732588" y="6296025"/>
          <p14:tracePt t="181890" x="6875463" y="6313488"/>
          <p14:tracePt t="181907" x="7054850" y="6348413"/>
          <p14:tracePt t="181925" x="7215188" y="6367463"/>
          <p14:tracePt t="181941" x="7340600" y="6384925"/>
          <p14:tracePt t="181957" x="7394575" y="6402388"/>
          <p14:tracePt t="181974" x="7446963" y="6402388"/>
          <p14:tracePt t="181991" x="7473950" y="6402388"/>
          <p14:tracePt t="181993" x="7491413" y="6402388"/>
          <p14:tracePt t="182009" x="7554913" y="6411913"/>
          <p14:tracePt t="182026" x="7616825" y="6411913"/>
          <p14:tracePt t="182041" x="7680325" y="6411913"/>
          <p14:tracePt t="182058" x="7742238" y="6411913"/>
          <p14:tracePt t="182075" x="7786688" y="6411913"/>
          <p14:tracePt t="182091" x="7831138" y="6411913"/>
          <p14:tracePt t="182108" x="7840663" y="6411913"/>
          <p14:tracePt t="182125" x="7848600" y="6411913"/>
          <p14:tracePt t="182234" x="7848600" y="6419850"/>
          <p14:tracePt t="182259" x="7840663" y="6419850"/>
          <p14:tracePt t="182265" x="7831138" y="6419850"/>
          <p14:tracePt t="182277" x="7823200" y="6419850"/>
          <p14:tracePt t="182642" x="7804150" y="6419850"/>
          <p14:tracePt t="182650" x="7796213" y="6419850"/>
          <p14:tracePt t="182660" x="7777163" y="6419850"/>
          <p14:tracePt t="182677" x="7661275" y="6419850"/>
          <p14:tracePt t="182694" x="7456488" y="6419850"/>
          <p14:tracePt t="182710" x="7242175" y="6419850"/>
          <p14:tracePt t="182727" x="7072313" y="6402388"/>
          <p14:tracePt t="182729" x="6991350" y="6394450"/>
          <p14:tracePt t="182745" x="6848475" y="6384925"/>
          <p14:tracePt t="182762" x="6705600" y="6384925"/>
          <p14:tracePt t="182777" x="6562725" y="6384925"/>
          <p14:tracePt t="182794" x="6402388" y="6384925"/>
          <p14:tracePt t="182800" x="6330950" y="6375400"/>
          <p14:tracePt t="182811" x="6269038" y="6375400"/>
          <p14:tracePt t="182827" x="6215063" y="6375400"/>
          <p14:tracePt t="182861" x="6180138" y="6375400"/>
          <p14:tracePt t="182878" x="6161088" y="6375400"/>
          <p14:tracePt t="182894" x="6126163" y="6384925"/>
          <p14:tracePt t="182913" x="6054725" y="6411913"/>
          <p14:tracePt t="182929" x="6018213" y="6419850"/>
          <p14:tracePt t="182945" x="6000750" y="6419850"/>
          <p14:tracePt t="183186" x="5983288" y="6419850"/>
          <p14:tracePt t="183194" x="5965825" y="6419850"/>
          <p14:tracePt t="183201" x="5946775" y="6402388"/>
          <p14:tracePt t="183212" x="5911850" y="6367463"/>
          <p14:tracePt t="183229" x="5875338" y="6313488"/>
          <p14:tracePt t="183248" x="5848350" y="6259513"/>
          <p14:tracePt t="183263" x="5822950" y="6180138"/>
          <p14:tracePt t="183281" x="5768975" y="5973763"/>
          <p14:tracePt t="183298" x="5724525" y="5822950"/>
          <p14:tracePt t="183313" x="5643563" y="5670550"/>
          <p14:tracePt t="183330" x="5562600" y="5527675"/>
          <p14:tracePt t="183347" x="5446713" y="5394325"/>
          <p14:tracePt t="183363" x="5322888" y="5303838"/>
          <p14:tracePt t="183380" x="5232400" y="5241925"/>
          <p14:tracePt t="183397" x="5160963" y="5214938"/>
          <p14:tracePt t="183413" x="5099050" y="5180013"/>
          <p14:tracePt t="183430" x="5054600" y="5133975"/>
          <p14:tracePt t="183449" x="4973638" y="5045075"/>
          <p14:tracePt t="183465" x="4929188" y="5010150"/>
          <p14:tracePt t="183481" x="4911725" y="4965700"/>
          <p14:tracePt t="183497" x="4902200" y="4938713"/>
          <p14:tracePt t="183514" x="4902200" y="4919663"/>
          <p14:tracePt t="183531" x="4946650" y="4894263"/>
          <p14:tracePt t="183547" x="5027613" y="4857750"/>
          <p14:tracePt t="183564" x="5170488" y="4803775"/>
          <p14:tracePt t="183581" x="5411788" y="4724400"/>
          <p14:tracePt t="183598" x="5661025" y="4633913"/>
          <p14:tracePt t="183614" x="5867400" y="4562475"/>
          <p14:tracePt t="183633" x="6099175" y="4465638"/>
          <p14:tracePt t="183649" x="6170613" y="4438650"/>
          <p14:tracePt t="183666" x="6215063" y="4429125"/>
          <p14:tracePt t="183714" x="6232525" y="4419600"/>
          <p14:tracePt t="183730" x="6242050" y="4419600"/>
          <p14:tracePt t="183737" x="6251575" y="4419600"/>
          <p14:tracePt t="184118" x="6259513" y="4419600"/>
          <p14:tracePt t="184341" x="6269038" y="4419600"/>
          <p14:tracePt t="184367" x="6269038" y="4438650"/>
          <p14:tracePt t="184373" x="6269038" y="4456113"/>
          <p14:tracePt t="184384" x="6259513" y="4491038"/>
          <p14:tracePt t="184400" x="6242050" y="4608513"/>
          <p14:tracePt t="184417" x="6232525" y="4786313"/>
          <p14:tracePt t="184434" x="6232525" y="4973638"/>
          <p14:tracePt t="184451" x="6232525" y="5160963"/>
          <p14:tracePt t="184469" x="6303963" y="5438775"/>
          <p14:tracePt t="184485" x="6367463" y="5616575"/>
          <p14:tracePt t="184501" x="6456363" y="5795963"/>
          <p14:tracePt t="184518" x="6572250" y="5929313"/>
          <p14:tracePt t="184534" x="6688138" y="6027738"/>
          <p14:tracePt t="184551" x="6786563" y="6099175"/>
          <p14:tracePt t="184568" x="6831013" y="6126163"/>
          <p14:tracePt t="184584" x="6848475" y="6134100"/>
          <p14:tracePt t="184601" x="6858000" y="6134100"/>
          <p14:tracePt t="184618" x="6875463" y="6143625"/>
          <p14:tracePt t="184635" x="6884988" y="6153150"/>
          <p14:tracePt t="184653" x="6911975" y="6170613"/>
          <p14:tracePt t="184670" x="6929438" y="6188075"/>
          <p14:tracePt t="184685" x="6983413" y="6215063"/>
          <p14:tracePt t="184702" x="7037388" y="6251575"/>
          <p14:tracePt t="184719" x="7089775" y="6303963"/>
          <p14:tracePt t="184735" x="7108825" y="6323013"/>
          <p14:tracePt t="184753" x="7126288" y="6340475"/>
          <p14:tracePt t="184769" x="7134225" y="6348413"/>
          <p14:tracePt t="184785" x="7143750" y="6367463"/>
          <p14:tracePt t="184792" x="7153275" y="6394450"/>
          <p14:tracePt t="184802" x="7153275" y="6411913"/>
          <p14:tracePt t="184820" x="7205663" y="6483350"/>
          <p14:tracePt t="184837" x="7215188" y="6500813"/>
          <p14:tracePt t="184854" x="7224713" y="6510338"/>
          <p14:tracePt t="184870" x="7224713" y="6518275"/>
          <p14:tracePt t="185133" x="7232650" y="6518275"/>
          <p14:tracePt t="188646" x="7242175" y="6518275"/>
          <p14:tracePt t="188661" x="7242175" y="6527800"/>
          <p14:tracePt t="188670" x="7242175" y="6537325"/>
          <p14:tracePt t="188685" x="7215188" y="6554788"/>
          <p14:tracePt t="188701" x="7205663" y="6562725"/>
          <p14:tracePt t="189142" x="7205663" y="6572250"/>
          <p14:tracePt t="195869" x="7188200" y="6572250"/>
          <p14:tracePt t="195878" x="7153275" y="6554788"/>
          <p14:tracePt t="195886" x="7108825" y="6527800"/>
          <p14:tracePt t="195896" x="7037388" y="6500813"/>
          <p14:tracePt t="195913" x="6902450" y="6438900"/>
          <p14:tracePt t="195930" x="6724650" y="6348413"/>
          <p14:tracePt t="195935" x="6634163" y="6313488"/>
          <p14:tracePt t="195946" x="6554788" y="6259513"/>
          <p14:tracePt t="195964" x="6330950" y="6143625"/>
          <p14:tracePt t="195982" x="6232525" y="6072188"/>
          <p14:tracePt t="195997" x="6180138" y="6018213"/>
          <p14:tracePt t="196013" x="6161088" y="5983288"/>
          <p14:tracePt t="196030" x="6153150" y="5956300"/>
          <p14:tracePt t="196047" x="6143625" y="5938838"/>
          <p14:tracePt t="196063" x="6134100" y="5929313"/>
          <p14:tracePt t="196080" x="6126163" y="5919788"/>
          <p14:tracePt t="196097" x="6126163" y="5911850"/>
          <p14:tracePt t="196114" x="6126163" y="5902325"/>
          <p14:tracePt t="196148" x="6134100" y="5894388"/>
          <p14:tracePt t="196165" x="6143625" y="5884863"/>
          <p14:tracePt t="196197" x="6153150" y="5884863"/>
          <p14:tracePt t="196230" x="6161088" y="5884863"/>
          <p14:tracePt t="196246" x="6180138" y="5884863"/>
          <p14:tracePt t="196262" x="6188075" y="5884863"/>
          <p14:tracePt t="196270" x="6197600" y="5884863"/>
          <p14:tracePt t="196281" x="6205538" y="5884863"/>
          <p14:tracePt t="196296" x="6224588" y="5884863"/>
          <p14:tracePt t="196313" x="6232525" y="5884863"/>
          <p14:tracePt t="196333" x="6242050" y="5894388"/>
          <p14:tracePt t="196446" x="6251575" y="5894388"/>
          <p14:tracePt t="196461" x="6259513" y="5902325"/>
          <p14:tracePt t="196470" x="6269038" y="5902325"/>
          <p14:tracePt t="197357" x="6286500" y="5902325"/>
          <p14:tracePt t="197369" x="6303963" y="5902325"/>
          <p14:tracePt t="197385" x="6323013" y="5875338"/>
          <p14:tracePt t="197402" x="6340475" y="5875338"/>
          <p14:tracePt t="197421" x="6367463" y="5867400"/>
          <p14:tracePt t="200678" x="6394450" y="5867400"/>
          <p14:tracePt t="200685" x="6402388" y="5867400"/>
          <p14:tracePt t="200701" x="6518275" y="5867400"/>
          <p14:tracePt t="200716" x="6804025" y="5875338"/>
          <p14:tracePt t="200733" x="7277100" y="5902325"/>
          <p14:tracePt t="200749" x="7751763" y="5929313"/>
          <p14:tracePt t="200766" x="8054975" y="5938838"/>
          <p14:tracePt t="200783" x="8215313" y="5946775"/>
          <p14:tracePt t="200821" x="8215313" y="5956300"/>
          <p14:tracePt t="200834" x="8205788" y="5956300"/>
          <p14:tracePt t="200849" x="8197850" y="5965825"/>
          <p14:tracePt t="200866" x="8180388" y="5973763"/>
          <p14:tracePt t="200883" x="8180388" y="5991225"/>
          <p14:tracePt t="200885" x="8161338" y="6000750"/>
          <p14:tracePt t="200901" x="8143875" y="6018213"/>
          <p14:tracePt t="200917" x="8108950" y="6045200"/>
          <p14:tracePt t="200933" x="8081963" y="6062663"/>
          <p14:tracePt t="200950" x="8072438" y="6081713"/>
          <p14:tracePt t="200966" x="8062913" y="6108700"/>
          <p14:tracePt t="200983" x="8054975" y="6116638"/>
          <p14:tracePt t="201000" x="8045450" y="6116638"/>
          <p14:tracePt t="201017" x="8045450" y="6126163"/>
          <p14:tracePt t="201034" x="8037513" y="6134100"/>
          <p14:tracePt t="201050" x="8027988" y="6153150"/>
          <p14:tracePt t="201068" x="8027988" y="6161088"/>
          <p14:tracePt t="201085" x="8018463" y="6205538"/>
          <p14:tracePt t="201101" x="8018463" y="6232525"/>
          <p14:tracePt t="201117" x="8018463" y="6242050"/>
          <p14:tracePt t="201134" x="8018463" y="6259513"/>
          <p14:tracePt t="201151" x="8027988" y="6286500"/>
          <p14:tracePt t="201167" x="8045450" y="6303963"/>
          <p14:tracePt t="201184" x="8054975" y="6313488"/>
          <p14:tracePt t="201201" x="8062913" y="6340475"/>
          <p14:tracePt t="201218" x="8062913" y="6357938"/>
          <p14:tracePt t="201234" x="8062913" y="6384925"/>
          <p14:tracePt t="201237" x="8062913" y="6402388"/>
          <p14:tracePt t="201251" x="8062913" y="6419850"/>
          <p14:tracePt t="201269" x="8062913" y="6510338"/>
          <p14:tracePt t="201285" x="8062913" y="6581775"/>
          <p14:tracePt t="201301" x="8062913" y="6634163"/>
          <p14:tracePt t="201318" x="8062913" y="6661150"/>
          <p14:tracePt t="201335" x="8062913" y="6670675"/>
          <p14:tracePt t="202705" x="8072438" y="6661150"/>
          <p14:tracePt t="202714" x="8089900" y="6643688"/>
          <p14:tracePt t="202723" x="8126413" y="6626225"/>
          <p14:tracePt t="202740" x="8242300" y="6572250"/>
          <p14:tracePt t="202757" x="8367713" y="6537325"/>
          <p14:tracePt t="202775" x="8466138" y="6500813"/>
          <p14:tracePt t="202793" x="8501063" y="6491288"/>
          <p14:tracePt t="203010" x="8501063" y="6483350"/>
          <p14:tracePt t="203041" x="8501063" y="6473825"/>
          <p14:tracePt t="203586" x="8501063" y="6465888"/>
          <p14:tracePt t="203602" x="8510588" y="6465888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Association (</a:t>
            </a:r>
            <a:r>
              <a:rPr lang="en-US" b="1" dirty="0">
                <a:solidFill>
                  <a:srgbClr val="FF0000"/>
                </a:solidFill>
              </a:rPr>
              <a:t>use-a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531"/>
            <a:ext cx="10515600" cy="46653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Weak relation, </a:t>
            </a:r>
            <a:r>
              <a:rPr lang="en-US" dirty="0">
                <a:solidFill>
                  <a:srgbClr val="FF0000"/>
                </a:solidFill>
              </a:rPr>
              <a:t>no ownership </a:t>
            </a:r>
            <a:r>
              <a:rPr lang="en-US" dirty="0"/>
              <a:t>of objects is involved</a:t>
            </a:r>
          </a:p>
          <a:p>
            <a:r>
              <a:rPr lang="en-US" dirty="0"/>
              <a:t>Object of one class can be associated with object(s) of other class(s) for performing some tasks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one-to-one,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one-to-many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many-to-many</a:t>
            </a:r>
          </a:p>
          <a:p>
            <a:r>
              <a:rPr lang="en-US" dirty="0"/>
              <a:t>Objects have independent </a:t>
            </a:r>
            <a:r>
              <a:rPr lang="en-US" dirty="0">
                <a:solidFill>
                  <a:srgbClr val="FF0000"/>
                </a:solidFill>
              </a:rPr>
              <a:t>life time </a:t>
            </a:r>
            <a:r>
              <a:rPr lang="en-US" dirty="0"/>
              <a:t>(creation and destruction)</a:t>
            </a:r>
          </a:p>
          <a:p>
            <a:r>
              <a:rPr lang="en-US" dirty="0"/>
              <a:t>Objects are unrelated to one another</a:t>
            </a:r>
          </a:p>
          <a:p>
            <a:r>
              <a:rPr lang="en-US" dirty="0"/>
              <a:t>Objects may or may not know about the existence of the object</a:t>
            </a:r>
          </a:p>
          <a:p>
            <a:pPr lvl="1"/>
            <a:r>
              <a:rPr lang="en-US" dirty="0"/>
              <a:t>Unidirectional</a:t>
            </a:r>
          </a:p>
          <a:p>
            <a:pPr lvl="1"/>
            <a:r>
              <a:rPr lang="en-US" dirty="0"/>
              <a:t>Bidirectional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8" descr="File:Uml classes en.sv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822"/>
          <a:stretch/>
        </p:blipFill>
        <p:spPr bwMode="auto">
          <a:xfrm>
            <a:off x="7084407" y="724123"/>
            <a:ext cx="4516527" cy="6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A17F50-C6AA-45EA-8F34-B31503C96256}"/>
                  </a:ext>
                </a:extLst>
              </p14:cNvPr>
              <p14:cNvContentPartPr/>
              <p14:nvPr/>
            </p14:nvContentPartPr>
            <p14:xfrm>
              <a:off x="3465540" y="5297640"/>
              <a:ext cx="115200" cy="225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A17F50-C6AA-45EA-8F34-B31503C962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6540" y="5288640"/>
                <a:ext cx="132840" cy="24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1AAE33D2-BAC9-42B9-B358-5D851A3C1C82}"/>
              </a:ext>
            </a:extLst>
          </p:cNvPr>
          <p:cNvGrpSpPr/>
          <p:nvPr/>
        </p:nvGrpSpPr>
        <p:grpSpPr>
          <a:xfrm>
            <a:off x="3487140" y="5324280"/>
            <a:ext cx="606240" cy="749880"/>
            <a:chOff x="3487140" y="5324280"/>
            <a:chExt cx="606240" cy="74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9A4585C-60F9-47DB-A693-04A1A2EDC936}"/>
                    </a:ext>
                  </a:extLst>
                </p14:cNvPr>
                <p14:cNvContentPartPr/>
                <p14:nvPr/>
              </p14:nvContentPartPr>
              <p14:xfrm>
                <a:off x="3516660" y="5324280"/>
                <a:ext cx="467280" cy="221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9A4585C-60F9-47DB-A693-04A1A2EDC93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07660" y="5315640"/>
                  <a:ext cx="4849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0CE798E-0BA2-487C-83C1-6983097EC9F8}"/>
                    </a:ext>
                  </a:extLst>
                </p14:cNvPr>
                <p14:cNvContentPartPr/>
                <p14:nvPr/>
              </p14:nvContentPartPr>
              <p14:xfrm>
                <a:off x="3487140" y="5710920"/>
                <a:ext cx="85680" cy="153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0CE798E-0BA2-487C-83C1-6983097EC9F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78500" y="5701920"/>
                  <a:ext cx="1033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BAD8D1B-C972-4B19-8EAB-104DF20D87F3}"/>
                    </a:ext>
                  </a:extLst>
                </p14:cNvPr>
                <p14:cNvContentPartPr/>
                <p14:nvPr/>
              </p14:nvContentPartPr>
              <p14:xfrm>
                <a:off x="3623940" y="5621280"/>
                <a:ext cx="290160" cy="207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BAD8D1B-C972-4B19-8EAB-104DF20D87F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15300" y="5612280"/>
                  <a:ext cx="3078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1526D20-68C1-431C-9140-3F8E764D1084}"/>
                    </a:ext>
                  </a:extLst>
                </p14:cNvPr>
                <p14:cNvContentPartPr/>
                <p14:nvPr/>
              </p14:nvContentPartPr>
              <p14:xfrm>
                <a:off x="3584340" y="5757720"/>
                <a:ext cx="509040" cy="316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1526D20-68C1-431C-9140-3F8E764D108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75340" y="5749080"/>
                  <a:ext cx="526680" cy="33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08DAAD-CB51-48F3-9638-07B7C2787FFA}"/>
              </a:ext>
            </a:extLst>
          </p:cNvPr>
          <p:cNvGrpSpPr/>
          <p:nvPr/>
        </p:nvGrpSpPr>
        <p:grpSpPr>
          <a:xfrm>
            <a:off x="363780" y="2565960"/>
            <a:ext cx="980640" cy="816480"/>
            <a:chOff x="363780" y="2565960"/>
            <a:chExt cx="980640" cy="81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1EB5617-1CAB-4AC0-A0C3-B0713E6FB61B}"/>
                    </a:ext>
                  </a:extLst>
                </p14:cNvPr>
                <p14:cNvContentPartPr/>
                <p14:nvPr/>
              </p14:nvContentPartPr>
              <p14:xfrm>
                <a:off x="1155060" y="2793480"/>
                <a:ext cx="178560" cy="588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1EB5617-1CAB-4AC0-A0C3-B0713E6FB61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46060" y="2784840"/>
                  <a:ext cx="19620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91F7444-7973-4C14-9823-7D4176D0064B}"/>
                    </a:ext>
                  </a:extLst>
                </p14:cNvPr>
                <p14:cNvContentPartPr/>
                <p14:nvPr/>
              </p14:nvContentPartPr>
              <p14:xfrm>
                <a:off x="363780" y="3199560"/>
                <a:ext cx="118080" cy="143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91F7444-7973-4C14-9823-7D4176D0064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4780" y="3190920"/>
                  <a:ext cx="1357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8D4AE48-7DB0-4CE1-8BF2-B6A82907E544}"/>
                    </a:ext>
                  </a:extLst>
                </p14:cNvPr>
                <p14:cNvContentPartPr/>
                <p14:nvPr/>
              </p14:nvContentPartPr>
              <p14:xfrm>
                <a:off x="505980" y="3108840"/>
                <a:ext cx="197280" cy="209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8D4AE48-7DB0-4CE1-8BF2-B6A82907E54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7340" y="3100200"/>
                  <a:ext cx="2149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08CC182-74C4-459B-AFA8-048E167B52C4}"/>
                    </a:ext>
                  </a:extLst>
                </p14:cNvPr>
                <p14:cNvContentPartPr/>
                <p14:nvPr/>
              </p14:nvContentPartPr>
              <p14:xfrm>
                <a:off x="585900" y="2979960"/>
                <a:ext cx="27000" cy="30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08CC182-74C4-459B-AFA8-048E167B52C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7260" y="2970960"/>
                  <a:ext cx="446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48F6136-E49B-45A9-9C47-3B948F0DE904}"/>
                    </a:ext>
                  </a:extLst>
                </p14:cNvPr>
                <p14:cNvContentPartPr/>
                <p14:nvPr/>
              </p14:nvContentPartPr>
              <p14:xfrm>
                <a:off x="695700" y="2799960"/>
                <a:ext cx="273600" cy="356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48F6136-E49B-45A9-9C47-3B948F0DE90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7060" y="2790960"/>
                  <a:ext cx="29124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E280B00-FBEA-4D13-A0C6-0DB49E5415BE}"/>
                    </a:ext>
                  </a:extLst>
                </p14:cNvPr>
                <p14:cNvContentPartPr/>
                <p14:nvPr/>
              </p14:nvContentPartPr>
              <p14:xfrm>
                <a:off x="791820" y="2756400"/>
                <a:ext cx="47880" cy="51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E280B00-FBEA-4D13-A0C6-0DB49E5415B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2820" y="2747400"/>
                  <a:ext cx="65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7D78379-D2E3-450E-9CD5-0E15DE67F27F}"/>
                    </a:ext>
                  </a:extLst>
                </p14:cNvPr>
                <p14:cNvContentPartPr/>
                <p14:nvPr/>
              </p14:nvContentPartPr>
              <p14:xfrm>
                <a:off x="888300" y="2806080"/>
                <a:ext cx="70560" cy="97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7D78379-D2E3-450E-9CD5-0E15DE67F27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79300" y="2797080"/>
                  <a:ext cx="88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FA6FE0B-D7B7-4778-9CB7-700ECAC57981}"/>
                    </a:ext>
                  </a:extLst>
                </p14:cNvPr>
                <p14:cNvContentPartPr/>
                <p14:nvPr/>
              </p14:nvContentPartPr>
              <p14:xfrm>
                <a:off x="980100" y="2591520"/>
                <a:ext cx="181800" cy="273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FA6FE0B-D7B7-4778-9CB7-700ECAC579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71100" y="2582520"/>
                  <a:ext cx="1994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A848E51-C733-4FA7-A7FC-4FE64A9A6F48}"/>
                    </a:ext>
                  </a:extLst>
                </p14:cNvPr>
                <p14:cNvContentPartPr/>
                <p14:nvPr/>
              </p14:nvContentPartPr>
              <p14:xfrm>
                <a:off x="1120140" y="2616720"/>
                <a:ext cx="94680" cy="66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A848E51-C733-4FA7-A7FC-4FE64A9A6F4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11140" y="2608080"/>
                  <a:ext cx="1123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2DC0743-7612-41C5-AF79-7F4CB79531C1}"/>
                    </a:ext>
                  </a:extLst>
                </p14:cNvPr>
                <p14:cNvContentPartPr/>
                <p14:nvPr/>
              </p14:nvContentPartPr>
              <p14:xfrm>
                <a:off x="1193220" y="2582520"/>
                <a:ext cx="101880" cy="80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2DC0743-7612-41C5-AF79-7F4CB79531C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84220" y="2573880"/>
                  <a:ext cx="1195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9EF1F1D-B4AA-4C91-9761-E46C8BB9062A}"/>
                    </a:ext>
                  </a:extLst>
                </p14:cNvPr>
                <p14:cNvContentPartPr/>
                <p14:nvPr/>
              </p14:nvContentPartPr>
              <p14:xfrm>
                <a:off x="1273860" y="2565960"/>
                <a:ext cx="70560" cy="37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9EF1F1D-B4AA-4C91-9761-E46C8BB9062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265220" y="2556960"/>
                  <a:ext cx="882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383620A-CC76-4921-981A-440338961304}"/>
                    </a:ext>
                  </a:extLst>
                </p14:cNvPr>
                <p14:cNvContentPartPr/>
                <p14:nvPr/>
              </p14:nvContentPartPr>
              <p14:xfrm>
                <a:off x="856980" y="2844600"/>
                <a:ext cx="468720" cy="389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383620A-CC76-4921-981A-44033896130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48340" y="2835600"/>
                  <a:ext cx="486360" cy="40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95A587E-6512-4560-AD70-09FDA0E61ACE}"/>
                  </a:ext>
                </a:extLst>
              </p14:cNvPr>
              <p14:cNvContentPartPr/>
              <p14:nvPr/>
            </p14:nvContentPartPr>
            <p14:xfrm>
              <a:off x="1885860" y="3003000"/>
              <a:ext cx="366840" cy="30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95A587E-6512-4560-AD70-09FDA0E61AC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876860" y="2994360"/>
                <a:ext cx="3844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6D39E56-970F-4A4E-97B0-2C0578ECE2CC}"/>
                  </a:ext>
                </a:extLst>
              </p14:cNvPr>
              <p14:cNvContentPartPr/>
              <p14:nvPr/>
            </p14:nvContentPartPr>
            <p14:xfrm>
              <a:off x="1810260" y="3412320"/>
              <a:ext cx="470160" cy="32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6D39E56-970F-4A4E-97B0-2C0578ECE2C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801260" y="3403680"/>
                <a:ext cx="4878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8F0D46A-BAD7-4E29-8C09-F32787B23116}"/>
                  </a:ext>
                </a:extLst>
              </p14:cNvPr>
              <p14:cNvContentPartPr/>
              <p14:nvPr/>
            </p14:nvContentPartPr>
            <p14:xfrm>
              <a:off x="1787580" y="3732720"/>
              <a:ext cx="479880" cy="37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8F0D46A-BAD7-4E29-8C09-F32787B2311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778580" y="3723720"/>
                <a:ext cx="4975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90AA23A-056A-4481-BE26-0FA46964B426}"/>
                  </a:ext>
                </a:extLst>
              </p14:cNvPr>
              <p14:cNvContentPartPr/>
              <p14:nvPr/>
            </p14:nvContentPartPr>
            <p14:xfrm>
              <a:off x="3793140" y="3692040"/>
              <a:ext cx="340200" cy="46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90AA23A-056A-4481-BE26-0FA46964B42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84140" y="3683400"/>
                <a:ext cx="35784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1BE427A-9FE4-4DC0-A1B6-38B38B0981ED}"/>
                  </a:ext>
                </a:extLst>
              </p14:cNvPr>
              <p14:cNvContentPartPr/>
              <p14:nvPr/>
            </p14:nvContentPartPr>
            <p14:xfrm>
              <a:off x="3064860" y="3804720"/>
              <a:ext cx="423000" cy="47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1BE427A-9FE4-4DC0-A1B6-38B38B0981E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056220" y="3796080"/>
                <a:ext cx="44064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4C81D9F-0270-40CF-8FE4-2582A862A56D}"/>
                  </a:ext>
                </a:extLst>
              </p14:cNvPr>
              <p14:cNvContentPartPr/>
              <p14:nvPr/>
            </p14:nvContentPartPr>
            <p14:xfrm>
              <a:off x="1656180" y="5968680"/>
              <a:ext cx="546480" cy="208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4C81D9F-0270-40CF-8FE4-2582A862A56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647540" y="5959680"/>
                <a:ext cx="564120" cy="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6356323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3176" x="500063" y="5099050"/>
          <p14:tracePt t="3426" x="517525" y="5072063"/>
          <p14:tracePt t="3434" x="544513" y="5018088"/>
          <p14:tracePt t="3445" x="581025" y="4919663"/>
          <p14:tracePt t="3462" x="741363" y="4483100"/>
          <p14:tracePt t="3478" x="884238" y="3867150"/>
          <p14:tracePt t="3495" x="955675" y="3241675"/>
          <p14:tracePt t="3514" x="990600" y="2473325"/>
          <p14:tracePt t="3530" x="973138" y="2098675"/>
          <p14:tracePt t="3546" x="919163" y="1812925"/>
          <p14:tracePt t="3563" x="857250" y="1589088"/>
          <p14:tracePt t="3579" x="803275" y="1428750"/>
          <p14:tracePt t="3595" x="776288" y="1366838"/>
          <p14:tracePt t="3613" x="776288" y="1357313"/>
          <p14:tracePt t="3706" x="768350" y="1339850"/>
          <p14:tracePt t="3714" x="768350" y="1330325"/>
          <p14:tracePt t="3729" x="768350" y="1322388"/>
          <p14:tracePt t="3754" x="776288" y="1322388"/>
          <p14:tracePt t="3763" x="785813" y="1312863"/>
          <p14:tracePt t="3795" x="785813" y="1303338"/>
          <p14:tracePt t="3817" x="785813" y="1285875"/>
          <p14:tracePt t="3834" x="785813" y="1268413"/>
          <p14:tracePt t="3842" x="785813" y="1250950"/>
          <p14:tracePt t="3850" x="785813" y="1214438"/>
          <p14:tracePt t="3864" x="785813" y="1187450"/>
          <p14:tracePt t="3882" x="785813" y="1160463"/>
          <p14:tracePt t="3898" x="803275" y="1152525"/>
          <p14:tracePt t="3914" x="812800" y="1143000"/>
          <p14:tracePt t="3931" x="822325" y="1133475"/>
          <p14:tracePt t="4010" x="830263" y="1133475"/>
          <p14:tracePt t="4025" x="839788" y="1133475"/>
          <p14:tracePt t="4034" x="839788" y="1143000"/>
          <p14:tracePt t="4047" x="839788" y="1152525"/>
          <p14:tracePt t="4065" x="847725" y="1169988"/>
          <p14:tracePt t="4097" x="857250" y="1179513"/>
          <p14:tracePt t="4115" x="866775" y="1196975"/>
          <p14:tracePt t="4131" x="866775" y="1223963"/>
          <p14:tracePt t="4148" x="866775" y="1250950"/>
          <p14:tracePt t="4164" x="866775" y="1268413"/>
          <p14:tracePt t="4181" x="866775" y="1295400"/>
          <p14:tracePt t="4198" x="866775" y="1339850"/>
          <p14:tracePt t="4214" x="866775" y="1393825"/>
          <p14:tracePt t="4231" x="866775" y="1428750"/>
          <p14:tracePt t="4248" x="874713" y="1455738"/>
          <p14:tracePt t="4266" x="874713" y="1490663"/>
          <p14:tracePt t="4281" x="884238" y="1509713"/>
          <p14:tracePt t="4298" x="901700" y="1536700"/>
          <p14:tracePt t="4366" x="901700" y="1544638"/>
          <p14:tracePt t="4397" x="911225" y="1554163"/>
          <p14:tracePt t="4405" x="919163" y="1554163"/>
          <p14:tracePt t="4416" x="919163" y="1562100"/>
          <p14:tracePt t="4432" x="919163" y="1581150"/>
          <p14:tracePt t="4449" x="919163" y="1616075"/>
          <p14:tracePt t="4466" x="919163" y="1670050"/>
          <p14:tracePt t="4482" x="928688" y="1724025"/>
          <p14:tracePt t="4485" x="938213" y="1751013"/>
          <p14:tracePt t="4499" x="946150" y="1758950"/>
          <p14:tracePt t="4517" x="965200" y="1768475"/>
          <p14:tracePt t="4534" x="982663" y="1768475"/>
          <p14:tracePt t="4549" x="1000125" y="1768475"/>
          <p14:tracePt t="4568" x="1009650" y="1768475"/>
          <p14:tracePt t="4583" x="1027113" y="1758950"/>
          <p14:tracePt t="4600" x="1036638" y="1758950"/>
          <p14:tracePt t="4622" x="1036638" y="1751013"/>
          <p14:tracePt t="4654" x="1036638" y="1731963"/>
          <p14:tracePt t="4670" x="1036638" y="1724025"/>
          <p14:tracePt t="4678" x="1036638" y="1714500"/>
          <p14:tracePt t="4702" x="1036638" y="1704975"/>
          <p14:tracePt t="4710" x="1036638" y="1697038"/>
          <p14:tracePt t="4720" x="1036638" y="1687513"/>
          <p14:tracePt t="4733" x="1017588" y="1670050"/>
          <p14:tracePt t="4750" x="1000125" y="1643063"/>
          <p14:tracePt t="4767" x="973138" y="1608138"/>
          <p14:tracePt t="4783" x="946150" y="1571625"/>
          <p14:tracePt t="4800" x="919163" y="1544638"/>
          <p14:tracePt t="4817" x="919163" y="1527175"/>
          <p14:tracePt t="4834" x="919163" y="1517650"/>
          <p14:tracePt t="4850" x="911225" y="1509713"/>
          <p14:tracePt t="4868" x="911225" y="1500188"/>
          <p14:tracePt t="4894" x="911225" y="1490663"/>
          <p14:tracePt t="4910" x="911225" y="1482725"/>
          <p14:tracePt t="4990" x="911225" y="1473200"/>
          <p14:tracePt t="5022" x="911225" y="1455738"/>
          <p14:tracePt t="5029" x="911225" y="1446213"/>
          <p14:tracePt t="5047" x="911225" y="1438275"/>
          <p14:tracePt t="5054" x="911225" y="1428750"/>
          <p14:tracePt t="5070" x="911225" y="1419225"/>
          <p14:tracePt t="5087" x="911225" y="1411288"/>
          <p14:tracePt t="5150" x="911225" y="1401763"/>
          <p14:tracePt t="5198" x="901700" y="1401763"/>
          <p14:tracePt t="5222" x="893763" y="1401763"/>
          <p14:tracePt t="5230" x="874713" y="1401763"/>
          <p14:tracePt t="5238" x="866775" y="1401763"/>
          <p14:tracePt t="5261" x="857250" y="1393825"/>
          <p14:tracePt t="5272" x="847725" y="1384300"/>
          <p14:tracePt t="5286" x="839788" y="1374775"/>
          <p14:tracePt t="5303" x="830263" y="1366838"/>
          <p14:tracePt t="5336" x="830263" y="1357313"/>
          <p14:tracePt t="5352" x="822325" y="1339850"/>
          <p14:tracePt t="5369" x="822325" y="1322388"/>
          <p14:tracePt t="5386" x="822325" y="1303338"/>
          <p14:tracePt t="5403" x="822325" y="1295400"/>
          <p14:tracePt t="5421" x="822325" y="1268413"/>
          <p14:tracePt t="5438" x="830263" y="1268413"/>
          <p14:tracePt t="5454" x="830263" y="1258888"/>
          <p14:tracePt t="5486" x="839788" y="1250950"/>
          <p14:tracePt t="6006" x="830263" y="1258888"/>
          <p14:tracePt t="6054" x="830263" y="1268413"/>
          <p14:tracePt t="6070" x="830263" y="1276350"/>
          <p14:tracePt t="6102" x="822325" y="1285875"/>
          <p14:tracePt t="6110" x="822325" y="1295400"/>
          <p14:tracePt t="6122" x="822325" y="1303338"/>
          <p14:tracePt t="6150" x="822325" y="1312863"/>
          <p14:tracePt t="6182" x="822325" y="1322388"/>
          <p14:tracePt t="6214" x="822325" y="1330325"/>
          <p14:tracePt t="6222" x="822325" y="1339850"/>
          <p14:tracePt t="6229" x="822325" y="1347788"/>
          <p14:tracePt t="6246" x="822325" y="1357313"/>
          <p14:tracePt t="6256" x="822325" y="1366838"/>
          <p14:tracePt t="6278" x="822325" y="1374775"/>
          <p14:tracePt t="6294" x="822325" y="1384300"/>
          <p14:tracePt t="6306" x="822325" y="1393825"/>
          <p14:tracePt t="6863" x="822325" y="1401763"/>
          <p14:tracePt t="7102" x="822325" y="1393825"/>
          <p14:tracePt t="7230" x="822325" y="1384300"/>
          <p14:tracePt t="7738" x="822325" y="1374775"/>
          <p14:tracePt t="7753" x="830263" y="1374775"/>
          <p14:tracePt t="7770" x="839788" y="1374775"/>
          <p14:tracePt t="7780" x="847725" y="1374775"/>
          <p14:tracePt t="7795" x="866775" y="1374775"/>
          <p14:tracePt t="7813" x="884238" y="1374775"/>
          <p14:tracePt t="7829" x="893763" y="1366838"/>
          <p14:tracePt t="7866" x="911225" y="1366838"/>
          <p14:tracePt t="7881" x="955675" y="1366838"/>
          <p14:tracePt t="7897" x="982663" y="1366838"/>
          <p14:tracePt t="7914" x="1009650" y="1366838"/>
          <p14:tracePt t="7929" x="1036638" y="1366838"/>
          <p14:tracePt t="7946" x="1054100" y="1366838"/>
          <p14:tracePt t="7963" x="1089025" y="1366838"/>
          <p14:tracePt t="7980" x="1116013" y="1366838"/>
          <p14:tracePt t="7996" x="1160463" y="1366838"/>
          <p14:tracePt t="8014" x="1196975" y="1366838"/>
          <p14:tracePt t="8030" x="1231900" y="1366838"/>
          <p14:tracePt t="8046" x="1276350" y="1366838"/>
          <p14:tracePt t="8065" x="1339850" y="1366838"/>
          <p14:tracePt t="8084" x="1357313" y="1366838"/>
          <p14:tracePt t="8098" x="1366838" y="1366838"/>
          <p14:tracePt t="8154" x="1374775" y="1366838"/>
          <p14:tracePt t="8163" x="1384300" y="1366838"/>
          <p14:tracePt t="8178" x="1401763" y="1374775"/>
          <p14:tracePt t="8186" x="1438275" y="1374775"/>
          <p14:tracePt t="8197" x="1465263" y="1384300"/>
          <p14:tracePt t="8215" x="1527175" y="1384300"/>
          <p14:tracePt t="8231" x="1581150" y="1393825"/>
          <p14:tracePt t="8247" x="1660525" y="1411288"/>
          <p14:tracePt t="8249" x="1714500" y="1419225"/>
          <p14:tracePt t="8265" x="1812925" y="1438275"/>
          <p14:tracePt t="8282" x="1938338" y="1446213"/>
          <p14:tracePt t="8298" x="2036763" y="1455738"/>
          <p14:tracePt t="8315" x="2133600" y="1473200"/>
          <p14:tracePt t="8331" x="2232025" y="1473200"/>
          <p14:tracePt t="8347" x="2330450" y="1473200"/>
          <p14:tracePt t="8364" x="2401888" y="1473200"/>
          <p14:tracePt t="8381" x="2465388" y="1473200"/>
          <p14:tracePt t="8398" x="2527300" y="1473200"/>
          <p14:tracePt t="8416" x="2571750" y="1482725"/>
          <p14:tracePt t="8433" x="2660650" y="1482725"/>
          <p14:tracePt t="8450" x="2724150" y="1482725"/>
          <p14:tracePt t="8465" x="2786063" y="1482725"/>
          <p14:tracePt t="8481" x="2847975" y="1482725"/>
          <p14:tracePt t="8498" x="2894013" y="1482725"/>
          <p14:tracePt t="8516" x="2928938" y="1482725"/>
          <p14:tracePt t="8531" x="2965450" y="1482725"/>
          <p14:tracePt t="8548" x="3017838" y="1482725"/>
          <p14:tracePt t="8565" x="3081338" y="1482725"/>
          <p14:tracePt t="8571" x="3125788" y="1473200"/>
          <p14:tracePt t="8582" x="3152775" y="1473200"/>
          <p14:tracePt t="8597" x="3197225" y="1473200"/>
          <p14:tracePt t="8614" x="3251200" y="1473200"/>
          <p14:tracePt t="8631" x="3295650" y="1473200"/>
          <p14:tracePt t="8648" x="3330575" y="1465263"/>
          <p14:tracePt t="8664" x="3340100" y="1465263"/>
          <p14:tracePt t="8681" x="3348038" y="1465263"/>
          <p14:tracePt t="8762" x="3357563" y="1465263"/>
          <p14:tracePt t="8770" x="3367088" y="1465263"/>
          <p14:tracePt t="8962" x="3384550" y="1465263"/>
          <p14:tracePt t="9106" x="3375025" y="1465263"/>
          <p14:tracePt t="9114" x="3357563" y="1465263"/>
          <p14:tracePt t="9122" x="3322638" y="1465263"/>
          <p14:tracePt t="9134" x="3268663" y="1465263"/>
          <p14:tracePt t="9151" x="3044825" y="1465263"/>
          <p14:tracePt t="9170" x="2465388" y="1465263"/>
          <p14:tracePt t="9186" x="2027238" y="1465263"/>
          <p14:tracePt t="9201" x="1660525" y="1465263"/>
          <p14:tracePt t="9218" x="1411288" y="1465263"/>
          <p14:tracePt t="9235" x="1223963" y="1446213"/>
          <p14:tracePt t="9251" x="1098550" y="1446213"/>
          <p14:tracePt t="9268" x="1054100" y="1446213"/>
          <p14:tracePt t="9285" x="1044575" y="1446213"/>
          <p14:tracePt t="9301" x="1036638" y="1446213"/>
          <p14:tracePt t="9319" x="1027113" y="1446213"/>
          <p14:tracePt t="9353" x="1009650" y="1438275"/>
          <p14:tracePt t="9410" x="973138" y="1438275"/>
          <p14:tracePt t="9426" x="955675" y="1438275"/>
          <p14:tracePt t="9435" x="928688" y="1438275"/>
          <p14:tracePt t="9441" x="901700" y="1438275"/>
          <p14:tracePt t="9452" x="884238" y="1438275"/>
          <p14:tracePt t="9469" x="847725" y="1438275"/>
          <p14:tracePt t="9485" x="822325" y="1438275"/>
          <p14:tracePt t="9595" x="822325" y="1428750"/>
          <p14:tracePt t="9602" x="830263" y="1428750"/>
          <p14:tracePt t="9610" x="857250" y="1428750"/>
          <p14:tracePt t="9620" x="884238" y="1428750"/>
          <p14:tracePt t="9636" x="955675" y="1419225"/>
          <p14:tracePt t="9653" x="1081088" y="1401763"/>
          <p14:tracePt t="9670" x="1196975" y="1401763"/>
          <p14:tracePt t="9686" x="1295400" y="1393825"/>
          <p14:tracePt t="9688" x="1347788" y="1393825"/>
          <p14:tracePt t="9703" x="1384300" y="1393825"/>
          <p14:tracePt t="9722" x="1455738" y="1393825"/>
          <p14:tracePt t="9737" x="1500188" y="1393825"/>
          <p14:tracePt t="9753" x="1544638" y="1393825"/>
          <p14:tracePt t="9770" x="1589088" y="1393825"/>
          <p14:tracePt t="9786" x="1598613" y="1393825"/>
          <p14:tracePt t="10702" x="1616075" y="1393825"/>
          <p14:tracePt t="10718" x="1625600" y="1393825"/>
          <p14:tracePt t="10798" x="1633538" y="1393825"/>
          <p14:tracePt t="10807" x="1643063" y="1393825"/>
          <p14:tracePt t="10894" x="1652588" y="1393825"/>
          <p14:tracePt t="11054" x="1660525" y="1393825"/>
          <p14:tracePt t="11662" x="1670050" y="1393825"/>
          <p14:tracePt t="11678" x="1670050" y="1401763"/>
          <p14:tracePt t="11685" x="1670050" y="1411288"/>
          <p14:tracePt t="11696" x="1670050" y="1428750"/>
          <p14:tracePt t="11712" x="1670050" y="1455738"/>
          <p14:tracePt t="11727" x="1670050" y="1482725"/>
          <p14:tracePt t="11745" x="1670050" y="1544638"/>
          <p14:tracePt t="11762" x="1670050" y="1589088"/>
          <p14:tracePt t="11778" x="1670050" y="1643063"/>
          <p14:tracePt t="11794" x="1670050" y="1660525"/>
          <p14:tracePt t="11814" x="1670050" y="1679575"/>
          <p14:tracePt t="11830" x="1670050" y="1704975"/>
          <p14:tracePt t="11845" x="1652588" y="1724025"/>
          <p14:tracePt t="11862" x="1643063" y="1768475"/>
          <p14:tracePt t="11895" x="1633538" y="1795463"/>
          <p14:tracePt t="11912" x="1633538" y="1803400"/>
          <p14:tracePt t="11929" x="1633538" y="1812925"/>
          <p14:tracePt t="11945" x="1625600" y="1830388"/>
          <p14:tracePt t="11963" x="1625600" y="1847850"/>
          <p14:tracePt t="11979" x="1608138" y="1874838"/>
          <p14:tracePt t="11997" x="1581150" y="1911350"/>
          <p14:tracePt t="12014" x="1581150" y="1938338"/>
          <p14:tracePt t="12030" x="1571625" y="1955800"/>
          <p14:tracePt t="12046" x="1562100" y="1973263"/>
          <p14:tracePt t="12063" x="1562100" y="1982788"/>
          <p14:tracePt t="12079" x="1562100" y="1990725"/>
          <p14:tracePt t="12096" x="1554163" y="1990725"/>
          <p14:tracePt t="12301" x="1554163" y="2000250"/>
          <p14:tracePt t="12309" x="1527175" y="2000250"/>
          <p14:tracePt t="12317" x="1500188" y="2000250"/>
          <p14:tracePt t="12331" x="1473200" y="1990725"/>
          <p14:tracePt t="12349" x="1446213" y="1973263"/>
          <p14:tracePt t="12365" x="1438275" y="1965325"/>
          <p14:tracePt t="12382" x="1428750" y="1955800"/>
          <p14:tracePt t="12526" x="1419225" y="1946275"/>
          <p14:tracePt t="12534" x="1411288" y="1938338"/>
          <p14:tracePt t="12549" x="1411288" y="1919288"/>
          <p14:tracePt t="12566" x="1411288" y="1884363"/>
          <p14:tracePt t="12581" x="1411288" y="1847850"/>
          <p14:tracePt t="12598" x="1411288" y="1768475"/>
          <p14:tracePt t="12615" x="1411288" y="1625600"/>
          <p14:tracePt t="12632" x="1411288" y="1482725"/>
          <p14:tracePt t="12648" x="1411288" y="1330325"/>
          <p14:tracePt t="12665" x="1411288" y="1241425"/>
          <p14:tracePt t="12682" x="1401763" y="1223963"/>
          <p14:tracePt t="12698" x="1393825" y="1214438"/>
          <p14:tracePt t="12798" x="1393825" y="1223963"/>
          <p14:tracePt t="12806" x="1393825" y="1250950"/>
          <p14:tracePt t="12816" x="1393825" y="1268413"/>
          <p14:tracePt t="12832" x="1393825" y="1330325"/>
          <p14:tracePt t="12849" x="1393825" y="1374775"/>
          <p14:tracePt t="12866" x="1401763" y="1419225"/>
          <p14:tracePt t="12884" x="1428750" y="1490663"/>
          <p14:tracePt t="12899" x="1455738" y="1589088"/>
          <p14:tracePt t="12917" x="1500188" y="1724025"/>
          <p14:tracePt t="12933" x="1509713" y="1758950"/>
          <p14:tracePt t="12950" x="1509713" y="1768475"/>
          <p14:tracePt t="12967" x="1509713" y="1776413"/>
          <p14:tracePt t="13054" x="1509713" y="1785938"/>
          <p14:tracePt t="13070" x="1509713" y="1795463"/>
          <p14:tracePt t="13077" x="1509713" y="1803400"/>
          <p14:tracePt t="13087" x="1500188" y="1822450"/>
          <p14:tracePt t="13106" x="1490663" y="1830388"/>
          <p14:tracePt t="13130" x="1473200" y="1839913"/>
          <p14:tracePt t="13138" x="1473200" y="1847850"/>
          <p14:tracePt t="13154" x="1465263" y="1847850"/>
          <p14:tracePt t="13170" x="1446213" y="1857375"/>
          <p14:tracePt t="13184" x="1446213" y="1866900"/>
          <p14:tracePt t="13282" x="1446213" y="1874838"/>
          <p14:tracePt t="13306" x="1446213" y="1884363"/>
          <p14:tracePt t="13313" x="1455738" y="1901825"/>
          <p14:tracePt t="13321" x="1465263" y="1919288"/>
          <p14:tracePt t="13335" x="1473200" y="1928813"/>
          <p14:tracePt t="13352" x="1544638" y="1955800"/>
          <p14:tracePt t="13369" x="1625600" y="1990725"/>
          <p14:tracePt t="13385" x="1704975" y="2000250"/>
          <p14:tracePt t="13401" x="1785938" y="2000250"/>
          <p14:tracePt t="13418" x="1866900" y="2009775"/>
          <p14:tracePt t="13435" x="1955800" y="2027238"/>
          <p14:tracePt t="13451" x="2009775" y="2027238"/>
          <p14:tracePt t="13469" x="2044700" y="2036763"/>
          <p14:tracePt t="13486" x="2054225" y="2036763"/>
          <p14:tracePt t="13501" x="2089150" y="2044700"/>
          <p14:tracePt t="13518" x="2108200" y="2054225"/>
          <p14:tracePt t="13536" x="2125663" y="2054225"/>
          <p14:tracePt t="13553" x="2152650" y="2054225"/>
          <p14:tracePt t="13570" x="2160588" y="2054225"/>
          <p14:tracePt t="13585" x="2179638" y="2054225"/>
          <p14:tracePt t="13602" x="2197100" y="2054225"/>
          <p14:tracePt t="13617" x="2224088" y="2054225"/>
          <p14:tracePt t="13634" x="2276475" y="2054225"/>
          <p14:tracePt t="13651" x="2330450" y="2054225"/>
          <p14:tracePt t="13667" x="2374900" y="2044700"/>
          <p14:tracePt t="13684" x="2393950" y="2036763"/>
          <p14:tracePt t="14106" x="2419350" y="2027238"/>
          <p14:tracePt t="14113" x="2428875" y="2017713"/>
          <p14:tracePt t="14123" x="2473325" y="1990725"/>
          <p14:tracePt t="14138" x="2633663" y="1911350"/>
          <p14:tracePt t="14154" x="2840038" y="1822450"/>
          <p14:tracePt t="14171" x="3071813" y="1758950"/>
          <p14:tracePt t="14189" x="3295650" y="1714500"/>
          <p14:tracePt t="14204" x="3500438" y="1687513"/>
          <p14:tracePt t="14221" x="3625850" y="1670050"/>
          <p14:tracePt t="14238" x="3652838" y="1660525"/>
          <p14:tracePt t="14271" x="3652838" y="1652588"/>
          <p14:tracePt t="14290" x="3652838" y="1625600"/>
          <p14:tracePt t="14305" x="3652838" y="1616075"/>
          <p14:tracePt t="14339" x="3652838" y="1598613"/>
          <p14:tracePt t="14355" x="3652838" y="1581150"/>
          <p14:tracePt t="14372" x="3652838" y="1571625"/>
          <p14:tracePt t="14405" x="3652838" y="1554163"/>
          <p14:tracePt t="14422" x="3670300" y="1527175"/>
          <p14:tracePt t="14441" x="3759200" y="1465263"/>
          <p14:tracePt t="14455" x="3795713" y="1455738"/>
          <p14:tracePt t="14474" x="3938588" y="1374775"/>
          <p14:tracePt t="14490" x="4000500" y="1339850"/>
          <p14:tracePt t="14506" x="4017963" y="1322388"/>
          <p14:tracePt t="14523" x="4027488" y="1303338"/>
          <p14:tracePt t="14666" x="4044950" y="1303338"/>
          <p14:tracePt t="14681" x="4062413" y="1312863"/>
          <p14:tracePt t="14692" x="4081463" y="1322388"/>
          <p14:tracePt t="14707" x="4116388" y="1330325"/>
          <p14:tracePt t="14723" x="4152900" y="1347788"/>
          <p14:tracePt t="14874" x="4160838" y="1347788"/>
          <p14:tracePt t="14881" x="4179888" y="1347788"/>
          <p14:tracePt t="14891" x="4187825" y="1347788"/>
          <p14:tracePt t="14907" x="4214813" y="1347788"/>
          <p14:tracePt t="14924" x="4276725" y="1347788"/>
          <p14:tracePt t="14941" x="4348163" y="1347788"/>
          <p14:tracePt t="14957" x="4402138" y="1347788"/>
          <p14:tracePt t="14974" x="4456113" y="1357313"/>
          <p14:tracePt t="14993" x="4500563" y="1357313"/>
          <p14:tracePt t="15009" x="4537075" y="1357313"/>
          <p14:tracePt t="15026" x="4545013" y="1366838"/>
          <p14:tracePt t="15041" x="4562475" y="1366838"/>
          <p14:tracePt t="15058" x="4572000" y="1366838"/>
          <p14:tracePt t="15099" x="4589463" y="1366838"/>
          <p14:tracePt t="15114" x="4598988" y="1366838"/>
          <p14:tracePt t="15125" x="4625975" y="1374775"/>
          <p14:tracePt t="15141" x="4679950" y="1384300"/>
          <p14:tracePt t="15158" x="4732338" y="1384300"/>
          <p14:tracePt t="15177" x="4813300" y="1384300"/>
          <p14:tracePt t="15191" x="4830763" y="1384300"/>
          <p14:tracePt t="15570" x="4840288" y="1384300"/>
          <p14:tracePt t="15578" x="4848225" y="1384300"/>
          <p14:tracePt t="16197" x="4822825" y="1419225"/>
          <p14:tracePt t="16205" x="4803775" y="1438275"/>
          <p14:tracePt t="16216" x="4759325" y="1455738"/>
          <p14:tracePt t="16230" x="4697413" y="1500188"/>
          <p14:tracePt t="16246" x="4572000" y="1571625"/>
          <p14:tracePt t="16263" x="4402138" y="1660525"/>
          <p14:tracePt t="16280" x="4241800" y="1758950"/>
          <p14:tracePt t="16296" x="4098925" y="1857375"/>
          <p14:tracePt t="16313" x="3973513" y="1928813"/>
          <p14:tracePt t="16330" x="3875088" y="1990725"/>
          <p14:tracePt t="16346" x="3795713" y="2027238"/>
          <p14:tracePt t="16365" x="3732213" y="2044700"/>
          <p14:tracePt t="16381" x="3705225" y="2054225"/>
          <p14:tracePt t="16398" x="3652838" y="2071688"/>
          <p14:tracePt t="16413" x="3633788" y="2071688"/>
          <p14:tracePt t="16430" x="3571875" y="2081213"/>
          <p14:tracePt t="16446" x="3536950" y="2081213"/>
          <p14:tracePt t="16464" x="3490913" y="2081213"/>
          <p14:tracePt t="16480" x="3429000" y="2081213"/>
          <p14:tracePt t="16497" x="3375025" y="2081213"/>
          <p14:tracePt t="16514" x="3340100" y="2081213"/>
          <p14:tracePt t="16530" x="3286125" y="2081213"/>
          <p14:tracePt t="16547" x="3259138" y="2081213"/>
          <p14:tracePt t="16549" x="3251200" y="2089150"/>
          <p14:tracePt t="16565" x="3241675" y="2089150"/>
          <p14:tracePt t="16600" x="3232150" y="2089150"/>
          <p14:tracePt t="16614" x="3224213" y="2089150"/>
          <p14:tracePt t="16694" x="3214688" y="2089150"/>
          <p14:tracePt t="16742" x="3224213" y="2089150"/>
          <p14:tracePt t="16757" x="3224213" y="2081213"/>
          <p14:tracePt t="16768" x="3232150" y="2081213"/>
          <p14:tracePt t="16781" x="3259138" y="2062163"/>
          <p14:tracePt t="16798" x="3313113" y="2062163"/>
          <p14:tracePt t="16815" x="3367088" y="2044700"/>
          <p14:tracePt t="16832" x="3429000" y="2044700"/>
          <p14:tracePt t="16848" x="3482975" y="2036763"/>
          <p14:tracePt t="16866" x="3517900" y="2027238"/>
          <p14:tracePt t="16882" x="3544888" y="2027238"/>
          <p14:tracePt t="16966" x="3554413" y="2027238"/>
          <p14:tracePt t="16974" x="3562350" y="2027238"/>
          <p14:tracePt t="16984" x="3571875" y="2027238"/>
          <p14:tracePt t="17000" x="3581400" y="2027238"/>
          <p14:tracePt t="17016" x="3598863" y="2027238"/>
          <p14:tracePt t="17032" x="3616325" y="2027238"/>
          <p14:tracePt t="17049" x="3643313" y="2017713"/>
          <p14:tracePt t="17066" x="3660775" y="2009775"/>
          <p14:tracePt t="17082" x="3670300" y="2009775"/>
          <p14:tracePt t="17101" x="3687763" y="2000250"/>
          <p14:tracePt t="17118" x="3705225" y="2000250"/>
          <p14:tracePt t="17133" x="3751263" y="2000250"/>
          <p14:tracePt t="17150" x="3803650" y="2000250"/>
          <p14:tracePt t="17167" x="3894138" y="2000250"/>
          <p14:tracePt t="17183" x="3973513" y="2000250"/>
          <p14:tracePt t="17201" x="4044950" y="2000250"/>
          <p14:tracePt t="17217" x="4062413" y="2000250"/>
          <p14:tracePt t="17250" x="4081463" y="2000250"/>
          <p14:tracePt t="17267" x="4098925" y="2000250"/>
          <p14:tracePt t="17283" x="4125913" y="2009775"/>
          <p14:tracePt t="17285" x="4152900" y="2009775"/>
          <p14:tracePt t="17302" x="4214813" y="2017713"/>
          <p14:tracePt t="17318" x="4313238" y="2027238"/>
          <p14:tracePt t="17334" x="4429125" y="2027238"/>
          <p14:tracePt t="17351" x="4518025" y="2027238"/>
          <p14:tracePt t="17367" x="4625975" y="2027238"/>
          <p14:tracePt t="17383" x="4705350" y="2027238"/>
          <p14:tracePt t="17401" x="4776788" y="2027238"/>
          <p14:tracePt t="17417" x="4857750" y="2027238"/>
          <p14:tracePt t="17434" x="4929188" y="2036763"/>
          <p14:tracePt t="17450" x="5018088" y="2036763"/>
          <p14:tracePt t="17469" x="5143500" y="2054225"/>
          <p14:tracePt t="17486" x="5214938" y="2062163"/>
          <p14:tracePt t="17502" x="5286375" y="2062163"/>
          <p14:tracePt t="17519" x="5340350" y="2071688"/>
          <p14:tracePt t="17535" x="5394325" y="2071688"/>
          <p14:tracePt t="17568" x="5419725" y="2071688"/>
          <p14:tracePt t="17584" x="5429250" y="2071688"/>
          <p14:tracePt t="17618" x="5446713" y="2071688"/>
          <p14:tracePt t="17641" x="5456238" y="2071688"/>
          <p14:tracePt t="17653" x="5465763" y="2071688"/>
          <p14:tracePt t="17669" x="5473700" y="2071688"/>
          <p14:tracePt t="17688" x="5483225" y="2071688"/>
          <p14:tracePt t="18614" x="5491163" y="2071688"/>
          <p14:tracePt t="18639" x="5491163" y="2089150"/>
          <p14:tracePt t="18646" x="5491163" y="2125663"/>
          <p14:tracePt t="18656" x="5491163" y="2152650"/>
          <p14:tracePt t="18673" x="5473700" y="2214563"/>
          <p14:tracePt t="18689" x="5465763" y="2268538"/>
          <p14:tracePt t="18706" x="5446713" y="2366963"/>
          <p14:tracePt t="18721" x="5429250" y="2465388"/>
          <p14:tracePt t="18737" x="5429250" y="2536825"/>
          <p14:tracePt t="18754" x="5419725" y="2571750"/>
          <p14:tracePt t="18772" x="5411788" y="2589213"/>
          <p14:tracePt t="18788" x="5394325" y="2608263"/>
          <p14:tracePt t="18805" x="5394325" y="2616200"/>
          <p14:tracePt t="18838" x="5384800" y="2625725"/>
          <p14:tracePt t="18855" x="5384800" y="2633663"/>
          <p14:tracePt t="18918" x="5375275" y="2643188"/>
          <p14:tracePt t="18966" x="5367338" y="2643188"/>
          <p14:tracePt t="65898" x="5330825" y="2643188"/>
          <p14:tracePt t="65913" x="5286375" y="2643188"/>
          <p14:tracePt t="65921" x="5214938" y="2643188"/>
          <p14:tracePt t="65931" x="5054600" y="2643188"/>
          <p14:tracePt t="65945" x="4367213" y="2625725"/>
          <p14:tracePt t="65961" x="3465513" y="2554288"/>
          <p14:tracePt t="65978" x="2544763" y="2455863"/>
          <p14:tracePt t="65994" x="1768475" y="2322513"/>
          <p14:tracePt t="66011" x="1098550" y="2197100"/>
          <p14:tracePt t="66027" x="723900" y="2108200"/>
          <p14:tracePt t="66044" x="500063" y="2036763"/>
          <p14:tracePt t="66061" x="419100" y="2000250"/>
          <p14:tracePt t="66218" x="401638" y="2000250"/>
          <p14:tracePt t="66225" x="393700" y="2000250"/>
          <p14:tracePt t="66233" x="393700" y="1990725"/>
          <p14:tracePt t="66245" x="401638" y="1990725"/>
          <p14:tracePt t="66262" x="527050" y="2009775"/>
          <p14:tracePt t="66281" x="847725" y="2143125"/>
          <p14:tracePt t="66297" x="1081088" y="2276475"/>
          <p14:tracePt t="66313" x="1322388" y="2438400"/>
          <p14:tracePt t="66329" x="1554163" y="2544763"/>
          <p14:tracePt t="66346" x="1731963" y="2598738"/>
          <p14:tracePt t="66362" x="1822450" y="2625725"/>
          <p14:tracePt t="66380" x="1830388" y="2625725"/>
          <p14:tracePt t="66396" x="1847850" y="2625725"/>
          <p14:tracePt t="66412" x="1847850" y="2616200"/>
          <p14:tracePt t="66430" x="1847850" y="2608263"/>
          <p14:tracePt t="66446" x="1857375" y="2581275"/>
          <p14:tracePt t="66462" x="1874838" y="2571750"/>
          <p14:tracePt t="66465" x="1884363" y="2554288"/>
          <p14:tracePt t="66481" x="1893888" y="2544763"/>
          <p14:tracePt t="66498" x="1911350" y="2536825"/>
          <p14:tracePt t="66513" x="1990725" y="2517775"/>
          <p14:tracePt t="66531" x="2143125" y="2509838"/>
          <p14:tracePt t="66547" x="2384425" y="2500313"/>
          <p14:tracePt t="66563" x="2705100" y="2482850"/>
          <p14:tracePt t="66580" x="3036888" y="2455863"/>
          <p14:tracePt t="66597" x="3303588" y="2446338"/>
          <p14:tracePt t="66613" x="3517900" y="2428875"/>
          <p14:tracePt t="66632" x="3768725" y="2411413"/>
          <p14:tracePt t="66647" x="3830638" y="2411413"/>
          <p14:tracePt t="66666" x="3919538" y="2411413"/>
          <p14:tracePt t="66681" x="3929063" y="2411413"/>
          <p14:tracePt t="66697" x="3938588" y="2411413"/>
          <p14:tracePt t="66714" x="3956050" y="2411413"/>
          <p14:tracePt t="66731" x="4010025" y="2411413"/>
          <p14:tracePt t="66747" x="4071938" y="2411413"/>
          <p14:tracePt t="66764" x="4152900" y="2411413"/>
          <p14:tracePt t="66781" x="4232275" y="2411413"/>
          <p14:tracePt t="66798" x="4295775" y="2411413"/>
          <p14:tracePt t="66814" x="4313238" y="2401888"/>
          <p14:tracePt t="66841" x="4330700" y="2393950"/>
          <p14:tracePt t="67057" x="4340225" y="2384425"/>
          <p14:tracePt t="67065" x="4348163" y="2374900"/>
          <p14:tracePt t="67082" x="4375150" y="2366963"/>
          <p14:tracePt t="67099" x="4394200" y="2357438"/>
          <p14:tracePt t="67145" x="4402138" y="2357438"/>
          <p14:tracePt t="67153" x="4429125" y="2357438"/>
          <p14:tracePt t="67165" x="4483100" y="2357438"/>
          <p14:tracePt t="67182" x="4697413" y="2357438"/>
          <p14:tracePt t="67201" x="5180013" y="2393950"/>
          <p14:tracePt t="67217" x="5491163" y="2411413"/>
          <p14:tracePt t="67234" x="5751513" y="2428875"/>
          <p14:tracePt t="67249" x="5965825" y="2455863"/>
          <p14:tracePt t="67266" x="6143625" y="2473325"/>
          <p14:tracePt t="67282" x="6276975" y="2490788"/>
          <p14:tracePt t="67299" x="6367463" y="2490788"/>
          <p14:tracePt t="67316" x="6429375" y="2490788"/>
          <p14:tracePt t="67334" x="6500813" y="2490788"/>
          <p14:tracePt t="67350" x="6572250" y="2490788"/>
          <p14:tracePt t="67366" x="6626225" y="2490788"/>
          <p14:tracePt t="67383" x="6697663" y="2490788"/>
          <p14:tracePt t="67385" x="6732588" y="2490788"/>
          <p14:tracePt t="67401" x="6840538" y="2517775"/>
          <p14:tracePt t="67418" x="6956425" y="2536825"/>
          <p14:tracePt t="67433" x="7062788" y="2544763"/>
          <p14:tracePt t="67450" x="7126288" y="2562225"/>
          <p14:tracePt t="67467" x="7180263" y="2562225"/>
          <p14:tracePt t="67483" x="7205663" y="2562225"/>
          <p14:tracePt t="67500" x="7269163" y="2562225"/>
          <p14:tracePt t="67506" x="7313613" y="2562225"/>
          <p14:tracePt t="67517" x="7340600" y="2554288"/>
          <p14:tracePt t="67534" x="7394575" y="2544763"/>
          <p14:tracePt t="67552" x="7446963" y="2536825"/>
          <p14:tracePt t="67571" x="7456488" y="2536825"/>
          <p14:tracePt t="67585" x="7473950" y="2536825"/>
          <p14:tracePt t="67601" x="7483475" y="2536825"/>
          <p14:tracePt t="68117" x="7473950" y="2536825"/>
          <p14:tracePt t="68125" x="7466013" y="2536825"/>
          <p14:tracePt t="68136" x="7456488" y="2536825"/>
          <p14:tracePt t="68157" x="7446963" y="2544763"/>
          <p14:tracePt t="68173" x="7439025" y="2544763"/>
          <p14:tracePt t="68197" x="7429500" y="2554288"/>
          <p14:tracePt t="68238" x="7419975" y="2554288"/>
          <p14:tracePt t="68269" x="7412038" y="2562225"/>
          <p14:tracePt t="68277" x="7402513" y="2562225"/>
          <p14:tracePt t="68287" x="7394575" y="2571750"/>
          <p14:tracePt t="68304" x="7375525" y="2581275"/>
          <p14:tracePt t="68320" x="7358063" y="2589213"/>
          <p14:tracePt t="68337" x="7348538" y="2598738"/>
          <p14:tracePt t="68354" x="7340600" y="2608263"/>
          <p14:tracePt t="68370" x="7286625" y="2643188"/>
          <p14:tracePt t="68389" x="7277100" y="2652713"/>
          <p14:tracePt t="68405" x="7259638" y="2670175"/>
          <p14:tracePt t="68421" x="7251700" y="2679700"/>
          <p14:tracePt t="69878" x="7232650" y="2679700"/>
          <p14:tracePt t="69885" x="7224713" y="2679700"/>
          <p14:tracePt t="69896" x="7188200" y="2679700"/>
          <p14:tracePt t="69910" x="7116763" y="2679700"/>
          <p14:tracePt t="69927" x="6884988" y="2670175"/>
          <p14:tracePt t="69943" x="6527800" y="2643188"/>
          <p14:tracePt t="69961" x="6054725" y="2608263"/>
          <p14:tracePt t="69977" x="5483225" y="2562225"/>
          <p14:tracePt t="69994" x="4759325" y="2482850"/>
          <p14:tracePt t="70012" x="3571875" y="2384425"/>
          <p14:tracePt t="70029" x="2867025" y="2347913"/>
          <p14:tracePt t="70044" x="2571750" y="2347913"/>
          <p14:tracePt t="70061" x="2312988" y="2366963"/>
          <p14:tracePt t="70077" x="2170113" y="2411413"/>
          <p14:tracePt t="70094" x="2125663" y="2428875"/>
          <p14:tracePt t="70113" x="2108200" y="2455863"/>
          <p14:tracePt t="70127" x="2089150" y="2473325"/>
          <p14:tracePt t="70142" x="2044700" y="2490788"/>
          <p14:tracePt t="70159" x="1928813" y="2509838"/>
          <p14:tracePt t="70176" x="1857375" y="2517775"/>
          <p14:tracePt t="70192" x="1741488" y="2536825"/>
          <p14:tracePt t="70208" x="1643063" y="2554288"/>
          <p14:tracePt t="70225" x="1562100" y="2581275"/>
          <p14:tracePt t="70242" x="1509713" y="2589213"/>
          <p14:tracePt t="70259" x="1500188" y="2589213"/>
          <p14:tracePt t="70275" x="1490663" y="2589213"/>
          <p14:tracePt t="70292" x="1482725" y="2598738"/>
          <p14:tracePt t="70439" x="1482725" y="2608263"/>
          <p14:tracePt t="70447" x="1482725" y="2616200"/>
          <p14:tracePt t="70601" x="1482725" y="2625725"/>
          <p14:tracePt t="70633" x="1482725" y="2633663"/>
          <p14:tracePt t="70649" x="1473200" y="2643188"/>
          <p14:tracePt t="70681" x="1473200" y="2652713"/>
          <p14:tracePt t="70793" x="1473200" y="2660650"/>
          <p14:tracePt t="70801" x="1473200" y="2679700"/>
          <p14:tracePt t="70813" x="1482725" y="2687638"/>
          <p14:tracePt t="70830" x="1500188" y="2705100"/>
          <p14:tracePt t="70847" x="1500188" y="2714625"/>
          <p14:tracePt t="70865" x="1517650" y="2714625"/>
          <p14:tracePt t="70898" x="1517650" y="2724150"/>
          <p14:tracePt t="71017" x="1517650" y="2732088"/>
          <p14:tracePt t="71033" x="1517650" y="2759075"/>
          <p14:tracePt t="71041" x="1517650" y="2776538"/>
          <p14:tracePt t="71051" x="1517650" y="2813050"/>
          <p14:tracePt t="71065" x="1517650" y="2874963"/>
          <p14:tracePt t="71081" x="1536700" y="3000375"/>
          <p14:tracePt t="71098" x="1598613" y="3143250"/>
          <p14:tracePt t="71115" x="1643063" y="3241675"/>
          <p14:tracePt t="71131" x="1697038" y="3340100"/>
          <p14:tracePt t="71148" x="1741488" y="3411538"/>
          <p14:tracePt t="71165" x="1785938" y="3473450"/>
          <p14:tracePt t="71182" x="1795463" y="3482975"/>
          <p14:tracePt t="71353" x="1803400" y="3490913"/>
          <p14:tracePt t="71385" x="1803400" y="3500438"/>
          <p14:tracePt t="71394" x="1812925" y="3509963"/>
          <p14:tracePt t="71402" x="1830388" y="3527425"/>
          <p14:tracePt t="71420" x="1839913" y="3536950"/>
          <p14:tracePt t="71433" x="1857375" y="3544888"/>
          <p14:tracePt t="71450" x="1866900" y="3554413"/>
          <p14:tracePt t="71467" x="1874838" y="3562350"/>
          <p14:tracePt t="71483" x="1874838" y="3581400"/>
          <p14:tracePt t="71499" x="1884363" y="3589338"/>
          <p14:tracePt t="71610" x="1884363" y="3581400"/>
          <p14:tracePt t="71617" x="1884363" y="3554413"/>
          <p14:tracePt t="71634" x="1874838" y="3509963"/>
          <p14:tracePt t="71650" x="1857375" y="3482975"/>
          <p14:tracePt t="71667" x="1839913" y="3438525"/>
          <p14:tracePt t="71684" x="1839913" y="3402013"/>
          <p14:tracePt t="71700" x="1830388" y="3384550"/>
          <p14:tracePt t="71717" x="1830388" y="3348038"/>
          <p14:tracePt t="71734" x="1822450" y="3313113"/>
          <p14:tracePt t="71751" x="1812925" y="3286125"/>
          <p14:tracePt t="71753" x="1812925" y="3276600"/>
          <p14:tracePt t="71769" x="1803400" y="3251200"/>
          <p14:tracePt t="71785" x="1785938" y="3224213"/>
          <p14:tracePt t="71801" x="1785938" y="3214688"/>
          <p14:tracePt t="71818" x="1776413" y="3197225"/>
          <p14:tracePt t="71835" x="1768475" y="3160713"/>
          <p14:tracePt t="71851" x="1758950" y="3116263"/>
          <p14:tracePt t="71867" x="1751013" y="3098800"/>
          <p14:tracePt t="71884" x="1731963" y="3081338"/>
          <p14:tracePt t="71901" x="1731963" y="3054350"/>
          <p14:tracePt t="71918" x="1724025" y="3017838"/>
          <p14:tracePt t="71936" x="1714500" y="3009900"/>
          <p14:tracePt t="71953" x="1697038" y="2982913"/>
          <p14:tracePt t="71969" x="1697038" y="2973388"/>
          <p14:tracePt t="71985" x="1687513" y="2965450"/>
          <p14:tracePt t="72002" x="1670050" y="2955925"/>
          <p14:tracePt t="72934" x="1660525" y="2955925"/>
          <p14:tracePt t="72957" x="1660525" y="2965450"/>
          <p14:tracePt t="72965" x="1660525" y="2973388"/>
          <p14:tracePt t="73766" x="1660525" y="2982913"/>
          <p14:tracePt t="73775" x="1660525" y="2990850"/>
          <p14:tracePt t="73781" x="1660525" y="3017838"/>
          <p14:tracePt t="73792" x="1660525" y="3027363"/>
          <p14:tracePt t="73808" x="1660525" y="3071813"/>
          <p14:tracePt t="73825" x="1679575" y="3143250"/>
          <p14:tracePt t="73842" x="1697038" y="3205163"/>
          <p14:tracePt t="73859" x="1724025" y="3251200"/>
          <p14:tracePt t="73861" x="1724025" y="3259138"/>
          <p14:tracePt t="73909" x="1724025" y="3276600"/>
          <p14:tracePt t="73941" x="1724025" y="3286125"/>
          <p14:tracePt t="75013" x="1724025" y="3303588"/>
          <p14:tracePt t="75021" x="1724025" y="3330575"/>
          <p14:tracePt t="75031" x="1724025" y="3348038"/>
          <p14:tracePt t="75047" x="1724025" y="3411538"/>
          <p14:tracePt t="75064" x="1724025" y="3517900"/>
          <p14:tracePt t="75069" x="1724025" y="3589338"/>
          <p14:tracePt t="75080" x="1724025" y="3643313"/>
          <p14:tracePt t="75097" x="1724025" y="3741738"/>
          <p14:tracePt t="75114" x="1724025" y="3759200"/>
          <p14:tracePt t="75130" x="1724025" y="3768725"/>
          <p14:tracePt t="75173" x="1724025" y="3776663"/>
          <p14:tracePt t="75237" x="1731963" y="3795713"/>
          <p14:tracePt t="75245" x="1731963" y="3803650"/>
          <p14:tracePt t="75577" x="1741488" y="3803650"/>
          <p14:tracePt t="75626" x="1751013" y="3803650"/>
          <p14:tracePt t="75753" x="1751013" y="3795713"/>
          <p14:tracePt t="75801" x="1751013" y="3786188"/>
          <p14:tracePt t="76594" x="1751013" y="3776663"/>
          <p14:tracePt t="76609" x="1751013" y="3768725"/>
          <p14:tracePt t="76657" x="1751013" y="3759200"/>
          <p14:tracePt t="76673" x="1751013" y="3751263"/>
          <p14:tracePt t="76721" x="1751013" y="3732213"/>
          <p14:tracePt t="77973" x="1751013" y="3724275"/>
          <p14:tracePt t="77989" x="1751013" y="3714750"/>
          <p14:tracePt t="77997" x="1751013" y="3705225"/>
          <p14:tracePt t="78009" x="1751013" y="3697288"/>
          <p14:tracePt t="78026" x="1751013" y="3679825"/>
          <p14:tracePt t="78042" x="1751013" y="3670300"/>
          <p14:tracePt t="78061" x="1751013" y="3643313"/>
          <p14:tracePt t="78077" x="1751013" y="3625850"/>
          <p14:tracePt t="78093" x="1751013" y="3616325"/>
          <p14:tracePt t="78126" x="1751013" y="3598863"/>
          <p14:tracePt t="78143" x="1751013" y="3581400"/>
          <p14:tracePt t="78159" x="1751013" y="3544888"/>
          <p14:tracePt t="78176" x="1751013" y="3490913"/>
          <p14:tracePt t="78193" x="1751013" y="3429000"/>
          <p14:tracePt t="78210" x="1751013" y="3375025"/>
          <p14:tracePt t="78226" x="1751013" y="3322638"/>
          <p14:tracePt t="78243" x="1751013" y="3259138"/>
          <p14:tracePt t="78261" x="1751013" y="3152775"/>
          <p14:tracePt t="78278" x="1751013" y="3081338"/>
          <p14:tracePt t="78293" x="1751013" y="3044825"/>
          <p14:tracePt t="78310" x="1751013" y="3027363"/>
          <p14:tracePt t="78327" x="1751013" y="3009900"/>
          <p14:tracePt t="78343" x="1751013" y="3000375"/>
          <p14:tracePt t="78360" x="1751013" y="2982913"/>
          <p14:tracePt t="78377" x="1751013" y="2973388"/>
          <p14:tracePt t="78393" x="1751013" y="2965450"/>
          <p14:tracePt t="78421" x="1751013" y="2955925"/>
          <p14:tracePt t="78454" x="1741488" y="2938463"/>
          <p14:tracePt t="78470" x="1741488" y="2928938"/>
          <p14:tracePt t="78486" x="1741488" y="2919413"/>
          <p14:tracePt t="78495" x="1741488" y="2911475"/>
          <p14:tracePt t="78511" x="1741488" y="2874963"/>
          <p14:tracePt t="78527" x="1741488" y="2857500"/>
          <p14:tracePt t="78544" x="1741488" y="2840038"/>
          <p14:tracePt t="78693" x="1731963" y="2840038"/>
          <p14:tracePt t="78701" x="1731963" y="2847975"/>
          <p14:tracePt t="78712" x="1731963" y="2857500"/>
          <p14:tracePt t="78728" x="1731963" y="2894013"/>
          <p14:tracePt t="78745" x="1731963" y="2911475"/>
          <p14:tracePt t="78763" x="1731963" y="2928938"/>
          <p14:tracePt t="78779" x="1731963" y="2938463"/>
          <p14:tracePt t="78796" x="1731963" y="2965450"/>
          <p14:tracePt t="78813" x="1724025" y="3000375"/>
          <p14:tracePt t="78829" x="1714500" y="3054350"/>
          <p14:tracePt t="78846" x="1714500" y="3116263"/>
          <p14:tracePt t="78862" x="1714500" y="3143250"/>
          <p14:tracePt t="78879" x="1714500" y="3160713"/>
          <p14:tracePt t="78895" x="1704975" y="3197225"/>
          <p14:tracePt t="78912" x="1704975" y="3205163"/>
          <p14:tracePt t="78929" x="1704975" y="3259138"/>
          <p14:tracePt t="78946" x="1704975" y="3303588"/>
          <p14:tracePt t="78963" x="1704975" y="3375025"/>
          <p14:tracePt t="78965" x="1704975" y="3429000"/>
          <p14:tracePt t="78981" x="1704975" y="3490913"/>
          <p14:tracePt t="78998" x="1704975" y="3527425"/>
          <p14:tracePt t="79013" x="1704975" y="3571875"/>
          <p14:tracePt t="79030" x="1704975" y="3589338"/>
          <p14:tracePt t="79046" x="1704975" y="3643313"/>
          <p14:tracePt t="79064" x="1704975" y="3697288"/>
          <p14:tracePt t="79080" x="1714500" y="3786188"/>
          <p14:tracePt t="79096" x="1731963" y="3857625"/>
          <p14:tracePt t="79102" x="1741488" y="3875088"/>
          <p14:tracePt t="79253" x="1741488" y="3857625"/>
          <p14:tracePt t="79269" x="1741488" y="3840163"/>
          <p14:tracePt t="79277" x="1741488" y="3830638"/>
          <p14:tracePt t="79285" x="1741488" y="3803650"/>
          <p14:tracePt t="79297" x="1741488" y="3786188"/>
          <p14:tracePt t="79314" x="1741488" y="3732213"/>
          <p14:tracePt t="79332" x="1741488" y="3670300"/>
          <p14:tracePt t="79349" x="1741488" y="3608388"/>
          <p14:tracePt t="79365" x="1741488" y="3562350"/>
          <p14:tracePt t="79381" x="1741488" y="3509963"/>
          <p14:tracePt t="79398" x="1741488" y="3438525"/>
          <p14:tracePt t="79415" x="1741488" y="3322638"/>
          <p14:tracePt t="79431" x="1741488" y="3205163"/>
          <p14:tracePt t="79449" x="1741488" y="3187700"/>
          <p14:tracePt t="79464" x="1741488" y="3160713"/>
          <p14:tracePt t="79481" x="1741488" y="3152775"/>
          <p14:tracePt t="79498" x="1741488" y="3143250"/>
          <p14:tracePt t="79516" x="1741488" y="3098800"/>
          <p14:tracePt t="79533" x="1741488" y="3089275"/>
          <p14:tracePt t="79549" x="1741488" y="3071813"/>
          <p14:tracePt t="79565" x="1741488" y="3062288"/>
          <p14:tracePt t="79582" x="1741488" y="3054350"/>
          <p14:tracePt t="79599" x="1741488" y="3036888"/>
          <p14:tracePt t="79604" x="1741488" y="3009900"/>
          <p14:tracePt t="79615" x="1741488" y="3000375"/>
          <p14:tracePt t="79632" x="1751013" y="2955925"/>
          <p14:tracePt t="79649" x="1776413" y="2894013"/>
          <p14:tracePt t="79665" x="1795463" y="2822575"/>
          <p14:tracePt t="79682" x="1795463" y="2813050"/>
          <p14:tracePt t="79701" x="1795463" y="2795588"/>
          <p14:tracePt t="79717" x="1795463" y="2786063"/>
          <p14:tracePt t="79853" x="1795463" y="2803525"/>
          <p14:tracePt t="79861" x="1795463" y="2813050"/>
          <p14:tracePt t="79870" x="1795463" y="2840038"/>
          <p14:tracePt t="79885" x="1795463" y="2884488"/>
          <p14:tracePt t="79901" x="1795463" y="2919413"/>
          <p14:tracePt t="79917" x="1795463" y="2955925"/>
          <p14:tracePt t="79933" x="1795463" y="3009900"/>
          <p14:tracePt t="79950" x="1795463" y="3062288"/>
          <p14:tracePt t="79967" x="1795463" y="3125788"/>
          <p14:tracePt t="79983" x="1795463" y="3160713"/>
          <p14:tracePt t="80000" x="1795463" y="3179763"/>
          <p14:tracePt t="80017" x="1795463" y="3197225"/>
          <p14:tracePt t="80033" x="1776413" y="3214688"/>
          <p14:tracePt t="80050" x="1776413" y="3232150"/>
          <p14:tracePt t="80067" x="1768475" y="3276600"/>
          <p14:tracePt t="80069" x="1768475" y="3295650"/>
          <p14:tracePt t="80085" x="1768475" y="3322638"/>
          <p14:tracePt t="80102" x="1768475" y="3340100"/>
          <p14:tracePt t="80117" x="1768475" y="3357563"/>
          <p14:tracePt t="80134" x="1768475" y="3367088"/>
          <p14:tracePt t="80151" x="1768475" y="3375025"/>
          <p14:tracePt t="80167" x="1768475" y="3394075"/>
          <p14:tracePt t="80184" x="1768475" y="3419475"/>
          <p14:tracePt t="80201" x="1768475" y="3465513"/>
          <p14:tracePt t="80217" x="1776413" y="3527425"/>
          <p14:tracePt t="80234" x="1776413" y="3554413"/>
          <p14:tracePt t="80253" x="1795463" y="3616325"/>
          <p14:tracePt t="80269" x="1795463" y="3660775"/>
          <p14:tracePt t="80285" x="1803400" y="3697288"/>
          <p14:tracePt t="80302" x="1803400" y="3724275"/>
          <p14:tracePt t="80318" x="1812925" y="3732213"/>
          <p14:tracePt t="80437" x="1822450" y="3732213"/>
          <p14:tracePt t="80889" x="1822450" y="3714750"/>
          <p14:tracePt t="80897" x="1822450" y="3705225"/>
          <p14:tracePt t="80907" x="1812925" y="3687763"/>
          <p14:tracePt t="80921" x="1803400" y="3679825"/>
          <p14:tracePt t="80937" x="1795463" y="3679825"/>
          <p14:tracePt t="80985" x="1795463" y="3687763"/>
          <p14:tracePt t="80993" x="1803400" y="3705225"/>
          <p14:tracePt t="81004" x="1812925" y="3714750"/>
          <p14:tracePt t="81021" x="1847850" y="3741738"/>
          <p14:tracePt t="81037" x="1874838" y="3768725"/>
          <p14:tracePt t="81054" x="1901825" y="3776663"/>
          <p14:tracePt t="81089" x="1911350" y="3776663"/>
          <p14:tracePt t="81114" x="1919288" y="3776663"/>
          <p14:tracePt t="81138" x="1919288" y="3759200"/>
          <p14:tracePt t="81154" x="1911350" y="3741738"/>
          <p14:tracePt t="81161" x="1901825" y="3741738"/>
          <p14:tracePt t="81172" x="1874838" y="3732213"/>
          <p14:tracePt t="81188" x="1866900" y="3732213"/>
          <p14:tracePt t="81205" x="1847850" y="3732213"/>
          <p14:tracePt t="81257" x="1830388" y="3732213"/>
          <p14:tracePt t="81273" x="1822450" y="3732213"/>
          <p14:tracePt t="81289" x="1803400" y="3732213"/>
          <p14:tracePt t="81297" x="1785938" y="3724275"/>
          <p14:tracePt t="81307" x="1768475" y="3724275"/>
          <p14:tracePt t="81322" x="1731963" y="3714750"/>
          <p14:tracePt t="81339" x="1687513" y="3697288"/>
          <p14:tracePt t="81355" x="1643063" y="3687763"/>
          <p14:tracePt t="81373" x="1608138" y="3679825"/>
          <p14:tracePt t="81389" x="1589088" y="3670300"/>
          <p14:tracePt t="81529" x="1581150" y="3670300"/>
          <p14:tracePt t="81545" x="1608138" y="3687763"/>
          <p14:tracePt t="81553" x="1643063" y="3687763"/>
          <p14:tracePt t="81561" x="1670050" y="3697288"/>
          <p14:tracePt t="81573" x="1687513" y="3705225"/>
          <p14:tracePt t="81590" x="1776413" y="3724275"/>
          <p14:tracePt t="81606" x="1990725" y="3732213"/>
          <p14:tracePt t="81609" x="2152650" y="3732213"/>
          <p14:tracePt t="81625" x="2589213" y="3732213"/>
          <p14:tracePt t="81641" x="3054350" y="3732213"/>
          <p14:tracePt t="81658" x="3446463" y="3732213"/>
          <p14:tracePt t="81674" x="3643313" y="3741738"/>
          <p14:tracePt t="81690" x="3679825" y="3741738"/>
          <p14:tracePt t="81724" x="3687763" y="3751263"/>
          <p14:tracePt t="81740" x="3687763" y="3768725"/>
          <p14:tracePt t="81757" x="3687763" y="3786188"/>
          <p14:tracePt t="81775" x="3670300" y="3813175"/>
          <p14:tracePt t="81790" x="3625850" y="3840163"/>
          <p14:tracePt t="81809" x="3473450" y="3884613"/>
          <p14:tracePt t="81826" x="3348038" y="3884613"/>
          <p14:tracePt t="81841" x="3098800" y="3884613"/>
          <p14:tracePt t="81857" x="2786063" y="3884613"/>
          <p14:tracePt t="81875" x="2527300" y="3902075"/>
          <p14:tracePt t="81891" x="2322513" y="3902075"/>
          <p14:tracePt t="81907" x="2224088" y="3902075"/>
          <p14:tracePt t="81978" x="2232025" y="3902075"/>
          <p14:tracePt t="81985" x="2241550" y="3902075"/>
          <p14:tracePt t="81994" x="2259013" y="3902075"/>
          <p14:tracePt t="82009" x="2295525" y="3902075"/>
          <p14:tracePt t="82025" x="2347913" y="3902075"/>
          <p14:tracePt t="82042" x="2428875" y="3902075"/>
          <p14:tracePt t="82058" x="2500313" y="3902075"/>
          <p14:tracePt t="82075" x="2527300" y="3902075"/>
          <p14:tracePt t="82217" x="2544763" y="3911600"/>
          <p14:tracePt t="82281" x="2554288" y="3911600"/>
          <p14:tracePt t="82289" x="2562225" y="3911600"/>
          <p14:tracePt t="82297" x="2571750" y="3911600"/>
          <p14:tracePt t="82329" x="2581275" y="3911600"/>
          <p14:tracePt t="82337" x="2589213" y="3911600"/>
          <p14:tracePt t="82537" x="2598738" y="3911600"/>
          <p14:tracePt t="82561" x="2598738" y="3902075"/>
          <p14:tracePt t="82569" x="2589213" y="3894138"/>
          <p14:tracePt t="82579" x="2571750" y="3875088"/>
          <p14:tracePt t="82594" x="2517775" y="3840163"/>
          <p14:tracePt t="82610" x="2438400" y="3768725"/>
          <p14:tracePt t="82616" x="2366963" y="3732213"/>
          <p14:tracePt t="82628" x="2312988" y="3697288"/>
          <p14:tracePt t="82644" x="2205038" y="3625850"/>
          <p14:tracePt t="82661" x="2133600" y="3554413"/>
          <p14:tracePt t="82678" x="2081213" y="3482975"/>
          <p14:tracePt t="82694" x="2009775" y="3394075"/>
          <p14:tracePt t="82713" x="1919288" y="3241675"/>
          <p14:tracePt t="82729" x="1857375" y="3152775"/>
          <p14:tracePt t="82745" x="1822450" y="3116263"/>
          <p14:tracePt t="82761" x="1822450" y="3098800"/>
          <p14:tracePt t="82825" x="1822450" y="3089275"/>
          <p14:tracePt t="82841" x="1822450" y="3081338"/>
          <p14:tracePt t="82849" x="1822450" y="3071813"/>
          <p14:tracePt t="82861" x="1822450" y="3062288"/>
          <p14:tracePt t="82878" x="1812925" y="3054350"/>
          <p14:tracePt t="82895" x="1812925" y="3017838"/>
          <p14:tracePt t="82913" x="1795463" y="2982913"/>
          <p14:tracePt t="82929" x="1785938" y="2955925"/>
          <p14:tracePt t="82945" x="1768475" y="2946400"/>
          <p14:tracePt t="83049" x="1795463" y="2946400"/>
          <p14:tracePt t="83057" x="1830388" y="2946400"/>
          <p14:tracePt t="83065" x="1857375" y="2946400"/>
          <p14:tracePt t="83079" x="1884363" y="2946400"/>
          <p14:tracePt t="83097" x="2054225" y="2965450"/>
          <p14:tracePt t="83113" x="2179638" y="2973388"/>
          <p14:tracePt t="83129" x="2286000" y="2982913"/>
          <p14:tracePt t="83146" x="2393950" y="3000375"/>
          <p14:tracePt t="83163" x="2500313" y="3009900"/>
          <p14:tracePt t="83179" x="2562225" y="3017838"/>
          <p14:tracePt t="83196" x="2608263" y="3017838"/>
          <p14:tracePt t="83213" x="2652713" y="3017838"/>
          <p14:tracePt t="83230" x="2679700" y="3017838"/>
          <p14:tracePt t="83246" x="2705100" y="3017838"/>
          <p14:tracePt t="83248" x="2732088" y="3017838"/>
          <p14:tracePt t="83264" x="2751138" y="3017838"/>
          <p14:tracePt t="83281" x="2795588" y="3017838"/>
          <p14:tracePt t="83297" x="2830513" y="3017838"/>
          <p14:tracePt t="83313" x="2847975" y="3017838"/>
          <p14:tracePt t="83330" x="2884488" y="3017838"/>
          <p14:tracePt t="83347" x="2894013" y="3027363"/>
          <p14:tracePt t="83363" x="2928938" y="3036888"/>
          <p14:tracePt t="83380" x="2982913" y="3044825"/>
          <p14:tracePt t="83397" x="3027363" y="3044825"/>
          <p14:tracePt t="83413" x="3054350" y="3054350"/>
          <p14:tracePt t="83431" x="3108325" y="3062288"/>
          <p14:tracePt t="83449" x="3152775" y="3062288"/>
          <p14:tracePt t="83527" x="3160713" y="3062288"/>
          <p14:tracePt t="83918" x="3170238" y="3062288"/>
          <p14:tracePt t="83941" x="3160713" y="3062288"/>
          <p14:tracePt t="83950" x="3143250" y="3062288"/>
          <p14:tracePt t="83957" x="3125788" y="3062288"/>
          <p14:tracePt t="83967" x="3098800" y="3062288"/>
          <p14:tracePt t="83982" x="3089275" y="3062288"/>
          <p14:tracePt t="84000" x="3071813" y="3062288"/>
          <p14:tracePt t="84173" x="3062288" y="3062288"/>
          <p14:tracePt t="84197" x="3044825" y="3062288"/>
          <p14:tracePt t="84206" x="3009900" y="3062288"/>
          <p14:tracePt t="84217" x="2973388" y="3062288"/>
          <p14:tracePt t="84232" x="2911475" y="3062288"/>
          <p14:tracePt t="84249" x="2847975" y="3062288"/>
          <p14:tracePt t="84266" x="2741613" y="3062288"/>
          <p14:tracePt t="84282" x="2625725" y="3062288"/>
          <p14:tracePt t="84300" x="2482850" y="3062288"/>
          <p14:tracePt t="84316" x="2419350" y="3062288"/>
          <p14:tracePt t="84333" x="2366963" y="3044825"/>
          <p14:tracePt t="84350" x="2312988" y="3036888"/>
          <p14:tracePt t="84368" x="2286000" y="3036888"/>
          <p14:tracePt t="84401" x="2268538" y="3036888"/>
          <p14:tracePt t="84469" x="2259013" y="3036888"/>
          <p14:tracePt t="84477" x="2251075" y="3036888"/>
          <p14:tracePt t="84488" x="2241550" y="3036888"/>
          <p14:tracePt t="84501" x="2205038" y="3036888"/>
          <p14:tracePt t="84518" x="2179638" y="3036888"/>
          <p14:tracePt t="84535" x="2143125" y="3036888"/>
          <p14:tracePt t="84552" x="2098675" y="3036888"/>
          <p14:tracePt t="84568" x="2089150" y="3036888"/>
          <p14:tracePt t="84585" x="2071688" y="3036888"/>
          <p14:tracePt t="85125" x="2054225" y="3036888"/>
          <p14:tracePt t="85133" x="2044700" y="3036888"/>
          <p14:tracePt t="85533" x="2036763" y="3036888"/>
          <p14:tracePt t="85613" x="2017713" y="3027363"/>
          <p14:tracePt t="85621" x="2009775" y="3027363"/>
          <p14:tracePt t="85630" x="2000250" y="3009900"/>
          <p14:tracePt t="85640" x="1982788" y="3000375"/>
          <p14:tracePt t="85656" x="1973263" y="2982913"/>
          <p14:tracePt t="85673" x="1965325" y="2973388"/>
          <p14:tracePt t="85689" x="1955800" y="2955925"/>
          <p14:tracePt t="86206" x="1946275" y="2955925"/>
          <p14:tracePt t="86213" x="1938338" y="2955925"/>
          <p14:tracePt t="86429" x="1938338" y="2965450"/>
          <p14:tracePt t="86773" x="1938338" y="2973388"/>
          <p14:tracePt t="86789" x="1946275" y="2973388"/>
          <p14:tracePt t="86798" x="1965325" y="2973388"/>
          <p14:tracePt t="86810" x="2017713" y="2973388"/>
          <p14:tracePt t="86829" x="2205038" y="2973388"/>
          <p14:tracePt t="86845" x="2322513" y="2973388"/>
          <p14:tracePt t="86861" x="2393950" y="2973388"/>
          <p14:tracePt t="86877" x="2419350" y="2973388"/>
          <p14:tracePt t="86894" x="2438400" y="2973388"/>
          <p14:tracePt t="86911" x="2465388" y="2973388"/>
          <p14:tracePt t="86928" x="2517775" y="2973388"/>
          <p14:tracePt t="86945" x="2581275" y="2982913"/>
          <p14:tracePt t="86961" x="2633663" y="2982913"/>
          <p14:tracePt t="86978" x="2643188" y="2990850"/>
          <p14:tracePt t="87049" x="2652713" y="3000375"/>
          <p14:tracePt t="87057" x="2652713" y="3009900"/>
          <p14:tracePt t="87073" x="2660650" y="3027363"/>
          <p14:tracePt t="87321" x="2670175" y="3027363"/>
          <p14:tracePt t="87329" x="2679700" y="3027363"/>
          <p14:tracePt t="87347" x="2724150" y="3027363"/>
          <p14:tracePt t="87365" x="2768600" y="3027363"/>
          <p14:tracePt t="87380" x="2795588" y="3027363"/>
          <p14:tracePt t="87447" x="2803525" y="3027363"/>
          <p14:tracePt t="87471" x="2813050" y="3027363"/>
          <p14:tracePt t="87487" x="2822575" y="3027363"/>
          <p14:tracePt t="87874" x="2830513" y="3027363"/>
          <p14:tracePt t="87881" x="2840038" y="3027363"/>
          <p14:tracePt t="87899" x="2847975" y="3027363"/>
          <p14:tracePt t="87915" x="2867025" y="3027363"/>
          <p14:tracePt t="87931" x="2874963" y="3027363"/>
          <p14:tracePt t="87948" x="2901950" y="3009900"/>
          <p14:tracePt t="87965" x="2919413" y="3000375"/>
          <p14:tracePt t="87982" x="2938463" y="3000375"/>
          <p14:tracePt t="88000" x="2973388" y="3000375"/>
          <p14:tracePt t="88017" x="3009900" y="3000375"/>
          <p14:tracePt t="88033" x="3017838" y="3000375"/>
          <p14:tracePt t="88050" x="3027363" y="3000375"/>
          <p14:tracePt t="88066" x="3036888" y="3000375"/>
          <p14:tracePt t="88082" x="3044825" y="3000375"/>
          <p14:tracePt t="88100" x="3054350" y="3000375"/>
          <p14:tracePt t="88116" x="3062288" y="3000375"/>
          <p14:tracePt t="88132" x="3081338" y="3000375"/>
          <p14:tracePt t="88149" x="3089275" y="3000375"/>
          <p14:tracePt t="88225" x="3098800" y="3000375"/>
          <p14:tracePt t="88233" x="3098800" y="3009900"/>
          <p14:tracePt t="88257" x="3108325" y="3009900"/>
          <p14:tracePt t="88545" x="3116263" y="3009900"/>
          <p14:tracePt t="88553" x="3125788" y="3009900"/>
          <p14:tracePt t="88785" x="3125788" y="3017838"/>
          <p14:tracePt t="88817" x="3116263" y="3017838"/>
          <p14:tracePt t="88825" x="3108325" y="3017838"/>
          <p14:tracePt t="88835" x="3098800" y="3027363"/>
          <p14:tracePt t="88852" x="3089275" y="3036888"/>
          <p14:tracePt t="88885" x="3089275" y="3044825"/>
          <p14:tracePt t="88945" x="3081338" y="3044825"/>
          <p14:tracePt t="88961" x="3071813" y="3054350"/>
          <p14:tracePt t="88971" x="3062288" y="3054350"/>
          <p14:tracePt t="88986" x="3054350" y="3071813"/>
          <p14:tracePt t="89003" x="3044825" y="3071813"/>
          <p14:tracePt t="89019" x="3036888" y="3071813"/>
          <p14:tracePt t="89053" x="3017838" y="3081338"/>
          <p14:tracePt t="89070" x="2990850" y="3098800"/>
          <p14:tracePt t="89086" x="2982913" y="3098800"/>
          <p14:tracePt t="89769" x="2990850" y="3098800"/>
          <p14:tracePt t="89777" x="3000375" y="3098800"/>
          <p14:tracePt t="89789" x="3009900" y="3098800"/>
          <p14:tracePt t="89806" x="3044825" y="3098800"/>
          <p14:tracePt t="89823" x="3062288" y="3089275"/>
          <p14:tracePt t="89841" x="3089275" y="3089275"/>
          <p14:tracePt t="89857" x="3098800" y="3089275"/>
          <p14:tracePt t="89873" x="3125788" y="3081338"/>
          <p14:tracePt t="89890" x="3133725" y="3081338"/>
          <p14:tracePt t="89989" x="3143250" y="3081338"/>
          <p14:tracePt t="89998" x="3160713" y="3081338"/>
          <p14:tracePt t="90008" x="3170238" y="3081338"/>
          <p14:tracePt t="90023" x="3205163" y="3081338"/>
          <p14:tracePt t="90041" x="3251200" y="3081338"/>
          <p14:tracePt t="90057" x="3276600" y="3081338"/>
          <p14:tracePt t="90073" x="3295650" y="3081338"/>
          <p14:tracePt t="90285" x="3259138" y="3081338"/>
          <p14:tracePt t="90293" x="3251200" y="3081338"/>
          <p14:tracePt t="90309" x="3197225" y="3081338"/>
          <p14:tracePt t="90325" x="3152775" y="3081338"/>
          <p14:tracePt t="90343" x="3044825" y="3062288"/>
          <p14:tracePt t="90358" x="2894013" y="3044825"/>
          <p14:tracePt t="90375" x="2786063" y="3017838"/>
          <p14:tracePt t="90391" x="2768600" y="3017838"/>
          <p14:tracePt t="90408" x="2759075" y="3000375"/>
          <p14:tracePt t="90425" x="2741613" y="3000375"/>
          <p14:tracePt t="90444" x="2705100" y="3000375"/>
          <p14:tracePt t="90458" x="2679700" y="3000375"/>
          <p14:tracePt t="90477" x="2589213" y="3009900"/>
          <p14:tracePt t="90494" x="2544763" y="3009900"/>
          <p14:tracePt t="90509" x="2509838" y="3009900"/>
          <p14:tracePt t="90525" x="2473325" y="3009900"/>
          <p14:tracePt t="90543" x="2401888" y="3009900"/>
          <p14:tracePt t="90559" x="2347913" y="3009900"/>
          <p14:tracePt t="90575" x="2276475" y="3009900"/>
          <p14:tracePt t="90592" x="2197100" y="3009900"/>
          <p14:tracePt t="90609" x="2125663" y="3009900"/>
          <p14:tracePt t="90626" x="2089150" y="3009900"/>
          <p14:tracePt t="90643" x="2062163" y="3009900"/>
          <p14:tracePt t="90782" x="2054225" y="3009900"/>
          <p14:tracePt t="90805" x="2044700" y="3009900"/>
          <p14:tracePt t="90814" x="2036763" y="3017838"/>
          <p14:tracePt t="90826" x="2027238" y="3017838"/>
          <p14:tracePt t="90844" x="2017713" y="3017838"/>
          <p14:tracePt t="92313" x="2000250" y="3017838"/>
          <p14:tracePt t="92329" x="1990725" y="3017838"/>
          <p14:tracePt t="92337" x="1982788" y="3017838"/>
          <p14:tracePt t="92457" x="1973263" y="3017838"/>
          <p14:tracePt t="92593" x="1982788" y="3017838"/>
          <p14:tracePt t="92601" x="1990725" y="3017838"/>
          <p14:tracePt t="92619" x="2000250" y="3017838"/>
          <p14:tracePt t="92634" x="2036763" y="3017838"/>
          <p14:tracePt t="92651" x="2098675" y="3017838"/>
          <p14:tracePt t="92667" x="2187575" y="3036888"/>
          <p14:tracePt t="92684" x="2268538" y="3044825"/>
          <p14:tracePt t="92701" x="2330450" y="3044825"/>
          <p14:tracePt t="92718" x="2438400" y="3044825"/>
          <p14:tracePt t="92720" x="2490788" y="3044825"/>
          <p14:tracePt t="92734" x="2554288" y="3044825"/>
          <p14:tracePt t="92740" x="2616200" y="3044825"/>
          <p14:tracePt t="92752" x="2724150" y="3044825"/>
          <p14:tracePt t="92769" x="2813050" y="3044825"/>
          <p14:tracePt t="92785" x="2874963" y="3044825"/>
          <p14:tracePt t="92801" x="2928938" y="3054350"/>
          <p14:tracePt t="92818" x="2965450" y="3054350"/>
          <p14:tracePt t="92834" x="2982913" y="3054350"/>
          <p14:tracePt t="92852" x="3009900" y="3062288"/>
          <p14:tracePt t="92868" x="3054350" y="3071813"/>
          <p14:tracePt t="92885" x="3116263" y="3071813"/>
          <p14:tracePt t="92902" x="3170238" y="3071813"/>
          <p14:tracePt t="92918" x="3205163" y="3071813"/>
          <p14:tracePt t="93314" x="3214688" y="3071813"/>
          <p14:tracePt t="93321" x="3224213" y="3071813"/>
          <p14:tracePt t="93985" x="3224213" y="3108325"/>
          <p14:tracePt t="93993" x="3214688" y="3116263"/>
          <p14:tracePt t="94006" x="3187700" y="3125788"/>
          <p14:tracePt t="94022" x="3116263" y="3152775"/>
          <p14:tracePt t="94041" x="2938463" y="3187700"/>
          <p14:tracePt t="94057" x="2741613" y="3224213"/>
          <p14:tracePt t="94073" x="2562225" y="3251200"/>
          <p14:tracePt t="94090" x="2393950" y="3268663"/>
          <p14:tracePt t="94106" x="2330450" y="3268663"/>
          <p14:tracePt t="94123" x="2295525" y="3268663"/>
          <p14:tracePt t="94140" x="2276475" y="3276600"/>
          <p14:tracePt t="94209" x="2268538" y="3276600"/>
          <p14:tracePt t="94233" x="2251075" y="3276600"/>
          <p14:tracePt t="94241" x="2241550" y="3286125"/>
          <p14:tracePt t="94257" x="2214563" y="3286125"/>
          <p14:tracePt t="94274" x="2170113" y="3295650"/>
          <p14:tracePt t="94291" x="2116138" y="3295650"/>
          <p14:tracePt t="94307" x="2071688" y="3295650"/>
          <p14:tracePt t="94324" x="2000250" y="3295650"/>
          <p14:tracePt t="94341" x="1938338" y="3303588"/>
          <p14:tracePt t="94357" x="1911350" y="3303588"/>
          <p14:tracePt t="94401" x="1901825" y="3313113"/>
          <p14:tracePt t="94417" x="1893888" y="3330575"/>
          <p14:tracePt t="94427" x="1884363" y="3340100"/>
          <p14:tracePt t="94443" x="1866900" y="3357563"/>
          <p14:tracePt t="94458" x="1857375" y="3357563"/>
          <p14:tracePt t="94474" x="1847850" y="3357563"/>
          <p14:tracePt t="94491" x="1847850" y="3367088"/>
          <p14:tracePt t="94508" x="1839913" y="3367088"/>
          <p14:tracePt t="94525" x="1822450" y="3367088"/>
          <p14:tracePt t="94542" x="1803400" y="3375025"/>
          <p14:tracePt t="94558" x="1795463" y="3375025"/>
          <p14:tracePt t="94575" x="1785938" y="3375025"/>
          <p14:tracePt t="94595" x="1768475" y="3384550"/>
          <p14:tracePt t="94705" x="1758950" y="3384550"/>
          <p14:tracePt t="94785" x="1741488" y="3384550"/>
          <p14:tracePt t="94793" x="1731963" y="3384550"/>
          <p14:tracePt t="94810" x="1714500" y="3402013"/>
          <p14:tracePt t="94827" x="1697038" y="3402013"/>
          <p14:tracePt t="94843" x="1687513" y="3402013"/>
          <p14:tracePt t="95009" x="1679575" y="3402013"/>
          <p14:tracePt t="95026" x="1670050" y="3402013"/>
          <p14:tracePt t="95033" x="1660525" y="3402013"/>
          <p14:tracePt t="95043" x="1652588" y="3402013"/>
          <p14:tracePt t="95060" x="1643063" y="3402013"/>
          <p14:tracePt t="95217" x="1633538" y="3411538"/>
          <p14:tracePt t="95301" x="1633538" y="3419475"/>
          <p14:tracePt t="95310" x="1633538" y="3429000"/>
          <p14:tracePt t="95341" x="1643063" y="3438525"/>
          <p14:tracePt t="95350" x="1652588" y="3438525"/>
          <p14:tracePt t="95361" x="1670050" y="3438525"/>
          <p14:tracePt t="95378" x="1697038" y="3438525"/>
          <p14:tracePt t="95396" x="1803400" y="3438525"/>
          <p14:tracePt t="95412" x="1901825" y="3438525"/>
          <p14:tracePt t="95430" x="1982788" y="3446463"/>
          <p14:tracePt t="95445" x="2000250" y="3446463"/>
          <p14:tracePt t="95462" x="2000250" y="3455988"/>
          <p14:tracePt t="96261" x="2009775" y="3455988"/>
          <p14:tracePt t="96269" x="2017713" y="3455988"/>
          <p14:tracePt t="96281" x="2036763" y="3455988"/>
          <p14:tracePt t="96298" x="2071688" y="3455988"/>
          <p14:tracePt t="96316" x="2205038" y="3455988"/>
          <p14:tracePt t="96333" x="2357438" y="3455988"/>
          <p14:tracePt t="96349" x="2517775" y="3455988"/>
          <p14:tracePt t="96365" x="2643188" y="3455988"/>
          <p14:tracePt t="96382" x="2687638" y="3455988"/>
          <p14:tracePt t="96901" x="2705100" y="3455988"/>
          <p14:tracePt t="96909" x="2714625" y="3455988"/>
          <p14:tracePt t="96925" x="2705100" y="3455988"/>
          <p14:tracePt t="96934" x="2687638" y="3455988"/>
          <p14:tracePt t="96951" x="2633663" y="3455988"/>
          <p14:tracePt t="96967" x="2544763" y="3438525"/>
          <p14:tracePt t="96984" x="2411413" y="3419475"/>
          <p14:tracePt t="97001" x="2276475" y="3402013"/>
          <p14:tracePt t="97018" x="2197100" y="3394075"/>
          <p14:tracePt t="97035" x="2187575" y="3394075"/>
          <p14:tracePt t="97069" x="2170113" y="3384550"/>
          <p14:tracePt t="97085" x="2152650" y="3384550"/>
          <p14:tracePt t="97102" x="2116138" y="3375025"/>
          <p14:tracePt t="97118" x="2098675" y="3375025"/>
          <p14:tracePt t="97135" x="2081213" y="3375025"/>
          <p14:tracePt t="98042" x="2089150" y="3384550"/>
          <p14:tracePt t="98057" x="2089150" y="3394075"/>
          <p14:tracePt t="98073" x="2089150" y="3419475"/>
          <p14:tracePt t="98089" x="2089150" y="3429000"/>
          <p14:tracePt t="98233" x="2089150" y="3438525"/>
          <p14:tracePt t="98241" x="2089150" y="3446463"/>
          <p14:tracePt t="98633" x="2098675" y="3455988"/>
          <p14:tracePt t="98658" x="2108200" y="3455988"/>
          <p14:tracePt t="98665" x="2125663" y="3455988"/>
          <p14:tracePt t="98676" x="2160588" y="3438525"/>
          <p14:tracePt t="98691" x="2241550" y="3429000"/>
          <p14:tracePt t="98708" x="2322513" y="3429000"/>
          <p14:tracePt t="98724" x="2419350" y="3429000"/>
          <p14:tracePt t="98741" x="2500313" y="3429000"/>
          <p14:tracePt t="98758" x="2517775" y="3429000"/>
          <p14:tracePt t="98778" x="2527300" y="3429000"/>
          <p14:tracePt t="98793" x="2544763" y="3429000"/>
          <p14:tracePt t="98808" x="2554288" y="3429000"/>
          <p14:tracePt t="98825" x="2571750" y="3429000"/>
          <p14:tracePt t="98843" x="2581275" y="3429000"/>
          <p14:tracePt t="98859" x="2616200" y="3429000"/>
          <p14:tracePt t="98875" x="2633663" y="3429000"/>
          <p14:tracePt t="98892" x="2652713" y="3429000"/>
          <p14:tracePt t="98909" x="2660650" y="3438525"/>
          <p14:tracePt t="98925" x="2670175" y="3438525"/>
          <p14:tracePt t="98943" x="2679700" y="3438525"/>
          <p14:tracePt t="98957" x="2697163" y="3438525"/>
          <p14:tracePt t="98974" x="2724150" y="3438525"/>
          <p14:tracePt t="98993" x="2768600" y="3438525"/>
          <p14:tracePt t="99010" x="2795588" y="3438525"/>
          <p14:tracePt t="99026" x="2847975" y="3438525"/>
          <p14:tracePt t="99042" x="2884488" y="3438525"/>
          <p14:tracePt t="99060" x="2928938" y="3438525"/>
          <p14:tracePt t="99076" x="2965450" y="3438525"/>
          <p14:tracePt t="99093" x="3000375" y="3446463"/>
          <p14:tracePt t="99110" x="3036888" y="3446463"/>
          <p14:tracePt t="99126" x="3054350" y="3455988"/>
          <p14:tracePt t="99129" x="3062288" y="3455988"/>
          <p14:tracePt t="99153" x="3071813" y="3455988"/>
          <p14:tracePt t="99163" x="3081338" y="3455988"/>
          <p14:tracePt t="99194" x="3089275" y="3455988"/>
          <p14:tracePt t="99209" x="3098800" y="3455988"/>
          <p14:tracePt t="99217" x="3116263" y="3455988"/>
          <p14:tracePt t="99227" x="3125788" y="3455988"/>
          <p14:tracePt t="99243" x="3160713" y="3455988"/>
          <p14:tracePt t="100065" x="3170238" y="3455988"/>
          <p14:tracePt t="100073" x="3179763" y="3455988"/>
          <p14:tracePt t="102649" x="3187700" y="3455988"/>
          <p14:tracePt t="103753" x="3179763" y="3455988"/>
          <p14:tracePt t="103761" x="3170238" y="3455988"/>
          <p14:tracePt t="103779" x="3160713" y="3473450"/>
          <p14:tracePt t="103795" x="3125788" y="3490913"/>
          <p14:tracePt t="103811" x="3071813" y="3500438"/>
          <p14:tracePt t="103828" x="3009900" y="3500438"/>
          <p14:tracePt t="103845" x="2965450" y="3500438"/>
          <p14:tracePt t="103862" x="2911475" y="3500438"/>
          <p14:tracePt t="103880" x="2786063" y="3500438"/>
          <p14:tracePt t="103896" x="2705100" y="3500438"/>
          <p14:tracePt t="103913" x="2652713" y="3500438"/>
          <p14:tracePt t="103929" x="2608263" y="3500438"/>
          <p14:tracePt t="103946" x="2544763" y="3500438"/>
          <p14:tracePt t="103962" x="2473325" y="3500438"/>
          <p14:tracePt t="103979" x="2411413" y="3500438"/>
          <p14:tracePt t="103996" x="2339975" y="3490913"/>
          <p14:tracePt t="104012" x="2259013" y="3482975"/>
          <p14:tracePt t="104029" x="2187575" y="3473450"/>
          <p14:tracePt t="104046" x="2125663" y="3465513"/>
          <p14:tracePt t="104062" x="2071688" y="3465513"/>
          <p14:tracePt t="104081" x="2017713" y="3465513"/>
          <p14:tracePt t="104097" x="1973263" y="3438525"/>
          <p14:tracePt t="104113" x="1938338" y="3438525"/>
          <p14:tracePt t="104131" x="1901825" y="3438525"/>
          <p14:tracePt t="104147" x="1874838" y="3438525"/>
          <p14:tracePt t="104163" x="1866900" y="3438525"/>
          <p14:tracePt t="104180" x="1857375" y="3438525"/>
          <p14:tracePt t="104197" x="1847850" y="3438525"/>
          <p14:tracePt t="104230" x="1830388" y="3438525"/>
          <p14:tracePt t="104246" x="1803400" y="3438525"/>
          <p14:tracePt t="104248" x="1795463" y="3438525"/>
          <p14:tracePt t="104265" x="1768475" y="3438525"/>
          <p14:tracePt t="104281" x="1751013" y="3438525"/>
          <p14:tracePt t="104345" x="1741488" y="3438525"/>
          <p14:tracePt t="104353" x="1731963" y="3438525"/>
          <p14:tracePt t="104364" x="1714500" y="3438525"/>
          <p14:tracePt t="104380" x="1679575" y="3438525"/>
          <p14:tracePt t="104400" x="1625600" y="3419475"/>
          <p14:tracePt t="104431" x="1616075" y="3419475"/>
          <p14:tracePt t="104521" x="1608138" y="3419475"/>
          <p14:tracePt t="104529" x="1598613" y="3419475"/>
          <p14:tracePt t="104545" x="1598613" y="3429000"/>
          <p14:tracePt t="104553" x="1598613" y="3438525"/>
          <p14:tracePt t="104569" x="1598613" y="3446463"/>
          <p14:tracePt t="104585" x="1589088" y="3465513"/>
          <p14:tracePt t="104602" x="1589088" y="3473450"/>
          <p14:tracePt t="104618" x="1589088" y="3482975"/>
          <p14:tracePt t="104633" x="1581150" y="3500438"/>
          <p14:tracePt t="104649" x="1581150" y="3527425"/>
          <p14:tracePt t="104665" x="1571625" y="3544888"/>
          <p14:tracePt t="104682" x="1571625" y="3554413"/>
          <p14:tracePt t="104746" x="1554163" y="3562350"/>
          <p14:tracePt t="104753" x="1554163" y="3571875"/>
          <p14:tracePt t="104765" x="1554163" y="3581400"/>
          <p14:tracePt t="104782" x="1544638" y="3598863"/>
          <p14:tracePt t="104801" x="1544638" y="3625850"/>
          <p14:tracePt t="104817" x="1536700" y="3643313"/>
          <p14:tracePt t="104833" x="1527175" y="3660775"/>
          <p14:tracePt t="104850" x="1527175" y="3679825"/>
          <p14:tracePt t="104866" x="1517650" y="3697288"/>
          <p14:tracePt t="104882" x="1517650" y="3714750"/>
          <p14:tracePt t="104888" x="1517650" y="3724275"/>
          <p14:tracePt t="104900" x="1517650" y="3732213"/>
          <p14:tracePt t="104916" x="1500188" y="3732213"/>
          <p14:tracePt t="104933" x="1500188" y="3751263"/>
          <p14:tracePt t="104950" x="1500188" y="3759200"/>
          <p14:tracePt t="104966" x="1490663" y="3776663"/>
          <p14:tracePt t="104984" x="1482725" y="3795713"/>
          <p14:tracePt t="105001" x="1482725" y="3803650"/>
          <p14:tracePt t="105017" x="1482725" y="3830638"/>
          <p14:tracePt t="105033" x="1482725" y="3840163"/>
          <p14:tracePt t="105050" x="1473200" y="3840163"/>
          <p14:tracePt t="105086" x="1473200" y="3848100"/>
          <p14:tracePt t="105749" x="1473200" y="3857625"/>
          <p14:tracePt t="105773" x="1490663" y="3857625"/>
          <p14:tracePt t="105781" x="1509713" y="3857625"/>
          <p14:tracePt t="105790" x="1536700" y="3857625"/>
          <p14:tracePt t="105805" x="1581150" y="3857625"/>
          <p14:tracePt t="105821" x="1643063" y="3857625"/>
          <p14:tracePt t="105837" x="1687513" y="3857625"/>
          <p14:tracePt t="105853" x="1724025" y="3857625"/>
          <p14:tracePt t="105870" x="1751013" y="3857625"/>
          <p14:tracePt t="105887" x="1768475" y="3857625"/>
          <p14:tracePt t="105925" x="1776413" y="3857625"/>
          <p14:tracePt t="105941" x="1785938" y="3857625"/>
          <p14:tracePt t="105949" x="1795463" y="3857625"/>
          <p14:tracePt t="105958" x="1803400" y="3857625"/>
          <p14:tracePt t="105974" x="1822450" y="3857625"/>
          <p14:tracePt t="106054" x="1830388" y="3857625"/>
          <p14:tracePt t="106077" x="1839913" y="3857625"/>
          <p14:tracePt t="106093" x="1857375" y="3857625"/>
          <p14:tracePt t="106101" x="1874838" y="3857625"/>
          <p14:tracePt t="106109" x="1893888" y="3857625"/>
          <p14:tracePt t="106121" x="1911350" y="3857625"/>
          <p14:tracePt t="106138" x="1946275" y="3857625"/>
          <p14:tracePt t="106155" x="1990725" y="3857625"/>
          <p14:tracePt t="106156" x="2009775" y="3857625"/>
          <p14:tracePt t="106173" x="2027238" y="3857625"/>
          <p14:tracePt t="106245" x="2044700" y="3857625"/>
          <p14:tracePt t="106261" x="2054225" y="3857625"/>
          <p14:tracePt t="106269" x="2062163" y="3857625"/>
          <p14:tracePt t="106277" x="2071688" y="3857625"/>
          <p14:tracePt t="106289" x="2081213" y="3857625"/>
          <p14:tracePt t="106305" x="2098675" y="3857625"/>
          <p14:tracePt t="106340" x="2116138" y="3857625"/>
          <p14:tracePt t="106357" x="2125663" y="3857625"/>
          <p14:tracePt t="106373" x="2133600" y="3857625"/>
          <p14:tracePt t="106390" x="2170113" y="3857625"/>
          <p14:tracePt t="106405" x="2224088" y="3857625"/>
          <p14:tracePt t="106422" x="2286000" y="3857625"/>
          <p14:tracePt t="106439" x="2339975" y="3857625"/>
          <p14:tracePt t="106455" x="2411413" y="3857625"/>
          <p14:tracePt t="106472" x="2509838" y="3857625"/>
          <p14:tracePt t="106490" x="2616200" y="3867150"/>
          <p14:tracePt t="106505" x="2732088" y="3875088"/>
          <p14:tracePt t="106522" x="2857500" y="3875088"/>
          <p14:tracePt t="106541" x="3009900" y="3875088"/>
          <p14:tracePt t="106557" x="3054350" y="3875088"/>
          <p14:tracePt t="106590" x="3071813" y="3875088"/>
          <p14:tracePt t="106606" x="3089275" y="3884613"/>
          <p14:tracePt t="106623" x="3125788" y="3911600"/>
          <p14:tracePt t="106640" x="3160713" y="3929063"/>
          <p14:tracePt t="106656" x="3170238" y="3929063"/>
          <p14:tracePt t="106673" x="3179763" y="3929063"/>
          <p14:tracePt t="106989" x="3187700" y="3929063"/>
          <p14:tracePt t="107037" x="3197225" y="3929063"/>
          <p14:tracePt t="107717" x="3187700" y="3919538"/>
          <p14:tracePt t="107733" x="3170238" y="3911600"/>
          <p14:tracePt t="107741" x="3143250" y="3902075"/>
          <p14:tracePt t="107749" x="3089275" y="3884613"/>
          <p14:tracePt t="107761" x="3017838" y="3867150"/>
          <p14:tracePt t="107779" x="2867025" y="3830638"/>
          <p14:tracePt t="107794" x="2724150" y="3813175"/>
          <p14:tracePt t="107813" x="2598738" y="3795713"/>
          <p14:tracePt t="107832" x="2581275" y="3795713"/>
          <p14:tracePt t="107847" x="2571750" y="3795713"/>
          <p14:tracePt t="107861" x="2544763" y="3795713"/>
          <p14:tracePt t="107878" x="2500313" y="3795713"/>
          <p14:tracePt t="107894" x="2455863" y="3795713"/>
          <p14:tracePt t="107911" x="2411413" y="3795713"/>
          <p14:tracePt t="107928" x="2393950" y="3795713"/>
          <p14:tracePt t="107946" x="2374900" y="3795713"/>
          <p14:tracePt t="107961" x="2357438" y="3795713"/>
          <p14:tracePt t="107980" x="2339975" y="3795713"/>
          <p14:tracePt t="107996" x="2312988" y="3795713"/>
          <p14:tracePt t="108013" x="2295525" y="3795713"/>
          <p14:tracePt t="108028" x="2286000" y="3795713"/>
          <p14:tracePt t="108881" x="2276475" y="3786188"/>
          <p14:tracePt t="110065" x="2295525" y="3786188"/>
          <p14:tracePt t="110073" x="2312988" y="3795713"/>
          <p14:tracePt t="110090" x="2322513" y="3795713"/>
          <p14:tracePt t="110113" x="2330450" y="3795713"/>
          <p14:tracePt t="110123" x="2339975" y="3795713"/>
          <p14:tracePt t="110138" x="2357438" y="3795713"/>
          <p14:tracePt t="110154" x="2401888" y="3786188"/>
          <p14:tracePt t="110171" x="2455863" y="3786188"/>
          <p14:tracePt t="110187" x="2527300" y="3786188"/>
          <p14:tracePt t="110204" x="2616200" y="3786188"/>
          <p14:tracePt t="110220" x="2697163" y="3803650"/>
          <p14:tracePt t="110237" x="2759075" y="3822700"/>
          <p14:tracePt t="110254" x="2813050" y="3830638"/>
          <p14:tracePt t="110272" x="2857500" y="3840163"/>
          <p14:tracePt t="110289" x="2901950" y="3848100"/>
          <p14:tracePt t="110305" x="2946400" y="3848100"/>
          <p14:tracePt t="110321" x="2982913" y="3848100"/>
          <p14:tracePt t="110338" x="3036888" y="3848100"/>
          <p14:tracePt t="110354" x="3081338" y="3848100"/>
          <p14:tracePt t="110371" x="3116263" y="3848100"/>
          <p14:tracePt t="110388" x="3125788" y="3848100"/>
          <p14:tracePt t="110404" x="3143250" y="3848100"/>
          <p14:tracePt t="110421" x="3170238" y="3848100"/>
          <p14:tracePt t="110427" x="3179763" y="3848100"/>
          <p14:tracePt t="110440" x="3187700" y="3848100"/>
          <p14:tracePt t="110455" x="3205163" y="3848100"/>
          <p14:tracePt t="110472" x="3214688" y="3848100"/>
          <p14:tracePt t="110501" x="3224213" y="3848100"/>
          <p14:tracePt t="110509" x="3232150" y="3848100"/>
          <p14:tracePt t="110522" x="3241675" y="3848100"/>
          <p14:tracePt t="110540" x="3313113" y="3884613"/>
          <p14:tracePt t="110557" x="3357563" y="3902075"/>
          <p14:tracePt t="110573" x="3375025" y="3911600"/>
          <p14:tracePt t="110588" x="3375025" y="3919538"/>
          <p14:tracePt t="110606" x="3384550" y="3919538"/>
          <p14:tracePt t="110640" x="3394075" y="3919538"/>
          <p14:tracePt t="110925" x="3402013" y="3919538"/>
          <p14:tracePt t="110957" x="3402013" y="3911600"/>
          <p14:tracePt t="110973" x="3411538" y="3902075"/>
          <p14:tracePt t="111037" x="3411538" y="3894138"/>
          <p14:tracePt t="111045" x="3411538" y="3884613"/>
          <p14:tracePt t="111058" x="3411538" y="3875088"/>
          <p14:tracePt t="111085" x="3411538" y="3857625"/>
          <p14:tracePt t="111094" x="3411538" y="3848100"/>
          <p14:tracePt t="111117" x="3411538" y="3840163"/>
          <p14:tracePt t="111245" x="3419475" y="3840163"/>
          <p14:tracePt t="111549" x="3438525" y="3840163"/>
          <p14:tracePt t="111565" x="3446463" y="3857625"/>
          <p14:tracePt t="111573" x="3455988" y="3867150"/>
          <p14:tracePt t="111581" x="3473450" y="3884613"/>
          <p14:tracePt t="111597" x="3490913" y="3894138"/>
          <p14:tracePt t="111610" x="3500438" y="3894138"/>
          <p14:tracePt t="111626" x="3509963" y="3902075"/>
          <p14:tracePt t="111644" x="3536950" y="3911600"/>
          <p14:tracePt t="111661" x="3544888" y="3911600"/>
          <p14:tracePt t="111821" x="3554413" y="3911600"/>
          <p14:tracePt t="111925" x="3562350" y="3911600"/>
          <p14:tracePt t="111941" x="3581400" y="3902075"/>
          <p14:tracePt t="111949" x="3598863" y="3902075"/>
          <p14:tracePt t="111961" x="3625850" y="3894138"/>
          <p14:tracePt t="111978" x="3643313" y="3884613"/>
          <p14:tracePt t="112030" x="3652838" y="3884613"/>
          <p14:tracePt t="112077" x="3652838" y="3875088"/>
          <p14:tracePt t="112156" x="3652838" y="3867150"/>
          <p14:tracePt t="112485" x="3643313" y="3867150"/>
          <p14:tracePt t="112501" x="3643313" y="3857625"/>
          <p14:tracePt t="112525" x="3633788" y="3848100"/>
          <p14:tracePt t="112533" x="3625850" y="3848100"/>
          <p14:tracePt t="112550" x="3616325" y="3840163"/>
          <p14:tracePt t="112565" x="3608388" y="3830638"/>
          <p14:tracePt t="112581" x="3598863" y="3813175"/>
          <p14:tracePt t="112596" x="3589338" y="3803650"/>
          <p14:tracePt t="113061" x="3589338" y="3813175"/>
          <p14:tracePt t="113413" x="3589338" y="3822700"/>
          <p14:tracePt t="115105" x="3589338" y="3830638"/>
          <p14:tracePt t="115113" x="3589338" y="3840163"/>
          <p14:tracePt t="115123" x="3589338" y="3848100"/>
          <p14:tracePt t="115140" x="3589338" y="3857625"/>
          <p14:tracePt t="115185" x="3589338" y="3875088"/>
          <p14:tracePt t="115193" x="3589338" y="3884613"/>
          <p14:tracePt t="115209" x="3562350" y="3894138"/>
          <p14:tracePt t="115225" x="3490913" y="3894138"/>
          <p14:tracePt t="115241" x="3384550" y="3911600"/>
          <p14:tracePt t="115257" x="3232150" y="3929063"/>
          <p14:tracePt t="115275" x="3081338" y="3938588"/>
          <p14:tracePt t="115291" x="2857500" y="3965575"/>
          <p14:tracePt t="115307" x="2724150" y="3973513"/>
          <p14:tracePt t="115324" x="2652713" y="3973513"/>
          <p14:tracePt t="115341" x="2544763" y="3990975"/>
          <p14:tracePt t="115357" x="2482850" y="3990975"/>
          <p14:tracePt t="115377" x="2438400" y="4000500"/>
          <p14:tracePt t="115392" x="2411413" y="4010025"/>
          <p14:tracePt t="115409" x="2357438" y="4037013"/>
          <p14:tracePt t="115425" x="2251075" y="4108450"/>
          <p14:tracePt t="115441" x="2214563" y="4152900"/>
          <p14:tracePt t="115458" x="2187575" y="4187825"/>
          <p14:tracePt t="115476" x="2187575" y="4205288"/>
          <p14:tracePt t="115481" x="2187575" y="4214813"/>
          <p14:tracePt t="115490" x="2179638" y="4232275"/>
          <p14:tracePt t="115507" x="2170113" y="4241800"/>
          <p14:tracePt t="115523" x="2160588" y="4251325"/>
          <p14:tracePt t="115540" x="2143125" y="4259263"/>
          <p14:tracePt t="115557" x="2133600" y="4259263"/>
          <p14:tracePt t="115574" x="2116138" y="4259263"/>
          <p14:tracePt t="115591" x="2108200" y="4259263"/>
          <p14:tracePt t="115625" x="2098675" y="4259263"/>
          <p14:tracePt t="115642" x="2081213" y="4259263"/>
          <p14:tracePt t="115661" x="2017713" y="4268788"/>
          <p14:tracePt t="115677" x="1982788" y="4268788"/>
          <p14:tracePt t="115693" x="1928813" y="4276725"/>
          <p14:tracePt t="115709" x="1874838" y="4276725"/>
          <p14:tracePt t="115728" x="1847850" y="4286250"/>
          <p14:tracePt t="115741" x="1822450" y="4286250"/>
          <p14:tracePt t="115757" x="1785938" y="4286250"/>
          <p14:tracePt t="115773" x="1758950" y="4286250"/>
          <p14:tracePt t="115790" x="1697038" y="4286250"/>
          <p14:tracePt t="115807" x="1643063" y="4286250"/>
          <p14:tracePt t="115828" x="1581150" y="4286250"/>
          <p14:tracePt t="115844" x="1482725" y="4286250"/>
          <p14:tracePt t="115860" x="1438275" y="4286250"/>
          <p14:tracePt t="115878" x="1411288" y="4286250"/>
          <p14:tracePt t="115893" x="1401763" y="4286250"/>
          <p14:tracePt t="116053" x="1419225" y="4286250"/>
          <p14:tracePt t="116061" x="1438275" y="4286250"/>
          <p14:tracePt t="116078" x="1517650" y="4286250"/>
          <p14:tracePt t="116094" x="1679575" y="4286250"/>
          <p14:tracePt t="116111" x="1857375" y="4295775"/>
          <p14:tracePt t="116127" x="2036763" y="4303713"/>
          <p14:tracePt t="116144" x="2187575" y="4313238"/>
          <p14:tracePt t="116161" x="2312988" y="4313238"/>
          <p14:tracePt t="116178" x="2393950" y="4313238"/>
          <p14:tracePt t="116194" x="2428875" y="4322763"/>
          <p14:tracePt t="116213" x="2446338" y="4322763"/>
          <p14:tracePt t="116229" x="2455863" y="4322763"/>
          <p14:tracePt t="116245" x="2473325" y="4322763"/>
          <p14:tracePt t="116262" x="2482850" y="4322763"/>
          <p14:tracePt t="116279" x="2500313" y="4330700"/>
          <p14:tracePt t="116294" x="2527300" y="4340225"/>
          <p14:tracePt t="116311" x="2562225" y="4340225"/>
          <p14:tracePt t="116328" x="2608263" y="4348163"/>
          <p14:tracePt t="116345" x="2652713" y="4357688"/>
          <p14:tracePt t="116361" x="2697163" y="4357688"/>
          <p14:tracePt t="116381" x="2741613" y="4357688"/>
          <p14:tracePt t="116397" x="2759075" y="4357688"/>
          <p14:tracePt t="116413" x="2803525" y="4357688"/>
          <p14:tracePt t="116429" x="2867025" y="4357688"/>
          <p14:tracePt t="116445" x="2990850" y="4357688"/>
          <p14:tracePt t="116462" x="3170238" y="4357688"/>
          <p14:tracePt t="116480" x="3384550" y="4357688"/>
          <p14:tracePt t="116486" x="3490913" y="4357688"/>
          <p14:tracePt t="116496" x="3598863" y="4357688"/>
          <p14:tracePt t="116512" x="3751263" y="4357688"/>
          <p14:tracePt t="116529" x="3884613" y="4348163"/>
          <p14:tracePt t="116546" x="3983038" y="4340225"/>
          <p14:tracePt t="116562" x="4054475" y="4340225"/>
          <p14:tracePt t="116581" x="4170363" y="4340225"/>
          <p14:tracePt t="116598" x="4276725" y="4340225"/>
          <p14:tracePt t="116612" x="4394200" y="4340225"/>
          <p14:tracePt t="116628" x="4518025" y="4340225"/>
          <p14:tracePt t="116644" x="4697413" y="4330700"/>
          <p14:tracePt t="116660" x="4894263" y="4313238"/>
          <p14:tracePt t="116677" x="5143500" y="4286250"/>
          <p14:tracePt t="116694" x="5394325" y="4268788"/>
          <p14:tracePt t="116712" x="5634038" y="4241800"/>
          <p14:tracePt t="116729" x="5857875" y="4205288"/>
          <p14:tracePt t="116746" x="6062663" y="4187825"/>
          <p14:tracePt t="116764" x="6330950" y="4152900"/>
          <p14:tracePt t="116781" x="6465888" y="4152900"/>
          <p14:tracePt t="116796" x="6545263" y="4152900"/>
          <p14:tracePt t="116813" x="6599238" y="4152900"/>
          <p14:tracePt t="116832" x="6643688" y="4152900"/>
          <p14:tracePt t="116848" x="6661150" y="4152900"/>
          <p14:tracePt t="117107" x="6653213" y="4152900"/>
          <p14:tracePt t="117115" x="6643688" y="4152900"/>
          <p14:tracePt t="117131" x="6634163" y="4152900"/>
          <p14:tracePt t="117139" x="6626225" y="4160838"/>
          <p14:tracePt t="117148" x="6608763" y="4179888"/>
          <p14:tracePt t="117163" x="6599238" y="4179888"/>
          <p14:tracePt t="117179" x="6554788" y="4187825"/>
          <p14:tracePt t="117196" x="6537325" y="4187825"/>
          <p14:tracePt t="117212" x="6527800" y="4187825"/>
          <p14:tracePt t="117229" x="6510338" y="4187825"/>
          <p14:tracePt t="117246" x="6500813" y="4187825"/>
          <p14:tracePt t="117263" x="6491288" y="4187825"/>
          <p14:tracePt t="117279" x="6473825" y="4187825"/>
          <p14:tracePt t="117296" x="6465888" y="4187825"/>
          <p14:tracePt t="117313" x="6438900" y="4197350"/>
          <p14:tracePt t="117330" x="6394450" y="4197350"/>
          <p14:tracePt t="117347" x="6323013" y="4197350"/>
          <p14:tracePt t="117363" x="6269038" y="4197350"/>
          <p14:tracePt t="117380" x="6242050" y="4205288"/>
          <p14:tracePt t="117396" x="6215063" y="4205288"/>
          <p14:tracePt t="118077" x="6188075" y="4205288"/>
          <p14:tracePt t="118093" x="6170613" y="4205288"/>
          <p14:tracePt t="118102" x="6143625" y="4205288"/>
          <p14:tracePt t="118119" x="6027738" y="4205288"/>
          <p14:tracePt t="118135" x="5894388" y="4205288"/>
          <p14:tracePt t="118152" x="5768975" y="4205288"/>
          <p14:tracePt t="118169" x="5715000" y="4205288"/>
          <p14:tracePt t="118186" x="5697538" y="4205288"/>
          <p14:tracePt t="118201" x="5653088" y="4205288"/>
          <p14:tracePt t="118217" x="5599113" y="4205288"/>
          <p14:tracePt t="118234" x="5545138" y="4205288"/>
          <p14:tracePt t="118252" x="5465763" y="4205288"/>
          <p14:tracePt t="118268" x="5419725" y="4205288"/>
          <p14:tracePt t="118284" x="5411788" y="4205288"/>
          <p14:tracePt t="118301" x="5394325" y="4205288"/>
          <p14:tracePt t="118318" x="5367338" y="4205288"/>
          <p14:tracePt t="118335" x="5330825" y="4214813"/>
          <p14:tracePt t="118351" x="5313363" y="4214813"/>
          <p14:tracePt t="118368" x="5295900" y="4224338"/>
          <p14:tracePt t="118388" x="5241925" y="4241800"/>
          <p14:tracePt t="118404" x="5232400" y="4241800"/>
          <p14:tracePt t="118461" x="5214938" y="4241800"/>
          <p14:tracePt t="118469" x="5197475" y="4241800"/>
          <p14:tracePt t="118753" x="5205413" y="4241800"/>
          <p14:tracePt t="118761" x="5214938" y="4241800"/>
          <p14:tracePt t="118825" x="5224463" y="4251325"/>
          <p14:tracePt t="118842" x="5224463" y="4259263"/>
          <p14:tracePt t="118849" x="5224463" y="4268788"/>
          <p14:tracePt t="118858" x="5224463" y="4286250"/>
          <p14:tracePt t="118874" x="5224463" y="4303713"/>
          <p14:tracePt t="118889" x="5205413" y="4340225"/>
          <p14:tracePt t="118905" x="5205413" y="4367213"/>
          <p14:tracePt t="118922" x="5205413" y="4375150"/>
          <p14:tracePt t="119097" x="5205413" y="4394200"/>
          <p14:tracePt t="119113" x="5205413" y="4411663"/>
          <p14:tracePt t="119123" x="5232400" y="4446588"/>
          <p14:tracePt t="119139" x="5268913" y="4500563"/>
          <p14:tracePt t="119156" x="5303838" y="4537075"/>
          <p14:tracePt t="119173" x="5322888" y="4554538"/>
          <p14:tracePt t="119189" x="5330825" y="4554538"/>
          <p14:tracePt t="119206" x="5340350" y="4554538"/>
          <p14:tracePt t="119321" x="5340350" y="4562475"/>
          <p14:tracePt t="119561" x="5340350" y="4572000"/>
          <p14:tracePt t="119673" x="5340350" y="4562475"/>
          <p14:tracePt t="119681" x="5340350" y="4545013"/>
          <p14:tracePt t="119692" x="5340350" y="4537075"/>
          <p14:tracePt t="119709" x="5330825" y="4500563"/>
          <p14:tracePt t="119725" x="5322888" y="4473575"/>
          <p14:tracePt t="119741" x="5322888" y="4456113"/>
          <p14:tracePt t="119760" x="5313363" y="4446588"/>
          <p14:tracePt t="119793" x="5313363" y="4429125"/>
          <p14:tracePt t="119825" x="5303838" y="4419600"/>
          <p14:tracePt t="119842" x="5286375" y="4402138"/>
          <p14:tracePt t="119859" x="5268913" y="4367213"/>
          <p14:tracePt t="119875" x="5224463" y="4303713"/>
          <p14:tracePt t="119892" x="5180013" y="4268788"/>
          <p14:tracePt t="119909" x="5160963" y="4251325"/>
          <p14:tracePt t="119926" x="5153025" y="4241800"/>
          <p14:tracePt t="119928" x="5153025" y="4224338"/>
          <p14:tracePt t="119942" x="5133975" y="4214813"/>
          <p14:tracePt t="119961" x="5126038" y="4187825"/>
          <p14:tracePt t="119977" x="5116513" y="4179888"/>
          <p14:tracePt t="119993" x="5108575" y="4170363"/>
          <p14:tracePt t="120027" x="5099050" y="4170363"/>
          <p14:tracePt t="120043" x="5081588" y="4170363"/>
          <p14:tracePt t="120060" x="5072063" y="4170363"/>
          <p14:tracePt t="120076" x="5054600" y="4170363"/>
          <p14:tracePt t="120093" x="5045075" y="4170363"/>
          <p14:tracePt t="120110" x="5018088" y="4179888"/>
          <p14:tracePt t="120128" x="4991100" y="4214813"/>
          <p14:tracePt t="120145" x="4965700" y="4232275"/>
          <p14:tracePt t="120161" x="4946650" y="4251325"/>
          <p14:tracePt t="120177" x="4938713" y="4251325"/>
          <p14:tracePt t="120249" x="4938713" y="4259263"/>
          <p14:tracePt t="120265" x="4919663" y="4268788"/>
          <p14:tracePt t="120273" x="4919663" y="4276725"/>
          <p14:tracePt t="120585" x="4911725" y="4295775"/>
          <p14:tracePt t="120601" x="4902200" y="4303713"/>
          <p14:tracePt t="120609" x="4884738" y="4303713"/>
          <p14:tracePt t="120617" x="4857750" y="4303713"/>
          <p14:tracePt t="120629" x="4822825" y="4303713"/>
          <p14:tracePt t="120645" x="4786313" y="4303713"/>
          <p14:tracePt t="120664" x="4687888" y="4303713"/>
          <p14:tracePt t="120681" x="4616450" y="4303713"/>
          <p14:tracePt t="120697" x="4598988" y="4303713"/>
          <p14:tracePt t="120889" x="4608513" y="4303713"/>
          <p14:tracePt t="120905" x="4616450" y="4295775"/>
          <p14:tracePt t="120915" x="4625975" y="4286250"/>
          <p14:tracePt t="120930" x="4660900" y="4286250"/>
          <p14:tracePt t="120947" x="4759325" y="4286250"/>
          <p14:tracePt t="120963" x="4919663" y="4286250"/>
          <p14:tracePt t="120980" x="5081588" y="4286250"/>
          <p14:tracePt t="120997" x="5232400" y="4303713"/>
          <p14:tracePt t="121013" x="5286375" y="4313238"/>
          <p14:tracePt t="121032" x="5303838" y="4313238"/>
          <p14:tracePt t="121048" x="5330825" y="4313238"/>
          <p14:tracePt t="121065" x="5357813" y="4313238"/>
          <p14:tracePt t="121081" x="5402263" y="4313238"/>
          <p14:tracePt t="121097" x="5429250" y="4313238"/>
          <p14:tracePt t="121114" x="5446713" y="4313238"/>
          <p14:tracePt t="121257" x="5465763" y="4313238"/>
          <p14:tracePt t="121393" x="5446713" y="4313238"/>
          <p14:tracePt t="121401" x="5419725" y="4313238"/>
          <p14:tracePt t="121417" x="5375275" y="4313238"/>
          <p14:tracePt t="121433" x="5259388" y="4303713"/>
          <p14:tracePt t="121448" x="5089525" y="4276725"/>
          <p14:tracePt t="121465" x="4902200" y="4241800"/>
          <p14:tracePt t="121482" x="4697413" y="4205288"/>
          <p14:tracePt t="121499" x="4500563" y="4160838"/>
          <p14:tracePt t="121516" x="4340225" y="4125913"/>
          <p14:tracePt t="121521" x="4268788" y="4116388"/>
          <p14:tracePt t="121533" x="4205288" y="4108450"/>
          <p14:tracePt t="121549" x="4170363" y="4098925"/>
          <p14:tracePt t="121609" x="4160838" y="4098925"/>
          <p14:tracePt t="121624" x="4152900" y="4098925"/>
          <p14:tracePt t="121635" x="4143375" y="4098925"/>
          <p14:tracePt t="121650" x="4098925" y="4108450"/>
          <p14:tracePt t="121666" x="4044950" y="4143375"/>
          <p14:tracePt t="121683" x="4000500" y="4152900"/>
          <p14:tracePt t="121757" x="3990975" y="4152900"/>
          <p14:tracePt t="121766" x="3983038" y="4152900"/>
          <p14:tracePt t="121781" x="3965575" y="4152900"/>
          <p14:tracePt t="121789" x="3938588" y="4152900"/>
          <p14:tracePt t="121800" x="3911600" y="4152900"/>
          <p14:tracePt t="121817" x="3902075" y="4152900"/>
          <p14:tracePt t="121834" x="3884613" y="4160838"/>
          <p14:tracePt t="122334" x="3884613" y="4170363"/>
          <p14:tracePt t="122349" x="3884613" y="4179888"/>
          <p14:tracePt t="122357" x="3884613" y="4187825"/>
          <p14:tracePt t="122369" x="3884613" y="4214813"/>
          <p14:tracePt t="122386" x="3867150" y="4241800"/>
          <p14:tracePt t="122404" x="3848100" y="4268788"/>
          <p14:tracePt t="122443" x="3830638" y="4268788"/>
          <p14:tracePt t="122459" x="3803650" y="4268788"/>
          <p14:tracePt t="122468" x="3768725" y="4268788"/>
          <p14:tracePt t="122475" x="3732213" y="4268788"/>
          <p14:tracePt t="122484" x="3714750" y="4268788"/>
          <p14:tracePt t="122500" x="3652838" y="4268788"/>
          <p14:tracePt t="122517" x="3589338" y="4268788"/>
          <p14:tracePt t="122534" x="3490913" y="4268788"/>
          <p14:tracePt t="122553" x="3384550" y="4268788"/>
          <p14:tracePt t="122569" x="3295650" y="4268788"/>
          <p14:tracePt t="122586" x="3232150" y="4268788"/>
          <p14:tracePt t="122701" x="3224213" y="4259263"/>
          <p14:tracePt t="122917" x="3224213" y="4268788"/>
          <p14:tracePt t="122925" x="3224213" y="4276725"/>
          <p14:tracePt t="122938" x="3224213" y="4286250"/>
          <p14:tracePt t="122956" x="3224213" y="4340225"/>
          <p14:tracePt t="122972" x="3232150" y="4367213"/>
          <p14:tracePt t="122989" x="3241675" y="4375150"/>
          <p14:tracePt t="123181" x="3241675" y="4367213"/>
          <p14:tracePt t="123197" x="3241675" y="4357688"/>
          <p14:tracePt t="123207" x="3241675" y="4340225"/>
          <p14:tracePt t="123223" x="3251200" y="4322763"/>
          <p14:tracePt t="123239" x="3251200" y="4295775"/>
          <p14:tracePt t="123256" x="3251200" y="4276725"/>
          <p14:tracePt t="123272" x="3259138" y="4259263"/>
          <p14:tracePt t="123389" x="3259138" y="4276725"/>
          <p14:tracePt t="123397" x="3259138" y="4286250"/>
          <p14:tracePt t="123407" x="3259138" y="4303713"/>
          <p14:tracePt t="123423" x="3268663" y="4348163"/>
          <p14:tracePt t="123440" x="3295650" y="4394200"/>
          <p14:tracePt t="123457" x="3322638" y="4429125"/>
          <p14:tracePt t="123473" x="3322638" y="4438650"/>
          <p14:tracePt t="123877" x="3330575" y="4446588"/>
          <p14:tracePt t="123973" x="3340100" y="4446588"/>
          <p14:tracePt t="124005" x="3340100" y="4438650"/>
          <p14:tracePt t="124053" x="3348038" y="4438650"/>
          <p14:tracePt t="124133" x="3357563" y="4429125"/>
          <p14:tracePt t="124181" x="3357563" y="4419600"/>
          <p14:tracePt t="124197" x="3367088" y="4419600"/>
          <p14:tracePt t="124221" x="3367088" y="4411663"/>
          <p14:tracePt t="124237" x="3375025" y="4402138"/>
          <p14:tracePt t="124246" x="3375025" y="4394200"/>
          <p14:tracePt t="124261" x="3394075" y="4384675"/>
          <p14:tracePt t="124277" x="3402013" y="4367213"/>
          <p14:tracePt t="124293" x="3429000" y="4340225"/>
          <p14:tracePt t="124310" x="3446463" y="4330700"/>
          <p14:tracePt t="124327" x="3473450" y="4303713"/>
          <p14:tracePt t="124344" x="3500438" y="4303713"/>
          <p14:tracePt t="124360" x="3527425" y="4286250"/>
          <p14:tracePt t="124377" x="3571875" y="4286250"/>
          <p14:tracePt t="124393" x="3625850" y="4286250"/>
          <p14:tracePt t="124410" x="3679825" y="4286250"/>
          <p14:tracePt t="124413" x="3705225" y="4286250"/>
          <p14:tracePt t="124428" x="3751263" y="4286250"/>
          <p14:tracePt t="124445" x="3786188" y="4286250"/>
          <p14:tracePt t="124461" x="3813175" y="4276725"/>
          <p14:tracePt t="124477" x="3830638" y="4276725"/>
          <p14:tracePt t="124494" x="3867150" y="4276725"/>
          <p14:tracePt t="124511" x="3919538" y="4276725"/>
          <p14:tracePt t="124528" x="3973513" y="4276725"/>
          <p14:tracePt t="124535" x="4000500" y="4276725"/>
          <p14:tracePt t="124544" x="4017963" y="4276725"/>
          <p14:tracePt t="124561" x="4037013" y="4276725"/>
          <p14:tracePt t="124578" x="4054475" y="4276725"/>
          <p14:tracePt t="124599" x="4062413" y="4276725"/>
          <p14:tracePt t="124611" x="4071938" y="4276725"/>
          <p14:tracePt t="124709" x="4081463" y="4276725"/>
          <p14:tracePt t="125169" x="4089400" y="4276725"/>
          <p14:tracePt t="125753" x="4089400" y="4259263"/>
          <p14:tracePt t="133901" x="4108450" y="4259263"/>
          <p14:tracePt t="133910" x="4125913" y="4268788"/>
          <p14:tracePt t="133918" x="4160838" y="4286250"/>
          <p14:tracePt t="133933" x="4224338" y="4295775"/>
          <p14:tracePt t="133949" x="4276725" y="4313238"/>
          <p14:tracePt t="133965" x="4330700" y="4322763"/>
          <p14:tracePt t="133983" x="4384675" y="4348163"/>
          <p14:tracePt t="133999" x="4419600" y="4357688"/>
          <p14:tracePt t="134015" x="4446588" y="4367213"/>
          <p14:tracePt t="134032" x="4491038" y="4367213"/>
          <p14:tracePt t="134049" x="4589463" y="4367213"/>
          <p14:tracePt t="134065" x="4714875" y="4367213"/>
          <p14:tracePt t="134082" x="4830763" y="4367213"/>
          <p14:tracePt t="134084" x="4857750" y="4367213"/>
          <p14:tracePt t="134100" x="4894263" y="4367213"/>
          <p14:tracePt t="134135" x="4911725" y="4367213"/>
          <p14:tracePt t="134261" x="4919663" y="4367213"/>
          <p14:tracePt t="134349" x="4919663" y="4375150"/>
          <p14:tracePt t="134773" x="4929188" y="4375150"/>
          <p14:tracePt t="134781" x="4938713" y="4375150"/>
          <p14:tracePt t="134805" x="4946650" y="4375150"/>
          <p14:tracePt t="134821" x="4956175" y="4375150"/>
          <p14:tracePt t="134829" x="4965700" y="4375150"/>
          <p14:tracePt t="135173" x="4956175" y="4375150"/>
          <p14:tracePt t="135181" x="4938713" y="4375150"/>
          <p14:tracePt t="135190" x="4919663" y="4375150"/>
          <p14:tracePt t="135205" x="4848225" y="4375150"/>
          <p14:tracePt t="135221" x="4643438" y="4402138"/>
          <p14:tracePt t="135237" x="4286250" y="4446588"/>
          <p14:tracePt t="135253" x="3724275" y="4554538"/>
          <p14:tracePt t="135271" x="3160713" y="4643438"/>
          <p14:tracePt t="135287" x="2714625" y="4724400"/>
          <p14:tracePt t="135304" x="2455863" y="4786313"/>
          <p14:tracePt t="135320" x="2322513" y="4840288"/>
          <p14:tracePt t="135337" x="2241550" y="4894263"/>
          <p14:tracePt t="135354" x="2143125" y="4946650"/>
          <p14:tracePt t="135356" x="2089150" y="4973638"/>
          <p14:tracePt t="135372" x="2000250" y="5018088"/>
          <p14:tracePt t="135389" x="1919288" y="5045075"/>
          <p14:tracePt t="135404" x="1847850" y="5054600"/>
          <p14:tracePt t="135421" x="1812925" y="5081588"/>
          <p14:tracePt t="135438" x="1785938" y="5108575"/>
          <p14:tracePt t="135454" x="1768475" y="5116513"/>
          <p14:tracePt t="135471" x="1751013" y="5126038"/>
          <p14:tracePt t="135488" x="1731963" y="5133975"/>
          <p14:tracePt t="135505" x="1670050" y="5133975"/>
          <p14:tracePt t="135521" x="1625600" y="5133975"/>
          <p14:tracePt t="135538" x="1562100" y="5133975"/>
          <p14:tracePt t="135556" x="1517650" y="5133975"/>
          <p14:tracePt t="135588" x="1509713" y="5133975"/>
          <p14:tracePt t="135605" x="1517650" y="5126038"/>
          <p14:tracePt t="135622" x="1544638" y="5108575"/>
          <p14:tracePt t="135638" x="1571625" y="5099050"/>
          <p14:tracePt t="135655" x="1608138" y="5072063"/>
          <p14:tracePt t="135672" x="1679575" y="5037138"/>
          <p14:tracePt t="135679" x="1704975" y="5018088"/>
          <p14:tracePt t="135689" x="1751013" y="5000625"/>
          <p14:tracePt t="135705" x="1884363" y="4973638"/>
          <p14:tracePt t="135722" x="2089150" y="4938713"/>
          <p14:tracePt t="135740" x="2428875" y="4919663"/>
          <p14:tracePt t="135757" x="2608263" y="4919663"/>
          <p14:tracePt t="135773" x="2724150" y="4919663"/>
          <p14:tracePt t="135807" x="2741613" y="4919663"/>
          <p14:tracePt t="135822" x="2786063" y="4919663"/>
          <p14:tracePt t="135839" x="2857500" y="4919663"/>
          <p14:tracePt t="135856" x="2938463" y="4919663"/>
          <p14:tracePt t="135873" x="2990850" y="4919663"/>
          <p14:tracePt t="135890" x="3062288" y="4919663"/>
          <p14:tracePt t="135906" x="3133725" y="4919663"/>
          <p14:tracePt t="135908" x="3170238" y="4919663"/>
          <p14:tracePt t="135924" x="3224213" y="4919663"/>
          <p14:tracePt t="135941" x="3259138" y="4919663"/>
          <p14:tracePt t="135957" x="3286125" y="4911725"/>
          <p14:tracePt t="135974" x="3303588" y="4902200"/>
          <p14:tracePt t="136012" x="3322638" y="4902200"/>
          <p14:tracePt t="136029" x="3340100" y="4902200"/>
          <p14:tracePt t="136040" x="3357563" y="4894263"/>
          <p14:tracePt t="136057" x="3419475" y="4894263"/>
          <p14:tracePt t="136076" x="3509963" y="4894263"/>
          <p14:tracePt t="136092" x="3562350" y="4894263"/>
          <p14:tracePt t="136108" x="3625850" y="4894263"/>
          <p14:tracePt t="136125" x="3687763" y="4894263"/>
          <p14:tracePt t="136141" x="3741738" y="4894263"/>
          <p14:tracePt t="136158" x="3795713" y="4894263"/>
          <p14:tracePt t="136174" x="3867150" y="4894263"/>
          <p14:tracePt t="136191" x="3946525" y="4894263"/>
          <p14:tracePt t="136208" x="4044950" y="4894263"/>
          <p14:tracePt t="136224" x="4116388" y="4894263"/>
          <p14:tracePt t="136241" x="4152900" y="4894263"/>
          <p14:tracePt t="136260" x="4214813" y="4894263"/>
          <p14:tracePt t="136274" x="4251325" y="4884738"/>
          <p14:tracePt t="136293" x="4340225" y="4884738"/>
          <p14:tracePt t="136309" x="4394200" y="4875213"/>
          <p14:tracePt t="136325" x="4429125" y="4875213"/>
          <p14:tracePt t="136342" x="4456113" y="4875213"/>
          <p14:tracePt t="136375" x="4465638" y="4875213"/>
          <p14:tracePt t="136391" x="4483100" y="4867275"/>
          <p14:tracePt t="136408" x="4527550" y="4857750"/>
          <p14:tracePt t="136425" x="4572000" y="4848225"/>
          <p14:tracePt t="136441" x="4598988" y="4848225"/>
          <p14:tracePt t="136460" x="4625975" y="4848225"/>
          <p14:tracePt t="136479" x="4633913" y="4848225"/>
          <p14:tracePt t="136495" x="4652963" y="4848225"/>
          <p14:tracePt t="136511" x="4660900" y="4840288"/>
          <p14:tracePt t="136673" x="4670425" y="4840288"/>
          <p14:tracePt t="137945" x="4652963" y="4840288"/>
          <p14:tracePt t="137952" x="4616450" y="4830763"/>
          <p14:tracePt t="137964" x="4572000" y="4822825"/>
          <p14:tracePt t="137981" x="4411663" y="4803775"/>
          <p14:tracePt t="137998" x="4251325" y="4786313"/>
          <p14:tracePt t="138016" x="4027488" y="4768850"/>
          <p14:tracePt t="138033" x="3857625" y="4759325"/>
          <p14:tracePt t="138048" x="3679825" y="4759325"/>
          <p14:tracePt t="138065" x="3465513" y="4759325"/>
          <p14:tracePt t="138082" x="3241675" y="4759325"/>
          <p14:tracePt t="138098" x="3071813" y="4759325"/>
          <p14:tracePt t="138115" x="3000375" y="4759325"/>
          <p14:tracePt t="138153" x="2990850" y="4759325"/>
          <p14:tracePt t="138165" x="2982913" y="4759325"/>
          <p14:tracePt t="138182" x="2946400" y="4759325"/>
          <p14:tracePt t="138200" x="2874963" y="4759325"/>
          <p14:tracePt t="138217" x="2803525" y="4759325"/>
          <p14:tracePt t="138233" x="2714625" y="4759325"/>
          <p14:tracePt t="138250" x="2652713" y="4759325"/>
          <p14:tracePt t="138265" x="2643188" y="4759325"/>
          <p14:tracePt t="138282" x="2625725" y="4759325"/>
          <p14:tracePt t="138299" x="2581275" y="4759325"/>
          <p14:tracePt t="138316" x="2527300" y="4759325"/>
          <p14:tracePt t="138332" x="2465388" y="4759325"/>
          <p14:tracePt t="138349" x="2419350" y="4759325"/>
          <p14:tracePt t="138366" x="2411413" y="4759325"/>
          <p14:tracePt t="138705" x="2419350" y="4759325"/>
          <p14:tracePt t="138713" x="2438400" y="4759325"/>
          <p14:tracePt t="138721" x="2473325" y="4759325"/>
          <p14:tracePt t="138736" x="2616200" y="4759325"/>
          <p14:tracePt t="138753" x="2813050" y="4759325"/>
          <p14:tracePt t="138769" x="2973388" y="4759325"/>
          <p14:tracePt t="138785" x="3108325" y="4759325"/>
          <p14:tracePt t="138802" x="3179763" y="4759325"/>
          <p14:tracePt t="138818" x="3197225" y="4759325"/>
          <p14:tracePt t="138834" x="3232150" y="4759325"/>
          <p14:tracePt t="138851" x="3241675" y="4759325"/>
          <p14:tracePt t="138868" x="3276600" y="4759325"/>
          <p14:tracePt t="138885" x="3295650" y="4768850"/>
          <p14:tracePt t="138902" x="3348038" y="4776788"/>
          <p14:tracePt t="138919" x="3402013" y="4786313"/>
          <p14:tracePt t="138936" x="3490913" y="4795838"/>
          <p14:tracePt t="138953" x="3581400" y="4813300"/>
          <p14:tracePt t="138969" x="3670300" y="4830763"/>
          <p14:tracePt t="138986" x="3751263" y="4830763"/>
          <p14:tracePt t="139002" x="3803650" y="4830763"/>
          <p14:tracePt t="139019" x="3848100" y="4830763"/>
          <p14:tracePt t="139036" x="3894138" y="4830763"/>
          <p14:tracePt t="139052" x="3919538" y="4830763"/>
          <p14:tracePt t="139069" x="3956050" y="4830763"/>
          <p14:tracePt t="139086" x="3983038" y="4830763"/>
          <p14:tracePt t="139103" x="4000500" y="4830763"/>
          <p14:tracePt t="139119" x="4010025" y="4830763"/>
          <p14:tracePt t="139136" x="4017963" y="4830763"/>
          <p14:tracePt t="141473" x="4017963" y="4822825"/>
          <p14:tracePt t="141480" x="4010025" y="4813300"/>
          <p14:tracePt t="141497" x="4010025" y="4795838"/>
          <p14:tracePt t="141512" x="4010025" y="4786313"/>
          <p14:tracePt t="141577" x="4010025" y="4776788"/>
          <p14:tracePt t="141625" x="4010025" y="4768850"/>
          <p14:tracePt t="141688" x="4010025" y="4759325"/>
          <p14:tracePt t="141737" x="4010025" y="4751388"/>
          <p14:tracePt t="142266" x="4000500" y="4751388"/>
          <p14:tracePt t="142281" x="3973513" y="4751388"/>
          <p14:tracePt t="142289" x="3956050" y="4751388"/>
          <p14:tracePt t="142300" x="3929063" y="4751388"/>
          <p14:tracePt t="142315" x="3884613" y="4751388"/>
          <p14:tracePt t="142332" x="3803650" y="4751388"/>
          <p14:tracePt t="142349" x="3679825" y="4751388"/>
          <p14:tracePt t="142366" x="3571875" y="4751388"/>
          <p14:tracePt t="142382" x="3527425" y="4751388"/>
          <p14:tracePt t="142399" x="3517900" y="4751388"/>
          <p14:tracePt t="142417" x="3490913" y="4751388"/>
          <p14:tracePt t="142432" x="3446463" y="4751388"/>
          <p14:tracePt t="142449" x="3375025" y="4751388"/>
          <p14:tracePt t="142466" x="3303588" y="4751388"/>
          <p14:tracePt t="142483" x="3251200" y="4751388"/>
          <p14:tracePt t="142499" x="3224213" y="4751388"/>
          <p14:tracePt t="142553" x="3214688" y="4751388"/>
          <p14:tracePt t="142560" x="3205163" y="4751388"/>
          <p14:tracePt t="142569" x="3197225" y="4751388"/>
          <p14:tracePt t="142681" x="3205163" y="4751388"/>
          <p14:tracePt t="142689" x="3224213" y="4751388"/>
          <p14:tracePt t="142700" x="3251200" y="4751388"/>
          <p14:tracePt t="142717" x="3295650" y="4751388"/>
          <p14:tracePt t="142734" x="3384550" y="4751388"/>
          <p14:tracePt t="142739" x="3429000" y="4751388"/>
          <p14:tracePt t="142750" x="3473450" y="4751388"/>
          <p14:tracePt t="142768" x="3598863" y="4751388"/>
          <p14:tracePt t="142785" x="3660775" y="4751388"/>
          <p14:tracePt t="142801" x="3705225" y="4751388"/>
          <p14:tracePt t="142817" x="3751263" y="4751388"/>
          <p14:tracePt t="142835" x="3759200" y="4751388"/>
          <p14:tracePt t="143707" x="3751263" y="4751388"/>
          <p14:tracePt t="143715" x="3732213" y="4751388"/>
          <p14:tracePt t="143723" x="3705225" y="4751388"/>
          <p14:tracePt t="143735" x="3679825" y="4751388"/>
          <p14:tracePt t="143751" x="3589338" y="4751388"/>
          <p14:tracePt t="143769" x="3411538" y="4751388"/>
          <p14:tracePt t="143785" x="3214688" y="4751388"/>
          <p14:tracePt t="143802" x="3027363" y="4751388"/>
          <p14:tracePt t="143819" x="2840038" y="4751388"/>
          <p14:tracePt t="143835" x="2795588" y="4751388"/>
          <p14:tracePt t="143852" x="2786063" y="4751388"/>
          <p14:tracePt t="143955" x="2795588" y="4751388"/>
          <p14:tracePt t="143963" x="2803525" y="4751388"/>
          <p14:tracePt t="143971" x="2822575" y="4751388"/>
          <p14:tracePt t="143986" x="2867025" y="4751388"/>
          <p14:tracePt t="144003" x="3170238" y="4795838"/>
          <p14:tracePt t="144019" x="3500438" y="4848225"/>
          <p14:tracePt t="144036" x="3902075" y="4929188"/>
          <p14:tracePt t="144053" x="4232275" y="4983163"/>
          <p14:tracePt t="144070" x="4322763" y="5010150"/>
          <p14:tracePt t="144103" x="4340225" y="5010150"/>
          <p14:tracePt t="144123" x="4330700" y="5010150"/>
          <p14:tracePt t="144136" x="4295775" y="5010150"/>
          <p14:tracePt t="144153" x="4276725" y="5010150"/>
          <p14:tracePt t="144170" x="4197350" y="5000625"/>
          <p14:tracePt t="144187" x="3902075" y="4911725"/>
          <p14:tracePt t="144204" x="3697288" y="4848225"/>
          <p14:tracePt t="144220" x="3598863" y="4813300"/>
          <p14:tracePt t="144237" x="3589338" y="4813300"/>
          <p14:tracePt t="144254" x="3589338" y="4803775"/>
          <p14:tracePt t="144323" x="3598863" y="4803775"/>
          <p14:tracePt t="144331" x="3625850" y="4803775"/>
          <p14:tracePt t="144340" x="3660775" y="4803775"/>
          <p14:tracePt t="144356" x="3751263" y="4803775"/>
          <p14:tracePt t="144373" x="3786188" y="4803775"/>
          <p14:tracePt t="144389" x="3795713" y="4803775"/>
          <p14:tracePt t="144469" x="3803650" y="4795838"/>
          <p14:tracePt t="144477" x="3813175" y="4795838"/>
          <p14:tracePt t="144573" x="3803650" y="4786313"/>
          <p14:tracePt t="144589" x="3795713" y="4786313"/>
          <p14:tracePt t="144740" x="3786188" y="4786313"/>
          <p14:tracePt t="144749" x="3786188" y="4776788"/>
          <p14:tracePt t="144759" x="3776663" y="4776788"/>
          <p14:tracePt t="144776" x="3768725" y="4776788"/>
          <p14:tracePt t="144791" x="3741738" y="4768850"/>
          <p14:tracePt t="144808" x="3705225" y="4759325"/>
          <p14:tracePt t="144825" x="3652838" y="4732338"/>
          <p14:tracePt t="144842" x="3562350" y="4697413"/>
          <p14:tracePt t="144861" x="3438525" y="4679950"/>
          <p14:tracePt t="144876" x="3411538" y="4670425"/>
          <p14:tracePt t="144893" x="3394075" y="4670425"/>
          <p14:tracePt t="144925" x="3375025" y="4660900"/>
          <p14:tracePt t="144959" x="3367088" y="4652963"/>
          <p14:tracePt t="145061" x="3348038" y="4643438"/>
          <p14:tracePt t="145093" x="3340100" y="4643438"/>
          <p14:tracePt t="145300" x="3357563" y="4643438"/>
          <p14:tracePt t="145310" x="3375025" y="4652963"/>
          <p14:tracePt t="145317" x="3394075" y="4660900"/>
          <p14:tracePt t="145328" x="3419475" y="4660900"/>
          <p14:tracePt t="145344" x="3482975" y="4679950"/>
          <p14:tracePt t="145361" x="3544888" y="4697413"/>
          <p14:tracePt t="145378" x="3670300" y="4714875"/>
          <p14:tracePt t="145380" x="3724275" y="4714875"/>
          <p14:tracePt t="145394" x="3776663" y="4724400"/>
          <p14:tracePt t="145412" x="3929063" y="4741863"/>
          <p14:tracePt t="145429" x="3983038" y="4751388"/>
          <p14:tracePt t="145444" x="4010025" y="4759325"/>
          <p14:tracePt t="145494" x="4017963" y="4759325"/>
          <p14:tracePt t="145501" x="4027488" y="4759325"/>
          <p14:tracePt t="145511" x="4037013" y="4759325"/>
          <p14:tracePt t="145528" x="4054475" y="4759325"/>
          <p14:tracePt t="145544" x="4081463" y="4759325"/>
          <p14:tracePt t="145561" x="4108450" y="4759325"/>
          <p14:tracePt t="145580" x="4143375" y="4759325"/>
          <p14:tracePt t="145621" x="4152900" y="4759325"/>
          <p14:tracePt t="145637" x="4160838" y="4759325"/>
          <p14:tracePt t="145653" x="4179888" y="4759325"/>
          <p14:tracePt t="145669" x="4187825" y="4759325"/>
          <p14:tracePt t="145679" x="4197350" y="4759325"/>
          <p14:tracePt t="145781" x="4205288" y="4759325"/>
          <p14:tracePt t="146005" x="4214813" y="4751388"/>
          <p14:tracePt t="146840" x="4224338" y="4741863"/>
          <p14:tracePt t="146849" x="4232275" y="4741863"/>
          <p14:tracePt t="147489" x="4241800" y="4741863"/>
          <p14:tracePt t="147569" x="4232275" y="4732338"/>
          <p14:tracePt t="147585" x="4224338" y="4724400"/>
          <p14:tracePt t="147592" x="4214813" y="4724400"/>
          <p14:tracePt t="147603" x="4205288" y="4724400"/>
          <p14:tracePt t="147619" x="4170363" y="4724400"/>
          <p14:tracePt t="147637" x="4116388" y="4724400"/>
          <p14:tracePt t="147653" x="4037013" y="4724400"/>
          <p14:tracePt t="147670" x="3902075" y="4724400"/>
          <p14:tracePt t="147688" x="3741738" y="4732338"/>
          <p14:tracePt t="147704" x="3670300" y="4741863"/>
          <p14:tracePt t="147721" x="3625850" y="4741863"/>
          <p14:tracePt t="147738" x="3608388" y="4741863"/>
          <p14:tracePt t="147754" x="3589338" y="4741863"/>
          <p14:tracePt t="148153" x="3581400" y="4741863"/>
          <p14:tracePt t="148264" x="3571875" y="4741863"/>
          <p14:tracePt t="148273" x="3562350" y="4741863"/>
          <p14:tracePt t="148281" x="3562350" y="4751388"/>
          <p14:tracePt t="148290" x="3536950" y="4751388"/>
          <p14:tracePt t="148306" x="3500438" y="4759325"/>
          <p14:tracePt t="148323" x="3455988" y="4768850"/>
          <p14:tracePt t="148339" x="3402013" y="4776788"/>
          <p14:tracePt t="148356" x="3348038" y="4776788"/>
          <p14:tracePt t="148373" x="3322638" y="4776788"/>
          <p14:tracePt t="148390" x="3276600" y="4776788"/>
          <p14:tracePt t="148408" x="3241675" y="4786313"/>
          <p14:tracePt t="148424" x="3224213" y="4786313"/>
          <p14:tracePt t="148441" x="3179763" y="4786313"/>
          <p14:tracePt t="148456" x="3160713" y="4786313"/>
          <p14:tracePt t="148473" x="3125788" y="4786313"/>
          <p14:tracePt t="148490" x="3081338" y="4786313"/>
          <p14:tracePt t="148506" x="3027363" y="4786313"/>
          <p14:tracePt t="148524" x="2982913" y="4768850"/>
          <p14:tracePt t="148540" x="2946400" y="4759325"/>
          <p14:tracePt t="148556" x="2938463" y="4759325"/>
          <p14:tracePt t="148576" x="2919413" y="4741863"/>
          <p14:tracePt t="148664" x="2928938" y="4741863"/>
          <p14:tracePt t="148673" x="2955925" y="4741863"/>
          <p14:tracePt t="148680" x="2990850" y="4741863"/>
          <p14:tracePt t="148691" x="3054350" y="4751388"/>
          <p14:tracePt t="148707" x="3251200" y="4768850"/>
          <p14:tracePt t="148724" x="3473450" y="4803775"/>
          <p14:tracePt t="148741" x="3714750" y="4840288"/>
          <p14:tracePt t="148757" x="3919538" y="4857750"/>
          <p14:tracePt t="148763" x="4000500" y="4867275"/>
          <p14:tracePt t="148776" x="4108450" y="4867275"/>
          <p14:tracePt t="148792" x="4143375" y="4867275"/>
          <p14:tracePt t="148808" x="4160838" y="4867275"/>
          <p14:tracePt t="148825" x="4187825" y="4867275"/>
          <p14:tracePt t="148874" x="4197350" y="4867275"/>
          <p14:tracePt t="149464" x="4197350" y="4857750"/>
          <p14:tracePt t="149496" x="4197350" y="4848225"/>
          <p14:tracePt t="149513" x="4197350" y="4840288"/>
          <p14:tracePt t="149529" x="4197350" y="4830763"/>
          <p14:tracePt t="149560" x="4197350" y="4822825"/>
          <p14:tracePt t="149641" x="4197350" y="4813300"/>
          <p14:tracePt t="149709" x="4197350" y="4795838"/>
          <p14:tracePt t="153057" x="4197350" y="4786313"/>
          <p14:tracePt t="153080" x="4179888" y="4786313"/>
          <p14:tracePt t="153089" x="4152900" y="4786313"/>
          <p14:tracePt t="153097" x="4125913" y="4786313"/>
          <p14:tracePt t="153108" x="4081463" y="4786313"/>
          <p14:tracePt t="153125" x="3902075" y="4776788"/>
          <p14:tracePt t="153142" x="3687763" y="4759325"/>
          <p14:tracePt t="153160" x="3438525" y="4724400"/>
          <p14:tracePt t="153177" x="3411538" y="4714875"/>
          <p14:tracePt t="153211" x="3394075" y="4714875"/>
          <p14:tracePt t="153225" x="3340100" y="4714875"/>
          <p14:tracePt t="153242" x="3295650" y="4714875"/>
          <p14:tracePt t="153259" x="3214688" y="4714875"/>
          <p14:tracePt t="153276" x="3071813" y="4714875"/>
          <p14:tracePt t="153292" x="2965450" y="4714875"/>
          <p14:tracePt t="153298" x="2928938" y="4714875"/>
          <p14:tracePt t="153309" x="2911475" y="4714875"/>
          <p14:tracePt t="153328" x="2884488" y="4714875"/>
          <p14:tracePt t="153344" x="2857500" y="4714875"/>
          <p14:tracePt t="153360" x="2830513" y="4714875"/>
          <p14:tracePt t="153376" x="2795588" y="4714875"/>
          <p14:tracePt t="153393" x="2768600" y="4714875"/>
          <p14:tracePt t="153409" x="2759075" y="4714875"/>
          <p14:tracePt t="153597" x="2768600" y="4714875"/>
          <p14:tracePt t="153605" x="2776538" y="4714875"/>
          <p14:tracePt t="153613" x="2786063" y="4714875"/>
          <p14:tracePt t="153637" x="2795588" y="4714875"/>
          <p14:tracePt t="153701" x="2803525" y="4714875"/>
          <p14:tracePt t="153717" x="2813050" y="4714875"/>
          <p14:tracePt t="153733" x="2822575" y="4714875"/>
          <p14:tracePt t="153749" x="2830513" y="4714875"/>
          <p14:tracePt t="153757" x="2840038" y="4714875"/>
          <p14:tracePt t="153765" x="2847975" y="4714875"/>
          <p14:tracePt t="153778" x="2857500" y="4714875"/>
          <p14:tracePt t="153794" x="2867025" y="4714875"/>
          <p14:tracePt t="153811" x="2874963" y="4714875"/>
          <p14:tracePt t="153845" x="2884488" y="4714875"/>
          <p14:tracePt t="153861" x="2894013" y="4714875"/>
          <p14:tracePt t="153869" x="2901950" y="4714875"/>
          <p14:tracePt t="153878" x="2911475" y="4714875"/>
          <p14:tracePt t="153894" x="2928938" y="4714875"/>
          <p14:tracePt t="153911" x="2973388" y="4714875"/>
          <p14:tracePt t="153929" x="3027363" y="4732338"/>
          <p14:tracePt t="153945" x="3081338" y="4741863"/>
          <p14:tracePt t="153961" x="3098800" y="4741863"/>
          <p14:tracePt t="154053" x="3108325" y="4741863"/>
          <p14:tracePt t="154061" x="3125788" y="4741863"/>
          <p14:tracePt t="154078" x="3143250" y="4751388"/>
          <p14:tracePt t="154093" x="3152775" y="4759325"/>
          <p14:tracePt t="154101" x="3160713" y="4759325"/>
          <p14:tracePt t="154445" x="3152775" y="4768850"/>
          <p14:tracePt t="154453" x="3143250" y="4768850"/>
          <p14:tracePt t="154463" x="3125788" y="4768850"/>
          <p14:tracePt t="154556" x="3116263" y="4768850"/>
          <p14:tracePt t="154564" x="3108325" y="4768850"/>
          <p14:tracePt t="154581" x="3081338" y="4776788"/>
          <p14:tracePt t="154598" x="3054350" y="4776788"/>
          <p14:tracePt t="154615" x="3044825" y="4776788"/>
          <p14:tracePt t="154749" x="3054350" y="4776788"/>
          <p14:tracePt t="154820" x="3062288" y="4776788"/>
          <p14:tracePt t="154837" x="3071813" y="4776788"/>
          <p14:tracePt t="154876" x="3081338" y="4776788"/>
          <p14:tracePt t="155389" x="3089275" y="4776788"/>
          <p14:tracePt t="155397" x="3098800" y="4776788"/>
          <p14:tracePt t="155405" x="3116263" y="4776788"/>
          <p14:tracePt t="155418" x="3143250" y="4776788"/>
          <p14:tracePt t="155434" x="3251200" y="4786313"/>
          <p14:tracePt t="155452" x="3411538" y="4795838"/>
          <p14:tracePt t="155469" x="3446463" y="4795838"/>
          <p14:tracePt t="155484" x="3465513" y="4795838"/>
          <p14:tracePt t="155540" x="3473450" y="4795838"/>
          <p14:tracePt t="155581" x="3482975" y="4795838"/>
          <p14:tracePt t="155597" x="3490913" y="4795838"/>
          <p14:tracePt t="155613" x="3500438" y="4795838"/>
          <p14:tracePt t="155622" x="3509963" y="4795838"/>
          <p14:tracePt t="155668" x="3517900" y="4795838"/>
          <p14:tracePt t="155677" x="3527425" y="4795838"/>
          <p14:tracePt t="155687" x="3536950" y="4795838"/>
          <p14:tracePt t="155702" x="3554413" y="4795838"/>
          <p14:tracePt t="155720" x="3562350" y="4795838"/>
          <p14:tracePt t="155735" x="3581400" y="4795838"/>
          <p14:tracePt t="157121" x="3598863" y="4776788"/>
          <p14:tracePt t="157129" x="3608388" y="4768850"/>
          <p14:tracePt t="157141" x="3643313" y="4714875"/>
          <p14:tracePt t="157158" x="3741738" y="4500563"/>
          <p14:tracePt t="157176" x="3929063" y="3857625"/>
          <p14:tracePt t="157193" x="4010025" y="3259138"/>
          <p14:tracePt t="157208" x="4071938" y="2608263"/>
          <p14:tracePt t="157225" x="4081463" y="2089150"/>
          <p14:tracePt t="157242" x="4062413" y="1670050"/>
          <p14:tracePt t="157259" x="4044950" y="1465263"/>
          <p14:tracePt t="157275" x="4044950" y="1393825"/>
          <p14:tracePt t="157292" x="4044950" y="1374775"/>
          <p14:tracePt t="157308" x="4044950" y="1357313"/>
          <p14:tracePt t="157325" x="4044950" y="1347788"/>
          <p14:tracePt t="157409" x="4037013" y="1339850"/>
          <p14:tracePt t="157425" x="4037013" y="1322388"/>
          <p14:tracePt t="157433" x="4037013" y="1303338"/>
          <p14:tracePt t="157443" x="4027488" y="1276350"/>
          <p14:tracePt t="157459" x="4010025" y="1223963"/>
          <p14:tracePt t="157475" x="4000500" y="1179513"/>
          <p14:tracePt t="157493" x="3973513" y="1133475"/>
          <p14:tracePt t="157509" x="3956050" y="1125538"/>
          <p14:tracePt t="157553" x="3956050" y="1116013"/>
          <p14:tracePt t="157562" x="3938588" y="1125538"/>
          <p14:tracePt t="157576" x="3875088" y="1160463"/>
          <p14:tracePt t="157594" x="3813175" y="1214438"/>
          <p14:tracePt t="157610" x="3795713" y="1250950"/>
          <p14:tracePt t="157626" x="3776663" y="1285875"/>
          <p14:tracePt t="157643" x="3768725" y="1295400"/>
          <p14:tracePt t="157660" x="3768725" y="1312863"/>
          <p14:tracePt t="157676" x="3768725" y="1322388"/>
          <p14:tracePt t="157693" x="3768725" y="1330325"/>
          <p14:tracePt t="157710" x="3768725" y="1347788"/>
          <p14:tracePt t="157728" x="3751263" y="1366838"/>
          <p14:tracePt t="157745" x="3732213" y="1384300"/>
          <p14:tracePt t="157760" x="3724275" y="1393825"/>
          <p14:tracePt t="157777" x="3714750" y="1401763"/>
          <p14:tracePt t="157794" x="3697288" y="1411288"/>
          <p14:tracePt t="157810" x="3679825" y="1428750"/>
          <p14:tracePt t="157827" x="3670300" y="1428750"/>
          <p14:tracePt t="157977" x="3670300" y="1438275"/>
          <p14:tracePt t="157985" x="3679825" y="1438275"/>
          <p14:tracePt t="157995" x="3687763" y="1446213"/>
          <p14:tracePt t="158011" x="3724275" y="1455738"/>
          <p14:tracePt t="158028" x="3786188" y="1465263"/>
          <p14:tracePt t="158045" x="3840163" y="1465263"/>
          <p14:tracePt t="158061" x="3919538" y="1473200"/>
          <p14:tracePt t="158080" x="4071938" y="1482725"/>
          <p14:tracePt t="158096" x="4143375" y="1490663"/>
          <p14:tracePt t="158113" x="4187825" y="1490663"/>
          <p14:tracePt t="158128" x="4205288" y="1500188"/>
          <p14:tracePt t="158145" x="4224338" y="1500188"/>
          <p14:tracePt t="158162" x="4232275" y="1500188"/>
          <p14:tracePt t="158178" x="4259263" y="1500188"/>
          <p14:tracePt t="158196" x="4313238" y="1509713"/>
          <p14:tracePt t="158212" x="4367213" y="1517650"/>
          <p14:tracePt t="158229" x="4419600" y="1517650"/>
          <p14:tracePt t="158246" x="4446588" y="1527175"/>
          <p14:tracePt t="158262" x="4465638" y="1527175"/>
          <p14:tracePt t="158264" x="4473575" y="1527175"/>
          <p14:tracePt t="158282" x="4483100" y="1527175"/>
          <p14:tracePt t="158297" x="4491038" y="1527175"/>
          <p14:tracePt t="158312" x="4518025" y="1527175"/>
          <p14:tracePt t="158329" x="4554538" y="1527175"/>
          <p14:tracePt t="158346" x="4589463" y="1509713"/>
          <p14:tracePt t="158362" x="4616450" y="1509713"/>
          <p14:tracePt t="158379" x="4643438" y="1490663"/>
          <p14:tracePt t="158396" x="4652963" y="1490663"/>
          <p14:tracePt t="158412" x="4679950" y="1482725"/>
          <p14:tracePt t="158429" x="4697413" y="1482725"/>
          <p14:tracePt t="158448" x="4724400" y="1473200"/>
          <p14:tracePt t="158463" x="4732338" y="1473200"/>
          <p14:tracePt t="158568" x="4724400" y="1473200"/>
          <p14:tracePt t="158577" x="4705350" y="1473200"/>
          <p14:tracePt t="158585" x="4687888" y="1473200"/>
          <p14:tracePt t="158597" x="4660900" y="1473200"/>
          <p14:tracePt t="158613" x="4625975" y="1473200"/>
          <p14:tracePt t="158632" x="4545013" y="1473200"/>
          <p14:tracePt t="158649" x="4465638" y="1473200"/>
          <p14:tracePt t="158665" x="4402138" y="1473200"/>
          <p14:tracePt t="158680" x="4322763" y="1473200"/>
          <p14:tracePt t="158698" x="4251325" y="1473200"/>
          <p14:tracePt t="158714" x="4187825" y="1473200"/>
          <p14:tracePt t="158730" x="4133850" y="1473200"/>
          <p14:tracePt t="158747" x="4081463" y="1473200"/>
          <p14:tracePt t="158765" x="4027488" y="1465263"/>
          <p14:tracePt t="158781" x="3973513" y="1455738"/>
          <p14:tracePt t="158798" x="3938588" y="1455738"/>
          <p14:tracePt t="158803" x="3929063" y="1455738"/>
          <p14:tracePt t="158816" x="3911600" y="1455738"/>
          <p14:tracePt t="158832" x="3902075" y="1455738"/>
          <p14:tracePt t="158848" x="3894138" y="1455738"/>
          <p14:tracePt t="158864" x="3875088" y="1455738"/>
          <p14:tracePt t="158881" x="3840163" y="1455738"/>
          <p14:tracePt t="158898" x="3803650" y="1455738"/>
          <p14:tracePt t="158900" x="3776663" y="1455738"/>
          <p14:tracePt t="158918" x="3768725" y="1455738"/>
          <p14:tracePt t="158935" x="3759200" y="1455738"/>
          <p14:tracePt t="158948" x="3751263" y="1455738"/>
          <p14:tracePt t="158981" x="3741738" y="1455738"/>
          <p14:tracePt t="158988" x="3732213" y="1455738"/>
          <p14:tracePt t="158999" x="3724275" y="1455738"/>
          <p14:tracePt t="159016" x="3705225" y="1455738"/>
          <p14:tracePt t="159032" x="3670300" y="1455738"/>
          <p14:tracePt t="159047" x="3652838" y="1455738"/>
          <p14:tracePt t="159063" x="3625850" y="1455738"/>
          <p14:tracePt t="159080" x="3616325" y="1455738"/>
          <p14:tracePt t="159098" x="3608388" y="1455738"/>
          <p14:tracePt t="159117" x="3571875" y="1455738"/>
          <p14:tracePt t="159132" x="3536950" y="1455738"/>
          <p14:tracePt t="159149" x="3482975" y="1455738"/>
          <p14:tracePt t="159166" x="3446463" y="1455738"/>
          <p14:tracePt t="159182" x="3438525" y="1455738"/>
          <p14:tracePt t="159200" x="3429000" y="1455738"/>
          <p14:tracePt t="159237" x="3419475" y="1455738"/>
          <p14:tracePt t="159249" x="3419475" y="1446213"/>
          <p14:tracePt t="159268" x="3348038" y="1419225"/>
          <p14:tracePt t="159284" x="3259138" y="1401763"/>
          <p14:tracePt t="159301" x="3143250" y="1384300"/>
          <p14:tracePt t="159317" x="3009900" y="1366838"/>
          <p14:tracePt t="159333" x="2894013" y="1366838"/>
          <p14:tracePt t="159350" x="2795588" y="1366838"/>
          <p14:tracePt t="159367" x="2714625" y="1366838"/>
          <p14:tracePt t="159383" x="2625725" y="1357313"/>
          <p14:tracePt t="159401" x="2517775" y="1357313"/>
          <p14:tracePt t="159417" x="2384425" y="1339850"/>
          <p14:tracePt t="159433" x="2241550" y="1339850"/>
          <p14:tracePt t="159450" x="2108200" y="1330325"/>
          <p14:tracePt t="159452" x="2054225" y="1330325"/>
          <p14:tracePt t="159468" x="1973263" y="1322388"/>
          <p14:tracePt t="159485" x="1893888" y="1322388"/>
          <p14:tracePt t="159501" x="1830388" y="1312863"/>
          <p14:tracePt t="159518" x="1758950" y="1312863"/>
          <p14:tracePt t="159534" x="1660525" y="1303338"/>
          <p14:tracePt t="159551" x="1562100" y="1303338"/>
          <p14:tracePt t="159567" x="1490663" y="1303338"/>
          <p14:tracePt t="159584" x="1446213" y="1303338"/>
          <p14:tracePt t="159601" x="1428750" y="1303338"/>
          <p14:tracePt t="159709" x="1438275" y="1303338"/>
          <p14:tracePt t="159717" x="1446213" y="1303338"/>
          <p14:tracePt t="159725" x="1465263" y="1322388"/>
          <p14:tracePt t="159735" x="1482725" y="1322388"/>
          <p14:tracePt t="159751" x="1527175" y="1330325"/>
          <p14:tracePt t="159768" x="1598613" y="1347788"/>
          <p14:tracePt t="159785" x="1652588" y="1347788"/>
          <p14:tracePt t="159802" x="1704975" y="1357313"/>
          <p14:tracePt t="159807" x="1731963" y="1357313"/>
          <p14:tracePt t="159820" x="1758950" y="1357313"/>
          <p14:tracePt t="159853" x="1776413" y="1357313"/>
          <p14:tracePt t="159868" x="1803400" y="1357313"/>
          <p14:tracePt t="159885" x="1847850" y="1357313"/>
          <p14:tracePt t="159903" x="1911350" y="1357313"/>
          <p14:tracePt t="159919" x="1965325" y="1357313"/>
          <p14:tracePt t="159935" x="2000250" y="1357313"/>
          <p14:tracePt t="160005" x="2009775" y="1357313"/>
          <p14:tracePt t="160013" x="2017713" y="1357313"/>
          <p14:tracePt t="160022" x="2027238" y="1357313"/>
          <p14:tracePt t="160036" x="2054225" y="1357313"/>
          <p14:tracePt t="160052" x="2108200" y="1357313"/>
          <p14:tracePt t="160070" x="2179638" y="1357313"/>
          <p14:tracePt t="160086" x="2241550" y="1357313"/>
          <p14:tracePt t="160104" x="2374900" y="1357313"/>
          <p14:tracePt t="160119" x="2589213" y="1357313"/>
          <p14:tracePt t="160136" x="2874963" y="1357313"/>
          <p14:tracePt t="160153" x="3251200" y="1357313"/>
          <p14:tracePt t="160170" x="3509963" y="1357313"/>
          <p14:tracePt t="160172" x="3598863" y="1357313"/>
          <p14:tracePt t="160349" x="3589338" y="1357313"/>
          <p14:tracePt t="160357" x="3571875" y="1357313"/>
          <p14:tracePt t="160372" x="3554413" y="1357313"/>
          <p14:tracePt t="160388" x="3544888" y="1357313"/>
          <p14:tracePt t="160549" x="3536950" y="1357313"/>
          <p14:tracePt t="160564" x="3517900" y="1357313"/>
          <p14:tracePt t="160575" x="3500438" y="1357313"/>
          <p14:tracePt t="160588" x="3465513" y="1374775"/>
          <p14:tracePt t="160605" x="3411538" y="1393825"/>
          <p14:tracePt t="160622" x="3367088" y="1401763"/>
          <p14:tracePt t="160638" x="3357563" y="1411288"/>
          <p14:tracePt t="160672" x="3340100" y="1411288"/>
          <p14:tracePt t="161052" x="3330575" y="1419225"/>
          <p14:tracePt t="161501" x="3340100" y="1419225"/>
          <p14:tracePt t="161509" x="3348038" y="1419225"/>
          <p14:tracePt t="161525" x="3411538" y="1411288"/>
          <p14:tracePt t="161542" x="3571875" y="1366838"/>
          <p14:tracePt t="161559" x="3795713" y="1330325"/>
          <p14:tracePt t="161575" x="4010025" y="1312863"/>
          <p14:tracePt t="161592" x="4179888" y="1312863"/>
          <p14:tracePt t="161609" x="4313238" y="1312863"/>
          <p14:tracePt t="161626" x="4402138" y="1312863"/>
          <p14:tracePt t="161641" x="4483100" y="1312863"/>
          <p14:tracePt t="161657" x="4554538" y="1312863"/>
          <p14:tracePt t="161675" x="4652963" y="1312863"/>
          <p14:tracePt t="161691" x="4705350" y="1312863"/>
          <p14:tracePt t="161708" x="4741863" y="1312863"/>
          <p14:tracePt t="161724" x="4768850" y="1312863"/>
          <p14:tracePt t="161741" x="4795838" y="1312863"/>
          <p14:tracePt t="161758" x="4822825" y="1312863"/>
          <p14:tracePt t="161776" x="4830763" y="1312863"/>
          <p14:tracePt t="161793" x="4840288" y="1312863"/>
          <p14:tracePt t="161810" x="4848225" y="1312863"/>
          <p14:tracePt t="161828" x="4867275" y="1322388"/>
          <p14:tracePt t="161885" x="4875213" y="1322388"/>
          <p14:tracePt t="161929" x="4884738" y="1330325"/>
          <p14:tracePt t="161945" x="4894263" y="1339850"/>
          <p14:tracePt t="161952" x="4911725" y="1347788"/>
          <p14:tracePt t="161963" x="4919663" y="1347788"/>
          <p14:tracePt t="161977" x="4938713" y="1366838"/>
          <p14:tracePt t="161993" x="4946650" y="1374775"/>
          <p14:tracePt t="162017" x="4946650" y="1384300"/>
          <p14:tracePt t="162129" x="4946650" y="1393825"/>
          <p14:tracePt t="162145" x="4946650" y="1401763"/>
          <p14:tracePt t="162152" x="4946650" y="1411288"/>
          <p14:tracePt t="162163" x="4946650" y="1419225"/>
          <p14:tracePt t="162178" x="4911725" y="1428750"/>
          <p14:tracePt t="162194" x="4894263" y="1428750"/>
          <p14:tracePt t="162211" x="4848225" y="1438275"/>
          <p14:tracePt t="162228" x="4830763" y="1438275"/>
          <p14:tracePt t="162244" x="4795838" y="1438275"/>
          <p14:tracePt t="162261" x="4759325" y="1438275"/>
          <p14:tracePt t="162280" x="4652963" y="1438275"/>
          <p14:tracePt t="162296" x="4581525" y="1438275"/>
          <p14:tracePt t="162313" x="4562475" y="1438275"/>
          <p14:tracePt t="162456" x="4572000" y="1446213"/>
          <p14:tracePt t="162464" x="4581525" y="1446213"/>
          <p14:tracePt t="162481" x="4625975" y="1446213"/>
          <p14:tracePt t="162497" x="4652963" y="1446213"/>
          <p14:tracePt t="162512" x="4670425" y="1446213"/>
          <p14:tracePt t="162547" x="4679950" y="1446213"/>
          <p14:tracePt t="162563" x="4687888" y="1446213"/>
          <p14:tracePt t="162580" x="4705350" y="1446213"/>
          <p14:tracePt t="162596" x="4714875" y="1446213"/>
          <p14:tracePt t="162612" x="4724400" y="1446213"/>
          <p14:tracePt t="162632" x="4759325" y="1446213"/>
          <p14:tracePt t="163609" x="4768850" y="1446213"/>
          <p14:tracePt t="163640" x="4768850" y="1438275"/>
          <p14:tracePt t="163649" x="4768850" y="1428750"/>
          <p14:tracePt t="163665" x="4759325" y="1419225"/>
          <p14:tracePt t="163672" x="4751388" y="1411288"/>
          <p14:tracePt t="163684" x="4741863" y="1411288"/>
          <p14:tracePt t="163753" x="4732338" y="1411288"/>
          <p14:tracePt t="163777" x="4724400" y="1411288"/>
          <p14:tracePt t="163785" x="4714875" y="1428750"/>
          <p14:tracePt t="163801" x="4687888" y="1473200"/>
          <p14:tracePt t="163817" x="4670425" y="1517650"/>
          <p14:tracePt t="163835" x="4652963" y="1554163"/>
          <p14:tracePt t="163840" x="4652963" y="1571625"/>
          <p14:tracePt t="163851" x="4643438" y="1616075"/>
          <p14:tracePt t="163869" x="4643438" y="1660525"/>
          <p14:tracePt t="163884" x="4643438" y="1724025"/>
          <p14:tracePt t="163901" x="4643438" y="1847850"/>
          <p14:tracePt t="163918" x="4633913" y="2054225"/>
          <p14:tracePt t="163936" x="4562475" y="2473325"/>
          <p14:tracePt t="163952" x="4473575" y="2874963"/>
          <p14:tracePt t="163968" x="4375150" y="3330575"/>
          <p14:tracePt t="163985" x="4295775" y="3732213"/>
          <p14:tracePt t="164002" x="4241800" y="3990975"/>
          <p14:tracePt t="164018" x="4205288" y="4224338"/>
          <p14:tracePt t="164035" x="4152900" y="4456113"/>
          <p14:tracePt t="164052" x="4044950" y="4724400"/>
          <p14:tracePt t="164069" x="3919538" y="4938713"/>
          <p14:tracePt t="164085" x="3776663" y="5126038"/>
          <p14:tracePt t="164102" x="3652838" y="5276850"/>
          <p14:tracePt t="164120" x="3554413" y="5419725"/>
          <p14:tracePt t="164137" x="3527425" y="5456238"/>
          <p14:tracePt t="164153" x="3517900" y="5473700"/>
          <p14:tracePt t="164170" x="3465513" y="5510213"/>
          <p14:tracePt t="164186" x="3394075" y="5581650"/>
          <p14:tracePt t="164202" x="3295650" y="5634038"/>
          <p14:tracePt t="164219" x="3232150" y="5688013"/>
          <p14:tracePt t="164236" x="3152775" y="5732463"/>
          <p14:tracePt t="164252" x="3108325" y="5759450"/>
          <p14:tracePt t="164272" x="3027363" y="5768975"/>
          <p14:tracePt t="164288" x="2973388" y="5768975"/>
          <p14:tracePt t="164304" x="2911475" y="5768975"/>
          <p14:tracePt t="164321" x="2830513" y="5768975"/>
          <p14:tracePt t="164337" x="2732088" y="5768975"/>
          <p14:tracePt t="164353" x="2643188" y="5759450"/>
          <p14:tracePt t="164371" x="2608263" y="5751513"/>
          <p14:tracePt t="164386" x="2562225" y="5732463"/>
          <p14:tracePt t="164403" x="2527300" y="5697538"/>
          <p14:tracePt t="164420" x="2500313" y="5661025"/>
          <p14:tracePt t="164437" x="2482850" y="5634038"/>
          <p14:tracePt t="164453" x="2482850" y="5589588"/>
          <p14:tracePt t="164472" x="2482850" y="5510213"/>
          <p14:tracePt t="164488" x="2482850" y="5456238"/>
          <p14:tracePt t="164504" x="2465388" y="5419725"/>
          <p14:tracePt t="164520" x="2455863" y="5367338"/>
          <p14:tracePt t="164538" x="2446338" y="5322888"/>
          <p14:tracePt t="164554" x="2446338" y="5295900"/>
          <p14:tracePt t="164571" x="2446338" y="5276850"/>
          <p14:tracePt t="164587" x="2465388" y="5268913"/>
          <p14:tracePt t="164604" x="2500313" y="5251450"/>
          <p14:tracePt t="164620" x="2517775" y="5251450"/>
          <p14:tracePt t="164638" x="2527300" y="5251450"/>
          <p14:tracePt t="164701" x="2527300" y="5241925"/>
          <p14:tracePt t="164709" x="2527300" y="5224463"/>
          <p14:tracePt t="164721" x="2527300" y="5197475"/>
          <p14:tracePt t="164740" x="2527300" y="5099050"/>
          <p14:tracePt t="164756" x="2527300" y="5054600"/>
          <p14:tracePt t="164773" x="2500313" y="5000625"/>
          <p14:tracePt t="164788" x="2490788" y="4983163"/>
          <p14:tracePt t="164805" x="2482850" y="4973638"/>
          <p14:tracePt t="164821" x="2482850" y="4956175"/>
          <p14:tracePt t="165029" x="2490788" y="4956175"/>
          <p14:tracePt t="165037" x="2509838" y="4956175"/>
          <p14:tracePt t="165044" x="2517775" y="4956175"/>
          <p14:tracePt t="165055" x="2544763" y="4956175"/>
          <p14:tracePt t="165072" x="2625725" y="4929188"/>
          <p14:tracePt t="165089" x="2679700" y="4911725"/>
          <p14:tracePt t="165106" x="2768600" y="4902200"/>
          <p14:tracePt t="165108" x="2813050" y="4902200"/>
          <p14:tracePt t="165124" x="2919413" y="4902200"/>
          <p14:tracePt t="165141" x="3081338" y="4884738"/>
          <p14:tracePt t="165157" x="3286125" y="4867275"/>
          <p14:tracePt t="165173" x="3527425" y="4830763"/>
          <p14:tracePt t="165190" x="3776663" y="4795838"/>
          <p14:tracePt t="165206" x="3946525" y="4776788"/>
          <p14:tracePt t="165223" x="3973513" y="4776788"/>
          <p14:tracePt t="165277" x="3983038" y="4776788"/>
          <p14:tracePt t="165300" x="3973513" y="4776788"/>
          <p14:tracePt t="165309" x="3973513" y="4786313"/>
          <p14:tracePt t="165325" x="3919538" y="4803775"/>
          <p14:tracePt t="165340" x="3867150" y="4813300"/>
          <p14:tracePt t="165357" x="3795713" y="4830763"/>
          <p14:tracePt t="165374" x="3625850" y="4848225"/>
          <p14:tracePt t="165390" x="3455988" y="4867275"/>
          <p14:tracePt t="165408" x="3394075" y="4867275"/>
          <p14:tracePt t="165424" x="3322638" y="4867275"/>
          <p14:tracePt t="165441" x="3251200" y="4867275"/>
          <p14:tracePt t="165457" x="3179763" y="4867275"/>
          <p14:tracePt t="165475" x="3152775" y="4867275"/>
          <p14:tracePt t="165477" x="3143250" y="4867275"/>
          <p14:tracePt t="165492" x="3133725" y="4867275"/>
          <p14:tracePt t="165509" x="3108325" y="4875213"/>
          <p14:tracePt t="165524" x="3098800" y="4884738"/>
          <p14:tracePt t="165541" x="3081338" y="4894263"/>
          <p14:tracePt t="165558" x="3036888" y="4919663"/>
          <p14:tracePt t="165574" x="2990850" y="4973638"/>
          <p14:tracePt t="165591" x="2894013" y="5027613"/>
          <p14:tracePt t="165608" x="2830513" y="5062538"/>
          <p14:tracePt t="165624" x="2751138" y="5108575"/>
          <p14:tracePt t="165641" x="2705100" y="5116513"/>
          <p14:tracePt t="165660" x="2633663" y="5143500"/>
          <p14:tracePt t="165676" x="2589213" y="5160963"/>
          <p14:tracePt t="165693" x="2517775" y="5180013"/>
          <p14:tracePt t="165708" x="2438400" y="5205413"/>
          <p14:tracePt t="165725" x="2384425" y="5214938"/>
          <p14:tracePt t="165743" x="2330450" y="5224463"/>
          <p14:tracePt t="165759" x="2286000" y="5224463"/>
          <p14:tracePt t="165775" x="2276475" y="5224463"/>
          <p14:tracePt t="165792" x="2259013" y="5224463"/>
          <p14:tracePt t="165809" x="2224088" y="5232400"/>
          <p14:tracePt t="165825" x="2205038" y="5232400"/>
          <p14:tracePt t="165844" x="2179638" y="5241925"/>
          <p14:tracePt t="165860" x="2170113" y="5241925"/>
          <p14:tracePt t="166004" x="2179638" y="5241925"/>
          <p14:tracePt t="166013" x="2205038" y="5241925"/>
          <p14:tracePt t="166028" x="2268538" y="5241925"/>
          <p14:tracePt t="166045" x="2330450" y="5241925"/>
          <p14:tracePt t="166060" x="2401888" y="5241925"/>
          <p14:tracePt t="166076" x="2473325" y="5241925"/>
          <p14:tracePt t="166093" x="2562225" y="5241925"/>
          <p14:tracePt t="166110" x="2670175" y="5241925"/>
          <p14:tracePt t="166126" x="2803525" y="5241925"/>
          <p14:tracePt t="166144" x="2965450" y="5232400"/>
          <p14:tracePt t="166160" x="3125788" y="5205413"/>
          <p14:tracePt t="166177" x="3276600" y="5170488"/>
          <p14:tracePt t="166194" x="3367088" y="5160963"/>
          <p14:tracePt t="166211" x="3394075" y="5143500"/>
          <p14:tracePt t="166212" x="3402013" y="5143500"/>
          <p14:tracePt t="166228" x="3411538" y="5143500"/>
          <p14:tracePt t="166245" x="3429000" y="5143500"/>
          <p14:tracePt t="166261" x="3455988" y="5143500"/>
          <p14:tracePt t="166278" x="3517900" y="5143500"/>
          <p14:tracePt t="166294" x="3589338" y="5143500"/>
          <p14:tracePt t="166310" x="3643313" y="5143500"/>
          <p14:tracePt t="166328" x="3679825" y="5143500"/>
          <p14:tracePt t="166365" x="3687763" y="5143500"/>
          <p14:tracePt t="166377" x="3697288" y="5143500"/>
          <p14:tracePt t="166396" x="3724275" y="5143500"/>
          <p14:tracePt t="166412" x="3741738" y="5143500"/>
          <p14:tracePt t="166428" x="3776663" y="5143500"/>
          <p14:tracePt t="166445" x="3803650" y="5143500"/>
          <p14:tracePt t="166461" x="3813175" y="5143500"/>
          <p14:tracePt t="166813" x="3830638" y="5143500"/>
          <p14:tracePt t="166829" x="3857625" y="5143500"/>
          <p14:tracePt t="166836" x="3875088" y="5143500"/>
          <p14:tracePt t="166847" x="3902075" y="5143500"/>
          <p14:tracePt t="166863" x="3973513" y="5143500"/>
          <p14:tracePt t="166868" x="4000500" y="5143500"/>
          <p14:tracePt t="166880" x="4027488" y="5143500"/>
          <p14:tracePt t="166896" x="4116388" y="5143500"/>
          <p14:tracePt t="166913" x="4232275" y="5160963"/>
          <p14:tracePt t="166932" x="4419600" y="5180013"/>
          <p14:tracePt t="166948" x="4562475" y="5180013"/>
          <p14:tracePt t="166965" x="4697413" y="5180013"/>
          <p14:tracePt t="166980" x="4776788" y="5180013"/>
          <p14:tracePt t="166997" x="4813300" y="5180013"/>
          <p14:tracePt t="167030" x="4830763" y="5180013"/>
          <p14:tracePt t="167047" x="4857750" y="5180013"/>
          <p14:tracePt t="167064" x="4875213" y="5180013"/>
          <p14:tracePt t="167080" x="4884738" y="5180013"/>
          <p14:tracePt t="169741" x="4894263" y="5180013"/>
          <p14:tracePt t="169755" x="4867275" y="5187950"/>
          <p14:tracePt t="169763" x="4830763" y="5197475"/>
          <p14:tracePt t="169773" x="4751388" y="5205413"/>
          <p14:tracePt t="169789" x="4545013" y="5241925"/>
          <p14:tracePt t="169806" x="4303713" y="5276850"/>
          <p14:tracePt t="169822" x="4071938" y="5322888"/>
          <p14:tracePt t="169841" x="3902075" y="5367338"/>
          <p14:tracePt t="169858" x="3803650" y="5384800"/>
          <p14:tracePt t="169875" x="3724275" y="5402263"/>
          <p14:tracePt t="169892" x="3660775" y="5411788"/>
          <p14:tracePt t="169908" x="3616325" y="5411788"/>
          <p14:tracePt t="169925" x="3581400" y="5411788"/>
          <p14:tracePt t="169942" x="3554413" y="5411788"/>
          <p14:tracePt t="169958" x="3544888" y="5411788"/>
          <p14:tracePt t="170309" x="3554413" y="5411788"/>
          <p14:tracePt t="170549" x="3562350" y="5411788"/>
          <p14:tracePt t="170557" x="3571875" y="5411788"/>
          <p14:tracePt t="170693" x="3536950" y="5411788"/>
          <p14:tracePt t="170701" x="3490913" y="5419725"/>
          <p14:tracePt t="170712" x="3473450" y="5419725"/>
          <p14:tracePt t="170731" x="3357563" y="5438775"/>
          <p14:tracePt t="170745" x="3179763" y="5465763"/>
          <p14:tracePt t="170761" x="2938463" y="5500688"/>
          <p14:tracePt t="170776" x="2697163" y="5554663"/>
          <p14:tracePt t="170793" x="2517775" y="5581650"/>
          <p14:tracePt t="170809" x="2401888" y="5599113"/>
          <p14:tracePt t="170827" x="2312988" y="5599113"/>
          <p14:tracePt t="170843" x="2259013" y="5599113"/>
          <p14:tracePt t="170860" x="2197100" y="5599113"/>
          <p14:tracePt t="170876" x="2108200" y="5608638"/>
          <p14:tracePt t="170895" x="2000250" y="5626100"/>
          <p14:tracePt t="170912" x="1911350" y="5643563"/>
          <p14:tracePt t="170917" x="1866900" y="5661025"/>
          <p14:tracePt t="170929" x="1857375" y="5661025"/>
          <p14:tracePt t="170945" x="1822450" y="5670550"/>
          <p14:tracePt t="170963" x="1776413" y="5680075"/>
          <p14:tracePt t="170964" x="1768475" y="5680075"/>
          <p14:tracePt t="170980" x="1724025" y="5680075"/>
          <p14:tracePt t="170996" x="1687513" y="5688013"/>
          <p14:tracePt t="171013" x="1625600" y="5688013"/>
          <p14:tracePt t="171030" x="1589088" y="5697538"/>
          <p14:tracePt t="171046" x="1581150" y="5697538"/>
          <p14:tracePt t="171093" x="1562100" y="5697538"/>
          <p14:tracePt t="171101" x="1544638" y="5697538"/>
          <p14:tracePt t="171113" x="1527175" y="5697538"/>
          <p14:tracePt t="171130" x="1500188" y="5688013"/>
          <p14:tracePt t="171148" x="1465263" y="5680075"/>
          <p14:tracePt t="171164" x="1455738" y="5680075"/>
          <p14:tracePt t="171197" x="1438275" y="5680075"/>
          <p14:tracePt t="171230" x="1428750" y="5670550"/>
          <p14:tracePt t="171247" x="1428750" y="5661025"/>
          <p14:tracePt t="171264" x="1419225" y="5653088"/>
          <p14:tracePt t="171280" x="1411288" y="5653088"/>
          <p14:tracePt t="171919" x="1401763" y="5634038"/>
          <p14:tracePt t="171933" x="1401763" y="5626100"/>
          <p14:tracePt t="171957" x="1401763" y="5616575"/>
          <p14:tracePt t="171972" x="1401763" y="5608638"/>
          <p14:tracePt t="171980" x="1401763" y="5599113"/>
          <p14:tracePt t="171989" x="1393825" y="5581650"/>
          <p14:tracePt t="172001" x="1384300" y="5581650"/>
          <p14:tracePt t="172015" x="1384300" y="5572125"/>
          <p14:tracePt t="172032" x="1384300" y="5562600"/>
          <p14:tracePt t="172050" x="1384300" y="5554663"/>
          <p14:tracePt t="172067" x="1384300" y="5537200"/>
          <p14:tracePt t="172102" x="1384300" y="5527675"/>
          <p14:tracePt t="172117" x="1384300" y="5510213"/>
          <p14:tracePt t="172641" x="1384300" y="5500688"/>
          <p14:tracePt t="172817" x="1393825" y="5500688"/>
          <p14:tracePt t="172824" x="1393825" y="5510213"/>
          <p14:tracePt t="172837" x="1411288" y="5518150"/>
          <p14:tracePt t="172853" x="1419225" y="5518150"/>
          <p14:tracePt t="172870" x="1438275" y="5518150"/>
          <p14:tracePt t="172888" x="1509713" y="5527675"/>
          <p14:tracePt t="172904" x="1571625" y="5545138"/>
          <p14:tracePt t="172920" x="1652588" y="5562600"/>
          <p14:tracePt t="172937" x="1697038" y="5572125"/>
          <p14:tracePt t="172954" x="1714500" y="5581650"/>
          <p14:tracePt t="172970" x="1741488" y="5581650"/>
          <p14:tracePt t="173704" x="1751013" y="5581650"/>
          <p14:tracePt t="173720" x="1768475" y="5581650"/>
          <p14:tracePt t="173729" x="1785938" y="5581650"/>
          <p14:tracePt t="173741" x="1812925" y="5581650"/>
          <p14:tracePt t="173757" x="1839913" y="5572125"/>
          <p14:tracePt t="173774" x="1866900" y="5572125"/>
          <p14:tracePt t="173833" x="1874838" y="5572125"/>
          <p14:tracePt t="173841" x="1884363" y="5572125"/>
          <p14:tracePt t="173858" x="1911350" y="5562600"/>
          <p14:tracePt t="173875" x="1965325" y="5554663"/>
          <p14:tracePt t="173891" x="2027238" y="5554663"/>
          <p14:tracePt t="173908" x="2081213" y="5545138"/>
          <p14:tracePt t="173924" x="2098675" y="5545138"/>
          <p14:tracePt t="174273" x="2108200" y="5545138"/>
          <p14:tracePt t="174281" x="2116138" y="5545138"/>
          <p14:tracePt t="174297" x="2108200" y="5545138"/>
          <p14:tracePt t="174309" x="2089150" y="5537200"/>
          <p14:tracePt t="174327" x="2044700" y="5518150"/>
          <p14:tracePt t="174360" x="2044700" y="5483225"/>
          <p14:tracePt t="174377" x="2044700" y="5438775"/>
          <p14:tracePt t="174393" x="2054225" y="5394325"/>
          <p14:tracePt t="174410" x="2071688" y="5330825"/>
          <p14:tracePt t="174427" x="2071688" y="5259388"/>
          <p14:tracePt t="174443" x="2089150" y="5205413"/>
          <p14:tracePt t="174461" x="2098675" y="5187950"/>
          <p14:tracePt t="174466" x="2108200" y="5170488"/>
          <p14:tracePt t="174477" x="2116138" y="5160963"/>
          <p14:tracePt t="174494" x="2133600" y="5153025"/>
          <p14:tracePt t="174512" x="2179638" y="5143500"/>
          <p14:tracePt t="174529" x="2205038" y="5126038"/>
          <p14:tracePt t="174544" x="2224088" y="5126038"/>
          <p14:tracePt t="174561" x="2241550" y="5126038"/>
          <p14:tracePt t="184681" x="2251075" y="5126038"/>
          <p14:tracePt t="184697" x="2241550" y="5126038"/>
          <p14:tracePt t="184705" x="2224088" y="5143500"/>
          <p14:tracePt t="184718" x="2224088" y="5160963"/>
          <p14:tracePt t="184736" x="2224088" y="5180013"/>
          <p14:tracePt t="184752" x="2224088" y="5187950"/>
          <p14:tracePt t="184768" x="2214563" y="5197475"/>
          <p14:tracePt t="184825" x="2214563" y="5205413"/>
          <p14:tracePt t="184857" x="2205038" y="5224463"/>
          <p14:tracePt t="184864" x="2197100" y="5241925"/>
          <p14:tracePt t="184873" x="2187575" y="5251450"/>
          <p14:tracePt t="184885" x="2187575" y="5259388"/>
          <p14:tracePt t="184901" x="2160588" y="5286375"/>
          <p14:tracePt t="184920" x="2133600" y="5357813"/>
          <p14:tracePt t="184937" x="2108200" y="5438775"/>
          <p14:tracePt t="184953" x="2044700" y="5554663"/>
          <p14:tracePt t="184969" x="1990725" y="5634038"/>
          <p14:tracePt t="184985" x="1965325" y="5653088"/>
          <p14:tracePt t="185241" x="1955800" y="5653088"/>
          <p14:tracePt t="185308" x="1946275" y="5653088"/>
          <p14:tracePt t="185325" x="1919288" y="5653088"/>
          <p14:tracePt t="185333" x="1874838" y="5653088"/>
          <p14:tracePt t="185341" x="1857375" y="5653088"/>
          <p14:tracePt t="185353" x="1839913" y="5653088"/>
          <p14:tracePt t="185370" x="1758950" y="5653088"/>
          <p14:tracePt t="185388" x="1598613" y="5634038"/>
          <p14:tracePt t="185403" x="1544638" y="5634038"/>
          <p14:tracePt t="185669" x="1536700" y="5626100"/>
          <p14:tracePt t="185676" x="1527175" y="5626100"/>
          <p14:tracePt t="186141" x="1527175" y="5634038"/>
          <p14:tracePt t="186149" x="1527175" y="5653088"/>
          <p14:tracePt t="186159" x="1527175" y="5680075"/>
          <p14:tracePt t="186173" x="1536700" y="5741988"/>
          <p14:tracePt t="186191" x="1544638" y="5830888"/>
          <p14:tracePt t="186206" x="1562100" y="5929313"/>
          <p14:tracePt t="186223" x="1571625" y="6018213"/>
          <p14:tracePt t="186240" x="1589088" y="6072188"/>
          <p14:tracePt t="186257" x="1589088" y="6089650"/>
          <p14:tracePt t="186274" x="1589088" y="6116638"/>
          <p14:tracePt t="187549" x="1598613" y="6116638"/>
          <p14:tracePt t="187565" x="1608138" y="6116638"/>
          <p14:tracePt t="187572" x="1608138" y="6099175"/>
          <p14:tracePt t="187582" x="1616075" y="6081713"/>
          <p14:tracePt t="187596" x="1633538" y="6018213"/>
          <p14:tracePt t="187613" x="1652588" y="5938838"/>
          <p14:tracePt t="187629" x="1670050" y="5875338"/>
          <p14:tracePt t="187635" x="1670050" y="5857875"/>
          <p14:tracePt t="187653" x="1670050" y="5848350"/>
          <p14:tracePt t="187663" x="1670050" y="5840413"/>
          <p14:tracePt t="187680" x="1670050" y="5830888"/>
          <p14:tracePt t="187696" x="1670050" y="5822950"/>
          <p14:tracePt t="187713" x="1679575" y="5813425"/>
          <p14:tracePt t="187746" x="1679575" y="5795963"/>
          <p14:tracePt t="187763" x="1679575" y="5786438"/>
          <p14:tracePt t="187825" x="1679575" y="5776913"/>
          <p14:tracePt t="187832" x="1679575" y="5768975"/>
          <p14:tracePt t="187881" x="1679575" y="5759450"/>
          <p14:tracePt t="187888" x="1687513" y="5759450"/>
          <p14:tracePt t="187913" x="1687513" y="5751513"/>
          <p14:tracePt t="187920" x="1687513" y="5741988"/>
          <p14:tracePt t="187937" x="1697038" y="5732463"/>
          <p14:tracePt t="187947" x="1697038" y="5715000"/>
          <p14:tracePt t="187964" x="1697038" y="5705475"/>
          <p14:tracePt t="187981" x="1704975" y="5697538"/>
          <p14:tracePt t="187998" x="1704975" y="5680075"/>
          <p14:tracePt t="188160" x="1714500" y="5680075"/>
          <p14:tracePt t="188176" x="1714500" y="5670550"/>
          <p14:tracePt t="188200" x="1724025" y="5661025"/>
          <p14:tracePt t="188208" x="1724025" y="5653088"/>
          <p14:tracePt t="188218" x="1724025" y="5643563"/>
          <p14:tracePt t="188235" x="1724025" y="5634038"/>
          <p14:tracePt t="188248" x="1731963" y="5634038"/>
          <p14:tracePt t="188267" x="1731963" y="5626100"/>
          <p14:tracePt t="188384" x="1731963" y="5616575"/>
          <p14:tracePt t="188417" x="1741488" y="5616575"/>
          <p14:tracePt t="188913" x="1741488" y="5608638"/>
          <p14:tracePt t="188920" x="1741488" y="5599113"/>
          <p14:tracePt t="191285" x="1741488" y="5589588"/>
          <p14:tracePt t="191317" x="1741488" y="5581650"/>
          <p14:tracePt t="191364" x="1741488" y="5572125"/>
          <p14:tracePt t="191380" x="1731963" y="5572125"/>
          <p14:tracePt t="191397" x="1731963" y="5562600"/>
          <p14:tracePt t="191412" x="1724025" y="5562600"/>
          <p14:tracePt t="191420" x="1714500" y="5554663"/>
          <p14:tracePt t="191460" x="1704975" y="5545138"/>
          <p14:tracePt t="191468" x="1697038" y="5545138"/>
          <p14:tracePt t="193777" x="1687513" y="5545138"/>
          <p14:tracePt t="193809" x="1687513" y="5537200"/>
          <p14:tracePt t="194341" x="1687513" y="5527675"/>
          <p14:tracePt t="194612" x="1697038" y="5518150"/>
          <p14:tracePt t="195956" x="1704975" y="5518150"/>
          <p14:tracePt t="195964" x="1714500" y="5527675"/>
          <p14:tracePt t="195981" x="1731963" y="5545138"/>
          <p14:tracePt t="195996" x="1751013" y="5545138"/>
          <p14:tracePt t="196013" x="1768475" y="5554663"/>
          <p14:tracePt t="196417" x="1776413" y="5554663"/>
          <p14:tracePt t="196544" x="1785938" y="5554663"/>
          <p14:tracePt t="196737" x="1795463" y="5554663"/>
          <p14:tracePt t="196856" x="1803400" y="5554663"/>
          <p14:tracePt t="197953" x="1812925" y="5554663"/>
          <p14:tracePt t="197976" x="1822450" y="5554663"/>
          <p14:tracePt t="197985" x="1822450" y="5545138"/>
          <p14:tracePt t="197993" x="1822450" y="5537200"/>
          <p14:tracePt t="198008" x="1822450" y="5527675"/>
          <p14:tracePt t="198020" x="1830388" y="5527675"/>
          <p14:tracePt t="198037" x="1830388" y="5518150"/>
          <p14:tracePt t="198417" x="1822450" y="5518150"/>
          <p14:tracePt t="198449" x="1822450" y="5527675"/>
          <p14:tracePt t="198457" x="1812925" y="5527675"/>
          <p14:tracePt t="198472" x="1812925" y="5537200"/>
          <p14:tracePt t="198489" x="1803400" y="5554663"/>
          <p14:tracePt t="198506" x="1803400" y="5562600"/>
          <p14:tracePt t="198545" x="1795463" y="5572125"/>
          <p14:tracePt t="198552" x="1785938" y="5572125"/>
          <p14:tracePt t="198576" x="1776413" y="5581650"/>
          <p14:tracePt t="198640" x="1776413" y="5589588"/>
          <p14:tracePt t="198672" x="1768475" y="5589588"/>
          <p14:tracePt t="198824" x="1776413" y="5589588"/>
          <p14:tracePt t="198832" x="1785938" y="5589588"/>
          <p14:tracePt t="198843" x="1795463" y="5589588"/>
          <p14:tracePt t="198857" x="1847850" y="5589588"/>
          <p14:tracePt t="198874" x="1901825" y="5589588"/>
          <p14:tracePt t="198891" x="2000250" y="5589588"/>
          <p14:tracePt t="198909" x="2098675" y="5589588"/>
          <p14:tracePt t="198924" x="2187575" y="5589588"/>
          <p14:tracePt t="198941" x="2205038" y="5589588"/>
          <p14:tracePt t="198997" x="2224088" y="5589588"/>
          <p14:tracePt t="199004" x="2241550" y="5589588"/>
          <p14:tracePt t="199012" x="2251075" y="5589588"/>
          <p14:tracePt t="199025" x="2268538" y="5589588"/>
          <p14:tracePt t="199041" x="2322513" y="5589588"/>
          <p14:tracePt t="199060" x="2438400" y="5589588"/>
          <p14:tracePt t="199076" x="2500313" y="5589588"/>
          <p14:tracePt t="199092" x="2571750" y="5589588"/>
          <p14:tracePt t="199108" x="2625725" y="5589588"/>
          <p14:tracePt t="199126" x="2679700" y="5589588"/>
          <p14:tracePt t="199142" x="2724150" y="5589588"/>
          <p14:tracePt t="199159" x="2759075" y="5589588"/>
          <p14:tracePt t="199175" x="2813050" y="5589588"/>
          <p14:tracePt t="199192" x="2867025" y="5589588"/>
          <p14:tracePt t="199209" x="2928938" y="5589588"/>
          <p14:tracePt t="199225" x="2990850" y="5589588"/>
          <p14:tracePt t="199231" x="3009900" y="5589588"/>
          <p14:tracePt t="199243" x="3027363" y="5589588"/>
          <p14:tracePt t="199260" x="3071813" y="5589588"/>
          <p14:tracePt t="199276" x="3108325" y="5589588"/>
          <p14:tracePt t="199292" x="3143250" y="5589588"/>
          <p14:tracePt t="199309" x="3170238" y="5589588"/>
          <p14:tracePt t="199326" x="3187700" y="5589588"/>
          <p14:tracePt t="199342" x="3214688" y="5589588"/>
          <p14:tracePt t="199360" x="3232150" y="5589588"/>
          <p14:tracePt t="199376" x="3259138" y="5589588"/>
          <p14:tracePt t="199392" x="3276600" y="5589588"/>
          <p14:tracePt t="199409" x="3313113" y="5589588"/>
          <p14:tracePt t="199428" x="3330575" y="5589588"/>
          <p14:tracePt t="199443" x="3340100" y="5589588"/>
          <p14:tracePt t="199588" x="3313113" y="5589588"/>
          <p14:tracePt t="199597" x="3286125" y="5589588"/>
          <p14:tracePt t="199611" x="3232150" y="5589588"/>
          <p14:tracePt t="199629" x="3125788" y="5572125"/>
          <p14:tracePt t="199644" x="2973388" y="5572125"/>
          <p14:tracePt t="199661" x="2795588" y="5572125"/>
          <p14:tracePt t="199678" x="2598738" y="5572125"/>
          <p14:tracePt t="199694" x="2411413" y="5572125"/>
          <p14:tracePt t="199710" x="2251075" y="5554663"/>
          <p14:tracePt t="199727" x="2133600" y="5537200"/>
          <p14:tracePt t="199733" x="2071688" y="5527675"/>
          <p14:tracePt t="199744" x="2009775" y="5518150"/>
          <p14:tracePt t="199761" x="1911350" y="5510213"/>
          <p14:tracePt t="199780" x="1830388" y="5500688"/>
          <p14:tracePt t="199796" x="1776413" y="5500688"/>
          <p14:tracePt t="199812" x="1704975" y="5500688"/>
          <p14:tracePt t="199828" x="1652588" y="5500688"/>
          <p14:tracePt t="199845" x="1598613" y="5500688"/>
          <p14:tracePt t="199861" x="1562100" y="5500688"/>
          <p14:tracePt t="199878" x="1536700" y="5491163"/>
          <p14:tracePt t="199894" x="1500188" y="5491163"/>
          <p14:tracePt t="199911" x="1482725" y="5483225"/>
          <p14:tracePt t="199928" x="1473200" y="5483225"/>
          <p14:tracePt t="200076" x="1490663" y="5483225"/>
          <p14:tracePt t="200084" x="1509713" y="5483225"/>
          <p14:tracePt t="200095" x="1527175" y="5483225"/>
          <p14:tracePt t="200112" x="1571625" y="5483225"/>
          <p14:tracePt t="200129" x="1616075" y="5483225"/>
          <p14:tracePt t="200145" x="1687513" y="5483225"/>
          <p14:tracePt t="200148" x="1741488" y="5483225"/>
          <p14:tracePt t="200164" x="1839913" y="5483225"/>
          <p14:tracePt t="200181" x="1919288" y="5483225"/>
          <p14:tracePt t="200196" x="1990725" y="5483225"/>
          <p14:tracePt t="200213" x="2071688" y="5483225"/>
          <p14:tracePt t="200230" x="2143125" y="5483225"/>
          <p14:tracePt t="200236" x="2179638" y="5483225"/>
          <p14:tracePt t="200247" x="2214563" y="5483225"/>
          <p14:tracePt t="200263" x="2295525" y="5500688"/>
          <p14:tracePt t="200279" x="2384425" y="5510213"/>
          <p14:tracePt t="200296" x="2455863" y="5518150"/>
          <p14:tracePt t="200313" x="2536825" y="5527675"/>
          <p14:tracePt t="200332" x="2608263" y="5527675"/>
          <p14:tracePt t="200348" x="2652713" y="5527675"/>
          <p14:tracePt t="200365" x="2670175" y="5537200"/>
          <p14:tracePt t="200381" x="2687638" y="5537200"/>
          <p14:tracePt t="200397" x="2732088" y="5537200"/>
          <p14:tracePt t="200414" x="2751138" y="5545138"/>
          <p14:tracePt t="200431" x="2786063" y="5554663"/>
          <p14:tracePt t="200447" x="2813050" y="5554663"/>
          <p14:tracePt t="200463" x="2857500" y="5554663"/>
          <p14:tracePt t="200481" x="2874963" y="5554663"/>
          <p14:tracePt t="200497" x="2894013" y="5554663"/>
          <p14:tracePt t="200514" x="2911475" y="5554663"/>
          <p14:tracePt t="200516" x="2919413" y="5554663"/>
          <p14:tracePt t="200532" x="2938463" y="5554663"/>
          <p14:tracePt t="200548" x="2973388" y="5554663"/>
          <p14:tracePt t="200564" x="3027363" y="5562600"/>
          <p14:tracePt t="200581" x="3071813" y="5572125"/>
          <p14:tracePt t="200597" x="3098800" y="5572125"/>
          <p14:tracePt t="200614" x="3108325" y="5572125"/>
          <p14:tracePt t="200631" x="3116263" y="5572125"/>
          <p14:tracePt t="201142" x="3125788" y="5572125"/>
          <p14:tracePt t="201164" x="3116263" y="5572125"/>
          <p14:tracePt t="201172" x="3081338" y="5572125"/>
          <p14:tracePt t="201183" x="3017838" y="5572125"/>
          <p14:tracePt t="201200" x="2840038" y="5572125"/>
          <p14:tracePt t="201216" x="2633663" y="5562600"/>
          <p14:tracePt t="201233" x="2455863" y="5545138"/>
          <p14:tracePt t="201252" x="2259013" y="5527675"/>
          <p14:tracePt t="201268" x="2179638" y="5527675"/>
          <p14:tracePt t="201284" x="2081213" y="5527675"/>
          <p14:tracePt t="201300" x="1973263" y="5527675"/>
          <p14:tracePt t="201317" x="1847850" y="5527675"/>
          <p14:tracePt t="201334" x="1731963" y="5527675"/>
          <p14:tracePt t="201350" x="1643063" y="5527675"/>
          <p14:tracePt t="201367" x="1608138" y="5527675"/>
          <p14:tracePt t="201620" x="1616075" y="5527675"/>
          <p14:tracePt t="201628" x="1625600" y="5527675"/>
          <p14:tracePt t="201892" x="1633538" y="5527675"/>
          <p14:tracePt t="201908" x="1643063" y="5527675"/>
          <p14:tracePt t="201916" x="1652588" y="5527675"/>
          <p14:tracePt t="205652" x="1660525" y="5527675"/>
          <p14:tracePt t="205684" x="1670050" y="5527675"/>
          <p14:tracePt t="205701" x="1679575" y="5527675"/>
          <p14:tracePt t="205708" x="1687513" y="5527675"/>
          <p14:tracePt t="205720" x="1697038" y="5527675"/>
          <p14:tracePt t="205735" x="1714500" y="5527675"/>
          <p14:tracePt t="205751" x="1803400" y="5527675"/>
          <p14:tracePt t="205769" x="1919288" y="5527675"/>
          <p14:tracePt t="205785" x="2044700" y="5527675"/>
          <p14:tracePt t="205787" x="2108200" y="5537200"/>
          <p14:tracePt t="205801" x="2152650" y="5537200"/>
          <p14:tracePt t="205807" x="2187575" y="5537200"/>
          <p14:tracePt t="205820" x="2224088" y="5537200"/>
          <p14:tracePt t="205836" x="2241550" y="5537200"/>
          <p14:tracePt t="205852" x="2259013" y="5537200"/>
          <p14:tracePt t="205867" x="2286000" y="5537200"/>
          <p14:tracePt t="205884" x="2303463" y="5537200"/>
          <p14:tracePt t="205902" x="2330450" y="5537200"/>
          <p14:tracePt t="205919" x="2357438" y="5537200"/>
          <p14:tracePt t="205935" x="2384425" y="5537200"/>
          <p14:tracePt t="205952" x="2401888" y="5537200"/>
          <p14:tracePt t="205971" x="2446338" y="5537200"/>
          <p14:tracePt t="205985" x="2455863" y="5537200"/>
          <p14:tracePt t="206004" x="2517775" y="5537200"/>
          <p14:tracePt t="206020" x="2571750" y="5537200"/>
          <p14:tracePt t="206036" x="2598738" y="5537200"/>
          <p14:tracePt t="206052" x="2633663" y="5537200"/>
          <p14:tracePt t="206071" x="2679700" y="5527675"/>
          <p14:tracePt t="206088" x="2714625" y="5518150"/>
          <p14:tracePt t="206104" x="2741613" y="5518150"/>
          <p14:tracePt t="206120" x="2768600" y="5518150"/>
          <p14:tracePt t="206136" x="2795588" y="5518150"/>
          <p14:tracePt t="206153" x="2813050" y="5518150"/>
          <p14:tracePt t="206170" x="2840038" y="5518150"/>
          <p14:tracePt t="206186" x="2857500" y="5518150"/>
          <p14:tracePt t="206203" x="2901950" y="5518150"/>
          <p14:tracePt t="206220" x="2946400" y="5518150"/>
          <p14:tracePt t="206237" x="2990850" y="5518150"/>
          <p14:tracePt t="206253" x="3017838" y="5518150"/>
          <p14:tracePt t="206255" x="3027363" y="5518150"/>
          <p14:tracePt t="206272" x="3054350" y="5518150"/>
          <p14:tracePt t="206288" x="3071813" y="5518150"/>
          <p14:tracePt t="206304" x="3089275" y="5518150"/>
          <p14:tracePt t="206321" x="3125788" y="5518150"/>
          <p14:tracePt t="206336" x="3160713" y="5518150"/>
          <p14:tracePt t="206353" x="3187700" y="5518150"/>
          <p14:tracePt t="206369" x="3205163" y="5527675"/>
          <p14:tracePt t="206386" x="3214688" y="5527675"/>
          <p14:tracePt t="206402" x="3232150" y="5527675"/>
          <p14:tracePt t="206419" x="3241675" y="5527675"/>
          <p14:tracePt t="206436" x="3259138" y="5527675"/>
          <p14:tracePt t="206453" x="3286125" y="5527675"/>
          <p14:tracePt t="206471" x="3313113" y="5537200"/>
          <p14:tracePt t="206943" x="3322638" y="5537200"/>
          <p14:tracePt t="206968" x="3313113" y="5537200"/>
          <p14:tracePt t="206976" x="3286125" y="5537200"/>
          <p14:tracePt t="206990" x="3259138" y="5537200"/>
          <p14:tracePt t="207008" x="3108325" y="5537200"/>
          <p14:tracePt t="207024" x="2919413" y="5537200"/>
          <p14:tracePt t="207041" x="2705100" y="5527675"/>
          <p14:tracePt t="207057" x="2490788" y="5527675"/>
          <p14:tracePt t="207074" x="2276475" y="5518150"/>
          <p14:tracePt t="207090" x="2071688" y="5510213"/>
          <p14:tracePt t="207107" x="1919288" y="5510213"/>
          <p14:tracePt t="207123" x="1847850" y="5500688"/>
          <p14:tracePt t="207140" x="1795463" y="5491163"/>
          <p14:tracePt t="207157" x="1741488" y="5483225"/>
          <p14:tracePt t="207176" x="1670050" y="5473700"/>
          <p14:tracePt t="207192" x="1616075" y="5456238"/>
          <p14:tracePt t="207208" x="1527175" y="5446713"/>
          <p14:tracePt t="207224" x="1465263" y="5429250"/>
          <p14:tracePt t="207241" x="1438275" y="5429250"/>
          <p14:tracePt t="207275" x="1428750" y="5429250"/>
          <p14:tracePt t="207291" x="1419225" y="5429250"/>
          <p14:tracePt t="207308" x="1384300" y="5429250"/>
          <p14:tracePt t="207314" x="1366838" y="5429250"/>
          <p14:tracePt t="207324" x="1339850" y="5419725"/>
          <p14:tracePt t="207341" x="1322388" y="5419725"/>
          <p14:tracePt t="207473" x="1330325" y="5419725"/>
          <p14:tracePt t="207480" x="1347788" y="5419725"/>
          <p14:tracePt t="207491" x="1384300" y="5419725"/>
          <p14:tracePt t="207509" x="1455738" y="5419725"/>
          <p14:tracePt t="207525" x="1536700" y="5438775"/>
          <p14:tracePt t="207527" x="1581150" y="5438775"/>
          <p14:tracePt t="207542" x="1633538" y="5446713"/>
          <p14:tracePt t="207560" x="1758950" y="5446713"/>
          <p14:tracePt t="207577" x="1785938" y="5446713"/>
          <p14:tracePt t="207632" x="1795463" y="5456238"/>
          <p14:tracePt t="207648" x="1812925" y="5465763"/>
          <p14:tracePt t="207657" x="1839913" y="5465763"/>
          <p14:tracePt t="207664" x="1857375" y="5465763"/>
          <p14:tracePt t="207676" x="1884363" y="5465763"/>
          <p14:tracePt t="207693" x="1928813" y="5465763"/>
          <p14:tracePt t="207709" x="1955800" y="5465763"/>
          <p14:tracePt t="207712" x="1965325" y="5465763"/>
          <p14:tracePt t="208097" x="1973263" y="5473700"/>
          <p14:tracePt t="208112" x="1973263" y="5483225"/>
          <p14:tracePt t="208120" x="1973263" y="5491163"/>
          <p14:tracePt t="208329" x="1982788" y="5491163"/>
          <p14:tracePt t="208336" x="1990725" y="5483225"/>
          <p14:tracePt t="208346" x="1990725" y="5456238"/>
          <p14:tracePt t="208362" x="2009775" y="5367338"/>
          <p14:tracePt t="208378" x="2009775" y="5241925"/>
          <p14:tracePt t="208395" x="2009775" y="5116513"/>
          <p14:tracePt t="208412" x="2000250" y="4911725"/>
          <p14:tracePt t="208429" x="1928813" y="4687888"/>
          <p14:tracePt t="208446" x="1839913" y="4456113"/>
          <p14:tracePt t="208464" x="1679575" y="4133850"/>
          <p14:tracePt t="208480" x="1589088" y="3973513"/>
          <p14:tracePt t="208496" x="1536700" y="3857625"/>
          <p14:tracePt t="208513" x="1517650" y="3776663"/>
          <p14:tracePt t="208529" x="1500188" y="3697288"/>
          <p14:tracePt t="208547" x="1500188" y="3616325"/>
          <p14:tracePt t="208562" x="1500188" y="3527425"/>
          <p14:tracePt t="208579" x="1500188" y="3419475"/>
          <p14:tracePt t="208596" x="1500188" y="3322638"/>
          <p14:tracePt t="208613" x="1500188" y="3251200"/>
          <p14:tracePt t="208630" x="1500188" y="3205163"/>
          <p14:tracePt t="208648" x="1500188" y="3187700"/>
          <p14:tracePt t="208664" x="1500188" y="3170238"/>
          <p14:tracePt t="208680" x="1517650" y="3133725"/>
          <p14:tracePt t="208697" x="1527175" y="3108325"/>
          <p14:tracePt t="208713" x="1554163" y="3081338"/>
          <p14:tracePt t="208730" x="1562100" y="3054350"/>
          <p14:tracePt t="208747" x="1581150" y="3036888"/>
          <p14:tracePt t="208763" x="1608138" y="3009900"/>
          <p14:tracePt t="208780" x="1616075" y="3000375"/>
          <p14:tracePt t="208797" x="1625600" y="3000375"/>
          <p14:tracePt t="208803" x="1633538" y="2990850"/>
          <p14:tracePt t="208813" x="1643063" y="2990850"/>
          <p14:tracePt t="208830" x="1660525" y="2982913"/>
          <p14:tracePt t="209516" x="1660525" y="2990850"/>
          <p14:tracePt t="209533" x="1660525" y="3017838"/>
          <p14:tracePt t="209540" x="1660525" y="3027363"/>
          <p14:tracePt t="209551" x="1660525" y="3044825"/>
          <p14:tracePt t="209567" x="1660525" y="3081338"/>
          <p14:tracePt t="209583" x="1660525" y="3108325"/>
          <p14:tracePt t="209601" x="1660525" y="3116263"/>
          <p14:tracePt t="209617" x="1660525" y="3133725"/>
          <p14:tracePt t="209633" x="1660525" y="3143250"/>
          <p14:tracePt t="209652" x="1660525" y="3160713"/>
          <p14:tracePt t="209670" x="1652588" y="3179763"/>
          <p14:tracePt t="209684" x="1652588" y="3187700"/>
          <p14:tracePt t="209701" x="1652588" y="3205163"/>
          <p14:tracePt t="209717" x="1652588" y="3232150"/>
          <p14:tracePt t="209734" x="1652588" y="3241675"/>
          <p14:tracePt t="209751" x="1652588" y="3259138"/>
          <p14:tracePt t="209767" x="1652588" y="3268663"/>
          <p14:tracePt t="209784" x="1652588" y="3286125"/>
          <p14:tracePt t="209802" x="1652588" y="3295650"/>
          <p14:tracePt t="209821" x="1652588" y="3303588"/>
          <p14:tracePt t="209834" x="1652588" y="3313113"/>
          <p14:tracePt t="209884" x="1652588" y="3322638"/>
          <p14:tracePt t="209901" x="1652588" y="3330575"/>
          <p14:tracePt t="209908" x="1652588" y="3340100"/>
          <p14:tracePt t="209948" x="1652588" y="3348038"/>
          <p14:tracePt t="211481" x="1652588" y="3322638"/>
          <p14:tracePt t="211496" x="1652588" y="3303588"/>
          <p14:tracePt t="211505" x="1652588" y="3286125"/>
          <p14:tracePt t="211512" x="1652588" y="3251200"/>
          <p14:tracePt t="211525" x="1652588" y="3205163"/>
          <p14:tracePt t="211541" x="1652588" y="3160713"/>
          <p14:tracePt t="211560" x="1633538" y="3062288"/>
          <p14:tracePt t="211576" x="1616075" y="2990850"/>
          <p14:tracePt t="211592" x="1608138" y="2946400"/>
          <p14:tracePt t="211608" x="1608138" y="2928938"/>
          <p14:tracePt t="212305" x="1608138" y="2919413"/>
          <p14:tracePt t="212320" x="1608138" y="2928938"/>
          <p14:tracePt t="212330" x="1608138" y="2938463"/>
          <p14:tracePt t="212345" x="1598613" y="2982913"/>
          <p14:tracePt t="212361" x="1598613" y="3036888"/>
          <p14:tracePt t="212367" x="1589088" y="3054350"/>
          <p14:tracePt t="212379" x="1589088" y="3071813"/>
          <p14:tracePt t="212394" x="1589088" y="3098800"/>
          <p14:tracePt t="212411" x="1581150" y="3143250"/>
          <p14:tracePt t="212429" x="1581150" y="3152775"/>
          <p14:tracePt t="212512" x="1581150" y="3160713"/>
          <p14:tracePt t="212529" x="1581150" y="3170238"/>
          <p14:tracePt t="213360" x="1581150" y="3179763"/>
          <p14:tracePt t="213424" x="1589088" y="3179763"/>
          <p14:tracePt t="213440" x="1598613" y="3187700"/>
          <p14:tracePt t="213450" x="1598613" y="3214688"/>
          <p14:tracePt t="213472" x="1598613" y="3224213"/>
          <p14:tracePt t="213482" x="1608138" y="3241675"/>
          <p14:tracePt t="213499" x="1608138" y="3259138"/>
          <p14:tracePt t="213516" x="1625600" y="3276600"/>
          <p14:tracePt t="213532" x="1625600" y="3286125"/>
          <p14:tracePt t="213549" x="1625600" y="3295650"/>
          <p14:tracePt t="213566" x="1625600" y="3322638"/>
          <p14:tracePt t="213584" x="1625600" y="3340100"/>
          <p14:tracePt t="213600" x="1625600" y="3348038"/>
          <p14:tracePt t="213617" x="1625600" y="3367088"/>
          <p14:tracePt t="215708" x="1625600" y="3375025"/>
          <p14:tracePt t="215717" x="1625600" y="3384550"/>
          <p14:tracePt t="215726" x="1625600" y="3411538"/>
          <p14:tracePt t="215742" x="1625600" y="3500438"/>
          <p14:tracePt t="215758" x="1625600" y="3697288"/>
          <p14:tracePt t="215774" x="1652588" y="3929063"/>
          <p14:tracePt t="215791" x="1679575" y="4170363"/>
          <p14:tracePt t="215808" x="1758950" y="4483100"/>
          <p14:tracePt t="215825" x="1893888" y="4875213"/>
          <p14:tracePt t="215843" x="2027238" y="5384800"/>
          <p14:tracePt t="215859" x="2044700" y="5518150"/>
          <p14:tracePt t="215875" x="2071688" y="5732463"/>
          <p14:tracePt t="215880" x="2098675" y="5840413"/>
          <p14:tracePt t="215892" x="2116138" y="5938838"/>
          <p14:tracePt t="215909" x="2133600" y="6099175"/>
          <p14:tracePt t="215925" x="2152650" y="6197600"/>
          <p14:tracePt t="215944" x="2152650" y="6232525"/>
          <p14:tracePt t="215960" x="2152650" y="6251575"/>
          <p14:tracePt t="215976" x="2143125" y="6269038"/>
          <p14:tracePt t="215993" x="2125663" y="6276975"/>
          <p14:tracePt t="216009" x="2108200" y="6276975"/>
          <p14:tracePt t="216026" x="2081213" y="6286500"/>
          <p14:tracePt t="216043" x="2071688" y="6286500"/>
          <p14:tracePt t="216059" x="2054225" y="6286500"/>
          <p14:tracePt t="216076" x="2036763" y="6286500"/>
          <p14:tracePt t="216093" x="1990725" y="6286500"/>
          <p14:tracePt t="216109" x="1946275" y="6286500"/>
          <p14:tracePt t="216127" x="1857375" y="6269038"/>
          <p14:tracePt t="216145" x="1751013" y="6251575"/>
          <p14:tracePt t="216160" x="1652588" y="6224588"/>
          <p14:tracePt t="216176" x="1581150" y="6205538"/>
          <p14:tracePt t="216193" x="1554163" y="6188075"/>
          <p14:tracePt t="216210" x="1544638" y="6180138"/>
          <p14:tracePt t="216336" x="1544638" y="6170613"/>
          <p14:tracePt t="216361" x="1544638" y="6161088"/>
          <p14:tracePt t="216368" x="1562100" y="6153150"/>
          <p14:tracePt t="216381" x="1571625" y="6153150"/>
          <p14:tracePt t="216394" x="1608138" y="6143625"/>
          <p14:tracePt t="216410" x="1652588" y="6134100"/>
          <p14:tracePt t="216428" x="1687513" y="6126163"/>
          <p14:tracePt t="216444" x="1714500" y="6126163"/>
          <p14:tracePt t="216461" x="1731963" y="6126163"/>
          <p14:tracePt t="216479" x="1785938" y="6116638"/>
          <p14:tracePt t="216495" x="1839913" y="6116638"/>
          <p14:tracePt t="216512" x="1911350" y="6108700"/>
          <p14:tracePt t="216529" x="1973263" y="6108700"/>
          <p14:tracePt t="216545" x="2044700" y="6089650"/>
          <p14:tracePt t="216561" x="2081213" y="6089650"/>
          <p14:tracePt t="216579" x="2116138" y="6089650"/>
          <p14:tracePt t="216595" x="2133600" y="6089650"/>
          <p14:tracePt t="216611" x="2170113" y="6089650"/>
          <p14:tracePt t="216629" x="2224088" y="6089650"/>
          <p14:tracePt t="216645" x="2276475" y="6089650"/>
          <p14:tracePt t="216661" x="2357438" y="6089650"/>
          <p14:tracePt t="216680" x="2517775" y="6089650"/>
          <p14:tracePt t="216697" x="2589213" y="6089650"/>
          <p14:tracePt t="216712" x="2625725" y="6089650"/>
          <p14:tracePt t="216729" x="2652713" y="6089650"/>
          <p14:tracePt t="216745" x="2670175" y="6089650"/>
          <p14:tracePt t="216762" x="2697163" y="6089650"/>
          <p14:tracePt t="216779" x="2741613" y="6089650"/>
          <p14:tracePt t="216795" x="2776538" y="6089650"/>
          <p14:tracePt t="216812" x="2822575" y="6089650"/>
          <p14:tracePt t="216829" x="2847975" y="6089650"/>
          <p14:tracePt t="216847" x="2894013" y="6072188"/>
          <p14:tracePt t="216864" x="2911475" y="6072188"/>
          <p14:tracePt t="216881" x="2928938" y="6072188"/>
          <p14:tracePt t="216896" x="2946400" y="6072188"/>
          <p14:tracePt t="216912" x="2973388" y="6072188"/>
          <p14:tracePt t="216930" x="2990850" y="6072188"/>
          <p14:tracePt t="216946" x="3009900" y="6072188"/>
          <p14:tracePt t="216963" x="3017838" y="6072188"/>
          <p14:tracePt t="217008" x="3027363" y="6062663"/>
          <p14:tracePt t="217016" x="3027363" y="6054725"/>
          <p14:tracePt t="217137" x="3044825" y="6054725"/>
          <p14:tracePt t="217200" x="3044825" y="6045200"/>
          <p14:tracePt t="217217" x="3036888" y="6045200"/>
          <p14:tracePt t="217224" x="3027363" y="6045200"/>
          <p14:tracePt t="217233" x="3000375" y="6045200"/>
          <p14:tracePt t="217248" x="2965450" y="6037263"/>
          <p14:tracePt t="217264" x="2919413" y="6037263"/>
          <p14:tracePt t="217281" x="2847975" y="6037263"/>
          <p14:tracePt t="217298" x="2751138" y="6037263"/>
          <p14:tracePt t="217314" x="2660650" y="6027738"/>
          <p14:tracePt t="217331" x="2589213" y="6018213"/>
          <p14:tracePt t="217349" x="2490788" y="6000750"/>
          <p14:tracePt t="217364" x="2393950" y="5991225"/>
          <p14:tracePt t="217381" x="2286000" y="5983288"/>
          <p14:tracePt t="217387" x="2232025" y="5973763"/>
          <p14:tracePt t="217398" x="2170113" y="5973763"/>
          <p14:tracePt t="217416" x="1982788" y="5946775"/>
          <p14:tracePt t="217432" x="1874838" y="5938838"/>
          <p14:tracePt t="217448" x="1822450" y="5929313"/>
          <p14:tracePt t="217465" x="1795463" y="5919788"/>
          <p14:tracePt t="217482" x="1785938" y="5919788"/>
          <p14:tracePt t="217498" x="1768475" y="5919788"/>
          <p14:tracePt t="217515" x="1741488" y="5919788"/>
          <p14:tracePt t="217532" x="1714500" y="5919788"/>
          <p14:tracePt t="217549" x="1660525" y="5919788"/>
          <p14:tracePt t="217565" x="1625600" y="5919788"/>
          <p14:tracePt t="217568" x="1616075" y="5919788"/>
          <p14:tracePt t="217696" x="1633538" y="5919788"/>
          <p14:tracePt t="217704" x="1652588" y="5919788"/>
          <p14:tracePt t="217716" x="1679575" y="5919788"/>
          <p14:tracePt t="217732" x="1751013" y="5919788"/>
          <p14:tracePt t="217746" x="1822450" y="5919788"/>
          <p14:tracePt t="217763" x="1884363" y="5919788"/>
          <p14:tracePt t="217780" x="1928813" y="5919788"/>
          <p14:tracePt t="217797" x="1982788" y="5919788"/>
          <p14:tracePt t="217814" x="2044700" y="5919788"/>
          <p14:tracePt t="217830" x="2133600" y="5919788"/>
          <p14:tracePt t="217847" x="2205038" y="5919788"/>
          <p14:tracePt t="217866" x="2295525" y="5919788"/>
          <p14:tracePt t="217883" x="2366963" y="5919788"/>
          <p14:tracePt t="217889" x="2393950" y="5919788"/>
          <p14:tracePt t="217900" x="2411413" y="5919788"/>
          <p14:tracePt t="217917" x="2455863" y="5919788"/>
          <p14:tracePt t="217933" x="2500313" y="5919788"/>
          <p14:tracePt t="217952" x="2544763" y="5919788"/>
          <p14:tracePt t="217968" x="2581275" y="5919788"/>
          <p14:tracePt t="217984" x="2598738" y="5919788"/>
          <p14:tracePt t="218001" x="2616200" y="5919788"/>
          <p14:tracePt t="218035" x="2625725" y="5919788"/>
          <p14:tracePt t="218051" x="2633663" y="5919788"/>
          <p14:tracePt t="218067" x="2652713" y="5919788"/>
          <p14:tracePt t="218084" x="2660650" y="5919788"/>
          <p14:tracePt t="218101" x="2670175" y="5919788"/>
          <p14:tracePt t="219149" x="2679700" y="5919788"/>
          <p14:tracePt t="219156" x="2687638" y="5919788"/>
          <p14:tracePt t="219174" x="2687638" y="5929313"/>
          <p14:tracePt t="219244" x="2697163" y="5929313"/>
          <p14:tracePt t="219485" x="2705100" y="5938838"/>
          <p14:tracePt t="219516" x="2705100" y="5946775"/>
          <p14:tracePt t="219524" x="2705100" y="5956300"/>
          <p14:tracePt t="219541" x="2732088" y="5973763"/>
          <p14:tracePt t="219557" x="2732088" y="5991225"/>
          <p14:tracePt t="219574" x="2741613" y="6018213"/>
          <p14:tracePt t="219590" x="2741613" y="6045200"/>
          <p14:tracePt t="219607" x="2741613" y="6062663"/>
          <p14:tracePt t="219623" x="2741613" y="6072188"/>
          <p14:tracePt t="219640" x="2741613" y="6081713"/>
          <p14:tracePt t="221440" x="2741613" y="6062663"/>
          <p14:tracePt t="221448" x="2741613" y="6045200"/>
          <p14:tracePt t="221464" x="2741613" y="6010275"/>
          <p14:tracePt t="221481" x="2741613" y="5956300"/>
          <p14:tracePt t="221498" x="2741613" y="5911850"/>
          <p14:tracePt t="221514" x="2724150" y="5776913"/>
          <p14:tracePt t="221531" x="2679700" y="5500688"/>
          <p14:tracePt t="221548" x="2589213" y="5116513"/>
          <p14:tracePt t="221564" x="2490788" y="4803775"/>
          <p14:tracePt t="221582" x="2393950" y="4562475"/>
          <p14:tracePt t="221600" x="2259013" y="4286250"/>
          <p14:tracePt t="221616" x="2187575" y="4152900"/>
          <p14:tracePt t="221632" x="2160588" y="4125913"/>
          <p14:tracePt t="221648" x="2133600" y="4081463"/>
          <p14:tracePt t="221665" x="2125663" y="4071938"/>
          <p14:tracePt t="221682" x="2116138" y="4071938"/>
          <p14:tracePt t="221700" x="2098675" y="4062413"/>
          <p14:tracePt t="221715" x="2089150" y="4054475"/>
          <p14:tracePt t="221731" x="2071688" y="4054475"/>
          <p14:tracePt t="221749" x="2036763" y="4037013"/>
          <p14:tracePt t="221765" x="2017713" y="4017963"/>
          <p14:tracePt t="221768" x="2009775" y="4017963"/>
          <p14:tracePt t="221782" x="2000250" y="4010025"/>
          <p14:tracePt t="221799" x="1955800" y="3973513"/>
          <p14:tracePt t="221816" x="1938338" y="3956050"/>
          <p14:tracePt t="221832" x="1901825" y="3902075"/>
          <p14:tracePt t="221849" x="1847850" y="3830638"/>
          <p14:tracePt t="221866" x="1803400" y="3768725"/>
          <p14:tracePt t="221882" x="1776413" y="3732213"/>
          <p14:tracePt t="221900" x="1768475" y="3724275"/>
          <p14:tracePt t="221985" x="1758950" y="3724275"/>
          <p14:tracePt t="222016" x="1758950" y="3732213"/>
          <p14:tracePt t="222033" x="1758950" y="3751263"/>
          <p14:tracePt t="223192" x="1758950" y="3741738"/>
          <p14:tracePt t="223272" x="1758950" y="3732213"/>
          <p14:tracePt t="223304" x="1751013" y="3732213"/>
          <p14:tracePt t="223528" x="1751013" y="3741738"/>
          <p14:tracePt t="223537" x="1751013" y="3751263"/>
          <p14:tracePt t="223544" x="1751013" y="3759200"/>
          <p14:tracePt t="223556" x="1751013" y="3768725"/>
          <p14:tracePt t="223573" x="1751013" y="3776663"/>
          <p14:tracePt t="223589" x="1751013" y="3795713"/>
          <p14:tracePt t="223606" x="1758950" y="3813175"/>
          <p14:tracePt t="223756" x="1758950" y="3822700"/>
          <p14:tracePt t="223772" x="1758950" y="3830638"/>
          <p14:tracePt t="223780" x="1758950" y="3840163"/>
          <p14:tracePt t="223790" x="1768475" y="3840163"/>
          <p14:tracePt t="223807" x="1776413" y="3857625"/>
          <p14:tracePt t="223823" x="1795463" y="3867150"/>
          <p14:tracePt t="223840" x="1830388" y="3875088"/>
          <p14:tracePt t="223859" x="1857375" y="3894138"/>
          <p14:tracePt t="223873" x="1893888" y="3902075"/>
          <p14:tracePt t="223892" x="1973263" y="3919538"/>
          <p14:tracePt t="223908" x="2036763" y="3919538"/>
          <p14:tracePt t="223924" x="2108200" y="3929063"/>
          <p14:tracePt t="223941" x="2187575" y="3929063"/>
          <p14:tracePt t="223958" x="2276475" y="3946525"/>
          <p14:tracePt t="223974" x="2357438" y="3946525"/>
          <p14:tracePt t="223979" x="2401888" y="3965575"/>
          <p14:tracePt t="223990" x="2438400" y="3973513"/>
          <p14:tracePt t="224008" x="2509838" y="3990975"/>
          <p14:tracePt t="224024" x="2554288" y="4000500"/>
          <p14:tracePt t="224041" x="2581275" y="4010025"/>
          <p14:tracePt t="224058" x="2598738" y="4010025"/>
          <p14:tracePt t="224078" x="2608263" y="4010025"/>
          <p14:tracePt t="224093" x="2625725" y="4010025"/>
          <p14:tracePt t="224108" x="2633663" y="4010025"/>
          <p14:tracePt t="224125" x="2660650" y="4010025"/>
          <p14:tracePt t="224142" x="2697163" y="4010025"/>
          <p14:tracePt t="224159" x="2741613" y="4010025"/>
          <p14:tracePt t="224175" x="2803525" y="4010025"/>
          <p14:tracePt t="224191" x="2857500" y="4010025"/>
          <p14:tracePt t="224209" x="2911475" y="4010025"/>
          <p14:tracePt t="224225" x="2955925" y="4010025"/>
          <p14:tracePt t="224227" x="2973388" y="4010025"/>
          <p14:tracePt t="224244" x="3000375" y="4010025"/>
          <p14:tracePt t="224261" x="3044825" y="4010025"/>
          <p14:tracePt t="224277" x="3062288" y="4010025"/>
          <p14:tracePt t="224293" x="3089275" y="4000500"/>
          <p14:tracePt t="224309" x="3116263" y="3983038"/>
          <p14:tracePt t="224325" x="3143250" y="3983038"/>
          <p14:tracePt t="224342" x="3160713" y="3973513"/>
          <p14:tracePt t="224359" x="3179763" y="3965575"/>
          <p14:tracePt t="224376" x="3197225" y="3965575"/>
          <p14:tracePt t="224392" x="3214688" y="3965575"/>
          <p14:tracePt t="224410" x="3259138" y="3965575"/>
          <p14:tracePt t="224426" x="3313113" y="3956050"/>
          <p14:tracePt t="224444" x="3394075" y="3946525"/>
          <p14:tracePt t="224460" x="3402013" y="3946525"/>
          <p14:tracePt t="224476" x="3419475" y="3946525"/>
          <p14:tracePt t="224509" x="3429000" y="3946525"/>
          <p14:tracePt t="224524" x="3438525" y="3946525"/>
          <p14:tracePt t="224541" x="3455988" y="3946525"/>
          <p14:tracePt t="224549" x="3465513" y="3938588"/>
          <p14:tracePt t="224560" x="3473450" y="3938588"/>
          <p14:tracePt t="224587" x="3473450" y="3929063"/>
          <p14:tracePt t="225132" x="3482975" y="3929063"/>
          <p14:tracePt t="225148" x="3482975" y="3919538"/>
          <p14:tracePt t="225164" x="3473450" y="3902075"/>
          <p14:tracePt t="225172" x="3465513" y="3902075"/>
          <p14:tracePt t="225196" x="3465513" y="3884613"/>
          <p14:tracePt t="225204" x="3465513" y="3875088"/>
          <p14:tracePt t="225452" x="3455988" y="3875088"/>
          <p14:tracePt t="225517" x="3446463" y="3867150"/>
          <p14:tracePt t="225524" x="3446463" y="3857625"/>
          <p14:tracePt t="225534" x="3438525" y="3857625"/>
          <p14:tracePt t="225550" x="3438525" y="3848100"/>
          <p14:tracePt t="226004" x="3419475" y="3848100"/>
          <p14:tracePt t="226012" x="3411538" y="3848100"/>
          <p14:tracePt t="226020" x="3394075" y="3848100"/>
          <p14:tracePt t="226032" x="3367088" y="3840163"/>
          <p14:tracePt t="226049" x="3286125" y="3803650"/>
          <p14:tracePt t="226067" x="3259138" y="3786188"/>
          <p14:tracePt t="226116" x="3259138" y="3776663"/>
          <p14:tracePt t="226124" x="3259138" y="3768725"/>
          <p14:tracePt t="226204" x="3268663" y="3768725"/>
          <p14:tracePt t="226212" x="3295650" y="3768725"/>
          <p14:tracePt t="226220" x="3340100" y="3776663"/>
          <p14:tracePt t="226233" x="3367088" y="3786188"/>
          <p14:tracePt t="226252" x="3536950" y="3813175"/>
          <p14:tracePt t="226268" x="3660775" y="3822700"/>
          <p14:tracePt t="226284" x="3759200" y="3822700"/>
          <p14:tracePt t="226301" x="3813175" y="3822700"/>
          <p14:tracePt t="226317" x="3848100" y="3795713"/>
          <p14:tracePt t="226334" x="3884613" y="3751263"/>
          <p14:tracePt t="226350" x="3911600" y="3705225"/>
          <p14:tracePt t="226367" x="3929063" y="3670300"/>
          <p14:tracePt t="226384" x="3938588" y="3660775"/>
          <p14:tracePt t="226516" x="3938588" y="3643313"/>
          <p14:tracePt t="226564" x="3929063" y="3652838"/>
          <p14:tracePt t="226572" x="3919538" y="3652838"/>
          <p14:tracePt t="226616" x="3911600" y="3660775"/>
          <p14:tracePt t="227120" x="3911600" y="3670300"/>
          <p14:tracePt t="227128" x="3911600" y="3679825"/>
          <p14:tracePt t="227145" x="3911600" y="3687763"/>
          <p14:tracePt t="228528" x="3902075" y="3687763"/>
          <p14:tracePt t="228552" x="3894138" y="3687763"/>
          <p14:tracePt t="228576" x="3875088" y="3687763"/>
          <p14:tracePt t="228584" x="3875088" y="3714750"/>
          <p14:tracePt t="228594" x="3867150" y="3741738"/>
          <p14:tracePt t="228609" x="3867150" y="3795713"/>
          <p14:tracePt t="228626" x="3867150" y="3919538"/>
          <p14:tracePt t="228644" x="3867150" y="4098925"/>
          <p14:tracePt t="228659" x="3867150" y="4303713"/>
          <p14:tracePt t="228676" x="3875088" y="4518025"/>
          <p14:tracePt t="228693" x="3894138" y="4732338"/>
          <p14:tracePt t="228711" x="3911600" y="4929188"/>
          <p14:tracePt t="228728" x="3919538" y="5143500"/>
          <p14:tracePt t="228744" x="3919538" y="5259388"/>
          <p14:tracePt t="228760" x="3911600" y="5384800"/>
          <p14:tracePt t="228777" x="3840163" y="5518150"/>
          <p14:tracePt t="228794" x="3768725" y="5634038"/>
          <p14:tracePt t="228810" x="3714750" y="5724525"/>
          <p14:tracePt t="228827" x="3687763" y="5776913"/>
          <p14:tracePt t="228844" x="3687763" y="5813425"/>
          <p14:tracePt t="228860" x="3687763" y="5840413"/>
          <p14:tracePt t="228877" x="3679825" y="5884863"/>
          <p14:tracePt t="228893" x="3670300" y="5938838"/>
          <p14:tracePt t="228912" x="3616325" y="6054725"/>
          <p14:tracePt t="228928" x="3562350" y="6215063"/>
          <p14:tracePt t="228944" x="3509963" y="6357938"/>
          <p14:tracePt t="228961" x="3473450" y="6473825"/>
          <p14:tracePt t="228977" x="3455988" y="6518275"/>
          <p14:tracePt t="228994" x="3455988" y="6554788"/>
          <p14:tracePt t="229010" x="3455988" y="6562725"/>
          <p14:tracePt t="229216" x="3465513" y="6554788"/>
          <p14:tracePt t="229364" x="3473450" y="6545263"/>
          <p14:tracePt t="229948" x="3482975" y="6537325"/>
          <p14:tracePt t="229972" x="3490913" y="6527800"/>
          <p14:tracePt t="229996" x="3500438" y="6527800"/>
          <p14:tracePt t="230004" x="3509963" y="6527800"/>
          <p14:tracePt t="230015" x="3517900" y="6518275"/>
          <p14:tracePt t="230032" x="3544888" y="6491288"/>
          <p14:tracePt t="230048" x="3571875" y="6465888"/>
          <p14:tracePt t="230065" x="3608388" y="6446838"/>
          <p14:tracePt t="230083" x="3652838" y="6411913"/>
          <p14:tracePt t="230100" x="3679825" y="6375400"/>
          <p14:tracePt t="230116" x="3697288" y="6357938"/>
          <p14:tracePt t="230724" x="3705225" y="6340475"/>
          <p14:tracePt t="230733" x="3705225" y="6330950"/>
          <p14:tracePt t="230740" x="3705225" y="6303963"/>
          <p14:tracePt t="230751" x="3705225" y="6286500"/>
          <p14:tracePt t="230768" x="3687763" y="6242050"/>
          <p14:tracePt t="230784" x="3652838" y="6180138"/>
          <p14:tracePt t="230803" x="3562350" y="6045200"/>
          <p14:tracePt t="230819" x="3554413" y="6037263"/>
          <p14:tracePt t="231212" x="3554413" y="6027738"/>
          <p14:tracePt t="231260" x="3562350" y="6027738"/>
          <p14:tracePt t="231269" x="3571875" y="6027738"/>
          <p14:tracePt t="231277" x="3581400" y="6027738"/>
          <p14:tracePt t="231287" x="3589338" y="6027738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Association (</a:t>
            </a:r>
            <a:r>
              <a:rPr lang="en-US" b="1" dirty="0">
                <a:solidFill>
                  <a:srgbClr val="FF0000"/>
                </a:solidFill>
              </a:rPr>
              <a:t>use-a</a:t>
            </a:r>
            <a:r>
              <a:rPr lang="en-US" b="1" dirty="0"/>
              <a:t>) </a:t>
            </a:r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020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One-to-Many relation, one student can borrow many books from a library.</a:t>
            </a:r>
          </a:p>
          <a:p>
            <a:r>
              <a:rPr lang="en-US" dirty="0"/>
              <a:t>No owner ship and lifetime is involved in this relationship.</a:t>
            </a:r>
          </a:p>
          <a:p>
            <a:r>
              <a:rPr lang="en-US" dirty="0"/>
              <a:t>A list of ids of borrowed books can be added to student.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284113" y="1443906"/>
            <a:ext cx="4327301" cy="646719"/>
            <a:chOff x="3284113" y="1443906"/>
            <a:chExt cx="4327301" cy="646719"/>
          </a:xfrm>
        </p:grpSpPr>
        <p:grpSp>
          <p:nvGrpSpPr>
            <p:cNvPr id="12" name="Group 11"/>
            <p:cNvGrpSpPr/>
            <p:nvPr/>
          </p:nvGrpSpPr>
          <p:grpSpPr>
            <a:xfrm>
              <a:off x="3284113" y="1511075"/>
              <a:ext cx="4327301" cy="579550"/>
              <a:chOff x="4746135" y="1918951"/>
              <a:chExt cx="5400080" cy="57955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746135" y="1918952"/>
                <a:ext cx="1538755" cy="5795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Student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69122" y="1918951"/>
                <a:ext cx="1777093" cy="57954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Book</a:t>
                </a:r>
              </a:p>
            </p:txBody>
          </p:sp>
          <p:cxnSp>
            <p:nvCxnSpPr>
              <p:cNvPr id="15" name="Straight Arrow Connector 14"/>
              <p:cNvCxnSpPr>
                <a:stCxn id="13" idx="3"/>
                <a:endCxn id="14" idx="1"/>
              </p:cNvCxnSpPr>
              <p:nvPr/>
            </p:nvCxnSpPr>
            <p:spPr>
              <a:xfrm flipV="1">
                <a:off x="6284890" y="2208726"/>
                <a:ext cx="2084232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4857115" y="1443906"/>
              <a:ext cx="893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Borrow</a:t>
              </a: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6096000" y="1911011"/>
            <a:ext cx="5047445" cy="4086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class student{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private: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sId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*</a:t>
            </a:r>
            <a:r>
              <a:rPr lang="en-US" sz="1800" dirty="0" err="1">
                <a:latin typeface="Consolas" panose="020B0609020204030204" pitchFamily="49" charset="0"/>
              </a:rPr>
              <a:t>borrowedBooks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//Maintain the list of borrowed books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public: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borrowABook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&amp; bid);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ReturnABook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&amp; bid);</a:t>
            </a:r>
          </a:p>
          <a:p>
            <a:pPr marL="457200" lvl="1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};</a:t>
            </a:r>
          </a:p>
          <a:p>
            <a:endParaRPr lang="en-US" dirty="0"/>
          </a:p>
        </p:txBody>
      </p:sp>
      <p:pic>
        <p:nvPicPr>
          <p:cNvPr id="2052" name="Picture 4" descr="Image result for student 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7" r="31954"/>
          <a:stretch/>
        </p:blipFill>
        <p:spPr bwMode="auto">
          <a:xfrm>
            <a:off x="9052773" y="191794"/>
            <a:ext cx="2090672" cy="317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0482A2B-4524-412B-9FE7-36E7D99CE5AC}"/>
              </a:ext>
            </a:extLst>
          </p:cNvPr>
          <p:cNvGrpSpPr/>
          <p:nvPr/>
        </p:nvGrpSpPr>
        <p:grpSpPr>
          <a:xfrm>
            <a:off x="3843900" y="2085000"/>
            <a:ext cx="169200" cy="209880"/>
            <a:chOff x="3843900" y="2085000"/>
            <a:chExt cx="16920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07FA9B0-ACCE-4063-A967-604A7F134775}"/>
                    </a:ext>
                  </a:extLst>
                </p14:cNvPr>
                <p14:cNvContentPartPr/>
                <p14:nvPr/>
              </p14:nvContentPartPr>
              <p14:xfrm>
                <a:off x="3843900" y="2085000"/>
                <a:ext cx="92160" cy="162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07FA9B0-ACCE-4063-A967-604A7F1347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34900" y="2076360"/>
                  <a:ext cx="1098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B1CCDBE-4B7A-4A07-A4DF-38E7659B8A0A}"/>
                    </a:ext>
                  </a:extLst>
                </p14:cNvPr>
                <p14:cNvContentPartPr/>
                <p14:nvPr/>
              </p14:nvContentPartPr>
              <p14:xfrm>
                <a:off x="3852900" y="2220000"/>
                <a:ext cx="160200" cy="74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B1CCDBE-4B7A-4A07-A4DF-38E7659B8A0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44260" y="2211360"/>
                  <a:ext cx="17784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1218AA-EBD1-4DD9-933C-6F3225F61694}"/>
              </a:ext>
            </a:extLst>
          </p:cNvPr>
          <p:cNvGrpSpPr/>
          <p:nvPr/>
        </p:nvGrpSpPr>
        <p:grpSpPr>
          <a:xfrm>
            <a:off x="6405660" y="2017680"/>
            <a:ext cx="624240" cy="423720"/>
            <a:chOff x="6405660" y="2017680"/>
            <a:chExt cx="624240" cy="42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3B2FF89-8E62-4BB0-BBB9-31EF247693BC}"/>
                    </a:ext>
                  </a:extLst>
                </p14:cNvPr>
                <p14:cNvContentPartPr/>
                <p14:nvPr/>
              </p14:nvContentPartPr>
              <p14:xfrm>
                <a:off x="6405660" y="2101560"/>
                <a:ext cx="210600" cy="170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3B2FF89-8E62-4BB0-BBB9-31EF247693B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96660" y="2092920"/>
                  <a:ext cx="2282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0BA16F2-0351-4EAA-89F6-D0B8D7E51A93}"/>
                    </a:ext>
                  </a:extLst>
                </p14:cNvPr>
                <p14:cNvContentPartPr/>
                <p14:nvPr/>
              </p14:nvContentPartPr>
              <p14:xfrm>
                <a:off x="6655500" y="2093280"/>
                <a:ext cx="87840" cy="112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0BA16F2-0351-4EAA-89F6-D0B8D7E51A9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46500" y="2084280"/>
                  <a:ext cx="1054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9373571-6FAF-4C46-BB26-119055664B6D}"/>
                    </a:ext>
                  </a:extLst>
                </p14:cNvPr>
                <p14:cNvContentPartPr/>
                <p14:nvPr/>
              </p14:nvContentPartPr>
              <p14:xfrm>
                <a:off x="6785100" y="2061960"/>
                <a:ext cx="88200" cy="167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9373571-6FAF-4C46-BB26-119055664B6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76460" y="2052960"/>
                  <a:ext cx="1058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22B7EE4-C18E-4322-B707-93CCDDDEB00D}"/>
                    </a:ext>
                  </a:extLst>
                </p14:cNvPr>
                <p14:cNvContentPartPr/>
                <p14:nvPr/>
              </p14:nvContentPartPr>
              <p14:xfrm>
                <a:off x="6910740" y="2017680"/>
                <a:ext cx="119160" cy="315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22B7EE4-C18E-4322-B707-93CCDDDEB00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01740" y="2008680"/>
                  <a:ext cx="136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188938E-7AD5-4090-96E3-4843F04691D0}"/>
                    </a:ext>
                  </a:extLst>
                </p14:cNvPr>
                <p14:cNvContentPartPr/>
                <p14:nvPr/>
              </p14:nvContentPartPr>
              <p14:xfrm>
                <a:off x="6620940" y="2314680"/>
                <a:ext cx="321840" cy="126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188938E-7AD5-4090-96E3-4843F04691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11940" y="2305680"/>
                  <a:ext cx="339480" cy="14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763AE76-9BAC-4C42-BE2C-742FBA9B1FB3}"/>
                  </a:ext>
                </a:extLst>
              </p14:cNvPr>
              <p14:cNvContentPartPr/>
              <p14:nvPr/>
            </p14:nvContentPartPr>
            <p14:xfrm>
              <a:off x="7374780" y="3334200"/>
              <a:ext cx="257760" cy="349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763AE76-9BAC-4C42-BE2C-742FBA9B1FB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66140" y="3325560"/>
                <a:ext cx="2754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402B4AF-DA62-41F6-870F-2517ABE88B1D}"/>
                  </a:ext>
                </a:extLst>
              </p14:cNvPr>
              <p14:cNvContentPartPr/>
              <p14:nvPr/>
            </p14:nvContentPartPr>
            <p14:xfrm>
              <a:off x="7608060" y="3631200"/>
              <a:ext cx="388440" cy="43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402B4AF-DA62-41F6-870F-2517ABE88B1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99060" y="3622560"/>
                <a:ext cx="40608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E6207D6-F7C7-428E-B830-1642B51D64E1}"/>
                  </a:ext>
                </a:extLst>
              </p14:cNvPr>
              <p14:cNvContentPartPr/>
              <p14:nvPr/>
            </p14:nvContentPartPr>
            <p14:xfrm>
              <a:off x="6739740" y="3642000"/>
              <a:ext cx="294120" cy="77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E6207D6-F7C7-428E-B830-1642B51D64E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31100" y="3633360"/>
                <a:ext cx="3117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C40AA43-9668-439A-BC01-9CD8093B0C59}"/>
                  </a:ext>
                </a:extLst>
              </p14:cNvPr>
              <p14:cNvContentPartPr/>
              <p14:nvPr/>
            </p14:nvContentPartPr>
            <p14:xfrm>
              <a:off x="7502940" y="3622920"/>
              <a:ext cx="318960" cy="44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C40AA43-9668-439A-BC01-9CD8093B0C5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94300" y="3614280"/>
                <a:ext cx="3366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6E69E16-3D1A-476E-8020-A37D978778DF}"/>
                  </a:ext>
                </a:extLst>
              </p14:cNvPr>
              <p14:cNvContentPartPr/>
              <p14:nvPr/>
            </p14:nvContentPartPr>
            <p14:xfrm>
              <a:off x="10252620" y="4898760"/>
              <a:ext cx="458640" cy="51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6E69E16-3D1A-476E-8020-A37D978778D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243620" y="4890120"/>
                <a:ext cx="47628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A2555C8-A0D5-4682-82D4-3D0C792350C8}"/>
                  </a:ext>
                </a:extLst>
              </p14:cNvPr>
              <p14:cNvContentPartPr/>
              <p14:nvPr/>
            </p14:nvContentPartPr>
            <p14:xfrm>
              <a:off x="10245780" y="5216280"/>
              <a:ext cx="417960" cy="76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A2555C8-A0D5-4682-82D4-3D0C792350C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236780" y="5207280"/>
                <a:ext cx="43560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EBC5977-63C6-4732-9ACD-1B71400DC23A}"/>
                  </a:ext>
                </a:extLst>
              </p14:cNvPr>
              <p14:cNvContentPartPr/>
              <p14:nvPr/>
            </p14:nvContentPartPr>
            <p14:xfrm>
              <a:off x="6346620" y="4706160"/>
              <a:ext cx="123120" cy="554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EBC5977-63C6-4732-9ACD-1B71400DC23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37620" y="4697520"/>
                <a:ext cx="14076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179F992-151A-4F50-BB78-84E1DFCAE36F}"/>
                  </a:ext>
                </a:extLst>
              </p14:cNvPr>
              <p14:cNvContentPartPr/>
              <p14:nvPr/>
            </p14:nvContentPartPr>
            <p14:xfrm>
              <a:off x="10149660" y="5285760"/>
              <a:ext cx="358920" cy="104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179F992-151A-4F50-BB78-84E1DFCAE36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141020" y="5276760"/>
                <a:ext cx="376560" cy="122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1425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extLst>
    <p:ext uri="{3A86A75C-4F4B-4683-9AE1-C65F6400EC91}">
      <p14:laserTraceLst xmlns:p14="http://schemas.microsoft.com/office/powerpoint/2010/main">
        <p14:tracePtLst>
          <p14:tracePt t="1665" x="3581400" y="6027738"/>
          <p14:tracePt t="1673" x="3571875" y="6018213"/>
          <p14:tracePt t="1681" x="3554413" y="6010275"/>
          <p14:tracePt t="1692" x="3554413" y="6000750"/>
          <p14:tracePt t="1708" x="3536950" y="5991225"/>
          <p14:tracePt t="1724" x="3517900" y="5965825"/>
          <p14:tracePt t="1730" x="3509963" y="5938838"/>
          <p14:tracePt t="1741" x="3500438" y="5911850"/>
          <p14:tracePt t="1756" x="3465513" y="5795963"/>
          <p14:tracePt t="1773" x="3411538" y="5608638"/>
          <p14:tracePt t="1790" x="3224213" y="5205413"/>
          <p14:tracePt t="1808" x="2795588" y="4446588"/>
          <p14:tracePt t="1824" x="2536825" y="4062413"/>
          <p14:tracePt t="1840" x="2312988" y="3776663"/>
          <p14:tracePt t="1857" x="2133600" y="3581400"/>
          <p14:tracePt t="1874" x="2000250" y="3419475"/>
          <p14:tracePt t="1891" x="1919288" y="3303588"/>
          <p14:tracePt t="1907" x="1884363" y="3224213"/>
          <p14:tracePt t="1924" x="1866900" y="3187700"/>
          <p14:tracePt t="1940" x="1866900" y="3179763"/>
          <p14:tracePt t="1957" x="1866900" y="3170238"/>
          <p14:tracePt t="1974" x="1866900" y="3160713"/>
          <p14:tracePt t="1992" x="1866900" y="3133725"/>
          <p14:tracePt t="2008" x="1866900" y="3108325"/>
          <p14:tracePt t="2024" x="1857375" y="3062288"/>
          <p14:tracePt t="2041" x="1857375" y="3027363"/>
          <p14:tracePt t="2058" x="1847850" y="3009900"/>
          <p14:tracePt t="2074" x="1847850" y="3000375"/>
          <p14:tracePt t="2120" x="1839913" y="2982913"/>
          <p14:tracePt t="2137" x="1839913" y="2973388"/>
          <p14:tracePt t="2147" x="1830388" y="2946400"/>
          <p14:tracePt t="2161" x="1803400" y="2911475"/>
          <p14:tracePt t="2177" x="1776413" y="2857500"/>
          <p14:tracePt t="2194" x="1697038" y="2751138"/>
          <p14:tracePt t="2210" x="1625600" y="2633663"/>
          <p14:tracePt t="2226" x="1554163" y="2536825"/>
          <p14:tracePt t="2232" x="1536700" y="2500313"/>
          <p14:tracePt t="2244" x="1509713" y="2455863"/>
          <p14:tracePt t="2259" x="1500188" y="2446338"/>
          <p14:tracePt t="2275" x="1500188" y="2438400"/>
          <p14:tracePt t="2293" x="1500188" y="2428875"/>
          <p14:tracePt t="2309" x="1482725" y="2419350"/>
          <p14:tracePt t="2325" x="1473200" y="2411413"/>
          <p14:tracePt t="2343" x="1473200" y="2366963"/>
          <p14:tracePt t="2360" x="1455738" y="2303463"/>
          <p14:tracePt t="2376" x="1446213" y="2268538"/>
          <p14:tracePt t="2393" x="1438275" y="2241550"/>
          <p14:tracePt t="2409" x="1428750" y="2224088"/>
          <p14:tracePt t="2426" x="1428750" y="2205038"/>
          <p14:tracePt t="2443" x="1428750" y="2197100"/>
          <p14:tracePt t="2459" x="1428750" y="2187575"/>
          <p14:tracePt t="2476" x="1419225" y="2170113"/>
          <p14:tracePt t="2493" x="1419225" y="2160588"/>
          <p14:tracePt t="2509" x="1419225" y="2152650"/>
          <p14:tracePt t="2526" x="1411288" y="2133600"/>
          <p14:tracePt t="2544" x="1393825" y="2108200"/>
          <p14:tracePt t="2560" x="1374775" y="2081213"/>
          <p14:tracePt t="2577" x="1357313" y="2071688"/>
          <p14:tracePt t="2594" x="1347788" y="2054225"/>
          <p14:tracePt t="2697" x="1339850" y="2044700"/>
          <p14:tracePt t="2729" x="1330325" y="2036763"/>
          <p14:tracePt t="2745" x="1322388" y="2027238"/>
          <p14:tracePt t="2753" x="1303338" y="2017713"/>
          <p14:tracePt t="2793" x="1303338" y="2009775"/>
          <p14:tracePt t="2825" x="1312863" y="2000250"/>
          <p14:tracePt t="2833" x="1322388" y="2000250"/>
          <p14:tracePt t="2846" x="1339850" y="1990725"/>
          <p14:tracePt t="2862" x="1366838" y="1965325"/>
          <p14:tracePt t="2880" x="1473200" y="1911350"/>
          <p14:tracePt t="2898" x="1562100" y="1857375"/>
          <p14:tracePt t="2916" x="1652588" y="1830388"/>
          <p14:tracePt t="2930" x="1731963" y="1803400"/>
          <p14:tracePt t="2947" x="1795463" y="1776413"/>
          <p14:tracePt t="2963" x="1812925" y="1776413"/>
          <p14:tracePt t="3065" x="1822450" y="1776413"/>
          <p14:tracePt t="3073" x="1839913" y="1768475"/>
          <p14:tracePt t="3346" x="1839913" y="1758950"/>
          <p14:tracePt t="3354" x="1839913" y="1751013"/>
          <p14:tracePt t="3364" x="1822450" y="1741488"/>
          <p14:tracePt t="3381" x="1812925" y="1731963"/>
          <p14:tracePt t="3398" x="1785938" y="1704975"/>
          <p14:tracePt t="3416" x="1714500" y="1625600"/>
          <p14:tracePt t="3433" x="1687513" y="1608138"/>
          <p14:tracePt t="3449" x="1643063" y="1589088"/>
          <p14:tracePt t="3465" x="1616075" y="1571625"/>
          <p14:tracePt t="3482" x="1581150" y="1562100"/>
          <p14:tracePt t="3499" x="1554163" y="1554163"/>
          <p14:tracePt t="3515" x="1517650" y="1554163"/>
          <p14:tracePt t="3532" x="1473200" y="1554163"/>
          <p14:tracePt t="3548" x="1419225" y="1554163"/>
          <p14:tracePt t="3565" x="1374775" y="1554163"/>
          <p14:tracePt t="3582" x="1322388" y="1554163"/>
          <p14:tracePt t="3599" x="1285875" y="1554163"/>
          <p14:tracePt t="3601" x="1276350" y="1554163"/>
          <p14:tracePt t="3617" x="1250950" y="1554163"/>
          <p14:tracePt t="3633" x="1231900" y="1554163"/>
          <p14:tracePt t="3649" x="1196975" y="1544638"/>
          <p14:tracePt t="3666" x="1187450" y="1544638"/>
          <p14:tracePt t="3699" x="1169988" y="1536700"/>
          <p14:tracePt t="3716" x="1160463" y="1527175"/>
          <p14:tracePt t="3732" x="1133475" y="1509713"/>
          <p14:tracePt t="3749" x="1125538" y="1509713"/>
          <p14:tracePt t="3766" x="1125538" y="1500188"/>
          <p14:tracePt t="3809" x="1125538" y="1490663"/>
          <p14:tracePt t="3841" x="1125538" y="1482725"/>
          <p14:tracePt t="3849" x="1133475" y="1482725"/>
          <p14:tracePt t="3857" x="1133475" y="1473200"/>
          <p14:tracePt t="3873" x="1143000" y="1473200"/>
          <p14:tracePt t="5219" x="1152525" y="1473200"/>
          <p14:tracePt t="5227" x="1160463" y="1473200"/>
          <p14:tracePt t="5236" x="1241425" y="1473200"/>
          <p14:tracePt t="5253" x="1687513" y="1589088"/>
          <p14:tracePt t="5270" x="2544763" y="1758950"/>
          <p14:tracePt t="5286" x="3384550" y="1946275"/>
          <p14:tracePt t="5303" x="3938588" y="2081213"/>
          <p14:tracePt t="5320" x="4017963" y="2098675"/>
          <p14:tracePt t="5379" x="4017963" y="2108200"/>
          <p14:tracePt t="5427" x="3990975" y="2108200"/>
          <p14:tracePt t="5435" x="3973513" y="2108200"/>
          <p14:tracePt t="5443" x="3938588" y="2108200"/>
          <p14:tracePt t="5453" x="3902075" y="2108200"/>
          <p14:tracePt t="5471" x="3840163" y="2108200"/>
          <p14:tracePt t="5487" x="3830638" y="2108200"/>
          <p14:tracePt t="6445" x="3848100" y="2108200"/>
          <p14:tracePt t="6453" x="3867150" y="2108200"/>
          <p14:tracePt t="6463" x="3902075" y="2098675"/>
          <p14:tracePt t="6477" x="4062413" y="2071688"/>
          <p14:tracePt t="6494" x="4286250" y="2044700"/>
          <p14:tracePt t="6510" x="4491038" y="2017713"/>
          <p14:tracePt t="6527" x="4670425" y="2000250"/>
          <p14:tracePt t="6544" x="4786313" y="1982788"/>
          <p14:tracePt t="6561" x="4840288" y="1973263"/>
          <p14:tracePt t="6578" x="4857750" y="1973263"/>
          <p14:tracePt t="7089" x="4875213" y="1973263"/>
          <p14:tracePt t="7105" x="4911725" y="1973263"/>
          <p14:tracePt t="7116" x="4946650" y="1973263"/>
          <p14:tracePt t="7131" x="5089525" y="1973263"/>
          <p14:tracePt t="7146" x="5268913" y="1982788"/>
          <p14:tracePt t="7163" x="5446713" y="2000250"/>
          <p14:tracePt t="7179" x="5616575" y="2017713"/>
          <p14:tracePt t="7196" x="5786438" y="2036763"/>
          <p14:tracePt t="7213" x="5946775" y="2062163"/>
          <p14:tracePt t="7230" x="6099175" y="2081213"/>
          <p14:tracePt t="7249" x="6357938" y="2116138"/>
          <p14:tracePt t="7264" x="6518275" y="2116138"/>
          <p14:tracePt t="7281" x="6670675" y="2116138"/>
          <p14:tracePt t="7297" x="6786563" y="2116138"/>
          <p14:tracePt t="7314" x="6858000" y="2116138"/>
          <p14:tracePt t="7330" x="6867525" y="2116138"/>
          <p14:tracePt t="7937" x="6884988" y="2116138"/>
          <p14:tracePt t="8705" x="6875463" y="2125663"/>
          <p14:tracePt t="9433" x="6831013" y="2143125"/>
          <p14:tracePt t="9441" x="6823075" y="2143125"/>
          <p14:tracePt t="9455" x="6796088" y="2152650"/>
          <p14:tracePt t="9472" x="6643688" y="2197100"/>
          <p14:tracePt t="9489" x="6367463" y="2295525"/>
          <p14:tracePt t="9505" x="6037263" y="2384425"/>
          <p14:tracePt t="9522" x="5661025" y="2446338"/>
          <p14:tracePt t="9540" x="5170488" y="2490788"/>
          <p14:tracePt t="9557" x="4919663" y="2509838"/>
          <p14:tracePt t="9573" x="4813300" y="2509838"/>
          <p14:tracePt t="9590" x="4643438" y="2509838"/>
          <p14:tracePt t="9606" x="4491038" y="2509838"/>
          <p14:tracePt t="9623" x="4375150" y="2509838"/>
          <p14:tracePt t="9639" x="4295775" y="2509838"/>
          <p14:tracePt t="9656" x="4276725" y="2509838"/>
          <p14:tracePt t="9673" x="4259263" y="2490788"/>
          <p14:tracePt t="9690" x="4214813" y="2482850"/>
          <p14:tracePt t="9706" x="4160838" y="2473325"/>
          <p14:tracePt t="9725" x="4054475" y="2455863"/>
          <p14:tracePt t="9740" x="3983038" y="2438400"/>
          <p14:tracePt t="9757" x="3938588" y="2419350"/>
          <p14:tracePt t="9773" x="3919538" y="2401888"/>
          <p14:tracePt t="9791" x="3884613" y="2374900"/>
          <p14:tracePt t="9807" x="3857625" y="2339975"/>
          <p14:tracePt t="9823" x="3830638" y="2303463"/>
          <p14:tracePt t="9840" x="3813175" y="2286000"/>
          <p14:tracePt t="9857" x="3803650" y="2276475"/>
          <p14:tracePt t="9917" x="3803650" y="2268538"/>
          <p14:tracePt t="9925" x="3803650" y="2259013"/>
          <p14:tracePt t="10029" x="3803650" y="2251075"/>
          <p14:tracePt t="10717" x="3803650" y="2232025"/>
          <p14:tracePt t="11237" x="3803650" y="2224088"/>
          <p14:tracePt t="11252" x="3795713" y="2224088"/>
          <p14:tracePt t="11264" x="3776663" y="2224088"/>
          <p14:tracePt t="11279" x="3732213" y="2205038"/>
          <p14:tracePt t="11296" x="3633788" y="2205038"/>
          <p14:tracePt t="11313" x="3527425" y="2205038"/>
          <p14:tracePt t="11320" x="3490913" y="2197100"/>
          <p14:tracePt t="11329" x="3465513" y="2197100"/>
          <p14:tracePt t="11347" x="3438525" y="2187575"/>
          <p14:tracePt t="11363" x="3419475" y="2179638"/>
          <p14:tracePt t="11477" x="3419475" y="2170113"/>
          <p14:tracePt t="11589" x="3419475" y="2160588"/>
          <p14:tracePt t="11605" x="3429000" y="2152650"/>
          <p14:tracePt t="11621" x="3438525" y="2143125"/>
          <p14:tracePt t="11631" x="3438525" y="2133600"/>
          <p14:tracePt t="11647" x="3455988" y="2116138"/>
          <p14:tracePt t="11664" x="3482975" y="2098675"/>
          <p14:tracePt t="11681" x="3490913" y="2089150"/>
          <p14:tracePt t="11698" x="3500438" y="2089150"/>
          <p14:tracePt t="11717" x="3517900" y="2081213"/>
          <p14:tracePt t="11734" x="3527425" y="2081213"/>
          <p14:tracePt t="11750" x="3544888" y="2081213"/>
          <p14:tracePt t="11765" x="3562350" y="2081213"/>
          <p14:tracePt t="11782" x="3571875" y="2081213"/>
          <p14:tracePt t="12245" x="3581400" y="2081213"/>
          <p14:tracePt t="12277" x="3571875" y="2081213"/>
          <p14:tracePt t="12413" x="3589338" y="2081213"/>
          <p14:tracePt t="12421" x="3625850" y="2081213"/>
          <p14:tracePt t="12434" x="3679825" y="2081213"/>
          <p14:tracePt t="12452" x="3973513" y="2036763"/>
          <p14:tracePt t="12469" x="4259263" y="2017713"/>
          <p14:tracePt t="12485" x="4572000" y="2017713"/>
          <p14:tracePt t="12501" x="4857750" y="2009775"/>
          <p14:tracePt t="12518" x="4973638" y="2009775"/>
          <p14:tracePt t="12534" x="5143500" y="2009775"/>
          <p14:tracePt t="12552" x="5187950" y="2009775"/>
          <p14:tracePt t="12602" x="5205413" y="2000250"/>
          <p14:tracePt t="12609" x="5214938" y="2000250"/>
          <p14:tracePt t="12634" x="5214938" y="1990725"/>
          <p14:tracePt t="12641" x="5197475" y="1982788"/>
          <p14:tracePt t="12652" x="5180013" y="1973263"/>
          <p14:tracePt t="12668" x="5133975" y="1955800"/>
          <p14:tracePt t="12685" x="5099050" y="1946275"/>
          <p14:tracePt t="12703" x="5081588" y="1938338"/>
          <p14:tracePt t="12718" x="5072063" y="1938338"/>
          <p14:tracePt t="12737" x="5045075" y="1938338"/>
          <p14:tracePt t="12849" x="5054600" y="1938338"/>
          <p14:tracePt t="12857" x="5072063" y="1938338"/>
          <p14:tracePt t="12869" x="5108575" y="1938338"/>
          <p14:tracePt t="12886" x="5214938" y="1955800"/>
          <p14:tracePt t="12904" x="5483225" y="2009775"/>
          <p14:tracePt t="12921" x="5688013" y="2027238"/>
          <p14:tracePt t="12937" x="5867400" y="2044700"/>
          <p14:tracePt t="12953" x="6000750" y="2054225"/>
          <p14:tracePt t="12969" x="6099175" y="2054225"/>
          <p14:tracePt t="12986" x="6170613" y="2054225"/>
          <p14:tracePt t="13004" x="6251575" y="2062163"/>
          <p14:tracePt t="13020" x="6313488" y="2062163"/>
          <p14:tracePt t="13036" x="6357938" y="2062163"/>
          <p14:tracePt t="13053" x="6394450" y="2062163"/>
          <p14:tracePt t="13113" x="6411913" y="2062163"/>
          <p14:tracePt t="13121" x="6419850" y="2062163"/>
          <p14:tracePt t="13137" x="6446838" y="2062163"/>
          <p14:tracePt t="13154" x="6456363" y="2062163"/>
          <p14:tracePt t="13170" x="6465888" y="2062163"/>
          <p14:tracePt t="13204" x="6473825" y="2062163"/>
          <p14:tracePt t="13221" x="6491288" y="2062163"/>
          <p14:tracePt t="13237" x="6545263" y="2071688"/>
          <p14:tracePt t="13254" x="6608763" y="2071688"/>
          <p14:tracePt t="13272" x="6680200" y="2071688"/>
          <p14:tracePt t="13289" x="6705600" y="2071688"/>
          <p14:tracePt t="13304" x="6715125" y="2071688"/>
          <p14:tracePt t="14265" x="6715125" y="2089150"/>
          <p14:tracePt t="14281" x="6680200" y="2098675"/>
          <p14:tracePt t="14292" x="6653213" y="2098675"/>
          <p14:tracePt t="14308" x="6537325" y="2116138"/>
          <p14:tracePt t="14326" x="6456363" y="2125663"/>
          <p14:tracePt t="14342" x="6375400" y="2133600"/>
          <p14:tracePt t="14348" x="6330950" y="2143125"/>
          <p14:tracePt t="14359" x="6303963" y="2160588"/>
          <p14:tracePt t="14376" x="6276975" y="2160588"/>
          <p14:tracePt t="14425" x="6259513" y="2160588"/>
          <p14:tracePt t="14433" x="6224588" y="2160588"/>
          <p14:tracePt t="14441" x="6170613" y="2170113"/>
          <p14:tracePt t="14457" x="6108700" y="2170113"/>
          <p14:tracePt t="14474" x="5965825" y="2179638"/>
          <p14:tracePt t="14491" x="5776913" y="2179638"/>
          <p14:tracePt t="14507" x="5545138" y="2179638"/>
          <p14:tracePt t="14525" x="5340350" y="2179638"/>
          <p14:tracePt t="14541" x="5214938" y="2197100"/>
          <p14:tracePt t="14557" x="5143500" y="2205038"/>
          <p14:tracePt t="14574" x="5089525" y="2214563"/>
          <p14:tracePt t="14591" x="5010150" y="2224088"/>
          <p14:tracePt t="14608" x="4956175" y="2224088"/>
          <p14:tracePt t="14625" x="4911725" y="2224088"/>
          <p14:tracePt t="14641" x="4884738" y="2224088"/>
          <p14:tracePt t="14658" x="4857750" y="2224088"/>
          <p14:tracePt t="14675" x="4830763" y="2224088"/>
          <p14:tracePt t="14691" x="4768850" y="2224088"/>
          <p14:tracePt t="14708" x="4714875" y="2224088"/>
          <p14:tracePt t="14725" x="4670425" y="2224088"/>
          <p14:tracePt t="14742" x="4598988" y="2224088"/>
          <p14:tracePt t="14758" x="4545013" y="2224088"/>
          <p14:tracePt t="14776" x="4510088" y="2224088"/>
          <p14:tracePt t="14792" x="4483100" y="2224088"/>
          <p14:tracePt t="14809" x="4411663" y="2224088"/>
          <p14:tracePt t="14826" x="4348163" y="2214563"/>
          <p14:tracePt t="14842" x="4303713" y="2214563"/>
          <p14:tracePt t="14859" x="4232275" y="2205038"/>
          <p14:tracePt t="14875" x="4170363" y="2205038"/>
          <p14:tracePt t="14892" x="4133850" y="2205038"/>
          <p14:tracePt t="14909" x="4116388" y="2205038"/>
          <p14:tracePt t="14926" x="4081463" y="2205038"/>
          <p14:tracePt t="14942" x="4071938" y="2205038"/>
          <p14:tracePt t="14960" x="4054475" y="2197100"/>
          <p14:tracePt t="14976" x="4054475" y="2187575"/>
          <p14:tracePt t="14993" x="4037013" y="2179638"/>
          <p14:tracePt t="15010" x="4037013" y="2170113"/>
          <p14:tracePt t="15028" x="4027488" y="2160588"/>
          <p14:tracePt t="15044" x="4017963" y="2152650"/>
          <p14:tracePt t="15061" x="3983038" y="2152650"/>
          <p14:tracePt t="15078" x="3965575" y="2152650"/>
          <p14:tracePt t="15094" x="3946525" y="2152650"/>
          <p14:tracePt t="15113" x="3911600" y="2143125"/>
          <p14:tracePt t="15147" x="3902075" y="2133600"/>
          <p14:tracePt t="15163" x="3894138" y="2125663"/>
          <p14:tracePt t="15179" x="3884613" y="2116138"/>
          <p14:tracePt t="15195" x="3875088" y="2098675"/>
          <p14:tracePt t="15212" x="3875088" y="2089150"/>
          <p14:tracePt t="15245" x="3867150" y="2071688"/>
          <p14:tracePt t="15273" x="3857625" y="2071688"/>
          <p14:tracePt t="15344" x="3857625" y="2062163"/>
          <p14:tracePt t="15781" x="3857625" y="2071688"/>
          <p14:tracePt t="15789" x="3857625" y="2081213"/>
          <p14:tracePt t="15799" x="3867150" y="2108200"/>
          <p14:tracePt t="15815" x="3884613" y="2205038"/>
          <p14:tracePt t="15831" x="3929063" y="2366963"/>
          <p14:tracePt t="15847" x="4017963" y="2527300"/>
          <p14:tracePt t="15852" x="4054475" y="2598738"/>
          <p14:tracePt t="15864" x="4098925" y="2660650"/>
          <p14:tracePt t="15881" x="4214813" y="2768600"/>
          <p14:tracePt t="15897" x="4367213" y="2840038"/>
          <p14:tracePt t="15914" x="4537075" y="2894013"/>
          <p14:tracePt t="15933" x="4741863" y="2928938"/>
          <p14:tracePt t="15949" x="4867275" y="2928938"/>
          <p14:tracePt t="15965" x="5018088" y="2928938"/>
          <p14:tracePt t="15982" x="5187950" y="2894013"/>
          <p14:tracePt t="15998" x="5375275" y="2840038"/>
          <p14:tracePt t="16015" x="5518150" y="2786063"/>
          <p14:tracePt t="16032" x="5608638" y="2724150"/>
          <p14:tracePt t="16048" x="5643563" y="2687638"/>
          <p14:tracePt t="16065" x="5643563" y="2660650"/>
          <p14:tracePt t="16082" x="5643563" y="2625725"/>
          <p14:tracePt t="16098" x="5643563" y="2589213"/>
          <p14:tracePt t="16117" x="5643563" y="2536825"/>
          <p14:tracePt t="16133" x="5643563" y="2490788"/>
          <p14:tracePt t="16149" x="5643563" y="2446338"/>
          <p14:tracePt t="16165" x="5643563" y="2393950"/>
          <p14:tracePt t="16183" x="5608638" y="2312988"/>
          <p14:tracePt t="16199" x="5581650" y="2232025"/>
          <p14:tracePt t="16215" x="5545138" y="2160588"/>
          <p14:tracePt t="16233" x="5537200" y="2133600"/>
          <p14:tracePt t="16250" x="5537200" y="2125663"/>
          <p14:tracePt t="16266" x="5537200" y="2116138"/>
          <p14:tracePt t="16285" x="5527675" y="2098675"/>
          <p14:tracePt t="16301" x="5518150" y="2081213"/>
          <p14:tracePt t="16357" x="5518150" y="2071688"/>
          <p14:tracePt t="16389" x="5510213" y="2071688"/>
          <p14:tracePt t="16469" x="5510213" y="2108200"/>
          <p14:tracePt t="16485" x="5518150" y="2116138"/>
          <p14:tracePt t="16493" x="5554663" y="2125663"/>
          <p14:tracePt t="16503" x="5599113" y="2160588"/>
          <p14:tracePt t="16517" x="5634038" y="2179638"/>
          <p14:tracePt t="16534" x="5751513" y="2214563"/>
          <p14:tracePt t="16551" x="5894388" y="2259013"/>
          <p14:tracePt t="16568" x="6045200" y="2295525"/>
          <p14:tracePt t="16584" x="6180138" y="2303463"/>
          <p14:tracePt t="16601" x="6269038" y="2303463"/>
          <p14:tracePt t="16617" x="6348413" y="2303463"/>
          <p14:tracePt t="16634" x="6446838" y="2303463"/>
          <p14:tracePt t="16652" x="6599238" y="2259013"/>
          <p14:tracePt t="16669" x="6661150" y="2241550"/>
          <p14:tracePt t="16685" x="6697663" y="2241550"/>
          <p14:tracePt t="16702" x="6715125" y="2232025"/>
          <p14:tracePt t="16718" x="6715125" y="2224088"/>
          <p14:tracePt t="16734" x="6732588" y="2214563"/>
          <p14:tracePt t="16752" x="6742113" y="2205038"/>
          <p14:tracePt t="16768" x="6751638" y="2197100"/>
          <p14:tracePt t="16785" x="6777038" y="2187575"/>
          <p14:tracePt t="16801" x="6804025" y="2170113"/>
          <p14:tracePt t="16818" x="6823075" y="2152650"/>
          <p14:tracePt t="16835" x="6831013" y="2152650"/>
          <p14:tracePt t="16853" x="6867525" y="2125663"/>
          <p14:tracePt t="16871" x="6875463" y="2116138"/>
          <p14:tracePt t="16885" x="6884988" y="2098675"/>
          <p14:tracePt t="16933" x="6884988" y="2089150"/>
          <p14:tracePt t="16965" x="6884988" y="2081213"/>
          <p14:tracePt t="16973" x="6884988" y="2071688"/>
          <p14:tracePt t="19636" x="6884988" y="2081213"/>
          <p14:tracePt t="19646" x="6858000" y="2116138"/>
          <p14:tracePt t="19653" x="6831013" y="2143125"/>
          <p14:tracePt t="19663" x="6804025" y="2179638"/>
          <p14:tracePt t="19679" x="6742113" y="2259013"/>
          <p14:tracePt t="19696" x="6688138" y="2312988"/>
          <p14:tracePt t="19713" x="6572250" y="2401888"/>
          <p14:tracePt t="19730" x="6438900" y="2490788"/>
          <p14:tracePt t="19748" x="6232525" y="2608263"/>
          <p14:tracePt t="19765" x="6108700" y="2643188"/>
          <p14:tracePt t="19782" x="6018213" y="2652713"/>
          <p14:tracePt t="19797" x="5919788" y="2652713"/>
          <p14:tracePt t="19814" x="5803900" y="2652713"/>
          <p14:tracePt t="19831" x="5688013" y="2633663"/>
          <p14:tracePt t="19847" x="5554663" y="2616200"/>
          <p14:tracePt t="19863" x="5384800" y="2616200"/>
          <p14:tracePt t="19880" x="5205413" y="2616200"/>
          <p14:tracePt t="19897" x="5045075" y="2616200"/>
          <p14:tracePt t="19903" x="4973638" y="2616200"/>
          <p14:tracePt t="19914" x="4911725" y="2616200"/>
          <p14:tracePt t="19930" x="4795838" y="2616200"/>
          <p14:tracePt t="19948" x="4633913" y="2598738"/>
          <p14:tracePt t="19965" x="4545013" y="2581275"/>
          <p14:tracePt t="19981" x="4446588" y="2562225"/>
          <p14:tracePt t="19998" x="4348163" y="2536825"/>
          <p14:tracePt t="20014" x="4322763" y="2517775"/>
          <p14:tracePt t="20031" x="4286250" y="2509838"/>
          <p14:tracePt t="20048" x="4241800" y="2490788"/>
          <p14:tracePt t="20064" x="4170363" y="2482850"/>
          <p14:tracePt t="20081" x="4062413" y="2446338"/>
          <p14:tracePt t="20098" x="3956050" y="2411413"/>
          <p14:tracePt t="20114" x="3867150" y="2384425"/>
          <p14:tracePt t="20133" x="3751263" y="2339975"/>
          <p14:tracePt t="20149" x="3697288" y="2312988"/>
          <p14:tracePt t="20165" x="3616325" y="2276475"/>
          <p14:tracePt t="20181" x="3571875" y="2241550"/>
          <p14:tracePt t="20198" x="3527425" y="2224088"/>
          <p14:tracePt t="20215" x="3509963" y="2214563"/>
          <p14:tracePt t="20231" x="3509963" y="2205038"/>
          <p14:tracePt t="20622" x="3500438" y="2205038"/>
          <p14:tracePt t="20629" x="3490913" y="2205038"/>
          <p14:tracePt t="20829" x="3500438" y="2205038"/>
          <p14:tracePt t="20861" x="3509963" y="2205038"/>
          <p14:tracePt t="20869" x="3517900" y="2205038"/>
          <p14:tracePt t="20885" x="3554413" y="2205038"/>
          <p14:tracePt t="20902" x="3616325" y="2205038"/>
          <p14:tracePt t="20918" x="3732213" y="2205038"/>
          <p14:tracePt t="20935" x="3894138" y="2214563"/>
          <p14:tracePt t="20951" x="4071938" y="2232025"/>
          <p14:tracePt t="20968" x="4224338" y="2251075"/>
          <p14:tracePt t="20984" x="4322763" y="2259013"/>
          <p14:tracePt t="21001" x="4375150" y="2259013"/>
          <p14:tracePt t="21020" x="4419600" y="2259013"/>
          <p14:tracePt t="21036" x="4473575" y="2259013"/>
          <p14:tracePt t="21053" x="4562475" y="2251075"/>
          <p14:tracePt t="21069" x="4616450" y="2241550"/>
          <p14:tracePt t="21085" x="4679950" y="2214563"/>
          <p14:tracePt t="21102" x="4714875" y="2187575"/>
          <p14:tracePt t="21119" x="4741863" y="2170113"/>
          <p14:tracePt t="21134" x="4759325" y="2160588"/>
          <p14:tracePt t="21151" x="4768850" y="2152650"/>
          <p14:tracePt t="21167" x="4776788" y="2133600"/>
          <p14:tracePt t="21184" x="4813300" y="2108200"/>
          <p14:tracePt t="21201" x="4867275" y="2081213"/>
          <p14:tracePt t="21217" x="4894263" y="2062163"/>
          <p14:tracePt t="21234" x="4902200" y="2054225"/>
          <p14:tracePt t="21405" x="4894263" y="2054225"/>
          <p14:tracePt t="21413" x="4894263" y="2062163"/>
          <p14:tracePt t="21424" x="4857750" y="2089150"/>
          <p14:tracePt t="21437" x="4776788" y="2152650"/>
          <p14:tracePt t="21454" x="4687888" y="2205038"/>
          <p14:tracePt t="21470" x="4510088" y="2295525"/>
          <p14:tracePt t="21487" x="4340225" y="2374900"/>
          <p14:tracePt t="21503" x="3973513" y="2527300"/>
          <p14:tracePt t="21520" x="3517900" y="2724150"/>
          <p14:tracePt t="21537" x="3108325" y="2884488"/>
          <p14:tracePt t="21554" x="2847975" y="2982913"/>
          <p14:tracePt t="21571" x="2732088" y="3027363"/>
          <p14:tracePt t="21589" x="2705100" y="3036888"/>
          <p14:tracePt t="21605" x="2670175" y="3036888"/>
          <p14:tracePt t="21620" x="2616200" y="3036888"/>
          <p14:tracePt t="21637" x="2500313" y="3036888"/>
          <p14:tracePt t="21654" x="2330450" y="3036888"/>
          <p14:tracePt t="21671" x="2170113" y="3044825"/>
          <p14:tracePt t="21688" x="2071688" y="3054350"/>
          <p14:tracePt t="21704" x="2000250" y="3054350"/>
          <p14:tracePt t="21721" x="1911350" y="3071813"/>
          <p14:tracePt t="21738" x="1884363" y="3071813"/>
          <p14:tracePt t="21754" x="1839913" y="3071813"/>
          <p14:tracePt t="21772" x="1812925" y="3071813"/>
          <p14:tracePt t="21893" x="1812925" y="3062288"/>
          <p14:tracePt t="21904" x="1822450" y="3062288"/>
          <p14:tracePt t="21911" x="1839913" y="3054350"/>
          <p14:tracePt t="21922" x="1866900" y="3036888"/>
          <p14:tracePt t="21940" x="1965325" y="3009900"/>
          <p14:tracePt t="21956" x="2098675" y="2990850"/>
          <p14:tracePt t="21973" x="2303463" y="2973388"/>
          <p14:tracePt t="21989" x="2544763" y="2965450"/>
          <p14:tracePt t="22005" x="2751138" y="2965450"/>
          <p14:tracePt t="22023" x="2955925" y="2965450"/>
          <p14:tracePt t="22039" x="3098800" y="2955925"/>
          <p14:tracePt t="22055" x="3143250" y="2946400"/>
          <p14:tracePt t="22509" x="3143250" y="2938463"/>
          <p14:tracePt t="23201" x="3143250" y="2946400"/>
          <p14:tracePt t="23209" x="3170238" y="2973388"/>
          <p14:tracePt t="23217" x="3197225" y="2990850"/>
          <p14:tracePt t="23228" x="3214688" y="3009900"/>
          <p14:tracePt t="23243" x="3286125" y="3036888"/>
          <p14:tracePt t="23261" x="3429000" y="3062288"/>
          <p14:tracePt t="23278" x="3625850" y="3089275"/>
          <p14:tracePt t="23294" x="3813175" y="3098800"/>
          <p14:tracePt t="23312" x="4027488" y="3108325"/>
          <p14:tracePt t="23329" x="4143375" y="3108325"/>
          <p14:tracePt t="23346" x="4214813" y="3098800"/>
          <p14:tracePt t="23361" x="4322763" y="3044825"/>
          <p14:tracePt t="23378" x="4419600" y="2990850"/>
          <p14:tracePt t="23394" x="4491038" y="2955925"/>
          <p14:tracePt t="23411" x="4527550" y="2928938"/>
          <p14:tracePt t="23417" x="4527550" y="2911475"/>
          <p14:tracePt t="23428" x="4527550" y="2901950"/>
          <p14:tracePt t="23444" x="4527550" y="2884488"/>
          <p14:tracePt t="23462" x="4527550" y="2830513"/>
          <p14:tracePt t="23478" x="4527550" y="2803525"/>
          <p14:tracePt t="23494" x="4510088" y="2741613"/>
          <p14:tracePt t="23513" x="4483100" y="2660650"/>
          <p14:tracePt t="23529" x="4473575" y="2625725"/>
          <p14:tracePt t="23545" x="4446588" y="2571750"/>
          <p14:tracePt t="23562" x="4438650" y="2536825"/>
          <p14:tracePt t="23579" x="4419600" y="2490788"/>
          <p14:tracePt t="23595" x="4411663" y="2465388"/>
          <p14:tracePt t="23612" x="4402138" y="2446338"/>
          <p14:tracePt t="23628" x="4384675" y="2428875"/>
          <p14:tracePt t="23645" x="4384675" y="2411413"/>
          <p14:tracePt t="23664" x="4384675" y="2384425"/>
          <p14:tracePt t="23681" x="4384675" y="2357438"/>
          <p14:tracePt t="23697" x="4384675" y="2330450"/>
          <p14:tracePt t="23713" x="4384675" y="2295525"/>
          <p14:tracePt t="23729" x="4384675" y="2259013"/>
          <p14:tracePt t="23746" x="4367213" y="2214563"/>
          <p14:tracePt t="23763" x="4367213" y="2205038"/>
          <p14:tracePt t="23779" x="4367213" y="2197100"/>
          <p14:tracePt t="23796" x="4357688" y="2187575"/>
          <p14:tracePt t="23829" x="4357688" y="2170113"/>
          <p14:tracePt t="23846" x="4357688" y="2160588"/>
          <p14:tracePt t="23864" x="4348163" y="2143125"/>
          <p14:tracePt t="23883" x="4348163" y="2133600"/>
          <p14:tracePt t="24025" x="4357688" y="2125663"/>
          <p14:tracePt t="24033" x="4384675" y="2125663"/>
          <p14:tracePt t="24049" x="4456113" y="2125663"/>
          <p14:tracePt t="24065" x="4562475" y="2125663"/>
          <p14:tracePt t="24080" x="4679950" y="2125663"/>
          <p14:tracePt t="24098" x="4776788" y="2125663"/>
          <p14:tracePt t="24114" x="4830763" y="2125663"/>
          <p14:tracePt t="24131" x="4857750" y="2116138"/>
          <p14:tracePt t="24148" x="4875213" y="2108200"/>
          <p14:tracePt t="24217" x="4884738" y="2108200"/>
          <p14:tracePt t="24225" x="4894263" y="2098675"/>
          <p14:tracePt t="24250" x="4902200" y="2098675"/>
          <p14:tracePt t="24257" x="4902200" y="2089150"/>
          <p14:tracePt t="24393" x="4911725" y="2081213"/>
          <p14:tracePt t="24457" x="4911725" y="2071688"/>
          <p14:tracePt t="24489" x="4911725" y="2062163"/>
          <p14:tracePt t="24505" x="4911725" y="2054225"/>
          <p14:tracePt t="24513" x="4911725" y="2044700"/>
          <p14:tracePt t="24529" x="4911725" y="2036763"/>
          <p14:tracePt t="24537" x="4911725" y="2027238"/>
          <p14:tracePt t="24549" x="4911725" y="2017713"/>
          <p14:tracePt t="24566" x="4894263" y="2017713"/>
          <p14:tracePt t="24585" x="4884738" y="2009775"/>
          <p14:tracePt t="24618" x="4884738" y="2000250"/>
          <p14:tracePt t="24625" x="4884738" y="1990725"/>
          <p14:tracePt t="24635" x="4875213" y="1990725"/>
          <p14:tracePt t="24650" x="4857750" y="1982788"/>
          <p14:tracePt t="24666" x="4840288" y="1982788"/>
          <p14:tracePt t="24684" x="4830763" y="1982788"/>
          <p14:tracePt t="24699" x="4822825" y="1982788"/>
          <p14:tracePt t="24716" x="4813300" y="1982788"/>
          <p14:tracePt t="24733" x="4795838" y="1982788"/>
          <p14:tracePt t="24750" x="4776788" y="1982788"/>
          <p14:tracePt t="24766" x="4759325" y="1982788"/>
          <p14:tracePt t="24785" x="4751388" y="1982788"/>
          <p14:tracePt t="24801" x="4741863" y="1982788"/>
          <p14:tracePt t="24817" x="4724400" y="1982788"/>
          <p14:tracePt t="24834" x="4714875" y="1982788"/>
          <p14:tracePt t="24850" x="4697413" y="1973263"/>
          <p14:tracePt t="24867" x="4687888" y="1973263"/>
          <p14:tracePt t="24885" x="4652963" y="1973263"/>
          <p14:tracePt t="24901" x="4643438" y="1973263"/>
          <p14:tracePt t="24917" x="4625975" y="1990725"/>
          <p14:tracePt t="24923" x="4616450" y="1990725"/>
          <p14:tracePt t="24938" x="4608513" y="1990725"/>
          <p14:tracePt t="24969" x="4598988" y="1990725"/>
          <p14:tracePt t="25025" x="4589463" y="1990725"/>
          <p14:tracePt t="25057" x="4581525" y="2000250"/>
          <p14:tracePt t="25352" x="4589463" y="2000250"/>
          <p14:tracePt t="25886" x="4598988" y="2000250"/>
          <p14:tracePt t="25901" x="4608513" y="2000250"/>
          <p14:tracePt t="25917" x="4608513" y="2009775"/>
          <p14:tracePt t="25925" x="4608513" y="2017713"/>
          <p14:tracePt t="25938" x="4608513" y="2027238"/>
          <p14:tracePt t="25956" x="4608513" y="2036763"/>
          <p14:tracePt t="25972" x="4608513" y="2054225"/>
          <p14:tracePt t="26005" x="4608513" y="2071688"/>
          <p14:tracePt t="26117" x="4598988" y="2071688"/>
          <p14:tracePt t="26141" x="4589463" y="2071688"/>
          <p14:tracePt t="26149" x="4589463" y="2062163"/>
          <p14:tracePt t="26159" x="4572000" y="2062163"/>
          <p14:tracePt t="26172" x="4554538" y="2036763"/>
          <p14:tracePt t="26189" x="4537075" y="2027238"/>
          <p14:tracePt t="26206" x="4537075" y="2009775"/>
          <p14:tracePt t="26223" x="4537075" y="2000250"/>
          <p14:tracePt t="26239" x="4537075" y="1990725"/>
          <p14:tracePt t="26382" x="4527550" y="1982788"/>
          <p14:tracePt t="26389" x="4527550" y="1973263"/>
          <p14:tracePt t="26406" x="4518025" y="1973263"/>
          <p14:tracePt t="26429" x="4518025" y="1965325"/>
          <p14:tracePt t="26441" x="4510088" y="1955800"/>
          <p14:tracePt t="26457" x="4500563" y="1955800"/>
          <p14:tracePt t="26473" x="4500563" y="1946275"/>
          <p14:tracePt t="26490" x="4491038" y="1946275"/>
          <p14:tracePt t="26507" x="4483100" y="1938338"/>
          <p14:tracePt t="27029" x="4491038" y="1955800"/>
          <p14:tracePt t="27045" x="4500563" y="1965325"/>
          <p14:tracePt t="27077" x="4510088" y="1973263"/>
          <p14:tracePt t="27093" x="4510088" y="1982788"/>
          <p14:tracePt t="27109" x="4518025" y="1990725"/>
          <p14:tracePt t="27157" x="4527550" y="2000250"/>
          <p14:tracePt t="27173" x="4527550" y="2009775"/>
          <p14:tracePt t="27181" x="4527550" y="2017713"/>
          <p14:tracePt t="27205" x="4537075" y="2017713"/>
          <p14:tracePt t="27605" x="4527550" y="2017713"/>
          <p14:tracePt t="27613" x="4500563" y="2017713"/>
          <p14:tracePt t="27629" x="4483100" y="2017713"/>
          <p14:tracePt t="27645" x="4456113" y="2017713"/>
          <p14:tracePt t="27662" x="4438650" y="2027238"/>
          <p14:tracePt t="27678" x="4429125" y="2027238"/>
          <p14:tracePt t="27695" x="4411663" y="2027238"/>
          <p14:tracePt t="27712" x="4394200" y="2036763"/>
          <p14:tracePt t="27728" x="4375150" y="2036763"/>
          <p14:tracePt t="27745" x="4348163" y="2036763"/>
          <p14:tracePt t="27762" x="4322763" y="2036763"/>
          <p14:tracePt t="27780" x="4295775" y="2036763"/>
          <p14:tracePt t="27796" x="4276725" y="2036763"/>
          <p14:tracePt t="27813" x="4251325" y="2036763"/>
          <p14:tracePt t="27829" x="4224338" y="2036763"/>
          <p14:tracePt t="27846" x="4187825" y="2036763"/>
          <p14:tracePt t="27863" x="4160838" y="2036763"/>
          <p14:tracePt t="27879" x="4143375" y="2036763"/>
          <p14:tracePt t="27917" x="4133850" y="2036763"/>
          <p14:tracePt t="27933" x="4125913" y="2036763"/>
          <p14:tracePt t="27946" x="4116388" y="2036763"/>
          <p14:tracePt t="27964" x="4071938" y="2017713"/>
          <p14:tracePt t="27981" x="4044950" y="2017713"/>
          <p14:tracePt t="27997" x="4037013" y="2017713"/>
          <p14:tracePt t="28013" x="4027488" y="2017713"/>
          <p14:tracePt t="28030" x="4017963" y="2017713"/>
          <p14:tracePt t="28046" x="4000500" y="2017713"/>
          <p14:tracePt t="28063" x="3990975" y="2017713"/>
          <p14:tracePt t="28125" x="3983038" y="2017713"/>
          <p14:tracePt t="28173" x="3973513" y="2017713"/>
          <p14:tracePt t="28181" x="3965575" y="2017713"/>
          <p14:tracePt t="28197" x="3946525" y="2017713"/>
          <p14:tracePt t="28214" x="3929063" y="2017713"/>
          <p14:tracePt t="28231" x="3911600" y="2017713"/>
          <p14:tracePt t="28247" x="3875088" y="2017713"/>
          <p14:tracePt t="28264" x="3867150" y="2017713"/>
          <p14:tracePt t="28280" x="3840163" y="2017713"/>
          <p14:tracePt t="28297" x="3822700" y="2017713"/>
          <p14:tracePt t="28314" x="3776663" y="2017713"/>
          <p14:tracePt t="28332" x="3732213" y="2017713"/>
          <p14:tracePt t="28349" x="3705225" y="2017713"/>
          <p14:tracePt t="28364" x="3670300" y="2017713"/>
          <p14:tracePt t="28381" x="3643313" y="2017713"/>
          <p14:tracePt t="28398" x="3625850" y="2017713"/>
          <p14:tracePt t="28414" x="3616325" y="2017713"/>
          <p14:tracePt t="28431" x="3608388" y="2017713"/>
          <p14:tracePt t="29137" x="3598863" y="2027238"/>
          <p14:tracePt t="29249" x="3581400" y="2036763"/>
          <p14:tracePt t="29257" x="3571875" y="2044700"/>
          <p14:tracePt t="29268" x="3562350" y="2054225"/>
          <p14:tracePt t="29284" x="3554413" y="2054225"/>
          <p14:tracePt t="29302" x="3527425" y="2062163"/>
          <p14:tracePt t="29320" x="3500438" y="2071688"/>
          <p14:tracePt t="29334" x="3490913" y="2071688"/>
          <p14:tracePt t="29368" x="3473450" y="2081213"/>
          <p14:tracePt t="29402" x="3455988" y="2081213"/>
          <p14:tracePt t="29435" x="3446463" y="2081213"/>
          <p14:tracePt t="29452" x="3419475" y="2081213"/>
          <p14:tracePt t="29468" x="3394075" y="2081213"/>
          <p14:tracePt t="29485" x="3367088" y="2081213"/>
          <p14:tracePt t="29502" x="3340100" y="2081213"/>
          <p14:tracePt t="29520" x="3313113" y="2071688"/>
          <p14:tracePt t="29537" x="3295650" y="2062163"/>
          <p14:tracePt t="29553" x="3286125" y="2054225"/>
          <p14:tracePt t="29587" x="3276600" y="2044700"/>
          <p14:tracePt t="29618" x="3276600" y="2036763"/>
          <p14:tracePt t="29633" x="3276600" y="2027238"/>
          <p14:tracePt t="29713" x="3276600" y="2017713"/>
          <p14:tracePt t="29745" x="3286125" y="2017713"/>
          <p14:tracePt t="29761" x="3295650" y="2009775"/>
          <p14:tracePt t="29769" x="3303588" y="2009775"/>
          <p14:tracePt t="29777" x="3313113" y="2009775"/>
          <p14:tracePt t="29787" x="3330575" y="2009775"/>
          <p14:tracePt t="29802" x="3375025" y="2009775"/>
          <p14:tracePt t="29819" x="3455988" y="2017713"/>
          <p14:tracePt t="29835" x="3527425" y="2027238"/>
          <p14:tracePt t="29852" x="3598863" y="2044700"/>
          <p14:tracePt t="29868" x="3660775" y="2054225"/>
          <p14:tracePt t="29885" x="3751263" y="2062163"/>
          <p14:tracePt t="29902" x="3884613" y="2062163"/>
          <p14:tracePt t="29919" x="4044950" y="2062163"/>
          <p14:tracePt t="29936" x="4133850" y="2062163"/>
          <p14:tracePt t="29952" x="4170363" y="2062163"/>
          <p14:tracePt t="29969" x="4197350" y="2062163"/>
          <p14:tracePt t="29986" x="4232275" y="2062163"/>
          <p14:tracePt t="30002" x="4276725" y="2062163"/>
          <p14:tracePt t="30019" x="4340225" y="2062163"/>
          <p14:tracePt t="30036" x="4394200" y="2054225"/>
          <p14:tracePt t="30053" x="4446588" y="2044700"/>
          <p14:tracePt t="30069" x="4473575" y="2044700"/>
          <p14:tracePt t="30086" x="4500563" y="2036763"/>
          <p14:tracePt t="30103" x="4518025" y="2036763"/>
          <p14:tracePt t="30120" x="4537075" y="2036763"/>
          <p14:tracePt t="30256" x="4537075" y="2027238"/>
          <p14:tracePt t="30273" x="4510088" y="2027238"/>
          <p14:tracePt t="30281" x="4483100" y="2027238"/>
          <p14:tracePt t="30291" x="4429125" y="2027238"/>
          <p14:tracePt t="30305" x="4259263" y="2027238"/>
          <p14:tracePt t="30322" x="4054475" y="2027238"/>
          <p14:tracePt t="30339" x="3857625" y="2027238"/>
          <p14:tracePt t="30356" x="3705225" y="2027238"/>
          <p14:tracePt t="30372" x="3589338" y="2027238"/>
          <p14:tracePt t="30389" x="3527425" y="2036763"/>
          <p14:tracePt t="30406" x="3455988" y="2044700"/>
          <p14:tracePt t="30424" x="3375025" y="2062163"/>
          <p14:tracePt t="30441" x="3322638" y="2062163"/>
          <p14:tracePt t="30457" x="3286125" y="2062163"/>
          <p14:tracePt t="30473" x="3259138" y="2062163"/>
          <p14:tracePt t="30489" x="3241675" y="2062163"/>
          <p14:tracePt t="30506" x="3224213" y="2062163"/>
          <p14:tracePt t="30523" x="3197225" y="2071688"/>
          <p14:tracePt t="30539" x="3179763" y="2071688"/>
          <p14:tracePt t="30556" x="3143250" y="2081213"/>
          <p14:tracePt t="30573" x="3116263" y="2081213"/>
          <p14:tracePt t="30590" x="3081338" y="2089150"/>
          <p14:tracePt t="30606" x="3071813" y="2089150"/>
          <p14:tracePt t="30608" x="3062288" y="2089150"/>
          <p14:tracePt t="30856" x="3071813" y="2089150"/>
          <p14:tracePt t="30865" x="3098800" y="2089150"/>
          <p14:tracePt t="30876" x="3125788" y="2089150"/>
          <p14:tracePt t="30891" x="3205163" y="2089150"/>
          <p14:tracePt t="30908" x="3348038" y="2089150"/>
          <p14:tracePt t="30924" x="3536950" y="2089150"/>
          <p14:tracePt t="30942" x="3714750" y="2089150"/>
          <p14:tracePt t="30948" x="3803650" y="2089150"/>
          <p14:tracePt t="30958" x="3857625" y="2089150"/>
          <p14:tracePt t="30977" x="3956050" y="2089150"/>
          <p14:tracePt t="30993" x="3983038" y="2089150"/>
          <p14:tracePt t="31009" x="4017963" y="2089150"/>
          <p14:tracePt t="31025" x="4062413" y="2089150"/>
          <p14:tracePt t="31042" x="4108450" y="2089150"/>
          <p14:tracePt t="31058" x="4152900" y="2089150"/>
          <p14:tracePt t="31075" x="4160838" y="2089150"/>
          <p14:tracePt t="31423" x="4179888" y="2089150"/>
          <p14:tracePt t="31441" x="4197350" y="2089150"/>
          <p14:tracePt t="31449" x="4224338" y="2089150"/>
          <p14:tracePt t="31460" x="4268788" y="2089150"/>
          <p14:tracePt t="31476" x="4438650" y="2081213"/>
          <p14:tracePt t="31482" x="4572000" y="2071688"/>
          <p14:tracePt t="31493" x="4751388" y="2071688"/>
          <p14:tracePt t="31510" x="5241925" y="2062163"/>
          <p14:tracePt t="31526" x="5795963" y="2062163"/>
          <p14:tracePt t="31545" x="6608763" y="2027238"/>
          <p14:tracePt t="31561" x="7072313" y="2027238"/>
          <p14:tracePt t="31577" x="7394575" y="2027238"/>
          <p14:tracePt t="31593" x="7608888" y="2027238"/>
          <p14:tracePt t="31611" x="7705725" y="2017713"/>
          <p14:tracePt t="31627" x="7732713" y="2009775"/>
          <p14:tracePt t="31644" x="7732713" y="2000250"/>
          <p14:tracePt t="31677" x="7742238" y="1990725"/>
          <p14:tracePt t="31697" x="7742238" y="1982788"/>
          <p14:tracePt t="31793" x="7742238" y="1973263"/>
          <p14:tracePt t="31809" x="7715250" y="1973263"/>
          <p14:tracePt t="31817" x="7688263" y="1973263"/>
          <p14:tracePt t="31828" x="7670800" y="1973263"/>
          <p14:tracePt t="31844" x="7572375" y="1965325"/>
          <p14:tracePt t="31862" x="7429500" y="1955800"/>
          <p14:tracePt t="31880" x="7224713" y="1955800"/>
          <p14:tracePt t="31896" x="7215188" y="1955800"/>
          <p14:tracePt t="31911" x="7188200" y="1955800"/>
          <p14:tracePt t="31941" x="7180263" y="1955800"/>
          <p14:tracePt t="31957" x="7161213" y="1965325"/>
          <p14:tracePt t="31967" x="7153275" y="1973263"/>
          <p14:tracePt t="31981" x="7099300" y="2000250"/>
          <p14:tracePt t="31994" x="7054850" y="2009775"/>
          <p14:tracePt t="32011" x="6929438" y="2054225"/>
          <p14:tracePt t="32028" x="6875463" y="2062163"/>
          <p14:tracePt t="32044" x="6831013" y="2062163"/>
          <p14:tracePt t="32061" x="6804025" y="2062163"/>
          <p14:tracePt t="32078" x="6786563" y="2062163"/>
          <p14:tracePt t="32094" x="6742113" y="2062163"/>
          <p14:tracePt t="32111" x="6715125" y="2062163"/>
          <p14:tracePt t="32128" x="6670675" y="2062163"/>
          <p14:tracePt t="32144" x="6643688" y="2062163"/>
          <p14:tracePt t="32161" x="6589713" y="2062163"/>
          <p14:tracePt t="32178" x="6545263" y="2062163"/>
          <p14:tracePt t="32196" x="6473825" y="2062163"/>
          <p14:tracePt t="32212" x="6411913" y="2062163"/>
          <p14:tracePt t="32228" x="6357938" y="2054225"/>
          <p14:tracePt t="32245" x="6330950" y="2054225"/>
          <p14:tracePt t="32261" x="6323013" y="2054225"/>
          <p14:tracePt t="32365" x="6330950" y="2054225"/>
          <p14:tracePt t="32373" x="6357938" y="2054225"/>
          <p14:tracePt t="32383" x="6384925" y="2054225"/>
          <p14:tracePt t="32397" x="6465888" y="2054225"/>
          <p14:tracePt t="32413" x="6537325" y="2054225"/>
          <p14:tracePt t="32431" x="6634163" y="2054225"/>
          <p14:tracePt t="32447" x="6742113" y="2044700"/>
          <p14:tracePt t="32463" x="6831013" y="2044700"/>
          <p14:tracePt t="32469" x="6848475" y="2044700"/>
          <p14:tracePt t="32481" x="6867525" y="2044700"/>
          <p14:tracePt t="32497" x="6894513" y="2044700"/>
          <p14:tracePt t="32514" x="6919913" y="2044700"/>
          <p14:tracePt t="32532" x="6929438" y="2044700"/>
          <p14:tracePt t="32567" x="6946900" y="2044700"/>
          <p14:tracePt t="32583" x="6965950" y="2044700"/>
          <p14:tracePt t="32598" x="6991350" y="2044700"/>
          <p14:tracePt t="32614" x="7027863" y="2036763"/>
          <p14:tracePt t="32632" x="7045325" y="2036763"/>
          <p14:tracePt t="32764" x="7037388" y="2036763"/>
          <p14:tracePt t="32773" x="7018338" y="2036763"/>
          <p14:tracePt t="32783" x="6991350" y="2036763"/>
          <p14:tracePt t="32799" x="6919913" y="2036763"/>
          <p14:tracePt t="32815" x="6848475" y="2036763"/>
          <p14:tracePt t="32832" x="6769100" y="2036763"/>
          <p14:tracePt t="32848" x="6751638" y="2036763"/>
          <p14:tracePt t="32865" x="6715125" y="2036763"/>
          <p14:tracePt t="32883" x="6680200" y="2036763"/>
          <p14:tracePt t="32901" x="6616700" y="2036763"/>
          <p14:tracePt t="32917" x="6562725" y="2036763"/>
          <p14:tracePt t="32933" x="6500813" y="2036763"/>
          <p14:tracePt t="32949" x="6456363" y="2036763"/>
          <p14:tracePt t="32966" x="6438900" y="2036763"/>
          <p14:tracePt t="32983" x="6429375" y="2036763"/>
          <p14:tracePt t="32999" x="6419850" y="2036763"/>
          <p14:tracePt t="33016" x="6402388" y="2036763"/>
          <p14:tracePt t="33033" x="6375400" y="2036763"/>
          <p14:tracePt t="33049" x="6330950" y="2036763"/>
          <p14:tracePt t="33068" x="6296025" y="2036763"/>
          <p14:tracePt t="33084" x="6276975" y="2036763"/>
          <p14:tracePt t="33116" x="6269038" y="2036763"/>
          <p14:tracePt t="33301" x="6276975" y="2036763"/>
          <p14:tracePt t="33309" x="6296025" y="2036763"/>
          <p14:tracePt t="33319" x="6323013" y="2036763"/>
          <p14:tracePt t="33334" x="6384925" y="2036763"/>
          <p14:tracePt t="33351" x="6446838" y="2036763"/>
          <p14:tracePt t="33368" x="6518275" y="2036763"/>
          <p14:tracePt t="33384" x="6599238" y="2036763"/>
          <p14:tracePt t="33402" x="6616700" y="2036763"/>
          <p14:tracePt t="33420" x="6634163" y="2036763"/>
          <p14:tracePt t="33492" x="6643688" y="2036763"/>
          <p14:tracePt t="33509" x="6661150" y="2036763"/>
          <p14:tracePt t="33524" x="6670675" y="2036763"/>
          <p14:tracePt t="33533" x="6680200" y="2036763"/>
          <p14:tracePt t="33692" x="6661150" y="2036763"/>
          <p14:tracePt t="33701" x="6643688" y="2036763"/>
          <p14:tracePt t="33709" x="6626225" y="2036763"/>
          <p14:tracePt t="33720" x="6599238" y="2036763"/>
          <p14:tracePt t="33735" x="6518275" y="2036763"/>
          <p14:tracePt t="33752" x="6402388" y="2036763"/>
          <p14:tracePt t="33769" x="6313488" y="2036763"/>
          <p14:tracePt t="33786" x="6259513" y="2036763"/>
          <p14:tracePt t="33804" x="6232525" y="2036763"/>
          <p14:tracePt t="33821" x="6224588" y="2036763"/>
          <p14:tracePt t="33836" x="6197600" y="2036763"/>
          <p14:tracePt t="33853" x="6170613" y="2036763"/>
          <p14:tracePt t="33870" x="6126163" y="2036763"/>
          <p14:tracePt t="33886" x="6089650" y="2036763"/>
          <p14:tracePt t="33903" x="6081713" y="2036763"/>
          <p14:tracePt t="33989" x="6072188" y="2036763"/>
          <p14:tracePt t="33997" x="6054725" y="2036763"/>
          <p14:tracePt t="35017" x="6045200" y="2036763"/>
          <p14:tracePt t="35041" x="6054725" y="2036763"/>
          <p14:tracePt t="35049" x="6062663" y="2036763"/>
          <p14:tracePt t="35065" x="6072188" y="2036763"/>
          <p14:tracePt t="35075" x="6089650" y="2036763"/>
          <p14:tracePt t="35091" x="6143625" y="2036763"/>
          <p14:tracePt t="35108" x="6205538" y="2036763"/>
          <p14:tracePt t="35127" x="6259513" y="2027238"/>
          <p14:tracePt t="35142" x="6296025" y="2017713"/>
          <p14:tracePt t="35158" x="6303963" y="2009775"/>
          <p14:tracePt t="35257" x="6313488" y="2000250"/>
          <p14:tracePt t="35305" x="6313488" y="1990725"/>
          <p14:tracePt t="35313" x="6313488" y="1982788"/>
          <p14:tracePt t="35325" x="6330950" y="1982788"/>
          <p14:tracePt t="35342" x="6340475" y="1973263"/>
          <p14:tracePt t="35433" x="6340475" y="1965325"/>
          <p14:tracePt t="35442" x="6348413" y="1965325"/>
          <p14:tracePt t="35465" x="6348413" y="1955800"/>
          <p14:tracePt t="35769" x="6348413" y="1965325"/>
          <p14:tracePt t="35777" x="6348413" y="1973263"/>
          <p14:tracePt t="35810" x="6348413" y="1982788"/>
          <p14:tracePt t="35826" x="6348413" y="1990725"/>
          <p14:tracePt t="35833" x="6348413" y="2000250"/>
          <p14:tracePt t="35844" x="6348413" y="2009775"/>
          <p14:tracePt t="35861" x="6330950" y="2017713"/>
          <p14:tracePt t="35953" x="6323013" y="2027238"/>
          <p14:tracePt t="35978" x="6303963" y="2027238"/>
          <p14:tracePt t="35985" x="6296025" y="2027238"/>
          <p14:tracePt t="35995" x="6269038" y="2036763"/>
          <p14:tracePt t="36011" x="6242050" y="2044700"/>
          <p14:tracePt t="36018" x="6215063" y="2044700"/>
          <p14:tracePt t="36028" x="6188075" y="2044700"/>
          <p14:tracePt t="36044" x="6134100" y="2054225"/>
          <p14:tracePt t="36062" x="6089650" y="2054225"/>
          <p14:tracePt t="36078" x="6062663" y="2054225"/>
          <p14:tracePt t="36096" x="6010275" y="2062163"/>
          <p14:tracePt t="36113" x="5938838" y="2081213"/>
          <p14:tracePt t="36129" x="5894388" y="2081213"/>
          <p14:tracePt t="36145" x="5813425" y="2081213"/>
          <p14:tracePt t="36162" x="5680075" y="2081213"/>
          <p14:tracePt t="36179" x="5562600" y="2081213"/>
          <p14:tracePt t="36195" x="5438775" y="2081213"/>
          <p14:tracePt t="36212" x="5330825" y="2081213"/>
          <p14:tracePt t="36229" x="5197475" y="2081213"/>
          <p14:tracePt t="36245" x="5081588" y="2081213"/>
          <p14:tracePt t="36264" x="4938713" y="2081213"/>
          <p14:tracePt t="36280" x="4911725" y="2081213"/>
          <p14:tracePt t="36297" x="4875213" y="2089150"/>
          <p14:tracePt t="36313" x="4848225" y="2089150"/>
          <p14:tracePt t="36329" x="4786313" y="2108200"/>
          <p14:tracePt t="36346" x="4732338" y="2116138"/>
          <p14:tracePt t="36363" x="4687888" y="2116138"/>
          <p14:tracePt t="36379" x="4643438" y="2125663"/>
          <p14:tracePt t="36396" x="4608513" y="2125663"/>
          <p14:tracePt t="36413" x="4581525" y="2125663"/>
          <p14:tracePt t="36430" x="4527550" y="2125663"/>
          <p14:tracePt t="36446" x="4465638" y="2133600"/>
          <p14:tracePt t="36465" x="4402138" y="2133600"/>
          <p14:tracePt t="36481" x="4367213" y="2133600"/>
          <p14:tracePt t="36497" x="4357688" y="2133600"/>
          <p14:tracePt t="36514" x="4348163" y="2133600"/>
          <p14:tracePt t="36530" x="4330700" y="2133600"/>
          <p14:tracePt t="36546" x="4303713" y="2133600"/>
          <p14:tracePt t="36564" x="4259263" y="2133600"/>
          <p14:tracePt t="36580" x="4241800" y="2133600"/>
          <p14:tracePt t="36649" x="4232275" y="2133600"/>
          <p14:tracePt t="36657" x="4214813" y="2133600"/>
          <p14:tracePt t="36667" x="4197350" y="2133600"/>
          <p14:tracePt t="36682" x="4133850" y="2133600"/>
          <p14:tracePt t="36697" x="4089400" y="2133600"/>
          <p14:tracePt t="36714" x="4062413" y="2133600"/>
          <p14:tracePt t="36731" x="4044950" y="2133600"/>
          <p14:tracePt t="36764" x="4037013" y="2133600"/>
          <p14:tracePt t="36809" x="4027488" y="2133600"/>
          <p14:tracePt t="36889" x="4044950" y="2133600"/>
          <p14:tracePt t="36897" x="4089400" y="2125663"/>
          <p14:tracePt t="36906" x="4125913" y="2125663"/>
          <p14:tracePt t="36915" x="4152900" y="2125663"/>
          <p14:tracePt t="36931" x="4241800" y="2116138"/>
          <p14:tracePt t="36948" x="4411663" y="2098675"/>
          <p14:tracePt t="36965" x="4616450" y="2081213"/>
          <p14:tracePt t="36982" x="4840288" y="2062163"/>
          <p14:tracePt t="36998" x="5072063" y="2036763"/>
          <p14:tracePt t="37016" x="5384800" y="2017713"/>
          <p14:tracePt t="37033" x="5545138" y="2017713"/>
          <p14:tracePt t="37049" x="5688013" y="2017713"/>
          <p14:tracePt t="37066" x="5813425" y="2017713"/>
          <p14:tracePt t="37082" x="5911850" y="2000250"/>
          <p14:tracePt t="37099" x="5991225" y="2000250"/>
          <p14:tracePt t="37116" x="6054725" y="2000250"/>
          <p14:tracePt t="37132" x="6072188" y="2000250"/>
          <p14:tracePt t="37185" x="6081713" y="2000250"/>
          <p14:tracePt t="37193" x="6099175" y="2000250"/>
          <p14:tracePt t="37203" x="6116638" y="2000250"/>
          <p14:tracePt t="37217" x="6170613" y="2000250"/>
          <p14:tracePt t="37233" x="6224588" y="2000250"/>
          <p14:tracePt t="37250" x="6251575" y="2000250"/>
          <p14:tracePt t="37266" x="6259513" y="2000250"/>
          <p14:tracePt t="37330" x="6269038" y="2000250"/>
          <p14:tracePt t="37337" x="6276975" y="2000250"/>
          <p14:tracePt t="37393" x="6286500" y="2000250"/>
          <p14:tracePt t="37409" x="6303963" y="2000250"/>
          <p14:tracePt t="37419" x="6313488" y="2000250"/>
          <p14:tracePt t="37432" x="6340475" y="2000250"/>
          <p14:tracePt t="37448" x="6375400" y="2000250"/>
          <p14:tracePt t="37464" x="6394450" y="1982788"/>
          <p14:tracePt t="37481" x="6402388" y="1973263"/>
          <p14:tracePt t="37498" x="6402388" y="1955800"/>
          <p14:tracePt t="37515" x="6402388" y="1946275"/>
          <p14:tracePt t="37532" x="6411913" y="1938338"/>
          <p14:tracePt t="37535" x="6411913" y="1928813"/>
          <p14:tracePt t="37548" x="6411913" y="1911350"/>
          <p14:tracePt t="37565" x="6411913" y="1901825"/>
          <p14:tracePt t="37582" x="6411913" y="1884363"/>
          <p14:tracePt t="37599" x="6411913" y="1857375"/>
          <p14:tracePt t="37615" x="6411913" y="1830388"/>
          <p14:tracePt t="37632" x="6411913" y="1803400"/>
          <p14:tracePt t="37649" x="6402388" y="1785938"/>
          <p14:tracePt t="37667" x="6384925" y="1768475"/>
          <p14:tracePt t="37684" x="6384925" y="1758950"/>
          <p14:tracePt t="37702" x="6375400" y="1741488"/>
          <p14:tracePt t="37718" x="6375400" y="1731963"/>
          <p14:tracePt t="37735" x="6357938" y="1704975"/>
          <p14:tracePt t="37751" x="6348413" y="1697038"/>
          <p14:tracePt t="37768" x="6348413" y="1687513"/>
          <p14:tracePt t="37785" x="6330950" y="1679575"/>
          <p14:tracePt t="37802" x="6313488" y="1660525"/>
          <p14:tracePt t="37818" x="6303963" y="1643063"/>
          <p14:tracePt t="37837" x="6276975" y="1633538"/>
          <p14:tracePt t="37853" x="6259513" y="1625600"/>
          <p14:tracePt t="37870" x="6232525" y="1608138"/>
          <p14:tracePt t="37885" x="6224588" y="1598613"/>
          <p14:tracePt t="37902" x="6205538" y="1598613"/>
          <p14:tracePt t="37918" x="6197600" y="1589088"/>
          <p14:tracePt t="37935" x="6180138" y="1581150"/>
          <p14:tracePt t="37952" x="6161088" y="1581150"/>
          <p14:tracePt t="37969" x="6153150" y="1581150"/>
          <p14:tracePt t="37986" x="6134100" y="1581150"/>
          <p14:tracePt t="38004" x="6116638" y="1571625"/>
          <p14:tracePt t="38020" x="6099175" y="1571625"/>
          <p14:tracePt t="38037" x="6089650" y="1571625"/>
          <p14:tracePt t="38054" x="6054725" y="1571625"/>
          <p14:tracePt t="38070" x="6018213" y="1571625"/>
          <p14:tracePt t="38086" x="6010275" y="1571625"/>
          <p14:tracePt t="38103" x="5991225" y="1571625"/>
          <p14:tracePt t="38165" x="5983288" y="1571625"/>
          <p14:tracePt t="38244" x="5973763" y="1571625"/>
          <p14:tracePt t="38261" x="5965825" y="1571625"/>
          <p14:tracePt t="38269" x="5956300" y="1571625"/>
          <p14:tracePt t="38309" x="5946775" y="1571625"/>
          <p14:tracePt t="38317" x="5938838" y="1571625"/>
          <p14:tracePt t="38325" x="5929313" y="1571625"/>
          <p14:tracePt t="38341" x="5929313" y="1581150"/>
          <p14:tracePt t="38358" x="5929313" y="1589088"/>
          <p14:tracePt t="38374" x="5919788" y="1598613"/>
          <p14:tracePt t="38391" x="5919788" y="1608138"/>
          <p14:tracePt t="38407" x="5911850" y="1608138"/>
          <p14:tracePt t="38423" x="5902325" y="1608138"/>
          <p14:tracePt t="38438" x="5884863" y="1616075"/>
          <p14:tracePt t="38456" x="5875338" y="1625600"/>
          <p14:tracePt t="38471" x="5867400" y="1625600"/>
          <p14:tracePt t="38486" x="5830888" y="1643063"/>
          <p14:tracePt t="38503" x="5822950" y="1643063"/>
          <p14:tracePt t="38519" x="5813425" y="1643063"/>
          <p14:tracePt t="38539" x="5803900" y="1643063"/>
          <p14:tracePt t="38543" x="5795963" y="1652588"/>
          <p14:tracePt t="38556" x="5776913" y="1660525"/>
          <p14:tracePt t="38570" x="5776913" y="1670050"/>
          <p14:tracePt t="38587" x="5768975" y="1670050"/>
          <p14:tracePt t="38604" x="5759450" y="1679575"/>
          <p14:tracePt t="38620" x="5751513" y="1704975"/>
          <p14:tracePt t="38637" x="5741988" y="1714500"/>
          <p14:tracePt t="38654" x="5724525" y="1741488"/>
          <p14:tracePt t="38670" x="5715000" y="1758950"/>
          <p14:tracePt t="38687" x="5705475" y="1768475"/>
          <p14:tracePt t="38720" x="5705475" y="1785938"/>
          <p14:tracePt t="38737" x="5705475" y="1795463"/>
          <p14:tracePt t="38754" x="5705475" y="1822450"/>
          <p14:tracePt t="38771" x="5705475" y="1847850"/>
          <p14:tracePt t="38788" x="5705475" y="1866900"/>
          <p14:tracePt t="38804" x="5705475" y="1893888"/>
          <p14:tracePt t="38821" x="5705475" y="1919288"/>
          <p14:tracePt t="38838" x="5705475" y="1938338"/>
          <p14:tracePt t="38854" x="5705475" y="1955800"/>
          <p14:tracePt t="38872" x="5705475" y="1973263"/>
          <p14:tracePt t="38888" x="5705475" y="1982788"/>
          <p14:tracePt t="38905" x="5705475" y="2009775"/>
          <p14:tracePt t="38921" x="5724525" y="2017713"/>
          <p14:tracePt t="38938" x="5741988" y="2054225"/>
          <p14:tracePt t="38956" x="5768975" y="2071688"/>
          <p14:tracePt t="38972" x="5795963" y="2089150"/>
          <p14:tracePt t="38988" x="5840413" y="2125663"/>
          <p14:tracePt t="39005" x="5867400" y="2125663"/>
          <p14:tracePt t="39022" x="5884863" y="2133600"/>
          <p14:tracePt t="39038" x="5902325" y="2143125"/>
          <p14:tracePt t="39055" x="5919788" y="2143125"/>
          <p14:tracePt t="39072" x="5938838" y="2143125"/>
          <p14:tracePt t="39089" x="5946775" y="2143125"/>
          <p14:tracePt t="39105" x="5965825" y="2143125"/>
          <p14:tracePt t="39123" x="6010275" y="2143125"/>
          <p14:tracePt t="39140" x="6045200" y="2143125"/>
          <p14:tracePt t="39156" x="6089650" y="2143125"/>
          <p14:tracePt t="39173" x="6116638" y="2143125"/>
          <p14:tracePt t="39189" x="6134100" y="2143125"/>
          <p14:tracePt t="39206" x="6161088" y="2143125"/>
          <p14:tracePt t="39223" x="6180138" y="2133600"/>
          <p14:tracePt t="39239" x="6197600" y="2125663"/>
          <p14:tracePt t="39256" x="6224588" y="2108200"/>
          <p14:tracePt t="39273" x="6232525" y="2098675"/>
          <p14:tracePt t="39289" x="6242050" y="2089150"/>
          <p14:tracePt t="39306" x="6269038" y="2081213"/>
          <p14:tracePt t="39324" x="6286500" y="2054225"/>
          <p14:tracePt t="39340" x="6313488" y="2036763"/>
          <p14:tracePt t="39356" x="6340475" y="2017713"/>
          <p14:tracePt t="39374" x="6340475" y="2000250"/>
          <p14:tracePt t="39390" x="6348413" y="2000250"/>
          <p14:tracePt t="39407" x="6348413" y="1990725"/>
          <p14:tracePt t="39425" x="6348413" y="1973263"/>
          <p14:tracePt t="39442" x="6348413" y="1946275"/>
          <p14:tracePt t="39458" x="6348413" y="1919288"/>
          <p14:tracePt t="39477" x="6348413" y="1866900"/>
          <p14:tracePt t="39493" x="6330950" y="1830388"/>
          <p14:tracePt t="39508" x="6313488" y="1795463"/>
          <p14:tracePt t="39525" x="6313488" y="1776413"/>
          <p14:tracePt t="39542" x="6303963" y="1741488"/>
          <p14:tracePt t="39560" x="6303963" y="1724025"/>
          <p14:tracePt t="39576" x="6296025" y="1714500"/>
          <p14:tracePt t="39592" x="6286500" y="1704975"/>
          <p14:tracePt t="39625" x="6276975" y="1697038"/>
          <p14:tracePt t="39643" x="6251575" y="1687513"/>
          <p14:tracePt t="39661" x="6224588" y="1679575"/>
          <p14:tracePt t="39677" x="6215063" y="1670050"/>
          <p14:tracePt t="39692" x="6197600" y="1660525"/>
          <p14:tracePt t="39709" x="6188075" y="1643063"/>
          <p14:tracePt t="39727" x="6170613" y="1633538"/>
          <p14:tracePt t="39743" x="6143625" y="1616075"/>
          <p14:tracePt t="39759" x="6126163" y="1616075"/>
          <p14:tracePt t="39777" x="6108700" y="1616075"/>
          <p14:tracePt t="39793" x="6081713" y="1598613"/>
          <p14:tracePt t="39810" x="6062663" y="1598613"/>
          <p14:tracePt t="39826" x="6054725" y="1598613"/>
          <p14:tracePt t="39844" x="6027738" y="1598613"/>
          <p14:tracePt t="39861" x="6010275" y="1598613"/>
          <p14:tracePt t="39878" x="5983288" y="1598613"/>
          <p14:tracePt t="39893" x="5965825" y="1598613"/>
          <p14:tracePt t="39910" x="5956300" y="1598613"/>
          <p14:tracePt t="39927" x="5938838" y="1598613"/>
          <p14:tracePt t="39943" x="5929313" y="1598613"/>
          <p14:tracePt t="39960" x="5911850" y="1608138"/>
          <p14:tracePt t="39977" x="5902325" y="1608138"/>
          <p14:tracePt t="39994" x="5884863" y="1616075"/>
          <p14:tracePt t="40021" x="5875338" y="1633538"/>
          <p14:tracePt t="40031" x="5867400" y="1643063"/>
          <p14:tracePt t="40044" x="5857875" y="1643063"/>
          <p14:tracePt t="40061" x="5857875" y="1652588"/>
          <p14:tracePt t="40078" x="5840413" y="1660525"/>
          <p14:tracePt t="40117" x="5830888" y="1670050"/>
          <p14:tracePt t="40133" x="5830888" y="1687513"/>
          <p14:tracePt t="40165" x="5830888" y="1697038"/>
          <p14:tracePt t="40213" x="5830888" y="1704975"/>
          <p14:tracePt t="40221" x="5830888" y="1714500"/>
          <p14:tracePt t="40253" x="5830888" y="1724025"/>
          <p14:tracePt t="40262" x="5830888" y="1731963"/>
          <p14:tracePt t="40278" x="5830888" y="1741488"/>
          <p14:tracePt t="40309" x="5830888" y="1751013"/>
          <p14:tracePt t="40565" x="5822950" y="1751013"/>
          <p14:tracePt t="40581" x="5822950" y="1758950"/>
          <p14:tracePt t="40613" x="5813425" y="1768475"/>
          <p14:tracePt t="40645" x="5803900" y="1776413"/>
          <p14:tracePt t="40661" x="5795963" y="1785938"/>
          <p14:tracePt t="40669" x="5786438" y="1795463"/>
          <p14:tracePt t="40680" x="5776913" y="1795463"/>
          <p14:tracePt t="40697" x="5768975" y="1812925"/>
          <p14:tracePt t="40713" x="5751513" y="1830388"/>
          <p14:tracePt t="40730" x="5724525" y="1866900"/>
          <p14:tracePt t="40748" x="5724525" y="1901825"/>
          <p14:tracePt t="40764" x="5724525" y="1911350"/>
          <p14:tracePt t="40781" x="5724525" y="1928813"/>
          <p14:tracePt t="40905" x="5724525" y="1938338"/>
          <p14:tracePt t="40937" x="5732463" y="1946275"/>
          <p14:tracePt t="40953" x="5741988" y="1946275"/>
          <p14:tracePt t="40969" x="5741988" y="1955800"/>
          <p14:tracePt t="40985" x="5751513" y="1955800"/>
          <p14:tracePt t="41033" x="5759450" y="1965325"/>
          <p14:tracePt t="41065" x="5768975" y="1965325"/>
          <p14:tracePt t="41162" x="5776913" y="1965325"/>
          <p14:tracePt t="41209" x="5786438" y="1965325"/>
          <p14:tracePt t="41233" x="5795963" y="1965325"/>
          <p14:tracePt t="41241" x="5803900" y="1965325"/>
          <p14:tracePt t="41257" x="5813425" y="1965325"/>
          <p14:tracePt t="41267" x="5830888" y="1973263"/>
          <p14:tracePt t="41284" x="5840413" y="1973263"/>
          <p14:tracePt t="41299" x="5857875" y="1973263"/>
          <p14:tracePt t="41316" x="5884863" y="1982788"/>
          <p14:tracePt t="41333" x="5902325" y="1982788"/>
          <p14:tracePt t="41349" x="5919788" y="1982788"/>
          <p14:tracePt t="41366" x="5938838" y="1982788"/>
          <p14:tracePt t="41385" x="5956300" y="1982788"/>
          <p14:tracePt t="41489" x="5929313" y="1982788"/>
          <p14:tracePt t="41497" x="5894388" y="1982788"/>
          <p14:tracePt t="41505" x="5875338" y="1982788"/>
          <p14:tracePt t="41517" x="5840413" y="1982788"/>
          <p14:tracePt t="41534" x="5795963" y="1982788"/>
          <p14:tracePt t="41550" x="5697538" y="1982788"/>
          <p14:tracePt t="41552" x="5643563" y="1982788"/>
          <p14:tracePt t="41568" x="5518150" y="1982788"/>
          <p14:tracePt t="41585" x="5419725" y="1982788"/>
          <p14:tracePt t="41600" x="5330825" y="1982788"/>
          <p14:tracePt t="41617" x="5251450" y="1982788"/>
          <p14:tracePt t="41634" x="5187950" y="1982788"/>
          <p14:tracePt t="41651" x="5126038" y="1990725"/>
          <p14:tracePt t="41667" x="5037138" y="1990725"/>
          <p14:tracePt t="41684" x="4929188" y="2009775"/>
          <p14:tracePt t="41701" x="4813300" y="2044700"/>
          <p14:tracePt t="41717" x="4732338" y="2062163"/>
          <p14:tracePt t="41736" x="4660900" y="2081213"/>
          <p14:tracePt t="41753" x="4633913" y="2089150"/>
          <p14:tracePt t="41769" x="4616450" y="2089150"/>
          <p14:tracePt t="41785" x="4589463" y="2089150"/>
          <p14:tracePt t="41802" x="4545013" y="2089150"/>
          <p14:tracePt t="41818" x="4518025" y="2089150"/>
          <p14:tracePt t="41835" x="4473575" y="2089150"/>
          <p14:tracePt t="41851" x="4429125" y="2089150"/>
          <p14:tracePt t="41868" x="4375150" y="2089150"/>
          <p14:tracePt t="41885" x="4348163" y="2089150"/>
          <p14:tracePt t="41902" x="4313238" y="2089150"/>
          <p14:tracePt t="41918" x="4295775" y="2089150"/>
          <p14:tracePt t="41945" x="4286250" y="2089150"/>
          <p14:tracePt t="41977" x="4276725" y="2089150"/>
          <p14:tracePt t="41986" x="4268788" y="2089150"/>
          <p14:tracePt t="42769" x="4276725" y="2089150"/>
          <p14:tracePt t="42777" x="4295775" y="2081213"/>
          <p14:tracePt t="42788" x="4340225" y="2062163"/>
          <p14:tracePt t="42805" x="4394200" y="2027238"/>
          <p14:tracePt t="42822" x="4491038" y="1973263"/>
          <p14:tracePt t="42840" x="4608513" y="1911350"/>
          <p14:tracePt t="42856" x="4625975" y="1893888"/>
          <p14:tracePt t="42945" x="4616450" y="1893888"/>
          <p14:tracePt t="42953" x="4598988" y="1901825"/>
          <p14:tracePt t="42961" x="4581525" y="1911350"/>
          <p14:tracePt t="42972" x="4562475" y="1919288"/>
          <p14:tracePt t="42989" x="4500563" y="1938338"/>
          <p14:tracePt t="43006" x="4438650" y="1946275"/>
          <p14:tracePt t="43024" x="4286250" y="1982788"/>
          <p14:tracePt t="43041" x="4187825" y="2017713"/>
          <p14:tracePt t="43057" x="4089400" y="2054225"/>
          <p14:tracePt t="43075" x="4081463" y="2054225"/>
          <p14:tracePt t="43089" x="4071938" y="2054225"/>
          <p14:tracePt t="44045" x="4062413" y="2071688"/>
          <p14:tracePt t="44053" x="4054475" y="2071688"/>
          <p14:tracePt t="44063" x="4027488" y="2071688"/>
          <p14:tracePt t="44077" x="3983038" y="2071688"/>
          <p14:tracePt t="44092" x="3929063" y="2071688"/>
          <p14:tracePt t="44109" x="3867150" y="2071688"/>
          <p14:tracePt t="44125" x="3786188" y="2071688"/>
          <p14:tracePt t="44142" x="3724275" y="2071688"/>
          <p14:tracePt t="44159" x="3670300" y="2071688"/>
          <p14:tracePt t="44176" x="3608388" y="2071688"/>
          <p14:tracePt t="44193" x="3544888" y="2071688"/>
          <p14:tracePt t="44212" x="3465513" y="2071688"/>
          <p14:tracePt t="44229" x="3429000" y="2071688"/>
          <p14:tracePt t="44244" x="3419475" y="2071688"/>
          <p14:tracePt t="44333" x="3411538" y="2071688"/>
          <p14:tracePt t="44341" x="3394075" y="2071688"/>
          <p14:tracePt t="44349" x="3384550" y="2071688"/>
          <p14:tracePt t="44364" x="3367088" y="2071688"/>
          <p14:tracePt t="44378" x="3348038" y="2071688"/>
          <p14:tracePt t="44396" x="3330575" y="2062163"/>
          <p14:tracePt t="44700" x="3330575" y="2054225"/>
          <p14:tracePt t="44749" x="3340100" y="2054225"/>
          <p14:tracePt t="44813" x="3348038" y="2054225"/>
          <p14:tracePt t="44837" x="3357563" y="2054225"/>
          <p14:tracePt t="44846" x="3375025" y="2054225"/>
          <p14:tracePt t="44852" x="3394075" y="2054225"/>
          <p14:tracePt t="44863" x="3402013" y="2054225"/>
          <p14:tracePt t="44880" x="3429000" y="2054225"/>
          <p14:tracePt t="44897" x="3438525" y="2054225"/>
          <p14:tracePt t="44913" x="3446463" y="2054225"/>
          <p14:tracePt t="45149" x="3455988" y="2054225"/>
          <p14:tracePt t="45156" x="3465513" y="2054225"/>
          <p14:tracePt t="45167" x="3473450" y="2054225"/>
          <p14:tracePt t="45181" x="3509963" y="2054225"/>
          <p14:tracePt t="45198" x="3554413" y="2054225"/>
          <p14:tracePt t="45214" x="3589338" y="2054225"/>
          <p14:tracePt t="45231" x="3598863" y="2054225"/>
          <p14:tracePt t="45248" x="3625850" y="2044700"/>
          <p14:tracePt t="45265" x="3633788" y="2044700"/>
          <p14:tracePt t="45341" x="3643313" y="2044700"/>
          <p14:tracePt t="45348" x="3652838" y="2044700"/>
          <p14:tracePt t="45365" x="3679825" y="2044700"/>
          <p14:tracePt t="45383" x="3705225" y="2027238"/>
          <p14:tracePt t="45399" x="3732213" y="2027238"/>
          <p14:tracePt t="45415" x="3751263" y="2027238"/>
          <p14:tracePt t="45432" x="3768725" y="2027238"/>
          <p14:tracePt t="45449" x="3776663" y="2027238"/>
          <p14:tracePt t="45469" x="3795713" y="2017713"/>
          <p14:tracePt t="45484" x="3822700" y="2017713"/>
          <p14:tracePt t="45498" x="3840163" y="2017713"/>
          <p14:tracePt t="45514" x="3911600" y="2000250"/>
          <p14:tracePt t="45532" x="4000500" y="2000250"/>
          <p14:tracePt t="45548" x="4081463" y="2000250"/>
          <p14:tracePt t="45564" x="4187825" y="2000250"/>
          <p14:tracePt t="45581" x="4322763" y="2000250"/>
          <p14:tracePt t="45598" x="4446588" y="1990725"/>
          <p14:tracePt t="45615" x="4562475" y="1990725"/>
          <p14:tracePt t="45632" x="4660900" y="1982788"/>
          <p14:tracePt t="45648" x="4697413" y="1973263"/>
          <p14:tracePt t="45957" x="4705350" y="1965325"/>
          <p14:tracePt t="45965" x="4714875" y="1965325"/>
          <p14:tracePt t="45973" x="4724400" y="1965325"/>
          <p14:tracePt t="45984" x="4751388" y="1955800"/>
          <p14:tracePt t="46001" x="4857750" y="1911350"/>
          <p14:tracePt t="46018" x="5054600" y="1857375"/>
          <p14:tracePt t="46036" x="5438775" y="1741488"/>
          <p14:tracePt t="46053" x="5715000" y="1687513"/>
          <p14:tracePt t="46069" x="5875338" y="1652588"/>
          <p14:tracePt t="46085" x="5938838" y="1625600"/>
          <p14:tracePt t="46102" x="5956300" y="1616075"/>
          <p14:tracePt t="46119" x="5965825" y="1608138"/>
          <p14:tracePt t="46135" x="6000750" y="1608138"/>
          <p14:tracePt t="46152" x="6027738" y="1608138"/>
          <p14:tracePt t="46169" x="6072188" y="1608138"/>
          <p14:tracePt t="46185" x="6108700" y="1608138"/>
          <p14:tracePt t="46202" x="6126163" y="1616075"/>
          <p14:tracePt t="46221" x="6143625" y="1633538"/>
          <p14:tracePt t="46237" x="6161088" y="1643063"/>
          <p14:tracePt t="46252" x="6188075" y="1660525"/>
          <p14:tracePt t="46269" x="6242050" y="1670050"/>
          <p14:tracePt t="46286" x="6323013" y="1697038"/>
          <p14:tracePt t="46302" x="6375400" y="1714500"/>
          <p14:tracePt t="46319" x="6411913" y="1724025"/>
          <p14:tracePt t="46336" x="6446838" y="1741488"/>
          <p14:tracePt t="46353" x="6456363" y="1741488"/>
          <p14:tracePt t="46369" x="6483350" y="1751013"/>
          <p14:tracePt t="46388" x="6562725" y="1776413"/>
          <p14:tracePt t="46402" x="6581775" y="1795463"/>
          <p14:tracePt t="46419" x="6643688" y="1822450"/>
          <p14:tracePt t="46436" x="6688138" y="1857375"/>
          <p14:tracePt t="46453" x="6705600" y="1884363"/>
          <p14:tracePt t="46471" x="6705600" y="1901825"/>
          <p14:tracePt t="46486" x="6724650" y="1911350"/>
          <p14:tracePt t="46504" x="6732588" y="1938338"/>
          <p14:tracePt t="46520" x="6742113" y="1938338"/>
          <p14:tracePt t="46570" x="6751638" y="1946275"/>
          <p14:tracePt t="46625" x="6751638" y="1955800"/>
          <p14:tracePt t="46632" x="6751638" y="1965325"/>
          <p14:tracePt t="46640" x="6751638" y="1982788"/>
          <p14:tracePt t="46657" x="6751638" y="1990725"/>
          <p14:tracePt t="46672" x="6751638" y="2000250"/>
          <p14:tracePt t="46688" x="6751638" y="2009775"/>
          <p14:tracePt t="47145" x="6751638" y="2017713"/>
          <p14:tracePt t="47193" x="6751638" y="2027238"/>
          <p14:tracePt t="47481" x="6742113" y="2036763"/>
          <p14:tracePt t="47489" x="6732588" y="2036763"/>
          <p14:tracePt t="47507" x="6715125" y="2054225"/>
          <p14:tracePt t="47524" x="6643688" y="2062163"/>
          <p14:tracePt t="47540" x="6581775" y="2081213"/>
          <p14:tracePt t="47557" x="6429375" y="2116138"/>
          <p14:tracePt t="47574" x="6224588" y="2143125"/>
          <p14:tracePt t="47592" x="6010275" y="2170113"/>
          <p14:tracePt t="47607" x="6000750" y="2170113"/>
          <p14:tracePt t="47649" x="6010275" y="2170113"/>
          <p14:tracePt t="47657" x="6027738" y="2170113"/>
          <p14:tracePt t="47666" x="6045200" y="2170113"/>
          <p14:tracePt t="47675" x="6062663" y="2170113"/>
          <p14:tracePt t="47691" x="6116638" y="2170113"/>
          <p14:tracePt t="47708" x="6180138" y="2170113"/>
          <p14:tracePt t="47724" x="6242050" y="2160588"/>
          <p14:tracePt t="47741" x="6313488" y="2160588"/>
          <p14:tracePt t="47758" x="6367463" y="2160588"/>
          <p14:tracePt t="47777" x="6456363" y="2152650"/>
          <p14:tracePt t="47793" x="6518275" y="2143125"/>
          <p14:tracePt t="47808" x="6554788" y="2133600"/>
          <p14:tracePt t="47842" x="6572250" y="2116138"/>
          <p14:tracePt t="47881" x="6572250" y="2108200"/>
          <p14:tracePt t="47898" x="6545263" y="2108200"/>
          <p14:tracePt t="47908" x="6518275" y="2108200"/>
          <p14:tracePt t="47925" x="6456363" y="2098675"/>
          <p14:tracePt t="47942" x="6411913" y="2098675"/>
          <p14:tracePt t="47944" x="6384925" y="2098675"/>
          <p14:tracePt t="47960" x="6303963" y="2098675"/>
          <p14:tracePt t="47977" x="6170613" y="2098675"/>
          <p14:tracePt t="47992" x="6018213" y="2098675"/>
          <p14:tracePt t="48009" x="5848350" y="2098675"/>
          <p14:tracePt t="48026" x="5688013" y="2098675"/>
          <p14:tracePt t="48042" x="5537200" y="2098675"/>
          <p14:tracePt t="48059" x="5429250" y="2125663"/>
          <p14:tracePt t="48076" x="5313363" y="2152650"/>
          <p14:tracePt t="48093" x="5214938" y="2170113"/>
          <p14:tracePt t="48099" x="5153025" y="2179638"/>
          <p14:tracePt t="48110" x="5116513" y="2179638"/>
          <p14:tracePt t="48128" x="5054600" y="2179638"/>
          <p14:tracePt t="48144" x="5037138" y="2179638"/>
          <p14:tracePt t="48160" x="5027613" y="2179638"/>
          <p14:tracePt t="48176" x="5010150" y="2179638"/>
          <p14:tracePt t="48232" x="5018088" y="2179638"/>
          <p14:tracePt t="48241" x="5037138" y="2179638"/>
          <p14:tracePt t="48249" x="5054600" y="2179638"/>
          <p14:tracePt t="48260" x="5099050" y="2179638"/>
          <p14:tracePt t="48277" x="5241925" y="2179638"/>
          <p14:tracePt t="48293" x="5429250" y="2179638"/>
          <p14:tracePt t="48310" x="5653088" y="2179638"/>
          <p14:tracePt t="48312" x="5768975" y="2179638"/>
          <p14:tracePt t="48328" x="5983288" y="2179638"/>
          <p14:tracePt t="48345" x="6188075" y="2179638"/>
          <p14:tracePt t="48360" x="6367463" y="2179638"/>
          <p14:tracePt t="48377" x="6518275" y="2179638"/>
          <p14:tracePt t="48394" x="6643688" y="2170113"/>
          <p14:tracePt t="48413" x="6697663" y="2152650"/>
          <p14:tracePt t="48427" x="6724650" y="2143125"/>
          <p14:tracePt t="48471" x="6742113" y="2133600"/>
          <p14:tracePt t="48512" x="6732588" y="2125663"/>
          <p14:tracePt t="48520" x="6705600" y="2125663"/>
          <p14:tracePt t="48529" x="6688138" y="2125663"/>
          <p14:tracePt t="48544" x="6589713" y="2125663"/>
          <p14:tracePt t="48561" x="6438900" y="2125663"/>
          <p14:tracePt t="48577" x="6259513" y="2125663"/>
          <p14:tracePt t="48594" x="6099175" y="2125663"/>
          <p14:tracePt t="48611" x="5956300" y="2133600"/>
          <p14:tracePt t="48628" x="5822950" y="2160588"/>
          <p14:tracePt t="48644" x="5680075" y="2197100"/>
          <p14:tracePt t="48661" x="5491163" y="2241550"/>
          <p14:tracePt t="48678" x="5322888" y="2259013"/>
          <p14:tracePt t="48696" x="5197475" y="2268538"/>
          <p14:tracePt t="48713" x="5153025" y="2268538"/>
          <p14:tracePt t="48728" x="5143500" y="2268538"/>
          <p14:tracePt t="48745" x="5133975" y="2268538"/>
          <p14:tracePt t="48762" x="5116513" y="2268538"/>
          <p14:tracePt t="48778" x="5099050" y="2259013"/>
          <p14:tracePt t="48795" x="5081588" y="2251075"/>
          <p14:tracePt t="48812" x="5062538" y="2241550"/>
          <p14:tracePt t="48828" x="5045075" y="2232025"/>
          <p14:tracePt t="48845" x="5010150" y="2232025"/>
          <p14:tracePt t="48862" x="4956175" y="2224088"/>
          <p14:tracePt t="48879" x="4875213" y="2224088"/>
          <p14:tracePt t="48897" x="4822825" y="2224088"/>
          <p14:tracePt t="48912" x="4751388" y="2224088"/>
          <p14:tracePt t="48929" x="4687888" y="2224088"/>
          <p14:tracePt t="48946" x="4625975" y="2224088"/>
          <p14:tracePt t="48962" x="4572000" y="2224088"/>
          <p14:tracePt t="48979" x="4518025" y="2224088"/>
          <p14:tracePt t="48996" x="4465638" y="2214563"/>
          <p14:tracePt t="49013" x="4438650" y="2214563"/>
          <p14:tracePt t="49029" x="4419600" y="2214563"/>
          <p14:tracePt t="49046" x="4402138" y="2197100"/>
          <p14:tracePt t="49502" x="4411663" y="2197100"/>
          <p14:tracePt t="49517" x="4446588" y="2197100"/>
          <p14:tracePt t="49525" x="4491038" y="2197100"/>
          <p14:tracePt t="49535" x="4581525" y="2197100"/>
          <p14:tracePt t="49549" x="4813300" y="2197100"/>
          <p14:tracePt t="49565" x="5089525" y="2197100"/>
          <p14:tracePt t="49582" x="5402263" y="2197100"/>
          <p14:tracePt t="49598" x="5643563" y="2197100"/>
          <p14:tracePt t="49615" x="5795963" y="2197100"/>
          <p14:tracePt t="49632" x="5857875" y="2197100"/>
          <p14:tracePt t="49650" x="5875338" y="2197100"/>
          <p14:tracePt t="49666" x="5884863" y="2197100"/>
          <p14:tracePt t="49683" x="5902325" y="2197100"/>
          <p14:tracePt t="49701" x="5956300" y="2197100"/>
          <p14:tracePt t="49717" x="6027738" y="2187575"/>
          <p14:tracePt t="49732" x="6099175" y="2179638"/>
          <p14:tracePt t="49750" x="6143625" y="2170113"/>
          <p14:tracePt t="49766" x="6170613" y="2160588"/>
          <p14:tracePt t="49805" x="6180138" y="2160588"/>
          <p14:tracePt t="49816" x="6188075" y="2152650"/>
          <p14:tracePt t="49833" x="6205538" y="2143125"/>
          <p14:tracePt t="49850" x="6215063" y="2143125"/>
          <p14:tracePt t="49868" x="6232525" y="2143125"/>
          <p14:tracePt t="49997" x="6232525" y="2133600"/>
          <p14:tracePt t="50029" x="6232525" y="2125663"/>
          <p14:tracePt t="50092" x="6242050" y="2125663"/>
          <p14:tracePt t="50109" x="6242050" y="2116138"/>
          <p14:tracePt t="50124" x="6251575" y="2108200"/>
          <p14:tracePt t="50157" x="6251575" y="2098675"/>
          <p14:tracePt t="50173" x="6251575" y="2089150"/>
          <p14:tracePt t="50205" x="6251575" y="2081213"/>
          <p14:tracePt t="50221" x="6232525" y="2062163"/>
          <p14:tracePt t="50237" x="6224588" y="2062163"/>
          <p14:tracePt t="50245" x="6224588" y="2054225"/>
          <p14:tracePt t="50255" x="6205538" y="2054225"/>
          <p14:tracePt t="50268" x="6188075" y="2044700"/>
          <p14:tracePt t="50285" x="6180138" y="2036763"/>
          <p14:tracePt t="50333" x="6170613" y="2036763"/>
          <p14:tracePt t="50349" x="6161088" y="2036763"/>
          <p14:tracePt t="50356" x="6153150" y="2036763"/>
          <p14:tracePt t="50368" x="6126163" y="2036763"/>
          <p14:tracePt t="50385" x="6108700" y="2036763"/>
          <p14:tracePt t="50402" x="6081713" y="2036763"/>
          <p14:tracePt t="50493" x="6072188" y="2036763"/>
          <p14:tracePt t="50525" x="6081713" y="2036763"/>
          <p14:tracePt t="50533" x="6089650" y="2036763"/>
          <p14:tracePt t="50541" x="6099175" y="2036763"/>
          <p14:tracePt t="50553" x="6108700" y="2036763"/>
          <p14:tracePt t="50569" x="6153150" y="2036763"/>
          <p14:tracePt t="50586" x="6197600" y="2036763"/>
          <p14:tracePt t="50603" x="6232525" y="2036763"/>
          <p14:tracePt t="50622" x="6242050" y="2036763"/>
          <p14:tracePt t="50636" x="6259513" y="2036763"/>
          <p14:tracePt t="50653" x="6276975" y="2036763"/>
          <p14:tracePt t="50670" x="6313488" y="2036763"/>
          <p14:tracePt t="50687" x="6340475" y="2036763"/>
          <p14:tracePt t="50703" x="6357938" y="2017713"/>
          <p14:tracePt t="50720" x="6375400" y="2000250"/>
          <p14:tracePt t="50737" x="6394450" y="1982788"/>
          <p14:tracePt t="50753" x="6411913" y="1973263"/>
          <p14:tracePt t="50770" x="6419850" y="1955800"/>
          <p14:tracePt t="50772" x="6429375" y="1946275"/>
          <p14:tracePt t="50788" x="6429375" y="1928813"/>
          <p14:tracePt t="50804" x="6438900" y="1928813"/>
          <p14:tracePt t="50821" x="6438900" y="1911350"/>
          <p14:tracePt t="50837" x="6438900" y="1901825"/>
          <p14:tracePt t="50854" x="6438900" y="1893888"/>
          <p14:tracePt t="50871" x="6438900" y="1874838"/>
          <p14:tracePt t="50887" x="6438900" y="1847850"/>
          <p14:tracePt t="50904" x="6438900" y="1822450"/>
          <p14:tracePt t="50922" x="6429375" y="1795463"/>
          <p14:tracePt t="50937" x="6419850" y="1768475"/>
          <p14:tracePt t="50954" x="6411913" y="1751013"/>
          <p14:tracePt t="50971" x="6411913" y="1741488"/>
          <p14:tracePt t="50991" x="6402388" y="1741488"/>
          <p14:tracePt t="51007" x="6394450" y="1731963"/>
          <p14:tracePt t="51022" x="6384925" y="1724025"/>
          <p14:tracePt t="51038" x="6367463" y="1714500"/>
          <p14:tracePt t="51054" x="6357938" y="1697038"/>
          <p14:tracePt t="51071" x="6340475" y="1679575"/>
          <p14:tracePt t="51088" x="6330950" y="1670050"/>
          <p14:tracePt t="51094" x="6323013" y="1670050"/>
          <p14:tracePt t="51105" x="6313488" y="1652588"/>
          <p14:tracePt t="51122" x="6313488" y="1643063"/>
          <p14:tracePt t="51139" x="6303963" y="1643063"/>
          <p14:tracePt t="51155" x="6286500" y="1625600"/>
          <p14:tracePt t="51173" x="6276975" y="1625600"/>
          <p14:tracePt t="51188" x="6276975" y="1616075"/>
          <p14:tracePt t="51206" x="6269038" y="1616075"/>
          <p14:tracePt t="51222" x="6259513" y="1616075"/>
          <p14:tracePt t="51239" x="6251575" y="1608138"/>
          <p14:tracePt t="51255" x="6224588" y="1598613"/>
          <p14:tracePt t="51272" x="6205538" y="1598613"/>
          <p14:tracePt t="51305" x="6180138" y="1589088"/>
          <p14:tracePt t="51324" x="6143625" y="1589088"/>
          <p14:tracePt t="51341" x="6099175" y="1589088"/>
          <p14:tracePt t="51357" x="6062663" y="1589088"/>
          <p14:tracePt t="51373" x="6037263" y="1589088"/>
          <p14:tracePt t="51389" x="6018213" y="1589088"/>
          <p14:tracePt t="51406" x="6010275" y="1589088"/>
          <p14:tracePt t="51423" x="6000750" y="1589088"/>
          <p14:tracePt t="51439" x="5983288" y="1589088"/>
          <p14:tracePt t="51456" x="5973763" y="1589088"/>
          <p14:tracePt t="51474" x="5946775" y="1589088"/>
          <p14:tracePt t="51490" x="5929313" y="1598613"/>
          <p14:tracePt t="51508" x="5884863" y="1608138"/>
          <p14:tracePt t="51524" x="5867400" y="1616075"/>
          <p14:tracePt t="51541" x="5857875" y="1625600"/>
          <p14:tracePt t="51573" x="5840413" y="1625600"/>
          <p14:tracePt t="51590" x="5822950" y="1652588"/>
          <p14:tracePt t="51606" x="5813425" y="1660525"/>
          <p14:tracePt t="51624" x="5786438" y="1687513"/>
          <p14:tracePt t="51640" x="5768975" y="1704975"/>
          <p14:tracePt t="51657" x="5751513" y="1741488"/>
          <p14:tracePt t="51674" x="5741988" y="1768475"/>
          <p14:tracePt t="51692" x="5705475" y="1795463"/>
          <p14:tracePt t="51742" x="5705475" y="1803400"/>
          <p14:tracePt t="51757" x="5705475" y="1812925"/>
          <p14:tracePt t="51773" x="5705475" y="1830388"/>
          <p14:tracePt t="51789" x="5705475" y="1839913"/>
          <p14:tracePt t="51805" x="5705475" y="1847850"/>
          <p14:tracePt t="51820" x="5705475" y="1866900"/>
          <p14:tracePt t="51837" x="5705475" y="1874838"/>
          <p14:tracePt t="51852" x="5705475" y="1884363"/>
          <p14:tracePt t="51861" x="5705475" y="1893888"/>
          <p14:tracePt t="52245" x="5705475" y="1901825"/>
          <p14:tracePt t="52252" x="5705475" y="1919288"/>
          <p14:tracePt t="52277" x="5705475" y="1928813"/>
          <p14:tracePt t="52285" x="5705475" y="1938338"/>
          <p14:tracePt t="52295" x="5705475" y="1946275"/>
          <p14:tracePt t="52311" x="5724525" y="1973263"/>
          <p14:tracePt t="52326" x="5724525" y="1982788"/>
          <p14:tracePt t="52343" x="5741988" y="2000250"/>
          <p14:tracePt t="52361" x="5751513" y="2009775"/>
          <p14:tracePt t="52376" x="5768975" y="2017713"/>
          <p14:tracePt t="52393" x="5786438" y="2027238"/>
          <p14:tracePt t="52410" x="5803900" y="2036763"/>
          <p14:tracePt t="52427" x="5830888" y="2044700"/>
          <p14:tracePt t="52445" x="5840413" y="2062163"/>
          <p14:tracePt t="52461" x="5848350" y="2062163"/>
          <p14:tracePt t="52477" x="5867400" y="2062163"/>
          <p14:tracePt t="52511" x="5884863" y="2071688"/>
          <p14:tracePt t="52527" x="5894388" y="2071688"/>
          <p14:tracePt t="52544" x="5919788" y="2071688"/>
          <p14:tracePt t="52562" x="5946775" y="2071688"/>
          <p14:tracePt t="52577" x="5991225" y="2071688"/>
          <p14:tracePt t="52594" x="6010275" y="2081213"/>
          <p14:tracePt t="52611" x="6018213" y="2081213"/>
          <p14:tracePt t="52626" x="6027738" y="2081213"/>
          <p14:tracePt t="52649" x="6037263" y="2081213"/>
          <p14:tracePt t="52665" x="6045200" y="2081213"/>
          <p14:tracePt t="52697" x="6054725" y="2081213"/>
          <p14:tracePt t="52705" x="6062663" y="2081213"/>
          <p14:tracePt t="52715" x="6072188" y="2081213"/>
          <p14:tracePt t="52728" x="6089650" y="2081213"/>
          <p14:tracePt t="52745" x="6099175" y="2081213"/>
          <p14:tracePt t="52763" x="6116638" y="2071688"/>
          <p14:tracePt t="52778" x="6126163" y="2071688"/>
          <p14:tracePt t="52795" x="6134100" y="2062163"/>
          <p14:tracePt t="52812" x="6143625" y="2054225"/>
          <p14:tracePt t="52828" x="6143625" y="2044700"/>
          <p14:tracePt t="52845" x="6153150" y="2044700"/>
          <p14:tracePt t="52862" x="6170613" y="2036763"/>
          <p14:tracePt t="52878" x="6197600" y="2017713"/>
          <p14:tracePt t="52897" x="6215063" y="1982788"/>
          <p14:tracePt t="52913" x="6232525" y="1955800"/>
          <p14:tracePt t="52929" x="6232525" y="1938338"/>
          <p14:tracePt t="52945" x="6232525" y="1928813"/>
          <p14:tracePt t="52963" x="6232525" y="1911350"/>
          <p14:tracePt t="52979" x="6232525" y="1893888"/>
          <p14:tracePt t="53012" x="6232525" y="1874838"/>
          <p14:tracePt t="53029" x="6232525" y="1866900"/>
          <p14:tracePt t="53046" x="6224588" y="1847850"/>
          <p14:tracePt t="53065" x="6215063" y="1830388"/>
          <p14:tracePt t="53081" x="6197600" y="1803400"/>
          <p14:tracePt t="53096" x="6170613" y="1785938"/>
          <p14:tracePt t="53113" x="6170613" y="1776413"/>
          <p14:tracePt t="53131" x="6161088" y="1776413"/>
          <p14:tracePt t="53161" x="6161088" y="1768475"/>
          <p14:tracePt t="53185" x="6161088" y="1758950"/>
          <p14:tracePt t="53192" x="6153150" y="1758950"/>
          <p14:tracePt t="53201" x="6153150" y="1751013"/>
          <p14:tracePt t="53225" x="6143625" y="1741488"/>
          <p14:tracePt t="53241" x="6134100" y="1731963"/>
          <p14:tracePt t="53250" x="6126163" y="1731963"/>
          <p14:tracePt t="53281" x="6126163" y="1724025"/>
          <p14:tracePt t="53289" x="6116638" y="1724025"/>
          <p14:tracePt t="53305" x="6108700" y="1704975"/>
          <p14:tracePt t="53315" x="6108700" y="1697038"/>
          <p14:tracePt t="53331" x="6099175" y="1687513"/>
          <p14:tracePt t="53347" x="6089650" y="1679575"/>
          <p14:tracePt t="53364" x="6072188" y="1670050"/>
          <p14:tracePt t="53397" x="6054725" y="1660525"/>
          <p14:tracePt t="53414" x="6045200" y="1652588"/>
          <p14:tracePt t="53432" x="6037263" y="1652588"/>
          <p14:tracePt t="53449" x="6018213" y="1652588"/>
          <p14:tracePt t="53465" x="6010275" y="1643063"/>
          <p14:tracePt t="53481" x="6000750" y="1643063"/>
          <p14:tracePt t="53498" x="5965825" y="1643063"/>
          <p14:tracePt t="53514" x="5946775" y="1643063"/>
          <p14:tracePt t="53531" x="5938838" y="1643063"/>
          <p14:tracePt t="53548" x="5919788" y="1643063"/>
          <p14:tracePt t="53565" x="5894388" y="1643063"/>
          <p14:tracePt t="53598" x="5884863" y="1643063"/>
          <p14:tracePt t="53625" x="5867400" y="1643063"/>
          <p14:tracePt t="53641" x="5848350" y="1660525"/>
          <p14:tracePt t="53651" x="5840413" y="1660525"/>
          <p14:tracePt t="53665" x="5830888" y="1670050"/>
          <p14:tracePt t="53682" x="5813425" y="1679575"/>
          <p14:tracePt t="53715" x="5813425" y="1704975"/>
          <p14:tracePt t="53732" x="5795963" y="1704975"/>
          <p14:tracePt t="53765" x="5786438" y="1724025"/>
          <p14:tracePt t="53784" x="5786438" y="1741488"/>
          <p14:tracePt t="53801" x="5786438" y="1758950"/>
          <p14:tracePt t="53817" x="5786438" y="1768475"/>
          <p14:tracePt t="53832" x="5786438" y="1776413"/>
          <p14:tracePt t="53850" x="5786438" y="1795463"/>
          <p14:tracePt t="53866" x="5786438" y="1812925"/>
          <p14:tracePt t="53883" x="5786438" y="1822450"/>
          <p14:tracePt t="53900" x="5786438" y="1839913"/>
          <p14:tracePt t="53916" x="5786438" y="1857375"/>
          <p14:tracePt t="53933" x="5786438" y="1874838"/>
          <p14:tracePt t="53951" x="5795963" y="1893888"/>
          <p14:tracePt t="53966" x="5795963" y="1919288"/>
          <p14:tracePt t="53984" x="5813425" y="1946275"/>
          <p14:tracePt t="54001" x="5813425" y="1955800"/>
          <p14:tracePt t="54016" x="5822950" y="1965325"/>
          <p14:tracePt t="54034" x="5822950" y="1973263"/>
          <p14:tracePt t="54051" x="5822950" y="1982788"/>
          <p14:tracePt t="54067" x="5830888" y="1982788"/>
          <p14:tracePt t="54083" x="5830888" y="2000250"/>
          <p14:tracePt t="54100" x="5848350" y="2009775"/>
          <p14:tracePt t="54153" x="5857875" y="2017713"/>
          <p14:tracePt t="54185" x="5867400" y="2027238"/>
          <p14:tracePt t="54216" x="5875338" y="2027238"/>
          <p14:tracePt t="54233" x="5884863" y="2036763"/>
          <p14:tracePt t="54313" x="5894388" y="2036763"/>
          <p14:tracePt t="54585" x="5911850" y="2044700"/>
          <p14:tracePt t="54593" x="5919788" y="2044700"/>
          <p14:tracePt t="54603" x="5946775" y="2054225"/>
          <p14:tracePt t="54619" x="5973763" y="2062163"/>
          <p14:tracePt t="54636" x="6027738" y="2071688"/>
          <p14:tracePt t="54652" x="6081713" y="2081213"/>
          <p14:tracePt t="54669" x="6134100" y="2089150"/>
          <p14:tracePt t="54686" x="6197600" y="2108200"/>
          <p14:tracePt t="54704" x="6286500" y="2108200"/>
          <p14:tracePt t="54721" x="6340475" y="2108200"/>
          <p14:tracePt t="54737" x="6367463" y="2108200"/>
          <p14:tracePt t="54753" x="6375400" y="2108200"/>
          <p14:tracePt t="54770" x="6384925" y="2108200"/>
          <p14:tracePt t="54786" x="6402388" y="2108200"/>
          <p14:tracePt t="54803" x="6419850" y="2108200"/>
          <p14:tracePt t="54836" x="6429375" y="2108200"/>
          <p14:tracePt t="54853" x="6438900" y="2098675"/>
          <p14:tracePt t="54872" x="6438900" y="2089150"/>
          <p14:tracePt t="54889" x="6438900" y="2081213"/>
          <p14:tracePt t="54905" x="6438900" y="2071688"/>
          <p14:tracePt t="54953" x="6446838" y="2071688"/>
          <p14:tracePt t="54970" x="6456363" y="2071688"/>
          <p14:tracePt t="54985" x="6473825" y="2071688"/>
          <p14:tracePt t="54993" x="6483350" y="2071688"/>
          <p14:tracePt t="55004" x="6491288" y="2071688"/>
          <p14:tracePt t="55021" x="6510338" y="2071688"/>
          <p14:tracePt t="55037" x="6518275" y="2062163"/>
          <p14:tracePt t="55081" x="6537325" y="2062163"/>
          <p14:tracePt t="55096" x="6545263" y="2054225"/>
          <p14:tracePt t="55106" x="6554788" y="2054225"/>
          <p14:tracePt t="55121" x="6572250" y="2054225"/>
          <p14:tracePt t="55138" x="6572250" y="2044700"/>
          <p14:tracePt t="55225" x="6554788" y="2044700"/>
          <p14:tracePt t="55233" x="6527800" y="2044700"/>
          <p14:tracePt t="55241" x="6491288" y="2044700"/>
          <p14:tracePt t="55256" x="6429375" y="2044700"/>
          <p14:tracePt t="55273" x="6384925" y="2044700"/>
          <p14:tracePt t="55288" x="6340475" y="2044700"/>
          <p14:tracePt t="55305" x="6323013" y="2044700"/>
          <p14:tracePt t="55449" x="6330950" y="2044700"/>
          <p14:tracePt t="55464" x="6340475" y="2044700"/>
          <p14:tracePt t="55621" x="6323013" y="2044700"/>
          <p14:tracePt t="55629" x="6296025" y="2044700"/>
          <p14:tracePt t="55640" x="6276975" y="2044700"/>
          <p14:tracePt t="55656" x="6269038" y="2044700"/>
          <p14:tracePt t="55673" x="6251575" y="2044700"/>
          <p14:tracePt t="55690" x="6242050" y="2044700"/>
          <p14:tracePt t="55812" x="6269038" y="2044700"/>
          <p14:tracePt t="55821" x="6286500" y="2044700"/>
          <p14:tracePt t="55829" x="6323013" y="2044700"/>
          <p14:tracePt t="55840" x="6367463" y="2044700"/>
          <p14:tracePt t="55857" x="6483350" y="2044700"/>
          <p14:tracePt t="55876" x="6670675" y="2036763"/>
          <p14:tracePt t="55892" x="6777038" y="2036763"/>
          <p14:tracePt t="55909" x="6840538" y="2027238"/>
          <p14:tracePt t="55925" x="6867525" y="2027238"/>
          <p14:tracePt t="55941" x="6894513" y="2017713"/>
          <p14:tracePt t="55975" x="6902450" y="2009775"/>
          <p14:tracePt t="55991" x="6911975" y="2009775"/>
          <p14:tracePt t="56007" x="6929438" y="2009775"/>
          <p14:tracePt t="56024" x="6946900" y="2009775"/>
          <p14:tracePt t="56041" x="6983413" y="2009775"/>
          <p14:tracePt t="56058" x="7018338" y="2009775"/>
          <p14:tracePt t="56060" x="7037388" y="2009775"/>
          <p14:tracePt t="56076" x="7081838" y="2000250"/>
          <p14:tracePt t="56093" x="7126288" y="2000250"/>
          <p14:tracePt t="56108" x="7180263" y="2000250"/>
          <p14:tracePt t="56125" x="7215188" y="1990725"/>
          <p14:tracePt t="56142" x="7242175" y="1990725"/>
          <p14:tracePt t="56159" x="7277100" y="1990725"/>
          <p14:tracePt t="56175" x="7286625" y="1990725"/>
          <p14:tracePt t="56192" x="7304088" y="1990725"/>
          <p14:tracePt t="56208" x="7313613" y="1990725"/>
          <p14:tracePt t="56225" x="7331075" y="1990725"/>
          <p14:tracePt t="56242" x="7367588" y="1990725"/>
          <p14:tracePt t="56260" x="7419975" y="1990725"/>
          <p14:tracePt t="56277" x="7466013" y="1990725"/>
          <p14:tracePt t="56292" x="7510463" y="1990725"/>
          <p14:tracePt t="56413" x="7518400" y="1990725"/>
          <p14:tracePt t="56437" x="7500938" y="1990725"/>
          <p14:tracePt t="56445" x="7473950" y="1990725"/>
          <p14:tracePt t="56461" x="7394575" y="1990725"/>
          <p14:tracePt t="56477" x="7286625" y="1990725"/>
          <p14:tracePt t="56493" x="7143750" y="1990725"/>
          <p14:tracePt t="56510" x="7010400" y="1990725"/>
          <p14:tracePt t="56527" x="6956425" y="1990725"/>
          <p14:tracePt t="56543" x="6946900" y="1990725"/>
          <p14:tracePt t="56560" x="6938963" y="1990725"/>
          <p14:tracePt t="56577" x="6919913" y="1990725"/>
          <p14:tracePt t="56593" x="6894513" y="1990725"/>
          <p14:tracePt t="56611" x="6858000" y="2009775"/>
          <p14:tracePt t="56612" x="6840538" y="2009775"/>
          <p14:tracePt t="56628" x="6804025" y="2017713"/>
          <p14:tracePt t="56645" x="6769100" y="2036763"/>
          <p14:tracePt t="56661" x="6759575" y="2036763"/>
          <p14:tracePt t="56677" x="6742113" y="2036763"/>
          <p14:tracePt t="56694" x="6724650" y="2044700"/>
          <p14:tracePt t="56711" x="6688138" y="2054225"/>
          <p14:tracePt t="56728" x="6626225" y="2071688"/>
          <p14:tracePt t="56744" x="6537325" y="2081213"/>
          <p14:tracePt t="56761" x="6465888" y="2089150"/>
          <p14:tracePt t="56778" x="6419850" y="2098675"/>
          <p14:tracePt t="56794" x="6402388" y="2098675"/>
          <p14:tracePt t="57005" x="6411913" y="2098675"/>
          <p14:tracePt t="57013" x="6429375" y="2098675"/>
          <p14:tracePt t="57029" x="6483350" y="2098675"/>
          <p14:tracePt t="57045" x="6545263" y="2098675"/>
          <p14:tracePt t="57062" x="6589713" y="2098675"/>
          <p14:tracePt t="57079" x="6608763" y="2098675"/>
          <p14:tracePt t="57112" x="6616700" y="2098675"/>
          <p14:tracePt t="57129" x="6643688" y="2098675"/>
          <p14:tracePt t="57145" x="6688138" y="2098675"/>
          <p14:tracePt t="57164" x="6786563" y="2098675"/>
          <p14:tracePt t="57180" x="6848475" y="2098675"/>
          <p14:tracePt t="57197" x="6911975" y="2098675"/>
          <p14:tracePt t="57213" x="6919913" y="2098675"/>
          <p14:tracePt t="57230" x="6938963" y="2098675"/>
          <p14:tracePt t="57246" x="6946900" y="2098675"/>
          <p14:tracePt t="57262" x="6956425" y="2098675"/>
          <p14:tracePt t="57279" x="6973888" y="2098675"/>
          <p14:tracePt t="57296" x="7000875" y="2098675"/>
          <p14:tracePt t="57313" x="7018338" y="2098675"/>
          <p14:tracePt t="57332" x="7089775" y="2098675"/>
          <p14:tracePt t="57348" x="7134225" y="2089150"/>
          <p14:tracePt t="57364" x="7170738" y="2089150"/>
          <p14:tracePt t="57381" x="7205663" y="2081213"/>
          <p14:tracePt t="57396" x="7224713" y="2081213"/>
          <p14:tracePt t="57413" x="7251700" y="2081213"/>
          <p14:tracePt t="57447" x="7259638" y="2081213"/>
          <p14:tracePt t="57468" x="7269163" y="2081213"/>
          <p14:tracePt t="57480" x="7277100" y="2081213"/>
          <p14:tracePt t="57497" x="7296150" y="2081213"/>
          <p14:tracePt t="57531" x="7296150" y="2071688"/>
          <p14:tracePt t="58649" x="7304088" y="2062163"/>
          <p14:tracePt t="58665" x="7304088" y="2054225"/>
          <p14:tracePt t="58673" x="7313613" y="2044700"/>
          <p14:tracePt t="58685" x="7313613" y="2036763"/>
          <p14:tracePt t="58702" x="7323138" y="2017713"/>
          <p14:tracePt t="59961" x="7331075" y="2017713"/>
          <p14:tracePt t="59992" x="7304088" y="2044700"/>
          <p14:tracePt t="60001" x="7259638" y="2071688"/>
          <p14:tracePt t="60009" x="7224713" y="2089150"/>
          <p14:tracePt t="60024" x="7045325" y="2152650"/>
          <p14:tracePt t="60040" x="6732588" y="2251075"/>
          <p14:tracePt t="60058" x="6251575" y="2374900"/>
          <p14:tracePt t="60074" x="5840413" y="2482850"/>
          <p14:tracePt t="60091" x="5419725" y="2616200"/>
          <p14:tracePt t="60108" x="4919663" y="2724150"/>
          <p14:tracePt t="60124" x="4465638" y="2776538"/>
          <p14:tracePt t="60141" x="4152900" y="2813050"/>
          <p14:tracePt t="60147" x="4027488" y="2822575"/>
          <p14:tracePt t="60158" x="3919538" y="2830513"/>
          <p14:tracePt t="60174" x="3714750" y="2857500"/>
          <p14:tracePt t="60192" x="3465513" y="2884488"/>
          <p14:tracePt t="60209" x="3322638" y="2901950"/>
          <p14:tracePt t="60225" x="3251200" y="2911475"/>
          <p14:tracePt t="60241" x="3197225" y="2911475"/>
          <p14:tracePt t="60258" x="3170238" y="2911475"/>
          <p14:tracePt t="60274" x="3116263" y="2911475"/>
          <p14:tracePt t="60291" x="3081338" y="2911475"/>
          <p14:tracePt t="60308" x="2990850" y="2919413"/>
          <p14:tracePt t="60325" x="2884488" y="2928938"/>
          <p14:tracePt t="60342" x="2803525" y="2928938"/>
          <p14:tracePt t="60360" x="2633663" y="2928938"/>
          <p14:tracePt t="60377" x="2608263" y="2928938"/>
          <p14:tracePt t="60392" x="2544763" y="2928938"/>
          <p14:tracePt t="60409" x="2473325" y="2928938"/>
          <p14:tracePt t="60425" x="2428875" y="2928938"/>
          <p14:tracePt t="60442" x="2347913" y="2928938"/>
          <p14:tracePt t="60459" x="2232025" y="2928938"/>
          <p14:tracePt t="60475" x="2116138" y="2928938"/>
          <p14:tracePt t="60492" x="2081213" y="2928938"/>
          <p14:tracePt t="60585" x="2071688" y="2928938"/>
          <p14:tracePt t="60601" x="2071688" y="2919413"/>
          <p14:tracePt t="60648" x="2062163" y="2919413"/>
          <p14:tracePt t="60657" x="2054225" y="2919413"/>
          <p14:tracePt t="60665" x="2044700" y="2919413"/>
          <p14:tracePt t="60676" x="2036763" y="2911475"/>
          <p14:tracePt t="60693" x="2027238" y="2901950"/>
          <p14:tracePt t="60713" x="2017713" y="2894013"/>
          <p14:tracePt t="60748" x="2000250" y="2884488"/>
          <p14:tracePt t="60757" x="1990725" y="2874963"/>
          <p14:tracePt t="60781" x="1982788" y="2867025"/>
          <p14:tracePt t="60845" x="1973263" y="2867025"/>
          <p14:tracePt t="60861" x="1938338" y="2867025"/>
          <p14:tracePt t="60868" x="1911350" y="2867025"/>
          <p14:tracePt t="60878" x="1874838" y="2867025"/>
          <p14:tracePt t="60894" x="1803400" y="2867025"/>
          <p14:tracePt t="60911" x="1768475" y="2867025"/>
          <p14:tracePt t="60927" x="1731963" y="2867025"/>
          <p14:tracePt t="60944" x="1704975" y="2867025"/>
          <p14:tracePt t="60961" x="1687513" y="2867025"/>
          <p14:tracePt t="60977" x="1679575" y="2867025"/>
          <p14:tracePt t="60994" x="1660525" y="2867025"/>
          <p14:tracePt t="61012" x="1625600" y="2867025"/>
          <p14:tracePt t="61029" x="1598613" y="2867025"/>
          <p14:tracePt t="61045" x="1581150" y="2867025"/>
          <p14:tracePt t="61062" x="1536700" y="2867025"/>
          <p14:tracePt t="61078" x="1465263" y="2857500"/>
          <p14:tracePt t="61094" x="1419225" y="2847975"/>
          <p14:tracePt t="61112" x="1339850" y="2840038"/>
          <p14:tracePt t="61128" x="1295400" y="2840038"/>
          <p14:tracePt t="61134" x="1285875" y="2840038"/>
          <p14:tracePt t="61145" x="1268413" y="2840038"/>
          <p14:tracePt t="61164" x="1241425" y="2840038"/>
          <p14:tracePt t="61180" x="1223963" y="2840038"/>
          <p14:tracePt t="61196" x="1204913" y="2840038"/>
          <p14:tracePt t="61212" x="1196975" y="2840038"/>
          <p14:tracePt t="61405" x="1204913" y="2840038"/>
          <p14:tracePt t="61413" x="1214438" y="2840038"/>
          <p14:tracePt t="61429" x="1250950" y="2840038"/>
          <p14:tracePt t="61446" x="1295400" y="2840038"/>
          <p14:tracePt t="61463" x="1347788" y="2840038"/>
          <p14:tracePt t="61479" x="1401763" y="2840038"/>
          <p14:tracePt t="61496" x="1465263" y="2840038"/>
          <p14:tracePt t="61513" x="1598613" y="2840038"/>
          <p14:tracePt t="61529" x="1768475" y="2840038"/>
          <p14:tracePt t="61548" x="2089150" y="2813050"/>
          <p14:tracePt t="61565" x="2286000" y="2795588"/>
          <p14:tracePt t="61581" x="2446338" y="2759075"/>
          <p14:tracePt t="61597" x="2562225" y="2741613"/>
          <p14:tracePt t="61613" x="2643188" y="2741613"/>
          <p14:tracePt t="61630" x="2714625" y="2732088"/>
          <p14:tracePt t="61647" x="2786063" y="2732088"/>
          <p14:tracePt t="61652" x="2830513" y="2732088"/>
          <p14:tracePt t="61663" x="2884488" y="2732088"/>
          <p14:tracePt t="61680" x="3036888" y="2724150"/>
          <p14:tracePt t="61698" x="3205163" y="2724150"/>
          <p14:tracePt t="61713" x="3394075" y="2714625"/>
          <p14:tracePt t="61732" x="3660775" y="2687638"/>
          <p14:tracePt t="61749" x="3786188" y="2687638"/>
          <p14:tracePt t="61765" x="3875088" y="2679700"/>
          <p14:tracePt t="61781" x="3911600" y="2679700"/>
          <p14:tracePt t="61799" x="3929063" y="2679700"/>
          <p14:tracePt t="61814" x="3946525" y="2679700"/>
          <p14:tracePt t="62565" x="3956050" y="2679700"/>
          <p14:tracePt t="62700" x="3938588" y="2670175"/>
          <p14:tracePt t="62709" x="3929063" y="2670175"/>
          <p14:tracePt t="62719" x="3911600" y="2660650"/>
          <p14:tracePt t="62734" x="3902075" y="2652713"/>
          <p14:tracePt t="62751" x="3884613" y="2625725"/>
          <p14:tracePt t="62768" x="3867150" y="2589213"/>
          <p14:tracePt t="62785" x="3857625" y="2554288"/>
          <p14:tracePt t="62801" x="3840163" y="2527300"/>
          <p14:tracePt t="62820" x="3803650" y="2482850"/>
          <p14:tracePt t="62836" x="3795713" y="2446338"/>
          <p14:tracePt t="62853" x="3795713" y="2428875"/>
          <p14:tracePt t="62868" x="3776663" y="2393950"/>
          <p14:tracePt t="62885" x="3776663" y="2366963"/>
          <p14:tracePt t="62902" x="3776663" y="2339975"/>
          <p14:tracePt t="62919" x="3776663" y="2312988"/>
          <p14:tracePt t="62935" x="3776663" y="2276475"/>
          <p14:tracePt t="62952" x="3776663" y="2251075"/>
          <p14:tracePt t="62969" x="3776663" y="2241550"/>
          <p14:tracePt t="62986" x="3776663" y="2232025"/>
          <p14:tracePt t="63012" x="3776663" y="2224088"/>
          <p14:tracePt t="63045" x="3776663" y="2214563"/>
          <p14:tracePt t="63061" x="3776663" y="2205038"/>
          <p14:tracePt t="63071" x="3776663" y="2197100"/>
          <p14:tracePt t="63086" x="3776663" y="2170113"/>
          <p14:tracePt t="63102" x="3776663" y="2160588"/>
          <p14:tracePt t="63119" x="3776663" y="2152650"/>
          <p14:tracePt t="63153" x="3776663" y="2133600"/>
          <p14:tracePt t="63589" x="3776663" y="2125663"/>
          <p14:tracePt t="63817" x="3786188" y="2125663"/>
          <p14:tracePt t="63824" x="3795713" y="2125663"/>
          <p14:tracePt t="63840" x="3840163" y="2125663"/>
          <p14:tracePt t="63857" x="4044950" y="2116138"/>
          <p14:tracePt t="63872" x="4465638" y="2081213"/>
          <p14:tracePt t="63889" x="5143500" y="1982788"/>
          <p14:tracePt t="63906" x="5991225" y="1884363"/>
          <p14:tracePt t="63922" x="6858000" y="1758950"/>
          <p14:tracePt t="63939" x="7518400" y="1670050"/>
          <p14:tracePt t="63956" x="7705725" y="1625600"/>
          <p14:tracePt t="63975" x="7769225" y="1608138"/>
          <p14:tracePt t="63989" x="7769225" y="1598613"/>
          <p14:tracePt t="64006" x="7742238" y="1589088"/>
          <p14:tracePt t="64024" x="7705725" y="1571625"/>
          <p14:tracePt t="64089" x="7697788" y="1571625"/>
          <p14:tracePt t="64106" x="7697788" y="1581150"/>
          <p14:tracePt t="64153" x="7697788" y="1598613"/>
          <p14:tracePt t="64265" x="7688263" y="1608138"/>
          <p14:tracePt t="64273" x="7680325" y="1616075"/>
          <p14:tracePt t="64282" x="7680325" y="1625600"/>
          <p14:tracePt t="64297" x="7680325" y="1633538"/>
          <p14:tracePt t="64313" x="7680325" y="1643063"/>
          <p14:tracePt t="64327" x="7680325" y="1652588"/>
          <p14:tracePt t="64343" x="7680325" y="1660525"/>
          <p14:tracePt t="64967" x="7661275" y="1670050"/>
          <p14:tracePt t="64975" x="7653338" y="1679575"/>
          <p14:tracePt t="64983" x="7626350" y="1687513"/>
          <p14:tracePt t="64992" x="7589838" y="1697038"/>
          <p14:tracePt t="65008" x="7419975" y="1731963"/>
          <p14:tracePt t="65024" x="7180263" y="1785938"/>
          <p14:tracePt t="65041" x="6884988" y="1866900"/>
          <p14:tracePt t="65058" x="6589713" y="1938338"/>
          <p14:tracePt t="65075" x="6357938" y="2009775"/>
          <p14:tracePt t="65091" x="6170613" y="2071688"/>
          <p14:tracePt t="65108" x="5983288" y="2125663"/>
          <p14:tracePt t="65125" x="5768975" y="2187575"/>
          <p14:tracePt t="65141" x="5527675" y="2251075"/>
          <p14:tracePt t="65159" x="5214938" y="2295525"/>
          <p14:tracePt t="65175" x="5081588" y="2312988"/>
          <p14:tracePt t="65192" x="5037138" y="2312988"/>
          <p14:tracePt t="65208" x="4973638" y="2322513"/>
          <p14:tracePt t="65225" x="4902200" y="2339975"/>
          <p14:tracePt t="65242" x="4786313" y="2357438"/>
          <p14:tracePt t="65259" x="4643438" y="2384425"/>
          <p14:tracePt t="65276" x="4473575" y="2411413"/>
          <p14:tracePt t="65292" x="4303713" y="2438400"/>
          <p14:tracePt t="65309" x="4224338" y="2446338"/>
          <p14:tracePt t="65326" x="4187825" y="2446338"/>
          <p14:tracePt t="65343" x="4160838" y="2446338"/>
          <p14:tracePt t="65359" x="4133850" y="2438400"/>
          <p14:tracePt t="65376" x="4116388" y="2428875"/>
          <p14:tracePt t="65392" x="4062413" y="2428875"/>
          <p14:tracePt t="65409" x="4037013" y="2428875"/>
          <p14:tracePt t="65426" x="3983038" y="2428875"/>
          <p14:tracePt t="65443" x="3929063" y="2419350"/>
          <p14:tracePt t="65476" x="3929063" y="2411413"/>
          <p14:tracePt t="65493" x="3929063" y="2393950"/>
          <p14:tracePt t="65510" x="3929063" y="2384425"/>
          <p14:tracePt t="65559" x="3929063" y="2374900"/>
          <p14:tracePt t="65591" x="3938588" y="2366963"/>
          <p14:tracePt t="65599" x="3938588" y="2357438"/>
          <p14:tracePt t="65610" x="3946525" y="2347913"/>
          <p14:tracePt t="65631" x="3956050" y="2339975"/>
          <p14:tracePt t="65643" x="3956050" y="2330450"/>
          <p14:tracePt t="66081" x="3973513" y="2330450"/>
          <p14:tracePt t="66088" x="3983038" y="2330450"/>
          <p14:tracePt t="66281" x="4000500" y="2330450"/>
          <p14:tracePt t="66297" x="4027488" y="2330450"/>
          <p14:tracePt t="66304" x="4062413" y="2330450"/>
          <p14:tracePt t="66315" x="4098925" y="2330450"/>
          <p14:tracePt t="66332" x="4251325" y="2330450"/>
          <p14:tracePt t="66349" x="4545013" y="2322513"/>
          <p14:tracePt t="66366" x="4973638" y="2295525"/>
          <p14:tracePt t="66368" x="5197475" y="2276475"/>
          <p14:tracePt t="66384" x="5643563" y="2268538"/>
          <p14:tracePt t="66400" x="6010275" y="2268538"/>
          <p14:tracePt t="66417" x="6269038" y="2259013"/>
          <p14:tracePt t="66432" x="6483350" y="2251075"/>
          <p14:tracePt t="66449" x="6661150" y="2224088"/>
          <p14:tracePt t="66466" x="6813550" y="2214563"/>
          <p14:tracePt t="66482" x="6946900" y="2197100"/>
          <p14:tracePt t="66500" x="7054850" y="2187575"/>
          <p14:tracePt t="66516" x="7134225" y="2179638"/>
          <p14:tracePt t="66533" x="7161213" y="2179638"/>
          <p14:tracePt t="66585" x="7170738" y="2179638"/>
          <p14:tracePt t="66601" x="7180263" y="2179638"/>
          <p14:tracePt t="66608" x="7188200" y="2179638"/>
          <p14:tracePt t="66620" x="7197725" y="2179638"/>
          <p14:tracePt t="66633" x="7205663" y="2179638"/>
          <p14:tracePt t="67445" x="7215188" y="2179638"/>
          <p14:tracePt t="67470" x="7205663" y="2179638"/>
          <p14:tracePt t="67476" x="7161213" y="2179638"/>
          <p14:tracePt t="67487" x="7116763" y="2197100"/>
          <p14:tracePt t="67503" x="6965950" y="2232025"/>
          <p14:tracePt t="67520" x="6796088" y="2286000"/>
          <p14:tracePt t="67537" x="6608763" y="2347913"/>
          <p14:tracePt t="67553" x="6402388" y="2411413"/>
          <p14:tracePt t="67572" x="6108700" y="2536825"/>
          <p14:tracePt t="67588" x="5875338" y="2608263"/>
          <p14:tracePt t="67605" x="5572125" y="2670175"/>
          <p14:tracePt t="67621" x="5170488" y="2751138"/>
          <p14:tracePt t="67637" x="4724400" y="2840038"/>
          <p14:tracePt t="67654" x="4340225" y="2928938"/>
          <p14:tracePt t="67671" x="3990975" y="3044825"/>
          <p14:tracePt t="67687" x="3714750" y="3133725"/>
          <p14:tracePt t="67704" x="3527425" y="3224213"/>
          <p14:tracePt t="67721" x="3340100" y="3313113"/>
          <p14:tracePt t="67727" x="3241675" y="3348038"/>
          <p14:tracePt t="67737" x="3116263" y="3402013"/>
          <p14:tracePt t="67754" x="2857500" y="3509963"/>
          <p14:tracePt t="67773" x="2455863" y="3625850"/>
          <p14:tracePt t="67788" x="2205038" y="3670300"/>
          <p14:tracePt t="67805" x="2000250" y="3687763"/>
          <p14:tracePt t="67822" x="1893888" y="3697288"/>
          <p14:tracePt t="67838" x="1803400" y="3697288"/>
          <p14:tracePt t="67855" x="1724025" y="3697288"/>
          <p14:tracePt t="67872" x="1687513" y="3697288"/>
          <p14:tracePt t="67888" x="1670050" y="3697288"/>
          <p14:tracePt t="67905" x="1633538" y="3697288"/>
          <p14:tracePt t="67924" x="1589088" y="3697288"/>
          <p14:tracePt t="67941" x="1571625" y="3697288"/>
          <p14:tracePt t="67957" x="1562100" y="3687763"/>
          <p14:tracePt t="67972" x="1544638" y="3687763"/>
          <p14:tracePt t="67989" x="1544638" y="3679825"/>
          <p14:tracePt t="68037" x="1536700" y="3670300"/>
          <p14:tracePt t="68053" x="1527175" y="3652838"/>
          <p14:tracePt t="68069" x="1517650" y="3643313"/>
          <p14:tracePt t="68085" x="1509713" y="3633788"/>
          <p14:tracePt t="68093" x="1490663" y="3625850"/>
          <p14:tracePt t="68106" x="1490663" y="3616325"/>
          <p14:tracePt t="68124" x="1465263" y="3581400"/>
          <p14:tracePt t="68141" x="1428750" y="3571875"/>
          <p14:tracePt t="68156" x="1411288" y="3544888"/>
          <p14:tracePt t="68173" x="1393825" y="3536950"/>
          <p14:tracePt t="68277" x="1384300" y="3536950"/>
          <p14:tracePt t="68292" x="1384300" y="3544888"/>
          <p14:tracePt t="68301" x="1393825" y="3571875"/>
          <p14:tracePt t="68309" x="1401763" y="3581400"/>
          <p14:tracePt t="68325" x="1428750" y="3598863"/>
          <p14:tracePt t="68340" x="1455738" y="3616325"/>
          <p14:tracePt t="68357" x="1455738" y="3652838"/>
          <p14:tracePt t="68374" x="1455738" y="3670300"/>
          <p14:tracePt t="68390" x="1473200" y="3697288"/>
          <p14:tracePt t="68424" x="1473200" y="3705225"/>
          <p14:tracePt t="68441" x="1482725" y="3705225"/>
          <p14:tracePt t="68457" x="1490663" y="3705225"/>
          <p14:tracePt t="68668" x="1482725" y="3705225"/>
          <p14:tracePt t="68684" x="1473200" y="3705225"/>
          <p14:tracePt t="68695" x="1465263" y="3705225"/>
          <p14:tracePt t="68708" x="1438275" y="3705225"/>
          <p14:tracePt t="68725" x="1428750" y="3705225"/>
          <p14:tracePt t="68742" x="1419225" y="3724275"/>
          <p14:tracePt t="68759" x="1419225" y="3732213"/>
          <p14:tracePt t="68775" x="1419225" y="3741738"/>
          <p14:tracePt t="68792" x="1419225" y="3751263"/>
          <p14:tracePt t="68808" x="1411288" y="3759200"/>
          <p14:tracePt t="68837" x="1401763" y="3768725"/>
          <p14:tracePt t="68845" x="1393825" y="3768725"/>
          <p14:tracePt t="68862" x="1384300" y="3776663"/>
          <p14:tracePt t="68876" x="1357313" y="3795713"/>
          <p14:tracePt t="68892" x="1330325" y="3803650"/>
          <p14:tracePt t="68910" x="1322388" y="3803650"/>
          <p14:tracePt t="68926" x="1312863" y="3813175"/>
          <p14:tracePt t="68965" x="1312863" y="3795713"/>
          <p14:tracePt t="68976" x="1339850" y="3768725"/>
          <p14:tracePt t="68993" x="1374775" y="3724275"/>
          <p14:tracePt t="69009" x="1401763" y="3697288"/>
          <p14:tracePt t="69027" x="1428750" y="3670300"/>
          <p14:tracePt t="69044" x="1473200" y="3616325"/>
          <p14:tracePt t="69061" x="1509713" y="3571875"/>
          <p14:tracePt t="69076" x="1544638" y="3544888"/>
          <p14:tracePt t="69093" x="1608138" y="3509963"/>
          <p14:tracePt t="69110" x="1670050" y="3490913"/>
          <p14:tracePt t="69126" x="1795463" y="3465513"/>
          <p14:tracePt t="69143" x="1990725" y="3446463"/>
          <p14:tracePt t="69160" x="2214563" y="3429000"/>
          <p14:tracePt t="69177" x="2384425" y="3419475"/>
          <p14:tracePt t="69193" x="2419350" y="3419475"/>
          <p14:tracePt t="69225" x="2438400" y="3419475"/>
          <p14:tracePt t="69232" x="2446338" y="3419475"/>
          <p14:tracePt t="69245" x="2490788" y="3419475"/>
          <p14:tracePt t="69261" x="2517775" y="3419475"/>
          <p14:tracePt t="69277" x="2571750" y="3419475"/>
          <p14:tracePt t="69294" x="2625725" y="3419475"/>
          <p14:tracePt t="69310" x="2660650" y="3419475"/>
          <p14:tracePt t="69327" x="2687638" y="3411538"/>
          <p14:tracePt t="69344" x="2714625" y="3402013"/>
          <p14:tracePt t="69361" x="2741613" y="3384550"/>
          <p14:tracePt t="69377" x="2803525" y="3375025"/>
          <p14:tracePt t="69396" x="2894013" y="3367088"/>
          <p14:tracePt t="69413" x="2982913" y="3348038"/>
          <p14:tracePt t="69429" x="3089275" y="3340100"/>
          <p14:tracePt t="69445" x="3187700" y="3330575"/>
          <p14:tracePt t="69461" x="3286125" y="3313113"/>
          <p14:tracePt t="69478" x="3394075" y="3286125"/>
          <p14:tracePt t="69495" x="3500438" y="3251200"/>
          <p14:tracePt t="69512" x="3625850" y="3214688"/>
          <p14:tracePt t="69528" x="3768725" y="3179763"/>
          <p14:tracePt t="69545" x="3911600" y="3152775"/>
          <p14:tracePt t="69562" x="4071938" y="3125788"/>
          <p14:tracePt t="69578" x="4214813" y="3108325"/>
          <p14:tracePt t="69595" x="4340225" y="3108325"/>
          <p14:tracePt t="69612" x="4456113" y="3108325"/>
          <p14:tracePt t="69628" x="4554538" y="3108325"/>
          <p14:tracePt t="69645" x="4616450" y="3098800"/>
          <p14:tracePt t="69662" x="4670425" y="3098800"/>
          <p14:tracePt t="69680" x="4732338" y="3089275"/>
          <p14:tracePt t="69697" x="4751388" y="3089275"/>
          <p14:tracePt t="69712" x="4759325" y="3089275"/>
          <p14:tracePt t="69945" x="4776788" y="3089275"/>
          <p14:tracePt t="69961" x="4786313" y="3089275"/>
          <p14:tracePt t="69969" x="4795838" y="3089275"/>
          <p14:tracePt t="70072" x="4795838" y="3098800"/>
          <p14:tracePt t="70088" x="4795838" y="3108325"/>
          <p14:tracePt t="70099" x="4795838" y="3116263"/>
          <p14:tracePt t="70114" x="4795838" y="3143250"/>
          <p14:tracePt t="70131" x="4786313" y="3170238"/>
          <p14:tracePt t="70148" x="4759325" y="3205163"/>
          <p14:tracePt t="70165" x="4732338" y="3224213"/>
          <p14:tracePt t="70181" x="4705350" y="3241675"/>
          <p14:tracePt t="70263" x="4697413" y="3251200"/>
          <p14:tracePt t="70280" x="4705350" y="3259138"/>
          <p14:tracePt t="70288" x="4741863" y="3276600"/>
          <p14:tracePt t="70298" x="4759325" y="3276600"/>
          <p14:tracePt t="70314" x="4830763" y="3303588"/>
          <p14:tracePt t="70330" x="5000625" y="3340100"/>
          <p14:tracePt t="70348" x="5224463" y="3357563"/>
          <p14:tracePt t="70365" x="5438775" y="3357563"/>
          <p14:tracePt t="70381" x="5608638" y="3357563"/>
          <p14:tracePt t="70398" x="5688013" y="3357563"/>
          <p14:tracePt t="70400" x="5705475" y="3357563"/>
          <p14:tracePt t="70473" x="5715000" y="3357563"/>
          <p14:tracePt t="70481" x="5724525" y="3357563"/>
          <p14:tracePt t="70497" x="5715000" y="3357563"/>
          <p14:tracePt t="70505" x="5688013" y="3357563"/>
          <p14:tracePt t="70516" x="5643563" y="3357563"/>
          <p14:tracePt t="70532" x="5510213" y="3357563"/>
          <p14:tracePt t="70550" x="5330825" y="3357563"/>
          <p14:tracePt t="70566" x="5126038" y="3357563"/>
          <p14:tracePt t="70584" x="4813300" y="3357563"/>
          <p14:tracePt t="70600" x="4562475" y="3357563"/>
          <p14:tracePt t="70616" x="4303713" y="3375025"/>
          <p14:tracePt t="70633" x="4027488" y="3429000"/>
          <p14:tracePt t="70649" x="3795713" y="3465513"/>
          <p14:tracePt t="70666" x="3608388" y="3490913"/>
          <p14:tracePt t="70683" x="3509963" y="3490913"/>
          <p14:tracePt t="70699" x="3340100" y="3490913"/>
          <p14:tracePt t="70716" x="3160713" y="3490913"/>
          <p14:tracePt t="70734" x="2990850" y="3482975"/>
          <p14:tracePt t="70749" x="2840038" y="3465513"/>
          <p14:tracePt t="70752" x="2776538" y="3455988"/>
          <p14:tracePt t="70768" x="2660650" y="3446463"/>
          <p14:tracePt t="70785" x="2589213" y="3446463"/>
          <p14:tracePt t="70800" x="2517775" y="3446463"/>
          <p14:tracePt t="70817" x="2446338" y="3446463"/>
          <p14:tracePt t="70834" x="2393950" y="3455988"/>
          <p14:tracePt t="70850" x="2347913" y="3482975"/>
          <p14:tracePt t="70867" x="2312988" y="3509963"/>
          <p14:tracePt t="70884" x="2303463" y="3509963"/>
          <p14:tracePt t="70900" x="2276475" y="3517900"/>
          <p14:tracePt t="70917" x="2276475" y="3527425"/>
          <p14:tracePt t="70934" x="2276475" y="3536950"/>
          <p14:tracePt t="70952" x="2276475" y="3554413"/>
          <p14:tracePt t="70969" x="2276475" y="3562350"/>
          <p14:tracePt t="72181" x="2276475" y="3571875"/>
          <p14:tracePt t="72188" x="2276475" y="3581400"/>
          <p14:tracePt t="72205" x="2259013" y="3616325"/>
          <p14:tracePt t="72223" x="2224088" y="3660775"/>
          <p14:tracePt t="72239" x="2179638" y="3724275"/>
          <p14:tracePt t="72244" x="2152650" y="3741738"/>
          <p14:tracePt t="72256" x="2125663" y="3768725"/>
          <p14:tracePt t="72272" x="2062163" y="3830638"/>
          <p14:tracePt t="72289" x="1990725" y="3857625"/>
          <p14:tracePt t="72306" x="1911350" y="3884613"/>
          <p14:tracePt t="72323" x="1847850" y="3894138"/>
          <p14:tracePt t="72341" x="1758950" y="3911600"/>
          <p14:tracePt t="72356" x="1697038" y="3946525"/>
          <p14:tracePt t="72373" x="1625600" y="3990975"/>
          <p14:tracePt t="72390" x="1562100" y="4017963"/>
          <p14:tracePt t="72406" x="1517650" y="4044950"/>
          <p14:tracePt t="72423" x="1490663" y="4062413"/>
          <p14:tracePt t="72456" x="1482725" y="4071938"/>
          <p14:tracePt t="72473" x="1473200" y="4081463"/>
          <p14:tracePt t="72490" x="1455738" y="4081463"/>
          <p14:tracePt t="72508" x="1393825" y="4108450"/>
          <p14:tracePt t="72525" x="1347788" y="4108450"/>
          <p14:tracePt t="72540" x="1330325" y="4116388"/>
          <p14:tracePt t="73765" x="1330325" y="4108450"/>
          <p14:tracePt t="73773" x="1339850" y="4108450"/>
          <p14:tracePt t="73789" x="1347788" y="4098925"/>
          <p14:tracePt t="73804" x="1357313" y="4081463"/>
          <p14:tracePt t="73815" x="1366838" y="4081463"/>
          <p14:tracePt t="73829" x="1384300" y="4071938"/>
          <p14:tracePt t="73845" x="1446213" y="4062413"/>
          <p14:tracePt t="73862" x="1562100" y="4027488"/>
          <p14:tracePt t="73879" x="1830388" y="3938588"/>
          <p14:tracePt t="73896" x="2339975" y="3714750"/>
          <p14:tracePt t="73912" x="2965450" y="3455988"/>
          <p14:tracePt t="73929" x="3544888" y="3205163"/>
          <p14:tracePt t="73946" x="3956050" y="3000375"/>
          <p14:tracePt t="73964" x="4286250" y="2847975"/>
          <p14:tracePt t="73981" x="4438650" y="2776538"/>
          <p14:tracePt t="73996" x="4572000" y="2705100"/>
          <p14:tracePt t="74013" x="4687888" y="2608263"/>
          <p14:tracePt t="74030" x="4786313" y="2536825"/>
          <p14:tracePt t="74046" x="4848225" y="2473325"/>
          <p14:tracePt t="74063" x="4875213" y="2438400"/>
          <p14:tracePt t="74080" x="4875213" y="2411413"/>
          <p14:tracePt t="74096" x="4884738" y="2393950"/>
          <p14:tracePt t="74113" x="4902200" y="2357438"/>
          <p14:tracePt t="74130" x="4902200" y="2303463"/>
          <p14:tracePt t="74132" x="4902200" y="2276475"/>
          <p14:tracePt t="74148" x="4902200" y="2224088"/>
          <p14:tracePt t="74165" x="4902200" y="2170113"/>
          <p14:tracePt t="74181" x="4894263" y="2133600"/>
          <p14:tracePt t="74197" x="4875213" y="2108200"/>
          <p14:tracePt t="74214" x="4848225" y="2081213"/>
          <p14:tracePt t="74230" x="4822825" y="2071688"/>
          <p14:tracePt t="74247" x="4795838" y="2071688"/>
          <p14:tracePt t="74264" x="4732338" y="2071688"/>
          <p14:tracePt t="74271" x="4714875" y="2071688"/>
          <p14:tracePt t="74281" x="4687888" y="2071688"/>
          <p14:tracePt t="74296" x="4625975" y="2071688"/>
          <p14:tracePt t="74313" x="4554538" y="2071688"/>
          <p14:tracePt t="74329" x="4518025" y="2071688"/>
          <p14:tracePt t="74347" x="4491038" y="2071688"/>
          <p14:tracePt t="75425" x="4500563" y="2071688"/>
          <p14:tracePt t="75433" x="4510088" y="2071688"/>
          <p14:tracePt t="75440" x="4537075" y="2071688"/>
          <p14:tracePt t="75452" x="4581525" y="2062163"/>
          <p14:tracePt t="75469" x="4643438" y="2036763"/>
          <p14:tracePt t="75485" x="4687888" y="2027238"/>
          <p14:tracePt t="75502" x="4705350" y="2017713"/>
          <p14:tracePt t="75520" x="4732338" y="2000250"/>
          <p14:tracePt t="75536" x="4741863" y="2000250"/>
          <p14:tracePt t="75585" x="4751388" y="1990725"/>
          <p14:tracePt t="75592" x="4759325" y="1990725"/>
          <p14:tracePt t="75681" x="4776788" y="1990725"/>
          <p14:tracePt t="75688" x="4795838" y="1990725"/>
          <p14:tracePt t="75704" x="4848225" y="1990725"/>
          <p14:tracePt t="75721" x="4902200" y="2000250"/>
          <p14:tracePt t="75736" x="4973638" y="2000250"/>
          <p14:tracePt t="75753" x="5072063" y="2000250"/>
          <p14:tracePt t="75770" x="5170488" y="2000250"/>
          <p14:tracePt t="75786" x="5268913" y="2000250"/>
          <p14:tracePt t="75791" x="5303838" y="2000250"/>
          <p14:tracePt t="75803" x="5330825" y="2000250"/>
          <p14:tracePt t="75820" x="5367338" y="2000250"/>
          <p14:tracePt t="75837" x="5394325" y="2000250"/>
          <p14:tracePt t="75854" x="5402263" y="2000250"/>
          <p14:tracePt t="75872" x="5429250" y="2009775"/>
          <p14:tracePt t="75888" x="5446713" y="2017713"/>
          <p14:tracePt t="75904" x="5465763" y="2017713"/>
          <p14:tracePt t="75920" x="5491163" y="2017713"/>
          <p14:tracePt t="75937" x="5500688" y="2017713"/>
          <p14:tracePt t="76145" x="5510213" y="2017713"/>
          <p14:tracePt t="76154" x="5518150" y="2017713"/>
          <p14:tracePt t="76160" x="5518150" y="2027238"/>
          <p14:tracePt t="76172" x="5510213" y="2027238"/>
          <p14:tracePt t="76188" x="5465763" y="2054225"/>
          <p14:tracePt t="76205" x="5429250" y="2081213"/>
          <p14:tracePt t="76223" x="5367338" y="2098675"/>
          <p14:tracePt t="76240" x="5295900" y="2143125"/>
          <p14:tracePt t="76257" x="5197475" y="2214563"/>
          <p14:tracePt t="76273" x="5072063" y="2295525"/>
          <p14:tracePt t="76289" x="4929188" y="2393950"/>
          <p14:tracePt t="76306" x="4795838" y="2465388"/>
          <p14:tracePt t="76322" x="4652963" y="2536825"/>
          <p14:tracePt t="76339" x="4473575" y="2625725"/>
          <p14:tracePt t="76355" x="4340225" y="2705100"/>
          <p14:tracePt t="76372" x="4133850" y="2830513"/>
          <p14:tracePt t="76391" x="3768725" y="3062288"/>
          <p14:tracePt t="76406" x="3625850" y="3152775"/>
          <p14:tracePt t="76424" x="3276600" y="3348038"/>
          <p14:tracePt t="76441" x="3108325" y="3455988"/>
          <p14:tracePt t="76456" x="2982913" y="3544888"/>
          <p14:tracePt t="76473" x="2830513" y="3616325"/>
          <p14:tracePt t="76490" x="2679700" y="3697288"/>
          <p14:tracePt t="76506" x="2536825" y="3759200"/>
          <p14:tracePt t="76522" x="2401888" y="3830638"/>
          <p14:tracePt t="76540" x="2295525" y="3902075"/>
          <p14:tracePt t="76556" x="2241550" y="3946525"/>
          <p14:tracePt t="76573" x="2179638" y="3990975"/>
          <p14:tracePt t="76592" x="2125663" y="4017963"/>
          <p14:tracePt t="76608" x="2089150" y="4037013"/>
          <p14:tracePt t="76624" x="2071688" y="4054475"/>
          <p14:tracePt t="76640" x="2062163" y="4054475"/>
          <p14:tracePt t="76656" x="2036763" y="4062413"/>
          <p14:tracePt t="76721" x="2027238" y="4062413"/>
          <p14:tracePt t="76737" x="2017713" y="4071938"/>
          <p14:tracePt t="76752" x="1990725" y="4081463"/>
          <p14:tracePt t="76761" x="1973263" y="4089400"/>
          <p14:tracePt t="76774" x="1946275" y="4098925"/>
          <p14:tracePt t="76791" x="1893888" y="4108450"/>
          <p14:tracePt t="76808" x="1884363" y="4108450"/>
          <p14:tracePt t="76849" x="1874838" y="4108450"/>
          <p14:tracePt t="76856" x="1866900" y="4108450"/>
          <p14:tracePt t="76875" x="1857375" y="4108450"/>
          <p14:tracePt t="76891" x="1839913" y="4108450"/>
          <p14:tracePt t="76908" x="1812925" y="4108450"/>
          <p14:tracePt t="76924" x="1795463" y="4108450"/>
          <p14:tracePt t="76941" x="1785938" y="4108450"/>
          <p14:tracePt t="76969" x="1785938" y="4098925"/>
          <p14:tracePt t="76977" x="1785938" y="4089400"/>
          <p14:tracePt t="76994" x="1785938" y="4081463"/>
          <p14:tracePt t="77008" x="1803400" y="4071938"/>
          <p14:tracePt t="77025" x="1847850" y="4054475"/>
          <p14:tracePt t="77042" x="1938338" y="4037013"/>
          <p14:tracePt t="77058" x="2098675" y="4017963"/>
          <p14:tracePt t="77075" x="2251075" y="4000500"/>
          <p14:tracePt t="77092" x="2374900" y="3973513"/>
          <p14:tracePt t="77108" x="2455863" y="3965575"/>
          <p14:tracePt t="77125" x="2509838" y="3965575"/>
          <p14:tracePt t="77143" x="2562225" y="3965575"/>
          <p14:tracePt t="77160" x="2625725" y="3965575"/>
          <p14:tracePt t="77177" x="2697163" y="3946525"/>
          <p14:tracePt t="77193" x="2759075" y="3919538"/>
          <p14:tracePt t="77209" x="2786063" y="3919538"/>
          <p14:tracePt t="77909" x="2803525" y="3911600"/>
          <p14:tracePt t="77925" x="2822575" y="3911600"/>
          <p14:tracePt t="77932" x="2840038" y="3911600"/>
          <p14:tracePt t="78037" x="2857500" y="3902075"/>
          <p14:tracePt t="78044" x="2867025" y="3884613"/>
          <p14:tracePt t="78062" x="2901950" y="3803650"/>
          <p14:tracePt t="78079" x="2973388" y="3643313"/>
          <p14:tracePt t="78096" x="3071813" y="3429000"/>
          <p14:tracePt t="78113" x="3205163" y="3170238"/>
          <p14:tracePt t="78129" x="3340100" y="2894013"/>
          <p14:tracePt t="78148" x="3517900" y="2562225"/>
          <p14:tracePt t="78164" x="3581400" y="2384425"/>
          <p14:tracePt t="78181" x="3608388" y="2276475"/>
          <p14:tracePt t="78197" x="3616325" y="2232025"/>
          <p14:tracePt t="78213" x="3625850" y="2232025"/>
          <p14:tracePt t="78261" x="3625850" y="2224088"/>
          <p14:tracePt t="78341" x="3633788" y="2224088"/>
          <p14:tracePt t="78365" x="3652838" y="2224088"/>
          <p14:tracePt t="78372" x="3660775" y="2224088"/>
          <p14:tracePt t="78383" x="3670300" y="2214563"/>
          <p14:tracePt t="78397" x="3687763" y="2205038"/>
          <p14:tracePt t="78414" x="3714750" y="2197100"/>
          <p14:tracePt t="78469" x="3714750" y="2187575"/>
          <p14:tracePt t="78485" x="3724275" y="2187575"/>
          <p14:tracePt t="78492" x="3732213" y="2187575"/>
          <p14:tracePt t="78501" x="3751263" y="2187575"/>
          <p14:tracePt t="78514" x="3768725" y="2187575"/>
          <p14:tracePt t="78533" x="3848100" y="2179638"/>
          <p14:tracePt t="78549" x="3919538" y="2170113"/>
          <p14:tracePt t="78564" x="4010025" y="2160588"/>
          <p14:tracePt t="78582" x="4071938" y="2152650"/>
          <p14:tracePt t="78598" x="4116388" y="2152650"/>
          <p14:tracePt t="78614" x="4160838" y="2152650"/>
          <p14:tracePt t="78631" x="4205288" y="2152650"/>
          <p14:tracePt t="78648" x="4232275" y="2152650"/>
          <p14:tracePt t="78664" x="4268788" y="2152650"/>
          <p14:tracePt t="78682" x="4313238" y="2152650"/>
          <p14:tracePt t="78699" x="4367213" y="2152650"/>
          <p14:tracePt t="78716" x="4402138" y="2152650"/>
          <p14:tracePt t="78733" x="4411663" y="2152650"/>
          <p14:tracePt t="78765" x="4429125" y="2152650"/>
          <p14:tracePt t="78783" x="4438650" y="2152650"/>
          <p14:tracePt t="78799" x="4446588" y="2152650"/>
          <p14:tracePt t="78815" x="4446588" y="2143125"/>
          <p14:tracePt t="79029" x="4456113" y="2133600"/>
          <p14:tracePt t="80400" x="4465638" y="2133600"/>
          <p14:tracePt t="80409" x="4473575" y="2133600"/>
          <p14:tracePt t="80422" x="4483100" y="2133600"/>
          <p14:tracePt t="80440" x="4500563" y="2170113"/>
          <p14:tracePt t="80456" x="4510088" y="2179638"/>
          <p14:tracePt t="80472" x="4518025" y="2187575"/>
          <p14:tracePt t="80489" x="4518025" y="2205038"/>
          <p14:tracePt t="81305" x="4510088" y="2214563"/>
          <p14:tracePt t="81313" x="4500563" y="2214563"/>
          <p14:tracePt t="81325" x="4394200" y="2251075"/>
          <p14:tracePt t="81344" x="4108450" y="2366963"/>
          <p14:tracePt t="81360" x="3786188" y="2517775"/>
          <p14:tracePt t="81374" x="3625850" y="2589213"/>
          <p14:tracePt t="81391" x="3303588" y="2751138"/>
          <p14:tracePt t="81408" x="3160713" y="2840038"/>
          <p14:tracePt t="81424" x="3054350" y="2911475"/>
          <p14:tracePt t="81441" x="2973388" y="2982913"/>
          <p14:tracePt t="81457" x="2911475" y="3027363"/>
          <p14:tracePt t="81474" x="2830513" y="3089275"/>
          <p14:tracePt t="81491" x="2768600" y="3160713"/>
          <p14:tracePt t="81508" x="2724150" y="3197225"/>
          <p14:tracePt t="81524" x="2687638" y="3241675"/>
          <p14:tracePt t="81541" x="2679700" y="3259138"/>
          <p14:tracePt t="81559" x="2616200" y="3340100"/>
          <p14:tracePt t="81575" x="2554288" y="3411538"/>
          <p14:tracePt t="81592" x="2527300" y="3455988"/>
          <p14:tracePt t="81608" x="2473325" y="3517900"/>
          <p14:tracePt t="81625" x="2419350" y="3598863"/>
          <p14:tracePt t="81642" x="2366963" y="3660775"/>
          <p14:tracePt t="81658" x="2322513" y="3732213"/>
          <p14:tracePt t="81675" x="2232025" y="3830638"/>
          <p14:tracePt t="81692" x="2098675" y="3965575"/>
          <p14:tracePt t="81708" x="1955800" y="4125913"/>
          <p14:tracePt t="81725" x="1822450" y="4259263"/>
          <p14:tracePt t="81742" x="1724025" y="4348163"/>
          <p14:tracePt t="81759" x="1670050" y="4394200"/>
          <p14:tracePt t="81775" x="1633538" y="4429125"/>
          <p14:tracePt t="81793" x="1598613" y="4456113"/>
          <p14:tracePt t="81809" x="1562100" y="4483100"/>
          <p14:tracePt t="81825" x="1517650" y="4500563"/>
          <p14:tracePt t="81842" x="1482725" y="4510088"/>
          <p14:tracePt t="81859" x="1446213" y="4527550"/>
          <p14:tracePt t="81876" x="1428750" y="4527550"/>
          <p14:tracePt t="81893" x="1411288" y="4537075"/>
          <p14:tracePt t="81909" x="1401763" y="4537075"/>
          <p14:tracePt t="81926" x="1384300" y="4537075"/>
          <p14:tracePt t="81943" x="1357313" y="4537075"/>
          <p14:tracePt t="81960" x="1322388" y="4537075"/>
          <p14:tracePt t="81976" x="1295400" y="4537075"/>
          <p14:tracePt t="81993" x="1268413" y="4518025"/>
          <p14:tracePt t="82010" x="1250950" y="4491038"/>
          <p14:tracePt t="82026" x="1241425" y="4456113"/>
          <p14:tracePt t="82043" x="1231900" y="4402138"/>
          <p14:tracePt t="82060" x="1223963" y="4357688"/>
          <p14:tracePt t="82076" x="1223963" y="4322763"/>
          <p14:tracePt t="82095" x="1223963" y="4276725"/>
          <p14:tracePt t="82111" x="1223963" y="4259263"/>
          <p14:tracePt t="82127" x="1223963" y="4251325"/>
          <p14:tracePt t="82144" x="1223963" y="4241800"/>
          <p14:tracePt t="82160" x="1231900" y="4232275"/>
          <p14:tracePt t="82177" x="1231900" y="4214813"/>
          <p14:tracePt t="82194" x="1231900" y="4197350"/>
          <p14:tracePt t="82227" x="1241425" y="4197350"/>
          <p14:tracePt t="82244" x="1241425" y="4187825"/>
          <p14:tracePt t="82261" x="1241425" y="4179888"/>
          <p14:tracePt t="82377" x="1241425" y="4170363"/>
          <p14:tracePt t="82385" x="1250950" y="4160838"/>
          <p14:tracePt t="82401" x="1250950" y="4152900"/>
          <p14:tracePt t="82416" x="1258888" y="4133850"/>
          <p14:tracePt t="82430" x="1258888" y="4125913"/>
          <p14:tracePt t="82448" x="1276350" y="4108450"/>
          <p14:tracePt t="82465" x="1295400" y="4081463"/>
          <p14:tracePt t="82480" x="1330325" y="4071938"/>
          <p14:tracePt t="82497" x="1357313" y="4054475"/>
          <p14:tracePt t="82513" x="1374775" y="4044950"/>
          <p14:tracePt t="82530" x="1393825" y="4044950"/>
          <p14:tracePt t="82572" x="1401763" y="4044950"/>
          <p14:tracePt t="82588" x="1411288" y="4044950"/>
          <p14:tracePt t="82598" x="1419225" y="4044950"/>
          <p14:tracePt t="82614" x="1438275" y="4044950"/>
          <p14:tracePt t="82630" x="1465263" y="4044950"/>
          <p14:tracePt t="82648" x="1490663" y="4044950"/>
          <p14:tracePt t="82664" x="1517650" y="4044950"/>
          <p14:tracePt t="82681" x="1571625" y="4044950"/>
          <p14:tracePt t="82697" x="1616075" y="4044950"/>
          <p14:tracePt t="82715" x="1687513" y="4037013"/>
          <p14:tracePt t="82732" x="1919288" y="4010025"/>
          <p14:tracePt t="82749" x="2116138" y="3990975"/>
          <p14:tracePt t="82764" x="2322513" y="3946525"/>
          <p14:tracePt t="82781" x="2509838" y="3911600"/>
          <p14:tracePt t="82798" x="2670175" y="3875088"/>
          <p14:tracePt t="82814" x="2813050" y="3857625"/>
          <p14:tracePt t="82831" x="2973388" y="3822700"/>
          <p14:tracePt t="82848" x="3179763" y="3776663"/>
          <p14:tracePt t="82854" x="3286125" y="3768725"/>
          <p14:tracePt t="82865" x="3402013" y="3751263"/>
          <p14:tracePt t="82881" x="3633788" y="3724275"/>
          <p14:tracePt t="82899" x="3965575" y="3705225"/>
          <p14:tracePt t="82916" x="4187825" y="3705225"/>
          <p14:tracePt t="82932" x="4394200" y="3705225"/>
          <p14:tracePt t="82949" x="4572000" y="3714750"/>
          <p14:tracePt t="82965" x="4714875" y="3732213"/>
          <p14:tracePt t="82982" x="4813300" y="3741738"/>
          <p14:tracePt t="82999" x="4848225" y="3741738"/>
          <p14:tracePt t="83015" x="4867275" y="3741738"/>
          <p14:tracePt t="83049" x="4875213" y="3741738"/>
          <p14:tracePt t="83065" x="4894263" y="3741738"/>
          <p14:tracePt t="83083" x="4929188" y="3741738"/>
          <p14:tracePt t="83084" x="4956175" y="3741738"/>
          <p14:tracePt t="83101" x="5018088" y="3741738"/>
          <p14:tracePt t="83116" x="5072063" y="3741738"/>
          <p14:tracePt t="83133" x="5126038" y="3741738"/>
          <p14:tracePt t="83149" x="5153025" y="3741738"/>
          <p14:tracePt t="83166" x="5160963" y="3741738"/>
          <p14:tracePt t="83237" x="5170488" y="3751263"/>
          <p14:tracePt t="83244" x="5170488" y="3759200"/>
          <p14:tracePt t="83269" x="5180013" y="3768725"/>
          <p14:tracePt t="83276" x="5180013" y="3776663"/>
          <p14:tracePt t="83292" x="5187950" y="3786188"/>
          <p14:tracePt t="83303" x="5187950" y="3795713"/>
          <p14:tracePt t="83317" x="5214938" y="3803650"/>
          <p14:tracePt t="83333" x="5232400" y="3813175"/>
          <p14:tracePt t="83352" x="5295900" y="3813175"/>
          <p14:tracePt t="83357" x="5322888" y="3813175"/>
          <p14:tracePt t="83367" x="5357813" y="3813175"/>
          <p14:tracePt t="83385" x="5411788" y="3813175"/>
          <p14:tracePt t="83401" x="5456238" y="3813175"/>
          <p14:tracePt t="83417" x="5473700" y="3813175"/>
          <p14:tracePt t="83450" x="5491163" y="3813175"/>
          <p14:tracePt t="83467" x="5500688" y="3813175"/>
          <p14:tracePt t="83493" x="5510213" y="3813175"/>
          <p14:tracePt t="83503" x="5518150" y="3813175"/>
          <p14:tracePt t="83517" x="5545138" y="3813175"/>
          <p14:tracePt t="83534" x="5581650" y="3813175"/>
          <p14:tracePt t="83550" x="5608638" y="3813175"/>
          <p14:tracePt t="83567" x="5634038" y="3813175"/>
          <p14:tracePt t="83584" x="5661025" y="3813175"/>
          <p14:tracePt t="83603" x="5688013" y="3813175"/>
          <p14:tracePt t="83618" x="5697538" y="3822700"/>
          <p14:tracePt t="83661" x="5705475" y="3830638"/>
          <p14:tracePt t="83676" x="5705475" y="3848100"/>
          <p14:tracePt t="83709" x="5705475" y="3857625"/>
          <p14:tracePt t="83717" x="5705475" y="3867150"/>
          <p14:tracePt t="83724" x="5705475" y="3884613"/>
          <p14:tracePt t="83735" x="5705475" y="3911600"/>
          <p14:tracePt t="83752" x="5653088" y="3956050"/>
          <p14:tracePt t="83768" x="5465763" y="4054475"/>
          <p14:tracePt t="83785" x="5205413" y="4152900"/>
          <p14:tracePt t="83804" x="4751388" y="4276725"/>
          <p14:tracePt t="83820" x="4411663" y="4348163"/>
          <p14:tracePt t="83837" x="4037013" y="4429125"/>
          <p14:tracePt t="83853" x="3652838" y="4518025"/>
          <p14:tracePt t="83869" x="3303588" y="4572000"/>
          <p14:tracePt t="83885" x="3081338" y="4616450"/>
          <p14:tracePt t="83903" x="2901950" y="4633913"/>
          <p14:tracePt t="83919" x="2732088" y="4652963"/>
          <p14:tracePt t="83935" x="2581275" y="4670425"/>
          <p14:tracePt t="83952" x="2428875" y="4697413"/>
          <p14:tracePt t="83970" x="2241550" y="4724400"/>
          <p14:tracePt t="83986" x="2170113" y="4724400"/>
          <p14:tracePt t="84005" x="1990725" y="4724400"/>
          <p14:tracePt t="84021" x="1857375" y="4724400"/>
          <p14:tracePt t="84036" x="1741488" y="4714875"/>
          <p14:tracePt t="84053" x="1608138" y="4714875"/>
          <p14:tracePt t="84070" x="1482725" y="4714875"/>
          <p14:tracePt t="84086" x="1357313" y="4714875"/>
          <p14:tracePt t="84103" x="1223963" y="4714875"/>
          <p14:tracePt t="84119" x="1098550" y="4705350"/>
          <p14:tracePt t="84136" x="990600" y="4697413"/>
          <p14:tracePt t="84153" x="901700" y="4679950"/>
          <p14:tracePt t="84171" x="857250" y="4670425"/>
          <p14:tracePt t="84269" x="857250" y="4660900"/>
          <p14:tracePt t="84293" x="874713" y="4660900"/>
          <p14:tracePt t="84301" x="919163" y="4652963"/>
          <p14:tracePt t="84309" x="973138" y="4643438"/>
          <p14:tracePt t="84320" x="1062038" y="4625975"/>
          <p14:tracePt t="84337" x="1276350" y="4589463"/>
          <p14:tracePt t="84354" x="1482725" y="4572000"/>
          <p14:tracePt t="84372" x="1679575" y="4554538"/>
          <p14:tracePt t="84388" x="1724025" y="4554538"/>
          <p14:tracePt t="84405" x="1768475" y="4554538"/>
          <p14:tracePt t="84421" x="1830388" y="4554538"/>
          <p14:tracePt t="84438" x="1893888" y="4554538"/>
          <p14:tracePt t="84454" x="2017713" y="4537075"/>
          <p14:tracePt t="84472" x="2197100" y="4518025"/>
          <p14:tracePt t="84488" x="2366963" y="4500563"/>
          <p14:tracePt t="84505" x="2473325" y="4483100"/>
          <p14:tracePt t="84521" x="2517775" y="4473575"/>
          <p14:tracePt t="84554" x="2527300" y="4473575"/>
          <p14:tracePt t="84575" x="2544763" y="4473575"/>
          <p14:tracePt t="84591" x="2554288" y="4473575"/>
          <p14:tracePt t="84606" x="2571750" y="4456113"/>
          <p14:tracePt t="84622" x="2598738" y="4456113"/>
          <p14:tracePt t="84638" x="2616200" y="4456113"/>
          <p14:tracePt t="84655" x="2625725" y="4456113"/>
          <p14:tracePt t="84716" x="2643188" y="4456113"/>
          <p14:tracePt t="84732" x="2652713" y="4456113"/>
          <p14:tracePt t="84876" x="2670175" y="4456113"/>
          <p14:tracePt t="84884" x="2679700" y="4446588"/>
          <p14:tracePt t="84893" x="2687638" y="4446588"/>
          <p14:tracePt t="84908" x="2724150" y="4446588"/>
          <p14:tracePt t="84924" x="2776538" y="4446588"/>
          <p14:tracePt t="84941" x="2857500" y="4446588"/>
          <p14:tracePt t="84956" x="2973388" y="4446588"/>
          <p14:tracePt t="84973" x="3133725" y="4446588"/>
          <p14:tracePt t="84990" x="3313113" y="4446588"/>
          <p14:tracePt t="85007" x="3500438" y="4446588"/>
          <p14:tracePt t="85023" x="3679825" y="4438650"/>
          <p14:tracePt t="85041" x="3840163" y="4429125"/>
          <p14:tracePt t="85057" x="3929063" y="4429125"/>
          <p14:tracePt t="85073" x="3956050" y="4429125"/>
          <p14:tracePt t="85092" x="3990975" y="4429125"/>
          <p14:tracePt t="85124" x="4010025" y="4429125"/>
          <p14:tracePt t="85157" x="4017963" y="4429125"/>
          <p14:tracePt t="85174" x="4037013" y="4429125"/>
          <p14:tracePt t="85191" x="4044950" y="4429125"/>
          <p14:tracePt t="85207" x="4062413" y="4429125"/>
          <p14:tracePt t="85224" x="4089400" y="4419600"/>
          <p14:tracePt t="85241" x="4098925" y="4419600"/>
          <p14:tracePt t="86345" x="4108450" y="4419600"/>
          <p14:tracePt t="86720" x="4125913" y="4419600"/>
          <p14:tracePt t="86737" x="4133850" y="4419600"/>
          <p14:tracePt t="86745" x="4143375" y="4419600"/>
          <p14:tracePt t="87289" x="4152900" y="4411663"/>
          <p14:tracePt t="87297" x="4160838" y="4402138"/>
          <p14:tracePt t="87305" x="4179888" y="4375150"/>
          <p14:tracePt t="87316" x="4214813" y="4330700"/>
          <p14:tracePt t="87332" x="4295775" y="4133850"/>
          <p14:tracePt t="87349" x="4340225" y="3919538"/>
          <p14:tracePt t="87355" x="4348163" y="3813175"/>
          <p14:tracePt t="87368" x="4357688" y="3625850"/>
          <p14:tracePt t="87384" x="4340225" y="3446463"/>
          <p14:tracePt t="87400" x="4286250" y="3313113"/>
          <p14:tracePt t="87416" x="4214813" y="3179763"/>
          <p14:tracePt t="87434" x="4143375" y="3071813"/>
          <p14:tracePt t="87448" x="4089400" y="2990850"/>
          <p14:tracePt t="87465" x="4044950" y="2919413"/>
          <p14:tracePt t="87482" x="4000500" y="2857500"/>
          <p14:tracePt t="87500" x="3965575" y="2795588"/>
          <p14:tracePt t="87516" x="3938588" y="2759075"/>
          <p14:tracePt t="87533" x="3911600" y="2724150"/>
          <p14:tracePt t="87552" x="3884613" y="2670175"/>
          <p14:tracePt t="87569" x="3867150" y="2625725"/>
          <p14:tracePt t="87584" x="3857625" y="2598738"/>
          <p14:tracePt t="87601" x="3857625" y="2554288"/>
          <p14:tracePt t="87617" x="3857625" y="2536825"/>
          <p14:tracePt t="87634" x="3848100" y="2517775"/>
          <p14:tracePt t="87667" x="3840163" y="2509838"/>
          <p14:tracePt t="87684" x="3840163" y="2490788"/>
          <p14:tracePt t="87701" x="3840163" y="2465388"/>
          <p14:tracePt t="87717" x="3830638" y="2446338"/>
          <p14:tracePt t="87734" x="3830638" y="2428875"/>
          <p14:tracePt t="87736" x="3822700" y="2411413"/>
          <p14:tracePt t="87754" x="3813175" y="2401888"/>
          <p14:tracePt t="87769" x="3803650" y="2384425"/>
          <p14:tracePt t="87784" x="3795713" y="2357438"/>
          <p14:tracePt t="87801" x="3786188" y="2330450"/>
          <p14:tracePt t="87818" x="3786188" y="2322513"/>
          <p14:tracePt t="87834" x="3776663" y="2295525"/>
          <p14:tracePt t="87851" x="3751263" y="2232025"/>
          <p14:tracePt t="87856" x="3732213" y="2197100"/>
          <p14:tracePt t="87868" x="3724275" y="2179638"/>
          <p14:tracePt t="87885" x="3697288" y="2152650"/>
          <p14:tracePt t="87902" x="3687763" y="2143125"/>
          <p14:tracePt t="88136" x="3697288" y="2143125"/>
          <p14:tracePt t="88144" x="3724275" y="2143125"/>
          <p14:tracePt t="88155" x="3751263" y="2143125"/>
          <p14:tracePt t="88170" x="3813175" y="2143125"/>
          <p14:tracePt t="88186" x="3956050" y="2143125"/>
          <p14:tracePt t="88202" x="4125913" y="2143125"/>
          <p14:tracePt t="88221" x="4286250" y="2143125"/>
          <p14:tracePt t="88236" x="4411663" y="2143125"/>
          <p14:tracePt t="88253" x="4438650" y="2143125"/>
          <p14:tracePt t="88301" x="4446588" y="2143125"/>
          <p14:tracePt t="88309" x="4456113" y="2143125"/>
          <p14:tracePt t="88325" x="4473575" y="2152650"/>
          <p14:tracePt t="88336" x="4483100" y="2152650"/>
          <p14:tracePt t="88353" x="4527550" y="2152650"/>
          <p14:tracePt t="88371" x="4705350" y="2179638"/>
          <p14:tracePt t="88387" x="4875213" y="2179638"/>
          <p14:tracePt t="88405" x="5037138" y="2197100"/>
          <p14:tracePt t="88420" x="5180013" y="2197100"/>
          <p14:tracePt t="88437" x="5295900" y="2197100"/>
          <p14:tracePt t="88454" x="5411788" y="2197100"/>
          <p14:tracePt t="88471" x="5510213" y="2197100"/>
          <p14:tracePt t="88487" x="5634038" y="2197100"/>
          <p14:tracePt t="88504" x="5751513" y="2197100"/>
          <p14:tracePt t="88521" x="5875338" y="2197100"/>
          <p14:tracePt t="88537" x="5983288" y="2187575"/>
          <p14:tracePt t="88555" x="6089650" y="2179638"/>
          <p14:tracePt t="88572" x="6134100" y="2170113"/>
          <p14:tracePt t="88588" x="6170613" y="2170113"/>
          <p14:tracePt t="88605" x="6188075" y="2170113"/>
          <p14:tracePt t="88621" x="6197600" y="2170113"/>
          <p14:tracePt t="88655" x="6205538" y="2160588"/>
          <p14:tracePt t="88671" x="6224588" y="2152650"/>
          <p14:tracePt t="88688" x="6251575" y="2152650"/>
          <p14:tracePt t="88706" x="6286500" y="2143125"/>
          <p14:tracePt t="88721" x="6313488" y="2133600"/>
          <p14:tracePt t="88724" x="6323013" y="2133600"/>
          <p14:tracePt t="88740" x="6340475" y="2133600"/>
          <p14:tracePt t="88757" x="6357938" y="2133600"/>
          <p14:tracePt t="88772" x="6375400" y="2133600"/>
          <p14:tracePt t="88788" x="6411913" y="2125663"/>
          <p14:tracePt t="88805" x="6419850" y="2125663"/>
          <p14:tracePt t="88861" x="6429375" y="2125663"/>
          <p14:tracePt t="88876" x="6438900" y="2116138"/>
          <p14:tracePt t="89101" x="6438900" y="2108200"/>
          <p14:tracePt t="89117" x="6429375" y="2108200"/>
          <p14:tracePt t="89126" x="6394450" y="2108200"/>
          <p14:tracePt t="89140" x="6357938" y="2108200"/>
          <p14:tracePt t="89157" x="6296025" y="2108200"/>
          <p14:tracePt t="89173" x="6215063" y="2108200"/>
          <p14:tracePt t="89190" x="6054725" y="2125663"/>
          <p14:tracePt t="89208" x="5875338" y="2152650"/>
          <p14:tracePt t="89223" x="5670550" y="2170113"/>
          <p14:tracePt t="89240" x="5483225" y="2205038"/>
          <p14:tracePt t="89257" x="5286375" y="2224088"/>
          <p14:tracePt t="89274" x="5099050" y="2241550"/>
          <p14:tracePt t="89276" x="4991100" y="2251075"/>
          <p14:tracePt t="89292" x="4803775" y="2268538"/>
          <p14:tracePt t="89309" x="4652963" y="2295525"/>
          <p14:tracePt t="89324" x="4500563" y="2312988"/>
          <p14:tracePt t="89341" x="4402138" y="2330450"/>
          <p14:tracePt t="89358" x="4295775" y="2347913"/>
          <p14:tracePt t="89363" x="4276725" y="2347913"/>
          <p14:tracePt t="89375" x="4251325" y="2347913"/>
          <p14:tracePt t="89391" x="4152900" y="2347913"/>
          <p14:tracePt t="89407" x="4054475" y="2347913"/>
          <p14:tracePt t="89424" x="3946525" y="2347913"/>
          <p14:tracePt t="89441" x="3857625" y="2357438"/>
          <p14:tracePt t="89460" x="3776663" y="2357438"/>
          <p14:tracePt t="89476" x="3751263" y="2357438"/>
          <p14:tracePt t="89492" x="3714750" y="2357438"/>
          <p14:tracePt t="89508" x="3705225" y="2357438"/>
          <p14:tracePt t="89525" x="3687763" y="2357438"/>
          <p14:tracePt t="89541" x="3670300" y="2357438"/>
          <p14:tracePt t="89559" x="3643313" y="2357438"/>
          <p14:tracePt t="89575" x="3608388" y="2357438"/>
          <p14:tracePt t="89591" x="3598863" y="2347913"/>
          <p14:tracePt t="89608" x="3571875" y="2347913"/>
          <p14:tracePt t="89973" x="3571875" y="2322513"/>
          <p14:tracePt t="89988" x="3571875" y="2303463"/>
          <p14:tracePt t="89997" x="3571875" y="2286000"/>
          <p14:tracePt t="90010" x="3571875" y="2268538"/>
          <p14:tracePt t="90029" x="3562350" y="2214563"/>
          <p14:tracePt t="90045" x="3562350" y="2187575"/>
          <p14:tracePt t="90060" x="3562350" y="2170113"/>
          <p14:tracePt t="90093" x="3571875" y="2160588"/>
          <p14:tracePt t="90110" x="3581400" y="2152650"/>
          <p14:tracePt t="90277" x="3581400" y="2143125"/>
          <p14:tracePt t="90309" x="3581400" y="2133600"/>
          <p14:tracePt t="90373" x="3581400" y="2125663"/>
          <p14:tracePt t="90420" x="3581400" y="2116138"/>
          <p14:tracePt t="90469" x="3581400" y="2108200"/>
          <p14:tracePt t="91061" x="3581400" y="2098675"/>
          <p14:tracePt t="91109" x="3589338" y="2098675"/>
          <p14:tracePt t="91430" x="3598863" y="2089150"/>
          <p14:tracePt t="91657" x="3598863" y="2081213"/>
          <p14:tracePt t="91672" x="3598863" y="2071688"/>
          <p14:tracePt t="91681" x="3598863" y="2062163"/>
          <p14:tracePt t="91688" x="3598863" y="2054225"/>
          <p14:tracePt t="91699" x="3598863" y="2044700"/>
          <p14:tracePt t="91769" x="3608388" y="2044700"/>
          <p14:tracePt t="91816" x="3616325" y="2044700"/>
          <p14:tracePt t="91833" x="3616325" y="2036763"/>
          <p14:tracePt t="91849" x="3625850" y="2036763"/>
          <p14:tracePt t="92257" x="3643313" y="2036763"/>
          <p14:tracePt t="92273" x="3652838" y="2036763"/>
          <p14:tracePt t="92280" x="3660775" y="2044700"/>
          <p14:tracePt t="92289" x="3670300" y="2054225"/>
          <p14:tracePt t="92305" x="3679825" y="2062163"/>
          <p14:tracePt t="92345" x="3697288" y="2062163"/>
          <p14:tracePt t="92352" x="3697288" y="2071688"/>
          <p14:tracePt t="92385" x="3705225" y="2071688"/>
          <p14:tracePt t="92495" x="3705225" y="2081213"/>
          <p14:tracePt t="92529" x="3697288" y="2081213"/>
          <p14:tracePt t="92952" x="3687763" y="2089150"/>
          <p14:tracePt t="92960" x="3679825" y="2089150"/>
          <p14:tracePt t="93064" x="3679825" y="2098675"/>
          <p14:tracePt t="93112" x="3679825" y="2108200"/>
          <p14:tracePt t="93122" x="3679825" y="2116138"/>
          <p14:tracePt t="93129" x="3687763" y="2116138"/>
          <p14:tracePt t="93145" x="3687763" y="2125663"/>
          <p14:tracePt t="93156" x="3687763" y="2133600"/>
          <p14:tracePt t="93305" x="3687763" y="2143125"/>
          <p14:tracePt t="93320" x="3687763" y="2152650"/>
          <p14:tracePt t="93337" x="3697288" y="2152650"/>
          <p14:tracePt t="93352" x="3705225" y="2160588"/>
          <p14:tracePt t="93369" x="3714750" y="2170113"/>
          <p14:tracePt t="93377" x="3741738" y="2179638"/>
          <p14:tracePt t="93392" x="3776663" y="2197100"/>
          <p14:tracePt t="93408" x="3822700" y="2205038"/>
          <p14:tracePt t="93425" x="3867150" y="2205038"/>
          <p14:tracePt t="93441" x="3884613" y="2214563"/>
          <p14:tracePt t="93456" x="3902075" y="2232025"/>
          <p14:tracePt t="93472" x="3911600" y="2232025"/>
          <p14:tracePt t="93488" x="3938588" y="2232025"/>
          <p14:tracePt t="93505" x="3965575" y="2232025"/>
          <p14:tracePt t="93525" x="4027488" y="2232025"/>
          <p14:tracePt t="93541" x="4089400" y="2232025"/>
          <p14:tracePt t="93558" x="4143375" y="2232025"/>
          <p14:tracePt t="93574" x="4197350" y="2224088"/>
          <p14:tracePt t="93593" x="4251325" y="2214563"/>
          <p14:tracePt t="93609" x="4303713" y="2205038"/>
          <p14:tracePt t="93624" x="4348163" y="2197100"/>
          <p14:tracePt t="93641" x="4384675" y="2179638"/>
          <p14:tracePt t="93658" x="4438650" y="2160588"/>
          <p14:tracePt t="93674" x="4491038" y="2125663"/>
          <p14:tracePt t="93691" x="4554538" y="2081213"/>
          <p14:tracePt t="93708" x="4589463" y="2054225"/>
          <p14:tracePt t="93725" x="4616450" y="2000250"/>
          <p14:tracePt t="93741" x="4633913" y="1965325"/>
          <p14:tracePt t="93760" x="4643438" y="1911350"/>
          <p14:tracePt t="93776" x="4643438" y="1857375"/>
          <p14:tracePt t="93793" x="4643438" y="1830388"/>
          <p14:tracePt t="93808" x="4643438" y="1795463"/>
          <p14:tracePt t="93825" x="4608513" y="1758950"/>
          <p14:tracePt t="93842" x="4581525" y="1741488"/>
          <p14:tracePt t="93859" x="4537075" y="1704975"/>
          <p14:tracePt t="93875" x="4510088" y="1687513"/>
          <p14:tracePt t="93892" x="4483100" y="1660525"/>
          <p14:tracePt t="93899" x="4456113" y="1625600"/>
          <p14:tracePt t="93909" x="4438650" y="1616075"/>
          <p14:tracePt t="93925" x="4411663" y="1589088"/>
          <p14:tracePt t="93944" x="4330700" y="1536700"/>
          <p14:tracePt t="93961" x="4268788" y="1527175"/>
          <p14:tracePt t="93977" x="4224338" y="1527175"/>
          <p14:tracePt t="93992" x="4170363" y="1527175"/>
          <p14:tracePt t="94010" x="4116388" y="1527175"/>
          <p14:tracePt t="94026" x="4081463" y="1527175"/>
          <p14:tracePt t="94042" x="4037013" y="1527175"/>
          <p14:tracePt t="94060" x="3938588" y="1562100"/>
          <p14:tracePt t="94076" x="3875088" y="1571625"/>
          <p14:tracePt t="94093" x="3776663" y="1608138"/>
          <p14:tracePt t="94112" x="3608388" y="1660525"/>
          <p14:tracePt t="94128" x="3571875" y="1679575"/>
          <p14:tracePt t="94144" x="3554413" y="1697038"/>
          <p14:tracePt t="94160" x="3527425" y="1714500"/>
          <p14:tracePt t="94177" x="3517900" y="1741488"/>
          <p14:tracePt t="94193" x="3509963" y="1768475"/>
          <p14:tracePt t="94211" x="3490913" y="1795463"/>
          <p14:tracePt t="94227" x="3473450" y="1839913"/>
          <p14:tracePt t="94243" x="3455988" y="1884363"/>
          <p14:tracePt t="94261" x="3455988" y="1911350"/>
          <p14:tracePt t="94277" x="3455988" y="1928813"/>
          <p14:tracePt t="94293" x="3446463" y="1955800"/>
          <p14:tracePt t="94312" x="3446463" y="1982788"/>
          <p14:tracePt t="94330" x="3446463" y="1990725"/>
          <p14:tracePt t="94347" x="3446463" y="2009775"/>
          <p14:tracePt t="94362" x="3455988" y="2017713"/>
          <p14:tracePt t="94377" x="3473450" y="2027238"/>
          <p14:tracePt t="94392" x="3490913" y="2036763"/>
          <p14:tracePt t="94409" x="3517900" y="2054225"/>
          <p14:tracePt t="94413" x="3527425" y="2054225"/>
          <p14:tracePt t="94427" x="3544888" y="2062163"/>
          <p14:tracePt t="94443" x="3562350" y="2062163"/>
          <p14:tracePt t="94460" x="3571875" y="2062163"/>
          <p14:tracePt t="94476" x="3589338" y="2062163"/>
          <p14:tracePt t="94493" x="3633788" y="2062163"/>
          <p14:tracePt t="94510" x="3697288" y="2062163"/>
          <p14:tracePt t="94527" x="3786188" y="2062163"/>
          <p14:tracePt t="94543" x="3840163" y="2062163"/>
          <p14:tracePt t="94560" x="3902075" y="2054225"/>
          <p14:tracePt t="94577" x="3938588" y="2054225"/>
          <p14:tracePt t="94594" x="3956050" y="2044700"/>
          <p14:tracePt t="94611" x="4000500" y="2036763"/>
          <p14:tracePt t="94628" x="4027488" y="2036763"/>
          <p14:tracePt t="94644" x="4062413" y="2036763"/>
          <p14:tracePt t="94661" x="4108450" y="2036763"/>
          <p14:tracePt t="94677" x="4160838" y="2036763"/>
          <p14:tracePt t="94694" x="4268788" y="2036763"/>
          <p14:tracePt t="94710" x="4438650" y="2062163"/>
          <p14:tracePt t="94727" x="4687888" y="2116138"/>
          <p14:tracePt t="94744" x="5037138" y="2170113"/>
          <p14:tracePt t="94761" x="5411788" y="2251075"/>
          <p14:tracePt t="94777" x="5822950" y="2303463"/>
          <p14:tracePt t="94795" x="6357938" y="2339975"/>
          <p14:tracePt t="94811" x="6626225" y="2339975"/>
          <p14:tracePt t="94828" x="6813550" y="2339975"/>
          <p14:tracePt t="94844" x="6938963" y="2330450"/>
          <p14:tracePt t="94861" x="6983413" y="2303463"/>
          <p14:tracePt t="94878" x="7010400" y="2276475"/>
          <p14:tracePt t="94894" x="7045325" y="2241550"/>
          <p14:tracePt t="94911" x="7099300" y="2197100"/>
          <p14:tracePt t="94915" x="7116763" y="2187575"/>
          <p14:tracePt t="94928" x="7143750" y="2170113"/>
          <p14:tracePt t="94945" x="7215188" y="2125663"/>
          <p14:tracePt t="94963" x="7313613" y="2089150"/>
          <p14:tracePt t="94979" x="7394575" y="2071688"/>
          <p14:tracePt t="94996" x="7466013" y="2062163"/>
          <p14:tracePt t="95012" x="7562850" y="2062163"/>
          <p14:tracePt t="95029" x="7697788" y="2062163"/>
          <p14:tracePt t="95045" x="7804150" y="2054225"/>
          <p14:tracePt t="95062" x="7894638" y="2027238"/>
          <p14:tracePt t="95078" x="7947025" y="1990725"/>
          <p14:tracePt t="95096" x="7974013" y="1938338"/>
          <p14:tracePt t="95112" x="7991475" y="1866900"/>
          <p14:tracePt t="95129" x="7991475" y="1795463"/>
          <p14:tracePt t="95145" x="7991475" y="1731963"/>
          <p14:tracePt t="95163" x="7991475" y="1652588"/>
          <p14:tracePt t="95179" x="7974013" y="1598613"/>
          <p14:tracePt t="95196" x="7920038" y="1554163"/>
          <p14:tracePt t="95213" x="7831138" y="1527175"/>
          <p14:tracePt t="95229" x="7705725" y="1500188"/>
          <p14:tracePt t="95246" x="7545388" y="1473200"/>
          <p14:tracePt t="95263" x="7394575" y="1446213"/>
          <p14:tracePt t="95280" x="7242175" y="1428750"/>
          <p14:tracePt t="95296" x="7134225" y="1428750"/>
          <p14:tracePt t="95313" x="7045325" y="1428750"/>
          <p14:tracePt t="95330" x="6973888" y="1428750"/>
          <p14:tracePt t="95347" x="6875463" y="1428750"/>
          <p14:tracePt t="95364" x="6823075" y="1446213"/>
          <p14:tracePt t="95380" x="6813550" y="1446213"/>
          <p14:tracePt t="95396" x="6796088" y="1455738"/>
          <p14:tracePt t="95413" x="6786563" y="1455738"/>
          <p14:tracePt t="95430" x="6777038" y="1465263"/>
          <p14:tracePt t="95447" x="6769100" y="1473200"/>
          <p14:tracePt t="95463" x="6742113" y="1473200"/>
          <p14:tracePt t="95480" x="6724650" y="1482725"/>
          <p14:tracePt t="95497" x="6697663" y="1500188"/>
          <p14:tracePt t="95515" x="6634163" y="1544638"/>
          <p14:tracePt t="95531" x="6581775" y="1581150"/>
          <p14:tracePt t="95547" x="6545263" y="1625600"/>
          <p14:tracePt t="95564" x="6518275" y="1679575"/>
          <p14:tracePt t="95581" x="6491288" y="1704975"/>
          <p14:tracePt t="95597" x="6473825" y="1741488"/>
          <p14:tracePt t="95614" x="6465888" y="1785938"/>
          <p14:tracePt t="95631" x="6446838" y="1822450"/>
          <p14:tracePt t="95648" x="6438900" y="1866900"/>
          <p14:tracePt t="95665" x="6419850" y="1893888"/>
          <p14:tracePt t="95681" x="6394450" y="1938338"/>
          <p14:tracePt t="95698" x="6394450" y="1965325"/>
          <p14:tracePt t="95715" x="6394450" y="2000250"/>
          <p14:tracePt t="95731" x="6394450" y="2027238"/>
          <p14:tracePt t="95748" x="6394450" y="2044700"/>
          <p14:tracePt t="95767" x="6394450" y="2071688"/>
          <p14:tracePt t="95783" x="6402388" y="2098675"/>
          <p14:tracePt t="95799" x="6446838" y="2133600"/>
          <p14:tracePt t="95816" x="6537325" y="2179638"/>
          <p14:tracePt t="95834" x="6572250" y="2205038"/>
          <p14:tracePt t="95852" x="6705600" y="2251075"/>
          <p14:tracePt t="95868" x="6823075" y="2276475"/>
          <p14:tracePt t="95885" x="6929438" y="2295525"/>
          <p14:tracePt t="95900" x="7000875" y="2295525"/>
          <p14:tracePt t="95917" x="7072313" y="2295525"/>
          <p14:tracePt t="95923" x="7099300" y="2295525"/>
          <p14:tracePt t="95933" x="7134225" y="2295525"/>
          <p14:tracePt t="95950" x="7197725" y="2295525"/>
          <p14:tracePt t="95968" x="7269163" y="2276475"/>
          <p14:tracePt t="95983" x="7323138" y="2259013"/>
          <p14:tracePt t="96000" x="7367588" y="2232025"/>
          <p14:tracePt t="96018" x="7385050" y="2232025"/>
          <p14:tracePt t="96034" x="7394575" y="2224088"/>
          <p14:tracePt t="96052" x="7412038" y="2214563"/>
          <p14:tracePt t="96069" x="7429500" y="2205038"/>
          <p14:tracePt t="96084" x="7439025" y="2197100"/>
          <p14:tracePt t="96101" x="7446963" y="2179638"/>
          <p14:tracePt t="96118" x="7466013" y="2179638"/>
          <p14:tracePt t="96134" x="7473950" y="2170113"/>
          <p14:tracePt t="96348" x="7466013" y="2170113"/>
          <p14:tracePt t="96381" x="7456488" y="2170113"/>
          <p14:tracePt t="96396" x="7446963" y="2170113"/>
          <p14:tracePt t="96422" x="7446963" y="2179638"/>
          <p14:tracePt t="96428" x="7439025" y="2187575"/>
          <p14:tracePt t="96439" x="7439025" y="2197100"/>
          <p14:tracePt t="96453" x="7429500" y="2214563"/>
          <p14:tracePt t="96469" x="7429500" y="2232025"/>
          <p14:tracePt t="96486" x="7419975" y="2251075"/>
          <p14:tracePt t="96502" x="7412038" y="2268538"/>
          <p14:tracePt t="96519" x="7412038" y="2276475"/>
          <p14:tracePt t="96536" x="7402513" y="2286000"/>
          <p14:tracePt t="96552" x="7375525" y="2303463"/>
          <p14:tracePt t="96570" x="7358063" y="2322513"/>
          <p14:tracePt t="96586" x="7340600" y="2339975"/>
          <p14:tracePt t="96604" x="7277100" y="2366963"/>
          <p14:tracePt t="96621" x="7205663" y="2393950"/>
          <p14:tracePt t="96636" x="7161213" y="2393950"/>
          <p14:tracePt t="96653" x="7099300" y="2393950"/>
          <p14:tracePt t="96670" x="6991350" y="2411413"/>
          <p14:tracePt t="96686" x="6938963" y="2411413"/>
          <p14:tracePt t="96703" x="6804025" y="2411413"/>
          <p14:tracePt t="96720" x="6643688" y="2411413"/>
          <p14:tracePt t="96736" x="6500813" y="2411413"/>
          <p14:tracePt t="96753" x="6375400" y="2411413"/>
          <p14:tracePt t="96772" x="6224588" y="2411413"/>
          <p14:tracePt t="96789" x="6161088" y="2393950"/>
          <p14:tracePt t="96804" x="6134100" y="2374900"/>
          <p14:tracePt t="96820" x="6089650" y="2330450"/>
          <p14:tracePt t="96837" x="6045200" y="2268538"/>
          <p14:tracePt t="96854" x="6010275" y="2205038"/>
          <p14:tracePt t="96871" x="5956300" y="2125663"/>
          <p14:tracePt t="96887" x="5929313" y="2054225"/>
          <p14:tracePt t="96904" x="5911850" y="1990725"/>
          <p14:tracePt t="96911" x="5902325" y="1955800"/>
          <p14:tracePt t="96921" x="5894388" y="1911350"/>
          <p14:tracePt t="96937" x="5894388" y="1857375"/>
          <p14:tracePt t="96956" x="5894388" y="1812925"/>
          <p14:tracePt t="96973" x="5902325" y="1776413"/>
          <p14:tracePt t="96989" x="5938838" y="1751013"/>
          <p14:tracePt t="97005" x="5973763" y="1724025"/>
          <p14:tracePt t="97021" x="6000750" y="1697038"/>
          <p14:tracePt t="97038" x="6027738" y="1687513"/>
          <p14:tracePt t="97054" x="6062663" y="1679575"/>
          <p14:tracePt t="97071" x="6081713" y="1670050"/>
          <p14:tracePt t="97088" x="6134100" y="1652588"/>
          <p14:tracePt t="97105" x="6197600" y="1643063"/>
          <p14:tracePt t="97121" x="6259513" y="1633538"/>
          <p14:tracePt t="97140" x="6367463" y="1608138"/>
          <p14:tracePt t="97157" x="6419850" y="1589088"/>
          <p14:tracePt t="97172" x="6456363" y="1581150"/>
          <p14:tracePt t="97188" x="6500813" y="1581150"/>
          <p14:tracePt t="97205" x="6545263" y="1581150"/>
          <p14:tracePt t="97222" x="6599238" y="1581150"/>
          <p14:tracePt t="97238" x="6643688" y="1581150"/>
          <p14:tracePt t="97256" x="6697663" y="1581150"/>
          <p14:tracePt t="97272" x="6759575" y="1589088"/>
          <p14:tracePt t="97289" x="6804025" y="1598613"/>
          <p14:tracePt t="97305" x="6858000" y="1616075"/>
          <p14:tracePt t="97324" x="6946900" y="1660525"/>
          <p14:tracePt t="97341" x="7010400" y="1714500"/>
          <p14:tracePt t="97357" x="7072313" y="1768475"/>
          <p14:tracePt t="97373" x="7143750" y="1839913"/>
          <p14:tracePt t="97390" x="7205663" y="1901825"/>
          <p14:tracePt t="97407" x="7269163" y="1955800"/>
          <p14:tracePt t="97412" x="7286625" y="1973263"/>
          <p14:tracePt t="97423" x="7304088" y="1990725"/>
          <p14:tracePt t="97441" x="7331075" y="2009775"/>
          <p14:tracePt t="97457" x="7348538" y="2027238"/>
          <p14:tracePt t="97473" x="7348538" y="2044700"/>
          <p14:tracePt t="97490" x="7358063" y="2062163"/>
          <p14:tracePt t="97506" x="7375525" y="2089150"/>
          <p14:tracePt t="97523" x="7385050" y="2116138"/>
          <p14:tracePt t="97540" x="7385050" y="2125663"/>
          <p14:tracePt t="97557" x="7394575" y="2152650"/>
          <p14:tracePt t="97573" x="7394575" y="2187575"/>
          <p14:tracePt t="97592" x="7394575" y="2251075"/>
          <p14:tracePt t="97608" x="7385050" y="2268538"/>
          <p14:tracePt t="97624" x="7367588" y="2286000"/>
          <p14:tracePt t="97641" x="7358063" y="2295525"/>
          <p14:tracePt t="97673" x="7348538" y="2303463"/>
          <p14:tracePt t="97696" x="7340600" y="2312988"/>
          <p14:tracePt t="97707" x="7331075" y="2312988"/>
          <p14:tracePt t="97724" x="7313613" y="2312988"/>
          <p14:tracePt t="97741" x="7304088" y="2322513"/>
          <p14:tracePt t="97759" x="7269163" y="2330450"/>
          <p14:tracePt t="97776" x="7242175" y="2339975"/>
          <p14:tracePt t="97791" x="7232650" y="2339975"/>
          <p14:tracePt t="98113" x="7224713" y="2339975"/>
          <p14:tracePt t="98129" x="7215188" y="2366963"/>
          <p14:tracePt t="98136" x="7197725" y="2384425"/>
          <p14:tracePt t="98145" x="7170738" y="2419350"/>
          <p14:tracePt t="98160" x="7134225" y="2446338"/>
          <p14:tracePt t="98176" x="7072313" y="2490788"/>
          <p14:tracePt t="98192" x="6991350" y="2527300"/>
          <p14:tracePt t="98211" x="6929438" y="2554288"/>
          <p14:tracePt t="98226" x="6823075" y="2581275"/>
          <p14:tracePt t="98242" x="6715125" y="2625725"/>
          <p14:tracePt t="98259" x="6616700" y="2660650"/>
          <p14:tracePt t="98276" x="6491288" y="2705100"/>
          <p14:tracePt t="98293" x="6367463" y="2751138"/>
          <p14:tracePt t="98310" x="6205538" y="2786063"/>
          <p14:tracePt t="98328" x="5902325" y="2840038"/>
          <p14:tracePt t="98344" x="5688013" y="2867025"/>
          <p14:tracePt t="98361" x="5483225" y="2884488"/>
          <p14:tracePt t="98377" x="5384800" y="2894013"/>
          <p14:tracePt t="98393" x="5276850" y="2911475"/>
          <p14:tracePt t="98411" x="5126038" y="2928938"/>
          <p14:tracePt t="98416" x="5099050" y="2928938"/>
          <p14:tracePt t="98427" x="5045075" y="2928938"/>
          <p14:tracePt t="98443" x="4884738" y="2928938"/>
          <p14:tracePt t="98460" x="4741863" y="2928938"/>
          <p14:tracePt t="98477" x="4598988" y="2928938"/>
          <p14:tracePt t="98493" x="4465638" y="2894013"/>
          <p14:tracePt t="98496" x="4402138" y="2874963"/>
          <p14:tracePt t="98512" x="4276725" y="2840038"/>
          <p14:tracePt t="98528" x="4160838" y="2803525"/>
          <p14:tracePt t="98544" x="4037013" y="2768600"/>
          <p14:tracePt t="98561" x="3919538" y="2714625"/>
          <p14:tracePt t="98577" x="3822700" y="2670175"/>
          <p14:tracePt t="98594" x="3795713" y="2652713"/>
          <p14:tracePt t="98611" x="3776663" y="2616200"/>
          <p14:tracePt t="98627" x="3768725" y="2581275"/>
          <p14:tracePt t="98644" x="3751263" y="2544763"/>
          <p14:tracePt t="98661" x="3741738" y="2517775"/>
          <p14:tracePt t="98678" x="3724275" y="2482850"/>
          <p14:tracePt t="98696" x="3714750" y="2446338"/>
          <p14:tracePt t="98712" x="3705225" y="2411413"/>
          <p14:tracePt t="98728" x="3705225" y="2374900"/>
          <p14:tracePt t="98745" x="3705225" y="2347913"/>
          <p14:tracePt t="98762" x="3705225" y="2322513"/>
          <p14:tracePt t="98778" x="3705225" y="2268538"/>
          <p14:tracePt t="98795" x="3705225" y="2241550"/>
          <p14:tracePt t="98812" x="3705225" y="2205038"/>
          <p14:tracePt t="98828" x="3705225" y="2197100"/>
          <p14:tracePt t="98845" x="3705225" y="2179638"/>
          <p14:tracePt t="98863" x="3705225" y="2170113"/>
          <p14:tracePt t="98916" x="3705225" y="2160588"/>
          <p14:tracePt t="98976" x="3705225" y="2152650"/>
          <p14:tracePt t="99313" x="3705225" y="2143125"/>
          <p14:tracePt t="99321" x="3705225" y="2133600"/>
          <p14:tracePt t="99331" x="3670300" y="2108200"/>
          <p14:tracePt t="99347" x="3660775" y="2089150"/>
          <p14:tracePt t="99364" x="3643313" y="2081213"/>
          <p14:tracePt t="99381" x="3633788" y="2081213"/>
          <p14:tracePt t="99398" x="3633788" y="2071688"/>
          <p14:tracePt t="100008" x="3616325" y="2062163"/>
          <p14:tracePt t="100016" x="3616325" y="2054225"/>
          <p14:tracePt t="100033" x="3598863" y="2027238"/>
          <p14:tracePt t="100051" x="3571875" y="1973263"/>
          <p14:tracePt t="100067" x="3544888" y="1928813"/>
          <p14:tracePt t="100083" x="3544888" y="1901825"/>
          <p14:tracePt t="100116" x="3544888" y="1893888"/>
          <p14:tracePt t="100176" x="3544888" y="1928813"/>
          <p14:tracePt t="100184" x="3544888" y="1946275"/>
          <p14:tracePt t="100202" x="3571875" y="1990725"/>
          <p14:tracePt t="100217" x="3625850" y="2054225"/>
          <p14:tracePt t="100234" x="3679825" y="2089150"/>
          <p14:tracePt t="100252" x="3751263" y="2125663"/>
          <p14:tracePt t="100267" x="3822700" y="2160588"/>
          <p14:tracePt t="100284" x="3902075" y="2197100"/>
          <p14:tracePt t="100301" x="4010025" y="2205038"/>
          <p14:tracePt t="100318" x="4108450" y="2232025"/>
          <p14:tracePt t="100335" x="4205288" y="2251075"/>
          <p14:tracePt t="100352" x="4348163" y="2276475"/>
          <p14:tracePt t="100369" x="4429125" y="2276475"/>
          <p14:tracePt t="100385" x="4527550" y="2295525"/>
          <p14:tracePt t="100402" x="4660900" y="2312988"/>
          <p14:tracePt t="100418" x="4813300" y="2330450"/>
          <p14:tracePt t="100434" x="4956175" y="2347913"/>
          <p14:tracePt t="100452" x="5099050" y="2366963"/>
          <p14:tracePt t="100457" x="5160963" y="2374900"/>
          <p14:tracePt t="100468" x="5224463" y="2384425"/>
          <p14:tracePt t="100485" x="5340350" y="2401888"/>
          <p14:tracePt t="100503" x="5473700" y="2411413"/>
          <p14:tracePt t="100518" x="5626100" y="2411413"/>
          <p14:tracePt t="100535" x="5768975" y="2411413"/>
          <p14:tracePt t="100552" x="5911850" y="2411413"/>
          <p14:tracePt t="100568" x="6045200" y="2393950"/>
          <p14:tracePt t="100585" x="6161088" y="2339975"/>
          <p14:tracePt t="100604" x="6269038" y="2276475"/>
          <p14:tracePt t="100621" x="6330950" y="2224088"/>
          <p14:tracePt t="100636" x="6367463" y="2197100"/>
          <p14:tracePt t="100653" x="6384925" y="2160588"/>
          <p14:tracePt t="100669" x="6384925" y="2152650"/>
          <p14:tracePt t="100686" x="6384925" y="2143125"/>
          <p14:tracePt t="100703" x="6384925" y="2133600"/>
          <p14:tracePt t="100719" x="6394450" y="2125663"/>
          <p14:tracePt t="100736" x="6411913" y="2108200"/>
          <p14:tracePt t="100753" x="6419850" y="2098675"/>
          <p14:tracePt t="100786" x="6419850" y="2089150"/>
          <p14:tracePt t="100845" x="6419850" y="2071688"/>
          <p14:tracePt t="101261" x="6419850" y="2062163"/>
          <p14:tracePt t="101276" x="6438900" y="2071688"/>
          <p14:tracePt t="101285" x="6446838" y="2071688"/>
          <p14:tracePt t="101292" x="6446838" y="2081213"/>
          <p14:tracePt t="101308" x="6446838" y="2089150"/>
          <p14:tracePt t="101321" x="6446838" y="2098675"/>
          <p14:tracePt t="101340" x="6411913" y="2133600"/>
          <p14:tracePt t="101356" x="6348413" y="2197100"/>
          <p14:tracePt t="101372" x="6276975" y="2232025"/>
          <p14:tracePt t="101390" x="6215063" y="2259013"/>
          <p14:tracePt t="101405" x="6062663" y="2312988"/>
          <p14:tracePt t="101422" x="5867400" y="2357438"/>
          <p14:tracePt t="101439" x="5643563" y="2393950"/>
          <p14:tracePt t="101455" x="5384800" y="2411413"/>
          <p14:tracePt t="101460" x="5330825" y="2411413"/>
          <p14:tracePt t="101472" x="5251450" y="2411413"/>
          <p14:tracePt t="101489" x="5037138" y="2411413"/>
          <p14:tracePt t="101505" x="4857750" y="2411413"/>
          <p14:tracePt t="101508" x="4776788" y="2411413"/>
          <p14:tracePt t="101524" x="4643438" y="2411413"/>
          <p14:tracePt t="101541" x="4527550" y="2411413"/>
          <p14:tracePt t="101556" x="4419600" y="2401888"/>
          <p14:tracePt t="101573" x="4330700" y="2384425"/>
          <p14:tracePt t="101590" x="4259263" y="2366963"/>
          <p14:tracePt t="101606" x="4214813" y="2357438"/>
          <p14:tracePt t="101623" x="4187825" y="2339975"/>
          <p14:tracePt t="101639" x="4152900" y="2322513"/>
          <p14:tracePt t="101656" x="4108450" y="2312988"/>
          <p14:tracePt t="101674" x="4044950" y="2286000"/>
          <p14:tracePt t="101691" x="3965575" y="2251075"/>
          <p14:tracePt t="101708" x="3929063" y="2241550"/>
          <p14:tracePt t="101725" x="3911600" y="2232025"/>
          <p14:tracePt t="101740" x="3902075" y="2224088"/>
          <p14:tracePt t="101757" x="3902075" y="2214563"/>
          <p14:tracePt t="101924" x="3911600" y="2214563"/>
          <p14:tracePt t="101932" x="3919538" y="2214563"/>
          <p14:tracePt t="101945" x="3938588" y="2224088"/>
          <p14:tracePt t="101958" x="4000500" y="2241550"/>
          <p14:tracePt t="101974" x="4054475" y="2268538"/>
          <p14:tracePt t="101991" x="4170363" y="2295525"/>
          <p14:tracePt t="102008" x="4330700" y="2330450"/>
          <p14:tracePt t="102024" x="4510088" y="2347913"/>
          <p14:tracePt t="102041" x="4724400" y="2374900"/>
          <p14:tracePt t="102059" x="5116513" y="2438400"/>
          <p14:tracePt t="102076" x="5375275" y="2455863"/>
          <p14:tracePt t="102093" x="5626100" y="2482850"/>
          <p14:tracePt t="102109" x="5848350" y="2500313"/>
          <p14:tracePt t="102125" x="6018213" y="2500313"/>
          <p14:tracePt t="102142" x="6116638" y="2500313"/>
          <p14:tracePt t="102159" x="6161088" y="2500313"/>
          <p14:tracePt t="102175" x="6205538" y="2500313"/>
          <p14:tracePt t="102192" x="6242050" y="2500313"/>
          <p14:tracePt t="102208" x="6296025" y="2500313"/>
          <p14:tracePt t="102225" x="6375400" y="2482850"/>
          <p14:tracePt t="102242" x="6456363" y="2455863"/>
          <p14:tracePt t="102244" x="6483350" y="2438400"/>
          <p14:tracePt t="102261" x="6554788" y="2411413"/>
          <p14:tracePt t="102277" x="6616700" y="2374900"/>
          <p14:tracePt t="102292" x="6643688" y="2366963"/>
          <p14:tracePt t="102309" x="6670675" y="2347913"/>
          <p14:tracePt t="102326" x="6688138" y="2330450"/>
          <p14:tracePt t="102342" x="6697663" y="2330450"/>
          <p14:tracePt t="102359" x="6705600" y="2312988"/>
          <p14:tracePt t="102376" x="6705600" y="2303463"/>
          <p14:tracePt t="102392" x="6705600" y="2295525"/>
          <p14:tracePt t="102409" x="6715125" y="2286000"/>
          <p14:tracePt t="102426" x="6715125" y="2276475"/>
          <p14:tracePt t="102444" x="6715125" y="2251075"/>
          <p14:tracePt t="102462" x="6715125" y="2241550"/>
          <p14:tracePt t="102479" x="6715125" y="2232025"/>
          <p14:tracePt t="102500" x="6715125" y="2224088"/>
          <p14:tracePt t="103600" x="6715125" y="2241550"/>
          <p14:tracePt t="103608" x="6742113" y="2330450"/>
          <p14:tracePt t="103617" x="6796088" y="2438400"/>
          <p14:tracePt t="103632" x="6902450" y="2724150"/>
          <p14:tracePt t="103648" x="7010400" y="3027363"/>
          <p14:tracePt t="103664" x="7108825" y="3367088"/>
          <p14:tracePt t="103681" x="7170738" y="3741738"/>
          <p14:tracePt t="103698" x="7205663" y="4098925"/>
          <p14:tracePt t="103715" x="7205663" y="4375150"/>
          <p14:tracePt t="103731" x="7161213" y="4589463"/>
          <p14:tracePt t="103748" x="7072313" y="4759325"/>
          <p14:tracePt t="103765" x="6946900" y="4867275"/>
          <p14:tracePt t="103781" x="6759575" y="4991100"/>
          <p14:tracePt t="103799" x="6518275" y="5108575"/>
          <p14:tracePt t="103800" x="6357938" y="5180013"/>
          <p14:tracePt t="103816" x="6072188" y="5295900"/>
          <p14:tracePt t="103832" x="5830888" y="5394325"/>
          <p14:tracePt t="103848" x="5643563" y="5473700"/>
          <p14:tracePt t="103865" x="5491163" y="5527675"/>
          <p14:tracePt t="103882" x="5330825" y="5572125"/>
          <p14:tracePt t="103899" x="5160963" y="5589588"/>
          <p14:tracePt t="103915" x="4946650" y="5608638"/>
          <p14:tracePt t="103932" x="4768850" y="5616575"/>
          <p14:tracePt t="103948" x="4510088" y="5634038"/>
          <p14:tracePt t="103966" x="4268788" y="5661025"/>
          <p14:tracePt t="103972" x="4179888" y="5670550"/>
          <p14:tracePt t="103984" x="4017963" y="5697538"/>
          <p14:tracePt t="103999" x="3919538" y="5705475"/>
          <p14:tracePt t="104017" x="3822700" y="5715000"/>
          <p14:tracePt t="104033" x="3697288" y="5715000"/>
          <p14:tracePt t="104049" x="3544888" y="5715000"/>
          <p14:tracePt t="104066" x="3357563" y="5715000"/>
          <p14:tracePt t="104082" x="3179763" y="5715000"/>
          <p14:tracePt t="104099" x="3044825" y="5715000"/>
          <p14:tracePt t="104117" x="2946400" y="5715000"/>
          <p14:tracePt t="104133" x="2847975" y="5697538"/>
          <p14:tracePt t="104149" x="2741613" y="5670550"/>
          <p14:tracePt t="104168" x="2571750" y="5616575"/>
          <p14:tracePt t="104184" x="2446338" y="5581650"/>
          <p14:tracePt t="104200" x="2339975" y="5554663"/>
          <p14:tracePt t="104218" x="2259013" y="5527675"/>
          <p14:tracePt t="104233" x="2197100" y="5500688"/>
          <p14:tracePt t="104250" x="2133600" y="5473700"/>
          <p14:tracePt t="104266" x="2062163" y="5419725"/>
          <p14:tracePt t="104283" x="1990725" y="5375275"/>
          <p14:tracePt t="104300" x="1928813" y="5330825"/>
          <p14:tracePt t="104317" x="1866900" y="5295900"/>
          <p14:tracePt t="104333" x="1803400" y="5259388"/>
          <p14:tracePt t="104352" x="1724025" y="5205413"/>
          <p14:tracePt t="104369" x="1704975" y="5197475"/>
          <p14:tracePt t="104384" x="1679575" y="5187950"/>
          <p14:tracePt t="104401" x="1652588" y="5170488"/>
          <p14:tracePt t="104418" x="1625600" y="5160963"/>
          <p14:tracePt t="104434" x="1608138" y="5153025"/>
          <p14:tracePt t="104451" x="1598613" y="5153025"/>
          <p14:tracePt t="104467" x="1581150" y="5143500"/>
          <p14:tracePt t="104472" x="1571625" y="5133975"/>
          <p14:tracePt t="104484" x="1571625" y="5126038"/>
          <p14:tracePt t="104501" x="1554163" y="5116513"/>
          <p14:tracePt t="104520" x="1509713" y="5099050"/>
          <p14:tracePt t="104536" x="1500188" y="5089525"/>
          <p14:tracePt t="104551" x="1482725" y="5081588"/>
          <p14:tracePt t="104632" x="1490663" y="5072063"/>
          <p14:tracePt t="104640" x="1509713" y="5072063"/>
          <p14:tracePt t="104652" x="1536700" y="5062538"/>
          <p14:tracePt t="104668" x="1589088" y="5062538"/>
          <p14:tracePt t="104685" x="1704975" y="5062538"/>
          <p14:tracePt t="104703" x="1965325" y="5062538"/>
          <p14:tracePt t="104720" x="2187575" y="5062538"/>
          <p14:tracePt t="104736" x="2428875" y="5062538"/>
          <p14:tracePt t="104752" x="2652713" y="5062538"/>
          <p14:tracePt t="104769" x="2795588" y="5062538"/>
          <p14:tracePt t="104785" x="2830513" y="5062538"/>
          <p14:tracePt t="104819" x="2867025" y="5054600"/>
          <p14:tracePt t="104835" x="2911475" y="5037138"/>
          <p14:tracePt t="104852" x="2955925" y="5027613"/>
          <p14:tracePt t="104871" x="3116263" y="5000625"/>
          <p14:tracePt t="104886" x="3197225" y="4983163"/>
          <p14:tracePt t="104904" x="3357563" y="4946650"/>
          <p14:tracePt t="104921" x="3411538" y="4929188"/>
          <p14:tracePt t="104936" x="3446463" y="4919663"/>
          <p14:tracePt t="104953" x="3473450" y="4919663"/>
          <p14:tracePt t="104959" x="3482975" y="4919663"/>
          <p14:tracePt t="104970" x="3500438" y="4919663"/>
          <p14:tracePt t="104986" x="3554413" y="4919663"/>
          <p14:tracePt t="105004" x="3616325" y="4911725"/>
          <p14:tracePt t="105019" x="3670300" y="4911725"/>
          <p14:tracePt t="105036" x="3724275" y="4902200"/>
          <p14:tracePt t="105054" x="3776663" y="4884738"/>
          <p14:tracePt t="105072" x="3857625" y="4875213"/>
          <p14:tracePt t="105088" x="3911600" y="4875213"/>
          <p14:tracePt t="105104" x="3946525" y="4875213"/>
          <p14:tracePt t="105120" x="3973513" y="4875213"/>
          <p14:tracePt t="105154" x="3990975" y="4875213"/>
          <p14:tracePt t="105320" x="4000500" y="4867275"/>
          <p14:tracePt t="105446" x="4010025" y="4867275"/>
          <p14:tracePt t="105463" x="4017963" y="4867275"/>
          <p14:tracePt t="105471" x="4044950" y="4867275"/>
          <p14:tracePt t="105478" x="4081463" y="4867275"/>
          <p14:tracePt t="105487" x="4116388" y="4875213"/>
          <p14:tracePt t="105502" x="4205288" y="4884738"/>
          <p14:tracePt t="105519" x="4259263" y="4884738"/>
          <p14:tracePt t="105536" x="4330700" y="4894263"/>
          <p14:tracePt t="105553" x="4384675" y="4902200"/>
          <p14:tracePt t="105570" x="4429125" y="4911725"/>
          <p14:tracePt t="105588" x="4465638" y="4911725"/>
          <p14:tracePt t="105605" x="4500563" y="4911725"/>
          <p14:tracePt t="105621" x="4527550" y="4911725"/>
          <p14:tracePt t="105640" x="4589463" y="4911725"/>
          <p14:tracePt t="105656" x="4633913" y="4911725"/>
          <p14:tracePt t="105672" x="4697413" y="4911725"/>
          <p14:tracePt t="105688" x="4751388" y="4911725"/>
          <p14:tracePt t="105705" x="4795838" y="4911725"/>
          <p14:tracePt t="105722" x="4840288" y="4911725"/>
          <p14:tracePt t="105738" x="4884738" y="4911725"/>
          <p14:tracePt t="105755" x="4902200" y="4911725"/>
          <p14:tracePt t="105772" x="4956175" y="4911725"/>
          <p14:tracePt t="105788" x="4991100" y="4911725"/>
          <p14:tracePt t="105806" x="5027613" y="4911725"/>
          <p14:tracePt t="105823" x="5072063" y="4911725"/>
          <p14:tracePt t="105896" x="5081588" y="4911725"/>
          <p14:tracePt t="105904" x="5089525" y="4911725"/>
          <p14:tracePt t="105921" x="5108575" y="4911725"/>
          <p14:tracePt t="105929" x="5116513" y="4911725"/>
          <p14:tracePt t="105944" x="5126038" y="4911725"/>
          <p14:tracePt t="105961" x="5133975" y="4911725"/>
          <p14:tracePt t="105992" x="5143500" y="4911725"/>
          <p14:tracePt t="106000" x="5160963" y="4911725"/>
          <p14:tracePt t="106015" x="5170488" y="4911725"/>
          <p14:tracePt t="106024" x="5180013" y="4911725"/>
          <p14:tracePt t="106039" x="5187950" y="4911725"/>
          <p14:tracePt t="106057" x="5197475" y="4911725"/>
          <p14:tracePt t="106072" x="5205413" y="4911725"/>
          <p14:tracePt t="106341" x="5214938" y="4911725"/>
          <p14:tracePt t="106348" x="5224463" y="4911725"/>
          <p14:tracePt t="106359" x="5241925" y="4919663"/>
          <p14:tracePt t="106375" x="5268913" y="4919663"/>
          <p14:tracePt t="106392" x="5276850" y="4919663"/>
          <p14:tracePt t="106468" x="5286375" y="4938713"/>
          <p14:tracePt t="106484" x="5286375" y="4946650"/>
          <p14:tracePt t="106495" x="5268913" y="4965700"/>
          <p14:tracePt t="106510" x="5133975" y="5037138"/>
          <p14:tracePt t="106526" x="4956175" y="5108575"/>
          <p14:tracePt t="106541" x="4687888" y="5205413"/>
          <p14:tracePt t="106558" x="4187825" y="5340350"/>
          <p14:tracePt t="106574" x="3616325" y="5456238"/>
          <p14:tracePt t="106591" x="3116263" y="5545138"/>
          <p14:tracePt t="106608" x="2751138" y="5608638"/>
          <p14:tracePt t="106625" x="2438400" y="5643563"/>
          <p14:tracePt t="106641" x="2197100" y="5661025"/>
          <p14:tracePt t="106659" x="2009775" y="5661025"/>
          <p14:tracePt t="106675" x="1839913" y="5661025"/>
          <p14:tracePt t="106691" x="1741488" y="5670550"/>
          <p14:tracePt t="106708" x="1670050" y="5670550"/>
          <p14:tracePt t="106725" x="1589088" y="5670550"/>
          <p14:tracePt t="106742" x="1509713" y="5670550"/>
          <p14:tracePt t="106759" x="1419225" y="5670550"/>
          <p14:tracePt t="106775" x="1357313" y="5670550"/>
          <p14:tracePt t="106792" x="1322388" y="5670550"/>
          <p14:tracePt t="106809" x="1312863" y="5670550"/>
          <p14:tracePt t="106868" x="1303338" y="5661025"/>
          <p14:tracePt t="106877" x="1303338" y="5653088"/>
          <p14:tracePt t="106893" x="1303338" y="5643563"/>
          <p14:tracePt t="106900" x="1322388" y="5634038"/>
          <p14:tracePt t="106912" x="1339850" y="5626100"/>
          <p14:tracePt t="106927" x="1419225" y="5608638"/>
          <p14:tracePt t="106945" x="1562100" y="5562600"/>
          <p14:tracePt t="106962" x="1751013" y="5537200"/>
          <p14:tracePt t="106977" x="1946275" y="5510213"/>
          <p14:tracePt t="106995" x="2170113" y="5483225"/>
          <p14:tracePt t="106996" x="2276475" y="5465763"/>
          <p14:tracePt t="107013" x="2465388" y="5456238"/>
          <p14:tracePt t="107028" x="2616200" y="5456238"/>
          <p14:tracePt t="107045" x="2759075" y="5456238"/>
          <p14:tracePt t="107062" x="2919413" y="5456238"/>
          <p14:tracePt t="107078" x="3071813" y="5438775"/>
          <p14:tracePt t="107094" x="3205163" y="5429250"/>
          <p14:tracePt t="107111" x="3330575" y="5402263"/>
          <p14:tracePt t="107128" x="3419475" y="5394325"/>
          <p14:tracePt t="107145" x="3473450" y="5384800"/>
          <p14:tracePt t="107163" x="3544888" y="5375275"/>
          <p14:tracePt t="107180" x="3589338" y="5375275"/>
          <p14:tracePt t="107196" x="3625850" y="5367338"/>
          <p14:tracePt t="107213" x="3660775" y="5367338"/>
          <p14:tracePt t="107229" x="3697288" y="5357813"/>
          <p14:tracePt t="107245" x="3714750" y="5357813"/>
          <p14:tracePt t="107263" x="3724275" y="5357813"/>
          <p14:tracePt t="107279" x="3741738" y="5348288"/>
          <p14:tracePt t="107295" x="3759200" y="5348288"/>
          <p14:tracePt t="107313" x="3795713" y="5348288"/>
          <p14:tracePt t="107329" x="3840163" y="5340350"/>
          <p14:tracePt t="107331" x="3857625" y="5340350"/>
          <p14:tracePt t="107346" x="3884613" y="5330825"/>
          <p14:tracePt t="107364" x="3965575" y="5313363"/>
          <p14:tracePt t="107380" x="4017963" y="5313363"/>
          <p14:tracePt t="107396" x="4062413" y="5313363"/>
          <p14:tracePt t="107413" x="4071938" y="5313363"/>
          <p14:tracePt t="107460" x="4081463" y="5313363"/>
          <p14:tracePt t="107477" x="4089400" y="5313363"/>
          <p14:tracePt t="107484" x="4098925" y="5313363"/>
          <p14:tracePt t="107496" x="4116388" y="5313363"/>
          <p14:tracePt t="107515" x="4170363" y="5313363"/>
          <p14:tracePt t="107530" x="4179888" y="5313363"/>
          <p14:tracePt t="107548" x="4241800" y="5313363"/>
          <p14:tracePt t="107564" x="4276725" y="5313363"/>
          <p14:tracePt t="107580" x="4313238" y="5313363"/>
          <p14:tracePt t="107597" x="4348163" y="5313363"/>
          <p14:tracePt t="107614" x="4375150" y="5313363"/>
          <p14:tracePt t="107684" x="4384675" y="5313363"/>
          <p14:tracePt t="107693" x="4394200" y="5313363"/>
          <p14:tracePt t="107701" x="4402138" y="5313363"/>
          <p14:tracePt t="107732" x="4411663" y="5313363"/>
          <p14:tracePt t="107741" x="4419600" y="5313363"/>
          <p14:tracePt t="107750" x="4429125" y="5313363"/>
          <p14:tracePt t="108945" x="4429125" y="5322888"/>
          <p14:tracePt t="109432" x="4419600" y="5330825"/>
          <p14:tracePt t="109448" x="4402138" y="5330825"/>
          <p14:tracePt t="109456" x="4357688" y="5340350"/>
          <p14:tracePt t="109473" x="4010025" y="5357813"/>
          <p14:tracePt t="109488" x="3438525" y="5384800"/>
          <p14:tracePt t="109504" x="3009900" y="5402263"/>
          <p14:tracePt t="109521" x="2517775" y="5402263"/>
          <p14:tracePt t="109538" x="1893888" y="5402263"/>
          <p14:tracePt t="109554" x="1384300" y="5402263"/>
          <p14:tracePt t="109571" x="1017588" y="5402263"/>
          <p14:tracePt t="109588" x="768350" y="5402263"/>
          <p14:tracePt t="109604" x="588963" y="5402263"/>
          <p14:tracePt t="109623" x="366713" y="5394325"/>
          <p14:tracePt t="109638" x="322263" y="5394325"/>
          <p14:tracePt t="109656" x="196850" y="5367338"/>
          <p14:tracePt t="109672" x="152400" y="5357813"/>
          <p14:tracePt t="109689" x="133350" y="5330825"/>
          <p14:tracePt t="109705" x="115888" y="5303838"/>
          <p14:tracePt t="109723" x="88900" y="5276850"/>
          <p14:tracePt t="109738" x="88900" y="5259388"/>
          <p14:tracePt t="109755" x="88900" y="5241925"/>
          <p14:tracePt t="109773" x="88900" y="5224463"/>
          <p14:tracePt t="109789" x="88900" y="5205413"/>
          <p14:tracePt t="109805" x="88900" y="5197475"/>
          <p14:tracePt t="109824" x="88900" y="5180013"/>
          <p14:tracePt t="109840" x="107950" y="5170488"/>
          <p14:tracePt t="109856" x="169863" y="5153025"/>
          <p14:tracePt t="109873" x="241300" y="5143500"/>
          <p14:tracePt t="109890" x="428625" y="5126038"/>
          <p14:tracePt t="109906" x="679450" y="5108575"/>
          <p14:tracePt t="109923" x="1044575" y="5081588"/>
          <p14:tracePt t="109939" x="1393825" y="5072063"/>
          <p14:tracePt t="109957" x="1616075" y="5072063"/>
          <p14:tracePt t="109973" x="1679575" y="5072063"/>
          <p14:tracePt t="109976" x="1697038" y="5072063"/>
          <p14:tracePt t="110006" x="1697038" y="5081588"/>
          <p14:tracePt t="110025" x="1724025" y="5108575"/>
          <p14:tracePt t="110040" x="1776413" y="5126038"/>
          <p14:tracePt t="110057" x="1839913" y="5126038"/>
          <p14:tracePt t="110074" x="1955800" y="5143500"/>
          <p14:tracePt t="110090" x="2062163" y="5160963"/>
          <p14:tracePt t="110106" x="2098675" y="5160963"/>
          <p14:tracePt t="110281" x="2089150" y="5160963"/>
          <p14:tracePt t="110289" x="2062163" y="5160963"/>
          <p14:tracePt t="110296" x="2044700" y="5153025"/>
          <p14:tracePt t="110307" x="2036763" y="5153025"/>
          <p14:tracePt t="110324" x="1982788" y="5143500"/>
          <p14:tracePt t="110408" x="1982788" y="5133975"/>
          <p14:tracePt t="110416" x="1982788" y="5126038"/>
          <p14:tracePt t="110426" x="2000250" y="5116513"/>
          <p14:tracePt t="110441" x="2054225" y="5108575"/>
          <p14:tracePt t="110458" x="2152650" y="5099050"/>
          <p14:tracePt t="110475" x="2312988" y="5099050"/>
          <p14:tracePt t="110492" x="2509838" y="5099050"/>
          <p14:tracePt t="110508" x="2732088" y="5081588"/>
          <p14:tracePt t="110525" x="2946400" y="5062538"/>
          <p14:tracePt t="110530" x="3044825" y="5062538"/>
          <p14:tracePt t="110542" x="3133725" y="5054600"/>
          <p14:tracePt t="110560" x="3394075" y="5037138"/>
          <p14:tracePt t="110576" x="3517900" y="5027613"/>
          <p14:tracePt t="110592" x="3608388" y="5018088"/>
          <p14:tracePt t="110609" x="3652838" y="5018088"/>
          <p14:tracePt t="110664" x="3670300" y="5018088"/>
          <p14:tracePt t="110680" x="3687763" y="5018088"/>
          <p14:tracePt t="110696" x="3697288" y="5018088"/>
          <p14:tracePt t="110704" x="3705225" y="5010150"/>
          <p14:tracePt t="110720" x="3724275" y="5010150"/>
          <p14:tracePt t="110729" x="3751263" y="5000625"/>
          <p14:tracePt t="110744" x="3786188" y="4991100"/>
          <p14:tracePt t="110761" x="3840163" y="4973638"/>
          <p14:tracePt t="110776" x="3902075" y="4965700"/>
          <p14:tracePt t="110793" x="3956050" y="4965700"/>
          <p14:tracePt t="110809" x="4010025" y="4965700"/>
          <p14:tracePt t="110826" x="4071938" y="4965700"/>
          <p14:tracePt t="110843" x="4133850" y="4965700"/>
          <p14:tracePt t="110860" x="4197350" y="4965700"/>
          <p14:tracePt t="110876" x="4251325" y="4965700"/>
          <p14:tracePt t="110893" x="4286250" y="4956175"/>
          <p14:tracePt t="110911" x="4330700" y="4946650"/>
          <p14:tracePt t="110936" x="4340225" y="4946650"/>
          <p14:tracePt t="110946" x="4348163" y="4946650"/>
          <p14:tracePt t="110960" x="4367213" y="4946650"/>
          <p14:tracePt t="110977" x="4394200" y="4946650"/>
          <p14:tracePt t="111761" x="4402138" y="4946650"/>
          <p14:tracePt t="111788" x="4419600" y="4946650"/>
          <p14:tracePt t="111796" x="4446588" y="4956175"/>
          <p14:tracePt t="111815" x="4456113" y="4956175"/>
          <p14:tracePt t="111893" x="4465638" y="4956175"/>
          <p14:tracePt t="111908" x="4465638" y="4983163"/>
          <p14:tracePt t="111917" x="4465638" y="5000625"/>
          <p14:tracePt t="111932" x="4429125" y="5037138"/>
          <p14:tracePt t="111948" x="4367213" y="5081588"/>
          <p14:tracePt t="111964" x="4197350" y="5153025"/>
          <p14:tracePt t="111981" x="3857625" y="5251450"/>
          <p14:tracePt t="111999" x="3367088" y="5340350"/>
          <p14:tracePt t="112014" x="2901950" y="5402263"/>
          <p14:tracePt t="112031" x="2581275" y="5446713"/>
          <p14:tracePt t="112048" x="2374900" y="5483225"/>
          <p14:tracePt t="112064" x="2241550" y="5500688"/>
          <p14:tracePt t="112070" x="2187575" y="5510213"/>
          <p14:tracePt t="112081" x="2160588" y="5510213"/>
          <p14:tracePt t="112100" x="2036763" y="5510213"/>
          <p14:tracePt t="112115" x="1938338" y="5510213"/>
          <p14:tracePt t="112132" x="1830388" y="5510213"/>
          <p14:tracePt t="112148" x="1704975" y="5510213"/>
          <p14:tracePt t="112165" x="1589088" y="5510213"/>
          <p14:tracePt t="112182" x="1446213" y="5510213"/>
          <p14:tracePt t="112198" x="1295400" y="5510213"/>
          <p14:tracePt t="112215" x="1169988" y="5510213"/>
          <p14:tracePt t="112232" x="1044575" y="5510213"/>
          <p14:tracePt t="112248" x="965200" y="5510213"/>
          <p14:tracePt t="112265" x="938213" y="5510213"/>
          <p14:tracePt t="112283" x="928688" y="5510213"/>
          <p14:tracePt t="112468" x="938213" y="5510213"/>
          <p14:tracePt t="112476" x="946150" y="5500688"/>
          <p14:tracePt t="112485" x="955675" y="5500688"/>
          <p14:tracePt t="112500" x="990600" y="5483225"/>
          <p14:tracePt t="112516" x="1044575" y="5483225"/>
          <p14:tracePt t="112533" x="1143000" y="5483225"/>
          <p14:tracePt t="112550" x="1295400" y="5483225"/>
          <p14:tracePt t="112566" x="1473200" y="5473700"/>
          <p14:tracePt t="112584" x="1633538" y="5456238"/>
          <p14:tracePt t="112600" x="1697038" y="5456238"/>
          <p14:tracePt t="112616" x="1724025" y="5456238"/>
          <p14:tracePt t="112635" x="1731963" y="5456238"/>
          <p14:tracePt t="112668" x="1741488" y="5456238"/>
          <p14:tracePt t="112687" x="1751013" y="5456238"/>
          <p14:tracePt t="112700" x="1768475" y="5446713"/>
          <p14:tracePt t="112717" x="1776413" y="5446713"/>
          <p14:tracePt t="113229" x="1795463" y="5438775"/>
          <p14:tracePt t="113244" x="1803400" y="5438775"/>
          <p14:tracePt t="113255" x="1803400" y="5429250"/>
          <p14:tracePt t="113461" x="1768475" y="5429250"/>
          <p14:tracePt t="113469" x="1741488" y="5429250"/>
          <p14:tracePt t="113476" x="1714500" y="5429250"/>
          <p14:tracePt t="113487" x="1679575" y="5419725"/>
          <p14:tracePt t="113503" x="1625600" y="5394325"/>
          <p14:tracePt t="113520" x="1517650" y="5367338"/>
          <p14:tracePt t="113537" x="1411288" y="5322888"/>
          <p14:tracePt t="113553" x="1330325" y="5286375"/>
          <p14:tracePt t="113556" x="1303338" y="5268913"/>
          <p14:tracePt t="113572" x="1276350" y="5251450"/>
          <p14:tracePt t="113589" x="1258888" y="5241925"/>
          <p14:tracePt t="113604" x="1258888" y="5224463"/>
          <p14:tracePt t="113621" x="1241425" y="5187950"/>
          <p14:tracePt t="113638" x="1241425" y="5160963"/>
          <p14:tracePt t="113654" x="1231900" y="5143500"/>
          <p14:tracePt t="113671" x="1223963" y="5126038"/>
          <p14:tracePt t="113687" x="1223963" y="5108575"/>
          <p14:tracePt t="113704" x="1223963" y="5099050"/>
          <p14:tracePt t="113721" x="1223963" y="5089525"/>
          <p14:tracePt t="113738" x="1223963" y="5081588"/>
          <p14:tracePt t="113755" x="1223963" y="5054600"/>
          <p14:tracePt t="113773" x="1223963" y="5045075"/>
          <p14:tracePt t="113788" x="1223963" y="5027613"/>
          <p14:tracePt t="113823" x="1223963" y="5018088"/>
          <p14:tracePt t="113838" x="1223963" y="5010150"/>
          <p14:tracePt t="113855" x="1223963" y="5000625"/>
          <p14:tracePt t="113871" x="1223963" y="4991100"/>
          <p14:tracePt t="113888" x="1223963" y="4983163"/>
          <p14:tracePt t="113907" x="1223963" y="4973638"/>
          <p14:tracePt t="114292" x="1258888" y="4973638"/>
          <p14:tracePt t="114300" x="1303338" y="4973638"/>
          <p14:tracePt t="114310" x="1401763" y="4973638"/>
          <p14:tracePt t="114324" x="1633538" y="4973638"/>
          <p14:tracePt t="114340" x="1866900" y="4973638"/>
          <p14:tracePt t="114357" x="2027238" y="4973638"/>
          <p14:tracePt t="114374" x="2125663" y="4973638"/>
          <p14:tracePt t="114390" x="2160588" y="4973638"/>
          <p14:tracePt t="114407" x="2170113" y="4973638"/>
          <p14:tracePt t="114425" x="2179638" y="4973638"/>
          <p14:tracePt t="114439" x="2197100" y="4973638"/>
          <p14:tracePt t="114456" x="2224088" y="4973638"/>
          <p14:tracePt t="114471" x="2259013" y="4973638"/>
          <p14:tracePt t="114488" x="2322513" y="4973638"/>
          <p14:tracePt t="114505" x="2384425" y="4965700"/>
          <p14:tracePt t="114522" x="2527300" y="4965700"/>
          <p14:tracePt t="114539" x="2616200" y="4956175"/>
          <p14:tracePt t="114555" x="2652713" y="4946650"/>
          <p14:tracePt t="114572" x="2670175" y="4946650"/>
          <p14:tracePt t="114660" x="2687638" y="4946650"/>
          <p14:tracePt t="114945" x="2705100" y="4946650"/>
          <p14:tracePt t="114953" x="2714625" y="4946650"/>
          <p14:tracePt t="114962" x="2732088" y="4938713"/>
          <p14:tracePt t="114976" x="2830513" y="4929188"/>
          <p14:tracePt t="114993" x="2990850" y="4919663"/>
          <p14:tracePt t="115010" x="3197225" y="4902200"/>
          <p14:tracePt t="115026" x="3411538" y="4884738"/>
          <p14:tracePt t="115044" x="3608388" y="4875213"/>
          <p14:tracePt t="115060" x="3786188" y="4867275"/>
          <p14:tracePt t="115076" x="3911600" y="4857750"/>
          <p14:tracePt t="115081" x="3938588" y="4857750"/>
          <p14:tracePt t="115093" x="3956050" y="4857750"/>
          <p14:tracePt t="115110" x="3973513" y="4857750"/>
          <p14:tracePt t="115128" x="3990975" y="4848225"/>
          <p14:tracePt t="115144" x="4010025" y="4848225"/>
          <p14:tracePt t="115160" x="4037013" y="4840288"/>
          <p14:tracePt t="115177" x="4071938" y="4822825"/>
          <p14:tracePt t="115194" x="4108450" y="4822825"/>
          <p14:tracePt t="115211" x="4152900" y="4822825"/>
          <p14:tracePt t="115227" x="4187825" y="4822825"/>
          <p14:tracePt t="115244" x="4214813" y="4822825"/>
          <p14:tracePt t="115260" x="4251325" y="4822825"/>
          <p14:tracePt t="115277" x="4268788" y="4822825"/>
          <p14:tracePt t="115295" x="4303713" y="4822825"/>
          <p14:tracePt t="115314" x="4313238" y="4822825"/>
          <p14:tracePt t="115331" x="4330700" y="4822825"/>
          <p14:tracePt t="115345" x="4348163" y="4822825"/>
          <p14:tracePt t="115361" x="4394200" y="4822825"/>
          <p14:tracePt t="115378" x="4446588" y="4822825"/>
          <p14:tracePt t="115395" x="4500563" y="4822825"/>
          <p14:tracePt t="115411" x="4554538" y="4822825"/>
          <p14:tracePt t="115428" x="4625975" y="4822825"/>
          <p14:tracePt t="115445" x="4679950" y="4822825"/>
          <p14:tracePt t="115461" x="4732338" y="4822825"/>
          <p14:tracePt t="115479" x="4813300" y="4822825"/>
          <p14:tracePt t="115496" x="4867275" y="4822825"/>
          <p14:tracePt t="115512" x="4902200" y="4822825"/>
          <p14:tracePt t="115528" x="4929188" y="4822825"/>
          <p14:tracePt t="115546" x="4946650" y="4822825"/>
          <p14:tracePt t="115616" x="4965700" y="4822825"/>
          <p14:tracePt t="115633" x="4973638" y="4822825"/>
          <p14:tracePt t="115648" x="4973638" y="4830763"/>
          <p14:tracePt t="115664" x="4983163" y="4830763"/>
          <p14:tracePt t="115681" x="4991100" y="4830763"/>
          <p14:tracePt t="115689" x="4991100" y="4840288"/>
          <p14:tracePt t="115728" x="5000625" y="4840288"/>
          <p14:tracePt t="115752" x="5010150" y="4840288"/>
          <p14:tracePt t="115768" x="5027613" y="4840288"/>
          <p14:tracePt t="115776" x="5037138" y="4848225"/>
          <p14:tracePt t="115785" x="5045075" y="4848225"/>
          <p14:tracePt t="115796" x="5054600" y="4848225"/>
          <p14:tracePt t="115812" x="5062538" y="4848225"/>
          <p14:tracePt t="115831" x="5072063" y="4848225"/>
          <p14:tracePt t="115848" x="5081588" y="4857750"/>
          <p14:tracePt t="115864" x="5099050" y="4857750"/>
          <p14:tracePt t="115879" x="5108575" y="4857750"/>
          <p14:tracePt t="116352" x="5116513" y="4857750"/>
          <p14:tracePt t="116368" x="5099050" y="4857750"/>
          <p14:tracePt t="116376" x="5045075" y="4857750"/>
          <p14:tracePt t="116386" x="4902200" y="4857750"/>
          <p14:tracePt t="116399" x="4295775" y="4857750"/>
          <p14:tracePt t="116416" x="3490913" y="4875213"/>
          <p14:tracePt t="116432" x="2724150" y="4938713"/>
          <p14:tracePt t="116449" x="2170113" y="5018088"/>
          <p14:tracePt t="116465" x="1795463" y="5089525"/>
          <p14:tracePt t="116482" x="1625600" y="5126038"/>
          <p14:tracePt t="116499" x="1509713" y="5143500"/>
          <p14:tracePt t="116515" x="1438275" y="5180013"/>
          <p14:tracePt t="116532" x="1384300" y="5187950"/>
          <p14:tracePt t="116549" x="1295400" y="5197475"/>
          <p14:tracePt t="116566" x="1241425" y="5205413"/>
          <p14:tracePt t="116568" x="1214438" y="5214938"/>
          <p14:tracePt t="116583" x="1204913" y="5214938"/>
          <p14:tracePt t="116760" x="1214438" y="5205413"/>
          <p14:tracePt t="116768" x="1223963" y="5197475"/>
          <p14:tracePt t="116785" x="1241425" y="5187950"/>
          <p14:tracePt t="116800" x="1250950" y="5180013"/>
          <p14:tracePt t="116817" x="1268413" y="5160963"/>
          <p14:tracePt t="116833" x="1285875" y="5153025"/>
          <p14:tracePt t="116851" x="1303338" y="5133975"/>
          <p14:tracePt t="116867" x="1322388" y="5116513"/>
          <p14:tracePt t="116883" x="1322388" y="5108575"/>
          <p14:tracePt t="116900" x="1322388" y="5089525"/>
          <p14:tracePt t="116917" x="1322388" y="5072063"/>
          <p14:tracePt t="116934" x="1322388" y="5062538"/>
          <p14:tracePt t="116952" x="1312863" y="5045075"/>
          <p14:tracePt t="116968" x="1312863" y="5037138"/>
          <p14:tracePt t="116984" x="1295400" y="5037138"/>
          <p14:tracePt t="117025" x="1285875" y="5027613"/>
          <p14:tracePt t="117505" x="1285875" y="5018088"/>
          <p14:tracePt t="117512" x="1285875" y="5010150"/>
          <p14:tracePt t="117560" x="1276350" y="5010150"/>
          <p14:tracePt t="117569" x="1268413" y="5010150"/>
          <p14:tracePt t="117586" x="1258888" y="5010150"/>
          <p14:tracePt t="117736" x="1268413" y="5010150"/>
          <p14:tracePt t="117744" x="1303338" y="5010150"/>
          <p14:tracePt t="117755" x="1330325" y="5010150"/>
          <p14:tracePt t="117771" x="1419225" y="5000625"/>
          <p14:tracePt t="117787" x="1554163" y="4983163"/>
          <p14:tracePt t="117804" x="1687513" y="4965700"/>
          <p14:tracePt t="117821" x="1795463" y="4965700"/>
          <p14:tracePt t="117837" x="1866900" y="4965700"/>
          <p14:tracePt t="117856" x="1919288" y="4965700"/>
          <p14:tracePt t="117972" x="1928813" y="4965700"/>
          <p14:tracePt t="118004" x="1938338" y="4965700"/>
          <p14:tracePt t="118021" x="1946275" y="4965700"/>
          <p14:tracePt t="118028" x="1955800" y="4965700"/>
          <p14:tracePt t="118052" x="1973263" y="4973638"/>
          <p14:tracePt t="118060" x="1982788" y="4973638"/>
          <p14:tracePt t="118084" x="1990725" y="4973638"/>
          <p14:tracePt t="118092" x="2000250" y="4973638"/>
          <p14:tracePt t="118276" x="2009775" y="4983163"/>
          <p14:tracePt t="118293" x="2017713" y="5000625"/>
          <p14:tracePt t="118308" x="2017713" y="5010150"/>
          <p14:tracePt t="118325" x="2027238" y="5018088"/>
          <p14:tracePt t="118341" x="2027238" y="5027613"/>
          <p14:tracePt t="118357" x="2027238" y="5037138"/>
          <p14:tracePt t="118381" x="2027238" y="5045075"/>
          <p14:tracePt t="118389" x="2027238" y="5054600"/>
          <p14:tracePt t="118396" x="2027238" y="5062538"/>
          <p14:tracePt t="118412" x="2027238" y="5072063"/>
          <p14:tracePt t="118425" x="2027238" y="5081588"/>
          <p14:tracePt t="118440" x="2027238" y="5099050"/>
          <p14:tracePt t="118861" x="2027238" y="5108575"/>
          <p14:tracePt t="118900" x="2027238" y="5099050"/>
          <p14:tracePt t="118908" x="2027238" y="5081588"/>
          <p14:tracePt t="118925" x="2027238" y="5062538"/>
          <p14:tracePt t="118942" x="2027238" y="5045075"/>
          <p14:tracePt t="118959" x="2027238" y="5037138"/>
          <p14:tracePt t="118975" x="2027238" y="5027613"/>
          <p14:tracePt t="118992" x="2009775" y="5010150"/>
          <p14:tracePt t="119009" x="2000250" y="4991100"/>
          <p14:tracePt t="119026" x="1990725" y="4983163"/>
          <p14:tracePt t="120324" x="1965325" y="4983163"/>
          <p14:tracePt t="120332" x="1946275" y="4983163"/>
          <p14:tracePt t="120347" x="1901825" y="4983163"/>
          <p14:tracePt t="120364" x="1812925" y="4983163"/>
          <p14:tracePt t="120381" x="1776413" y="4983163"/>
          <p14:tracePt t="120400" x="1679575" y="5000625"/>
          <p14:tracePt t="120415" x="1589088" y="5010150"/>
          <p14:tracePt t="120432" x="1544638" y="5010150"/>
          <p14:tracePt t="120448" x="1482725" y="5010150"/>
          <p14:tracePt t="120465" x="1419225" y="5010150"/>
          <p14:tracePt t="120482" x="1374775" y="5010150"/>
          <p14:tracePt t="120498" x="1322388" y="5010150"/>
          <p14:tracePt t="120515" x="1295400" y="5010150"/>
          <p14:tracePt t="120531" x="1268413" y="5010150"/>
          <p14:tracePt t="120548" x="1250950" y="5010150"/>
          <p14:tracePt t="120565" x="1241425" y="5010150"/>
          <p14:tracePt t="120712" x="1231900" y="5010150"/>
          <p14:tracePt t="120728" x="1231900" y="5000625"/>
          <p14:tracePt t="120776" x="1231900" y="4991100"/>
          <p14:tracePt t="120800" x="1231900" y="4983163"/>
          <p14:tracePt t="120817" x="1250950" y="4983163"/>
          <p14:tracePt t="120824" x="1276350" y="4973638"/>
          <p14:tracePt t="120834" x="1303338" y="4973638"/>
          <p14:tracePt t="120850" x="1384300" y="4973638"/>
          <p14:tracePt t="120866" x="1500188" y="4973638"/>
          <p14:tracePt t="120883" x="1633538" y="4973638"/>
          <p14:tracePt t="120900" x="1714500" y="4973638"/>
          <p14:tracePt t="120916" x="1731963" y="4973638"/>
          <p14:tracePt t="120968" x="1751013" y="4973638"/>
          <p14:tracePt t="121056" x="1741488" y="4973638"/>
          <p14:tracePt t="121065" x="1714500" y="4973638"/>
          <p14:tracePt t="121072" x="1704975" y="4973638"/>
          <p14:tracePt t="121083" x="1687513" y="4973638"/>
          <p14:tracePt t="121101" x="1679575" y="4973638"/>
          <p14:tracePt t="121256" x="1687513" y="4973638"/>
          <p14:tracePt t="121280" x="1697038" y="4973638"/>
          <p14:tracePt t="121289" x="1704975" y="4973638"/>
          <p14:tracePt t="121401" x="1714500" y="4973638"/>
          <p14:tracePt t="121408" x="1724025" y="4965700"/>
          <p14:tracePt t="121418" x="1741488" y="4956175"/>
          <p14:tracePt t="121435" x="1785938" y="4956175"/>
          <p14:tracePt t="121452" x="1847850" y="4956175"/>
          <p14:tracePt t="121468" x="1893888" y="4956175"/>
          <p14:tracePt t="121485" x="1928813" y="4956175"/>
          <p14:tracePt t="121503" x="1982788" y="4956175"/>
          <p14:tracePt t="121520" x="2036763" y="4956175"/>
          <p14:tracePt t="121536" x="2098675" y="4956175"/>
          <p14:tracePt t="121552" x="2170113" y="4956175"/>
          <p14:tracePt t="121569" x="2232025" y="4946650"/>
          <p14:tracePt t="121752" x="2251075" y="4938713"/>
          <p14:tracePt t="121760" x="2268538" y="4938713"/>
          <p14:tracePt t="121770" x="2286000" y="4938713"/>
          <p14:tracePt t="121786" x="2312988" y="4929188"/>
          <p14:tracePt t="121803" x="2330450" y="4919663"/>
          <p14:tracePt t="121904" x="2330450" y="4929188"/>
          <p14:tracePt t="121912" x="2330450" y="4938713"/>
          <p14:tracePt t="121923" x="2322513" y="4946650"/>
          <p14:tracePt t="122048" x="2339975" y="4946650"/>
          <p14:tracePt t="122056" x="2366963" y="4946650"/>
          <p14:tracePt t="122072" x="2419350" y="4929188"/>
          <p14:tracePt t="122088" x="2490788" y="4919663"/>
          <p14:tracePt t="122105" x="2536825" y="4919663"/>
          <p14:tracePt t="122122" x="2562225" y="4911725"/>
          <p14:tracePt t="122127" x="2571750" y="4911725"/>
          <p14:tracePt t="122240" x="2554288" y="4911725"/>
          <p14:tracePt t="122248" x="2517775" y="4911725"/>
          <p14:tracePt t="122258" x="2509838" y="4911725"/>
          <p14:tracePt t="122272" x="2455863" y="4911725"/>
          <p14:tracePt t="122289" x="2438400" y="4911725"/>
          <p14:tracePt t="122801" x="2419350" y="4911725"/>
          <p14:tracePt t="122816" x="2411413" y="4911725"/>
          <p14:tracePt t="122904" x="2428875" y="4911725"/>
          <p14:tracePt t="122912" x="2465388" y="4919663"/>
          <p14:tracePt t="122925" x="2509838" y="4919663"/>
          <p14:tracePt t="122941" x="2697163" y="4929188"/>
          <p14:tracePt t="122958" x="2928938" y="4929188"/>
          <p14:tracePt t="122976" x="3160713" y="4929188"/>
          <p14:tracePt t="122991" x="3170238" y="4929188"/>
          <p14:tracePt t="123048" x="3133725" y="4929188"/>
          <p14:tracePt t="123057" x="3071813" y="4929188"/>
          <p14:tracePt t="123065" x="2982913" y="4929188"/>
          <p14:tracePt t="123075" x="2857500" y="4919663"/>
          <p14:tracePt t="123092" x="2554288" y="4902200"/>
          <p14:tracePt t="123108" x="2276475" y="4875213"/>
          <p14:tracePt t="123125" x="2071688" y="4857750"/>
          <p14:tracePt t="123132" x="2062163" y="4857750"/>
          <p14:tracePt t="123216" x="2071688" y="4857750"/>
          <p14:tracePt t="123224" x="2089150" y="4857750"/>
          <p14:tracePt t="123243" x="2152650" y="4857750"/>
          <p14:tracePt t="123259" x="2259013" y="4867275"/>
          <p14:tracePt t="123276" x="2401888" y="4875213"/>
          <p14:tracePt t="123293" x="2500313" y="4875213"/>
          <p14:tracePt t="123309" x="2527300" y="4875213"/>
          <p14:tracePt t="123368" x="2500313" y="4875213"/>
          <p14:tracePt t="123376" x="2473325" y="4875213"/>
          <p14:tracePt t="123393" x="2374900" y="4875213"/>
          <p14:tracePt t="123410" x="2251075" y="4875213"/>
          <p14:tracePt t="123427" x="2205038" y="4875213"/>
          <p14:tracePt t="123508" x="2187575" y="4875213"/>
          <p14:tracePt t="123532" x="2197100" y="4875213"/>
          <p14:tracePt t="123540" x="2251075" y="4875213"/>
          <p14:tracePt t="123548" x="2322513" y="4875213"/>
          <p14:tracePt t="123560" x="2411413" y="4875213"/>
          <p14:tracePt t="123577" x="2633663" y="4875213"/>
          <p14:tracePt t="123595" x="2840038" y="4875213"/>
          <p14:tracePt t="123636" x="2874963" y="4875213"/>
          <p14:tracePt t="123660" x="2857500" y="4875213"/>
          <p14:tracePt t="123669" x="2822575" y="4875213"/>
          <p14:tracePt t="123678" x="2759075" y="4875213"/>
          <p14:tracePt t="123694" x="2608263" y="4875213"/>
          <p14:tracePt t="123711" x="2455863" y="4875213"/>
          <p14:tracePt t="123728" x="2330450" y="4875213"/>
          <p14:tracePt t="123745" x="2295525" y="4875213"/>
          <p14:tracePt t="123812" x="2286000" y="4894263"/>
          <p14:tracePt t="123829" x="2295525" y="4894263"/>
          <p14:tracePt t="123845" x="2312988" y="4894263"/>
          <p14:tracePt t="123852" x="2339975" y="4902200"/>
          <p14:tracePt t="123862" x="2401888" y="4902200"/>
          <p14:tracePt t="123878" x="2562225" y="4902200"/>
          <p14:tracePt t="123896" x="2751138" y="4902200"/>
          <p14:tracePt t="123912" x="2938463" y="4902200"/>
          <p14:tracePt t="123933" x="3054350" y="4902200"/>
          <p14:tracePt t="123981" x="3044825" y="4902200"/>
          <p14:tracePt t="123988" x="3027363" y="4902200"/>
          <p14:tracePt t="123999" x="2990850" y="4902200"/>
          <p14:tracePt t="124012" x="2847975" y="4902200"/>
          <p14:tracePt t="124029" x="2660650" y="4902200"/>
          <p14:tracePt t="124047" x="2490788" y="4902200"/>
          <p14:tracePt t="124062" x="2473325" y="4902200"/>
          <p14:tracePt t="124149" x="2482850" y="4902200"/>
          <p14:tracePt t="124164" x="2490788" y="4902200"/>
          <p14:tracePt t="124172" x="2517775" y="4902200"/>
          <p14:tracePt t="124183" x="2562225" y="4902200"/>
          <p14:tracePt t="124196" x="2724150" y="4902200"/>
          <p14:tracePt t="124213" x="2911475" y="4902200"/>
          <p14:tracePt t="124230" x="3054350" y="4902200"/>
          <p14:tracePt t="124247" x="3062288" y="4902200"/>
          <p14:tracePt t="124278" x="3081338" y="4902200"/>
          <p14:tracePt t="124295" x="3071813" y="4911725"/>
          <p14:tracePt t="124311" x="2946400" y="4929188"/>
          <p14:tracePt t="124328" x="2768600" y="4946650"/>
          <p14:tracePt t="124344" x="2581275" y="4965700"/>
          <p14:tracePt t="124363" x="2482850" y="4973638"/>
          <p14:tracePt t="124379" x="2465388" y="4973638"/>
          <p14:tracePt t="124468" x="2473325" y="4973638"/>
          <p14:tracePt t="124476" x="2500313" y="4973638"/>
          <p14:tracePt t="124484" x="2527300" y="4973638"/>
          <p14:tracePt t="124498" x="2562225" y="4973638"/>
          <p14:tracePt t="124513" x="2670175" y="4973638"/>
          <p14:tracePt t="124530" x="2776538" y="4973638"/>
          <p14:tracePt t="124546" x="2786063" y="4973638"/>
          <p14:tracePt t="124586" x="2776538" y="4973638"/>
          <p14:tracePt t="124595" x="2741613" y="4983163"/>
          <p14:tracePt t="124612" x="2670175" y="4991100"/>
          <p14:tracePt t="124629" x="2598738" y="4991100"/>
          <p14:tracePt t="124646" x="2536825" y="5000625"/>
          <p14:tracePt t="124662" x="2527300" y="5000625"/>
          <p14:tracePt t="124754" x="2544763" y="5000625"/>
          <p14:tracePt t="125147" x="2554288" y="5000625"/>
          <p14:tracePt t="125170" x="2544763" y="5000625"/>
          <p14:tracePt t="125178" x="2536825" y="5000625"/>
          <p14:tracePt t="125186" x="2527300" y="5000625"/>
          <p14:tracePt t="125197" x="2517775" y="5000625"/>
          <p14:tracePt t="125214" x="2490788" y="5000625"/>
          <p14:tracePt t="125231" x="2438400" y="5000625"/>
          <p14:tracePt t="125248" x="2393950" y="5000625"/>
          <p14:tracePt t="125265" x="2339975" y="5000625"/>
          <p14:tracePt t="125281" x="2286000" y="5000625"/>
          <p14:tracePt t="125298" x="2232025" y="5000625"/>
          <p14:tracePt t="125315" x="2197100" y="5010150"/>
          <p14:tracePt t="125331" x="2170113" y="5010150"/>
          <p14:tracePt t="125348" x="2116138" y="5010150"/>
          <p14:tracePt t="125365" x="2081213" y="5010150"/>
          <p14:tracePt t="125381" x="2009775" y="5010150"/>
          <p14:tracePt t="125399" x="1919288" y="5027613"/>
          <p14:tracePt t="125416" x="1857375" y="5027613"/>
          <p14:tracePt t="125432" x="1830388" y="5027613"/>
          <p14:tracePt t="125498" x="1822450" y="5027613"/>
          <p14:tracePt t="125506" x="1822450" y="5018088"/>
          <p14:tracePt t="125530" x="1839913" y="5010150"/>
          <p14:tracePt t="125538" x="1866900" y="5010150"/>
          <p14:tracePt t="125549" x="1901825" y="5010150"/>
          <p14:tracePt t="125565" x="1982788" y="5010150"/>
          <p14:tracePt t="125582" x="2054225" y="5010150"/>
          <p14:tracePt t="125599" x="2160588" y="5010150"/>
          <p14:tracePt t="125616" x="2295525" y="5010150"/>
          <p14:tracePt t="125618" x="2357438" y="5010150"/>
          <p14:tracePt t="125633" x="2419350" y="5010150"/>
          <p14:tracePt t="125653" x="2589213" y="5010150"/>
          <p14:tracePt t="125669" x="2652713" y="5010150"/>
          <p14:tracePt t="125852" x="2670175" y="5010150"/>
          <p14:tracePt t="125884" x="2670175" y="5018088"/>
          <p14:tracePt t="125948" x="2679700" y="5018088"/>
          <p14:tracePt t="125956" x="2687638" y="5018088"/>
          <p14:tracePt t="125972" x="2768600" y="5018088"/>
          <p14:tracePt t="125988" x="2911475" y="5010150"/>
          <p14:tracePt t="126004" x="3089275" y="4991100"/>
          <p14:tracePt t="126020" x="3303588" y="4973638"/>
          <p14:tracePt t="126037" x="3482975" y="4973638"/>
          <p14:tracePt t="126053" x="3581400" y="4973638"/>
          <p14:tracePt t="126071" x="3608388" y="4973638"/>
          <p14:tracePt t="126124" x="3616325" y="4973638"/>
          <p14:tracePt t="126141" x="3625850" y="4973638"/>
          <p14:tracePt t="126148" x="3633788" y="4973638"/>
          <p14:tracePt t="126157" x="3652838" y="4965700"/>
          <p14:tracePt t="126174" x="3660775" y="4965700"/>
          <p14:tracePt t="126188" x="3679825" y="4965700"/>
          <p14:tracePt t="126204" x="3714750" y="4956175"/>
          <p14:tracePt t="126221" x="3741738" y="4956175"/>
          <p14:tracePt t="126238" x="3776663" y="4956175"/>
          <p14:tracePt t="126255" x="3822700" y="4956175"/>
          <p14:tracePt t="126271" x="3830638" y="4956175"/>
          <p14:tracePt t="126288" x="3857625" y="4956175"/>
          <p14:tracePt t="126305" x="3884613" y="4946650"/>
          <p14:tracePt t="126321" x="3911600" y="4946650"/>
          <p14:tracePt t="126338" x="3965575" y="4946650"/>
          <p14:tracePt t="126356" x="4037013" y="4938713"/>
          <p14:tracePt t="126372" x="4071938" y="4938713"/>
          <p14:tracePt t="126388" x="4098925" y="4938713"/>
          <p14:tracePt t="126406" x="4125913" y="4938713"/>
          <p14:tracePt t="126422" x="4152900" y="4938713"/>
          <p14:tracePt t="126438" x="4214813" y="4929188"/>
          <p14:tracePt t="126455" x="4295775" y="4919663"/>
          <p14:tracePt t="126472" x="4394200" y="4911725"/>
          <p14:tracePt t="126488" x="4456113" y="4902200"/>
          <p14:tracePt t="126505" x="4500563" y="4902200"/>
          <p14:tracePt t="126522" x="4518025" y="4902200"/>
          <p14:tracePt t="126539" x="4537075" y="4902200"/>
          <p14:tracePt t="126555" x="4572000" y="4902200"/>
          <p14:tracePt t="126572" x="4625975" y="4902200"/>
          <p14:tracePt t="126589" x="4732338" y="4902200"/>
          <p14:tracePt t="126607" x="4946650" y="4902200"/>
          <p14:tracePt t="126624" x="5081588" y="4902200"/>
          <p14:tracePt t="126638" x="5116513" y="4902200"/>
          <p14:tracePt t="126654" x="5153025" y="4902200"/>
          <p14:tracePt t="127384" x="5170488" y="4902200"/>
          <p14:tracePt t="127400" x="5180013" y="4902200"/>
          <p14:tracePt t="127410" x="5187950" y="4902200"/>
          <p14:tracePt t="127426" x="5197475" y="4911725"/>
          <p14:tracePt t="127442" x="5214938" y="4919663"/>
          <p14:tracePt t="127459" x="5232400" y="4929188"/>
          <p14:tracePt t="127476" x="5232400" y="4938713"/>
          <p14:tracePt t="127856" x="5241925" y="4946650"/>
          <p14:tracePt t="127864" x="5241925" y="4956175"/>
          <p14:tracePt t="127877" x="5214938" y="4991100"/>
          <p14:tracePt t="127895" x="5089525" y="5062538"/>
          <p14:tracePt t="127912" x="4938713" y="5160963"/>
          <p14:tracePt t="127929" x="4724400" y="5259388"/>
          <p14:tracePt t="127945" x="4527550" y="5357813"/>
          <p14:tracePt t="127961" x="4340225" y="5465763"/>
          <p14:tracePt t="127978" x="4197350" y="5562600"/>
          <p14:tracePt t="127994" x="4125913" y="5626100"/>
          <p14:tracePt t="128011" x="4054475" y="5634038"/>
          <p14:tracePt t="128028" x="3990975" y="5634038"/>
          <p14:tracePt t="128045" x="3938588" y="5634038"/>
          <p14:tracePt t="128062" x="3822700" y="5634038"/>
          <p14:tracePt t="128080" x="3562350" y="5634038"/>
          <p14:tracePt t="128096" x="3394075" y="5626100"/>
          <p14:tracePt t="128112" x="3259138" y="5626100"/>
          <p14:tracePt t="128119" x="3214688" y="5626100"/>
          <p14:tracePt t="128129" x="3170238" y="5616575"/>
          <p14:tracePt t="128146" x="3098800" y="5616575"/>
          <p14:tracePt t="128162" x="3000375" y="5616575"/>
          <p14:tracePt t="128179" x="2901950" y="5608638"/>
          <p14:tracePt t="128195" x="2768600" y="5589588"/>
          <p14:tracePt t="128212" x="2616200" y="5581650"/>
          <p14:tracePt t="128231" x="2455863" y="5572125"/>
          <p14:tracePt t="128248" x="2339975" y="5562600"/>
          <p14:tracePt t="128264" x="2330450" y="5554663"/>
          <p14:tracePt t="128280" x="2322513" y="5537200"/>
          <p14:tracePt t="128296" x="2312988" y="5537200"/>
          <p14:tracePt t="128313" x="2312988" y="5518150"/>
          <p14:tracePt t="128330" x="2312988" y="5510213"/>
          <p14:tracePt t="128346" x="2312988" y="5483225"/>
          <p14:tracePt t="128362" x="2312988" y="5473700"/>
          <p14:tracePt t="128379" x="2312988" y="5456238"/>
          <p14:tracePt t="128413" x="2330450" y="5446713"/>
          <p14:tracePt t="128431" x="2366963" y="5429250"/>
          <p14:tracePt t="128448" x="2401888" y="5419725"/>
          <p14:tracePt t="128464" x="2438400" y="5419725"/>
          <p14:tracePt t="128480" x="2509838" y="5411788"/>
          <p14:tracePt t="128497" x="2581275" y="5411788"/>
          <p14:tracePt t="128514" x="2687638" y="5402263"/>
          <p14:tracePt t="128531" x="2822575" y="5394325"/>
          <p14:tracePt t="128547" x="2938463" y="5394325"/>
          <p14:tracePt t="128563" x="3062288" y="5394325"/>
          <p14:tracePt t="128580" x="3125788" y="5394325"/>
          <p14:tracePt t="128597" x="3179763" y="5394325"/>
          <p14:tracePt t="128614" x="3214688" y="5394325"/>
          <p14:tracePt t="128632" x="3251200" y="5411788"/>
          <p14:tracePt t="128648" x="3286125" y="5419725"/>
          <p14:tracePt t="128664" x="3322638" y="5438775"/>
          <p14:tracePt t="128681" x="3375025" y="5446713"/>
          <p14:tracePt t="128697" x="3438525" y="5446713"/>
          <p14:tracePt t="128714" x="3490913" y="5446713"/>
          <p14:tracePt t="128732" x="3544888" y="5446713"/>
          <p14:tracePt t="128748" x="3598863" y="5446713"/>
          <p14:tracePt t="128764" x="3652838" y="5446713"/>
          <p14:tracePt t="128781" x="3714750" y="5446713"/>
          <p14:tracePt t="128800" x="3830638" y="5438775"/>
          <p14:tracePt t="128816" x="3884613" y="5429250"/>
          <p14:tracePt t="128833" x="3929063" y="5419725"/>
          <p14:tracePt t="128848" x="3973513" y="5411788"/>
          <p14:tracePt t="128865" x="4010025" y="5394325"/>
          <p14:tracePt t="128881" x="4054475" y="5375275"/>
          <p14:tracePt t="128898" x="4098925" y="5367338"/>
          <p14:tracePt t="128915" x="4116388" y="5367338"/>
          <p14:tracePt t="128932" x="4143375" y="5367338"/>
          <p14:tracePt t="128948" x="4160838" y="5367338"/>
          <p14:tracePt t="128965" x="4179888" y="5367338"/>
          <p14:tracePt t="128982" x="4197350" y="5367338"/>
          <p14:tracePt t="128984" x="4205288" y="5367338"/>
          <p14:tracePt t="129000" x="4224338" y="5367338"/>
          <p14:tracePt t="129032" x="4232275" y="5367338"/>
          <p14:tracePt t="129049" x="4241800" y="5367338"/>
          <p14:tracePt t="129066" x="4251325" y="5367338"/>
          <p14:tracePt t="129120" x="4259263" y="5367338"/>
          <p14:tracePt t="130876" x="4268788" y="5367338"/>
          <p14:tracePt t="130892" x="4276725" y="5367338"/>
          <p14:tracePt t="130900" x="4286250" y="5367338"/>
          <p14:tracePt t="130910" x="4295775" y="5367338"/>
          <p14:tracePt t="130924" x="4313238" y="5375275"/>
          <p14:tracePt t="130973" x="4330700" y="5375275"/>
          <p14:tracePt t="130990" x="4340225" y="5375275"/>
          <p14:tracePt t="130996" x="4367213" y="5375275"/>
          <p14:tracePt t="131007" x="4384675" y="5375275"/>
          <p14:tracePt t="131023" x="4456113" y="5357813"/>
          <p14:tracePt t="131040" x="4598988" y="5330825"/>
          <p14:tracePt t="131057" x="4741863" y="5295900"/>
          <p14:tracePt t="131074" x="4857750" y="5251450"/>
          <p14:tracePt t="131076" x="4875213" y="5232400"/>
          <p14:tracePt t="131092" x="4875213" y="5214938"/>
          <p14:tracePt t="131108" x="4875213" y="5180013"/>
          <p14:tracePt t="131124" x="4875213" y="5133975"/>
          <p14:tracePt t="131141" x="4867275" y="5116513"/>
          <p14:tracePt t="131147" x="4867275" y="5108575"/>
          <p14:tracePt t="131157" x="4857750" y="5099050"/>
          <p14:tracePt t="131174" x="4848225" y="5072063"/>
          <p14:tracePt t="131191" x="4840288" y="5045075"/>
          <p14:tracePt t="131208" x="4822825" y="5027613"/>
          <p14:tracePt t="131224" x="4822825" y="5010150"/>
          <p14:tracePt t="131241" x="4803775" y="4991100"/>
          <p14:tracePt t="131260" x="4768850" y="4956175"/>
          <p14:tracePt t="131276" x="4741863" y="4938713"/>
          <p14:tracePt t="131292" x="4732338" y="4938713"/>
          <p14:tracePt t="131641" x="4724400" y="4919663"/>
          <p14:tracePt t="131656" x="4714875" y="4902200"/>
          <p14:tracePt t="131664" x="4705350" y="4875213"/>
          <p14:tracePt t="131676" x="4660900" y="4803775"/>
          <p14:tracePt t="131694" x="4518025" y="4598988"/>
          <p14:tracePt t="131709" x="4268788" y="4268788"/>
          <p14:tracePt t="131727" x="3830638" y="3714750"/>
          <p14:tracePt t="131744" x="3473450" y="3313113"/>
          <p14:tracePt t="131760" x="3081338" y="2928938"/>
          <p14:tracePt t="131777" x="2571750" y="2571750"/>
          <p14:tracePt t="131794" x="2000250" y="2259013"/>
          <p14:tracePt t="131810" x="1428750" y="2027238"/>
          <p14:tracePt t="131827" x="1017588" y="1847850"/>
          <p14:tracePt t="131843" x="812800" y="1731963"/>
          <p14:tracePt t="131860" x="687388" y="1643063"/>
          <p14:tracePt t="131877" x="571500" y="1554163"/>
          <p14:tracePt t="131895" x="401638" y="1411288"/>
          <p14:tracePt t="131912" x="268288" y="1330325"/>
          <p14:tracePt t="131929" x="142875" y="1258888"/>
          <p14:tracePt t="131944" x="17463" y="1179513"/>
          <p14:tracePt t="131960" x="0" y="1116013"/>
          <p14:tracePt t="131977" x="0" y="1062038"/>
          <p14:tracePt t="131994" x="0" y="1000125"/>
          <p14:tracePt t="132011" x="0" y="955675"/>
          <p14:tracePt t="132027" x="0" y="911225"/>
          <p14:tracePt t="132044" x="0" y="884238"/>
          <p14:tracePt t="132061" x="0" y="857250"/>
          <p14:tracePt t="132077" x="0" y="839788"/>
          <p14:tracePt t="132095" x="0" y="822325"/>
          <p14:tracePt t="132112" x="0" y="812800"/>
          <p14:tracePt t="132128" x="0" y="803275"/>
          <p14:tracePt t="132144" x="17463" y="795338"/>
          <p14:tracePt t="132151" x="36513" y="795338"/>
          <p14:tracePt t="132162" x="61913" y="795338"/>
          <p14:tracePt t="132178" x="125413" y="795338"/>
          <p14:tracePt t="132195" x="250825" y="812800"/>
          <p14:tracePt t="132211" x="419100" y="857250"/>
          <p14:tracePt t="132228" x="598488" y="893763"/>
          <p14:tracePt t="132245" x="795338" y="938213"/>
          <p14:tracePt t="132261" x="965200" y="990600"/>
          <p14:tracePt t="132280" x="1152525" y="1054100"/>
          <p14:tracePt t="132296" x="1179513" y="1081088"/>
          <p14:tracePt t="132312" x="1214438" y="1098550"/>
          <p14:tracePt t="132329" x="1223963" y="1116013"/>
          <p14:tracePt t="132345" x="1223963" y="1133475"/>
          <p14:tracePt t="132362" x="1223963" y="1143000"/>
          <p14:tracePt t="132379" x="1231900" y="1152525"/>
          <p14:tracePt t="132396" x="1231900" y="1169988"/>
          <p14:tracePt t="132412" x="1231900" y="1196975"/>
          <p14:tracePt t="132429" x="1241425" y="1214438"/>
          <p14:tracePt t="132445" x="1241425" y="1231900"/>
          <p14:tracePt t="132464" x="1250950" y="1276350"/>
          <p14:tracePt t="132480" x="1250950" y="1303338"/>
          <p14:tracePt t="132496" x="1258888" y="1330325"/>
          <p14:tracePt t="132513" x="1268413" y="1347788"/>
          <p14:tracePt t="132529" x="1276350" y="1384300"/>
          <p14:tracePt t="132569" x="1276350" y="1393825"/>
          <p14:tracePt t="132584" x="1285875" y="1393825"/>
          <p14:tracePt t="132597" x="1295400" y="1401763"/>
          <p14:tracePt t="132613" x="1330325" y="1401763"/>
          <p14:tracePt t="132631" x="1428750" y="1401763"/>
          <p14:tracePt t="132648" x="1562100" y="1411288"/>
          <p14:tracePt t="132664" x="1724025" y="1411288"/>
          <p14:tracePt t="132680" x="1874838" y="1411288"/>
          <p14:tracePt t="132697" x="2009775" y="1411288"/>
          <p14:tracePt t="132713" x="2089150" y="1411288"/>
          <p14:tracePt t="132730" x="2133600" y="1411288"/>
          <p14:tracePt t="132747" x="2170113" y="1411288"/>
          <p14:tracePt t="132764" x="2197100" y="1411288"/>
          <p14:tracePt t="132780" x="2232025" y="1411288"/>
          <p14:tracePt t="132797" x="2276475" y="1411288"/>
          <p14:tracePt t="132815" x="2357438" y="1411288"/>
          <p14:tracePt t="132831" x="2428875" y="1411288"/>
          <p14:tracePt t="132848" x="2500313" y="1411288"/>
          <p14:tracePt t="132864" x="2554288" y="1411288"/>
          <p14:tracePt t="132881" x="2581275" y="1411288"/>
          <p14:tracePt t="132898" x="2598738" y="1411288"/>
          <p14:tracePt t="132914" x="2616200" y="1401763"/>
          <p14:tracePt t="132931" x="2652713" y="1401763"/>
          <p14:tracePt t="132948" x="2687638" y="1401763"/>
          <p14:tracePt t="132964" x="2724150" y="1401763"/>
          <p14:tracePt t="132981" x="2732088" y="1401763"/>
          <p14:tracePt t="133160" x="2741613" y="1393825"/>
          <p14:tracePt t="133288" x="2751138" y="1393825"/>
          <p14:tracePt t="133304" x="2751138" y="1401763"/>
          <p14:tracePt t="133312" x="2759075" y="1428750"/>
          <p14:tracePt t="133320" x="2795588" y="1465263"/>
          <p14:tracePt t="133333" x="2803525" y="1482725"/>
          <p14:tracePt t="133352" x="2901950" y="1598613"/>
          <p14:tracePt t="133366" x="2955925" y="1643063"/>
          <p14:tracePt t="133384" x="3224213" y="1866900"/>
          <p14:tracePt t="133400" x="3465513" y="2054225"/>
          <p14:tracePt t="133416" x="3786188" y="2303463"/>
          <p14:tracePt t="133433" x="4179888" y="2544763"/>
          <p14:tracePt t="133450" x="4554538" y="2776538"/>
          <p14:tracePt t="133466" x="4894263" y="3000375"/>
          <p14:tracePt t="133483" x="5214938" y="3205163"/>
          <p14:tracePt t="133501" x="5456238" y="3348038"/>
          <p14:tracePt t="133516" x="5616575" y="3438525"/>
          <p14:tracePt t="133533" x="5715000" y="3473450"/>
          <p14:tracePt t="133552" x="5732463" y="3482975"/>
          <p14:tracePt t="133609" x="5741988" y="3482975"/>
          <p14:tracePt t="133616" x="5751513" y="3490913"/>
          <p14:tracePt t="133634" x="5768975" y="3500438"/>
          <p14:tracePt t="133651" x="5776913" y="3509963"/>
          <p14:tracePt t="133656" x="5786438" y="3509963"/>
          <p14:tracePt t="133667" x="5795963" y="3509963"/>
          <p14:tracePt t="134209" x="5776913" y="3509963"/>
          <p14:tracePt t="134216" x="5715000" y="3482975"/>
          <p14:tracePt t="134224" x="5616575" y="3438525"/>
          <p14:tracePt t="134236" x="5491163" y="3402013"/>
          <p14:tracePt t="134253" x="5197475" y="3313113"/>
          <p14:tracePt t="134271" x="4830763" y="3160713"/>
          <p14:tracePt t="134288" x="4643438" y="3062288"/>
          <p14:tracePt t="134304" x="4491038" y="2955925"/>
          <p14:tracePt t="134320" x="4357688" y="2840038"/>
          <p14:tracePt t="134336" x="4232275" y="2751138"/>
          <p14:tracePt t="134353" x="4125913" y="2660650"/>
          <p14:tracePt t="134370" x="4027488" y="2598738"/>
          <p14:tracePt t="134387" x="4017963" y="2589213"/>
          <p14:tracePt t="134403" x="3990975" y="2562225"/>
          <p14:tracePt t="134421" x="3983038" y="2554288"/>
          <p14:tracePt t="134437" x="3965575" y="2536825"/>
          <p14:tracePt t="134453" x="3929063" y="2500313"/>
          <p14:tracePt t="134472" x="3894138" y="2455863"/>
          <p14:tracePt t="134488" x="3867150" y="2428875"/>
          <p14:tracePt t="134504" x="3848100" y="2393950"/>
          <p14:tracePt t="134521" x="3813175" y="2347913"/>
          <p14:tracePt t="134537" x="3795713" y="2322513"/>
          <p14:tracePt t="134554" x="3786188" y="2295525"/>
          <p14:tracePt t="134571" x="3776663" y="2276475"/>
          <p14:tracePt t="134588" x="3768725" y="2241550"/>
          <p14:tracePt t="134604" x="3768725" y="2232025"/>
          <p14:tracePt t="134621" x="3759200" y="2214563"/>
          <p14:tracePt t="134638" x="3759200" y="2205038"/>
          <p14:tracePt t="134988" x="3768725" y="2205038"/>
          <p14:tracePt t="135006" x="3776663" y="2205038"/>
          <p14:tracePt t="135180" x="3786188" y="2214563"/>
          <p14:tracePt t="135190" x="3795713" y="2224088"/>
          <p14:tracePt t="135197" x="3795713" y="2232025"/>
          <p14:tracePt t="135207" x="3822700" y="2268538"/>
          <p14:tracePt t="135223" x="3840163" y="2295525"/>
          <p14:tracePt t="135241" x="3867150" y="2347913"/>
          <p14:tracePt t="135257" x="3894138" y="2411413"/>
          <p14:tracePt t="135273" x="3919538" y="2482850"/>
          <p14:tracePt t="135292" x="3990975" y="2633663"/>
          <p14:tracePt t="135309" x="4044950" y="2732088"/>
          <p14:tracePt t="135324" x="4098925" y="2822575"/>
          <p14:tracePt t="135341" x="4143375" y="2919413"/>
          <p14:tracePt t="135357" x="4197350" y="3027363"/>
          <p14:tracePt t="135375" x="4268788" y="3152775"/>
          <p14:tracePt t="135391" x="4340225" y="3268663"/>
          <p14:tracePt t="135408" x="4419600" y="3402013"/>
          <p14:tracePt t="135424" x="4491038" y="3517900"/>
          <p14:tracePt t="135443" x="4625975" y="3652838"/>
          <p14:tracePt t="135459" x="4705350" y="3732213"/>
          <p14:tracePt t="135476" x="4768850" y="3776663"/>
          <p14:tracePt t="135493" x="4795838" y="3813175"/>
          <p14:tracePt t="135508" x="4840288" y="3840163"/>
          <p14:tracePt t="135525" x="4857750" y="3857625"/>
          <p14:tracePt t="135558" x="4884738" y="3867150"/>
          <p14:tracePt t="135591" x="4894263" y="3875088"/>
          <p14:tracePt t="135609" x="4902200" y="3875088"/>
          <p14:tracePt t="135692" x="4911725" y="3875088"/>
          <p14:tracePt t="135716" x="4902200" y="3857625"/>
          <p14:tracePt t="135725" x="4894263" y="3840163"/>
          <p14:tracePt t="135732" x="4894263" y="3822700"/>
          <p14:tracePt t="135743" x="4884738" y="3795713"/>
          <p14:tracePt t="135759" x="4857750" y="3724275"/>
          <p14:tracePt t="135775" x="4830763" y="3633788"/>
          <p14:tracePt t="135792" x="4768850" y="3490913"/>
          <p14:tracePt t="135811" x="4705350" y="3197225"/>
          <p14:tracePt t="135826" x="4687888" y="3089275"/>
          <p14:tracePt t="135845" x="4625975" y="2705100"/>
          <p14:tracePt t="135860" x="4562475" y="2438400"/>
          <p14:tracePt t="135876" x="4500563" y="2197100"/>
          <p14:tracePt t="135893" x="4456113" y="2027238"/>
          <p14:tracePt t="135910" x="4419600" y="1919288"/>
          <p14:tracePt t="135926" x="4402138" y="1901825"/>
          <p14:tracePt t="136268" x="4402138" y="1919288"/>
          <p14:tracePt t="136284" x="4402138" y="1928813"/>
          <p14:tracePt t="136308" x="4402138" y="1938338"/>
          <p14:tracePt t="136316" x="4411663" y="1938338"/>
          <p14:tracePt t="136328" x="4419600" y="1938338"/>
          <p14:tracePt t="136345" x="4438650" y="1938338"/>
          <p14:tracePt t="136364" x="4545013" y="1946275"/>
          <p14:tracePt t="136380" x="4616450" y="1946275"/>
          <p14:tracePt t="136396" x="4697413" y="1946275"/>
          <p14:tracePt t="136412" x="4803775" y="1946275"/>
          <p14:tracePt t="136428" x="4902200" y="1946275"/>
          <p14:tracePt t="136445" x="4991100" y="1946275"/>
          <p14:tracePt t="136462" x="5045075" y="1946275"/>
          <p14:tracePt t="136478" x="5099050" y="1946275"/>
          <p14:tracePt t="136495" x="5126038" y="1946275"/>
          <p14:tracePt t="136512" x="5133975" y="1946275"/>
          <p14:tracePt t="136540" x="5143500" y="1946275"/>
          <p14:tracePt t="136556" x="5153025" y="1955800"/>
          <p14:tracePt t="136565" x="5180013" y="1965325"/>
          <p14:tracePt t="136580" x="5205413" y="1965325"/>
          <p14:tracePt t="136596" x="5259388" y="1965325"/>
          <p14:tracePt t="136612" x="5330825" y="1965325"/>
          <p14:tracePt t="136629" x="5402263" y="1965325"/>
          <p14:tracePt t="136646" x="5500688" y="1965325"/>
          <p14:tracePt t="136662" x="5562600" y="1965325"/>
          <p14:tracePt t="136679" x="5670550" y="1965325"/>
          <p14:tracePt t="136696" x="5830888" y="1965325"/>
          <p14:tracePt t="136701" x="5911850" y="1965325"/>
          <p14:tracePt t="136713" x="6010275" y="1965325"/>
          <p14:tracePt t="136730" x="6188075" y="1965325"/>
          <p14:tracePt t="136748" x="6438900" y="1938338"/>
          <p14:tracePt t="136764" x="6599238" y="1901825"/>
          <p14:tracePt t="136779" x="6751638" y="1884363"/>
          <p14:tracePt t="136796" x="6884988" y="1866900"/>
          <p14:tracePt t="136813" x="6983413" y="1847850"/>
          <p14:tracePt t="136830" x="7010400" y="1830388"/>
          <p14:tracePt t="136846" x="7018338" y="1830388"/>
          <p14:tracePt t="137300" x="6983413" y="1839913"/>
          <p14:tracePt t="137308" x="6946900" y="1857375"/>
          <p14:tracePt t="137318" x="6902450" y="1874838"/>
          <p14:tracePt t="137332" x="6643688" y="1928813"/>
          <p14:tracePt t="137349" x="6108700" y="2009775"/>
          <p14:tracePt t="137365" x="5322888" y="2160588"/>
          <p14:tracePt t="137382" x="4572000" y="2295525"/>
          <p14:tracePt t="137400" x="3911600" y="2384425"/>
          <p14:tracePt t="137415" x="3429000" y="2446338"/>
          <p14:tracePt t="137432" x="3125788" y="2465388"/>
          <p14:tracePt t="137450" x="3027363" y="2465388"/>
          <p14:tracePt t="137465" x="2901950" y="2465388"/>
          <p14:tracePt t="137484" x="2768600" y="2465388"/>
          <p14:tracePt t="137501" x="2697163" y="2465388"/>
          <p14:tracePt t="137516" x="2670175" y="2465388"/>
          <p14:tracePt t="137533" x="2652713" y="2465388"/>
          <p14:tracePt t="137550" x="2643188" y="2465388"/>
          <p14:tracePt t="137566" x="2616200" y="2473325"/>
          <p14:tracePt t="137583" x="2598738" y="2473325"/>
          <p14:tracePt t="137600" x="2581275" y="2482850"/>
          <p14:tracePt t="137680" x="2581275" y="2473325"/>
          <p14:tracePt t="137688" x="2581275" y="2465388"/>
          <p14:tracePt t="137705" x="2581275" y="2455863"/>
          <p14:tracePt t="137721" x="2581275" y="2446338"/>
          <p14:tracePt t="137737" x="2598738" y="2438400"/>
          <p14:tracePt t="137751" x="2633663" y="2411413"/>
          <p14:tracePt t="137768" x="2697163" y="2366963"/>
          <p14:tracePt t="137784" x="2751138" y="2339975"/>
          <p14:tracePt t="137800" x="2847975" y="2295525"/>
          <p14:tracePt t="137819" x="2965450" y="2251075"/>
          <p14:tracePt t="137834" x="3071813" y="2224088"/>
          <p14:tracePt t="137851" x="3187700" y="2205038"/>
          <p14:tracePt t="137867" x="3286125" y="2205038"/>
          <p14:tracePt t="137884" x="3340100" y="2205038"/>
          <p14:tracePt t="137901" x="3367088" y="2224088"/>
          <p14:tracePt t="137919" x="3367088" y="2251075"/>
          <p14:tracePt t="137936" x="3340100" y="2276475"/>
          <p14:tracePt t="137952" x="3322638" y="2276475"/>
          <p14:tracePt t="137968" x="3303588" y="2276475"/>
          <p14:tracePt t="138008" x="3295650" y="2276475"/>
          <p14:tracePt t="138024" x="3295650" y="2268538"/>
          <p14:tracePt t="138035" x="3295650" y="2259013"/>
          <p14:tracePt t="138052" x="3295650" y="2251075"/>
          <p14:tracePt t="138121" x="3295650" y="2241550"/>
          <p14:tracePt t="138136" x="3303588" y="2232025"/>
          <p14:tracePt t="138144" x="3303588" y="2224088"/>
          <p14:tracePt t="138154" x="3313113" y="2214563"/>
          <p14:tracePt t="138169" x="3340100" y="2197100"/>
          <p14:tracePt t="138186" x="3367088" y="2179638"/>
          <p14:tracePt t="138203" x="3375025" y="2170113"/>
          <p14:tracePt t="138664" x="3367088" y="2179638"/>
          <p14:tracePt t="138672" x="3367088" y="2187575"/>
          <p14:tracePt t="138687" x="3348038" y="2187575"/>
          <p14:tracePt t="138708" x="3348038" y="2197100"/>
          <p14:tracePt t="138722" x="3340100" y="2197100"/>
          <p14:tracePt t="138784" x="3340100" y="2205038"/>
          <p14:tracePt t="138792" x="3340100" y="2214563"/>
          <p14:tracePt t="138804" x="3340100" y="2232025"/>
          <p14:tracePt t="138821" x="3340100" y="2251075"/>
          <p14:tracePt t="138838" x="3357563" y="2276475"/>
          <p14:tracePt t="138855" x="3375025" y="2286000"/>
          <p14:tracePt t="138872" x="3419475" y="2303463"/>
          <p14:tracePt t="138888" x="3438525" y="2312988"/>
          <p14:tracePt t="138905" x="3455988" y="2330450"/>
          <p14:tracePt t="138923" x="3490913" y="2366963"/>
          <p14:tracePt t="138940" x="3536950" y="2419350"/>
          <p14:tracePt t="138956" x="3571875" y="2455863"/>
          <p14:tracePt t="138972" x="3608388" y="2509838"/>
          <p14:tracePt t="138988" x="3643313" y="2554288"/>
          <p14:tracePt t="139005" x="3660775" y="2598738"/>
          <p14:tracePt t="139022" x="3687763" y="2633663"/>
          <p14:tracePt t="139038" x="3714750" y="2652713"/>
          <p14:tracePt t="139055" x="3741738" y="2697163"/>
          <p14:tracePt t="139073" x="3768725" y="2732088"/>
          <p14:tracePt t="139089" x="3840163" y="2786063"/>
          <p14:tracePt t="139105" x="3884613" y="2840038"/>
          <p14:tracePt t="139124" x="3983038" y="2901950"/>
          <p14:tracePt t="139141" x="4098925" y="2973388"/>
          <p14:tracePt t="139156" x="4241800" y="3044825"/>
          <p14:tracePt t="139173" x="4438650" y="3116263"/>
          <p14:tracePt t="139190" x="4643438" y="3160713"/>
          <p14:tracePt t="139195" x="4751388" y="3187700"/>
          <p14:tracePt t="139207" x="4867275" y="3214688"/>
          <p14:tracePt t="139223" x="5099050" y="3251200"/>
          <p14:tracePt t="139239" x="5313363" y="3268663"/>
          <p14:tracePt t="139256" x="5527675" y="3268663"/>
          <p14:tracePt t="139274" x="5705475" y="3259138"/>
          <p14:tracePt t="139292" x="5919788" y="3214688"/>
          <p14:tracePt t="139308" x="6027738" y="3179763"/>
          <p14:tracePt t="139326" x="6126163" y="3160713"/>
          <p14:tracePt t="139340" x="6205538" y="3125788"/>
          <p14:tracePt t="139357" x="6276975" y="3098800"/>
          <p14:tracePt t="139374" x="6330950" y="3062288"/>
          <p14:tracePt t="139391" x="6375400" y="3017838"/>
          <p14:tracePt t="139407" x="6394450" y="2946400"/>
          <p14:tracePt t="139425" x="6394450" y="2874963"/>
          <p14:tracePt t="139443" x="6375400" y="2741613"/>
          <p14:tracePt t="139455" x="6357938" y="2687638"/>
          <p14:tracePt t="139472" x="6296025" y="2589213"/>
          <p14:tracePt t="139492" x="6232525" y="2517775"/>
          <p14:tracePt t="139508" x="6215063" y="2490788"/>
          <p14:tracePt t="139524" x="6197600" y="2455863"/>
          <p14:tracePt t="139541" x="6197600" y="2446338"/>
          <p14:tracePt t="139557" x="6188075" y="2446338"/>
          <p14:tracePt t="139575" x="6188075" y="2438400"/>
          <p14:tracePt t="139591" x="6188075" y="2428875"/>
          <p14:tracePt t="139608" x="6188075" y="2419350"/>
          <p14:tracePt t="139641" x="6188075" y="2411413"/>
          <p14:tracePt t="139664" x="6197600" y="2401888"/>
          <p14:tracePt t="139675" x="6197600" y="2393950"/>
          <p14:tracePt t="139692" x="6205538" y="2374900"/>
          <p14:tracePt t="139697" x="6215063" y="2357438"/>
          <p14:tracePt t="139708" x="6215063" y="2347913"/>
          <p14:tracePt t="139725" x="6215063" y="2330450"/>
          <p14:tracePt t="139742" x="6215063" y="2322513"/>
          <p14:tracePt t="139760" x="6215063" y="2303463"/>
          <p14:tracePt t="139777" x="6215063" y="2295525"/>
          <p14:tracePt t="139792" x="6215063" y="2286000"/>
          <p14:tracePt t="140432" x="6215063" y="2276475"/>
          <p14:tracePt t="140441" x="6215063" y="2268538"/>
          <p14:tracePt t="140456" x="6232525" y="2276475"/>
          <p14:tracePt t="140465" x="6232525" y="2286000"/>
          <p14:tracePt t="140478" x="6242050" y="2303463"/>
          <p14:tracePt t="140496" x="6269038" y="2374900"/>
          <p14:tracePt t="140512" x="6296025" y="2428875"/>
          <p14:tracePt t="140528" x="6313488" y="2482850"/>
          <p14:tracePt t="140545" x="6323013" y="2554288"/>
          <p14:tracePt t="140561" x="6323013" y="2608263"/>
          <p14:tracePt t="140578" x="6323013" y="2687638"/>
          <p14:tracePt t="140595" x="6323013" y="2786063"/>
          <p14:tracePt t="140612" x="6323013" y="2884488"/>
          <p14:tracePt t="140628" x="6296025" y="2938463"/>
          <p14:tracePt t="140645" x="6251575" y="2955925"/>
          <p14:tracePt t="140662" x="6197600" y="2955925"/>
          <p14:tracePt t="140664" x="6180138" y="2955925"/>
          <p14:tracePt t="140680" x="6072188" y="2955925"/>
          <p14:tracePt t="140696" x="5857875" y="2928938"/>
          <p14:tracePt t="140712" x="5715000" y="2901950"/>
          <p14:tracePt t="140718" x="5527675" y="2867025"/>
          <p14:tracePt t="140729" x="5340350" y="2822575"/>
          <p14:tracePt t="140745" x="4983163" y="2751138"/>
          <p14:tracePt t="140763" x="4625975" y="2687638"/>
          <p14:tracePt t="140780" x="4429125" y="2652713"/>
          <p14:tracePt t="140796" x="4259263" y="2608263"/>
          <p14:tracePt t="140813" x="4081463" y="2554288"/>
          <p14:tracePt t="140830" x="3911600" y="2517775"/>
          <p14:tracePt t="140846" x="3751263" y="2482850"/>
          <p14:tracePt t="140862" x="3616325" y="2455863"/>
          <p14:tracePt t="140880" x="3500438" y="2419350"/>
          <p14:tracePt t="140896" x="3446463" y="2393950"/>
          <p14:tracePt t="140913" x="3419475" y="2374900"/>
          <p14:tracePt t="140931" x="3375025" y="2347913"/>
          <p14:tracePt t="140948" x="3348038" y="2322513"/>
          <p14:tracePt t="140964" x="3295650" y="2295525"/>
          <p14:tracePt t="140980" x="3232150" y="2268538"/>
          <p14:tracePt t="140997" x="3197225" y="2259013"/>
          <p14:tracePt t="141013" x="3179763" y="2241550"/>
          <p14:tracePt t="141030" x="3179763" y="2232025"/>
          <p14:tracePt t="141047" x="3170238" y="2224088"/>
          <p14:tracePt t="141063" x="3160713" y="2205038"/>
          <p14:tracePt t="141080" x="3160713" y="2197100"/>
          <p14:tracePt t="141097" x="3160713" y="2187575"/>
          <p14:tracePt t="141252" x="3160713" y="2179638"/>
          <p14:tracePt t="141260" x="3160713" y="2170113"/>
          <p14:tracePt t="141508" x="3170238" y="2170113"/>
          <p14:tracePt t="141533" x="3179763" y="2170113"/>
          <p14:tracePt t="141540" x="3197225" y="2170113"/>
          <p14:tracePt t="141550" x="3214688" y="2170113"/>
          <p14:tracePt t="141565" x="3276600" y="2187575"/>
          <p14:tracePt t="141582" x="3367088" y="2224088"/>
          <p14:tracePt t="141599" x="3482975" y="2251075"/>
          <p14:tracePt t="141616" x="3670300" y="2312988"/>
          <p14:tracePt t="141632" x="3946525" y="2384425"/>
          <p14:tracePt t="141651" x="4608513" y="2509838"/>
          <p14:tracePt t="141668" x="4973638" y="2554288"/>
          <p14:tracePt t="141684" x="5268913" y="2598738"/>
          <p14:tracePt t="141700" x="5491163" y="2625725"/>
          <p14:tracePt t="141716" x="5697538" y="2643188"/>
          <p14:tracePt t="141733" x="5884863" y="2660650"/>
          <p14:tracePt t="141750" x="6099175" y="2670175"/>
          <p14:tracePt t="141766" x="6313488" y="2670175"/>
          <p14:tracePt t="141783" x="6518275" y="2670175"/>
          <p14:tracePt t="141799" x="6653213" y="2643188"/>
          <p14:tracePt t="141816" x="6769100" y="2608263"/>
          <p14:tracePt t="141833" x="6858000" y="2562225"/>
          <p14:tracePt t="141851" x="7027863" y="2482850"/>
          <p14:tracePt t="141868" x="7224713" y="2419350"/>
          <p14:tracePt t="141884" x="7527925" y="2303463"/>
          <p14:tracePt t="141901" x="7885113" y="2170113"/>
          <p14:tracePt t="141917" x="8242300" y="2000250"/>
          <p14:tracePt t="141933" x="8555038" y="1874838"/>
          <p14:tracePt t="141950" x="8661400" y="1830388"/>
          <p14:tracePt t="141967" x="8705850" y="1803400"/>
          <p14:tracePt t="141983" x="8705850" y="1795463"/>
          <p14:tracePt t="142001" x="8697913" y="1785938"/>
          <p14:tracePt t="142017" x="8670925" y="1785938"/>
          <p14:tracePt t="142035" x="8643938" y="1785938"/>
          <p14:tracePt t="142052" x="8626475" y="1785938"/>
          <p14:tracePt t="142068" x="8582025" y="1768475"/>
          <p14:tracePt t="142084" x="8518525" y="1768475"/>
          <p14:tracePt t="142101" x="8474075" y="1768475"/>
          <p14:tracePt t="142118" x="8375650" y="1768475"/>
          <p14:tracePt t="142134" x="8197850" y="1768475"/>
          <p14:tracePt t="142152" x="8010525" y="1768475"/>
          <p14:tracePt t="142168" x="7823200" y="1768475"/>
          <p14:tracePt t="142184" x="7643813" y="1768475"/>
          <p14:tracePt t="142203" x="7446963" y="1768475"/>
          <p14:tracePt t="142219" x="7394575" y="1776413"/>
          <p14:tracePt t="142223" x="7340600" y="1785938"/>
          <p14:tracePt t="142236" x="7251700" y="1803400"/>
          <p14:tracePt t="142252" x="7215188" y="1822450"/>
          <p14:tracePt t="142268" x="7188200" y="1830388"/>
          <p14:tracePt t="142285" x="7161213" y="1839913"/>
          <p14:tracePt t="142302" x="7134225" y="1866900"/>
          <p14:tracePt t="142318" x="7116763" y="1884363"/>
          <p14:tracePt t="142336" x="7089775" y="1911350"/>
          <p14:tracePt t="142352" x="7072313" y="1928813"/>
          <p14:tracePt t="142368" x="7054850" y="1955800"/>
          <p14:tracePt t="142385" x="7054850" y="1973263"/>
          <p14:tracePt t="142437" x="7062788" y="1973263"/>
          <p14:tracePt t="142444" x="7072313" y="1973263"/>
          <p14:tracePt t="142460" x="7081838" y="1973263"/>
          <p14:tracePt t="142470" x="7089775" y="1973263"/>
          <p14:tracePt t="142486" x="7099300" y="1973263"/>
          <p14:tracePt t="142503" x="7108825" y="1973263"/>
          <p14:tracePt t="142519" x="7116763" y="1990725"/>
          <p14:tracePt t="142536" x="7143750" y="2000250"/>
          <p14:tracePt t="142553" x="7161213" y="2009775"/>
          <p14:tracePt t="142569" x="7180263" y="2017713"/>
          <p14:tracePt t="142604" x="7197725" y="2017713"/>
          <p14:tracePt t="142644" x="7205663" y="2027238"/>
          <p14:tracePt t="142653" x="7215188" y="2027238"/>
          <p14:tracePt t="142660" x="7215188" y="2036763"/>
          <p14:tracePt t="142772" x="7224713" y="2036763"/>
          <p14:tracePt t="143380" x="7232650" y="2036763"/>
          <p14:tracePt t="143444" x="7232650" y="2044700"/>
          <p14:tracePt t="143452" x="7232650" y="2054225"/>
          <p14:tracePt t="143460" x="7232650" y="2062163"/>
          <p14:tracePt t="143473" x="7215188" y="2081213"/>
          <p14:tracePt t="143491" x="7188200" y="2152650"/>
          <p14:tracePt t="143508" x="7134225" y="2224088"/>
          <p14:tracePt t="143524" x="7108825" y="2259013"/>
          <p14:tracePt t="143540" x="7089775" y="2286000"/>
          <p14:tracePt t="143557" x="7072313" y="2312988"/>
          <p14:tracePt t="143604" x="7072313" y="2303463"/>
          <p14:tracePt t="143620" x="7072313" y="2295525"/>
          <p14:tracePt t="143636" x="7081838" y="2276475"/>
          <p14:tracePt t="143644" x="7089775" y="2268538"/>
          <p14:tracePt t="143657" x="7099300" y="2251075"/>
          <p14:tracePt t="143675" x="7134225" y="2214563"/>
          <p14:tracePt t="143691" x="7205663" y="2170113"/>
          <p14:tracePt t="143708" x="7232650" y="2160588"/>
          <p14:tracePt t="143724" x="7251700" y="2152650"/>
          <p14:tracePt t="143741" x="7277100" y="2152650"/>
          <p14:tracePt t="143757" x="7296150" y="2152650"/>
          <p14:tracePt t="143775" x="7323138" y="2152650"/>
          <p14:tracePt t="143792" x="7348538" y="2152650"/>
          <p14:tracePt t="143808" x="7385050" y="2152650"/>
          <p14:tracePt t="143825" x="7402513" y="2152650"/>
          <p14:tracePt t="143842" x="7419975" y="2152650"/>
          <p14:tracePt t="143896" x="7429500" y="2152650"/>
          <p14:tracePt t="143912" x="7439025" y="2152650"/>
          <p14:tracePt t="143976" x="7446963" y="2152650"/>
          <p14:tracePt t="144008" x="7456488" y="2152650"/>
          <p14:tracePt t="144176" x="7456488" y="2143125"/>
          <p14:tracePt t="144472" x="7456488" y="2152650"/>
          <p14:tracePt t="144488" x="7456488" y="2170113"/>
          <p14:tracePt t="144504" x="7456488" y="2179638"/>
          <p14:tracePt t="144520" x="7456488" y="2205038"/>
          <p14:tracePt t="144530" x="7456488" y="2214563"/>
          <p14:tracePt t="144544" x="7446963" y="2232025"/>
          <p14:tracePt t="144561" x="7439025" y="2251075"/>
          <p14:tracePt t="144578" x="7402513" y="2286000"/>
          <p14:tracePt t="144594" x="7394575" y="2303463"/>
          <p14:tracePt t="144611" x="7358063" y="2322513"/>
          <p14:tracePt t="144628" x="7340600" y="2322513"/>
          <p14:tracePt t="144644" x="7331075" y="2322513"/>
          <p14:tracePt t="144704" x="7313613" y="2322513"/>
          <p14:tracePt t="144720" x="7304088" y="2322513"/>
          <p14:tracePt t="144752" x="7296150" y="2312988"/>
          <p14:tracePt t="144761" x="7296150" y="2303463"/>
          <p14:tracePt t="144784" x="7286625" y="2303463"/>
          <p14:tracePt t="144800" x="7277100" y="2303463"/>
          <p14:tracePt t="144808" x="7259638" y="2303463"/>
          <p14:tracePt t="144832" x="7251700" y="2303463"/>
          <p14:tracePt t="144848" x="7242175" y="2303463"/>
          <p14:tracePt t="144864" x="7232650" y="2303463"/>
          <p14:tracePt t="144881" x="7224713" y="2303463"/>
          <p14:tracePt t="144896" x="7215188" y="2303463"/>
          <p14:tracePt t="144904" x="7205663" y="2303463"/>
          <p14:tracePt t="144915" x="7197725" y="2303463"/>
          <p14:tracePt t="144931" x="7188200" y="2312988"/>
          <p14:tracePt t="144946" x="7170738" y="2312988"/>
          <p14:tracePt t="144962" x="7143750" y="2339975"/>
          <p14:tracePt t="144979" x="7126288" y="2357438"/>
          <p14:tracePt t="144996" x="7108825" y="2366963"/>
          <p14:tracePt t="145013" x="7089775" y="2384425"/>
          <p14:tracePt t="145031" x="7072313" y="2411413"/>
          <p14:tracePt t="145072" x="7062788" y="2411413"/>
          <p14:tracePt t="145096" x="7062788" y="2401888"/>
          <p14:tracePt t="145104" x="7062788" y="2393950"/>
          <p14:tracePt t="145114" x="7062788" y="2384425"/>
          <p14:tracePt t="145185" x="7062788" y="2374900"/>
          <p14:tracePt t="145192" x="7062788" y="2366963"/>
          <p14:tracePt t="145200" x="7062788" y="2357438"/>
          <p14:tracePt t="145213" x="7062788" y="2347913"/>
          <p14:tracePt t="145232" x="7062788" y="2339975"/>
          <p14:tracePt t="145248" x="7062788" y="2322513"/>
          <p14:tracePt t="145328" x="7072313" y="2312988"/>
          <p14:tracePt t="145504" x="7072313" y="2303463"/>
          <p14:tracePt t="145512" x="7072313" y="2295525"/>
          <p14:tracePt t="145521" x="7072313" y="2286000"/>
          <p14:tracePt t="145531" x="7081838" y="2286000"/>
          <p14:tracePt t="145548" x="7081838" y="2276475"/>
          <p14:tracePt t="145565" x="7089775" y="2276475"/>
          <p14:tracePt t="145584" x="7089775" y="2268538"/>
          <p14:tracePt t="145598" x="7089775" y="2259013"/>
          <p14:tracePt t="146000" x="7089775" y="2251075"/>
          <p14:tracePt t="146144" x="7081838" y="2251075"/>
          <p14:tracePt t="146152" x="7072313" y="2251075"/>
          <p14:tracePt t="146168" x="7037388" y="2276475"/>
          <p14:tracePt t="146184" x="6991350" y="2312988"/>
          <p14:tracePt t="146201" x="6938963" y="2339975"/>
          <p14:tracePt t="146217" x="6902450" y="2357438"/>
          <p14:tracePt t="146234" x="6867525" y="2374900"/>
          <p14:tracePt t="146251" x="6831013" y="2393950"/>
          <p14:tracePt t="146255" x="6804025" y="2401888"/>
          <p14:tracePt t="146268" x="6777038" y="2401888"/>
          <p14:tracePt t="146284" x="6715125" y="2428875"/>
          <p14:tracePt t="146301" x="6661150" y="2446338"/>
          <p14:tracePt t="146319" x="6589713" y="2465388"/>
          <p14:tracePt t="146334" x="6581775" y="2465388"/>
          <p14:tracePt t="146440" x="6581775" y="2455863"/>
          <p14:tracePt t="146448" x="6581775" y="2446338"/>
          <p14:tracePt t="146457" x="6581775" y="2438400"/>
          <p14:tracePt t="146472" x="6589713" y="2428875"/>
          <p14:tracePt t="146487" x="6589713" y="2419350"/>
          <p14:tracePt t="146500" x="6616700" y="2393950"/>
          <p14:tracePt t="146517" x="6643688" y="2357438"/>
          <p14:tracePt t="146535" x="6688138" y="2322513"/>
          <p14:tracePt t="146551" x="6732588" y="2303463"/>
          <p14:tracePt t="146567" x="6769100" y="2286000"/>
          <p14:tracePt t="146584" x="6796088" y="2276475"/>
          <p14:tracePt t="146602" x="6831013" y="2259013"/>
          <p14:tracePt t="146618" x="6848475" y="2251075"/>
          <p14:tracePt t="146635" x="6867525" y="2241550"/>
          <p14:tracePt t="146652" x="6884988" y="2241550"/>
          <p14:tracePt t="146752" x="6894513" y="2232025"/>
          <p14:tracePt t="147109" x="6902450" y="2232025"/>
          <p14:tracePt t="147124" x="6911975" y="2224088"/>
          <p14:tracePt t="147434" x="6919913" y="2214563"/>
          <p14:tracePt t="147450" x="6938963" y="2214563"/>
          <p14:tracePt t="147458" x="6946900" y="2214563"/>
          <p14:tracePt t="147470" x="6956425" y="2214563"/>
          <p14:tracePt t="147486" x="6965950" y="2214563"/>
          <p14:tracePt t="147503" x="6973888" y="2205038"/>
          <p14:tracePt t="147520" x="6983413" y="2205038"/>
          <p14:tracePt t="147724" x="6973888" y="2205038"/>
          <p14:tracePt t="147996" x="6965950" y="2214563"/>
          <p14:tracePt t="148524" x="6965950" y="2205038"/>
          <p14:tracePt t="148532" x="6965950" y="2197100"/>
          <p14:tracePt t="148543" x="6965950" y="2187575"/>
          <p14:tracePt t="148572" x="6965950" y="2179638"/>
          <p14:tracePt t="148636" x="6965950" y="2170113"/>
          <p14:tracePt t="148652" x="6956425" y="2170113"/>
          <p14:tracePt t="148662" x="6938963" y="2170113"/>
          <p14:tracePt t="148677" x="6902450" y="2179638"/>
          <p14:tracePt t="148694" x="6848475" y="2197100"/>
          <p14:tracePt t="148711" x="6769100" y="2224088"/>
          <p14:tracePt t="148727" x="6715125" y="2241550"/>
          <p14:tracePt t="148744" x="6661150" y="2251075"/>
          <p14:tracePt t="148749" x="6608763" y="2259013"/>
          <p14:tracePt t="148761" x="6581775" y="2268538"/>
          <p14:tracePt t="148778" x="6456363" y="2303463"/>
          <p14:tracePt t="148795" x="6037263" y="2411413"/>
          <p14:tracePt t="148812" x="5634038" y="2509838"/>
          <p14:tracePt t="148828" x="5232400" y="2598738"/>
          <p14:tracePt t="148845" x="4867275" y="2687638"/>
          <p14:tracePt t="148861" x="4652963" y="2732088"/>
          <p14:tracePt t="148878" x="4518025" y="2776538"/>
          <p14:tracePt t="148894" x="4438650" y="2795588"/>
          <p14:tracePt t="148911" x="4348163" y="2803525"/>
          <p14:tracePt t="148929" x="4286250" y="2813050"/>
          <p14:tracePt t="148945" x="4224338" y="2813050"/>
          <p14:tracePt t="148961" x="4081463" y="2830513"/>
          <p14:tracePt t="148980" x="3983038" y="2840038"/>
          <p14:tracePt t="148996" x="3929063" y="2840038"/>
          <p14:tracePt t="149012" x="3902075" y="2847975"/>
          <p14:tracePt t="149028" x="3875088" y="2867025"/>
          <p14:tracePt t="149045" x="3867150" y="2867025"/>
          <p14:tracePt t="149062" x="3830638" y="2867025"/>
          <p14:tracePt t="149080" x="3822700" y="2867025"/>
          <p14:tracePt t="149095" x="3795713" y="2840038"/>
          <p14:tracePt t="149112" x="3768725" y="2822575"/>
          <p14:tracePt t="149129" x="3759200" y="2795588"/>
          <p14:tracePt t="149145" x="3751263" y="2768600"/>
          <p14:tracePt t="149163" x="3732213" y="2732088"/>
          <p14:tracePt t="149180" x="3724275" y="2714625"/>
          <p14:tracePt t="149196" x="3724275" y="2697163"/>
          <p14:tracePt t="149213" x="3714750" y="2687638"/>
          <p14:tracePt t="149231" x="3705225" y="2670175"/>
          <p14:tracePt t="149246" x="3697288" y="2643188"/>
          <p14:tracePt t="149252" x="3687763" y="2633663"/>
          <p14:tracePt t="149263" x="3687763" y="2616200"/>
          <p14:tracePt t="149280" x="3670300" y="2589213"/>
          <p14:tracePt t="149296" x="3652838" y="2544763"/>
          <p14:tracePt t="149313" x="3652838" y="2527300"/>
          <p14:tracePt t="149331" x="3625850" y="2473325"/>
          <p14:tracePt t="149348" x="3608388" y="2455863"/>
          <p14:tracePt t="149364" x="3589338" y="2438400"/>
          <p14:tracePt t="149380" x="3571875" y="2411413"/>
          <p14:tracePt t="149396" x="3554413" y="2411413"/>
          <p14:tracePt t="149413" x="3544888" y="2401888"/>
          <p14:tracePt t="149431" x="3527425" y="2393950"/>
          <p14:tracePt t="149447" x="3517900" y="2393950"/>
          <p14:tracePt t="149463" x="3517900" y="2384425"/>
          <p14:tracePt t="149480" x="3500438" y="2384425"/>
          <p14:tracePt t="149497" x="3490913" y="2366963"/>
          <p14:tracePt t="149515" x="3482975" y="2347913"/>
          <p14:tracePt t="149532" x="3455988" y="2312988"/>
          <p14:tracePt t="149548" x="3446463" y="2303463"/>
          <p14:tracePt t="149564" x="3438525" y="2303463"/>
          <p14:tracePt t="149582" x="3429000" y="2295525"/>
          <p14:tracePt t="149597" x="3429000" y="2286000"/>
          <p14:tracePt t="149614" x="3429000" y="2276475"/>
          <p14:tracePt t="149836" x="3429000" y="2268538"/>
          <p14:tracePt t="150824" x="3429000" y="2259013"/>
          <p14:tracePt t="151640" x="3419475" y="2259013"/>
          <p14:tracePt t="151656" x="3402013" y="2259013"/>
          <p14:tracePt t="151673" x="3367088" y="2251075"/>
          <p14:tracePt t="151680" x="3357563" y="2251075"/>
          <p14:tracePt t="151690" x="3340100" y="2251075"/>
          <p14:tracePt t="151706" x="3322638" y="2224088"/>
          <p14:tracePt t="151723" x="3322638" y="2214563"/>
          <p14:tracePt t="151739" x="3313113" y="2214563"/>
          <p14:tracePt t="151756" x="3303588" y="2205038"/>
          <p14:tracePt t="151784" x="3303588" y="2187575"/>
          <p14:tracePt t="151793" x="3313113" y="2187575"/>
          <p14:tracePt t="151810" x="3330575" y="2187575"/>
          <p14:tracePt t="151824" x="3367088" y="2187575"/>
          <p14:tracePt t="151840" x="3429000" y="2187575"/>
          <p14:tracePt t="151857" x="3482975" y="2187575"/>
          <p14:tracePt t="151873" x="3554413" y="2187575"/>
          <p14:tracePt t="151890" x="3608388" y="2197100"/>
          <p14:tracePt t="151906" x="3652838" y="2205038"/>
          <p14:tracePt t="151923" x="3679825" y="2214563"/>
          <p14:tracePt t="151940" x="3697288" y="2214563"/>
          <p14:tracePt t="151957" x="3732213" y="2214563"/>
          <p14:tracePt t="151975" x="3822700" y="2214563"/>
          <p14:tracePt t="151992" x="3938588" y="2214563"/>
          <p14:tracePt t="152008" x="4116388" y="2214563"/>
          <p14:tracePt t="152024" x="4367213" y="2214563"/>
          <p14:tracePt t="152041" x="4679950" y="2214563"/>
          <p14:tracePt t="152057" x="5081588" y="2214563"/>
          <p14:tracePt t="152074" x="5491163" y="2160588"/>
          <p14:tracePt t="152091" x="5857875" y="2116138"/>
          <p14:tracePt t="152107" x="6116638" y="2081213"/>
          <p14:tracePt t="152124" x="6340475" y="2044700"/>
          <p14:tracePt t="152141" x="6545263" y="2017713"/>
          <p14:tracePt t="152157" x="6724650" y="1982788"/>
          <p14:tracePt t="152159" x="6786563" y="1973263"/>
          <p14:tracePt t="152176" x="6867525" y="1965325"/>
          <p14:tracePt t="152192" x="6902450" y="1946275"/>
          <p14:tracePt t="152225" x="6902450" y="1938338"/>
          <p14:tracePt t="152241" x="6902450" y="1928813"/>
          <p14:tracePt t="152368" x="6884988" y="1928813"/>
          <p14:tracePt t="152376" x="6848475" y="1928813"/>
          <p14:tracePt t="152392" x="6786563" y="1928813"/>
          <p14:tracePt t="152409" x="6732588" y="1946275"/>
          <p14:tracePt t="152426" x="6688138" y="1955800"/>
          <p14:tracePt t="152444" x="6537325" y="2000250"/>
          <p14:tracePt t="152460" x="6438900" y="2027238"/>
          <p14:tracePt t="152477" x="6340475" y="2062163"/>
          <p14:tracePt t="152492" x="6188075" y="2089150"/>
          <p14:tracePt t="152509" x="6000750" y="2108200"/>
          <p14:tracePt t="152526" x="5732463" y="2133600"/>
          <p14:tracePt t="152542" x="5394325" y="2179638"/>
          <p14:tracePt t="152559" x="5099050" y="2214563"/>
          <p14:tracePt t="152576" x="4875213" y="2251075"/>
          <p14:tracePt t="152592" x="4741863" y="2268538"/>
          <p14:tracePt t="152611" x="4625975" y="2286000"/>
          <p14:tracePt t="152627" x="4537075" y="2295525"/>
          <p14:tracePt t="152644" x="4483100" y="2295525"/>
          <p14:tracePt t="152660" x="4348163" y="2295525"/>
          <p14:tracePt t="152677" x="4205288" y="2295525"/>
          <p14:tracePt t="152693" x="4071938" y="2295525"/>
          <p14:tracePt t="152710" x="3973513" y="2295525"/>
          <p14:tracePt t="152726" x="3919538" y="2295525"/>
          <p14:tracePt t="152743" x="3884613" y="2286000"/>
          <p14:tracePt t="152760" x="3875088" y="2276475"/>
          <p14:tracePt t="152777" x="3848100" y="2268538"/>
          <p14:tracePt t="152793" x="3813175" y="2241550"/>
          <p14:tracePt t="152799" x="3813175" y="2232025"/>
          <p14:tracePt t="152809" x="3803650" y="2232025"/>
          <p14:tracePt t="152826" x="3803650" y="2205038"/>
          <p14:tracePt t="152843" x="3803650" y="2197100"/>
          <p14:tracePt t="152859" x="3803650" y="2187575"/>
          <p14:tracePt t="152924" x="3803650" y="2179638"/>
          <p14:tracePt t="152956" x="3822700" y="2179638"/>
          <p14:tracePt t="152964" x="3830638" y="2179638"/>
          <p14:tracePt t="152980" x="3867150" y="2187575"/>
          <p14:tracePt t="152995" x="3938588" y="2197100"/>
          <p14:tracePt t="153012" x="4010025" y="2214563"/>
          <p14:tracePt t="153028" x="4089400" y="2232025"/>
          <p14:tracePt t="153045" x="4143375" y="2241550"/>
          <p14:tracePt t="153061" x="4197350" y="2241550"/>
          <p14:tracePt t="153078" x="4303713" y="2259013"/>
          <p14:tracePt t="153095" x="4438650" y="2276475"/>
          <p14:tracePt t="153111" x="4598988" y="2286000"/>
          <p14:tracePt t="153128" x="4759325" y="2286000"/>
          <p14:tracePt t="153145" x="4919663" y="2286000"/>
          <p14:tracePt t="153164" x="5170488" y="2286000"/>
          <p14:tracePt t="153180" x="5330825" y="2286000"/>
          <p14:tracePt t="153196" x="5510213" y="2286000"/>
          <p14:tracePt t="153212" x="5697538" y="2286000"/>
          <p14:tracePt t="153229" x="5884863" y="2276475"/>
          <p14:tracePt t="153245" x="6018213" y="2259013"/>
          <p14:tracePt t="153262" x="6108700" y="2241550"/>
          <p14:tracePt t="153279" x="6170613" y="2224088"/>
          <p14:tracePt t="153295" x="6205538" y="2214563"/>
          <p14:tracePt t="153301" x="6224588" y="2205038"/>
          <p14:tracePt t="153312" x="6232525" y="2197100"/>
          <p14:tracePt t="153329" x="6251575" y="2187575"/>
          <p14:tracePt t="153836" x="6251575" y="2179638"/>
          <p14:tracePt t="153909" x="6242050" y="2179638"/>
          <p14:tracePt t="153916" x="6215063" y="2187575"/>
          <p14:tracePt t="153932" x="6134100" y="2205038"/>
          <p14:tracePt t="153948" x="5929313" y="2232025"/>
          <p14:tracePt t="153965" x="5634038" y="2268538"/>
          <p14:tracePt t="153982" x="5268913" y="2303463"/>
          <p14:tracePt t="153998" x="4983163" y="2330450"/>
          <p14:tracePt t="154015" x="4732338" y="2374900"/>
          <p14:tracePt t="154031" x="4545013" y="2401888"/>
          <p14:tracePt t="154049" x="4375150" y="2419350"/>
          <p14:tracePt t="154065" x="4232275" y="2438400"/>
          <p14:tracePt t="154067" x="4152900" y="2446338"/>
          <p14:tracePt t="154084" x="4010025" y="2465388"/>
          <p14:tracePt t="154100" x="3938588" y="2465388"/>
          <p14:tracePt t="154116" x="3830638" y="2473325"/>
          <p14:tracePt t="154132" x="3724275" y="2473325"/>
          <p14:tracePt t="154149" x="3616325" y="2473325"/>
          <p14:tracePt t="154166" x="3589338" y="2473325"/>
          <p14:tracePt t="154182" x="3571875" y="2473325"/>
          <p14:tracePt t="154199" x="3554413" y="2473325"/>
          <p14:tracePt t="154316" x="3554413" y="2465388"/>
          <p14:tracePt t="154333" x="3562350" y="2465388"/>
          <p14:tracePt t="154340" x="3562350" y="2455863"/>
          <p14:tracePt t="154380" x="3571875" y="2455863"/>
          <p14:tracePt t="154397" x="3571875" y="2446338"/>
          <p14:tracePt t="154428" x="3581400" y="2446338"/>
          <p14:tracePt t="154636" x="3589338" y="2438400"/>
          <p14:tracePt t="154644" x="3598863" y="2438400"/>
          <p14:tracePt t="154654" x="3616325" y="2438400"/>
          <p14:tracePt t="154668" x="3670300" y="2428875"/>
          <p14:tracePt t="154684" x="3732213" y="2411413"/>
          <p14:tracePt t="154702" x="3902075" y="2384425"/>
          <p14:tracePt t="154718" x="4197350" y="2339975"/>
          <p14:tracePt t="154734" x="4589463" y="2286000"/>
          <p14:tracePt t="154752" x="5000625" y="2232025"/>
          <p14:tracePt t="154768" x="5357813" y="2214563"/>
          <p14:tracePt t="154785" x="5643563" y="2187575"/>
          <p14:tracePt t="154790" x="5759450" y="2179638"/>
          <p14:tracePt t="154803" x="5956300" y="2170113"/>
          <p14:tracePt t="154820" x="6099175" y="2152650"/>
          <p14:tracePt t="154836" x="6143625" y="2152650"/>
          <p14:tracePt t="154852" x="6161088" y="2143125"/>
          <p14:tracePt t="154869" x="6180138" y="2143125"/>
          <p14:tracePt t="154902" x="6188075" y="2133600"/>
          <p14:tracePt t="154980" x="6197600" y="2133600"/>
          <p14:tracePt t="154988" x="6205538" y="2125663"/>
          <p14:tracePt t="155004" x="6232525" y="2116138"/>
          <p14:tracePt t="155020" x="6251575" y="2108200"/>
          <p14:tracePt t="155036" x="6259513" y="2108200"/>
          <p14:tracePt t="155420" x="6269038" y="2108200"/>
          <p14:tracePt t="156232" x="6251575" y="2108200"/>
          <p14:tracePt t="156248" x="6232525" y="2116138"/>
          <p14:tracePt t="156258" x="6188075" y="2133600"/>
          <p14:tracePt t="156274" x="6143625" y="2170113"/>
          <p14:tracePt t="156291" x="6037263" y="2214563"/>
          <p14:tracePt t="156307" x="5867400" y="2268538"/>
          <p14:tracePt t="156325" x="5661025" y="2330450"/>
          <p14:tracePt t="156331" x="5537200" y="2357438"/>
          <p14:tracePt t="156341" x="5419725" y="2384425"/>
          <p14:tracePt t="156359" x="5054600" y="2455863"/>
          <p14:tracePt t="156373" x="4965700" y="2473325"/>
          <p14:tracePt t="156390" x="4705350" y="2509838"/>
          <p14:tracePt t="156407" x="4643438" y="2509838"/>
          <p14:tracePt t="156423" x="4545013" y="2509838"/>
          <p14:tracePt t="156440" x="4465638" y="2509838"/>
          <p14:tracePt t="156456" x="4411663" y="2509838"/>
          <p14:tracePt t="156473" x="4375150" y="2509838"/>
          <p14:tracePt t="156490" x="4357688" y="2500313"/>
          <p14:tracePt t="156507" x="4348163" y="2490788"/>
          <p14:tracePt t="156523" x="4313238" y="2482850"/>
          <p14:tracePt t="156540" x="4276725" y="2482850"/>
          <p14:tracePt t="156557" x="4214813" y="2473325"/>
          <p14:tracePt t="156575" x="4143375" y="2455863"/>
          <p14:tracePt t="156591" x="4081463" y="2438400"/>
          <p14:tracePt t="156607" x="4000500" y="2419350"/>
          <p14:tracePt t="156624" x="3946525" y="2401888"/>
          <p14:tracePt t="156642" x="3929063" y="2384425"/>
          <p14:tracePt t="156659" x="3919538" y="2384425"/>
          <p14:tracePt t="156675" x="3919538" y="2374900"/>
          <p14:tracePt t="156692" x="3911600" y="2366963"/>
          <p14:tracePt t="156727" x="3902075" y="2347913"/>
          <p14:tracePt t="156744" x="3902075" y="2339975"/>
          <p14:tracePt t="156778" x="3902075" y="2330450"/>
          <p14:tracePt t="156793" x="3902075" y="2322513"/>
          <p14:tracePt t="156810" x="3902075" y="2303463"/>
          <p14:tracePt t="156826" x="3894138" y="2286000"/>
          <p14:tracePt t="156831" x="3894138" y="2276475"/>
          <p14:tracePt t="156844" x="3894138" y="2268538"/>
          <p14:tracePt t="156872" x="3884613" y="2259013"/>
          <p14:tracePt t="156880" x="3875088" y="2259013"/>
          <p14:tracePt t="156968" x="3875088" y="2251075"/>
          <p14:tracePt t="156976" x="3875088" y="2241550"/>
          <p14:tracePt t="157368" x="3867150" y="2241550"/>
          <p14:tracePt t="157384" x="3857625" y="2241550"/>
          <p14:tracePt t="157536" x="3848100" y="2251075"/>
          <p14:tracePt t="157545" x="3848100" y="2276475"/>
          <p14:tracePt t="157551" x="3848100" y="2303463"/>
          <p14:tracePt t="157563" x="3848100" y="2339975"/>
          <p14:tracePt t="157580" x="3830638" y="2411413"/>
          <p14:tracePt t="157596" x="3822700" y="2490788"/>
          <p14:tracePt t="157612" x="3822700" y="2554288"/>
          <p14:tracePt t="157631" x="3822700" y="2589213"/>
          <p14:tracePt t="157649" x="3822700" y="2598738"/>
          <p14:tracePt t="157881" x="3822700" y="2608263"/>
          <p14:tracePt t="157888" x="3813175" y="2608263"/>
          <p14:tracePt t="157897" x="3795713" y="2598738"/>
          <p14:tracePt t="157914" x="3768725" y="2581275"/>
          <p14:tracePt t="157931" x="3768725" y="2571750"/>
          <p14:tracePt t="157947" x="3768725" y="2554288"/>
          <p14:tracePt t="157964" x="3768725" y="2544763"/>
          <p14:tracePt t="158040" x="3768725" y="2536825"/>
          <p14:tracePt t="158055" x="3768725" y="2527300"/>
          <p14:tracePt t="158067" x="3776663" y="2527300"/>
          <p14:tracePt t="158082" x="3795713" y="2517775"/>
          <p14:tracePt t="158098" x="3813175" y="2500313"/>
          <p14:tracePt t="158114" x="3830638" y="2500313"/>
          <p14:tracePt t="158131" x="3840163" y="2500313"/>
          <p14:tracePt t="158148" x="3848100" y="2500313"/>
          <p14:tracePt t="158165" x="3857625" y="2500313"/>
          <p14:tracePt t="158183" x="3875088" y="2490788"/>
          <p14:tracePt t="158219" x="3894138" y="2482850"/>
          <p14:tracePt t="158234" x="3902075" y="2482850"/>
          <p14:tracePt t="158249" x="3929063" y="2446338"/>
          <p14:tracePt t="158265" x="3956050" y="2401888"/>
          <p14:tracePt t="158283" x="3965575" y="2357438"/>
          <p14:tracePt t="158299" x="3973513" y="2339975"/>
          <p14:tracePt t="158315" x="3973513" y="2330450"/>
          <p14:tracePt t="158332" x="3973513" y="2322513"/>
          <p14:tracePt t="158916" x="3983038" y="2322513"/>
          <p14:tracePt t="158949" x="3990975" y="2312988"/>
          <p14:tracePt t="158996" x="4000500" y="2312988"/>
          <p14:tracePt t="159548" x="4000500" y="2303463"/>
          <p14:tracePt t="159564" x="4010025" y="2295525"/>
          <p14:tracePt t="159574" x="4010025" y="2286000"/>
          <p14:tracePt t="159588" x="4000500" y="2241550"/>
          <p14:tracePt t="159604" x="3983038" y="2224088"/>
          <p14:tracePt t="159621" x="3965575" y="2197100"/>
          <p14:tracePt t="159637" x="3938588" y="2170113"/>
          <p14:tracePt t="159654" x="3911600" y="2143125"/>
          <p14:tracePt t="159671" x="3884613" y="2133600"/>
          <p14:tracePt t="159688" x="3848100" y="2125663"/>
          <p14:tracePt t="159704" x="3813175" y="2116138"/>
          <p14:tracePt t="159721" x="3795713" y="2108200"/>
          <p14:tracePt t="159738" x="3786188" y="2108200"/>
          <p14:tracePt t="159932" x="3776663" y="2108200"/>
          <p14:tracePt t="159980" x="3776663" y="2116138"/>
          <p14:tracePt t="159988" x="3776663" y="2125663"/>
          <p14:tracePt t="160005" x="3776663" y="2143125"/>
          <p14:tracePt t="160022" x="3776663" y="2152650"/>
          <p14:tracePt t="160039" x="3776663" y="2160588"/>
          <p14:tracePt t="160364" x="3776663" y="2170113"/>
          <p14:tracePt t="160380" x="3786188" y="2170113"/>
          <p14:tracePt t="160396" x="3786188" y="2160588"/>
          <p14:tracePt t="160429" x="3795713" y="2160588"/>
          <p14:tracePt t="160636" x="3795713" y="2152650"/>
          <p14:tracePt t="160660" x="3795713" y="2143125"/>
          <p14:tracePt t="160677" x="3795713" y="2133600"/>
          <p14:tracePt t="160684" x="3795713" y="2125663"/>
          <p14:tracePt t="160694" x="3795713" y="2116138"/>
          <p14:tracePt t="160908" x="3803650" y="2116138"/>
          <p14:tracePt t="162768" x="3813175" y="2116138"/>
          <p14:tracePt t="162776" x="3822700" y="2116138"/>
          <p14:tracePt t="162787" x="3830638" y="2108200"/>
          <p14:tracePt t="162801" x="3875088" y="2089150"/>
          <p14:tracePt t="162817" x="4010025" y="2044700"/>
          <p14:tracePt t="162833" x="4259263" y="1982788"/>
          <p14:tracePt t="162850" x="4608513" y="1919288"/>
          <p14:tracePt t="162856" x="4813300" y="1884363"/>
          <p14:tracePt t="162867" x="5027613" y="1857375"/>
          <p14:tracePt t="162884" x="5438775" y="1803400"/>
          <p14:tracePt t="162901" x="5724525" y="1751013"/>
          <p14:tracePt t="162917" x="5813425" y="1731963"/>
          <p14:tracePt t="162992" x="5830888" y="1724025"/>
          <p14:tracePt t="163000" x="5840413" y="1724025"/>
          <p14:tracePt t="163018" x="5840413" y="1714500"/>
          <p14:tracePt t="163104" x="5830888" y="1714500"/>
          <p14:tracePt t="163120" x="5822950" y="1724025"/>
          <p14:tracePt t="163128" x="5803900" y="1741488"/>
          <p14:tracePt t="163138" x="5803900" y="1758950"/>
          <p14:tracePt t="163151" x="5776913" y="1785938"/>
          <p14:tracePt t="163168" x="5768975" y="1803400"/>
          <p14:tracePt t="163185" x="5751513" y="1822450"/>
          <p14:tracePt t="163202" x="5732463" y="1839913"/>
          <p14:tracePt t="163219" x="5724525" y="1857375"/>
          <p14:tracePt t="163235" x="5697538" y="1866900"/>
          <p14:tracePt t="163252" x="5661025" y="1874838"/>
          <p14:tracePt t="163269" x="5581650" y="1901825"/>
          <p14:tracePt t="163285" x="5500688" y="1928813"/>
          <p14:tracePt t="163303" x="5286375" y="1982788"/>
          <p14:tracePt t="163320" x="5153025" y="2017713"/>
          <p14:tracePt t="163336" x="5072063" y="2054225"/>
          <p14:tracePt t="163353" x="5054600" y="2054225"/>
          <p14:tracePt t="163359" x="5037138" y="2054225"/>
          <p14:tracePt t="163370" x="5000625" y="2062163"/>
          <p14:tracePt t="163386" x="4956175" y="2071688"/>
          <p14:tracePt t="163403" x="4902200" y="2081213"/>
          <p14:tracePt t="163419" x="4830763" y="2089150"/>
          <p14:tracePt t="163436" x="4751388" y="2089150"/>
          <p14:tracePt t="163453" x="4652963" y="2089150"/>
          <p14:tracePt t="163470" x="4554538" y="2089150"/>
          <p14:tracePt t="163487" x="4411663" y="2089150"/>
          <p14:tracePt t="163504" x="4322763" y="2089150"/>
          <p14:tracePt t="163520" x="4224338" y="2089150"/>
          <p14:tracePt t="163537" x="4152900" y="2089150"/>
          <p14:tracePt t="163553" x="4081463" y="2089150"/>
          <p14:tracePt t="163570" x="4027488" y="2089150"/>
          <p14:tracePt t="163586" x="3990975" y="2081213"/>
          <p14:tracePt t="163604" x="3973513" y="2071688"/>
          <p14:tracePt t="163620" x="3956050" y="2062163"/>
          <p14:tracePt t="163824" x="3983038" y="2062163"/>
          <p14:tracePt t="163832" x="4017963" y="2071688"/>
          <p14:tracePt t="163840" x="4054475" y="2081213"/>
          <p14:tracePt t="163856" x="4187825" y="2116138"/>
          <p14:tracePt t="163872" x="4375150" y="2160588"/>
          <p14:tracePt t="163888" x="4598988" y="2197100"/>
          <p14:tracePt t="163905" x="4840288" y="2259013"/>
          <p14:tracePt t="163922" x="5054600" y="2303463"/>
          <p14:tracePt t="163939" x="5276850" y="2330450"/>
          <p14:tracePt t="163956" x="5456238" y="2347913"/>
          <p14:tracePt t="163972" x="5589588" y="2357438"/>
          <p14:tracePt t="163988" x="5697538" y="2357438"/>
          <p14:tracePt t="164005" x="5768975" y="2357438"/>
          <p14:tracePt t="164022" x="5830888" y="2357438"/>
          <p14:tracePt t="164038" x="5902325" y="2357438"/>
          <p14:tracePt t="164055" x="6000750" y="2357438"/>
          <p14:tracePt t="164072" x="6108700" y="2357438"/>
          <p14:tracePt t="164088" x="6215063" y="2357438"/>
          <p14:tracePt t="164107" x="6402388" y="2347913"/>
          <p14:tracePt t="164123" x="6500813" y="2312988"/>
          <p14:tracePt t="164140" x="6608763" y="2276475"/>
          <p14:tracePt t="164155" x="6697663" y="2251075"/>
          <p14:tracePt t="164172" x="6777038" y="2232025"/>
          <p14:tracePt t="164189" x="6858000" y="2214563"/>
          <p14:tracePt t="164206" x="6902450" y="2205038"/>
          <p14:tracePt t="164222" x="6919913" y="2205038"/>
          <p14:tracePt t="164239" x="6938963" y="2205038"/>
          <p14:tracePt t="164256" x="6956425" y="2205038"/>
          <p14:tracePt t="164273" x="6983413" y="2205038"/>
          <p14:tracePt t="164291" x="7027863" y="2187575"/>
          <p14:tracePt t="164308" x="7045325" y="2170113"/>
          <p14:tracePt t="164324" x="7062788" y="2170113"/>
          <p14:tracePt t="164339" x="7072313" y="2152650"/>
          <p14:tracePt t="164356" x="7072313" y="2143125"/>
          <p14:tracePt t="164362" x="7072313" y="2133600"/>
          <p14:tracePt t="164390" x="7072313" y="2125663"/>
          <p14:tracePt t="164407" x="7072313" y="2116138"/>
          <p14:tracePt t="164423" x="7072313" y="2108200"/>
          <p14:tracePt t="164440" x="7072313" y="2098675"/>
          <p14:tracePt t="164468" x="7072313" y="2089150"/>
          <p14:tracePt t="164500" x="7072313" y="2081213"/>
          <p14:tracePt t="164508" x="7062788" y="2081213"/>
          <p14:tracePt t="164532" x="7054850" y="2081213"/>
          <p14:tracePt t="164542" x="7054850" y="2071688"/>
          <p14:tracePt t="164580" x="7045325" y="2071688"/>
          <p14:tracePt t="164740" x="7045325" y="2062163"/>
          <p14:tracePt t="164916" x="7037388" y="2054225"/>
          <p14:tracePt t="164996" x="7027863" y="2054225"/>
          <p14:tracePt t="165004" x="7018338" y="2062163"/>
          <p14:tracePt t="165236" x="7010400" y="2062163"/>
          <p14:tracePt t="165252" x="7000875" y="2071688"/>
          <p14:tracePt t="165262" x="6991350" y="2071688"/>
          <p14:tracePt t="165277" x="6946900" y="2081213"/>
          <p14:tracePt t="165293" x="6929438" y="2081213"/>
          <p14:tracePt t="165310" x="6911975" y="2098675"/>
          <p14:tracePt t="165900" x="6902450" y="2098675"/>
          <p14:tracePt t="165916" x="6902450" y="2108200"/>
          <p14:tracePt t="165932" x="6902450" y="2116138"/>
          <p14:tracePt t="166244" x="6894513" y="2125663"/>
          <p14:tracePt t="166252" x="6884988" y="2125663"/>
          <p14:tracePt t="166264" x="6875463" y="2133600"/>
          <p14:tracePt t="166281" x="6848475" y="2133600"/>
          <p14:tracePt t="166299" x="6759575" y="2170113"/>
          <p14:tracePt t="166315" x="6643688" y="2214563"/>
          <p14:tracePt t="166332" x="6527800" y="2232025"/>
          <p14:tracePt t="166347" x="6402388" y="2276475"/>
          <p14:tracePt t="166364" x="6242050" y="2312988"/>
          <p14:tracePt t="166381" x="6045200" y="2347913"/>
          <p14:tracePt t="166397" x="5813425" y="2393950"/>
          <p14:tracePt t="166413" x="5608638" y="2428875"/>
          <p14:tracePt t="166431" x="5419725" y="2455863"/>
          <p14:tracePt t="166448" x="5313363" y="2473325"/>
          <p14:tracePt t="166464" x="5224463" y="2500313"/>
          <p14:tracePt t="166483" x="5108575" y="2517775"/>
          <p14:tracePt t="166500" x="5037138" y="2517775"/>
          <p14:tracePt t="166516" x="4956175" y="2536825"/>
          <p14:tracePt t="166532" x="4867275" y="2544763"/>
          <p14:tracePt t="166548" x="4795838" y="2544763"/>
          <p14:tracePt t="166565" x="4741863" y="2544763"/>
          <p14:tracePt t="166582" x="4697413" y="2544763"/>
          <p14:tracePt t="166599" x="4643438" y="2544763"/>
          <p14:tracePt t="166615" x="4589463" y="2527300"/>
          <p14:tracePt t="166632" x="4500563" y="2509838"/>
          <p14:tracePt t="166648" x="4402138" y="2509838"/>
          <p14:tracePt t="166665" x="4357688" y="2500313"/>
          <p14:tracePt t="166692" x="4330700" y="2500313"/>
          <p14:tracePt t="166708" x="4322763" y="2500313"/>
          <p14:tracePt t="166718" x="4303713" y="2482850"/>
          <p14:tracePt t="166733" x="4259263" y="2473325"/>
          <p14:tracePt t="166749" x="4205288" y="2473325"/>
          <p14:tracePt t="166766" x="4143375" y="2465388"/>
          <p14:tracePt t="166782" x="4037013" y="2446338"/>
          <p14:tracePt t="166800" x="3911600" y="2428875"/>
          <p14:tracePt t="166816" x="3813175" y="2401888"/>
          <p14:tracePt t="166833" x="3714750" y="2366963"/>
          <p14:tracePt t="166851" x="3660775" y="2339975"/>
          <p14:tracePt t="166868" x="3643313" y="2330450"/>
          <p14:tracePt t="166884" x="3625850" y="2312988"/>
          <p14:tracePt t="166900" x="3616325" y="2295525"/>
          <p14:tracePt t="166917" x="3616325" y="2286000"/>
          <p14:tracePt t="166934" x="3608388" y="2259013"/>
          <p14:tracePt t="166950" x="3589338" y="2241550"/>
          <p14:tracePt t="166967" x="3581400" y="2224088"/>
          <p14:tracePt t="166983" x="3571875" y="2197100"/>
          <p14:tracePt t="167001" x="3571875" y="2187575"/>
          <p14:tracePt t="167017" x="3562350" y="2170113"/>
          <p14:tracePt t="167034" x="3562350" y="2160588"/>
          <p14:tracePt t="167240" x="3562350" y="2152650"/>
          <p14:tracePt t="167352" x="3562350" y="2143125"/>
          <p14:tracePt t="167400" x="3554413" y="2125663"/>
          <p14:tracePt t="167448" x="3554413" y="2116138"/>
          <p14:tracePt t="167992" x="3554413" y="2108200"/>
          <p14:tracePt t="168008" x="3554413" y="2098675"/>
          <p14:tracePt t="168024" x="3554413" y="2089150"/>
          <p14:tracePt t="168040" x="3562350" y="2081213"/>
          <p14:tracePt t="168064" x="3562350" y="2071688"/>
          <p14:tracePt t="168072" x="3562350" y="2062163"/>
          <p14:tracePt t="168090" x="3562350" y="2054225"/>
          <p14:tracePt t="168168" x="3562350" y="2044700"/>
          <p14:tracePt t="168552" x="3562350" y="2036763"/>
          <p14:tracePt t="169001" x="3571875" y="2044700"/>
          <p14:tracePt t="169008" x="3571875" y="2054225"/>
          <p14:tracePt t="169025" x="3598863" y="2071688"/>
          <p14:tracePt t="169042" x="3616325" y="2108200"/>
          <p14:tracePt t="169058" x="3652838" y="2152650"/>
          <p14:tracePt t="169075" x="3670300" y="2170113"/>
          <p14:tracePt t="169092" x="3687763" y="2187575"/>
          <p14:tracePt t="169108" x="3705225" y="2214563"/>
          <p14:tracePt t="169125" x="3705225" y="2224088"/>
          <p14:tracePt t="169128" x="3714750" y="2241550"/>
          <p14:tracePt t="169144" x="3724275" y="2251075"/>
          <p14:tracePt t="169159" x="3732213" y="2259013"/>
          <p14:tracePt t="169208" x="3741738" y="2259013"/>
          <p14:tracePt t="169216" x="3759200" y="2268538"/>
          <p14:tracePt t="169227" x="3776663" y="2268538"/>
          <p14:tracePt t="169243" x="3848100" y="2268538"/>
          <p14:tracePt t="169259" x="3983038" y="2286000"/>
          <p14:tracePt t="169277" x="4143375" y="2286000"/>
          <p14:tracePt t="169293" x="4313238" y="2303463"/>
          <p14:tracePt t="169309" x="4465638" y="2312988"/>
          <p14:tracePt t="169328" x="4633913" y="2322513"/>
          <p14:tracePt t="169344" x="4687888" y="2322513"/>
          <p14:tracePt t="169360" x="4724400" y="2322513"/>
          <p14:tracePt t="169377" x="4751388" y="2322513"/>
          <p14:tracePt t="169395" x="4795838" y="2322513"/>
          <p14:tracePt t="169400" x="4822825" y="2322513"/>
          <p14:tracePt t="169411" x="4848225" y="2322513"/>
          <p14:tracePt t="169428" x="4919663" y="2322513"/>
          <p14:tracePt t="169441" x="5054600" y="2322513"/>
          <p14:tracePt t="169457" x="5232400" y="2312988"/>
          <p14:tracePt t="169474" x="5446713" y="2295525"/>
          <p14:tracePt t="169491" x="5661025" y="2295525"/>
          <p14:tracePt t="169508" x="5857875" y="2268538"/>
          <p14:tracePt t="169524" x="6010275" y="2251075"/>
          <p14:tracePt t="169541" x="6143625" y="2224088"/>
          <p14:tracePt t="169559" x="6286500" y="2187575"/>
          <p14:tracePt t="169577" x="6367463" y="2152650"/>
          <p14:tracePt t="169593" x="6429375" y="2125663"/>
          <p14:tracePt t="169610" x="6483350" y="2089150"/>
          <p14:tracePt t="169627" x="6537325" y="2071688"/>
          <p14:tracePt t="169644" x="6572250" y="2054225"/>
          <p14:tracePt t="169660" x="6599238" y="2027238"/>
          <p14:tracePt t="169679" x="6643688" y="1982788"/>
          <p14:tracePt t="169695" x="6670675" y="1946275"/>
          <p14:tracePt t="169712" x="6688138" y="1938338"/>
          <p14:tracePt t="169727" x="6697663" y="1928813"/>
          <p14:tracePt t="169744" x="6715125" y="1919288"/>
          <p14:tracePt t="169761" x="6715125" y="1911350"/>
          <p14:tracePt t="169944" x="6715125" y="1919288"/>
          <p14:tracePt t="169952" x="6715125" y="1928813"/>
          <p14:tracePt t="169968" x="6715125" y="1946275"/>
          <p14:tracePt t="169979" x="6715125" y="1965325"/>
          <p14:tracePt t="169996" x="6715125" y="1982788"/>
          <p14:tracePt t="170012" x="6715125" y="2027238"/>
          <p14:tracePt t="170029" x="6697663" y="2044700"/>
          <p14:tracePt t="170048" x="6670675" y="2089150"/>
          <p14:tracePt t="170064" x="6616700" y="2133600"/>
          <p14:tracePt t="170080" x="6537325" y="2170113"/>
          <p14:tracePt t="170096" x="6491288" y="2170113"/>
          <p14:tracePt t="170112" x="6446838" y="2179638"/>
          <p14:tracePt t="170129" x="6375400" y="2187575"/>
          <p14:tracePt t="170132" x="6330950" y="2187575"/>
          <p14:tracePt t="170148" x="6276975" y="2187575"/>
          <p14:tracePt t="170164" x="6197600" y="2187575"/>
          <p14:tracePt t="170179" x="6126163" y="2187575"/>
          <p14:tracePt t="170196" x="6054725" y="2187575"/>
          <p14:tracePt t="170213" x="6000750" y="2187575"/>
          <p14:tracePt t="170230" x="5946775" y="2187575"/>
          <p14:tracePt t="170247" x="5894388" y="2187575"/>
          <p14:tracePt t="170263" x="5822950" y="2187575"/>
          <p14:tracePt t="170280" x="5732463" y="2187575"/>
          <p14:tracePt t="170296" x="5626100" y="2197100"/>
          <p14:tracePt t="170313" x="5572125" y="2197100"/>
          <p14:tracePt t="170332" x="5438775" y="2205038"/>
          <p14:tracePt t="170348" x="5375275" y="2205038"/>
          <p14:tracePt t="170363" x="5330825" y="2214563"/>
          <p14:tracePt t="170380" x="5303838" y="2224088"/>
          <p14:tracePt t="170398" x="5251450" y="2224088"/>
          <p14:tracePt t="170403" x="5232400" y="2224088"/>
          <p14:tracePt t="170415" x="5205413" y="2224088"/>
          <p14:tracePt t="170431" x="5170488" y="2224088"/>
          <p14:tracePt t="170446" x="5126038" y="2224088"/>
          <p14:tracePt t="170462" x="5072063" y="2224088"/>
          <p14:tracePt t="170479" x="4983163" y="2224088"/>
          <p14:tracePt t="170496" x="4919663" y="2224088"/>
          <p14:tracePt t="170512" x="4848225" y="2205038"/>
          <p14:tracePt t="170530" x="4759325" y="2187575"/>
          <p14:tracePt t="170547" x="4633913" y="2170113"/>
          <p14:tracePt t="170563" x="4598988" y="2170113"/>
          <p14:tracePt t="170579" x="4572000" y="2152650"/>
          <p14:tracePt t="170596" x="4545013" y="2133600"/>
          <p14:tracePt t="170613" x="4510088" y="2133600"/>
          <p14:tracePt t="170629" x="4473575" y="2116138"/>
          <p14:tracePt t="170647" x="4429125" y="2108200"/>
          <p14:tracePt t="170663" x="4375150" y="2098675"/>
          <p14:tracePt t="170680" x="4357688" y="2089150"/>
          <p14:tracePt t="170696" x="4322763" y="2081213"/>
          <p14:tracePt t="170713" x="4303713" y="2071688"/>
          <p14:tracePt t="170730" x="4286250" y="2054225"/>
          <p14:tracePt t="170747" x="4259263" y="2027238"/>
          <p14:tracePt t="170763" x="4232275" y="2027238"/>
          <p14:tracePt t="170780" x="4224338" y="2017713"/>
          <p14:tracePt t="170797" x="4214813" y="2017713"/>
          <p14:tracePt t="170972" x="4232275" y="2027238"/>
          <p14:tracePt t="170980" x="4251325" y="2036763"/>
          <p14:tracePt t="170988" x="4259263" y="2044700"/>
          <p14:tracePt t="171000" x="4276725" y="2054225"/>
          <p14:tracePt t="171015" x="4330700" y="2081213"/>
          <p14:tracePt t="171031" x="4375150" y="2098675"/>
          <p14:tracePt t="171049" x="4446588" y="2125663"/>
          <p14:tracePt t="171065" x="4510088" y="2160588"/>
          <p14:tracePt t="171082" x="4643438" y="2224088"/>
          <p14:tracePt t="171099" x="4714875" y="2251075"/>
          <p14:tracePt t="171115" x="4776788" y="2259013"/>
          <p14:tracePt t="171132" x="4884738" y="2276475"/>
          <p14:tracePt t="171149" x="5027613" y="2295525"/>
          <p14:tracePt t="171165" x="5170488" y="2303463"/>
          <p14:tracePt t="171182" x="5286375" y="2312988"/>
          <p14:tracePt t="171199" x="5394325" y="2312988"/>
          <p14:tracePt t="171215" x="5491163" y="2312988"/>
          <p14:tracePt t="171232" x="5616575" y="2312988"/>
          <p14:tracePt t="171249" x="5715000" y="2312988"/>
          <p14:tracePt t="171267" x="5875338" y="2312988"/>
          <p14:tracePt t="171283" x="5965825" y="2312988"/>
          <p14:tracePt t="171300" x="6018213" y="2312988"/>
          <p14:tracePt t="171316" x="6072188" y="2295525"/>
          <p14:tracePt t="171332" x="6134100" y="2251075"/>
          <p14:tracePt t="171349" x="6205538" y="2205038"/>
          <p14:tracePt t="171366" x="6276975" y="2152650"/>
          <p14:tracePt t="171383" x="6357938" y="2108200"/>
          <p14:tracePt t="171400" x="6419850" y="2081213"/>
          <p14:tracePt t="171404" x="6438900" y="2071688"/>
          <p14:tracePt t="171416" x="6446838" y="2071688"/>
          <p14:tracePt t="171433" x="6473825" y="2062163"/>
          <p14:tracePt t="171451" x="6483350" y="2054225"/>
          <p14:tracePt t="171467" x="6483350" y="2044700"/>
          <p14:tracePt t="171483" x="6483350" y="2036763"/>
          <p14:tracePt t="171502" x="6500813" y="2017713"/>
          <p14:tracePt t="171518" x="6500813" y="2000250"/>
          <p14:tracePt t="171535" x="6500813" y="1982788"/>
          <p14:tracePt t="171552" x="6500813" y="1973263"/>
          <p14:tracePt t="171568" x="6500813" y="1965325"/>
          <p14:tracePt t="171585" x="6500813" y="1955800"/>
          <p14:tracePt t="171741" x="6510338" y="1955800"/>
          <p14:tracePt t="171772" x="6510338" y="1973263"/>
          <p14:tracePt t="171780" x="6510338" y="1990725"/>
          <p14:tracePt t="171788" x="6518275" y="2009775"/>
          <p14:tracePt t="171804" x="6518275" y="2062163"/>
          <p14:tracePt t="171820" x="6518275" y="2116138"/>
          <p14:tracePt t="171836" x="6518275" y="2152650"/>
          <p14:tracePt t="171853" x="6518275" y="2197100"/>
          <p14:tracePt t="171870" x="6518275" y="2251075"/>
          <p14:tracePt t="171886" x="6518275" y="2286000"/>
          <p14:tracePt t="171903" x="6518275" y="2322513"/>
          <p14:tracePt t="171909" x="6518275" y="2330450"/>
          <p14:tracePt t="171920" x="6500813" y="2347913"/>
          <p14:tracePt t="171936" x="6473825" y="2366963"/>
          <p14:tracePt t="171953" x="6402388" y="2374900"/>
          <p14:tracePt t="171971" x="6286500" y="2393950"/>
          <p14:tracePt t="171987" x="6197600" y="2401888"/>
          <p14:tracePt t="172004" x="6099175" y="2411413"/>
          <p14:tracePt t="172020" x="5991225" y="2428875"/>
          <p14:tracePt t="172037" x="5919788" y="2438400"/>
          <p14:tracePt t="172053" x="5867400" y="2438400"/>
          <p14:tracePt t="172071" x="5803900" y="2438400"/>
          <p14:tracePt t="172088" x="5751513" y="2438400"/>
          <p14:tracePt t="172105" x="5616575" y="2438400"/>
          <p14:tracePt t="172121" x="5456238" y="2438400"/>
          <p14:tracePt t="172137" x="5303838" y="2438400"/>
          <p14:tracePt t="172156" x="5224463" y="2438400"/>
          <p14:tracePt t="172172" x="5214938" y="2438400"/>
          <p14:tracePt t="172207" x="5205413" y="2438400"/>
          <p14:tracePt t="172221" x="5197475" y="2438400"/>
          <p14:tracePt t="172238" x="5170488" y="2438400"/>
          <p14:tracePt t="172254" x="5126038" y="2438400"/>
          <p14:tracePt t="172271" x="5081588" y="2438400"/>
          <p14:tracePt t="172288" x="5018088" y="2419350"/>
          <p14:tracePt t="172306" x="4938713" y="2411413"/>
          <p14:tracePt t="172321" x="4867275" y="2401888"/>
          <p14:tracePt t="172340" x="4751388" y="2393950"/>
          <p14:tracePt t="172356" x="4660900" y="2374900"/>
          <p14:tracePt t="172372" x="4608513" y="2366963"/>
          <p14:tracePt t="172389" x="4545013" y="2357438"/>
          <p14:tracePt t="172406" x="4473575" y="2347913"/>
          <p14:tracePt t="172422" x="4411663" y="2322513"/>
          <p14:tracePt t="172438" x="4348163" y="2303463"/>
          <p14:tracePt t="172455" x="4303713" y="2276475"/>
          <p14:tracePt t="172472" x="4276725" y="2276475"/>
          <p14:tracePt t="172489" x="4259263" y="2268538"/>
          <p14:tracePt t="172532" x="4251325" y="2259013"/>
          <p14:tracePt t="172542" x="4241800" y="2251075"/>
          <p14:tracePt t="172556" x="4232275" y="2251075"/>
          <p14:tracePt t="172573" x="4224338" y="2224088"/>
          <p14:tracePt t="172589" x="4214813" y="2205038"/>
          <p14:tracePt t="172622" x="4214813" y="2197100"/>
          <p14:tracePt t="172708" x="4224338" y="2197100"/>
          <p14:tracePt t="172716" x="4232275" y="2197100"/>
          <p14:tracePt t="172725" x="4251325" y="2205038"/>
          <p14:tracePt t="172741" x="4322763" y="2214563"/>
          <p14:tracePt t="172756" x="4384675" y="2232025"/>
          <p14:tracePt t="172773" x="4483100" y="2251075"/>
          <p14:tracePt t="172790" x="4598988" y="2268538"/>
          <p14:tracePt t="172807" x="4724400" y="2286000"/>
          <p14:tracePt t="172823" x="4840288" y="2312988"/>
          <p14:tracePt t="172840" x="4956175" y="2330450"/>
          <p14:tracePt t="172857" x="5054600" y="2347913"/>
          <p14:tracePt t="172875" x="5180013" y="2347913"/>
          <p14:tracePt t="172892" x="5232400" y="2347913"/>
          <p14:tracePt t="172908" x="5295900" y="2347913"/>
          <p14:tracePt t="172924" x="5375275" y="2347913"/>
          <p14:tracePt t="172941" x="5473700" y="2347913"/>
          <p14:tracePt t="172957" x="5599113" y="2339975"/>
          <p14:tracePt t="172974" x="5724525" y="2312988"/>
          <p14:tracePt t="172991" x="5857875" y="2286000"/>
          <p14:tracePt t="173008" x="5983288" y="2259013"/>
          <p14:tracePt t="173024" x="6099175" y="2232025"/>
          <p14:tracePt t="173041" x="6224588" y="2205038"/>
          <p14:tracePt t="173057" x="6323013" y="2170113"/>
          <p14:tracePt t="173076" x="6402388" y="2125663"/>
          <p14:tracePt t="173091" x="6429375" y="2108200"/>
          <p14:tracePt t="173108" x="6446838" y="2089150"/>
          <p14:tracePt t="173125" x="6465888" y="2071688"/>
          <p14:tracePt t="173141" x="6473825" y="2062163"/>
          <p14:tracePt t="173160" x="6500813" y="2054225"/>
          <p14:tracePt t="173176" x="6527800" y="2036763"/>
          <p14:tracePt t="173192" x="6572250" y="2017713"/>
          <p14:tracePt t="173208" x="6599238" y="2009775"/>
          <p14:tracePt t="173225" x="6634163" y="1990725"/>
          <p14:tracePt t="173242" x="6643688" y="1982788"/>
          <p14:tracePt t="173258" x="6653213" y="1982788"/>
          <p14:tracePt t="173664" x="6653213" y="1973263"/>
          <p14:tracePt t="173696" x="6634163" y="2000250"/>
          <p14:tracePt t="173704" x="6616700" y="2044700"/>
          <p14:tracePt t="173713" x="6589713" y="2071688"/>
          <p14:tracePt t="173728" x="6518275" y="2160588"/>
          <p14:tracePt t="173744" x="6456363" y="2232025"/>
          <p14:tracePt t="173761" x="6411913" y="2286000"/>
          <p14:tracePt t="173777" x="6367463" y="2330450"/>
          <p14:tracePt t="173793" x="6348413" y="2357438"/>
          <p14:tracePt t="173810" x="6348413" y="2366963"/>
          <p14:tracePt t="174000" x="6340475" y="2366963"/>
          <p14:tracePt t="174016" x="6323013" y="2366963"/>
          <p14:tracePt t="174025" x="6323013" y="2357438"/>
          <p14:tracePt t="176092" x="6340475" y="2339975"/>
          <p14:tracePt t="176100" x="6375400" y="2322513"/>
          <p14:tracePt t="176108" x="6446838" y="2286000"/>
          <p14:tracePt t="176120" x="6518275" y="2251075"/>
          <p14:tracePt t="176136" x="6589713" y="2205038"/>
          <p14:tracePt t="176153" x="6616700" y="2187575"/>
          <p14:tracePt t="176174" x="6634163" y="2187575"/>
          <p14:tracePt t="176188" x="6653213" y="2179638"/>
          <p14:tracePt t="176222" x="6653213" y="2187575"/>
          <p14:tracePt t="176238" x="6653213" y="2197100"/>
          <p14:tracePt t="176284" x="6653213" y="2205038"/>
          <p14:tracePt t="176300" x="6653213" y="2214563"/>
          <p14:tracePt t="176332" x="6634163" y="2224088"/>
          <p14:tracePt t="176340" x="6634163" y="2232025"/>
          <p14:tracePt t="176380" x="6634163" y="2241550"/>
          <p14:tracePt t="176396" x="6634163" y="2251075"/>
          <p14:tracePt t="176406" x="6643688" y="2259013"/>
          <p14:tracePt t="176421" x="6661150" y="2276475"/>
          <p14:tracePt t="176438" x="6697663" y="2295525"/>
          <p14:tracePt t="176442" x="6705600" y="2295525"/>
          <p14:tracePt t="176454" x="6732588" y="2295525"/>
          <p14:tracePt t="176471" x="6786563" y="2303463"/>
          <p14:tracePt t="176488" x="6867525" y="2312988"/>
          <p14:tracePt t="176504" x="6929438" y="2330450"/>
          <p14:tracePt t="176523" x="7037388" y="2384425"/>
          <p14:tracePt t="176539" x="7099300" y="2419350"/>
          <p14:tracePt t="176556" x="7161213" y="2438400"/>
          <p14:tracePt t="176571" x="7205663" y="2455863"/>
          <p14:tracePt t="176589" x="7251700" y="2473325"/>
          <p14:tracePt t="176605" x="7269163" y="2473325"/>
          <p14:tracePt t="176622" x="7286625" y="2490788"/>
          <p14:tracePt t="176655" x="7296150" y="2490788"/>
          <p14:tracePt t="176672" x="7313613" y="2490788"/>
          <p14:tracePt t="176689" x="7331075" y="2490788"/>
          <p14:tracePt t="176705" x="7348538" y="2490788"/>
          <p14:tracePt t="176733" x="7358063" y="2490788"/>
          <p14:tracePt t="176748" x="7358063" y="2500313"/>
          <p14:tracePt t="176764" x="7358063" y="2509838"/>
          <p14:tracePt t="176774" x="7358063" y="2517775"/>
          <p14:tracePt t="176789" x="7367588" y="2589213"/>
          <p14:tracePt t="176806" x="7375525" y="2633663"/>
          <p14:tracePt t="176823" x="7375525" y="2697163"/>
          <p14:tracePt t="176839" x="7375525" y="2751138"/>
          <p14:tracePt t="176856" x="7375525" y="2786063"/>
          <p14:tracePt t="176873" x="7394575" y="2830513"/>
          <p14:tracePt t="176891" x="7446963" y="2894013"/>
          <p14:tracePt t="176908" x="7446963" y="2919413"/>
          <p14:tracePt t="176924" x="7456488" y="2938463"/>
          <p14:tracePt t="176930" x="7456488" y="2946400"/>
          <p14:tracePt t="176939" x="7456488" y="2955925"/>
          <p14:tracePt t="177044" x="7429500" y="2946400"/>
          <p14:tracePt t="177052" x="7402513" y="2919413"/>
          <p14:tracePt t="177061" x="7385050" y="2919413"/>
          <p14:tracePt t="177075" x="7313613" y="2911475"/>
          <p14:tracePt t="177091" x="7251700" y="2911475"/>
          <p14:tracePt t="177108" x="7205663" y="2911475"/>
          <p14:tracePt t="177141" x="7197725" y="2911475"/>
          <p14:tracePt t="177164" x="7180263" y="2911475"/>
          <p14:tracePt t="177174" x="7170738" y="2911475"/>
          <p14:tracePt t="177191" x="7143750" y="2911475"/>
          <p14:tracePt t="177207" x="7054850" y="2928938"/>
          <p14:tracePt t="177224" x="7010400" y="2938463"/>
          <p14:tracePt t="177241" x="6956425" y="2946400"/>
          <p14:tracePt t="177244" x="6946900" y="2946400"/>
          <p14:tracePt t="177259" x="6919913" y="2946400"/>
          <p14:tracePt t="177276" x="6902450" y="2946400"/>
          <p14:tracePt t="177292" x="6867525" y="2946400"/>
          <p14:tracePt t="177308" x="6823075" y="2946400"/>
          <p14:tracePt t="177325" x="6769100" y="2946400"/>
          <p14:tracePt t="177342" x="6715125" y="2946400"/>
          <p14:tracePt t="177358" x="6680200" y="2946400"/>
          <p14:tracePt t="177375" x="6661150" y="2946400"/>
          <p14:tracePt t="177391" x="6653213" y="2946400"/>
          <p14:tracePt t="177408" x="6616700" y="2938463"/>
          <p14:tracePt t="177425" x="6589713" y="2928938"/>
          <p14:tracePt t="177443" x="6581775" y="2919413"/>
          <p14:tracePt t="177467" x="6572250" y="2911475"/>
          <p14:tracePt t="177500" x="6562725" y="2911475"/>
          <p14:tracePt t="177508" x="6554788" y="2911475"/>
          <p14:tracePt t="177516" x="6545263" y="2911475"/>
          <p14:tracePt t="177526" x="6518275" y="2901950"/>
          <p14:tracePt t="177542" x="6473825" y="2894013"/>
          <p14:tracePt t="177560" x="6419850" y="2894013"/>
          <p14:tracePt t="177577" x="6402388" y="2884488"/>
          <p14:tracePt t="177592" x="6375400" y="2874963"/>
          <p14:tracePt t="177609" x="6357938" y="2867025"/>
          <p14:tracePt t="177627" x="6323013" y="2857500"/>
          <p14:tracePt t="177644" x="6303963" y="2847975"/>
          <p14:tracePt t="177659" x="6286500" y="2840038"/>
          <p14:tracePt t="177677" x="6276975" y="2830513"/>
          <p14:tracePt t="177948" x="6276975" y="2822575"/>
          <p14:tracePt t="178048" x="6286500" y="2813050"/>
          <p14:tracePt t="178056" x="6296025" y="2813050"/>
          <p14:tracePt t="178064" x="6303963" y="2813050"/>
          <p14:tracePt t="178077" x="6323013" y="2813050"/>
          <p14:tracePt t="178096" x="6367463" y="2813050"/>
          <p14:tracePt t="178111" x="6394450" y="2813050"/>
          <p14:tracePt t="178128" x="6419850" y="2813050"/>
          <p14:tracePt t="178145" x="6446838" y="2803525"/>
          <p14:tracePt t="178161" x="6491288" y="2803525"/>
          <p14:tracePt t="178178" x="6545263" y="2803525"/>
          <p14:tracePt t="178195" x="6599238" y="2803525"/>
          <p14:tracePt t="178211" x="6653213" y="2803525"/>
          <p14:tracePt t="178229" x="6688138" y="2803525"/>
          <p14:tracePt t="178245" x="6724650" y="2803525"/>
          <p14:tracePt t="178263" x="6796088" y="2803525"/>
          <p14:tracePt t="178280" x="6848475" y="2803525"/>
          <p14:tracePt t="178296" x="6911975" y="2803525"/>
          <p14:tracePt t="178312" x="6973888" y="2803525"/>
          <p14:tracePt t="178329" x="7018338" y="2803525"/>
          <p14:tracePt t="178345" x="7054850" y="2803525"/>
          <p14:tracePt t="178362" x="7089775" y="2803525"/>
          <p14:tracePt t="178379" x="7134225" y="2803525"/>
          <p14:tracePt t="178395" x="7197725" y="2803525"/>
          <p14:tracePt t="178412" x="7277100" y="2803525"/>
          <p14:tracePt t="178431" x="7446963" y="2803525"/>
          <p14:tracePt t="178447" x="7554913" y="2803525"/>
          <p14:tracePt t="178464" x="7616825" y="2803525"/>
          <p14:tracePt t="179440" x="7626350" y="2803525"/>
          <p14:tracePt t="179449" x="7634288" y="2803525"/>
          <p14:tracePt t="180080" x="7634288" y="2822575"/>
          <p14:tracePt t="180096" x="7634288" y="2830513"/>
          <p14:tracePt t="180112" x="7634288" y="2840038"/>
          <p14:tracePt t="180122" x="7634288" y="2847975"/>
          <p14:tracePt t="182124" x="7634288" y="2857500"/>
          <p14:tracePt t="182132" x="7608888" y="2857500"/>
          <p14:tracePt t="182144" x="7545388" y="2840038"/>
          <p14:tracePt t="182161" x="7313613" y="2776538"/>
          <p14:tracePt t="182177" x="7037388" y="2724150"/>
          <p14:tracePt t="182179" x="6919913" y="2705100"/>
          <p14:tracePt t="182195" x="6661150" y="2670175"/>
          <p14:tracePt t="182213" x="6394450" y="2625725"/>
          <p14:tracePt t="182227" x="6108700" y="2608263"/>
          <p14:tracePt t="182244" x="5857875" y="2589213"/>
          <p14:tracePt t="182261" x="5670550" y="2589213"/>
          <p14:tracePt t="182278" x="5537200" y="2589213"/>
          <p14:tracePt t="182294" x="5419725" y="2589213"/>
          <p14:tracePt t="182311" x="5276850" y="2589213"/>
          <p14:tracePt t="182328" x="5062538" y="2608263"/>
          <p14:tracePt t="182344" x="4822825" y="2643188"/>
          <p14:tracePt t="182362" x="4572000" y="2660650"/>
          <p14:tracePt t="182364" x="4527550" y="2660650"/>
          <p14:tracePt t="182379" x="4394200" y="2670175"/>
          <p14:tracePt t="182396" x="4259263" y="2670175"/>
          <p14:tracePt t="182412" x="4089400" y="2670175"/>
          <p14:tracePt t="182428" x="3911600" y="2670175"/>
          <p14:tracePt t="182447" x="3741738" y="2670175"/>
          <p14:tracePt t="182452" x="3652838" y="2670175"/>
          <p14:tracePt t="182462" x="3571875" y="2670175"/>
          <p14:tracePt t="182478" x="3402013" y="2670175"/>
          <p14:tracePt t="182495" x="3268663" y="2670175"/>
          <p14:tracePt t="182512" x="3160713" y="2679700"/>
          <p14:tracePt t="182529" x="3089275" y="2687638"/>
          <p14:tracePt t="182547" x="3036888" y="2705100"/>
          <p14:tracePt t="182564" x="2982913" y="2714625"/>
          <p14:tracePt t="182580" x="2965450" y="2714625"/>
          <p14:tracePt t="182596" x="2911475" y="2724150"/>
          <p14:tracePt t="182612" x="2857500" y="2732088"/>
          <p14:tracePt t="182629" x="2795588" y="2751138"/>
          <p14:tracePt t="182648" x="2714625" y="2786063"/>
          <p14:tracePt t="182664" x="2679700" y="2803525"/>
          <p14:tracePt t="182681" x="2652713" y="2813050"/>
          <p14:tracePt t="182696" x="2608263" y="2830513"/>
          <p14:tracePt t="182713" x="2554288" y="2840038"/>
          <p14:tracePt t="182730" x="2490788" y="2857500"/>
          <p14:tracePt t="182746" x="2419350" y="2867025"/>
          <p14:tracePt t="182763" x="2347913" y="2874963"/>
          <p14:tracePt t="182781" x="2286000" y="2884488"/>
          <p14:tracePt t="182796" x="2241550" y="2894013"/>
          <p14:tracePt t="182813" x="2205038" y="2894013"/>
          <p14:tracePt t="182832" x="2152650" y="2894013"/>
          <p14:tracePt t="182848" x="2098675" y="2894013"/>
          <p14:tracePt t="182864" x="2044700" y="2894013"/>
          <p14:tracePt t="182881" x="1973263" y="2894013"/>
          <p14:tracePt t="182897" x="1901825" y="2894013"/>
          <p14:tracePt t="182913" x="1866900" y="2894013"/>
          <p14:tracePt t="182930" x="1857375" y="2894013"/>
          <p14:tracePt t="183056" x="1857375" y="2884488"/>
          <p14:tracePt t="183064" x="1857375" y="2874963"/>
          <p14:tracePt t="183248" x="1847850" y="2874963"/>
          <p14:tracePt t="183265" x="1839913" y="2874963"/>
          <p14:tracePt t="183272" x="1830388" y="2874963"/>
          <p14:tracePt t="183296" x="1812925" y="2874963"/>
          <p14:tracePt t="183392" x="1803400" y="2874963"/>
          <p14:tracePt t="183424" x="1803400" y="2867025"/>
          <p14:tracePt t="183432" x="1803400" y="2857500"/>
          <p14:tracePt t="183440" x="1803400" y="2847975"/>
          <p14:tracePt t="183449" x="1812925" y="2830513"/>
          <p14:tracePt t="183466" x="1847850" y="2776538"/>
          <p14:tracePt t="183482" x="1884363" y="2705100"/>
          <p14:tracePt t="183499" x="1928813" y="2633663"/>
          <p14:tracePt t="183516" x="1965325" y="2527300"/>
          <p14:tracePt t="183532" x="2000250" y="2393950"/>
          <p14:tracePt t="183551" x="2027238" y="2205038"/>
          <p14:tracePt t="183568" x="2036763" y="2098675"/>
          <p14:tracePt t="183584" x="2036763" y="2044700"/>
          <p14:tracePt t="183600" x="2036763" y="2027238"/>
          <p14:tracePt t="183744" x="2036763" y="2036763"/>
          <p14:tracePt t="183760" x="2036763" y="2054225"/>
          <p14:tracePt t="183770" x="2027238" y="2081213"/>
          <p14:tracePt t="183784" x="2027238" y="2133600"/>
          <p14:tracePt t="183801" x="2009775" y="2197100"/>
          <p14:tracePt t="183817" x="1990725" y="2276475"/>
          <p14:tracePt t="183834" x="1955800" y="2374900"/>
          <p14:tracePt t="183851" x="1928813" y="2455863"/>
          <p14:tracePt t="183867" x="1901825" y="2500313"/>
          <p14:tracePt t="183884" x="1857375" y="2544763"/>
          <p14:tracePt t="183901" x="1785938" y="2598738"/>
          <p14:tracePt t="183919" x="1714500" y="2625725"/>
          <p14:tracePt t="183936" x="1704975" y="2633663"/>
          <p14:tracePt t="183952" x="1697038" y="2633663"/>
          <p14:tracePt t="183985" x="1687513" y="2633663"/>
          <p14:tracePt t="184002" x="1652588" y="2633663"/>
          <p14:tracePt t="184018" x="1598613" y="2633663"/>
          <p14:tracePt t="184034" x="1554163" y="2625725"/>
          <p14:tracePt t="184051" x="1500188" y="2625725"/>
          <p14:tracePt t="184068" x="1482725" y="2625725"/>
          <p14:tracePt t="184085" x="1446213" y="2616200"/>
          <p14:tracePt t="184101" x="1411288" y="2616200"/>
          <p14:tracePt t="184120" x="1312863" y="2616200"/>
          <p14:tracePt t="184135" x="1276350" y="2616200"/>
          <p14:tracePt t="184152" x="1250950" y="2625725"/>
          <p14:tracePt t="184169" x="1231900" y="2633663"/>
          <p14:tracePt t="184352" x="1231900" y="2643188"/>
          <p14:tracePt t="184384" x="1231900" y="2652713"/>
          <p14:tracePt t="184400" x="1231900" y="2660650"/>
          <p14:tracePt t="184409" x="1231900" y="2679700"/>
          <p14:tracePt t="184420" x="1241425" y="2687638"/>
          <p14:tracePt t="184436" x="1241425" y="2697163"/>
          <p14:tracePt t="184453" x="1241425" y="2714625"/>
          <p14:tracePt t="184471" x="1241425" y="2759075"/>
          <p14:tracePt t="184488" x="1241425" y="2803525"/>
          <p14:tracePt t="184504" x="1241425" y="2822575"/>
          <p14:tracePt t="185110" x="1250950" y="2822575"/>
          <p14:tracePt t="185126" x="1268413" y="2830513"/>
          <p14:tracePt t="185134" x="1295400" y="2840038"/>
          <p14:tracePt t="185142" x="1312863" y="2847975"/>
          <p14:tracePt t="185153" x="1330325" y="2847975"/>
          <p14:tracePt t="185170" x="1357313" y="2857500"/>
          <p14:tracePt t="185187" x="1374775" y="2874963"/>
          <p14:tracePt t="185203" x="1384300" y="2874963"/>
          <p14:tracePt t="186204" x="1393825" y="2874963"/>
          <p14:tracePt t="186236" x="1393825" y="2867025"/>
          <p14:tracePt t="186244" x="1393825" y="2857500"/>
          <p14:tracePt t="186332" x="1393825" y="2840038"/>
          <p14:tracePt t="186348" x="1393825" y="2830513"/>
          <p14:tracePt t="186380" x="1401763" y="2830513"/>
          <p14:tracePt t="186411" x="1411288" y="2830513"/>
          <p14:tracePt t="186428" x="1419225" y="2830513"/>
          <p14:tracePt t="186436" x="1428750" y="2830513"/>
          <p14:tracePt t="186446" x="1438275" y="2830513"/>
          <p14:tracePt t="186668" x="1455738" y="2830513"/>
          <p14:tracePt t="186676" x="1482725" y="2830513"/>
          <p14:tracePt t="186685" x="1517650" y="2830513"/>
          <p14:tracePt t="186695" x="1571625" y="2830513"/>
          <p14:tracePt t="186713" x="1731963" y="2830513"/>
          <p14:tracePt t="186729" x="1946275" y="2830513"/>
          <p14:tracePt t="186747" x="2295525" y="2830513"/>
          <p14:tracePt t="186763" x="2446338" y="2830513"/>
          <p14:tracePt t="186779" x="2536825" y="2830513"/>
          <p14:tracePt t="186796" x="2581275" y="2830513"/>
          <p14:tracePt t="186812" x="2625725" y="2830513"/>
          <p14:tracePt t="186829" x="2670175" y="2830513"/>
          <p14:tracePt t="186845" x="2705100" y="2830513"/>
          <p14:tracePt t="186862" x="2759075" y="2830513"/>
          <p14:tracePt t="186880" x="2813050" y="2830513"/>
          <p14:tracePt t="186896" x="2857500" y="2830513"/>
          <p14:tracePt t="186913" x="2894013" y="2830513"/>
          <p14:tracePt t="186930" x="2901950" y="2830513"/>
          <p14:tracePt t="187333" x="2919413" y="2830513"/>
          <p14:tracePt t="187340" x="2928938" y="2830513"/>
          <p14:tracePt t="187350" x="2946400" y="2830513"/>
          <p14:tracePt t="187365" x="3081338" y="2822575"/>
          <p14:tracePt t="187381" x="3589338" y="2751138"/>
          <p14:tracePt t="187398" x="4554538" y="2643188"/>
          <p14:tracePt t="187415" x="5697538" y="2571750"/>
          <p14:tracePt t="187432" x="6796088" y="2500313"/>
          <p14:tracePt t="187448" x="7705725" y="2446338"/>
          <p14:tracePt t="187465" x="8313738" y="2428875"/>
          <p14:tracePt t="187470" x="8483600" y="2428875"/>
          <p14:tracePt t="187483" x="8724900" y="2428875"/>
          <p14:tracePt t="187500" x="8848725" y="2428875"/>
          <p14:tracePt t="187515" x="8912225" y="2428875"/>
          <p14:tracePt t="187532" x="8947150" y="2428875"/>
          <p14:tracePt t="187549" x="8966200" y="2428875"/>
          <p14:tracePt t="187565" x="8974138" y="2428875"/>
          <p14:tracePt t="187582" x="8991600" y="2428875"/>
          <p14:tracePt t="187620" x="9001125" y="2428875"/>
          <p14:tracePt t="187632" x="9010650" y="2428875"/>
          <p14:tracePt t="187651" x="9028113" y="2455863"/>
          <p14:tracePt t="187667" x="9037638" y="2455863"/>
          <p14:tracePt t="187703" x="9037638" y="2465388"/>
          <p14:tracePt t="187718" x="9037638" y="2473325"/>
          <p14:tracePt t="187733" x="9010650" y="2500313"/>
          <p14:tracePt t="187750" x="8939213" y="2527300"/>
          <p14:tracePt t="187766" x="8875713" y="2544763"/>
          <p14:tracePt t="187783" x="8786813" y="2581275"/>
          <p14:tracePt t="187800" x="8697913" y="2608263"/>
          <p14:tracePt t="187816" x="8616950" y="2616200"/>
          <p14:tracePt t="187835" x="8537575" y="2625725"/>
          <p14:tracePt t="187852" x="8466138" y="2625725"/>
          <p14:tracePt t="187868" x="8412163" y="2625725"/>
          <p14:tracePt t="187883" x="8348663" y="2625725"/>
          <p14:tracePt t="187900" x="8251825" y="2625725"/>
          <p14:tracePt t="187917" x="8116888" y="2625725"/>
          <p14:tracePt t="187934" x="7974013" y="2633663"/>
          <p14:tracePt t="187950" x="7894638" y="2643188"/>
          <p14:tracePt t="187967" x="7840663" y="2643188"/>
          <p14:tracePt t="187973" x="7813675" y="2652713"/>
          <p14:tracePt t="187984" x="7804150" y="2660650"/>
          <p14:tracePt t="188001" x="7786688" y="2660650"/>
          <p14:tracePt t="188018" x="7759700" y="2670175"/>
          <p14:tracePt t="188034" x="7724775" y="2697163"/>
          <p14:tracePt t="188052" x="7680325" y="2705100"/>
          <p14:tracePt t="188068" x="7634288" y="2724150"/>
          <p14:tracePt t="188084" x="7616825" y="2724150"/>
          <p14:tracePt t="188101" x="7581900" y="2741613"/>
          <p14:tracePt t="188117" x="7562850" y="2751138"/>
          <p14:tracePt t="188134" x="7545388" y="2759075"/>
          <p14:tracePt t="188152" x="7537450" y="2759075"/>
          <p14:tracePt t="188168" x="7527925" y="2759075"/>
          <p14:tracePt t="189792" x="7510463" y="2768600"/>
          <p14:tracePt t="189808" x="7473950" y="2776538"/>
          <p14:tracePt t="189815" x="7446963" y="2776538"/>
          <p14:tracePt t="189826" x="7429500" y="2776538"/>
          <p14:tracePt t="189840" x="7348538" y="2786063"/>
          <p14:tracePt t="189856" x="7286625" y="2786063"/>
          <p14:tracePt t="189873" x="7277100" y="2786063"/>
          <p14:tracePt t="190142" x="7269163" y="2786063"/>
          <p14:tracePt t="190158" x="7251700" y="2795588"/>
          <p14:tracePt t="190288" x="7242175" y="2795588"/>
          <p14:tracePt t="190296" x="7224713" y="2795588"/>
          <p14:tracePt t="190311" x="7188200" y="2795588"/>
          <p14:tracePt t="190328" x="7143750" y="2795588"/>
          <p14:tracePt t="190344" x="7116763" y="2795588"/>
          <p14:tracePt t="190360" x="7089775" y="2795588"/>
          <p14:tracePt t="190377" x="7081838" y="2795588"/>
          <p14:tracePt t="190415" x="7072313" y="2795588"/>
          <p14:tracePt t="190427" x="7062788" y="2795588"/>
          <p14:tracePt t="190443" x="7027863" y="2795588"/>
          <p14:tracePt t="190460" x="7000875" y="2795588"/>
          <p14:tracePt t="190952" x="6983413" y="2795588"/>
          <p14:tracePt t="190968" x="6956425" y="2795588"/>
          <p14:tracePt t="190976" x="6919913" y="2795588"/>
          <p14:tracePt t="190984" x="6894513" y="2795588"/>
          <p14:tracePt t="190996" x="6848475" y="2795588"/>
          <p14:tracePt t="191012" x="6670675" y="2795588"/>
          <p14:tracePt t="191019" x="6562725" y="2795588"/>
          <p14:tracePt t="191031" x="6340475" y="2803525"/>
          <p14:tracePt t="191047" x="6161088" y="2813050"/>
          <p14:tracePt t="191064" x="5911850" y="2830513"/>
          <p14:tracePt t="191081" x="5653088" y="2847975"/>
          <p14:tracePt t="191096" x="5518150" y="2857500"/>
          <p14:tracePt t="191113" x="5375275" y="2857500"/>
          <p14:tracePt t="191131" x="5010150" y="2857500"/>
          <p14:tracePt t="191148" x="4714875" y="2857500"/>
          <p14:tracePt t="191163" x="4375150" y="2857500"/>
          <p14:tracePt t="191181" x="3983038" y="2857500"/>
          <p14:tracePt t="191197" x="3536950" y="2857500"/>
          <p14:tracePt t="191213" x="3125788" y="2857500"/>
          <p14:tracePt t="191230" x="2759075" y="2857500"/>
          <p14:tracePt t="191247" x="2482850" y="2847975"/>
          <p14:tracePt t="191263" x="2286000" y="2847975"/>
          <p14:tracePt t="191282" x="2133600" y="2847975"/>
          <p14:tracePt t="191297" x="1990725" y="2847975"/>
          <p14:tracePt t="191315" x="1768475" y="2847975"/>
          <p14:tracePt t="191332" x="1643063" y="2847975"/>
          <p14:tracePt t="191347" x="1517650" y="2847975"/>
          <p14:tracePt t="191365" x="1438275" y="2847975"/>
          <p14:tracePt t="191381" x="1384300" y="2847975"/>
          <p14:tracePt t="191397" x="1330325" y="2847975"/>
          <p14:tracePt t="191414" x="1285875" y="2847975"/>
          <p14:tracePt t="191431" x="1268413" y="2847975"/>
          <p14:tracePt t="191448" x="1250950" y="2847975"/>
          <p14:tracePt t="191464" x="1241425" y="2857500"/>
          <p14:tracePt t="191508" x="1231900" y="2857500"/>
          <p14:tracePt t="193037" x="1223963" y="2857500"/>
          <p14:tracePt t="193084" x="1241425" y="2857500"/>
          <p14:tracePt t="193092" x="1250950" y="2857500"/>
          <p14:tracePt t="193104" x="1258888" y="2857500"/>
          <p14:tracePt t="193121" x="1285875" y="2857500"/>
          <p14:tracePt t="193139" x="1303338" y="2857500"/>
          <p14:tracePt t="193276" x="1312863" y="2857500"/>
          <p14:tracePt t="193291" x="1322388" y="2847975"/>
          <p14:tracePt t="193308" x="1330325" y="2847975"/>
          <p14:tracePt t="194048" x="1339850" y="2847975"/>
          <p14:tracePt t="194056" x="1347788" y="2847975"/>
          <p14:tracePt t="194240" x="1357313" y="2840038"/>
          <p14:tracePt t="194248" x="1366838" y="2840038"/>
          <p14:tracePt t="194259" x="1384300" y="2840038"/>
          <p14:tracePt t="194276" x="1438275" y="2840038"/>
          <p14:tracePt t="194292" x="1536700" y="2840038"/>
          <p14:tracePt t="194309" x="1652588" y="2840038"/>
          <p14:tracePt t="194328" x="1776413" y="2840038"/>
          <p14:tracePt t="194344" x="1803400" y="2840038"/>
          <p14:tracePt t="194359" x="1822450" y="2840038"/>
          <p14:tracePt t="194393" x="1839913" y="2840038"/>
          <p14:tracePt t="194409" x="1857375" y="2840038"/>
          <p14:tracePt t="194426" x="1874838" y="2840038"/>
          <p14:tracePt t="194528" x="1884363" y="2840038"/>
          <p14:tracePt t="194544" x="1884363" y="2830513"/>
          <p14:tracePt t="194560" x="1857375" y="2830513"/>
          <p14:tracePt t="194568" x="1830388" y="2830513"/>
          <p14:tracePt t="194577" x="1812925" y="2830513"/>
          <p14:tracePt t="194593" x="1768475" y="2830513"/>
          <p14:tracePt t="194610" x="1714500" y="2830513"/>
          <p14:tracePt t="194627" x="1679575" y="2830513"/>
          <p14:tracePt t="194643" x="1660525" y="2830513"/>
          <p14:tracePt t="194660" x="1643063" y="2830513"/>
          <p14:tracePt t="194679" x="1625600" y="2830513"/>
          <p14:tracePt t="194769" x="1616075" y="2830513"/>
          <p14:tracePt t="194775" x="1608138" y="2830513"/>
          <p14:tracePt t="194794" x="1589088" y="2830513"/>
          <p14:tracePt t="194811" x="1571625" y="2830513"/>
          <p14:tracePt t="194828" x="1562100" y="2830513"/>
          <p14:tracePt t="194864" x="1554163" y="2830513"/>
          <p14:tracePt t="194872" x="1544638" y="2830513"/>
          <p14:tracePt t="194888" x="1527175" y="2830513"/>
          <p14:tracePt t="194898" x="1509713" y="2830513"/>
          <p14:tracePt t="194911" x="1455738" y="2830513"/>
          <p14:tracePt t="194928" x="1438275" y="2830513"/>
          <p14:tracePt t="194945" x="1428750" y="2830513"/>
          <p14:tracePt t="194961" x="1411288" y="2830513"/>
          <p14:tracePt t="194978" x="1401763" y="2830513"/>
          <p14:tracePt t="195152" x="1419225" y="2830513"/>
          <p14:tracePt t="195160" x="1446213" y="2830513"/>
          <p14:tracePt t="195167" x="1500188" y="2830513"/>
          <p14:tracePt t="195180" x="1589088" y="2830513"/>
          <p14:tracePt t="195196" x="1874838" y="2830513"/>
          <p14:tracePt t="195212" x="2482850" y="2830513"/>
          <p14:tracePt t="195232" x="3867150" y="2803525"/>
          <p14:tracePt t="195247" x="5072063" y="2768600"/>
          <p14:tracePt t="195264" x="6357938" y="2732088"/>
          <p14:tracePt t="195280" x="7545388" y="2687638"/>
          <p14:tracePt t="195296" x="8491538" y="2687638"/>
          <p14:tracePt t="195313" x="9117013" y="2687638"/>
          <p14:tracePt t="195330" x="9466263" y="2687638"/>
          <p14:tracePt t="195346" x="9653588" y="2687638"/>
          <p14:tracePt t="195363" x="9688513" y="2687638"/>
          <p14:tracePt t="195396" x="9698038" y="2687638"/>
          <p14:tracePt t="195415" x="9653588" y="2697163"/>
          <p14:tracePt t="195431" x="9501188" y="2724150"/>
          <p14:tracePt t="195447" x="9323388" y="2741613"/>
          <p14:tracePt t="195464" x="9224963" y="2741613"/>
          <p14:tracePt t="195481" x="9099550" y="2751138"/>
          <p14:tracePt t="195497" x="9010650" y="2759075"/>
          <p14:tracePt t="195514" x="8939213" y="2759075"/>
          <p14:tracePt t="195531" x="8894763" y="2759075"/>
          <p14:tracePt t="195537" x="8885238" y="2759075"/>
          <p14:tracePt t="195600" x="8858250" y="2759075"/>
          <p14:tracePt t="195607" x="8848725" y="2759075"/>
          <p14:tracePt t="195617" x="8823325" y="2759075"/>
          <p14:tracePt t="195632" x="8769350" y="2759075"/>
          <p14:tracePt t="195648" x="8715375" y="2759075"/>
          <p14:tracePt t="195664" x="8609013" y="2759075"/>
          <p14:tracePt t="195682" x="8501063" y="2759075"/>
          <p14:tracePt t="195698" x="8412163" y="2759075"/>
          <p14:tracePt t="195714" x="8304213" y="2768600"/>
          <p14:tracePt t="195731" x="8242300" y="2768600"/>
          <p14:tracePt t="195748" x="8089900" y="2776538"/>
          <p14:tracePt t="195766" x="8010525" y="2776538"/>
          <p14:tracePt t="195783" x="7804150" y="2786063"/>
          <p14:tracePt t="195799" x="7751763" y="2786063"/>
          <p14:tracePt t="195816" x="7626350" y="2803525"/>
          <p14:tracePt t="195832" x="7581900" y="2813050"/>
          <p14:tracePt t="195848" x="7572375" y="2813050"/>
          <p14:tracePt t="196324" x="7562850" y="2813050"/>
          <p14:tracePt t="196348" x="7562850" y="2822575"/>
          <p14:tracePt t="196356" x="7572375" y="2840038"/>
          <p14:tracePt t="196367" x="7589838" y="2857500"/>
          <p14:tracePt t="196384" x="7608888" y="2911475"/>
          <p14:tracePt t="196401" x="7626350" y="2973388"/>
          <p14:tracePt t="196419" x="7626350" y="3036888"/>
          <p14:tracePt t="196436" x="7643813" y="3089275"/>
          <p14:tracePt t="196452" x="7643813" y="3108325"/>
          <p14:tracePt t="196468" x="7643813" y="3125788"/>
          <p14:tracePt t="196484" x="7670800" y="3152775"/>
          <p14:tracePt t="196660" x="7680325" y="3160713"/>
          <p14:tracePt t="196667" x="7688263" y="3160713"/>
          <p14:tracePt t="196685" x="7715250" y="3170238"/>
          <p14:tracePt t="196702" x="7751763" y="3197225"/>
          <p14:tracePt t="196719" x="7777163" y="3224213"/>
          <p14:tracePt t="196735" x="7804150" y="3232150"/>
          <p14:tracePt t="196752" x="7831138" y="3268663"/>
          <p14:tracePt t="196769" x="7831138" y="3286125"/>
          <p14:tracePt t="196787" x="7867650" y="3348038"/>
          <p14:tracePt t="196804" x="7894638" y="3394075"/>
          <p14:tracePt t="196819" x="7920038" y="3419475"/>
          <p14:tracePt t="196836" x="7939088" y="3455988"/>
          <p14:tracePt t="196853" x="7974013" y="3500438"/>
          <p14:tracePt t="196870" x="8010525" y="3536950"/>
          <p14:tracePt t="196886" x="8045450" y="3581400"/>
          <p14:tracePt t="196902" x="8099425" y="3616325"/>
          <p14:tracePt t="196920" x="8180388" y="3633788"/>
          <p14:tracePt t="196936" x="8232775" y="3652838"/>
          <p14:tracePt t="196938" x="8251825" y="3652838"/>
          <p14:tracePt t="196953" x="8277225" y="3660775"/>
          <p14:tracePt t="196971" x="8375650" y="3679825"/>
          <p14:tracePt t="196988" x="8456613" y="3687763"/>
          <p14:tracePt t="197003" x="8537575" y="3705225"/>
          <p14:tracePt t="197020" x="8589963" y="3724275"/>
          <p14:tracePt t="197036" x="8616950" y="3732213"/>
          <p14:tracePt t="197108" x="8616950" y="3741738"/>
          <p14:tracePt t="197148" x="8609013" y="3741738"/>
          <p14:tracePt t="197156" x="8582025" y="3741738"/>
          <p14:tracePt t="197172" x="8545513" y="3741738"/>
          <p14:tracePt t="197187" x="8491538" y="3724275"/>
          <p14:tracePt t="197204" x="8367713" y="3687763"/>
          <p14:tracePt t="197221" x="8188325" y="3616325"/>
          <p14:tracePt t="197237" x="8027988" y="3536950"/>
          <p14:tracePt t="197254" x="7929563" y="3455988"/>
          <p14:tracePt t="197271" x="7885113" y="3375025"/>
          <p14:tracePt t="197287" x="7858125" y="3251200"/>
          <p14:tracePt t="197304" x="7858125" y="3089275"/>
          <p14:tracePt t="197321" x="7858125" y="2965450"/>
          <p14:tracePt t="197339" x="7894638" y="2830513"/>
          <p14:tracePt t="197356" x="7912100" y="2795588"/>
          <p14:tracePt t="197372" x="7920038" y="2776538"/>
          <p14:tracePt t="197388" x="7920038" y="2751138"/>
          <p14:tracePt t="197421" x="7920038" y="2724150"/>
          <p14:tracePt t="197438" x="7920038" y="2714625"/>
          <p14:tracePt t="197492" x="7912100" y="2714625"/>
          <p14:tracePt t="197516" x="7902575" y="2705100"/>
          <p14:tracePt t="197531" x="7902575" y="2697163"/>
          <p14:tracePt t="197542" x="7902575" y="2679700"/>
          <p14:tracePt t="197556" x="7894638" y="2660650"/>
          <p14:tracePt t="197574" x="7894638" y="2652713"/>
          <p14:tracePt t="197988" x="7894638" y="2660650"/>
          <p14:tracePt t="197996" x="7894638" y="2679700"/>
          <p14:tracePt t="198011" x="7894638" y="2697163"/>
          <p14:tracePt t="198024" x="7894638" y="2705100"/>
          <p14:tracePt t="198040" x="7894638" y="2759075"/>
          <p14:tracePt t="198047" x="7894638" y="2776538"/>
          <p14:tracePt t="198059" x="7894638" y="2822575"/>
          <p14:tracePt t="198075" x="7894638" y="2867025"/>
          <p14:tracePt t="198092" x="7902575" y="2919413"/>
          <p14:tracePt t="198108" x="7902575" y="2973388"/>
          <p14:tracePt t="198124" x="7920038" y="3027363"/>
          <p14:tracePt t="198141" x="7947025" y="3089275"/>
          <p14:tracePt t="198157" x="7956550" y="3125788"/>
          <p14:tracePt t="198174" x="7956550" y="3152775"/>
          <p14:tracePt t="198191" x="7966075" y="3187700"/>
          <p14:tracePt t="198208" x="7966075" y="3214688"/>
          <p14:tracePt t="198243" x="7966075" y="3259138"/>
          <p14:tracePt t="198260" x="7966075" y="3313113"/>
          <p14:tracePt t="198276" x="7939088" y="3348038"/>
          <p14:tracePt t="198292" x="7902575" y="3402013"/>
          <p14:tracePt t="198308" x="7885113" y="3429000"/>
          <p14:tracePt t="198325" x="7875588" y="3465513"/>
          <p14:tracePt t="198342" x="7867650" y="3500438"/>
          <p14:tracePt t="198358" x="7867650" y="3509963"/>
          <p14:tracePt t="198375" x="7848600" y="3517900"/>
          <p14:tracePt t="198392" x="7848600" y="3527425"/>
          <p14:tracePt t="198408" x="7848600" y="3544888"/>
          <p14:tracePt t="198428" x="7848600" y="3571875"/>
          <p14:tracePt t="198444" x="7848600" y="3589338"/>
          <p14:tracePt t="198459" x="7848600" y="3616325"/>
          <p14:tracePt t="198475" x="7848600" y="3625850"/>
          <p14:tracePt t="198494" x="7848600" y="3633788"/>
          <p14:tracePt t="198540" x="7848600" y="3643313"/>
          <p14:tracePt t="198549" x="7848600" y="3652838"/>
          <p14:tracePt t="198564" x="7840663" y="3670300"/>
          <p14:tracePt t="198576" x="7831138" y="3679825"/>
          <p14:tracePt t="198593" x="7786688" y="3705225"/>
          <p14:tracePt t="198611" x="7697788" y="3732213"/>
          <p14:tracePt t="198627" x="7626350" y="3732213"/>
          <p14:tracePt t="198644" x="7572375" y="3741738"/>
          <p14:tracePt t="198660" x="7537450" y="3741738"/>
          <p14:tracePt t="198676" x="7500938" y="3741738"/>
          <p14:tracePt t="198694" x="7483475" y="3741738"/>
          <p14:tracePt t="198710" x="7473950" y="3741738"/>
          <p14:tracePt t="198726" x="7456488" y="3741738"/>
          <p14:tracePt t="198744" x="7439025" y="3724275"/>
          <p14:tracePt t="198760" x="7394575" y="3697288"/>
          <p14:tracePt t="198777" x="7358063" y="3670300"/>
          <p14:tracePt t="198795" x="7313613" y="3643313"/>
          <p14:tracePt t="198812" x="7304088" y="3616325"/>
          <p14:tracePt t="198827" x="7277100" y="3581400"/>
          <p14:tracePt t="198844" x="7277100" y="3527425"/>
          <p14:tracePt t="198861" x="7277100" y="3473450"/>
          <p14:tracePt t="198877" x="7277100" y="3419475"/>
          <p14:tracePt t="198894" x="7277100" y="3384550"/>
          <p14:tracePt t="198910" x="7277100" y="3367088"/>
          <p14:tracePt t="198928" x="7277100" y="3357563"/>
          <p14:tracePt t="198945" x="7277100" y="3348038"/>
          <p14:tracePt t="198977" x="7269163" y="3340100"/>
          <p14:tracePt t="198996" x="7259638" y="3330575"/>
          <p14:tracePt t="199140" x="7259638" y="3340100"/>
          <p14:tracePt t="199147" x="7259638" y="3348038"/>
          <p14:tracePt t="199163" x="7259638" y="3367088"/>
          <p14:tracePt t="199180" x="7269163" y="3384550"/>
          <p14:tracePt t="199195" x="7269163" y="3394075"/>
          <p14:tracePt t="199212" x="7286625" y="3429000"/>
          <p14:tracePt t="199229" x="7296150" y="3438525"/>
          <p14:tracePt t="199246" x="7296150" y="3446463"/>
          <p14:tracePt t="199262" x="7304088" y="3465513"/>
          <p14:tracePt t="199279" x="7313613" y="3482975"/>
          <p14:tracePt t="199296" x="7313613" y="3500438"/>
          <p14:tracePt t="199312" x="7313613" y="3536950"/>
          <p14:tracePt t="199331" x="7313613" y="3571875"/>
          <p14:tracePt t="199356" x="7313613" y="3581400"/>
          <p14:tracePt t="199392" x="7313613" y="3589338"/>
          <p14:tracePt t="199407" x="7313613" y="3598863"/>
          <p14:tracePt t="199419" x="7313613" y="3608388"/>
          <p14:tracePt t="199431" x="7296150" y="3633788"/>
          <p14:tracePt t="199444" x="7286625" y="3643313"/>
          <p14:tracePt t="199461" x="7286625" y="3652838"/>
          <p14:tracePt t="199495" x="7286625" y="3660775"/>
          <p14:tracePt t="199512" x="7286625" y="3679825"/>
          <p14:tracePt t="199528" x="7277100" y="3687763"/>
          <p14:tracePt t="199545" x="7277100" y="3714750"/>
          <p14:tracePt t="199563" x="7277100" y="3724275"/>
          <p14:tracePt t="199568" x="7277100" y="3732213"/>
          <p14:tracePt t="199616" x="7277100" y="3741738"/>
          <p14:tracePt t="199808" x="7269163" y="3751263"/>
          <p14:tracePt t="199832" x="7259638" y="3751263"/>
          <p14:tracePt t="199840" x="7242175" y="3751263"/>
          <p14:tracePt t="199871" x="7232650" y="3751263"/>
          <p14:tracePt t="200065" x="7232650" y="3741738"/>
          <p14:tracePt t="200080" x="7242175" y="3741738"/>
          <p14:tracePt t="200112" x="7242175" y="3732213"/>
          <p14:tracePt t="200127" x="7251700" y="3732213"/>
          <p14:tracePt t="200136" x="7277100" y="3732213"/>
          <p14:tracePt t="200150" x="7296150" y="3724275"/>
          <p14:tracePt t="200167" x="7385050" y="3724275"/>
          <p14:tracePt t="200184" x="7446963" y="3724275"/>
          <p14:tracePt t="200200" x="7491413" y="3724275"/>
          <p14:tracePt t="200216" x="7518400" y="3724275"/>
          <p14:tracePt t="200233" x="7537450" y="3724275"/>
          <p14:tracePt t="200272" x="7545388" y="3724275"/>
          <p14:tracePt t="200320" x="7554913" y="3724275"/>
          <p14:tracePt t="200335" x="7562850" y="3724275"/>
          <p14:tracePt t="200344" x="7572375" y="3724275"/>
          <p14:tracePt t="200352" x="7589838" y="3724275"/>
          <p14:tracePt t="200368" x="7634288" y="3724275"/>
          <p14:tracePt t="200383" x="7653338" y="3724275"/>
          <p14:tracePt t="200400" x="7661275" y="3724275"/>
          <p14:tracePt t="200434" x="7670800" y="3724275"/>
          <p14:tracePt t="200450" x="7680325" y="3724275"/>
          <p14:tracePt t="200467" x="7697788" y="3724275"/>
          <p14:tracePt t="200483" x="7742238" y="3724275"/>
          <p14:tracePt t="200500" x="7804150" y="3724275"/>
          <p14:tracePt t="200519" x="7894638" y="3724275"/>
          <p14:tracePt t="200535" x="8001000" y="3714750"/>
          <p14:tracePt t="200552" x="8099425" y="3705225"/>
          <p14:tracePt t="200567" x="8197850" y="3705225"/>
          <p14:tracePt t="200584" x="8286750" y="3705225"/>
          <p14:tracePt t="200601" x="8367713" y="3705225"/>
          <p14:tracePt t="200618" x="8466138" y="3705225"/>
          <p14:tracePt t="200634" x="8582025" y="3714750"/>
          <p14:tracePt t="200651" x="8688388" y="3714750"/>
          <p14:tracePt t="200668" x="8813800" y="3714750"/>
          <p14:tracePt t="200684" x="8920163" y="3724275"/>
          <p14:tracePt t="200703" x="9045575" y="3724275"/>
          <p14:tracePt t="200719" x="9082088" y="3724275"/>
          <p14:tracePt t="200734" x="9090025" y="3724275"/>
          <p14:tracePt t="200770" x="9099550" y="3724275"/>
          <p14:tracePt t="200787" x="9117013" y="3724275"/>
          <p14:tracePt t="200803" x="9134475" y="3724275"/>
          <p14:tracePt t="200818" x="9161463" y="3724275"/>
          <p14:tracePt t="200835" x="9180513" y="3724275"/>
          <p14:tracePt t="200852" x="9197975" y="3724275"/>
          <p14:tracePt t="200869" x="9205913" y="3724275"/>
          <p14:tracePt t="201079" x="9180513" y="3724275"/>
          <p14:tracePt t="201088" x="9144000" y="3724275"/>
          <p14:tracePt t="201104" x="9072563" y="3732213"/>
          <p14:tracePt t="201120" x="8947150" y="3741738"/>
          <p14:tracePt t="201136" x="8777288" y="3741738"/>
          <p14:tracePt t="201153" x="8599488" y="3741738"/>
          <p14:tracePt t="201170" x="8439150" y="3741738"/>
          <p14:tracePt t="201186" x="8304213" y="3741738"/>
          <p14:tracePt t="201203" x="8188325" y="3741738"/>
          <p14:tracePt t="201220" x="8062913" y="3741738"/>
          <p14:tracePt t="201236" x="7947025" y="3741738"/>
          <p14:tracePt t="201255" x="7813675" y="3751263"/>
          <p14:tracePt t="201272" x="7616825" y="3768725"/>
          <p14:tracePt t="201287" x="7527925" y="3768725"/>
          <p14:tracePt t="201303" x="7446963" y="3768725"/>
          <p14:tracePt t="201320" x="7385050" y="3768725"/>
          <p14:tracePt t="201337" x="7331075" y="3768725"/>
          <p14:tracePt t="201353" x="7277100" y="3768725"/>
          <p14:tracePt t="201372" x="7215188" y="3768725"/>
          <p14:tracePt t="201387" x="7126288" y="3768725"/>
          <p14:tracePt t="201404" x="7054850" y="3768725"/>
          <p14:tracePt t="201421" x="7018338" y="3768725"/>
          <p14:tracePt t="201552" x="7027863" y="3768725"/>
          <p14:tracePt t="201560" x="7037388" y="3768725"/>
          <p14:tracePt t="201576" x="7054850" y="3768725"/>
          <p14:tracePt t="201588" x="7072313" y="3768725"/>
          <p14:tracePt t="201605" x="7134225" y="3768725"/>
          <p14:tracePt t="201623" x="7224713" y="3768725"/>
          <p14:tracePt t="201640" x="7331075" y="3768725"/>
          <p14:tracePt t="201656" x="7456488" y="3768725"/>
          <p14:tracePt t="201672" x="7626350" y="3768725"/>
          <p14:tracePt t="201689" x="7813675" y="3768725"/>
          <p14:tracePt t="201705" x="8010525" y="3768725"/>
          <p14:tracePt t="201722" x="8188325" y="3768725"/>
          <p14:tracePt t="201738" x="8331200" y="3768725"/>
          <p14:tracePt t="201755" x="8439150" y="3768725"/>
          <p14:tracePt t="201772" x="8510588" y="3768725"/>
          <p14:tracePt t="201789" x="8555038" y="3768725"/>
          <p14:tracePt t="201805" x="8599488" y="3768725"/>
          <p14:tracePt t="201824" x="8670925" y="3768725"/>
          <p14:tracePt t="201840" x="8715375" y="3759200"/>
          <p14:tracePt t="201856" x="8742363" y="3751263"/>
          <p14:tracePt t="201873" x="8777288" y="3751263"/>
          <p14:tracePt t="201890" x="8804275" y="3751263"/>
          <p14:tracePt t="201906" x="8831263" y="3741738"/>
          <p14:tracePt t="201923" x="8858250" y="3732213"/>
          <p14:tracePt t="201939" x="8902700" y="3724275"/>
          <p14:tracePt t="201956" x="8929688" y="3714750"/>
          <p14:tracePt t="201975" x="8983663" y="3705225"/>
          <p14:tracePt t="201991" x="9001125" y="3705225"/>
          <p14:tracePt t="202032" x="9010650" y="3705225"/>
          <p14:tracePt t="202320" x="9001125" y="3705225"/>
          <p14:tracePt t="202327" x="8974138" y="3705225"/>
          <p14:tracePt t="202341" x="8929688" y="3705225"/>
          <p14:tracePt t="202359" x="8786813" y="3705225"/>
          <p14:tracePt t="202376" x="8626475" y="3705225"/>
          <p14:tracePt t="202391" x="8429625" y="3705225"/>
          <p14:tracePt t="202408" x="8269288" y="3705225"/>
          <p14:tracePt t="202425" x="8134350" y="3705225"/>
          <p14:tracePt t="202441" x="8054975" y="3705225"/>
          <p14:tracePt t="202460" x="7983538" y="3705225"/>
          <p14:tracePt t="202475" x="7912100" y="3705225"/>
          <p14:tracePt t="202492" x="7840663" y="3705225"/>
          <p14:tracePt t="202509" x="7769225" y="3705225"/>
          <p14:tracePt t="202525" x="7732713" y="3705225"/>
          <p14:tracePt t="202542" x="7724775" y="3705225"/>
          <p14:tracePt t="202558" x="7705725" y="3705225"/>
          <p14:tracePt t="202575" x="7697788" y="3705225"/>
          <p14:tracePt t="202581" x="7680325" y="3705225"/>
          <p14:tracePt t="202593" x="7661275" y="3705225"/>
          <p14:tracePt t="202609" x="7643813" y="3705225"/>
          <p14:tracePt t="202625" x="7599363" y="3705225"/>
          <p14:tracePt t="202644" x="7554913" y="3714750"/>
          <p14:tracePt t="202660" x="7537450" y="3714750"/>
          <p14:tracePt t="202676" x="7518400" y="3714750"/>
          <p14:tracePt t="202693" x="7510463" y="3714750"/>
          <p14:tracePt t="202709" x="7466013" y="3714750"/>
          <p14:tracePt t="202726" x="7419975" y="3714750"/>
          <p14:tracePt t="202743" x="7367588" y="3714750"/>
          <p14:tracePt t="202759" x="7340600" y="3724275"/>
          <p14:tracePt t="202776" x="7331075" y="3724275"/>
          <p14:tracePt t="203740" x="7323138" y="3724275"/>
          <p14:tracePt t="203756" x="7313613" y="3724275"/>
          <p14:tracePt t="203766" x="7296150" y="3714750"/>
          <p14:tracePt t="203780" x="7269163" y="3687763"/>
          <p14:tracePt t="203797" x="7215188" y="3660775"/>
          <p14:tracePt t="203814" x="7134225" y="3616325"/>
          <p14:tracePt t="203830" x="7108825" y="3598863"/>
          <p14:tracePt t="203847" x="7099300" y="3581400"/>
          <p14:tracePt t="203864" x="7099300" y="3554413"/>
          <p14:tracePt t="203880" x="7099300" y="3536950"/>
          <p14:tracePt t="203899" x="7099300" y="3517900"/>
          <p14:tracePt t="203915" x="7099300" y="3500438"/>
          <p14:tracePt t="203931" x="7089775" y="3500438"/>
          <p14:tracePt t="203947" x="7072313" y="3500438"/>
          <p14:tracePt t="203964" x="7045325" y="3500438"/>
          <p14:tracePt t="203981" x="7018338" y="3482975"/>
          <p14:tracePt t="203998" x="7010400" y="3465513"/>
          <p14:tracePt t="204014" x="7010400" y="3455988"/>
          <p14:tracePt t="204031" x="7000875" y="3455988"/>
          <p14:tracePt t="204064" x="6991350" y="3446463"/>
          <p14:tracePt t="204081" x="6983413" y="3446463"/>
          <p14:tracePt t="204099" x="6946900" y="3438525"/>
          <p14:tracePt t="204115" x="6938963" y="3438525"/>
          <p14:tracePt t="204132" x="6911975" y="3438525"/>
          <p14:tracePt t="204300" x="6902450" y="3438525"/>
          <p14:tracePt t="204324" x="6894513" y="3438525"/>
          <p14:tracePt t="204332" x="6894513" y="3446463"/>
          <p14:tracePt t="204428" x="6884988" y="3446463"/>
          <p14:tracePt t="204548" x="6867525" y="3446463"/>
          <p14:tracePt t="204555" x="6858000" y="3446463"/>
          <p14:tracePt t="204566" x="6848475" y="3446463"/>
          <p14:tracePt t="204583" x="6823075" y="3446463"/>
          <p14:tracePt t="204589" x="6796088" y="3429000"/>
          <p14:tracePt t="204600" x="6777038" y="3419475"/>
          <p14:tracePt t="204617" x="6759575" y="3411538"/>
          <p14:tracePt t="204635" x="6705600" y="3394075"/>
          <p14:tracePt t="204652" x="6670675" y="3375025"/>
          <p14:tracePt t="204667" x="6608763" y="3340100"/>
          <p14:tracePt t="204685" x="6554788" y="3303588"/>
          <p14:tracePt t="204701" x="6545263" y="3268663"/>
          <p14:tracePt t="204717" x="6537325" y="3251200"/>
          <p14:tracePt t="204734" x="6537325" y="3232150"/>
          <p14:tracePt t="204751" x="6527800" y="3224213"/>
          <p14:tracePt t="204971" x="6527800" y="3232150"/>
          <p14:tracePt t="205140" x="6527800" y="3224213"/>
          <p14:tracePt t="205148" x="6527800" y="3214688"/>
          <p14:tracePt t="205168" x="6537325" y="3205163"/>
          <p14:tracePt t="205216" x="6537325" y="3197225"/>
          <p14:tracePt t="205344" x="6545263" y="3197225"/>
          <p14:tracePt t="205368" x="6545263" y="3205163"/>
          <p14:tracePt t="205376" x="6545263" y="3214688"/>
          <p14:tracePt t="205387" x="6545263" y="3224213"/>
          <p14:tracePt t="205403" x="6545263" y="3241675"/>
          <p14:tracePt t="205420" x="6554788" y="3259138"/>
          <p14:tracePt t="205439" x="6554788" y="3276600"/>
          <p14:tracePt t="205453" x="6554788" y="3286125"/>
          <p14:tracePt t="205472" x="6554788" y="3303588"/>
          <p14:tracePt t="205488" x="6554788" y="3322638"/>
          <p14:tracePt t="205521" x="6562725" y="3348038"/>
          <p14:tracePt t="205537" x="6562725" y="3357563"/>
          <p14:tracePt t="205553" x="6572250" y="3357563"/>
          <p14:tracePt t="205570" x="6572250" y="3367088"/>
          <p14:tracePt t="205588" x="6572250" y="3375025"/>
          <p14:tracePt t="205604" x="6572250" y="3384550"/>
          <p14:tracePt t="205621" x="6572250" y="3394075"/>
          <p14:tracePt t="205641" x="6572250" y="3402013"/>
          <p14:tracePt t="205656" x="6572250" y="3411538"/>
          <p14:tracePt t="205728" x="6581775" y="3419475"/>
          <p14:tracePt t="205737" x="6589713" y="3419475"/>
          <p14:tracePt t="205808" x="6599238" y="3419475"/>
          <p14:tracePt t="206080" x="6608763" y="3419475"/>
          <p14:tracePt t="206144" x="6616700" y="3419475"/>
          <p14:tracePt t="206240" x="6626225" y="3419475"/>
          <p14:tracePt t="206256" x="6634163" y="3419475"/>
          <p14:tracePt t="206263" x="6643688" y="3419475"/>
          <p14:tracePt t="206304" x="6653213" y="3419475"/>
          <p14:tracePt t="206311" x="6661150" y="3419475"/>
          <p14:tracePt t="206323" x="6661150" y="3429000"/>
          <p14:tracePt t="206340" x="6688138" y="3446463"/>
          <p14:tracePt t="206357" x="6705600" y="3455988"/>
          <p14:tracePt t="206375" x="6751638" y="3455988"/>
          <p14:tracePt t="206392" x="6813550" y="3455988"/>
          <p14:tracePt t="206409" x="6884988" y="3455988"/>
          <p14:tracePt t="206423" x="6946900" y="3455988"/>
          <p14:tracePt t="206439" x="7010400" y="3455988"/>
          <p14:tracePt t="206456" x="7108825" y="3455988"/>
          <p14:tracePt t="206472" x="7215188" y="3455988"/>
          <p14:tracePt t="206488" x="7313613" y="3455988"/>
          <p14:tracePt t="206505" x="7412038" y="3455988"/>
          <p14:tracePt t="206522" x="7483475" y="3455988"/>
          <p14:tracePt t="206538" x="7527925" y="3455988"/>
          <p14:tracePt t="206556" x="7554913" y="3455988"/>
          <p14:tracePt t="206572" x="7589838" y="3455988"/>
          <p14:tracePt t="206589" x="7616825" y="3455988"/>
          <p14:tracePt t="206606" x="7688263" y="3455988"/>
          <p14:tracePt t="206622" x="7751763" y="3455988"/>
          <p14:tracePt t="206639" x="7804150" y="3455988"/>
          <p14:tracePt t="206656" x="7840663" y="3455988"/>
          <p14:tracePt t="206672" x="7858125" y="3455988"/>
          <p14:tracePt t="207136" x="7867650" y="3455988"/>
          <p14:tracePt t="207151" x="7875588" y="3455988"/>
          <p14:tracePt t="207162" x="7885113" y="3455988"/>
          <p14:tracePt t="207177" x="7885113" y="3446463"/>
          <p14:tracePt t="207195" x="7885113" y="3419475"/>
          <p14:tracePt t="207210" x="7885113" y="3384550"/>
          <p14:tracePt t="207227" x="7885113" y="3367088"/>
          <p14:tracePt t="207244" x="7885113" y="3348038"/>
          <p14:tracePt t="207261" x="7885113" y="3340100"/>
          <p14:tracePt t="207344" x="7885113" y="3330575"/>
          <p14:tracePt t="207392" x="7885113" y="3322638"/>
          <p14:tracePt t="207400" x="7885113" y="3313113"/>
          <p14:tracePt t="214392" x="7885113" y="3303588"/>
          <p14:tracePt t="214407" x="7858125" y="3322638"/>
          <p14:tracePt t="214416" x="7840663" y="3340100"/>
          <p14:tracePt t="214426" x="7796213" y="3357563"/>
          <p14:tracePt t="214439" x="7643813" y="3438525"/>
          <p14:tracePt t="214457" x="7456488" y="3500438"/>
          <p14:tracePt t="214474" x="7251700" y="3544888"/>
          <p14:tracePt t="214490" x="7062788" y="3562350"/>
          <p14:tracePt t="214506" x="6938963" y="3581400"/>
          <p14:tracePt t="214523" x="6902450" y="3581400"/>
          <p14:tracePt t="214584" x="6884988" y="3581400"/>
          <p14:tracePt t="214600" x="6875463" y="3581400"/>
          <p14:tracePt t="214609" x="6867525" y="3581400"/>
          <p14:tracePt t="214624" x="6848475" y="3581400"/>
          <p14:tracePt t="214641" x="6831013" y="3581400"/>
          <p14:tracePt t="214657" x="6831013" y="3571875"/>
          <p14:tracePt t="214696" x="6823075" y="3571875"/>
          <p14:tracePt t="214712" x="6813550" y="3562350"/>
          <p14:tracePt t="214728" x="6796088" y="3554413"/>
          <p14:tracePt t="214740" x="6786563" y="3536950"/>
          <p14:tracePt t="214759" x="6769100" y="3509963"/>
          <p14:tracePt t="214776" x="6759575" y="3482975"/>
          <p14:tracePt t="214792" x="6759575" y="3455988"/>
          <p14:tracePt t="214807" x="6751638" y="3411538"/>
          <p14:tracePt t="214825" x="6742113" y="3367088"/>
          <p14:tracePt t="214841" x="6715125" y="3340100"/>
          <p14:tracePt t="214857" x="6688138" y="3303588"/>
          <p14:tracePt t="214875" x="6661150" y="3286125"/>
          <p14:tracePt t="214891" x="6653213" y="3268663"/>
          <p14:tracePt t="214908" x="6643688" y="3241675"/>
          <p14:tracePt t="214925" x="6626225" y="3224213"/>
          <p14:tracePt t="214941" x="6608763" y="3214688"/>
          <p14:tracePt t="214960" x="6581775" y="3197225"/>
          <p14:tracePt t="214975" x="6554788" y="3187700"/>
          <p14:tracePt t="214992" x="6545263" y="3179763"/>
          <p14:tracePt t="215064" x="6537325" y="3179763"/>
          <p14:tracePt t="215080" x="6527800" y="3214688"/>
          <p14:tracePt t="215088" x="6527800" y="3241675"/>
          <p14:tracePt t="215095" x="6527800" y="3268663"/>
          <p14:tracePt t="215108" x="6527800" y="3303588"/>
          <p14:tracePt t="215127" x="6537325" y="3402013"/>
          <p14:tracePt t="215143" x="6581775" y="3473450"/>
          <p14:tracePt t="215160" x="6599238" y="3517900"/>
          <p14:tracePt t="215176" x="6608763" y="3536950"/>
          <p14:tracePt t="215192" x="6608763" y="3554413"/>
          <p14:tracePt t="215209" x="6626225" y="3571875"/>
          <p14:tracePt t="215215" x="6626225" y="3581400"/>
          <p14:tracePt t="215226" x="6634163" y="3581400"/>
          <p14:tracePt t="215596" x="6643688" y="3581400"/>
          <p14:tracePt t="215709" x="6634163" y="3581400"/>
          <p14:tracePt t="215851" x="6626225" y="3581400"/>
          <p14:tracePt t="215916" x="6626225" y="3589338"/>
          <p14:tracePt t="215964" x="6634163" y="3589338"/>
          <p14:tracePt t="216171" x="6643688" y="3589338"/>
          <p14:tracePt t="216180" x="6653213" y="3589338"/>
          <p14:tracePt t="216197" x="6653213" y="3581400"/>
          <p14:tracePt t="216213" x="6661150" y="3571875"/>
          <p14:tracePt t="216219" x="6661150" y="3554413"/>
          <p14:tracePt t="216230" x="6661150" y="3544888"/>
          <p14:tracePt t="216246" x="6670675" y="3536950"/>
          <p14:tracePt t="216263" x="6670675" y="3527425"/>
          <p14:tracePt t="216280" x="6670675" y="3517900"/>
          <p14:tracePt t="216297" x="6670675" y="3500438"/>
          <p14:tracePt t="216314" x="6670675" y="3490913"/>
          <p14:tracePt t="216332" x="6670675" y="3473450"/>
          <p14:tracePt t="216347" x="6670675" y="3455988"/>
          <p14:tracePt t="216364" x="6670675" y="3429000"/>
          <p14:tracePt t="216380" x="6670675" y="3411538"/>
          <p14:tracePt t="216397" x="6670675" y="3394075"/>
          <p14:tracePt t="216415" x="6670675" y="3375025"/>
          <p14:tracePt t="216432" x="6670675" y="3367088"/>
          <p14:tracePt t="216445" x="6670675" y="3357563"/>
          <p14:tracePt t="216490" x="6670675" y="3348038"/>
          <p14:tracePt t="216820" x="6680200" y="3348038"/>
          <p14:tracePt t="217052" x="6688138" y="3348038"/>
          <p14:tracePt t="217067" x="6697663" y="3357563"/>
          <p14:tracePt t="217148" x="6697663" y="3367088"/>
          <p14:tracePt t="217260" x="6697663" y="3375025"/>
          <p14:tracePt t="217371" x="6697663" y="3384550"/>
          <p14:tracePt t="217388" x="6697663" y="3394075"/>
          <p14:tracePt t="217404" x="6697663" y="3402013"/>
          <p14:tracePt t="217412" x="6697663" y="3411538"/>
          <p14:tracePt t="217421" x="6697663" y="3419475"/>
          <p14:tracePt t="217436" x="6697663" y="3429000"/>
          <p14:tracePt t="217452" x="6697663" y="3438525"/>
          <p14:tracePt t="217468" x="6697663" y="3446463"/>
          <p14:tracePt t="217486" x="6697663" y="3465513"/>
          <p14:tracePt t="217501" x="6697663" y="3473450"/>
          <p14:tracePt t="217518" x="6697663" y="3482975"/>
          <p14:tracePt t="217535" x="6688138" y="3482975"/>
          <p14:tracePt t="217552" x="6688138" y="3490913"/>
          <p14:tracePt t="217628" x="6688138" y="3500438"/>
          <p14:tracePt t="217636" x="6680200" y="3500438"/>
          <p14:tracePt t="217652" x="6661150" y="3509963"/>
          <p14:tracePt t="217755" x="6653213" y="3509963"/>
          <p14:tracePt t="217771" x="6643688" y="3509963"/>
          <p14:tracePt t="217780" x="6634163" y="3500438"/>
          <p14:tracePt t="217804" x="6626225" y="3490913"/>
          <p14:tracePt t="218164" x="6608763" y="3473450"/>
          <p14:tracePt t="218180" x="6599238" y="3465513"/>
          <p14:tracePt t="218190" x="6581775" y="3438525"/>
          <p14:tracePt t="218204" x="6500813" y="3322638"/>
          <p14:tracePt t="218222" x="6367463" y="3160713"/>
          <p14:tracePt t="218237" x="6215063" y="3009900"/>
          <p14:tracePt t="218254" x="6037263" y="2857500"/>
          <p14:tracePt t="218261" x="5946775" y="2786063"/>
          <p14:tracePt t="218272" x="5857875" y="2724150"/>
          <p14:tracePt t="218288" x="5680075" y="2589213"/>
          <p14:tracePt t="218305" x="5500688" y="2482850"/>
          <p14:tracePt t="218323" x="5286375" y="2393950"/>
          <p14:tracePt t="218339" x="5160963" y="2347913"/>
          <p14:tracePt t="218356" x="5037138" y="2312988"/>
          <p14:tracePt t="218372" x="4929188" y="2286000"/>
          <p14:tracePt t="218389" x="4848225" y="2268538"/>
          <p14:tracePt t="218405" x="4759325" y="2259013"/>
          <p14:tracePt t="218422" x="4670425" y="2251075"/>
          <p14:tracePt t="218438" x="4562475" y="2232025"/>
          <p14:tracePt t="218456" x="4438650" y="2214563"/>
          <p14:tracePt t="218473" x="4303713" y="2187575"/>
          <p14:tracePt t="218489" x="4187825" y="2152650"/>
          <p14:tracePt t="218506" x="4054475" y="2098675"/>
          <p14:tracePt t="218523" x="3990975" y="2054225"/>
          <p14:tracePt t="218539" x="3902075" y="1990725"/>
          <p14:tracePt t="218556" x="3830638" y="1919288"/>
          <p14:tracePt t="218573" x="3786188" y="1893888"/>
          <p14:tracePt t="218591" x="3660775" y="1785938"/>
          <p14:tracePt t="218607" x="3598863" y="1731963"/>
          <p14:tracePt t="218623" x="3517900" y="1652588"/>
          <p14:tracePt t="218639" x="3429000" y="1562100"/>
          <p14:tracePt t="218656" x="3348038" y="1482725"/>
          <p14:tracePt t="218673" x="3268663" y="1419225"/>
          <p14:tracePt t="218689" x="3205163" y="1374775"/>
          <p14:tracePt t="218706" x="3152775" y="1339850"/>
          <p14:tracePt t="218723" x="3089275" y="1303338"/>
          <p14:tracePt t="218740" x="3036888" y="1285875"/>
          <p14:tracePt t="218756" x="2982913" y="1258888"/>
          <p14:tracePt t="218759" x="2946400" y="1250950"/>
          <p14:tracePt t="218775" x="2884488" y="1231900"/>
          <p14:tracePt t="218791" x="2830513" y="1196975"/>
          <p14:tracePt t="218808" x="2776538" y="1179513"/>
          <p14:tracePt t="218824" x="2768600" y="1169988"/>
          <p14:tracePt t="218858" x="2759075" y="1160463"/>
          <p14:tracePt t="218874" x="2751138" y="1160463"/>
          <p14:tracePt t="218890" x="2724150" y="1143000"/>
          <p14:tracePt t="218907" x="2714625" y="1125538"/>
          <p14:tracePt t="218924" x="2705100" y="1125538"/>
          <p14:tracePt t="218940" x="2705100" y="1116013"/>
          <p14:tracePt t="219031" x="2697163" y="1108075"/>
          <p14:tracePt t="219040" x="2697163" y="1098550"/>
          <p14:tracePt t="219048" x="2687638" y="1108075"/>
          <p14:tracePt t="219058" x="2670175" y="1108075"/>
          <p14:tracePt t="219074" x="2652713" y="1125538"/>
          <p14:tracePt t="219091" x="2633663" y="1152525"/>
          <p14:tracePt t="219108" x="2589213" y="1179513"/>
          <p14:tracePt t="219125" x="2562225" y="1196975"/>
          <p14:tracePt t="219143" x="2500313" y="1241425"/>
          <p14:tracePt t="219160" x="2455863" y="1258888"/>
          <p14:tracePt t="219175" x="2411413" y="1285875"/>
          <p14:tracePt t="219192" x="2339975" y="1295400"/>
          <p14:tracePt t="219209" x="2251075" y="1322388"/>
          <p14:tracePt t="219225" x="2160588" y="1339850"/>
          <p14:tracePt t="219241" x="2116138" y="1339850"/>
          <p14:tracePt t="219258" x="2081213" y="1347788"/>
          <p14:tracePt t="219275" x="2071688" y="1347788"/>
          <p14:tracePt t="219292" x="2054225" y="1347788"/>
          <p14:tracePt t="219310" x="2027238" y="1357313"/>
          <p14:tracePt t="219327" x="1982788" y="1357313"/>
          <p14:tracePt t="219344" x="1955800" y="1357313"/>
          <p14:tracePt t="219359" x="1946275" y="1357313"/>
          <p14:tracePt t="219376" x="1938338" y="1357313"/>
          <p14:tracePt t="219410" x="1928813" y="1357313"/>
          <p14:tracePt t="219426" x="1919288" y="1357313"/>
          <p14:tracePt t="219442" x="1901825" y="1357313"/>
          <p14:tracePt t="219459" x="1893888" y="1357313"/>
          <p14:tracePt t="219476" x="1884363" y="1357313"/>
          <p14:tracePt t="219511" x="1874838" y="1357313"/>
          <p14:tracePt t="219528" x="1857375" y="1357313"/>
          <p14:tracePt t="219544" x="1839913" y="1357313"/>
          <p14:tracePt t="219576" x="1830388" y="1357313"/>
          <p14:tracePt t="219695" x="1839913" y="1357313"/>
          <p14:tracePt t="219704" x="1847850" y="1357313"/>
          <p14:tracePt t="219713" x="1866900" y="1357313"/>
          <p14:tracePt t="219727" x="1919288" y="1357313"/>
          <p14:tracePt t="219744" x="1973263" y="1357313"/>
          <p14:tracePt t="219761" x="2017713" y="1357313"/>
          <p14:tracePt t="219777" x="2081213" y="1357313"/>
          <p14:tracePt t="219794" x="2133600" y="1357313"/>
          <p14:tracePt t="219810" x="2205038" y="1357313"/>
          <p14:tracePt t="219827" x="2322513" y="1357313"/>
          <p14:tracePt t="219844" x="2419350" y="1357313"/>
          <p14:tracePt t="219861" x="2465388" y="1357313"/>
          <p14:tracePt t="219877" x="2482850" y="1357313"/>
          <p14:tracePt t="220071" x="2490788" y="1357313"/>
          <p14:tracePt t="220079" x="2509838" y="1366838"/>
          <p14:tracePt t="220095" x="2571750" y="1401763"/>
          <p14:tracePt t="220112" x="2625725" y="1438275"/>
          <p14:tracePt t="220129" x="2803525" y="1536700"/>
          <p14:tracePt t="220145" x="3295650" y="1785938"/>
          <p14:tracePt t="220163" x="4276725" y="2205038"/>
          <p14:tracePt t="220179" x="5545138" y="2724150"/>
          <p14:tracePt t="220195" x="6884988" y="3232150"/>
          <p14:tracePt t="220213" x="7966075" y="3652838"/>
          <p14:tracePt t="220229" x="8555038" y="3956050"/>
          <p14:tracePt t="220231" x="8680450" y="4044950"/>
          <p14:tracePt t="220248" x="8796338" y="4187825"/>
          <p14:tracePt t="220264" x="8831263" y="4313238"/>
          <p14:tracePt t="220279" x="8840788" y="4438650"/>
          <p14:tracePt t="220296" x="8840788" y="4537075"/>
          <p14:tracePt t="220313" x="8848725" y="4633913"/>
          <p14:tracePt t="220329" x="8858250" y="4714875"/>
          <p14:tracePt t="220346" x="8875713" y="4776788"/>
          <p14:tracePt t="220363" x="8875713" y="4803775"/>
          <p14:tracePt t="220381" x="8885238" y="4840288"/>
          <p14:tracePt t="220396" x="8885238" y="4875213"/>
          <p14:tracePt t="220415" x="8902700" y="4938713"/>
          <p14:tracePt t="220431" x="8929688" y="4965700"/>
          <p14:tracePt t="220447" x="8939213" y="4965700"/>
          <p14:tracePt t="220552" x="8929688" y="4965700"/>
          <p14:tracePt t="220559" x="8912225" y="4956175"/>
          <p14:tracePt t="220568" x="8875713" y="4919663"/>
          <p14:tracePt t="220581" x="8831263" y="4884738"/>
          <p14:tracePt t="220597" x="8751888" y="4813300"/>
          <p14:tracePt t="220615" x="8528050" y="4687888"/>
          <p14:tracePt t="220632" x="8358188" y="4589463"/>
          <p14:tracePt t="220647" x="8215313" y="4491038"/>
          <p14:tracePt t="220664" x="8143875" y="4446588"/>
          <p14:tracePt t="220681" x="8134350" y="4411663"/>
          <p14:tracePt t="220697" x="8116888" y="4367213"/>
          <p14:tracePt t="220714" x="8116888" y="4313238"/>
          <p14:tracePt t="220731" x="8108950" y="4241800"/>
          <p14:tracePt t="220748" x="8108950" y="4197350"/>
          <p14:tracePt t="220775" x="8108950" y="4179888"/>
          <p14:tracePt t="220784" x="8099425" y="4179888"/>
          <p14:tracePt t="220799" x="8089900" y="4170363"/>
          <p14:tracePt t="220816" x="8081963" y="4143375"/>
          <p14:tracePt t="220831" x="8062913" y="4125913"/>
          <p14:tracePt t="220848" x="8037513" y="4098925"/>
          <p14:tracePt t="220865" x="8001000" y="4081463"/>
          <p14:tracePt t="220882" x="7947025" y="4044950"/>
          <p14:tracePt t="220898" x="7875588" y="4017963"/>
          <p14:tracePt t="220916" x="7777163" y="3973513"/>
          <p14:tracePt t="220932" x="7680325" y="3919538"/>
          <p14:tracePt t="220948" x="7581900" y="3875088"/>
          <p14:tracePt t="220965" x="7527925" y="3848100"/>
          <p14:tracePt t="220984" x="7473950" y="3822700"/>
          <p14:tracePt t="220999" x="7412038" y="3803650"/>
          <p14:tracePt t="221016" x="7340600" y="3768725"/>
          <p14:tracePt t="221032" x="7277100" y="3741738"/>
          <p14:tracePt t="221049" x="7251700" y="3732213"/>
          <p14:tracePt t="221065" x="7242175" y="3732213"/>
          <p14:tracePt t="221082" x="7242175" y="3714750"/>
          <p14:tracePt t="221099" x="7242175" y="3705225"/>
          <p14:tracePt t="221117" x="7232650" y="3705225"/>
          <p14:tracePt t="221132" x="7224713" y="3705225"/>
          <p14:tracePt t="221159" x="7215188" y="3705225"/>
          <p14:tracePt t="221391" x="7205663" y="3705225"/>
          <p14:tracePt t="221400" x="7197725" y="3705225"/>
          <p14:tracePt t="221407" x="7188200" y="3705225"/>
          <p14:tracePt t="221419" x="7161213" y="3714750"/>
          <p14:tracePt t="221434" x="7126288" y="3732213"/>
          <p14:tracePt t="221451" x="7072313" y="3741738"/>
          <p14:tracePt t="221467" x="7018338" y="3751263"/>
          <p14:tracePt t="221484" x="6973888" y="3759200"/>
          <p14:tracePt t="221501" x="6946900" y="3759200"/>
          <p14:tracePt t="221503" x="6929438" y="3759200"/>
          <p14:tracePt t="221519" x="6902450" y="3768725"/>
          <p14:tracePt t="221536" x="6894513" y="3776663"/>
          <p14:tracePt t="221591" x="6884988" y="3776663"/>
          <p14:tracePt t="221608" x="6875463" y="3776663"/>
          <p14:tracePt t="221623" x="6867525" y="3776663"/>
          <p14:tracePt t="221691" x="6848475" y="3776663"/>
          <p14:tracePt t="221700" x="6840538" y="3776663"/>
          <p14:tracePt t="221707" x="6831013" y="3776663"/>
          <p14:tracePt t="221719" x="6823075" y="3776663"/>
          <p14:tracePt t="221735" x="6813550" y="3776663"/>
          <p14:tracePt t="221843" x="6831013" y="3776663"/>
          <p14:tracePt t="221860" x="6840538" y="3776663"/>
          <p14:tracePt t="221870" x="6858000" y="3776663"/>
          <p14:tracePt t="221886" x="6867525" y="3776663"/>
          <p14:tracePt t="221932" x="6875463" y="3776663"/>
          <p14:tracePt t="221940" x="6884988" y="3776663"/>
          <p14:tracePt t="222011" x="6894513" y="3776663"/>
          <p14:tracePt t="222019" x="6902450" y="3776663"/>
          <p14:tracePt t="222043" x="6919913" y="3776663"/>
          <p14:tracePt t="222053" x="6929438" y="3776663"/>
          <p14:tracePt t="222070" x="6946900" y="3776663"/>
          <p14:tracePt t="222087" x="6973888" y="3768725"/>
          <p14:tracePt t="222103" x="7000875" y="3768725"/>
          <p14:tracePt t="222120" x="7010400" y="3768725"/>
          <p14:tracePt t="222137" x="7027863" y="3768725"/>
          <p14:tracePt t="222188" x="7037388" y="3768725"/>
          <p14:tracePt t="222212" x="7054850" y="3768725"/>
          <p14:tracePt t="222220" x="7062788" y="3768725"/>
          <p14:tracePt t="222227" x="7072313" y="3768725"/>
          <p14:tracePt t="222237" x="7081838" y="3768725"/>
          <p14:tracePt t="222364" x="7089775" y="3768725"/>
          <p14:tracePt t="222371" x="7099300" y="3768725"/>
          <p14:tracePt t="222388" x="7126288" y="3768725"/>
          <p14:tracePt t="222404" x="7143750" y="3768725"/>
          <p14:tracePt t="222421" x="7161213" y="3768725"/>
          <p14:tracePt t="222700" x="7170738" y="3768725"/>
          <p14:tracePt t="222707" x="7180263" y="3768725"/>
          <p14:tracePt t="222724" x="7180263" y="3751263"/>
          <p14:tracePt t="222739" x="7180263" y="3741738"/>
          <p14:tracePt t="222756" x="7197725" y="3732213"/>
          <p14:tracePt t="222774" x="7205663" y="3724275"/>
          <p14:tracePt t="222790" x="7224713" y="3714750"/>
          <p14:tracePt t="222806" x="7232650" y="3705225"/>
          <p14:tracePt t="222822" x="7251700" y="3697288"/>
          <p14:tracePt t="222839" x="7277100" y="3697288"/>
          <p14:tracePt t="222856" x="7296150" y="3697288"/>
          <p14:tracePt t="222923" x="7304088" y="3697288"/>
          <p14:tracePt t="222956" x="7313613" y="3697288"/>
          <p14:tracePt t="222963" x="7323138" y="3697288"/>
          <p14:tracePt t="222989" x="7331075" y="3697288"/>
          <p14:tracePt t="223020" x="7331075" y="3705225"/>
          <p14:tracePt t="223059" x="7331075" y="3714750"/>
          <p14:tracePt t="223067" x="7331075" y="3724275"/>
          <p14:tracePt t="223211" x="7323138" y="3724275"/>
          <p14:tracePt t="223220" x="7313613" y="3732213"/>
          <p14:tracePt t="223238" x="7296150" y="3741738"/>
          <p14:tracePt t="223260" x="7286625" y="3741738"/>
          <p14:tracePt t="223324" x="7277100" y="3741738"/>
          <p14:tracePt t="223331" x="7269163" y="3741738"/>
          <p14:tracePt t="223342" x="7259638" y="3741738"/>
          <p14:tracePt t="223371" x="7251700" y="3741738"/>
          <p14:tracePt t="223420" x="7242175" y="3741738"/>
          <p14:tracePt t="223531" x="7232650" y="3741738"/>
          <p14:tracePt t="223564" x="7224713" y="3741738"/>
          <p14:tracePt t="223571" x="7215188" y="3741738"/>
          <p14:tracePt t="223596" x="7205663" y="3741738"/>
          <p14:tracePt t="223603" x="7197725" y="3741738"/>
          <p14:tracePt t="223613" x="7180263" y="3732213"/>
          <p14:tracePt t="223628" x="7161213" y="3732213"/>
          <p14:tracePt t="223643" x="7116763" y="3732213"/>
          <p14:tracePt t="223660" x="7062788" y="3732213"/>
          <p14:tracePt t="223676" x="7010400" y="3732213"/>
          <p14:tracePt t="223693" x="6991350" y="3732213"/>
          <p14:tracePt t="223710" x="6983413" y="3732213"/>
          <p14:tracePt t="223756" x="6965950" y="3732213"/>
          <p14:tracePt t="223764" x="6946900" y="3724275"/>
          <p14:tracePt t="223776" x="6938963" y="3714750"/>
          <p14:tracePt t="223795" x="6875463" y="3714750"/>
          <p14:tracePt t="223851" x="6867525" y="3714750"/>
          <p14:tracePt t="223876" x="6858000" y="3714750"/>
          <p14:tracePt t="223883" x="6840538" y="3714750"/>
          <p14:tracePt t="223899" x="6831013" y="3714750"/>
          <p14:tracePt t="223911" x="6823075" y="3714750"/>
          <p14:tracePt t="223927" x="6796088" y="3714750"/>
          <p14:tracePt t="224020" x="6804025" y="3714750"/>
          <p14:tracePt t="224035" x="6813550" y="3714750"/>
          <p14:tracePt t="224046" x="6831013" y="3714750"/>
          <p14:tracePt t="224061" x="6875463" y="3705225"/>
          <p14:tracePt t="224078" x="6902450" y="3705225"/>
          <p14:tracePt t="224094" x="6929438" y="3705225"/>
          <p14:tracePt t="224238" x="6938963" y="3705225"/>
          <p14:tracePt t="224251" x="6946900" y="3705225"/>
          <p14:tracePt t="224262" x="6956425" y="3705225"/>
          <p14:tracePt t="224283" x="6965950" y="3705225"/>
          <p14:tracePt t="224396" x="6973888" y="3705225"/>
          <p14:tracePt t="224404" x="6983413" y="3705225"/>
          <p14:tracePt t="224420" x="6991350" y="3705225"/>
          <p14:tracePt t="224540" x="7000875" y="3705225"/>
          <p14:tracePt t="224548" x="7010400" y="3705225"/>
          <p14:tracePt t="224564" x="7045325" y="3705225"/>
          <p14:tracePt t="224580" x="7072313" y="3705225"/>
          <p14:tracePt t="224597" x="7126288" y="3705225"/>
          <p14:tracePt t="224613" x="7170738" y="3705225"/>
          <p14:tracePt t="224630" x="7188200" y="3705225"/>
          <p14:tracePt t="224646" x="7205663" y="3705225"/>
          <p14:tracePt t="224768" x="7224713" y="3714750"/>
          <p14:tracePt t="224816" x="7232650" y="3714750"/>
          <p14:tracePt t="225486" x="7224713" y="3732213"/>
          <p14:tracePt t="225494" x="7224713" y="3741738"/>
          <p14:tracePt t="225503" x="7197725" y="3741738"/>
          <p14:tracePt t="225517" x="7170738" y="3741738"/>
          <p14:tracePt t="225535" x="6991350" y="3741738"/>
          <p14:tracePt t="225552" x="6840538" y="3741738"/>
          <p14:tracePt t="225567" x="6769100" y="3741738"/>
          <p14:tracePt t="225584" x="6742113" y="3741738"/>
          <p14:tracePt t="225600" x="6732588" y="3741738"/>
          <p14:tracePt t="225712" x="6724650" y="3724275"/>
          <p14:tracePt t="225736" x="6732588" y="3714750"/>
          <p14:tracePt t="225744" x="6751638" y="3714750"/>
          <p14:tracePt t="225754" x="6759575" y="3705225"/>
          <p14:tracePt t="225768" x="6796088" y="3705225"/>
          <p14:tracePt t="225785" x="6840538" y="3697288"/>
          <p14:tracePt t="225801" x="6894513" y="3697288"/>
          <p14:tracePt t="225819" x="6929438" y="3697288"/>
          <p14:tracePt t="225835" x="6965950" y="3697288"/>
          <p14:tracePt t="225851" x="7000875" y="3697288"/>
          <p14:tracePt t="225869" x="7062788" y="3697288"/>
          <p14:tracePt t="225885" x="7126288" y="3697288"/>
          <p14:tracePt t="225903" x="7242175" y="3697288"/>
          <p14:tracePt t="225920" x="7313613" y="3697288"/>
          <p14:tracePt t="225935" x="7375525" y="3697288"/>
          <p14:tracePt t="225952" x="7402513" y="3697288"/>
          <p14:tracePt t="225969" x="7412038" y="3697288"/>
          <p14:tracePt t="226063" x="7394575" y="3697288"/>
          <p14:tracePt t="226071" x="7358063" y="3714750"/>
          <p14:tracePt t="226087" x="7296150" y="3741738"/>
          <p14:tracePt t="226104" x="7251700" y="3759200"/>
          <p14:tracePt t="226119" x="7232650" y="3768725"/>
          <p14:tracePt t="226239" x="7242175" y="3759200"/>
          <p14:tracePt t="226248" x="7242175" y="3751263"/>
          <p14:tracePt t="226495" x="7259638" y="3741738"/>
          <p14:tracePt t="226591" x="7251700" y="3741738"/>
          <p14:tracePt t="226600" x="7242175" y="3741738"/>
          <p14:tracePt t="226609" x="7205663" y="3741738"/>
          <p14:tracePt t="226621" x="7180263" y="3741738"/>
          <p14:tracePt t="226640" x="7108825" y="3741738"/>
          <p14:tracePt t="226655" x="7054850" y="3741738"/>
          <p14:tracePt t="226671" x="7037388" y="3741738"/>
          <p14:tracePt t="226728" x="7037388" y="3732213"/>
          <p14:tracePt t="226743" x="7045325" y="3732213"/>
          <p14:tracePt t="226760" x="7072313" y="3732213"/>
          <p14:tracePt t="226768" x="7108825" y="3732213"/>
          <p14:tracePt t="226776" x="7143750" y="3732213"/>
          <p14:tracePt t="226787" x="7170738" y="3732213"/>
          <p14:tracePt t="226803" x="7242175" y="3732213"/>
          <p14:tracePt t="226820" x="7296150" y="3732213"/>
          <p14:tracePt t="226838" x="7323138" y="3732213"/>
          <p14:tracePt t="226854" x="7331075" y="3732213"/>
          <p14:tracePt t="227063" x="7340600" y="3732213"/>
          <p14:tracePt t="227079" x="7348538" y="3732213"/>
          <p14:tracePt t="227200" x="7331075" y="3732213"/>
          <p14:tracePt t="227207" x="7304088" y="3732213"/>
          <p14:tracePt t="227224" x="7242175" y="3732213"/>
          <p14:tracePt t="227240" x="7143750" y="3732213"/>
          <p14:tracePt t="227258" x="7062788" y="3732213"/>
          <p14:tracePt t="227264" x="7037388" y="3732213"/>
          <p14:tracePt t="227274" x="7018338" y="3732213"/>
          <p14:tracePt t="227290" x="6983413" y="3732213"/>
          <p14:tracePt t="227307" x="6965950" y="3732213"/>
          <p14:tracePt t="227324" x="6938963" y="3724275"/>
          <p14:tracePt t="227341" x="6919913" y="3714750"/>
          <p14:tracePt t="227359" x="6902450" y="3714750"/>
          <p14:tracePt t="227376" x="6884988" y="3714750"/>
          <p14:tracePt t="227391" x="6875463" y="3714750"/>
          <p14:tracePt t="228220" x="6884988" y="3714750"/>
          <p14:tracePt t="228228" x="6894513" y="3714750"/>
          <p14:tracePt t="228245" x="6946900" y="3714750"/>
          <p14:tracePt t="228262" x="7037388" y="3714750"/>
          <p14:tracePt t="228268" x="7099300" y="3714750"/>
          <p14:tracePt t="228278" x="7143750" y="3714750"/>
          <p14:tracePt t="228294" x="7180263" y="3714750"/>
          <p14:tracePt t="228364" x="7197725" y="3714750"/>
          <p14:tracePt t="228371" x="7215188" y="3714750"/>
          <p14:tracePt t="228382" x="7224713" y="3714750"/>
          <p14:tracePt t="228395" x="7251700" y="3714750"/>
          <p14:tracePt t="228412" x="7277100" y="3714750"/>
          <p14:tracePt t="228429" x="7304088" y="3714750"/>
          <p14:tracePt t="228445" x="7331075" y="3714750"/>
          <p14:tracePt t="228462" x="7375525" y="3714750"/>
          <p14:tracePt t="228478" x="7412038" y="3714750"/>
          <p14:tracePt t="228495" x="7456488" y="3714750"/>
          <p14:tracePt t="228512" x="7491413" y="3714750"/>
          <p14:tracePt t="228530" x="7518400" y="3714750"/>
          <p14:tracePt t="228588" x="7527925" y="3714750"/>
          <p14:tracePt t="228604" x="7537450" y="3724275"/>
          <p14:tracePt t="228612" x="7545388" y="3724275"/>
          <p14:tracePt t="228620" x="7554913" y="3724275"/>
          <p14:tracePt t="228636" x="7562850" y="3724275"/>
          <p14:tracePt t="228652" x="7581900" y="3724275"/>
          <p14:tracePt t="228663" x="7589838" y="3724275"/>
          <p14:tracePt t="228679" x="7653338" y="3724275"/>
          <p14:tracePt t="228696" x="7724775" y="3724275"/>
          <p14:tracePt t="228715" x="7894638" y="3724275"/>
          <p14:tracePt t="228731" x="8001000" y="3724275"/>
          <p14:tracePt t="228747" x="8062913" y="3724275"/>
          <p14:tracePt t="228763" x="8099425" y="3724275"/>
          <p14:tracePt t="228780" x="8108950" y="3724275"/>
          <p14:tracePt t="228786" x="8116888" y="3724275"/>
          <p14:tracePt t="228813" x="8143875" y="3724275"/>
          <p14:tracePt t="228831" x="8170863" y="3724275"/>
          <p14:tracePt t="228847" x="8224838" y="3724275"/>
          <p14:tracePt t="228863" x="8286750" y="3724275"/>
          <p14:tracePt t="228880" x="8340725" y="3724275"/>
          <p14:tracePt t="228897" x="8385175" y="3724275"/>
          <p14:tracePt t="228915" x="8447088" y="3724275"/>
          <p14:tracePt t="228932" x="8491538" y="3724275"/>
          <p14:tracePt t="228947" x="8537575" y="3724275"/>
          <p14:tracePt t="228964" x="8589963" y="3724275"/>
          <p14:tracePt t="228981" x="8643938" y="3724275"/>
          <p14:tracePt t="228997" x="8670925" y="3724275"/>
          <p14:tracePt t="229419" x="8653463" y="3724275"/>
          <p14:tracePt t="229427" x="8616950" y="3724275"/>
          <p14:tracePt t="229436" x="8589963" y="3724275"/>
          <p14:tracePt t="229451" x="8466138" y="3724275"/>
          <p14:tracePt t="229467" x="8277225" y="3724275"/>
          <p14:tracePt t="229483" x="8072438" y="3724275"/>
          <p14:tracePt t="229499" x="7875588" y="3724275"/>
          <p14:tracePt t="229516" x="7715250" y="3724275"/>
          <p14:tracePt t="229533" x="7599363" y="3724275"/>
          <p14:tracePt t="229550" x="7500938" y="3724275"/>
          <p14:tracePt t="229566" x="7429500" y="3724275"/>
          <p14:tracePt t="229583" x="7367588" y="3724275"/>
          <p14:tracePt t="229600" x="7304088" y="3724275"/>
          <p14:tracePt t="229616" x="7242175" y="3705225"/>
          <p14:tracePt t="229635" x="7205663" y="3697288"/>
          <p14:tracePt t="229724" x="7188200" y="3697288"/>
          <p14:tracePt t="229740" x="7170738" y="3697288"/>
          <p14:tracePt t="229748" x="7153275" y="3697288"/>
          <p14:tracePt t="229756" x="7126288" y="3697288"/>
          <p14:tracePt t="229768" x="7099300" y="3697288"/>
          <p14:tracePt t="229784" x="7054850" y="3697288"/>
          <p14:tracePt t="229789" x="7037388" y="3697288"/>
          <p14:tracePt t="229803" x="6983413" y="3697288"/>
          <p14:tracePt t="229818" x="6946900" y="3697288"/>
          <p14:tracePt t="229836" x="6840538" y="3697288"/>
          <p14:tracePt t="229851" x="6786563" y="3697288"/>
          <p14:tracePt t="229868" x="6759575" y="3697288"/>
          <p14:tracePt t="229884" x="6732588" y="3697288"/>
          <p14:tracePt t="229901" x="6724650" y="3697288"/>
          <p14:tracePt t="229918" x="6688138" y="3697288"/>
          <p14:tracePt t="229934" x="6670675" y="3687763"/>
          <p14:tracePt t="229951" x="6634163" y="3687763"/>
          <p14:tracePt t="230011" x="6634163" y="3679825"/>
          <p14:tracePt t="230028" x="6643688" y="3679825"/>
          <p14:tracePt t="230038" x="6670675" y="3679825"/>
          <p14:tracePt t="230052" x="6732588" y="3679825"/>
          <p14:tracePt t="230069" x="6840538" y="3679825"/>
          <p14:tracePt t="230085" x="6965950" y="3679825"/>
          <p14:tracePt t="230102" x="7081838" y="3679825"/>
          <p14:tracePt t="230120" x="7170738" y="3679825"/>
          <p14:tracePt t="230135" x="7197725" y="3679825"/>
          <p14:tracePt t="230219" x="7224713" y="3679825"/>
          <p14:tracePt t="230227" x="7232650" y="3679825"/>
          <p14:tracePt t="230238" x="7251700" y="3679825"/>
          <p14:tracePt t="230252" x="7259638" y="3679825"/>
          <p14:tracePt t="230300" x="7277100" y="3679825"/>
          <p14:tracePt t="230316" x="7286625" y="3679825"/>
          <p14:tracePt t="230324" x="7313613" y="3679825"/>
          <p14:tracePt t="230336" x="7331075" y="3679825"/>
          <p14:tracePt t="230352" x="7375525" y="3679825"/>
          <p14:tracePt t="230371" x="7466013" y="3679825"/>
          <p14:tracePt t="230388" x="7518400" y="3670300"/>
          <p14:tracePt t="230403" x="7581900" y="3670300"/>
          <p14:tracePt t="230421" x="7680325" y="3670300"/>
          <p14:tracePt t="230436" x="7804150" y="3670300"/>
          <p14:tracePt t="230453" x="7939088" y="3660775"/>
          <p14:tracePt t="230470" x="8027988" y="3660775"/>
          <p14:tracePt t="231832" x="8062913" y="3660775"/>
          <p14:tracePt t="231840" x="8072438" y="3660775"/>
          <p14:tracePt t="231863" x="8081963" y="3660775"/>
          <p14:tracePt t="231875" x="8089900" y="3660775"/>
          <p14:tracePt t="231896" x="8099425" y="3660775"/>
          <p14:tracePt t="231926" x="8089900" y="3670300"/>
          <p14:tracePt t="231944" x="8054975" y="3687763"/>
          <p14:tracePt t="231959" x="7991475" y="3714750"/>
          <p14:tracePt t="231976" x="7920038" y="3732213"/>
          <p14:tracePt t="231993" x="7875588" y="3732213"/>
          <p14:tracePt t="232010" x="7751763" y="3751263"/>
          <p14:tracePt t="232026" x="7653338" y="3759200"/>
          <p14:tracePt t="232043" x="7608888" y="3759200"/>
          <p14:tracePt t="232060" x="7572375" y="3759200"/>
          <p14:tracePt t="232076" x="7545388" y="3759200"/>
          <p14:tracePt t="232093" x="7527925" y="3759200"/>
          <p14:tracePt t="232095" x="7518400" y="3768725"/>
          <p14:tracePt t="232111" x="7500938" y="3768725"/>
          <p14:tracePt t="232127" x="7466013" y="3768725"/>
          <p14:tracePt t="232143" x="7412038" y="3768725"/>
          <p14:tracePt t="232160" x="7358063" y="3768725"/>
          <p14:tracePt t="232176" x="7296150" y="3768725"/>
          <p14:tracePt t="232193" x="7242175" y="3768725"/>
          <p14:tracePt t="232210" x="7205663" y="3768725"/>
          <p14:tracePt t="232227" x="7180263" y="3768725"/>
          <p14:tracePt t="232244" x="7143750" y="3768725"/>
          <p14:tracePt t="232260" x="7126288" y="3768725"/>
          <p14:tracePt t="232277" x="7108825" y="3768725"/>
          <p14:tracePt t="232327" x="7089775" y="3768725"/>
          <p14:tracePt t="232335" x="7081838" y="3768725"/>
          <p14:tracePt t="232360" x="7072313" y="3768725"/>
          <p14:tracePt t="232377" x="7062788" y="3768725"/>
          <p14:tracePt t="232384" x="7054850" y="3768725"/>
          <p14:tracePt t="232394" x="7054850" y="3759200"/>
          <p14:tracePt t="232411" x="7045325" y="3759200"/>
          <p14:tracePt t="232428" x="7045325" y="3751263"/>
          <p14:tracePt t="232444" x="7027863" y="3751263"/>
          <p14:tracePt t="232461" x="7018338" y="3751263"/>
          <p14:tracePt t="232479" x="7010400" y="3741738"/>
          <p14:tracePt t="232495" x="6983413" y="3741738"/>
          <p14:tracePt t="232511" x="6965950" y="3724275"/>
          <p14:tracePt t="232528" x="6938963" y="3714750"/>
          <p14:tracePt t="232545" x="6902450" y="3705225"/>
          <p14:tracePt t="232561" x="6875463" y="3697288"/>
          <p14:tracePt t="232578" x="6840538" y="3697288"/>
          <p14:tracePt t="232595" x="6840538" y="3687763"/>
          <p14:tracePt t="232628" x="6831013" y="3687763"/>
          <p14:tracePt t="232971" x="6823075" y="3687763"/>
          <p14:tracePt t="233492" x="6813550" y="3687763"/>
          <p14:tracePt t="233499" x="6804025" y="3687763"/>
          <p14:tracePt t="233732" x="6813550" y="3687763"/>
          <p14:tracePt t="233740" x="6823075" y="3687763"/>
          <p14:tracePt t="233749" x="6840538" y="3687763"/>
          <p14:tracePt t="233768" x="6911975" y="3687763"/>
          <p14:tracePt t="233781" x="7045325" y="3687763"/>
          <p14:tracePt t="233798" x="7224713" y="3687763"/>
          <p14:tracePt t="233817" x="7429500" y="3687763"/>
          <p14:tracePt t="233833" x="7589838" y="3687763"/>
          <p14:tracePt t="233851" x="7759700" y="3687763"/>
          <p14:tracePt t="233867" x="7823200" y="3679825"/>
          <p14:tracePt t="233883" x="7867650" y="3679825"/>
          <p14:tracePt t="233900" x="7894638" y="3670300"/>
          <p14:tracePt t="233917" x="7939088" y="3670300"/>
          <p14:tracePt t="233933" x="7983538" y="3670300"/>
          <p14:tracePt t="233950" x="8027988" y="3670300"/>
          <p14:tracePt t="233968" x="8045450" y="3670300"/>
          <p14:tracePt t="234773" x="8054975" y="3670300"/>
          <p14:tracePt t="235212" x="8062913" y="3670300"/>
          <p14:tracePt t="235228" x="8081963" y="3660775"/>
          <p14:tracePt t="235235" x="8099425" y="3660775"/>
          <p14:tracePt t="235243" x="8116888" y="3652838"/>
          <p14:tracePt t="235256" x="8126413" y="3652838"/>
          <p14:tracePt t="235272" x="8143875" y="3652838"/>
          <p14:tracePt t="235773" x="8134350" y="3652838"/>
          <p14:tracePt t="235780" x="8126413" y="3652838"/>
          <p14:tracePt t="235791" x="8108950" y="3652838"/>
          <p14:tracePt t="235872" x="8116888" y="3652838"/>
          <p14:tracePt t="235879" x="8153400" y="3652838"/>
          <p14:tracePt t="235891" x="8197850" y="3652838"/>
          <p14:tracePt t="235908" x="8269288" y="3652838"/>
          <p14:tracePt t="235925" x="8286750" y="3652838"/>
          <p14:tracePt t="236095" x="8286750" y="3660775"/>
          <p14:tracePt t="236103" x="8286750" y="3670300"/>
          <p14:tracePt t="236119" x="8286750" y="3679825"/>
          <p14:tracePt t="236129" x="8277225" y="3679825"/>
          <p14:tracePt t="236144" x="8259763" y="3705225"/>
          <p14:tracePt t="236159" x="8232775" y="3741738"/>
          <p14:tracePt t="236176" x="8153400" y="3759200"/>
          <p14:tracePt t="236193" x="8099425" y="3759200"/>
          <p14:tracePt t="236209" x="8037513" y="3768725"/>
          <p14:tracePt t="236226" x="7966075" y="3776663"/>
          <p14:tracePt t="236243" x="7912100" y="3786188"/>
          <p14:tracePt t="236260" x="7894638" y="3795713"/>
          <p14:tracePt t="236276" x="7875588" y="3795713"/>
          <p14:tracePt t="236282" x="7867650" y="3795713"/>
          <p14:tracePt t="236295" x="7840663" y="3795713"/>
          <p14:tracePt t="236311" x="7804150" y="3795713"/>
          <p14:tracePt t="236328" x="7751763" y="3803650"/>
          <p14:tracePt t="236344" x="7670800" y="3848100"/>
          <p14:tracePt t="236360" x="7589838" y="3867150"/>
          <p14:tracePt t="236377" x="7500938" y="3884613"/>
          <p14:tracePt t="236395" x="7429500" y="3911600"/>
          <p14:tracePt t="236410" x="7394575" y="3919538"/>
          <p14:tracePt t="236427" x="7358063" y="3938588"/>
          <p14:tracePt t="236444" x="7340600" y="3965575"/>
          <p14:tracePt t="236459" x="7286625" y="3990975"/>
          <p14:tracePt t="236476" x="7242175" y="4017963"/>
          <p14:tracePt t="236495" x="7215188" y="4044950"/>
          <p14:tracePt t="236511" x="7180263" y="4108450"/>
          <p14:tracePt t="236528" x="7161213" y="4152900"/>
          <p14:tracePt t="236544" x="7161213" y="4197350"/>
          <p14:tracePt t="236561" x="7161213" y="4224338"/>
          <p14:tracePt t="236577" x="7161213" y="4251325"/>
          <p14:tracePt t="236595" x="7161213" y="4268788"/>
          <p14:tracePt t="236611" x="7161213" y="4313238"/>
          <p14:tracePt t="236627" x="7170738" y="4330700"/>
          <p14:tracePt t="236644" x="7180263" y="4348163"/>
          <p14:tracePt t="236661" x="7180263" y="4357688"/>
          <p14:tracePt t="236679" x="7188200" y="4357688"/>
          <p14:tracePt t="236696" x="7188200" y="4375150"/>
          <p14:tracePt t="236712" x="7197725" y="4419600"/>
          <p14:tracePt t="236729" x="7205663" y="4473575"/>
          <p14:tracePt t="236745" x="7224713" y="4518025"/>
          <p14:tracePt t="236761" x="7242175" y="4598988"/>
          <p14:tracePt t="236778" x="7277100" y="4679950"/>
          <p14:tracePt t="236784" x="7296150" y="4732338"/>
          <p14:tracePt t="236796" x="7313613" y="4768850"/>
          <p14:tracePt t="236812" x="7323138" y="4840288"/>
          <p14:tracePt t="236828" x="7340600" y="4894263"/>
          <p14:tracePt t="236846" x="7340600" y="4919663"/>
          <p14:tracePt t="236864" x="7340600" y="4983163"/>
          <p14:tracePt t="236879" x="7340600" y="5000625"/>
          <p14:tracePt t="236896" x="7340600" y="5018088"/>
          <p14:tracePt t="236912" x="7340600" y="5027613"/>
          <p14:tracePt t="237024" x="7348538" y="5027613"/>
          <p14:tracePt t="237031" x="7358063" y="5027613"/>
          <p14:tracePt t="237120" x="7367588" y="5027613"/>
          <p14:tracePt t="237136" x="7375525" y="5027613"/>
          <p14:tracePt t="237143" x="7394575" y="5018088"/>
          <p14:tracePt t="237152" x="7419975" y="5018088"/>
          <p14:tracePt t="237163" x="7446963" y="5010150"/>
          <p14:tracePt t="237180" x="7510463" y="5000625"/>
          <p14:tracePt t="237196" x="7616825" y="4991100"/>
          <p14:tracePt t="237215" x="7831138" y="4991100"/>
          <p14:tracePt t="237231" x="7902575" y="4991100"/>
          <p14:tracePt t="237247" x="7947025" y="4991100"/>
          <p14:tracePt t="237264" x="7983538" y="4983163"/>
          <p14:tracePt t="237280" x="8027988" y="4973638"/>
          <p14:tracePt t="237286" x="8054975" y="4965700"/>
          <p14:tracePt t="237297" x="8072438" y="4956175"/>
          <p14:tracePt t="237314" x="8143875" y="4938713"/>
          <p14:tracePt t="237330" x="8224838" y="4919663"/>
          <p14:tracePt t="237347" x="8296275" y="4902200"/>
          <p14:tracePt t="237364" x="8358188" y="4894263"/>
          <p14:tracePt t="237381" x="8394700" y="4894263"/>
          <p14:tracePt t="237399" x="8412163" y="4875213"/>
          <p14:tracePt t="237415" x="8429625" y="4875213"/>
          <p14:tracePt t="237431" x="8456613" y="4875213"/>
          <p14:tracePt t="237448" x="8501063" y="4867275"/>
          <p14:tracePt t="237465" x="8562975" y="4857750"/>
          <p14:tracePt t="237481" x="8697913" y="4840288"/>
          <p14:tracePt t="237498" x="8875713" y="4822825"/>
          <p14:tracePt t="237514" x="9072563" y="4803775"/>
          <p14:tracePt t="237531" x="9180513" y="4786313"/>
          <p14:tracePt t="237548" x="9205913" y="4776788"/>
          <p14:tracePt t="237600" x="9215438" y="4776788"/>
          <p14:tracePt t="237608" x="9224963" y="4776788"/>
          <p14:tracePt t="237618" x="9232900" y="4776788"/>
          <p14:tracePt t="237630" x="9259888" y="4776788"/>
          <p14:tracePt t="237647" x="9277350" y="4776788"/>
          <p14:tracePt t="237665" x="9304338" y="4786313"/>
          <p14:tracePt t="237682" x="9331325" y="4786313"/>
          <p14:tracePt t="237698" x="9348788" y="4795838"/>
          <p14:tracePt t="237715" x="9367838" y="4803775"/>
          <p14:tracePt t="237732" x="9375775" y="4803775"/>
          <p14:tracePt t="237759" x="9385300" y="4803775"/>
          <p14:tracePt t="237771" x="9394825" y="4803775"/>
          <p14:tracePt t="237784" x="9402763" y="4803775"/>
          <p14:tracePt t="237802" x="9412288" y="4803775"/>
          <p14:tracePt t="237816" x="9420225" y="4803775"/>
          <p14:tracePt t="237833" x="9466263" y="4803775"/>
          <p14:tracePt t="237849" x="9528175" y="4803775"/>
          <p14:tracePt t="237866" x="9609138" y="4803775"/>
          <p14:tracePt t="237882" x="9715500" y="4813300"/>
          <p14:tracePt t="237900" x="9867900" y="4830763"/>
          <p14:tracePt t="237917" x="9983788" y="4840288"/>
          <p14:tracePt t="237933" x="10072688" y="4848225"/>
          <p14:tracePt t="237951" x="10117138" y="4867275"/>
          <p14:tracePt t="237967" x="10126663" y="4867275"/>
          <p14:tracePt t="237983" x="10144125" y="4867275"/>
          <p14:tracePt t="238111" x="10153650" y="4875213"/>
          <p14:tracePt t="238119" x="10144125" y="4875213"/>
          <p14:tracePt t="238134" x="10063163" y="4902200"/>
          <p14:tracePt t="238152" x="10018713" y="4902200"/>
          <p14:tracePt t="238167" x="9902825" y="4902200"/>
          <p14:tracePt t="238184" x="9698038" y="4902200"/>
          <p14:tracePt t="238201" x="9474200" y="4902200"/>
          <p14:tracePt t="238218" x="9259888" y="4902200"/>
          <p14:tracePt t="238234" x="9072563" y="4902200"/>
          <p14:tracePt t="238251" x="8902700" y="4902200"/>
          <p14:tracePt t="238267" x="8759825" y="4902200"/>
          <p14:tracePt t="238284" x="8616950" y="4902200"/>
          <p14:tracePt t="238291" x="8555038" y="4902200"/>
          <p14:tracePt t="238302" x="8429625" y="4894263"/>
          <p14:tracePt t="238316" x="8375650" y="4894263"/>
          <p14:tracePt t="238334" x="8242300" y="4894263"/>
          <p14:tracePt t="238350" x="8180388" y="4894263"/>
          <p14:tracePt t="238367" x="8126413" y="4894263"/>
          <p14:tracePt t="238383" x="8062913" y="4894263"/>
          <p14:tracePt t="238400" x="7991475" y="4894263"/>
          <p14:tracePt t="238418" x="7929563" y="4894263"/>
          <p14:tracePt t="238435" x="7894638" y="4894263"/>
          <p14:tracePt t="238451" x="7848600" y="4894263"/>
          <p14:tracePt t="238468" x="7823200" y="4894263"/>
          <p14:tracePt t="238486" x="7777163" y="4884738"/>
          <p14:tracePt t="238503" x="7697788" y="4884738"/>
          <p14:tracePt t="238520" x="7653338" y="4884738"/>
          <p14:tracePt t="238535" x="7616825" y="4884738"/>
          <p14:tracePt t="238552" x="7581900" y="4884738"/>
          <p14:tracePt t="238569" x="7572375" y="4875213"/>
          <p14:tracePt t="238585" x="7562850" y="4875213"/>
          <p14:tracePt t="238602" x="7545388" y="4875213"/>
          <p14:tracePt t="238620" x="7491413" y="4867275"/>
          <p14:tracePt t="238635" x="7429500" y="4867275"/>
          <p14:tracePt t="238652" x="7367588" y="4867275"/>
          <p14:tracePt t="238671" x="7313613" y="4867275"/>
          <p14:tracePt t="238687" x="7286625" y="4867275"/>
          <p14:tracePt t="238703" x="7277100" y="4867275"/>
          <p14:tracePt t="238721" x="7242175" y="4867275"/>
          <p14:tracePt t="238735" x="7197725" y="4867275"/>
          <p14:tracePt t="238751" x="7161213" y="4857750"/>
          <p14:tracePt t="238769" x="7116763" y="4857750"/>
          <p14:tracePt t="238786" x="7089775" y="4848225"/>
          <p14:tracePt t="238791" x="7081838" y="4848225"/>
          <p14:tracePt t="238816" x="7072313" y="4848225"/>
          <p14:tracePt t="238831" x="7062788" y="4848225"/>
          <p14:tracePt t="238840" x="7054850" y="4840288"/>
          <p14:tracePt t="238855" x="7018338" y="4830763"/>
          <p14:tracePt t="238871" x="6983413" y="4830763"/>
          <p14:tracePt t="238887" x="6938963" y="4830763"/>
          <p14:tracePt t="238903" x="6902450" y="4830763"/>
          <p14:tracePt t="238921" x="6875463" y="4830763"/>
          <p14:tracePt t="238955" x="6867525" y="4830763"/>
          <p14:tracePt t="239020" x="6858000" y="4830763"/>
          <p14:tracePt t="239059" x="6858000" y="4840288"/>
          <p14:tracePt t="239092" x="6858000" y="4848225"/>
          <p14:tracePt t="239108" x="6858000" y="4857750"/>
          <p14:tracePt t="239123" x="6858000" y="4875213"/>
          <p14:tracePt t="239140" x="6858000" y="4884738"/>
          <p14:tracePt t="239156" x="6858000" y="4894263"/>
          <p14:tracePt t="239164" x="6858000" y="4902200"/>
          <p14:tracePt t="239179" x="6858000" y="4911725"/>
          <p14:tracePt t="239299" x="6858000" y="4919663"/>
          <p14:tracePt t="239340" x="6875463" y="4919663"/>
          <p14:tracePt t="239347" x="6894513" y="4919663"/>
          <p14:tracePt t="239358" x="6911975" y="4919663"/>
          <p14:tracePt t="239372" x="6973888" y="4919663"/>
          <p14:tracePt t="239389" x="7054850" y="4919663"/>
          <p14:tracePt t="239405" x="7143750" y="4919663"/>
          <p14:tracePt t="239423" x="7224713" y="4884738"/>
          <p14:tracePt t="239439" x="7323138" y="4822825"/>
          <p14:tracePt t="239455" x="7419975" y="4732338"/>
          <p14:tracePt t="239472" x="7491413" y="4616450"/>
          <p14:tracePt t="239491" x="7554913" y="4429125"/>
          <p14:tracePt t="239507" x="7572375" y="4330700"/>
          <p14:tracePt t="239523" x="7581900" y="4241800"/>
          <p14:tracePt t="239540" x="7581900" y="4179888"/>
          <p14:tracePt t="239556" x="7581900" y="4125913"/>
          <p14:tracePt t="239573" x="7581900" y="4071938"/>
          <p14:tracePt t="239589" x="7581900" y="4017963"/>
          <p14:tracePt t="239606" x="7581900" y="3983038"/>
          <p14:tracePt t="239624" x="7562850" y="3956050"/>
          <p14:tracePt t="239640" x="7562850" y="3938588"/>
          <p14:tracePt t="239656" x="7554913" y="3919538"/>
          <p14:tracePt t="239675" x="7554913" y="3867150"/>
          <p14:tracePt t="239692" x="7545388" y="3822700"/>
          <p14:tracePt t="239707" x="7545388" y="3803650"/>
          <p14:tracePt t="239724" x="7545388" y="3776663"/>
          <p14:tracePt t="239741" x="7527925" y="3751263"/>
          <p14:tracePt t="239757" x="7527925" y="3741738"/>
          <p14:tracePt t="239773" x="7527925" y="3724275"/>
          <p14:tracePt t="239778" x="7510463" y="3714750"/>
          <p14:tracePt t="239807" x="7510463" y="3705225"/>
          <p14:tracePt t="239825" x="7500938" y="3697288"/>
          <p14:tracePt t="239859" x="7500938" y="3687763"/>
          <p14:tracePt t="239876" x="7491413" y="3679825"/>
          <p14:tracePt t="239883" x="7483475" y="3670300"/>
          <p14:tracePt t="239908" x="7483475" y="3660775"/>
          <p14:tracePt t="239924" x="7473950" y="3652838"/>
          <p14:tracePt t="239931" x="7473950" y="3643313"/>
          <p14:tracePt t="240724" x="7473950" y="3652838"/>
          <p14:tracePt t="240731" x="7473950" y="3660775"/>
          <p14:tracePt t="240744" x="7473950" y="3687763"/>
          <p14:tracePt t="240763" x="7473950" y="3840163"/>
          <p14:tracePt t="240779" x="7473950" y="4017963"/>
          <p14:tracePt t="240796" x="7500938" y="4232275"/>
          <p14:tracePt t="240811" x="7616825" y="4473575"/>
          <p14:tracePt t="240828" x="7848600" y="4714875"/>
          <p14:tracePt t="240845" x="8197850" y="4894263"/>
          <p14:tracePt t="240861" x="8572500" y="4965700"/>
          <p14:tracePt t="240878" x="8823325" y="5000625"/>
          <p14:tracePt t="240894" x="8912225" y="5000625"/>
          <p14:tracePt t="240964" x="8956675" y="5000625"/>
          <p14:tracePt t="240971" x="8966200" y="5000625"/>
          <p14:tracePt t="240981" x="9001125" y="5000625"/>
          <p14:tracePt t="240996" x="9072563" y="4983163"/>
          <p14:tracePt t="241012" x="9126538" y="4938713"/>
          <p14:tracePt t="241029" x="9188450" y="4894263"/>
          <p14:tracePt t="241046" x="9269413" y="4848225"/>
          <p14:tracePt t="241062" x="9348788" y="4813300"/>
          <p14:tracePt t="241079" x="9402763" y="4795838"/>
          <p14:tracePt t="241097" x="9439275" y="4776788"/>
          <p14:tracePt t="241112" x="9447213" y="4768850"/>
          <p14:tracePt t="241148" x="9466263" y="4768850"/>
          <p14:tracePt t="241203" x="9447213" y="4768850"/>
          <p14:tracePt t="241212" x="9429750" y="4768850"/>
          <p14:tracePt t="241219" x="9394825" y="4768850"/>
          <p14:tracePt t="241230" x="9331325" y="4768850"/>
          <p14:tracePt t="241246" x="9188450" y="4768850"/>
          <p14:tracePt t="241263" x="9045575" y="4768850"/>
          <p14:tracePt t="241280" x="8956675" y="4768850"/>
          <p14:tracePt t="241286" x="8947150" y="4768850"/>
          <p14:tracePt t="241298" x="8939213" y="4768850"/>
          <p14:tracePt t="241315" x="8885238" y="4795838"/>
          <p14:tracePt t="241331" x="8813800" y="4822825"/>
          <p14:tracePt t="241348" x="8751888" y="4840288"/>
          <p14:tracePt t="241363" x="8661400" y="4848225"/>
          <p14:tracePt t="241380" x="8589963" y="4867275"/>
          <p14:tracePt t="241398" x="8528050" y="4867275"/>
          <p14:tracePt t="241413" x="8456613" y="4867275"/>
          <p14:tracePt t="241430" x="8375650" y="4867275"/>
          <p14:tracePt t="241447" x="8313738" y="4867275"/>
          <p14:tracePt t="241463" x="8215313" y="4867275"/>
          <p14:tracePt t="241480" x="8116888" y="4867275"/>
          <p14:tracePt t="241498" x="7974013" y="4867275"/>
          <p14:tracePt t="241515" x="7894638" y="4867275"/>
          <p14:tracePt t="241531" x="7823200" y="4867275"/>
          <p14:tracePt t="241548" x="7751763" y="4867275"/>
          <p14:tracePt t="241564" x="7661275" y="4867275"/>
          <p14:tracePt t="241581" x="7616825" y="4867275"/>
          <p14:tracePt t="241731" x="7608888" y="4867275"/>
          <p14:tracePt t="241748" x="7608888" y="4875213"/>
          <p14:tracePt t="241764" x="7599363" y="4875213"/>
          <p14:tracePt t="241771" x="7599363" y="4884738"/>
          <p14:tracePt t="241782" x="7581900" y="4894263"/>
          <p14:tracePt t="241799" x="7518400" y="4911725"/>
          <p14:tracePt t="241815" x="7456488" y="4919663"/>
          <p14:tracePt t="241832" x="7412038" y="4929188"/>
          <p14:tracePt t="241851" x="7358063" y="4929188"/>
          <p14:tracePt t="241867" x="7340600" y="4938713"/>
          <p14:tracePt t="241884" x="7286625" y="4938713"/>
          <p14:tracePt t="241899" x="7224713" y="4956175"/>
          <p14:tracePt t="241915" x="7161213" y="4956175"/>
          <p14:tracePt t="241932" x="7116763" y="4956175"/>
          <p14:tracePt t="241949" x="7089775" y="4956175"/>
          <p14:tracePt t="241965" x="7072313" y="4956175"/>
          <p14:tracePt t="241982" x="7062788" y="4965700"/>
          <p14:tracePt t="242000" x="7037388" y="4965700"/>
          <p14:tracePt t="242016" x="7027863" y="4965700"/>
          <p14:tracePt t="242032" x="7000875" y="4965700"/>
          <p14:tracePt t="242050" x="6983413" y="4965700"/>
          <p14:tracePt t="242066" x="6965950" y="4965700"/>
          <p14:tracePt t="242083" x="6946900" y="4965700"/>
          <p14:tracePt t="242100" x="6938963" y="4965700"/>
          <p14:tracePt t="242116" x="6919913" y="4965700"/>
          <p14:tracePt t="242151" x="6911975" y="4965700"/>
          <p14:tracePt t="242183" x="6902450" y="4965700"/>
          <p14:tracePt t="242191" x="6894513" y="4965700"/>
          <p14:tracePt t="242202" x="6884988" y="4965700"/>
          <p14:tracePt t="242217" x="6867525" y="4965700"/>
          <p14:tracePt t="242233" x="6858000" y="4965700"/>
          <p14:tracePt t="242250" x="6840538" y="4965700"/>
          <p14:tracePt t="242267" x="6831013" y="4965700"/>
          <p14:tracePt t="242327" x="6823075" y="4965700"/>
          <p14:tracePt t="242360" x="6813550" y="4965700"/>
          <p14:tracePt t="242471" x="6804025" y="4965700"/>
          <p14:tracePt t="242679" x="6813550" y="4965700"/>
          <p14:tracePt t="242695" x="6823075" y="4965700"/>
          <p14:tracePt t="242720" x="6831013" y="4965700"/>
          <p14:tracePt t="242744" x="6840538" y="4965700"/>
          <p14:tracePt t="242759" x="6848475" y="4965700"/>
          <p14:tracePt t="242776" x="6858000" y="4965700"/>
          <p14:tracePt t="242799" x="6867525" y="4965700"/>
          <p14:tracePt t="242807" x="6884988" y="4965700"/>
          <p14:tracePt t="242819" x="6902450" y="4965700"/>
          <p14:tracePt t="242834" x="6946900" y="4965700"/>
          <p14:tracePt t="242851" x="7000875" y="4965700"/>
          <p14:tracePt t="242868" x="7062788" y="4956175"/>
          <p14:tracePt t="242884" x="7099300" y="4956175"/>
          <p14:tracePt t="242902" x="7134225" y="4946650"/>
          <p14:tracePt t="242918" x="7143750" y="4946650"/>
          <p14:tracePt t="243031" x="7153275" y="4946650"/>
          <p14:tracePt t="243039" x="7161213" y="4946650"/>
          <p14:tracePt t="243054" x="7197725" y="4946650"/>
          <p14:tracePt t="243072" x="7242175" y="4946650"/>
          <p14:tracePt t="243087" x="7286625" y="4946650"/>
          <p14:tracePt t="243104" x="7323138" y="4946650"/>
          <p14:tracePt t="243120" x="7358063" y="4946650"/>
          <p14:tracePt t="243137" x="7394575" y="4946650"/>
          <p14:tracePt t="243154" x="7412038" y="4946650"/>
          <p14:tracePt t="243170" x="7429500" y="4946650"/>
          <p14:tracePt t="243560" x="7456488" y="4946650"/>
          <p14:tracePt t="243575" x="7483475" y="4946650"/>
          <p14:tracePt t="243583" x="7518400" y="4946650"/>
          <p14:tracePt t="243592" x="7581900" y="4946650"/>
          <p14:tracePt t="243608" x="7732713" y="4946650"/>
          <p14:tracePt t="243624" x="7885113" y="4946650"/>
          <p14:tracePt t="243640" x="7974013" y="4946650"/>
          <p14:tracePt t="243656" x="8010525" y="4946650"/>
          <p14:tracePt t="243672" x="8027988" y="4938713"/>
          <p14:tracePt t="244176" x="8037513" y="4938713"/>
          <p14:tracePt t="244183" x="8045450" y="4938713"/>
          <p14:tracePt t="244194" x="8072438" y="4938713"/>
          <p14:tracePt t="244208" x="8180388" y="4938713"/>
          <p14:tracePt t="244225" x="8348663" y="4938713"/>
          <p14:tracePt t="244242" x="8501063" y="4938713"/>
          <p14:tracePt t="244258" x="8562975" y="4938713"/>
          <p14:tracePt t="244383" x="8589963" y="4938713"/>
          <p14:tracePt t="244392" x="8599488" y="4938713"/>
          <p14:tracePt t="244782" x="8616950" y="4929188"/>
          <p14:tracePt t="244790" x="8626475" y="4929188"/>
          <p14:tracePt t="244798" x="8653463" y="4929188"/>
          <p14:tracePt t="244808" x="8680450" y="4929188"/>
          <p14:tracePt t="244824" x="8715375" y="4929188"/>
          <p14:tracePt t="244926" x="8697913" y="4929188"/>
          <p14:tracePt t="244942" x="8661400" y="4929188"/>
          <p14:tracePt t="244950" x="8634413" y="4929188"/>
          <p14:tracePt t="244959" x="8616950" y="4929188"/>
          <p14:tracePt t="244975" x="8483600" y="4929188"/>
          <p14:tracePt t="244992" x="8251825" y="4929188"/>
          <p14:tracePt t="245009" x="8010525" y="4929188"/>
          <p14:tracePt t="245025" x="7813675" y="4929188"/>
          <p14:tracePt t="245042" x="7804150" y="4929188"/>
          <p14:tracePt t="245106" x="7796213" y="4929188"/>
          <p14:tracePt t="245114" x="7786688" y="4929188"/>
          <p14:tracePt t="245298" x="7796213" y="4929188"/>
          <p14:tracePt t="245305" x="7823200" y="4929188"/>
          <p14:tracePt t="245314" x="7858125" y="4938713"/>
          <p14:tracePt t="245326" x="7920038" y="4946650"/>
          <p14:tracePt t="245343" x="8116888" y="4956175"/>
          <p14:tracePt t="245360" x="8456613" y="4956175"/>
          <p14:tracePt t="245377" x="9197975" y="4965700"/>
          <p14:tracePt t="245394" x="9609138" y="4965700"/>
          <p14:tracePt t="245410" x="9929813" y="4973638"/>
          <p14:tracePt t="245427" x="10198100" y="5000625"/>
          <p14:tracePt t="245444" x="10420350" y="5018088"/>
          <p14:tracePt t="245460" x="10572750" y="5018088"/>
          <p14:tracePt t="245477" x="10634663" y="5018088"/>
          <p14:tracePt t="245538" x="10671175" y="5018088"/>
          <p14:tracePt t="245546" x="10688638" y="5018088"/>
          <p14:tracePt t="245554" x="10706100" y="5018088"/>
          <p14:tracePt t="245563" x="10725150" y="5018088"/>
          <p14:tracePt t="245578" x="10760075" y="5018088"/>
          <p14:tracePt t="245594" x="10814050" y="5010150"/>
          <p14:tracePt t="245611" x="10875963" y="5010150"/>
          <p14:tracePt t="245628" x="10991850" y="4991100"/>
          <p14:tracePt t="245646" x="11099800" y="4983163"/>
          <p14:tracePt t="245663" x="11180763" y="4973638"/>
          <p14:tracePt t="245764" x="11198225" y="4965700"/>
          <p14:tracePt t="245780" x="11215688" y="4965700"/>
          <p14:tracePt t="245795" x="11215688" y="4946650"/>
          <p14:tracePt t="245804" x="11225213" y="4946650"/>
          <p14:tracePt t="245814" x="11225213" y="4938713"/>
          <p14:tracePt t="245831" x="11225213" y="4919663"/>
          <p14:tracePt t="245848" x="11225213" y="4911725"/>
          <p14:tracePt t="245864" x="11225213" y="4884738"/>
          <p14:tracePt t="245883" x="11225213" y="4830763"/>
          <p14:tracePt t="245900" x="11215688" y="4786313"/>
          <p14:tracePt t="245916" x="11188700" y="4759325"/>
          <p14:tracePt t="245932" x="11171238" y="4724400"/>
          <p14:tracePt t="245948" x="11126788" y="4687888"/>
          <p14:tracePt t="245965" x="11090275" y="4660900"/>
          <p14:tracePt t="245982" x="11037888" y="4643438"/>
          <p14:tracePt t="245998" x="10983913" y="4625975"/>
          <p14:tracePt t="246015" x="10912475" y="4608513"/>
          <p14:tracePt t="246032" x="10814050" y="4581525"/>
          <p14:tracePt t="246049" x="10706100" y="4554538"/>
          <p14:tracePt t="246067" x="10528300" y="4527550"/>
          <p14:tracePt t="246084" x="10402888" y="4510088"/>
          <p14:tracePt t="246100" x="10296525" y="4491038"/>
          <p14:tracePt t="246116" x="10180638" y="4483100"/>
          <p14:tracePt t="246132" x="10072688" y="4483100"/>
          <p14:tracePt t="246149" x="9974263" y="4483100"/>
          <p14:tracePt t="246165" x="9867900" y="4483100"/>
          <p14:tracePt t="246183" x="9759950" y="4483100"/>
          <p14:tracePt t="246199" x="9653588" y="4483100"/>
          <p14:tracePt t="246216" x="9528175" y="4483100"/>
          <p14:tracePt t="246232" x="9402763" y="4483100"/>
          <p14:tracePt t="246251" x="9242425" y="4483100"/>
          <p14:tracePt t="246267" x="9197975" y="4483100"/>
          <p14:tracePt t="246284" x="9161463" y="4483100"/>
          <p14:tracePt t="246301" x="9134475" y="4483100"/>
          <p14:tracePt t="246306" x="9099550" y="4483100"/>
          <p14:tracePt t="246318" x="9082088" y="4483100"/>
          <p14:tracePt t="246333" x="9001125" y="4491038"/>
          <p14:tracePt t="246350" x="8956675" y="4491038"/>
          <p14:tracePt t="246366" x="8885238" y="4500563"/>
          <p14:tracePt t="246384" x="8831263" y="4510088"/>
          <p14:tracePt t="246400" x="8804275" y="4518025"/>
          <p14:tracePt t="246436" x="8804275" y="4527550"/>
          <p14:tracePt t="246448" x="8796338" y="4527550"/>
          <p14:tracePt t="246464" x="8777288" y="4545013"/>
          <p14:tracePt t="246481" x="8732838" y="4589463"/>
          <p14:tracePt t="246498" x="8715375" y="4625975"/>
          <p14:tracePt t="246514" x="8705850" y="4652963"/>
          <p14:tracePt t="246531" x="8705850" y="4687888"/>
          <p14:tracePt t="246548" x="8705850" y="4741863"/>
          <p14:tracePt t="246565" x="8705850" y="4768850"/>
          <p14:tracePt t="246581" x="8705850" y="4786313"/>
          <p14:tracePt t="246598" x="8705850" y="4803775"/>
          <p14:tracePt t="246615" x="8705850" y="4822825"/>
          <p14:tracePt t="246632" x="8715375" y="4840288"/>
          <p14:tracePt t="246651" x="8724900" y="4857750"/>
          <p14:tracePt t="246667" x="8742363" y="4875213"/>
          <p14:tracePt t="246685" x="8759825" y="4884738"/>
          <p14:tracePt t="246701" x="8769350" y="4894263"/>
          <p14:tracePt t="246717" x="8777288" y="4902200"/>
          <p14:tracePt t="246734" x="8777288" y="4919663"/>
          <p14:tracePt t="246751" x="8796338" y="4938713"/>
          <p14:tracePt t="246767" x="8813800" y="4946650"/>
          <p14:tracePt t="246787" x="8858250" y="4965700"/>
          <p14:tracePt t="246803" x="8912225" y="4991100"/>
          <p14:tracePt t="246819" x="8991600" y="5010150"/>
          <p14:tracePt t="246835" x="9090025" y="5027613"/>
          <p14:tracePt t="246852" x="9170988" y="5062538"/>
          <p14:tracePt t="246868" x="9251950" y="5081588"/>
          <p14:tracePt t="246885" x="9340850" y="5108575"/>
          <p14:tracePt t="246901" x="9474200" y="5133975"/>
          <p14:tracePt t="246918" x="9644063" y="5153025"/>
          <p14:tracePt t="246935" x="9804400" y="5170488"/>
          <p14:tracePt t="246952" x="9929813" y="5180013"/>
          <p14:tracePt t="246968" x="10055225" y="5180013"/>
          <p14:tracePt t="246986" x="10188575" y="5180013"/>
          <p14:tracePt t="247003" x="10252075" y="5180013"/>
          <p14:tracePt t="247019" x="10323513" y="5180013"/>
          <p14:tracePt t="247036" x="10420350" y="5180013"/>
          <p14:tracePt t="247052" x="10528300" y="5180013"/>
          <p14:tracePt t="247069" x="10661650" y="5180013"/>
          <p14:tracePt t="247086" x="10796588" y="5180013"/>
          <p14:tracePt t="247102" x="10902950" y="5160963"/>
          <p14:tracePt t="247120" x="10966450" y="5153025"/>
          <p14:tracePt t="247136" x="10991850" y="5143500"/>
          <p14:tracePt t="247153" x="11028363" y="5126038"/>
          <p14:tracePt t="247171" x="11045825" y="5099050"/>
          <p14:tracePt t="247187" x="11055350" y="5089525"/>
          <p14:tracePt t="247203" x="11055350" y="5081588"/>
          <p14:tracePt t="247220" x="11063288" y="5072063"/>
          <p14:tracePt t="247236" x="11072813" y="5045075"/>
          <p14:tracePt t="247253" x="11072813" y="5010150"/>
          <p14:tracePt t="247270" x="11082338" y="4991100"/>
          <p14:tracePt t="247287" x="11082338" y="4973638"/>
          <p14:tracePt t="247303" x="11082338" y="4929188"/>
          <p14:tracePt t="247320" x="11082338" y="4894263"/>
          <p14:tracePt t="247337" x="11082338" y="4848225"/>
          <p14:tracePt t="247354" x="11082338" y="4813300"/>
          <p14:tracePt t="247371" x="11082338" y="4786313"/>
          <p14:tracePt t="247387" x="11072813" y="4759325"/>
          <p14:tracePt t="247403" x="11055350" y="4732338"/>
          <p14:tracePt t="247422" x="11028363" y="4697413"/>
          <p14:tracePt t="247437" x="11001375" y="4687888"/>
          <p14:tracePt t="247452" x="10966450" y="4670425"/>
          <p14:tracePt t="247468" x="10947400" y="4643438"/>
          <p14:tracePt t="247485" x="10920413" y="4625975"/>
          <p14:tracePt t="247502" x="10902950" y="4608513"/>
          <p14:tracePt t="247519" x="10885488" y="4589463"/>
          <p14:tracePt t="247535" x="10858500" y="4581525"/>
          <p14:tracePt t="247555" x="10823575" y="4562475"/>
          <p14:tracePt t="247571" x="10777538" y="4545013"/>
          <p14:tracePt t="247588" x="10752138" y="4545013"/>
          <p14:tracePt t="247604" x="10725150" y="4537075"/>
          <p14:tracePt t="247621" x="10706100" y="4527550"/>
          <p14:tracePt t="247638" x="10680700" y="4527550"/>
          <p14:tracePt t="247655" x="10671175" y="4527550"/>
          <p14:tracePt t="247671" x="10653713" y="4518025"/>
          <p14:tracePt t="247688" x="10634663" y="4518025"/>
          <p14:tracePt t="247705" x="10572750" y="4510088"/>
          <p14:tracePt t="247723" x="10501313" y="4510088"/>
          <p14:tracePt t="247740" x="10439400" y="4510088"/>
          <p14:tracePt t="247755" x="10375900" y="4500563"/>
          <p14:tracePt t="247772" x="10323513" y="4500563"/>
          <p14:tracePt t="247789" x="10296525" y="4500563"/>
          <p14:tracePt t="247805" x="10260013" y="4500563"/>
          <p14:tracePt t="247822" x="10206038" y="4500563"/>
          <p14:tracePt t="247827" x="10188575" y="4500563"/>
          <p14:tracePt t="247839" x="10171113" y="4500563"/>
          <p14:tracePt t="247856" x="10117138" y="4500563"/>
          <p14:tracePt t="247872" x="10028238" y="4500563"/>
          <p14:tracePt t="247891" x="9831388" y="4500563"/>
          <p14:tracePt t="247907" x="9698038" y="4500563"/>
          <p14:tracePt t="247924" x="9609138" y="4500563"/>
          <p14:tracePt t="247939" x="9590088" y="4500563"/>
          <p14:tracePt t="247956" x="9563100" y="4510088"/>
          <p14:tracePt t="247972" x="9518650" y="4537075"/>
          <p14:tracePt t="247990" x="9447213" y="4562475"/>
          <p14:tracePt t="248006" x="9385300" y="4589463"/>
          <p14:tracePt t="248022" x="9313863" y="4625975"/>
          <p14:tracePt t="248039" x="9269413" y="4633913"/>
          <p14:tracePt t="248056" x="9242425" y="4652963"/>
          <p14:tracePt t="248074" x="9215438" y="4660900"/>
          <p14:tracePt t="248091" x="9197975" y="4660900"/>
          <p14:tracePt t="248108" x="9180513" y="4679950"/>
          <p14:tracePt t="248123" x="9117013" y="4714875"/>
          <p14:tracePt t="248140" x="9109075" y="4714875"/>
          <p14:tracePt t="248156" x="9055100" y="4741863"/>
          <p14:tracePt t="248174" x="8974138" y="4768850"/>
          <p14:tracePt t="248191" x="8966200" y="4776788"/>
          <p14:tracePt t="248207" x="8929688" y="4803775"/>
          <p14:tracePt t="248224" x="8912225" y="4813300"/>
          <p14:tracePt t="248240" x="8885238" y="4822825"/>
          <p14:tracePt t="248257" x="8858250" y="4840288"/>
          <p14:tracePt t="248291" x="8831263" y="4848225"/>
          <p14:tracePt t="248307" x="8823325" y="4848225"/>
          <p14:tracePt t="248324" x="8823325" y="4857750"/>
          <p14:tracePt t="248342" x="8823325" y="4875213"/>
          <p14:tracePt t="248359" x="8823325" y="4902200"/>
          <p14:tracePt t="248375" x="8823325" y="4938713"/>
          <p14:tracePt t="248391" x="8831263" y="4973638"/>
          <p14:tracePt t="248407" x="8858250" y="5018088"/>
          <p14:tracePt t="248426" x="8885238" y="5054600"/>
          <p14:tracePt t="248441" x="8920163" y="5081588"/>
          <p14:tracePt t="248458" x="8956675" y="5099050"/>
          <p14:tracePt t="248474" x="9018588" y="5133975"/>
          <p14:tracePt t="248492" x="9082088" y="5153025"/>
          <p14:tracePt t="248508" x="9144000" y="5170488"/>
          <p14:tracePt t="248525" x="9232900" y="5197475"/>
          <p14:tracePt t="248526" x="9286875" y="5197475"/>
          <p14:tracePt t="248543" x="9394825" y="5214938"/>
          <p14:tracePt t="248559" x="9483725" y="5214938"/>
          <p14:tracePt t="248575" x="9582150" y="5214938"/>
          <p14:tracePt t="248592" x="9653588" y="5214938"/>
          <p14:tracePt t="248608" x="9725025" y="5214938"/>
          <p14:tracePt t="248625" x="9804400" y="5214938"/>
          <p14:tracePt t="248642" x="9875838" y="5214938"/>
          <p14:tracePt t="248659" x="9939338" y="5205413"/>
          <p14:tracePt t="248675" x="9983788" y="5197475"/>
          <p14:tracePt t="248692" x="10028238" y="5197475"/>
          <p14:tracePt t="248710" x="10153650" y="5180013"/>
          <p14:tracePt t="248727" x="10242550" y="5170488"/>
          <p14:tracePt t="248743" x="10340975" y="5160963"/>
          <p14:tracePt t="248759" x="10466388" y="5160963"/>
          <p14:tracePt t="248776" x="10572750" y="5153025"/>
          <p14:tracePt t="248793" x="10671175" y="5133975"/>
          <p14:tracePt t="248809" x="10725150" y="5116513"/>
          <p14:tracePt t="248814" x="10752138" y="5108575"/>
          <p14:tracePt t="248826" x="10760075" y="5108575"/>
          <p14:tracePt t="248843" x="10777538" y="5099050"/>
          <p14:tracePt t="248860" x="10796588" y="5089525"/>
          <p14:tracePt t="248876" x="10823575" y="5062538"/>
          <p14:tracePt t="248894" x="10831513" y="5054600"/>
          <p14:tracePt t="248911" x="10831513" y="5027613"/>
          <p14:tracePt t="248928" x="10831513" y="5018088"/>
          <p14:tracePt t="248943" x="10841038" y="5010150"/>
          <p14:tracePt t="248960" x="10848975" y="5000625"/>
          <p14:tracePt t="248976" x="10858500" y="4973638"/>
          <p14:tracePt t="248994" x="10868025" y="4965700"/>
          <p14:tracePt t="249010" x="10868025" y="4946650"/>
          <p14:tracePt t="249027" x="10875963" y="4929188"/>
          <p14:tracePt t="249044" x="10875963" y="4884738"/>
          <p14:tracePt t="249061" x="10875963" y="4857750"/>
          <p14:tracePt t="249077" x="10875963" y="4830763"/>
          <p14:tracePt t="249095" x="10875963" y="4759325"/>
          <p14:tracePt t="249111" x="10875963" y="4724400"/>
          <p14:tracePt t="249127" x="10848975" y="4687888"/>
          <p14:tracePt t="249144" x="10848975" y="4652963"/>
          <p14:tracePt t="249161" x="10823575" y="4625975"/>
          <p14:tracePt t="249177" x="10804525" y="4598988"/>
          <p14:tracePt t="249194" x="10787063" y="4572000"/>
          <p14:tracePt t="249211" x="10769600" y="4562475"/>
          <p14:tracePt t="249227" x="10733088" y="4537075"/>
          <p14:tracePt t="249244" x="10698163" y="4527550"/>
          <p14:tracePt t="249262" x="10644188" y="4510088"/>
          <p14:tracePt t="249279" x="10572750" y="4473575"/>
          <p14:tracePt t="249295" x="10518775" y="4456113"/>
          <p14:tracePt t="249311" x="10429875" y="4438650"/>
          <p14:tracePt t="249328" x="10340975" y="4419600"/>
          <p14:tracePt t="249345" x="10252075" y="4402138"/>
          <p14:tracePt t="249362" x="10161588" y="4402138"/>
          <p14:tracePt t="249379" x="10063163" y="4402138"/>
          <p14:tracePt t="249395" x="9983788" y="4402138"/>
          <p14:tracePt t="249411" x="9875838" y="4402138"/>
          <p14:tracePt t="249431" x="9705975" y="4402138"/>
          <p14:tracePt t="249447" x="9572625" y="4402138"/>
          <p14:tracePt t="249463" x="9456738" y="4411663"/>
          <p14:tracePt t="249479" x="9358313" y="4419600"/>
          <p14:tracePt t="249496" x="9286875" y="4419600"/>
          <p14:tracePt t="249512" x="9188450" y="4419600"/>
          <p14:tracePt t="249529" x="9117013" y="4429125"/>
          <p14:tracePt t="249546" x="9055100" y="4438650"/>
          <p14:tracePt t="249562" x="8983663" y="4446588"/>
          <p14:tracePt t="249579" x="8920163" y="4456113"/>
          <p14:tracePt t="249596" x="8858250" y="4473575"/>
          <p14:tracePt t="249612" x="8823325" y="4491038"/>
          <p14:tracePt t="249631" x="8786813" y="4518025"/>
          <p14:tracePt t="249647" x="8777288" y="4527550"/>
          <p14:tracePt t="249663" x="8742363" y="4537075"/>
          <p14:tracePt t="249679" x="8715375" y="4554538"/>
          <p14:tracePt t="249696" x="8697913" y="4572000"/>
          <p14:tracePt t="249713" x="8680450" y="4589463"/>
          <p14:tracePt t="249730" x="8670925" y="4598988"/>
          <p14:tracePt t="249746" x="8661400" y="4616450"/>
          <p14:tracePt t="249763" x="8653463" y="4625975"/>
          <p14:tracePt t="249780" x="8643938" y="4643438"/>
          <p14:tracePt t="249799" x="8634413" y="4670425"/>
          <p14:tracePt t="249816" x="8634413" y="4687888"/>
          <p14:tracePt t="249833" x="8634413" y="4697413"/>
          <p14:tracePt t="249848" x="8634413" y="4714875"/>
          <p14:tracePt t="249864" x="8634413" y="4724400"/>
          <p14:tracePt t="249880" x="8634413" y="4741863"/>
          <p14:tracePt t="249897" x="8643938" y="4768850"/>
          <p14:tracePt t="249913" x="8653463" y="4786313"/>
          <p14:tracePt t="249932" x="8653463" y="4795838"/>
          <p14:tracePt t="249947" x="8661400" y="4803775"/>
          <p14:tracePt t="249964" x="8688388" y="4822825"/>
          <p14:tracePt t="249980" x="8697913" y="4840288"/>
          <p14:tracePt t="249999" x="8715375" y="4867275"/>
          <p14:tracePt t="250015" x="8732838" y="4867275"/>
          <p14:tracePt t="250031" x="8751888" y="4884738"/>
          <p14:tracePt t="250048" x="8769350" y="4884738"/>
          <p14:tracePt t="250064" x="8804275" y="4902200"/>
          <p14:tracePt t="250081" x="8840788" y="4911725"/>
          <p14:tracePt t="250098" x="8894763" y="4929188"/>
          <p14:tracePt t="250114" x="8939213" y="4938713"/>
          <p14:tracePt t="250131" x="8966200" y="4946650"/>
          <p14:tracePt t="250148" x="8974138" y="4946650"/>
          <p14:tracePt t="250168" x="8983663" y="4946650"/>
          <p14:tracePt t="250959" x="8991600" y="4946650"/>
          <p14:tracePt t="250984" x="9001125" y="4946650"/>
          <p14:tracePt t="250991" x="9010650" y="4946650"/>
          <p14:tracePt t="251002" x="9018588" y="4946650"/>
          <p14:tracePt t="251019" x="9028113" y="4946650"/>
          <p14:tracePt t="251036" x="9045575" y="4946650"/>
          <p14:tracePt t="251052" x="9072563" y="4946650"/>
          <p14:tracePt t="251071" x="9109075" y="4965700"/>
          <p14:tracePt t="251102" x="9126538" y="4965700"/>
          <p14:tracePt t="251119" x="9153525" y="4983163"/>
          <p14:tracePt t="251136" x="9180513" y="4991100"/>
          <p14:tracePt t="251152" x="9215438" y="5000625"/>
          <p14:tracePt t="251171" x="9251950" y="5010150"/>
          <p14:tracePt t="251187" x="9269413" y="5010150"/>
          <p14:tracePt t="251203" x="9313863" y="5018088"/>
          <p14:tracePt t="251220" x="9367838" y="5027613"/>
          <p14:tracePt t="251236" x="9429750" y="5027613"/>
          <p14:tracePt t="251253" x="9501188" y="5027613"/>
          <p14:tracePt t="251270" x="9555163" y="5027613"/>
          <p14:tracePt t="251286" x="9634538" y="5027613"/>
          <p14:tracePt t="251303" x="9715500" y="5027613"/>
          <p14:tracePt t="251320" x="9777413" y="5027613"/>
          <p14:tracePt t="251326" x="9796463" y="5027613"/>
          <p14:tracePt t="251336" x="9804400" y="5027613"/>
          <p14:tracePt t="251355" x="9831388" y="5027613"/>
          <p14:tracePt t="251523" x="9840913" y="5027613"/>
          <p14:tracePt t="251531" x="9858375" y="5018088"/>
          <p14:tracePt t="251556" x="9867900" y="5018088"/>
          <p14:tracePt t="251572" x="9875838" y="5010150"/>
          <p14:tracePt t="251579" x="9885363" y="5010150"/>
          <p14:tracePt t="251590" x="9902825" y="5000625"/>
          <p14:tracePt t="251605" x="9920288" y="4983163"/>
          <p14:tracePt t="251621" x="9929813" y="4973638"/>
          <p14:tracePt t="251748" x="9939338" y="4965700"/>
          <p14:tracePt t="252579" x="9939338" y="4983163"/>
          <p14:tracePt t="252587" x="9920288" y="5000625"/>
          <p14:tracePt t="252596" x="9920288" y="5010150"/>
          <p14:tracePt t="252608" x="9885363" y="5037138"/>
          <p14:tracePt t="252626" x="9823450" y="5089525"/>
          <p14:tracePt t="252644" x="9705975" y="5170488"/>
          <p14:tracePt t="252660" x="9634538" y="5214938"/>
          <p14:tracePt t="252675" x="9528175" y="5286375"/>
          <p14:tracePt t="252693" x="9412288" y="5340350"/>
          <p14:tracePt t="252709" x="9304338" y="5402263"/>
          <p14:tracePt t="252725" x="9188450" y="5456238"/>
          <p14:tracePt t="252742" x="9082088" y="5500688"/>
          <p14:tracePt t="252759" x="8983663" y="5527675"/>
          <p14:tracePt t="252775" x="8912225" y="5554663"/>
          <p14:tracePt t="252794" x="8848725" y="5562600"/>
          <p14:tracePt t="252811" x="8813800" y="5562600"/>
          <p14:tracePt t="252827" x="8777288" y="5562600"/>
          <p14:tracePt t="252844" x="8705850" y="5562600"/>
          <p14:tracePt t="252860" x="8661400" y="5554663"/>
          <p14:tracePt t="252876" x="8582025" y="5527675"/>
          <p14:tracePt t="252893" x="8518525" y="5491163"/>
          <p14:tracePt t="252910" x="8420100" y="5456238"/>
          <p14:tracePt t="252926" x="8340725" y="5402263"/>
          <p14:tracePt t="252944" x="8259763" y="5348288"/>
          <p14:tracePt t="252962" x="8134350" y="5259388"/>
          <p14:tracePt t="252976" x="8099425" y="5224463"/>
          <p14:tracePt t="252995" x="7956550" y="5133975"/>
          <p14:tracePt t="253011" x="7867650" y="5081588"/>
          <p14:tracePt t="253027" x="7769225" y="5037138"/>
          <p14:tracePt t="253044" x="7688263" y="5000625"/>
          <p14:tracePt t="253060" x="7616825" y="4956175"/>
          <p14:tracePt t="253077" x="7537450" y="4919663"/>
          <p14:tracePt t="253094" x="7446963" y="4867275"/>
          <p14:tracePt t="253110" x="7394575" y="4830763"/>
          <p14:tracePt t="253126" x="7375525" y="4813300"/>
          <p14:tracePt t="253145" x="7367588" y="4803775"/>
          <p14:tracePt t="253160" x="7358063" y="4786313"/>
          <p14:tracePt t="253179" x="7340600" y="4732338"/>
          <p14:tracePt t="253195" x="7331075" y="4697413"/>
          <p14:tracePt t="253211" x="7313613" y="4643438"/>
          <p14:tracePt t="253227" x="7304088" y="4608513"/>
          <p14:tracePt t="253244" x="7304088" y="4562475"/>
          <p14:tracePt t="253262" x="7296150" y="4518025"/>
          <p14:tracePt t="253277" x="7296150" y="4456113"/>
          <p14:tracePt t="253295" x="7286625" y="4384675"/>
          <p14:tracePt t="253311" x="7286625" y="4303713"/>
          <p14:tracePt t="253327" x="7286625" y="4241800"/>
          <p14:tracePt t="253346" x="7323138" y="4125913"/>
          <p14:tracePt t="253363" x="7348538" y="4071938"/>
          <p14:tracePt t="253379" x="7375525" y="4010025"/>
          <p14:tracePt t="253395" x="7385050" y="3983038"/>
          <p14:tracePt t="253411" x="7402513" y="3946525"/>
          <p14:tracePt t="253428" x="7402513" y="3911600"/>
          <p14:tracePt t="253445" x="7412038" y="3867150"/>
          <p14:tracePt t="253461" x="7419975" y="3822700"/>
          <p14:tracePt t="253478" x="7439025" y="3795713"/>
          <p14:tracePt t="253496" x="7446963" y="3768725"/>
          <p14:tracePt t="253512" x="7446963" y="3759200"/>
          <p14:tracePt t="253528" x="7456488" y="3751263"/>
          <p14:tracePt t="253547" x="7473950" y="3732213"/>
          <p14:tracePt t="253564" x="7483475" y="3724275"/>
          <p14:tracePt t="253579" x="7491413" y="3714750"/>
          <p14:tracePt t="253596" x="7518400" y="3687763"/>
          <p14:tracePt t="253612" x="7527925" y="3679825"/>
          <p14:tracePt t="253629" x="7545388" y="3660775"/>
          <p14:tracePt t="253646" x="7572375" y="3652838"/>
          <p14:tracePt t="253679" x="7581900" y="3643313"/>
          <p14:tracePt t="253803" x="7589838" y="3643313"/>
          <p14:tracePt t="253884" x="7589838" y="3652838"/>
          <p14:tracePt t="253892" x="7581900" y="3670300"/>
          <p14:tracePt t="253900" x="7581900" y="3679825"/>
          <p14:tracePt t="253914" x="7562850" y="3697288"/>
          <p14:tracePt t="253931" x="7545388" y="3714750"/>
          <p14:tracePt t="253948" x="7510463" y="3741738"/>
          <p14:tracePt t="253963" x="7446963" y="3759200"/>
          <p14:tracePt t="253980" x="7394575" y="3768725"/>
          <p14:tracePt t="253997" x="7340600" y="3786188"/>
          <p14:tracePt t="254013" x="7313613" y="3786188"/>
          <p14:tracePt t="254030" x="7286625" y="3786188"/>
          <p14:tracePt t="254047" x="7277100" y="3786188"/>
          <p14:tracePt t="254295" x="7286625" y="3786188"/>
          <p14:tracePt t="254303" x="7313613" y="3786188"/>
          <p14:tracePt t="254315" x="7358063" y="3786188"/>
          <p14:tracePt t="254332" x="7439025" y="3786188"/>
          <p14:tracePt t="254338" x="7473950" y="3786188"/>
          <p14:tracePt t="254348" x="7500938" y="3786188"/>
          <p14:tracePt t="254367" x="7572375" y="3786188"/>
          <p14:tracePt t="254380" x="7581900" y="3786188"/>
          <p14:tracePt t="254464" x="7589838" y="3786188"/>
          <p14:tracePt t="254471" x="7608888" y="3786188"/>
          <p14:tracePt t="254482" x="7626350" y="3786188"/>
          <p14:tracePt t="254499" x="7680325" y="3786188"/>
          <p14:tracePt t="254515" x="7732713" y="3786188"/>
          <p14:tracePt t="254532" x="7759700" y="3786188"/>
          <p14:tracePt t="254549" x="7786688" y="3786188"/>
          <p14:tracePt t="254568" x="7804150" y="3786188"/>
          <p14:tracePt t="254583" x="7813675" y="3786188"/>
          <p14:tracePt t="254600" x="7831138" y="3786188"/>
          <p14:tracePt t="254616" x="7858125" y="3786188"/>
          <p14:tracePt t="254633" x="7912100" y="3786188"/>
          <p14:tracePt t="254650" x="7956550" y="3786188"/>
          <p14:tracePt t="254667" x="8010525" y="3776663"/>
          <p14:tracePt t="254683" x="8062913" y="3768725"/>
          <p14:tracePt t="254700" x="8126413" y="3768725"/>
          <p14:tracePt t="254716" x="8188325" y="3768725"/>
          <p14:tracePt t="254719" x="8215313" y="3768725"/>
          <p14:tracePt t="254734" x="8277225" y="3768725"/>
          <p14:tracePt t="254751" x="8313738" y="3768725"/>
          <p14:tracePt t="254768" x="8348663" y="3768725"/>
          <p14:tracePt t="254784" x="8367713" y="3768725"/>
          <p14:tracePt t="254800" x="8394700" y="3768725"/>
          <p14:tracePt t="254817" x="8420100" y="3768725"/>
          <p14:tracePt t="254834" x="8456613" y="3768725"/>
          <p14:tracePt t="254839" x="8466138" y="3759200"/>
          <p14:tracePt t="254851" x="8474075" y="3759200"/>
          <p14:tracePt t="254868" x="8501063" y="3751263"/>
          <p14:tracePt t="254884" x="8528050" y="3741738"/>
          <p14:tracePt t="254901" x="8537575" y="3741738"/>
          <p14:tracePt t="254935" x="8555038" y="3732213"/>
          <p14:tracePt t="254975" x="8562975" y="3732213"/>
          <p14:tracePt t="254991" x="8572500" y="3732213"/>
          <p14:tracePt t="255007" x="8582025" y="3732213"/>
          <p14:tracePt t="255023" x="8589963" y="3732213"/>
          <p14:tracePt t="255034" x="8589963" y="3724275"/>
          <p14:tracePt t="255051" x="8616950" y="3714750"/>
          <p14:tracePt t="255084" x="8626475" y="3714750"/>
          <p14:tracePt t="256119" x="8609013" y="3714750"/>
          <p14:tracePt t="256127" x="8589963" y="3714750"/>
          <p14:tracePt t="256139" x="8572500" y="3714750"/>
          <p14:tracePt t="256156" x="8518525" y="3714750"/>
          <p14:tracePt t="256172" x="8491538" y="3714750"/>
          <p14:tracePt t="256191" x="8429625" y="3697288"/>
          <p14:tracePt t="256207" x="8375650" y="3697288"/>
          <p14:tracePt t="256223" x="8323263" y="3697288"/>
          <p14:tracePt t="256239" x="8224838" y="3697288"/>
          <p14:tracePt t="256256" x="8108950" y="3697288"/>
          <p14:tracePt t="256273" x="8018463" y="3697288"/>
          <p14:tracePt t="256289" x="8001000" y="3697288"/>
          <p14:tracePt t="256307" x="7983538" y="3697288"/>
          <p14:tracePt t="256323" x="7956550" y="3697288"/>
          <p14:tracePt t="256340" x="7920038" y="3687763"/>
          <p14:tracePt t="256356" x="7875588" y="3687763"/>
          <p14:tracePt t="256363" x="7858125" y="3687763"/>
          <p14:tracePt t="256375" x="7813675" y="3687763"/>
          <p14:tracePt t="256391" x="7786688" y="3687763"/>
          <p14:tracePt t="256407" x="7777163" y="3687763"/>
          <p14:tracePt t="256868" x="7769225" y="3687763"/>
          <p14:tracePt t="256883" x="7759700" y="3687763"/>
          <p14:tracePt t="256894" x="7751763" y="3687763"/>
          <p14:tracePt t="256909" x="7742238" y="3687763"/>
          <p14:tracePt t="256925" x="7724775" y="3687763"/>
          <p14:tracePt t="256942" x="7697788" y="3687763"/>
          <p14:tracePt t="256959" x="7688263" y="3687763"/>
          <p14:tracePt t="256976" x="7680325" y="3687763"/>
          <p14:tracePt t="256992" x="7670800" y="3687763"/>
          <p14:tracePt t="257011" x="7643813" y="3687763"/>
          <p14:tracePt t="257027" x="7616825" y="3687763"/>
          <p14:tracePt t="257043" x="7572375" y="3705225"/>
          <p14:tracePt t="257060" x="7562850" y="3714750"/>
          <p14:tracePt t="257076" x="7554913" y="3714750"/>
          <p14:tracePt t="257092" x="7545388" y="3714750"/>
          <p14:tracePt t="257110" x="7537450" y="3714750"/>
          <p14:tracePt t="257126" x="7518400" y="3724275"/>
          <p14:tracePt t="257143" x="7500938" y="3732213"/>
          <p14:tracePt t="257162" x="7491413" y="3732213"/>
          <p14:tracePt t="257176" x="7483475" y="3732213"/>
          <p14:tracePt t="257515" x="7491413" y="3732213"/>
          <p14:tracePt t="257523" x="7518400" y="3732213"/>
          <p14:tracePt t="257532" x="7545388" y="3732213"/>
          <p14:tracePt t="257544" x="7589838" y="3732213"/>
          <p14:tracePt t="257563" x="7777163" y="3732213"/>
          <p14:tracePt t="257579" x="7912100" y="3732213"/>
          <p14:tracePt t="257595" x="8018463" y="3732213"/>
          <p14:tracePt t="257612" x="8108950" y="3732213"/>
          <p14:tracePt t="257628" x="8161338" y="3732213"/>
          <p14:tracePt t="257645" x="8215313" y="3732213"/>
          <p14:tracePt t="257662" x="8259763" y="3732213"/>
          <p14:tracePt t="257679" x="8313738" y="3732213"/>
          <p14:tracePt t="257695" x="8367713" y="3732213"/>
          <p14:tracePt t="257712" x="8412163" y="3732213"/>
          <p14:tracePt t="257728" x="8429625" y="3732213"/>
          <p14:tracePt t="257746" x="8447088" y="3732213"/>
          <p14:tracePt t="257782" x="8466138" y="3732213"/>
          <p14:tracePt t="257796" x="8483600" y="3732213"/>
          <p14:tracePt t="257812" x="8491538" y="3732213"/>
          <p14:tracePt t="258363" x="8483600" y="3732213"/>
          <p14:tracePt t="258371" x="8456613" y="3732213"/>
          <p14:tracePt t="258382" x="8420100" y="3732213"/>
          <p14:tracePt t="258399" x="8340725" y="3724275"/>
          <p14:tracePt t="258417" x="8286750" y="3714750"/>
          <p14:tracePt t="258429" x="8277225" y="3705225"/>
          <p14:tracePt t="258446" x="8269288" y="3705225"/>
          <p14:tracePt t="258462" x="8242300" y="3705225"/>
          <p14:tracePt t="258479" x="8197850" y="3705225"/>
          <p14:tracePt t="258496" x="8116888" y="3714750"/>
          <p14:tracePt t="258512" x="8001000" y="3732213"/>
          <p14:tracePt t="258530" x="7902575" y="3741738"/>
          <p14:tracePt t="258546" x="7894638" y="3741738"/>
          <p14:tracePt t="258562" x="7885113" y="3741738"/>
          <p14:tracePt t="259291" x="7867650" y="3741738"/>
          <p14:tracePt t="259299" x="7858125" y="3741738"/>
          <p14:tracePt t="259307" x="7823200" y="3759200"/>
          <p14:tracePt t="259318" x="7796213" y="3768725"/>
          <p14:tracePt t="259335" x="7751763" y="3776663"/>
          <p14:tracePt t="259352" x="7680325" y="3803650"/>
          <p14:tracePt t="259359" x="7626350" y="3830638"/>
          <p14:tracePt t="259368" x="7581900" y="3848100"/>
          <p14:tracePt t="259383" x="7518400" y="3875088"/>
          <p14:tracePt t="259400" x="7419975" y="3929063"/>
          <p14:tracePt t="259418" x="7277100" y="3990975"/>
          <p14:tracePt t="259434" x="7205663" y="4027488"/>
          <p14:tracePt t="259451" x="7170738" y="4054475"/>
          <p14:tracePt t="259467" x="7134225" y="4071938"/>
          <p14:tracePt t="259484" x="7099300" y="4098925"/>
          <p14:tracePt t="259500" x="7037388" y="4133850"/>
          <p14:tracePt t="259517" x="6965950" y="4179888"/>
          <p14:tracePt t="259534" x="6902450" y="4214813"/>
          <p14:tracePt t="259551" x="6884988" y="4232275"/>
          <p14:tracePt t="259567" x="6867525" y="4251325"/>
          <p14:tracePt t="259584" x="6867525" y="4259263"/>
          <p14:tracePt t="259602" x="6867525" y="4303713"/>
          <p14:tracePt t="259618" x="6867525" y="4330700"/>
          <p14:tracePt t="259635" x="6867525" y="4357688"/>
          <p14:tracePt t="259653" x="6867525" y="4384675"/>
          <p14:tracePt t="259670" x="6867525" y="4438650"/>
          <p14:tracePt t="259686" x="6867525" y="4491038"/>
          <p14:tracePt t="259704" x="6875463" y="4537075"/>
          <p14:tracePt t="259720" x="6875463" y="4545013"/>
          <p14:tracePt t="259722" x="6875463" y="4554538"/>
          <p14:tracePt t="259756" x="6875463" y="4581525"/>
          <p14:tracePt t="259771" x="6875463" y="4598988"/>
          <p14:tracePt t="259787" x="6875463" y="4608513"/>
          <p14:tracePt t="259803" x="6875463" y="4616450"/>
          <p14:tracePt t="259820" x="6875463" y="4633913"/>
          <p14:tracePt t="259837" x="6875463" y="4643438"/>
          <p14:tracePt t="259873" x="6875463" y="4652963"/>
          <p14:tracePt t="259889" x="6875463" y="4660900"/>
          <p14:tracePt t="259904" x="6875463" y="4670425"/>
          <p14:tracePt t="259937" x="6875463" y="4679950"/>
          <p14:tracePt t="259943" x="6875463" y="4687888"/>
          <p14:tracePt t="259967" x="6875463" y="4697413"/>
          <p14:tracePt t="259976" x="6875463" y="4705350"/>
          <p14:tracePt t="259991" x="6875463" y="4714875"/>
          <p14:tracePt t="260007" x="6875463" y="4732338"/>
          <p14:tracePt t="260039" x="6875463" y="4751388"/>
          <p14:tracePt t="260079" x="6867525" y="4751388"/>
          <p14:tracePt t="260095" x="6858000" y="4751388"/>
          <p14:tracePt t="260105" x="6848475" y="4751388"/>
          <p14:tracePt t="260122" x="6840538" y="4751388"/>
          <p14:tracePt t="260138" x="6796088" y="4751388"/>
          <p14:tracePt t="260155" x="6751638" y="4741863"/>
          <p14:tracePt t="260171" x="6705600" y="4714875"/>
          <p14:tracePt t="260188" x="6670675" y="4687888"/>
          <p14:tracePt t="260206" x="6634163" y="4687888"/>
          <p14:tracePt t="260223" x="6608763" y="4687888"/>
          <p14:tracePt t="260239" x="6581775" y="4679950"/>
          <p14:tracePt t="260255" x="6572250" y="4679950"/>
          <p14:tracePt t="260272" x="6562725" y="4679950"/>
          <p14:tracePt t="260289" x="6545263" y="4679950"/>
          <p14:tracePt t="260305" x="6537325" y="4679950"/>
          <p14:tracePt t="260322" x="6518275" y="4714875"/>
          <p14:tracePt t="260339" x="6518275" y="4751388"/>
          <p14:tracePt t="260356" x="6518275" y="4786313"/>
          <p14:tracePt t="260362" x="6518275" y="4813300"/>
          <p14:tracePt t="260371" x="6518275" y="4840288"/>
          <p14:tracePt t="260388" x="6518275" y="4875213"/>
          <p14:tracePt t="260404" x="6518275" y="4919663"/>
          <p14:tracePt t="260422" x="6572250" y="4983163"/>
          <p14:tracePt t="260438" x="6643688" y="5018088"/>
          <p14:tracePt t="260455" x="6688138" y="5045075"/>
          <p14:tracePt t="260471" x="6751638" y="5062538"/>
          <p14:tracePt t="260488" x="6858000" y="5081588"/>
          <p14:tracePt t="260505" x="6946900" y="5108575"/>
          <p14:tracePt t="260521" x="7045325" y="5126038"/>
          <p14:tracePt t="260538" x="7153275" y="5126038"/>
          <p14:tracePt t="260555" x="7304088" y="5126038"/>
          <p14:tracePt t="260572" x="7510463" y="5126038"/>
          <p14:tracePt t="260588" x="7769225" y="5126038"/>
          <p14:tracePt t="260606" x="8313738" y="5126038"/>
          <p14:tracePt t="260622" x="8589963" y="5126038"/>
          <p14:tracePt t="260639" x="8777288" y="5126038"/>
          <p14:tracePt t="260656" x="8894763" y="5126038"/>
          <p14:tracePt t="260672" x="8974138" y="5126038"/>
          <p14:tracePt t="260689" x="9028113" y="5126038"/>
          <p14:tracePt t="260706" x="9090025" y="5116513"/>
          <p14:tracePt t="260722" x="9170988" y="5089525"/>
          <p14:tracePt t="260739" x="9277350" y="5062538"/>
          <p14:tracePt t="260756" x="9402763" y="5054600"/>
          <p14:tracePt t="260772" x="9545638" y="5054600"/>
          <p14:tracePt t="260790" x="9796463" y="5054600"/>
          <p14:tracePt t="260806" x="9939338" y="5045075"/>
          <p14:tracePt t="260823" x="10045700" y="5037138"/>
          <p14:tracePt t="260839" x="10126663" y="5037138"/>
          <p14:tracePt t="260858" x="10180638" y="5027613"/>
          <p14:tracePt t="260863" x="10198100" y="5027613"/>
          <p14:tracePt t="260874" x="10225088" y="5018088"/>
          <p14:tracePt t="260890" x="10304463" y="5000625"/>
          <p14:tracePt t="260906" x="10340975" y="5000625"/>
          <p14:tracePt t="260923" x="10358438" y="5000625"/>
          <p14:tracePt t="260940" x="10375900" y="5000625"/>
          <p14:tracePt t="260958" x="10394950" y="5000625"/>
          <p14:tracePt t="260974" x="10402888" y="5000625"/>
          <p14:tracePt t="260990" x="10439400" y="5000625"/>
          <p14:tracePt t="261007" x="10456863" y="4991100"/>
          <p14:tracePt t="261040" x="10466388" y="4983163"/>
          <p14:tracePt t="261087" x="10447338" y="4973638"/>
          <p14:tracePt t="261095" x="10429875" y="4973638"/>
          <p14:tracePt t="261109" x="10402888" y="4973638"/>
          <p14:tracePt t="261127" x="10260013" y="4973638"/>
          <p14:tracePt t="261144" x="10126663" y="4965700"/>
          <p14:tracePt t="261160" x="10010775" y="4965700"/>
          <p14:tracePt t="261176" x="9894888" y="4965700"/>
          <p14:tracePt t="261255" x="9902825" y="4965700"/>
          <p14:tracePt t="261264" x="9920288" y="4965700"/>
          <p14:tracePt t="261276" x="9947275" y="4965700"/>
          <p14:tracePt t="261294" x="10018713" y="4965700"/>
          <p14:tracePt t="261311" x="10171113" y="4965700"/>
          <p14:tracePt t="261327" x="10313988" y="4965700"/>
          <p14:tracePt t="261343" x="10412413" y="4965700"/>
          <p14:tracePt t="261360" x="10420350" y="4965700"/>
          <p14:tracePt t="261408" x="10439400" y="4965700"/>
          <p14:tracePt t="261431" x="10420350" y="4965700"/>
          <p14:tracePt t="261440" x="10385425" y="4965700"/>
          <p14:tracePt t="261447" x="10367963" y="4965700"/>
          <p14:tracePt t="261460" x="10331450" y="4965700"/>
          <p14:tracePt t="261477" x="10260013" y="4965700"/>
          <p14:tracePt t="261495" x="10225088" y="4965700"/>
          <p14:tracePt t="261575" x="10242550" y="4965700"/>
          <p14:tracePt t="261583" x="10269538" y="4965700"/>
          <p14:tracePt t="261594" x="10287000" y="4965700"/>
          <p14:tracePt t="261612" x="10340975" y="4965700"/>
          <p14:tracePt t="261627" x="10375900" y="4965700"/>
          <p14:tracePt t="262748" x="10385425" y="4965700"/>
          <p14:tracePt t="262755" x="10394950" y="4965700"/>
          <p14:tracePt t="262766" x="10385425" y="4965700"/>
          <p14:tracePt t="262782" x="10260013" y="4965700"/>
          <p14:tracePt t="262799" x="10001250" y="4965700"/>
          <p14:tracePt t="262815" x="9609138" y="4911725"/>
          <p14:tracePt t="262832" x="9215438" y="4848225"/>
          <p14:tracePt t="262849" x="8929688" y="4786313"/>
          <p14:tracePt t="262867" x="8599488" y="4652963"/>
          <p14:tracePt t="262884" x="8348663" y="4527550"/>
          <p14:tracePt t="262900" x="8062913" y="4375150"/>
          <p14:tracePt t="262916" x="7796213" y="4251325"/>
          <p14:tracePt t="262933" x="7626350" y="4152900"/>
          <p14:tracePt t="262949" x="7518400" y="4089400"/>
          <p14:tracePt t="262966" x="7483475" y="4054475"/>
          <p14:tracePt t="262983" x="7483475" y="4027488"/>
          <p14:tracePt t="263000" x="7483475" y="3990975"/>
          <p14:tracePt t="263016" x="7483475" y="3973513"/>
          <p14:tracePt t="263034" x="7473950" y="3946525"/>
          <p14:tracePt t="263067" x="7466013" y="3929063"/>
          <p14:tracePt t="263084" x="7456488" y="3902075"/>
          <p14:tracePt t="263100" x="7456488" y="3848100"/>
          <p14:tracePt t="263117" x="7456488" y="3813175"/>
          <p14:tracePt t="263135" x="7456488" y="3751263"/>
          <p14:tracePt t="263150" x="7456488" y="3724275"/>
          <p14:tracePt t="263167" x="7456488" y="3687763"/>
          <p14:tracePt t="263184" x="7456488" y="3670300"/>
          <p14:tracePt t="263201" x="7466013" y="3670300"/>
          <p14:tracePt t="263932" x="7466013" y="3660775"/>
          <p14:tracePt t="263947" x="7483475" y="3670300"/>
          <p14:tracePt t="263956" x="7491413" y="3670300"/>
          <p14:tracePt t="263971" x="7527925" y="3697288"/>
          <p14:tracePt t="263987" x="7599363" y="3751263"/>
          <p14:tracePt t="264004" x="7670800" y="3803650"/>
          <p14:tracePt t="264020" x="7688263" y="3822700"/>
          <p14:tracePt t="264037" x="7715250" y="3848100"/>
          <p14:tracePt t="264054" x="7724775" y="3875088"/>
          <p14:tracePt t="264070" x="7732713" y="3884613"/>
          <p14:tracePt t="264171" x="7732713" y="3894138"/>
          <p14:tracePt t="264179" x="7732713" y="3902075"/>
          <p14:tracePt t="264331" x="7732713" y="3911600"/>
          <p14:tracePt t="264347" x="7715250" y="3911600"/>
          <p14:tracePt t="264363" x="7705725" y="3911600"/>
          <p14:tracePt t="264373" x="7697788" y="3911600"/>
          <p14:tracePt t="264389" x="7688263" y="3911600"/>
          <p14:tracePt t="264405" x="7661275" y="3911600"/>
          <p14:tracePt t="264422" x="7643813" y="3902075"/>
          <p14:tracePt t="264438" x="7626350" y="3884613"/>
          <p14:tracePt t="264455" x="7616825" y="3867150"/>
          <p14:tracePt t="264472" x="7616825" y="3857625"/>
          <p14:tracePt t="264489" x="7599363" y="3848100"/>
          <p14:tracePt t="264506" x="7589838" y="3840163"/>
          <p14:tracePt t="264540" x="7581900" y="3840163"/>
          <p14:tracePt t="264556" x="7572375" y="3840163"/>
          <p14:tracePt t="264675" x="7562850" y="3830638"/>
          <p14:tracePt t="264683" x="7554913" y="3830638"/>
          <p14:tracePt t="264693" x="7545388" y="3822700"/>
          <p14:tracePt t="264707" x="7527925" y="3813175"/>
          <p14:tracePt t="264723" x="7510463" y="3803650"/>
          <p14:tracePt t="264740" x="7500938" y="3795713"/>
          <p14:tracePt t="264757" x="7473950" y="3776663"/>
          <p14:tracePt t="264773" x="7456488" y="3759200"/>
          <p14:tracePt t="264790" x="7439025" y="3741738"/>
          <p14:tracePt t="264807" x="7419975" y="3724275"/>
          <p14:tracePt t="264823" x="7402513" y="3714750"/>
          <p14:tracePt t="264840" x="7394575" y="3705225"/>
          <p14:tracePt t="264859" x="7375525" y="3687763"/>
          <p14:tracePt t="264875" x="7358063" y="3679825"/>
          <p14:tracePt t="264891" x="7348538" y="3660775"/>
          <p14:tracePt t="265402" x="7340600" y="3660775"/>
          <p14:tracePt t="265415" x="7331075" y="3660775"/>
          <p14:tracePt t="265431" x="7323138" y="3660775"/>
          <p14:tracePt t="265442" x="7313613" y="3660775"/>
          <p14:tracePt t="265460" x="7286625" y="3660775"/>
          <p14:tracePt t="265476" x="7259638" y="3670300"/>
          <p14:tracePt t="265493" x="7242175" y="3679825"/>
          <p14:tracePt t="265511" x="7215188" y="3687763"/>
          <p14:tracePt t="265528" x="7205663" y="3687763"/>
          <p14:tracePt t="265543" x="7197725" y="3687763"/>
          <p14:tracePt t="265560" x="7188200" y="3687763"/>
          <p14:tracePt t="265831" x="7197725" y="3687763"/>
          <p14:tracePt t="265839" x="7205663" y="3687763"/>
          <p14:tracePt t="265848" x="7215188" y="3687763"/>
          <p14:tracePt t="265862" x="7232650" y="3687763"/>
          <p14:tracePt t="265877" x="7242175" y="3687763"/>
          <p14:tracePt t="266007" x="7251700" y="3687763"/>
          <p14:tracePt t="266016" x="7259638" y="3687763"/>
          <p14:tracePt t="266029" x="7269163" y="3687763"/>
          <p14:tracePt t="266120" x="7277100" y="3687763"/>
          <p14:tracePt t="266144" x="7286625" y="3687763"/>
          <p14:tracePt t="266151" x="7304088" y="3705225"/>
          <p14:tracePt t="266163" x="7313613" y="3705225"/>
          <p14:tracePt t="266179" x="7348538" y="3724275"/>
          <p14:tracePt t="266195" x="7402513" y="3751263"/>
          <p14:tracePt t="266213" x="7429500" y="3759200"/>
          <p14:tracePt t="266599" x="7439025" y="3759200"/>
          <p14:tracePt t="266823" x="7429500" y="3759200"/>
          <p14:tracePt t="266832" x="7419975" y="3759200"/>
          <p14:tracePt t="266919" x="7439025" y="3759200"/>
          <p14:tracePt t="266927" x="7446963" y="3759200"/>
          <p14:tracePt t="266943" x="7466013" y="3759200"/>
          <p14:tracePt t="266952" x="7483475" y="3759200"/>
          <p14:tracePt t="266967" x="7500938" y="3759200"/>
          <p14:tracePt t="266983" x="7510463" y="3759200"/>
          <p14:tracePt t="267879" x="7510463" y="3751263"/>
          <p14:tracePt t="267887" x="7500938" y="3751263"/>
          <p14:tracePt t="267903" x="7466013" y="3751263"/>
          <p14:tracePt t="267918" x="7439025" y="3741738"/>
          <p14:tracePt t="267934" x="7429500" y="3741738"/>
          <p14:tracePt t="267991" x="7412038" y="3732213"/>
          <p14:tracePt t="268008" x="7394575" y="3732213"/>
          <p14:tracePt t="268015" x="7385050" y="3732213"/>
          <p14:tracePt t="268023" x="7358063" y="3724275"/>
          <p14:tracePt t="268036" x="7331075" y="3724275"/>
          <p14:tracePt t="268055" x="7296150" y="3724275"/>
          <p14:tracePt t="268071" x="7286625" y="3714750"/>
          <p14:tracePt t="268103" x="7277100" y="3714750"/>
          <p14:tracePt t="268120" x="7251700" y="3705225"/>
          <p14:tracePt t="268136" x="7224713" y="3697288"/>
          <p14:tracePt t="268154" x="7197725" y="3697288"/>
          <p14:tracePt t="268170" x="7180263" y="3697288"/>
          <p14:tracePt t="268187" x="7161213" y="3697288"/>
          <p14:tracePt t="268203" x="7153275" y="3697288"/>
          <p14:tracePt t="268352" x="7134225" y="3697288"/>
          <p14:tracePt t="268360" x="7126288" y="3697288"/>
          <p14:tracePt t="268383" x="7116763" y="3697288"/>
          <p14:tracePt t="268391" x="7116763" y="3705225"/>
          <p14:tracePt t="268406" x="7108825" y="3705225"/>
          <p14:tracePt t="268740" x="7099300" y="3714750"/>
          <p14:tracePt t="268755" x="7099300" y="3724275"/>
          <p14:tracePt t="268763" x="7089775" y="3724275"/>
          <p14:tracePt t="268774" x="7081838" y="3724275"/>
          <p14:tracePt t="268963" x="7072313" y="3724275"/>
          <p14:tracePt t="268979" x="7062788" y="3724275"/>
          <p14:tracePt t="269252" x="7045325" y="3724275"/>
          <p14:tracePt t="269259" x="7037388" y="3732213"/>
          <p14:tracePt t="269275" x="6991350" y="3759200"/>
          <p14:tracePt t="269291" x="6911975" y="3786188"/>
          <p14:tracePt t="269308" x="6813550" y="3803650"/>
          <p14:tracePt t="269325" x="6769100" y="3813175"/>
          <p14:tracePt t="269341" x="6751638" y="3813175"/>
          <p14:tracePt t="269359" x="6742113" y="3813175"/>
          <p14:tracePt t="269391" x="6732588" y="3813175"/>
          <p14:tracePt t="269408" x="6715125" y="3813175"/>
          <p14:tracePt t="269427" x="6697663" y="3795713"/>
          <p14:tracePt t="269443" x="6688138" y="3795713"/>
          <p14:tracePt t="269819" x="6680200" y="3786188"/>
          <p14:tracePt t="269835" x="6670675" y="3786188"/>
          <p14:tracePt t="269900" x="6670675" y="3776663"/>
          <p14:tracePt t="270131" x="6680200" y="3776663"/>
          <p14:tracePt t="270139" x="6697663" y="3776663"/>
          <p14:tracePt t="270155" x="6705600" y="3776663"/>
          <p14:tracePt t="270164" x="6715125" y="3776663"/>
          <p14:tracePt t="270180" x="6732588" y="3776663"/>
          <p14:tracePt t="270195" x="6742113" y="3776663"/>
          <p14:tracePt t="270212" x="6751638" y="3776663"/>
          <p14:tracePt t="270347" x="6759575" y="3776663"/>
          <p14:tracePt t="270364" x="6769100" y="3776663"/>
          <p14:tracePt t="270387" x="6786563" y="3776663"/>
          <p14:tracePt t="270403" x="6796088" y="3776663"/>
          <p14:tracePt t="271501" x="6804025" y="3776663"/>
          <p14:tracePt t="271517" x="6804025" y="3759200"/>
          <p14:tracePt t="271535" x="6813550" y="3759200"/>
          <p14:tracePt t="271551" x="6823075" y="3751263"/>
          <p14:tracePt t="271558" x="6823075" y="3732213"/>
          <p14:tracePt t="271569" x="6831013" y="3732213"/>
          <p14:tracePt t="271583" x="6831013" y="3724275"/>
          <p14:tracePt t="271695" x="6840538" y="3714750"/>
          <p14:tracePt t="271983" x="6848475" y="3714750"/>
          <p14:tracePt t="271999" x="6848475" y="3705225"/>
          <p14:tracePt t="272008" x="6858000" y="3705225"/>
          <p14:tracePt t="272023" x="6875463" y="3705225"/>
          <p14:tracePt t="272035" x="6884988" y="3697288"/>
          <p14:tracePt t="272052" x="6902450" y="3697288"/>
          <p14:tracePt t="272070" x="6973888" y="3697288"/>
          <p14:tracePt t="272088" x="7027863" y="3697288"/>
          <p14:tracePt t="272103" x="7089775" y="3697288"/>
          <p14:tracePt t="272120" x="7170738" y="3697288"/>
          <p14:tracePt t="272136" x="7269163" y="3697288"/>
          <p14:tracePt t="272153" x="7304088" y="3697288"/>
          <p14:tracePt t="272191" x="7323138" y="3697288"/>
          <p14:tracePt t="272207" x="7331075" y="3697288"/>
          <p14:tracePt t="272220" x="7340600" y="3697288"/>
          <p14:tracePt t="272236" x="7348538" y="3714750"/>
          <p14:tracePt t="272253" x="7348538" y="3724275"/>
          <p14:tracePt t="272303" x="7358063" y="3732213"/>
          <p14:tracePt t="272343" x="7375525" y="3741738"/>
          <p14:tracePt t="272351" x="7385050" y="3741738"/>
          <p14:tracePt t="272359" x="7394575" y="3741738"/>
          <p14:tracePt t="272370" x="7412038" y="3741738"/>
          <p14:tracePt t="272388" x="7439025" y="3741738"/>
          <p14:tracePt t="272404" x="7456488" y="3741738"/>
          <p14:tracePt t="272887" x="7466013" y="3741738"/>
          <p14:tracePt t="272895" x="7473950" y="3741738"/>
          <p14:tracePt t="273079" x="7483475" y="3741738"/>
          <p14:tracePt t="273095" x="7483475" y="3732213"/>
          <p14:tracePt t="273103" x="7491413" y="3732213"/>
          <p14:tracePt t="273111" x="7500938" y="3732213"/>
          <p14:tracePt t="273124" x="7510463" y="3724275"/>
          <p14:tracePt t="273140" x="7518400" y="3714750"/>
          <p14:tracePt t="273156" x="7527925" y="3705225"/>
          <p14:tracePt t="273463" x="7518400" y="3705225"/>
          <p14:tracePt t="273472" x="7510463" y="3705225"/>
          <p14:tracePt t="273479" x="7491413" y="3705225"/>
          <p14:tracePt t="273491" x="7466013" y="3705225"/>
          <p14:tracePt t="273508" x="7412038" y="3705225"/>
          <p14:tracePt t="273525" x="7367588" y="3714750"/>
          <p14:tracePt t="273543" x="7340600" y="3714750"/>
          <p14:tracePt t="273559" x="7331075" y="3714750"/>
          <p14:tracePt t="273575" x="7323138" y="3714750"/>
          <p14:tracePt t="273608" x="7313613" y="3714750"/>
          <p14:tracePt t="273625" x="7296150" y="3714750"/>
          <p14:tracePt t="273642" x="7269163" y="3714750"/>
          <p14:tracePt t="273659" x="7251700" y="3732213"/>
          <p14:tracePt t="273675" x="7224713" y="3732213"/>
          <p14:tracePt t="273692" x="7197725" y="3732213"/>
          <p14:tracePt t="273711" x="7161213" y="3741738"/>
          <p14:tracePt t="273728" x="7126288" y="3741738"/>
          <p14:tracePt t="273743" x="7108825" y="3741738"/>
          <p14:tracePt t="273760" x="7062788" y="3741738"/>
          <p14:tracePt t="273776" x="7037388" y="3741738"/>
          <p14:tracePt t="273792" x="6991350" y="3741738"/>
          <p14:tracePt t="273809" x="6956425" y="3741738"/>
          <p14:tracePt t="273826" x="6929438" y="3741738"/>
          <p14:tracePt t="273843" x="6902450" y="3741738"/>
          <p14:tracePt t="273860" x="6894513" y="3741738"/>
          <p14:tracePt t="273876" x="6884988" y="3741738"/>
          <p14:tracePt t="273920" x="6875463" y="3741738"/>
          <p14:tracePt t="273929" x="6867525" y="3741738"/>
          <p14:tracePt t="273951" x="6858000" y="3741738"/>
          <p14:tracePt t="273984" x="6848475" y="3741738"/>
          <p14:tracePt t="274015" x="6831013" y="3741738"/>
          <p14:tracePt t="274031" x="6823075" y="3741738"/>
          <p14:tracePt t="274055" x="6813550" y="3741738"/>
          <p14:tracePt t="274063" x="6796088" y="3741738"/>
          <p14:tracePt t="274079" x="6769100" y="3751263"/>
          <p14:tracePt t="274095" x="6759575" y="3751263"/>
          <p14:tracePt t="274587" x="6769100" y="3751263"/>
          <p14:tracePt t="274604" x="6786563" y="3751263"/>
          <p14:tracePt t="274614" x="6823075" y="3751263"/>
          <p14:tracePt t="274630" x="6991350" y="3732213"/>
          <p14:tracePt t="274644" x="7269163" y="3714750"/>
          <p14:tracePt t="274661" x="7626350" y="3687763"/>
          <p14:tracePt t="274677" x="7867650" y="3679825"/>
          <p14:tracePt t="274694" x="7939088" y="3679825"/>
          <p14:tracePt t="274795" x="7974013" y="3670300"/>
          <p14:tracePt t="274804" x="7991475" y="3670300"/>
          <p14:tracePt t="274813" x="8001000" y="3670300"/>
          <p14:tracePt t="274830" x="8018463" y="3660775"/>
          <p14:tracePt t="275059" x="8010525" y="3660775"/>
          <p14:tracePt t="275067" x="7991475" y="3660775"/>
          <p14:tracePt t="275081" x="7956550" y="3660775"/>
          <p14:tracePt t="275099" x="7848600" y="3660775"/>
          <p14:tracePt t="275115" x="7715250" y="3660775"/>
          <p14:tracePt t="275131" x="7554913" y="3660775"/>
          <p14:tracePt t="275148" x="7385050" y="3670300"/>
          <p14:tracePt t="275165" x="7323138" y="3670300"/>
          <p14:tracePt t="275181" x="7232650" y="3679825"/>
          <p14:tracePt t="275198" x="7170738" y="3687763"/>
          <p14:tracePt t="275215" x="7108825" y="3687763"/>
          <p14:tracePt t="275231" x="7062788" y="3687763"/>
          <p14:tracePt t="275248" x="7045325" y="3687763"/>
          <p14:tracePt t="275267" x="7018338" y="3687763"/>
          <p14:tracePt t="275283" x="7010400" y="3687763"/>
          <p14:tracePt t="275419" x="7010400" y="3697288"/>
          <p14:tracePt t="275443" x="7018338" y="3697288"/>
          <p14:tracePt t="275451" x="7037388" y="3697288"/>
          <p14:tracePt t="275467" x="7108825" y="3724275"/>
          <p14:tracePt t="275483" x="7180263" y="3732213"/>
          <p14:tracePt t="275499" x="7242175" y="3732213"/>
          <p14:tracePt t="275516" x="7348538" y="3732213"/>
          <p14:tracePt t="275533" x="7510463" y="3732213"/>
          <p14:tracePt t="275550" x="7643813" y="3714750"/>
          <p14:tracePt t="275567" x="7715250" y="3714750"/>
          <p14:tracePt t="275583" x="7724775" y="3714750"/>
          <p14:tracePt t="275643" x="7724775" y="3705225"/>
          <p14:tracePt t="275659" x="7705725" y="3705225"/>
          <p14:tracePt t="275669" x="7680325" y="3705225"/>
          <p14:tracePt t="275683" x="7589838" y="3705225"/>
          <p14:tracePt t="275700" x="7473950" y="3705225"/>
          <p14:tracePt t="275718" x="7385050" y="3705225"/>
          <p14:tracePt t="275787" x="7375525" y="3705225"/>
          <p14:tracePt t="275803" x="7375525" y="3697288"/>
          <p14:tracePt t="275812" x="7375525" y="3687763"/>
          <p14:tracePt t="275821" x="7375525" y="3679825"/>
          <p14:tracePt t="275842" x="7375525" y="3670300"/>
          <p14:tracePt t="275851" x="7385050" y="3660775"/>
          <p14:tracePt t="275866" x="7412038" y="3660775"/>
          <p14:tracePt t="275883" x="7466013" y="3652838"/>
          <p14:tracePt t="275899" x="7518400" y="3633788"/>
          <p14:tracePt t="275916" x="7562850" y="3616325"/>
          <p14:tracePt t="275933" x="7589838" y="3608388"/>
          <p14:tracePt t="275950" x="7616825" y="3598863"/>
          <p14:tracePt t="275967" x="7634288" y="3589338"/>
          <p14:tracePt t="275983" x="7643813" y="3581400"/>
          <p14:tracePt t="275987" x="7643813" y="3571875"/>
          <p14:tracePt t="276000" x="7643813" y="3562350"/>
          <p14:tracePt t="276018" x="7643813" y="3490913"/>
          <p14:tracePt t="276034" x="7634288" y="3446463"/>
          <p14:tracePt t="276051" x="7599363" y="3394075"/>
          <p14:tracePt t="276068" x="7572375" y="3330575"/>
          <p14:tracePt t="276083" x="7510463" y="3232150"/>
          <p14:tracePt t="276100" x="7456488" y="3152775"/>
          <p14:tracePt t="276117" x="7412038" y="3089275"/>
          <p14:tracePt t="276134" x="7402513" y="3054350"/>
          <p14:tracePt t="276150" x="7394575" y="3027363"/>
          <p14:tracePt t="276168" x="7394575" y="3009900"/>
          <p14:tracePt t="276184" x="7375525" y="3000375"/>
          <p14:tracePt t="276219" x="7367588" y="2990850"/>
          <p14:tracePt t="276250" x="7367588" y="2973388"/>
          <p14:tracePt t="276258" x="7367588" y="2955925"/>
          <p14:tracePt t="276268" x="7367588" y="2946400"/>
          <p14:tracePt t="276403" x="7375525" y="2946400"/>
          <p14:tracePt t="276428" x="7385050" y="2965450"/>
          <p14:tracePt t="276443" x="7385050" y="2973388"/>
          <p14:tracePt t="276451" x="7385050" y="3000375"/>
          <p14:tracePt t="276467" x="7385050" y="3009900"/>
          <p14:tracePt t="276475" x="7385050" y="3017838"/>
          <p14:tracePt t="276487" x="7385050" y="3027363"/>
          <p14:tracePt t="276503" x="7394575" y="3036888"/>
          <p14:tracePt t="276520" x="7394575" y="3044825"/>
          <p14:tracePt t="276537" x="7394575" y="3054350"/>
          <p14:tracePt t="276556" x="7419975" y="3071813"/>
          <p14:tracePt t="276571" x="7429500" y="3081338"/>
          <p14:tracePt t="276587" x="7439025" y="3081338"/>
          <p14:tracePt t="276604" x="7446963" y="3081338"/>
          <p14:tracePt t="276621" x="7466013" y="3081338"/>
          <p14:tracePt t="276637" x="7483475" y="3081338"/>
          <p14:tracePt t="276654" x="7500938" y="3071813"/>
          <p14:tracePt t="276671" x="7518400" y="3062288"/>
          <p14:tracePt t="276687" x="7518400" y="3044825"/>
          <p14:tracePt t="276704" x="7527925" y="3044825"/>
          <p14:tracePt t="276723" x="7527925" y="3027363"/>
          <p14:tracePt t="276739" x="7527925" y="3017838"/>
          <p14:tracePt t="276758" x="7527925" y="3000375"/>
          <p14:tracePt t="276780" x="7527925" y="2990850"/>
          <p14:tracePt t="276789" x="7518400" y="2990850"/>
          <p14:tracePt t="276811" x="7518400" y="2982913"/>
          <p14:tracePt t="276827" x="7510463" y="2982913"/>
          <p14:tracePt t="276987" x="7500938" y="2982913"/>
          <p14:tracePt t="277004" x="7500938" y="3000375"/>
          <p14:tracePt t="277011" x="7500938" y="3027363"/>
          <p14:tracePt t="277022" x="7500938" y="3044825"/>
          <p14:tracePt t="277039" x="7518400" y="3098800"/>
          <p14:tracePt t="277055" x="7527925" y="3152775"/>
          <p14:tracePt t="277072" x="7527925" y="3214688"/>
          <p14:tracePt t="277091" x="7527925" y="3295650"/>
          <p14:tracePt t="277107" x="7527925" y="3357563"/>
          <p14:tracePt t="277123" x="7527925" y="3411538"/>
          <p14:tracePt t="277140" x="7527925" y="3455988"/>
          <p14:tracePt t="277156" x="7527925" y="3500438"/>
          <p14:tracePt t="277173" x="7537450" y="3554413"/>
          <p14:tracePt t="277189" x="7545388" y="3589338"/>
          <p14:tracePt t="277206" x="7545388" y="3616325"/>
          <p14:tracePt t="277223" x="7545388" y="3652838"/>
          <p14:tracePt t="277240" x="7545388" y="3679825"/>
          <p14:tracePt t="277256" x="7545388" y="3714750"/>
          <p14:tracePt t="277273" x="7545388" y="3768725"/>
          <p14:tracePt t="277290" x="7554913" y="3813175"/>
          <p14:tracePt t="277307" x="7572375" y="3840163"/>
          <p14:tracePt t="277323" x="7581900" y="3894138"/>
          <p14:tracePt t="277340" x="7589838" y="3929063"/>
          <p14:tracePt t="277357" x="7589838" y="3956050"/>
          <p14:tracePt t="277375" x="7608888" y="4027488"/>
          <p14:tracePt t="277391" x="7616825" y="4062413"/>
          <p14:tracePt t="277407" x="7626350" y="4081463"/>
          <p14:tracePt t="277424" x="7643813" y="4098925"/>
          <p14:tracePt t="277551" x="7643813" y="4089400"/>
          <p14:tracePt t="277559" x="7634288" y="4071938"/>
          <p14:tracePt t="277575" x="7599363" y="4027488"/>
          <p14:tracePt t="277592" x="7554913" y="3973513"/>
          <p14:tracePt t="277608" x="7483475" y="3884613"/>
          <p14:tracePt t="277624" x="7412038" y="3813175"/>
          <p14:tracePt t="277642" x="7375525" y="3759200"/>
          <p14:tracePt t="277658" x="7348538" y="3732213"/>
          <p14:tracePt t="277675" x="7340600" y="3724275"/>
          <p14:tracePt t="277727" x="7331075" y="3714750"/>
          <p14:tracePt t="277775" x="7331075" y="3705225"/>
          <p14:tracePt t="277783" x="7313613" y="3697288"/>
          <p14:tracePt t="277793" x="7313613" y="3687763"/>
          <p14:tracePt t="277809" x="7304088" y="3670300"/>
          <p14:tracePt t="277825" x="7296150" y="3633788"/>
          <p14:tracePt t="277842" x="7286625" y="3571875"/>
          <p14:tracePt t="277859" x="7277100" y="3509963"/>
          <p14:tracePt t="277875" x="7269163" y="3438525"/>
          <p14:tracePt t="277895" x="7251700" y="3330575"/>
          <p14:tracePt t="277911" x="7251700" y="3276600"/>
          <p14:tracePt t="277927" x="7251700" y="3232150"/>
          <p14:tracePt t="277943" x="7251700" y="3187700"/>
          <p14:tracePt t="277960" x="7251700" y="3160713"/>
          <p14:tracePt t="277976" x="7251700" y="3143250"/>
          <p14:tracePt t="277994" x="7259638" y="3125788"/>
          <p14:tracePt t="278000" x="7259638" y="3116263"/>
          <p14:tracePt t="278010" x="7259638" y="3108325"/>
          <p14:tracePt t="278026" x="7259638" y="3098800"/>
          <p14:tracePt t="278095" x="7259638" y="3089275"/>
          <p14:tracePt t="278240" x="7269163" y="3089275"/>
          <p14:tracePt t="278255" x="7269163" y="3098800"/>
          <p14:tracePt t="278263" x="7277100" y="3116263"/>
          <p14:tracePt t="278279" x="7296150" y="3170238"/>
          <p14:tracePt t="278295" x="7340600" y="3276600"/>
          <p14:tracePt t="278311" x="7394575" y="3402013"/>
          <p14:tracePt t="278327" x="7429500" y="3509963"/>
          <p14:tracePt t="278344" x="7446963" y="3571875"/>
          <p14:tracePt t="278361" x="7446963" y="3608388"/>
          <p14:tracePt t="278378" x="7446963" y="3652838"/>
          <p14:tracePt t="278396" x="7456488" y="3679825"/>
          <p14:tracePt t="278411" x="7456488" y="3687763"/>
          <p14:tracePt t="278431" x="7456488" y="3697288"/>
          <p14:tracePt t="278543" x="7456488" y="3705225"/>
          <p14:tracePt t="278551" x="7456488" y="3714750"/>
          <p14:tracePt t="278575" x="7456488" y="3724275"/>
          <p14:tracePt t="278583" x="7466013" y="3724275"/>
          <p14:tracePt t="278595" x="7466013" y="3741738"/>
          <p14:tracePt t="278610" x="7473950" y="3751263"/>
          <p14:tracePt t="278627" x="7473950" y="3759200"/>
          <p14:tracePt t="280203" x="7473950" y="3768725"/>
          <p14:tracePt t="280236" x="7473950" y="3759200"/>
          <p14:tracePt t="280243" x="7473950" y="3751263"/>
          <p14:tracePt t="280268" x="7473950" y="3741738"/>
          <p14:tracePt t="280284" x="7473950" y="3732213"/>
          <p14:tracePt t="280291" x="7456488" y="3732213"/>
          <p14:tracePt t="280302" x="7446963" y="3732213"/>
          <p14:tracePt t="280319" x="7412038" y="3732213"/>
          <p14:tracePt t="280336" x="7385050" y="3732213"/>
          <p14:tracePt t="280352" x="7358063" y="3732213"/>
          <p14:tracePt t="280371" x="7286625" y="3732213"/>
          <p14:tracePt t="280387" x="7251700" y="3732213"/>
          <p14:tracePt t="280403" x="7197725" y="3732213"/>
          <p14:tracePt t="280419" x="7143750" y="3732213"/>
          <p14:tracePt t="280436" x="7099300" y="3751263"/>
          <p14:tracePt t="280453" x="7081838" y="3751263"/>
          <p14:tracePt t="280469" x="7072313" y="3759200"/>
          <p14:tracePt t="280487" x="7054850" y="3759200"/>
          <p14:tracePt t="280502" x="7037388" y="3759200"/>
          <p14:tracePt t="280519" x="6991350" y="3759200"/>
          <p14:tracePt t="280536" x="6938963" y="3768725"/>
          <p14:tracePt t="280554" x="6875463" y="3776663"/>
          <p14:tracePt t="280603" x="6867525" y="3776663"/>
          <p14:tracePt t="280627" x="6858000" y="3776663"/>
          <p14:tracePt t="280636" x="6848475" y="3776663"/>
          <p14:tracePt t="280651" x="6840538" y="3776663"/>
          <p14:tracePt t="280659" x="6823075" y="3776663"/>
          <p14:tracePt t="280670" x="6813550" y="3776663"/>
          <p14:tracePt t="280688" x="6804025" y="3776663"/>
          <p14:tracePt t="280795" x="6813550" y="3768725"/>
          <p14:tracePt t="280803" x="6831013" y="3768725"/>
          <p14:tracePt t="280821" x="6858000" y="3751263"/>
          <p14:tracePt t="280837" x="6894513" y="3751263"/>
          <p14:tracePt t="280854" x="6919913" y="3741738"/>
          <p14:tracePt t="280871" x="6946900" y="3732213"/>
          <p14:tracePt t="280888" x="6973888" y="3724275"/>
          <p14:tracePt t="280904" x="7000875" y="3714750"/>
          <p14:tracePt t="280923" x="7037388" y="3714750"/>
          <p14:tracePt t="280939" x="7045325" y="3714750"/>
          <p14:tracePt t="280954" x="7054850" y="3714750"/>
          <p14:tracePt t="281491" x="7045325" y="3714750"/>
          <p14:tracePt t="281499" x="7018338" y="3714750"/>
          <p14:tracePt t="281509" x="6991350" y="3714750"/>
          <p14:tracePt t="281523" x="6946900" y="3714750"/>
          <p14:tracePt t="281540" x="6894513" y="3714750"/>
          <p14:tracePt t="281557" x="6867525" y="3714750"/>
          <p14:tracePt t="281563" x="6848475" y="3724275"/>
          <p14:tracePt t="281574" x="6840538" y="3724275"/>
          <p14:tracePt t="281756" x="6831013" y="3724275"/>
          <p14:tracePt t="281771" x="6813550" y="3724275"/>
          <p14:tracePt t="281787" x="6804025" y="3724275"/>
          <p14:tracePt t="281795" x="6786563" y="3724275"/>
          <p14:tracePt t="281808" x="6769100" y="3724275"/>
          <p14:tracePt t="281824" x="6732588" y="3724275"/>
          <p14:tracePt t="281843" x="6705600" y="3724275"/>
          <p14:tracePt t="281859" x="6697663" y="3724275"/>
          <p14:tracePt t="281875" x="6688138" y="3724275"/>
          <p14:tracePt t="281908" x="6680200" y="3724275"/>
          <p14:tracePt t="281925" x="6670675" y="3724275"/>
          <p14:tracePt t="281947" x="6661150" y="3724275"/>
          <p14:tracePt t="282155" x="6661150" y="3732213"/>
          <p14:tracePt t="282171" x="6670675" y="3732213"/>
          <p14:tracePt t="282180" x="6688138" y="3732213"/>
          <p14:tracePt t="282192" x="6705600" y="3732213"/>
          <p14:tracePt t="282211" x="6777038" y="3732213"/>
          <p14:tracePt t="282227" x="6813550" y="3732213"/>
          <p14:tracePt t="282243" x="6848475" y="3732213"/>
          <p14:tracePt t="282261" x="6884988" y="3741738"/>
          <p14:tracePt t="282276" x="6929438" y="3741738"/>
          <p14:tracePt t="282293" x="6956425" y="3741738"/>
          <p14:tracePt t="282310" x="6973888" y="3741738"/>
          <p14:tracePt t="282343" x="6983413" y="3741738"/>
          <p14:tracePt t="282364" x="6991350" y="3741738"/>
          <p14:tracePt t="282379" x="7018338" y="3741738"/>
          <p14:tracePt t="282395" x="7037388" y="3741738"/>
          <p14:tracePt t="282412" x="7054850" y="3741738"/>
          <p14:tracePt t="282427" x="7072313" y="3741738"/>
          <p14:tracePt t="283711" x="7081838" y="3741738"/>
          <p14:tracePt t="283855" x="7089775" y="3741738"/>
          <p14:tracePt t="283871" x="7089775" y="3751263"/>
          <p14:tracePt t="283887" x="7089775" y="3768725"/>
          <p14:tracePt t="283903" x="7089775" y="3776663"/>
          <p14:tracePt t="283911" x="7089775" y="3786188"/>
          <p14:tracePt t="283920" x="7099300" y="3795713"/>
          <p14:tracePt t="283934" x="7108825" y="3813175"/>
          <p14:tracePt t="283951" x="7134225" y="3848100"/>
          <p14:tracePt t="283968" x="7180263" y="3911600"/>
          <p14:tracePt t="283983" x="7197725" y="3956050"/>
          <p14:tracePt t="284000" x="7224713" y="4000500"/>
          <p14:tracePt t="284018" x="7242175" y="4037013"/>
          <p14:tracePt t="284495" x="7242175" y="4044950"/>
          <p14:tracePt t="284504" x="7242175" y="4054475"/>
          <p14:tracePt t="284518" x="7251700" y="4054475"/>
          <p14:tracePt t="284537" x="7259638" y="4054475"/>
          <p14:tracePt t="284552" x="7277100" y="4054475"/>
          <p14:tracePt t="284585" x="7286625" y="4054475"/>
          <p14:tracePt t="284603" x="7296150" y="4054475"/>
          <p14:tracePt t="284639" x="7304088" y="4044950"/>
          <p14:tracePt t="284704" x="7313613" y="4037013"/>
          <p14:tracePt t="284735" x="7323138" y="4037013"/>
          <p14:tracePt t="284752" x="7331075" y="4027488"/>
          <p14:tracePt t="284767" x="7340600" y="4017963"/>
          <p14:tracePt t="284775" x="7348538" y="4017963"/>
          <p14:tracePt t="284786" x="7348538" y="4010025"/>
          <p14:tracePt t="284804" x="7358063" y="4010025"/>
          <p14:tracePt t="284863" x="7367588" y="4010025"/>
          <p14:tracePt t="284871" x="7375525" y="4010025"/>
          <p14:tracePt t="284887" x="7402513" y="4044950"/>
          <p14:tracePt t="284905" x="7439025" y="4089400"/>
          <p14:tracePt t="284920" x="7589838" y="4187825"/>
          <p14:tracePt t="284937" x="7894638" y="4348163"/>
          <p14:tracePt t="284954" x="8269288" y="4581525"/>
          <p14:tracePt t="284970" x="8589963" y="4786313"/>
          <p14:tracePt t="284987" x="8804275" y="4919663"/>
          <p14:tracePt t="285006" x="8983663" y="5027613"/>
          <p14:tracePt t="285021" x="8983663" y="5037138"/>
          <p14:tracePt t="285057" x="9001125" y="5037138"/>
          <p14:tracePt t="285071" x="9010650" y="5037138"/>
          <p14:tracePt t="285088" x="9018588" y="5027613"/>
          <p14:tracePt t="285107" x="9028113" y="4759325"/>
          <p14:tracePt t="285122" x="9045575" y="4170363"/>
          <p14:tracePt t="285138" x="9037638" y="3276600"/>
          <p14:tracePt t="285155" x="8929688" y="2214563"/>
          <p14:tracePt t="285171" x="8705850" y="1169988"/>
          <p14:tracePt t="285188" x="8429625" y="268288"/>
          <p14:tracePt t="285205" x="8010525" y="0"/>
          <p14:tracePt t="285221" x="7466013" y="0"/>
          <p14:tracePt t="285238" x="6599238" y="0"/>
          <p14:tracePt t="285255" x="5554663" y="0"/>
          <p14:tracePt t="285271" x="4741863" y="0"/>
          <p14:tracePt t="285288" x="4518025" y="0"/>
          <p14:tracePt t="285306" x="4510088" y="0"/>
          <p14:tracePt t="285323" x="4500563" y="36513"/>
          <p14:tracePt t="285338" x="4473575" y="71438"/>
          <p14:tracePt t="285356" x="4446588" y="115888"/>
          <p14:tracePt t="285372" x="4419600" y="169863"/>
          <p14:tracePt t="285389" x="4402138" y="223838"/>
          <p14:tracePt t="285406" x="4402138" y="250825"/>
          <p14:tracePt t="285422" x="4402138" y="268288"/>
          <p14:tracePt t="285603" x="4384675" y="285750"/>
          <p14:tracePt t="285611" x="4375150" y="295275"/>
          <p14:tracePt t="285627" x="4348163" y="322263"/>
          <p14:tracePt t="285640" x="4322763" y="366713"/>
          <p14:tracePt t="285658" x="4286250" y="473075"/>
          <p14:tracePt t="285675" x="4187825" y="714375"/>
          <p14:tracePt t="285691" x="4089400" y="1258888"/>
          <p14:tracePt t="285707" x="4081463" y="2241550"/>
          <p14:tracePt t="285724" x="4660900" y="3768725"/>
          <p14:tracePt t="285740" x="6251575" y="5822950"/>
          <p14:tracePt t="285757" x="8537575" y="6848475"/>
          <p14:tracePt t="285773" x="11225213" y="6848475"/>
          <p14:tracePt t="285790" x="12188825" y="6848475"/>
          <p14:tracePt t="285859" x="12188825" y="6804025"/>
          <p14:tracePt t="285867" x="12188825" y="6705600"/>
          <p14:tracePt t="285876" x="12188825" y="6562725"/>
          <p14:tracePt t="285892" x="12188825" y="6027738"/>
          <p14:tracePt t="285908" x="12188825" y="5099050"/>
          <p14:tracePt t="285924" x="12188825" y="3813175"/>
          <p14:tracePt t="285941" x="12188825" y="2544763"/>
          <p14:tracePt t="285958" x="12188825" y="1500188"/>
          <p14:tracePt t="285974" x="12188825" y="652463"/>
          <p14:tracePt t="285991" x="12161838" y="0"/>
          <p14:tracePt t="286008" x="12055475" y="0"/>
          <p14:tracePt t="286026" x="11777663" y="0"/>
          <p14:tracePt t="286044" x="11456988" y="0"/>
          <p14:tracePt t="286059" x="10920413" y="0"/>
          <p14:tracePt t="286075" x="10126663" y="0"/>
          <p14:tracePt t="286092" x="9170988" y="0"/>
          <p14:tracePt t="286099" x="8670925" y="0"/>
          <p14:tracePt t="286108" x="8161338" y="0"/>
          <p14:tracePt t="286125" x="7116763" y="0"/>
          <p14:tracePt t="286142" x="6027738" y="0"/>
          <p14:tracePt t="286159" x="4983163" y="0"/>
          <p14:tracePt t="286175" x="3983038" y="0"/>
          <p14:tracePt t="286193" x="3108325" y="0"/>
          <p14:tracePt t="286211" x="2286000" y="0"/>
          <p14:tracePt t="286226" x="2000250" y="0"/>
          <p14:tracePt t="286243" x="1893888" y="0"/>
          <p14:tracePt t="286259" x="1884363" y="0"/>
          <p14:tracePt t="286276" x="1874838" y="0"/>
          <p14:tracePt t="286323" x="1866900" y="0"/>
          <p14:tracePt t="286379" x="1874838" y="0"/>
          <p14:tracePt t="286387" x="1893888" y="0"/>
          <p14:tracePt t="286396" x="1901825" y="0"/>
          <p14:tracePt t="286451" x="1893888" y="0"/>
          <p14:tracePt t="286459" x="1874838" y="0"/>
          <p14:tracePt t="286476" x="1768475" y="0"/>
          <p14:tracePt t="286494" x="1598613" y="26988"/>
          <p14:tracePt t="286510" x="1438275" y="61913"/>
          <p14:tracePt t="287612" x="1374775" y="115888"/>
          <p14:tracePt t="288083" x="1384300" y="115888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Association (</a:t>
            </a:r>
            <a:r>
              <a:rPr lang="en-US" b="1" dirty="0">
                <a:solidFill>
                  <a:srgbClr val="FF0000"/>
                </a:solidFill>
              </a:rPr>
              <a:t>use-a</a:t>
            </a:r>
            <a:r>
              <a:rPr lang="en-US" b="1" dirty="0"/>
              <a:t>)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020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Reflexive association</a:t>
            </a:r>
            <a:endParaRPr lang="en-US" dirty="0"/>
          </a:p>
          <a:p>
            <a:r>
              <a:rPr lang="en-US" dirty="0"/>
              <a:t>One-to-Many relation, one course can have many prerequisite courses.</a:t>
            </a:r>
          </a:p>
          <a:p>
            <a:r>
              <a:rPr lang="en-US" dirty="0"/>
              <a:t>No owner ship and lifetime is involved in this relationship.</a:t>
            </a:r>
          </a:p>
          <a:p>
            <a:r>
              <a:rPr lang="en-US" dirty="0"/>
              <a:t>How to link courses?</a:t>
            </a:r>
          </a:p>
          <a:p>
            <a:pPr lvl="1"/>
            <a:r>
              <a:rPr lang="en-US" dirty="0"/>
              <a:t>A list of ids of prerequisite courses can be added to course.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412901" y="1411050"/>
            <a:ext cx="4198513" cy="679575"/>
            <a:chOff x="3412901" y="1411050"/>
            <a:chExt cx="4198513" cy="679575"/>
          </a:xfrm>
        </p:grpSpPr>
        <p:grpSp>
          <p:nvGrpSpPr>
            <p:cNvPr id="12" name="Group 11"/>
            <p:cNvGrpSpPr/>
            <p:nvPr/>
          </p:nvGrpSpPr>
          <p:grpSpPr>
            <a:xfrm>
              <a:off x="3412901" y="1511075"/>
              <a:ext cx="4198513" cy="579550"/>
              <a:chOff x="4906851" y="1918951"/>
              <a:chExt cx="5239364" cy="57955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906851" y="1918952"/>
                <a:ext cx="1378039" cy="5795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Course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69122" y="1918951"/>
                <a:ext cx="1777093" cy="57954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Course</a:t>
                </a:r>
              </a:p>
            </p:txBody>
          </p:sp>
          <p:cxnSp>
            <p:nvCxnSpPr>
              <p:cNvPr id="15" name="Straight Arrow Connector 14"/>
              <p:cNvCxnSpPr>
                <a:stCxn id="13" idx="3"/>
                <a:endCxn id="14" idx="1"/>
              </p:cNvCxnSpPr>
              <p:nvPr/>
            </p:nvCxnSpPr>
            <p:spPr>
              <a:xfrm flipV="1">
                <a:off x="6284890" y="2208726"/>
                <a:ext cx="2084232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4599729" y="1411050"/>
              <a:ext cx="1340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Prerequisite</a:t>
              </a: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6095999" y="1911011"/>
            <a:ext cx="5842715" cy="4086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class course{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private: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cId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*</a:t>
            </a:r>
            <a:r>
              <a:rPr lang="en-US" sz="1800" dirty="0" err="1">
                <a:latin typeface="Consolas" panose="020B0609020204030204" pitchFamily="49" charset="0"/>
              </a:rPr>
              <a:t>prerequisiteCourses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//Maintain the list of prerequisites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public: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AddPrerequisite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&amp; </a:t>
            </a:r>
            <a:r>
              <a:rPr lang="en-US" sz="1800" dirty="0" err="1">
                <a:latin typeface="Consolas" panose="020B0609020204030204" pitchFamily="49" charset="0"/>
              </a:rPr>
              <a:t>cid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RemovePrerequisite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&amp; </a:t>
            </a:r>
            <a:r>
              <a:rPr lang="en-US" sz="1800" dirty="0" err="1">
                <a:latin typeface="Consolas" panose="020B0609020204030204" pitchFamily="49" charset="0"/>
              </a:rPr>
              <a:t>cid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};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CB5E124-7466-4EBB-973B-A8D72D06286B}"/>
                  </a:ext>
                </a:extLst>
              </p14:cNvPr>
              <p14:cNvContentPartPr/>
              <p14:nvPr/>
            </p14:nvContentPartPr>
            <p14:xfrm>
              <a:off x="6931980" y="3480000"/>
              <a:ext cx="173520" cy="63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CB5E124-7466-4EBB-973B-A8D72D0628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22980" y="3471000"/>
                <a:ext cx="19116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B233A3A-AA0D-4BB1-814E-842D1EE0F6D8}"/>
                  </a:ext>
                </a:extLst>
              </p14:cNvPr>
              <p14:cNvContentPartPr/>
              <p14:nvPr/>
            </p14:nvContentPartPr>
            <p14:xfrm>
              <a:off x="7268940" y="3670440"/>
              <a:ext cx="586800" cy="105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B233A3A-AA0D-4BB1-814E-842D1EE0F6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0300" y="3661800"/>
                <a:ext cx="604440" cy="12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F4A1D3A5-518E-4A4A-B317-CC8F34FE9F94}"/>
              </a:ext>
            </a:extLst>
          </p:cNvPr>
          <p:cNvGrpSpPr/>
          <p:nvPr/>
        </p:nvGrpSpPr>
        <p:grpSpPr>
          <a:xfrm>
            <a:off x="8335260" y="409560"/>
            <a:ext cx="3244320" cy="1133640"/>
            <a:chOff x="8335260" y="409560"/>
            <a:chExt cx="3244320" cy="11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4582F92-4BAC-4946-9C1E-CECC4F28A10B}"/>
                    </a:ext>
                  </a:extLst>
                </p14:cNvPr>
                <p14:cNvContentPartPr/>
                <p14:nvPr/>
              </p14:nvContentPartPr>
              <p14:xfrm>
                <a:off x="8546580" y="709800"/>
                <a:ext cx="136080" cy="208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4582F92-4BAC-4946-9C1E-CECC4F28A10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37580" y="700800"/>
                  <a:ext cx="1537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197E773-AC40-4A02-A606-B7B7C34F9ACC}"/>
                    </a:ext>
                  </a:extLst>
                </p14:cNvPr>
                <p14:cNvContentPartPr/>
                <p14:nvPr/>
              </p14:nvContentPartPr>
              <p14:xfrm>
                <a:off x="8702100" y="745080"/>
                <a:ext cx="146160" cy="150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197E773-AC40-4A02-A606-B7B7C34F9AC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693460" y="736080"/>
                  <a:ext cx="1638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1BAD6FF-3753-4834-985F-7C59A9B44F51}"/>
                    </a:ext>
                  </a:extLst>
                </p14:cNvPr>
                <p14:cNvContentPartPr/>
                <p14:nvPr/>
              </p14:nvContentPartPr>
              <p14:xfrm>
                <a:off x="8891100" y="707640"/>
                <a:ext cx="100080" cy="349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1BAD6FF-3753-4834-985F-7C59A9B44F5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82460" y="698640"/>
                  <a:ext cx="1177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1FE5195-69BF-420D-950B-CD3C2A5AB37E}"/>
                    </a:ext>
                  </a:extLst>
                </p14:cNvPr>
                <p14:cNvContentPartPr/>
                <p14:nvPr/>
              </p14:nvContentPartPr>
              <p14:xfrm>
                <a:off x="8900460" y="691800"/>
                <a:ext cx="138240" cy="167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1FE5195-69BF-420D-950B-CD3C2A5AB37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891460" y="682800"/>
                  <a:ext cx="155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F12C4C0-911B-4CE7-B078-3B09F17DAF13}"/>
                    </a:ext>
                  </a:extLst>
                </p14:cNvPr>
                <p14:cNvContentPartPr/>
                <p14:nvPr/>
              </p14:nvContentPartPr>
              <p14:xfrm>
                <a:off x="8498700" y="1012560"/>
                <a:ext cx="557280" cy="70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F12C4C0-911B-4CE7-B078-3B09F17DAF1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89700" y="1003920"/>
                  <a:ext cx="574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B1593F-2D17-42B4-8B41-40B35408E736}"/>
                    </a:ext>
                  </a:extLst>
                </p14:cNvPr>
                <p14:cNvContentPartPr/>
                <p14:nvPr/>
              </p14:nvContentPartPr>
              <p14:xfrm>
                <a:off x="9203220" y="711600"/>
                <a:ext cx="596880" cy="176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B1593F-2D17-42B4-8B41-40B35408E73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194220" y="702960"/>
                  <a:ext cx="6145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E1A0628-DB64-41C3-81D6-6FF2C684CB18}"/>
                    </a:ext>
                  </a:extLst>
                </p14:cNvPr>
                <p14:cNvContentPartPr/>
                <p14:nvPr/>
              </p14:nvContentPartPr>
              <p14:xfrm>
                <a:off x="10055340" y="638160"/>
                <a:ext cx="52560" cy="365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E1A0628-DB64-41C3-81D6-6FF2C684CB1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046700" y="629160"/>
                  <a:ext cx="702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C3D6FEF-BF56-43A8-9D57-D84423E5F657}"/>
                    </a:ext>
                  </a:extLst>
                </p14:cNvPr>
                <p14:cNvContentPartPr/>
                <p14:nvPr/>
              </p14:nvContentPartPr>
              <p14:xfrm>
                <a:off x="9991260" y="651840"/>
                <a:ext cx="160560" cy="173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C3D6FEF-BF56-43A8-9D57-D84423E5F65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982260" y="642840"/>
                  <a:ext cx="178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D24619C-C6A4-4AF3-B515-23150CB64B4A}"/>
                    </a:ext>
                  </a:extLst>
                </p14:cNvPr>
                <p14:cNvContentPartPr/>
                <p14:nvPr/>
              </p14:nvContentPartPr>
              <p14:xfrm>
                <a:off x="10232460" y="756600"/>
                <a:ext cx="83880" cy="221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D24619C-C6A4-4AF3-B515-23150CB64B4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223460" y="747600"/>
                  <a:ext cx="101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BC9AA70-C85B-4B22-ACEE-828A37CE25FF}"/>
                    </a:ext>
                  </a:extLst>
                </p14:cNvPr>
                <p14:cNvContentPartPr/>
                <p14:nvPr/>
              </p14:nvContentPartPr>
              <p14:xfrm>
                <a:off x="10192500" y="661200"/>
                <a:ext cx="230760" cy="70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BC9AA70-C85B-4B22-ACEE-828A37CE25F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183860" y="652200"/>
                  <a:ext cx="2484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6B6D4E8-EE50-4C3A-8500-49ECCC00BAEB}"/>
                    </a:ext>
                  </a:extLst>
                </p14:cNvPr>
                <p14:cNvContentPartPr/>
                <p14:nvPr/>
              </p14:nvContentPartPr>
              <p14:xfrm>
                <a:off x="10273140" y="771000"/>
                <a:ext cx="160200" cy="25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6B6D4E8-EE50-4C3A-8500-49ECCC00BAE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264140" y="762360"/>
                  <a:ext cx="1778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CC87C3C-46BE-4210-ABA6-F236B54BB271}"/>
                    </a:ext>
                  </a:extLst>
                </p14:cNvPr>
                <p14:cNvContentPartPr/>
                <p14:nvPr/>
              </p14:nvContentPartPr>
              <p14:xfrm>
                <a:off x="9108180" y="1050720"/>
                <a:ext cx="1267920" cy="243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CC87C3C-46BE-4210-ABA6-F236B54BB27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099180" y="1042080"/>
                  <a:ext cx="12855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6F6B68B-F1DE-4608-B7D5-2819323B79E9}"/>
                    </a:ext>
                  </a:extLst>
                </p14:cNvPr>
                <p14:cNvContentPartPr/>
                <p14:nvPr/>
              </p14:nvContentPartPr>
              <p14:xfrm>
                <a:off x="8393580" y="409560"/>
                <a:ext cx="840960" cy="680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6F6B68B-F1DE-4608-B7D5-2819323B79E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384940" y="400920"/>
                  <a:ext cx="858600" cy="69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5B3AEE1-FD54-485D-9DB3-DB7D79538CE7}"/>
                    </a:ext>
                  </a:extLst>
                </p14:cNvPr>
                <p14:cNvContentPartPr/>
                <p14:nvPr/>
              </p14:nvContentPartPr>
              <p14:xfrm>
                <a:off x="8868780" y="999960"/>
                <a:ext cx="344880" cy="74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5B3AEE1-FD54-485D-9DB3-DB7D79538CE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860140" y="991320"/>
                  <a:ext cx="3625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0ACF854-B0E2-407B-B813-19CFD225AECF}"/>
                    </a:ext>
                  </a:extLst>
                </p14:cNvPr>
                <p14:cNvContentPartPr/>
                <p14:nvPr/>
              </p14:nvContentPartPr>
              <p14:xfrm>
                <a:off x="8335260" y="1355280"/>
                <a:ext cx="159840" cy="152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0ACF854-B0E2-407B-B813-19CFD225AEC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26260" y="1346280"/>
                  <a:ext cx="177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D2D4148-16ED-4142-AB6A-C7039C95BD53}"/>
                    </a:ext>
                  </a:extLst>
                </p14:cNvPr>
                <p14:cNvContentPartPr/>
                <p14:nvPr/>
              </p14:nvContentPartPr>
              <p14:xfrm>
                <a:off x="8512380" y="1325400"/>
                <a:ext cx="146160" cy="141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D2D4148-16ED-4142-AB6A-C7039C95BD5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503740" y="1316400"/>
                  <a:ext cx="1638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B0669FB-4421-4357-8BA6-5476612809ED}"/>
                    </a:ext>
                  </a:extLst>
                </p14:cNvPr>
                <p14:cNvContentPartPr/>
                <p14:nvPr/>
              </p14:nvContentPartPr>
              <p14:xfrm>
                <a:off x="8701020" y="1308840"/>
                <a:ext cx="144000" cy="93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B0669FB-4421-4357-8BA6-5476612809E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692380" y="1299840"/>
                  <a:ext cx="161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B98EC9C-771D-4FD8-98B1-85E6F6329938}"/>
                    </a:ext>
                  </a:extLst>
                </p14:cNvPr>
                <p14:cNvContentPartPr/>
                <p14:nvPr/>
              </p14:nvContentPartPr>
              <p14:xfrm>
                <a:off x="8865540" y="1251600"/>
                <a:ext cx="90000" cy="108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B98EC9C-771D-4FD8-98B1-85E6F632993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856900" y="1242960"/>
                  <a:ext cx="1076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3466ACF-7C98-4B1F-B33E-88F60A670FCA}"/>
                    </a:ext>
                  </a:extLst>
                </p14:cNvPr>
                <p14:cNvContentPartPr/>
                <p14:nvPr/>
              </p14:nvContentPartPr>
              <p14:xfrm>
                <a:off x="8915220" y="1213440"/>
                <a:ext cx="145800" cy="123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3466ACF-7C98-4B1F-B33E-88F60A670FC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06580" y="1204800"/>
                  <a:ext cx="1634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7D233E0-55CB-4032-BC27-300F4D485DF0}"/>
                    </a:ext>
                  </a:extLst>
                </p14:cNvPr>
                <p14:cNvContentPartPr/>
                <p14:nvPr/>
              </p14:nvContentPartPr>
              <p14:xfrm>
                <a:off x="8733420" y="1423680"/>
                <a:ext cx="360360" cy="113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7D233E0-55CB-4032-BC27-300F4D485DF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724780" y="1414680"/>
                  <a:ext cx="378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0842B63-A3F1-4B0C-B452-73967471BAF4}"/>
                    </a:ext>
                  </a:extLst>
                </p14:cNvPr>
                <p14:cNvContentPartPr/>
                <p14:nvPr/>
              </p14:nvContentPartPr>
              <p14:xfrm>
                <a:off x="10629900" y="998880"/>
                <a:ext cx="162360" cy="169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0842B63-A3F1-4B0C-B452-73967471BAF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621260" y="990240"/>
                  <a:ext cx="1800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32EACA-0A8B-481D-9025-A061738749B9}"/>
                    </a:ext>
                  </a:extLst>
                </p14:cNvPr>
                <p14:cNvContentPartPr/>
                <p14:nvPr/>
              </p14:nvContentPartPr>
              <p14:xfrm>
                <a:off x="10819980" y="977640"/>
                <a:ext cx="102240" cy="162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32EACA-0A8B-481D-9025-A061738749B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811340" y="969000"/>
                  <a:ext cx="1198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FD61C16-9A90-4DEF-864F-5DC97D38F716}"/>
                    </a:ext>
                  </a:extLst>
                </p14:cNvPr>
                <p14:cNvContentPartPr/>
                <p14:nvPr/>
              </p14:nvContentPartPr>
              <p14:xfrm>
                <a:off x="11039940" y="929040"/>
                <a:ext cx="72720" cy="154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FD61C16-9A90-4DEF-864F-5DC97D38F71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030940" y="920400"/>
                  <a:ext cx="903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9B46D2F-673F-447D-B5A7-C861CF6D6532}"/>
                    </a:ext>
                  </a:extLst>
                </p14:cNvPr>
                <p14:cNvContentPartPr/>
                <p14:nvPr/>
              </p14:nvContentPartPr>
              <p14:xfrm>
                <a:off x="11153700" y="911400"/>
                <a:ext cx="85320" cy="148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9B46D2F-673F-447D-B5A7-C861CF6D653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144700" y="902760"/>
                  <a:ext cx="1029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6E3C705-6CA2-4ACF-8362-A44FFE99A76A}"/>
                    </a:ext>
                  </a:extLst>
                </p14:cNvPr>
                <p14:cNvContentPartPr/>
                <p14:nvPr/>
              </p14:nvContentPartPr>
              <p14:xfrm>
                <a:off x="11320380" y="796200"/>
                <a:ext cx="115560" cy="204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6E3C705-6CA2-4ACF-8362-A44FFE99A76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311380" y="787200"/>
                  <a:ext cx="1332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5BB4F0-4591-44DB-ABCF-2984F70294C2}"/>
                    </a:ext>
                  </a:extLst>
                </p14:cNvPr>
                <p14:cNvContentPartPr/>
                <p14:nvPr/>
              </p14:nvContentPartPr>
              <p14:xfrm>
                <a:off x="10886220" y="1103640"/>
                <a:ext cx="525960" cy="164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5BB4F0-4591-44DB-ABCF-2984F70294C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877580" y="1095000"/>
                  <a:ext cx="5436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1AE3533-7031-4FC6-BD88-8E10ADCD6CD4}"/>
                    </a:ext>
                  </a:extLst>
                </p14:cNvPr>
                <p14:cNvContentPartPr/>
                <p14:nvPr/>
              </p14:nvContentPartPr>
              <p14:xfrm>
                <a:off x="10970460" y="676320"/>
                <a:ext cx="609120" cy="577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1AE3533-7031-4FC6-BD88-8E10ADCD6CD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961460" y="667320"/>
                  <a:ext cx="62676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BB813C1-CBBA-424F-A82E-DE6397F52D8B}"/>
                    </a:ext>
                  </a:extLst>
                </p14:cNvPr>
                <p14:cNvContentPartPr/>
                <p14:nvPr/>
              </p14:nvContentPartPr>
              <p14:xfrm>
                <a:off x="8540100" y="1017960"/>
                <a:ext cx="600840" cy="525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BB813C1-CBBA-424F-A82E-DE6397F52D8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531100" y="1008960"/>
                  <a:ext cx="618480" cy="54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1FBF345-3076-4D91-99AD-9F0C6B589FE5}"/>
              </a:ext>
            </a:extLst>
          </p:cNvPr>
          <p:cNvGrpSpPr/>
          <p:nvPr/>
        </p:nvGrpSpPr>
        <p:grpSpPr>
          <a:xfrm>
            <a:off x="6484860" y="4452720"/>
            <a:ext cx="191520" cy="692280"/>
            <a:chOff x="6484860" y="4452720"/>
            <a:chExt cx="191520" cy="69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CD0BB21-62CC-4E4B-8B6A-CADAD4B8FF98}"/>
                    </a:ext>
                  </a:extLst>
                </p14:cNvPr>
                <p14:cNvContentPartPr/>
                <p14:nvPr/>
              </p14:nvContentPartPr>
              <p14:xfrm>
                <a:off x="6484860" y="4452720"/>
                <a:ext cx="128160" cy="295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CD0BB21-62CC-4E4B-8B6A-CADAD4B8FF9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475860" y="4443720"/>
                  <a:ext cx="1458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19F8E7C-ABFB-4A6B-ABE8-AE9A2684D3AB}"/>
                    </a:ext>
                  </a:extLst>
                </p14:cNvPr>
                <p14:cNvContentPartPr/>
                <p14:nvPr/>
              </p14:nvContentPartPr>
              <p14:xfrm>
                <a:off x="6517980" y="4827120"/>
                <a:ext cx="158400" cy="317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19F8E7C-ABFB-4A6B-ABE8-AE9A2684D3A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509340" y="4818120"/>
                  <a:ext cx="176040" cy="33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AD6A26D-8CFC-40EB-BA0A-064DEC6718CD}"/>
              </a:ext>
            </a:extLst>
          </p:cNvPr>
          <p:cNvGrpSpPr/>
          <p:nvPr/>
        </p:nvGrpSpPr>
        <p:grpSpPr>
          <a:xfrm>
            <a:off x="4122540" y="1940640"/>
            <a:ext cx="266760" cy="267840"/>
            <a:chOff x="4122540" y="1940640"/>
            <a:chExt cx="266760" cy="26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7B63EE0-D0F6-49F7-981D-95987C3D2F57}"/>
                    </a:ext>
                  </a:extLst>
                </p14:cNvPr>
                <p14:cNvContentPartPr/>
                <p14:nvPr/>
              </p14:nvContentPartPr>
              <p14:xfrm>
                <a:off x="4122540" y="1940640"/>
                <a:ext cx="117360" cy="187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7B63EE0-D0F6-49F7-981D-95987C3D2F5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113540" y="1932000"/>
                  <a:ext cx="1350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3705A66-33AC-4895-BB65-48141239A561}"/>
                    </a:ext>
                  </a:extLst>
                </p14:cNvPr>
                <p14:cNvContentPartPr/>
                <p14:nvPr/>
              </p14:nvContentPartPr>
              <p14:xfrm>
                <a:off x="4193460" y="2082480"/>
                <a:ext cx="195840" cy="126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3705A66-33AC-4895-BB65-48141239A5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184460" y="2073840"/>
                  <a:ext cx="21348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0159142-D325-4EDF-9E57-F26672C3150A}"/>
              </a:ext>
            </a:extLst>
          </p:cNvPr>
          <p:cNvGrpSpPr/>
          <p:nvPr/>
        </p:nvGrpSpPr>
        <p:grpSpPr>
          <a:xfrm>
            <a:off x="6878340" y="2039280"/>
            <a:ext cx="443160" cy="290880"/>
            <a:chOff x="6878340" y="2039280"/>
            <a:chExt cx="44316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2BC79D6-94E7-4750-989C-D137C7822EEB}"/>
                    </a:ext>
                  </a:extLst>
                </p14:cNvPr>
                <p14:cNvContentPartPr/>
                <p14:nvPr/>
              </p14:nvContentPartPr>
              <p14:xfrm>
                <a:off x="6878340" y="2039280"/>
                <a:ext cx="287640" cy="192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2BC79D6-94E7-4750-989C-D137C7822EE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869340" y="2030280"/>
                  <a:ext cx="3052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4990711-A94F-4F30-A2CA-42C46D4B346F}"/>
                    </a:ext>
                  </a:extLst>
                </p14:cNvPr>
                <p14:cNvContentPartPr/>
                <p14:nvPr/>
              </p14:nvContentPartPr>
              <p14:xfrm>
                <a:off x="6977700" y="2183640"/>
                <a:ext cx="343800" cy="146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4990711-A94F-4F30-A2CA-42C46D4B346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968700" y="2174640"/>
                  <a:ext cx="361440" cy="16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E973E76-1AEF-43B1-9C34-0CA68CAABE52}"/>
                  </a:ext>
                </a:extLst>
              </p14:cNvPr>
              <p14:cNvContentPartPr/>
              <p14:nvPr/>
            </p14:nvContentPartPr>
            <p14:xfrm>
              <a:off x="2668860" y="5362800"/>
              <a:ext cx="325800" cy="73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E973E76-1AEF-43B1-9C34-0CA68CAABE5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660220" y="5353800"/>
                <a:ext cx="343440" cy="914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8733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extLst>
    <p:ext uri="{3A86A75C-4F4B-4683-9AE1-C65F6400EC91}">
      <p14:laserTraceLst xmlns:p14="http://schemas.microsoft.com/office/powerpoint/2010/main">
        <p14:tracePtLst>
          <p14:tracePt t="2895" x="401638" y="5081588"/>
          <p14:tracePt t="3324" x="401638" y="5062538"/>
          <p14:tracePt t="3332" x="401638" y="5054600"/>
          <p14:tracePt t="3340" x="419100" y="5037138"/>
          <p14:tracePt t="3355" x="465138" y="4946650"/>
          <p14:tracePt t="3372" x="527050" y="4741863"/>
          <p14:tracePt t="3388" x="598488" y="4394200"/>
          <p14:tracePt t="3404" x="633413" y="4054475"/>
          <p14:tracePt t="3421" x="633413" y="3795713"/>
          <p14:tracePt t="3437" x="625475" y="3544888"/>
          <p14:tracePt t="3454" x="581025" y="3276600"/>
          <p14:tracePt t="3471" x="554038" y="3036888"/>
          <p14:tracePt t="3488" x="536575" y="2840038"/>
          <p14:tracePt t="3504" x="536575" y="2670175"/>
          <p14:tracePt t="3521" x="527050" y="2536825"/>
          <p14:tracePt t="3538" x="527050" y="2438400"/>
          <p14:tracePt t="3556" x="527050" y="2322513"/>
          <p14:tracePt t="3572" x="527050" y="2241550"/>
          <p14:tracePt t="3588" x="527050" y="2143125"/>
          <p14:tracePt t="3605" x="536575" y="2044700"/>
          <p14:tracePt t="3622" x="536575" y="1973263"/>
          <p14:tracePt t="3638" x="536575" y="1919288"/>
          <p14:tracePt t="3655" x="536575" y="1866900"/>
          <p14:tracePt t="3671" x="536575" y="1812925"/>
          <p14:tracePt t="3688" x="536575" y="1758950"/>
          <p14:tracePt t="3705" x="536575" y="1731963"/>
          <p14:tracePt t="3723" x="536575" y="1687513"/>
          <p14:tracePt t="3741" x="536575" y="1660525"/>
          <p14:tracePt t="3756" x="544513" y="1616075"/>
          <p14:tracePt t="3772" x="581025" y="1571625"/>
          <p14:tracePt t="3789" x="652463" y="1482725"/>
          <p14:tracePt t="3805" x="687388" y="1438275"/>
          <p14:tracePt t="3822" x="723900" y="1411288"/>
          <p14:tracePt t="3839" x="768350" y="1384300"/>
          <p14:tracePt t="3856" x="822325" y="1366838"/>
          <p14:tracePt t="3872" x="884238" y="1366838"/>
          <p14:tracePt t="3889" x="946150" y="1366838"/>
          <p14:tracePt t="3906" x="1044575" y="1366838"/>
          <p14:tracePt t="3908" x="1089025" y="1366838"/>
          <p14:tracePt t="3924" x="1125538" y="1366838"/>
          <p14:tracePt t="4156" x="1152525" y="1366838"/>
          <p14:tracePt t="4173" x="1169988" y="1366838"/>
          <p14:tracePt t="4180" x="1187450" y="1366838"/>
          <p14:tracePt t="4191" x="1214438" y="1366838"/>
          <p14:tracePt t="4207" x="1347788" y="1366838"/>
          <p14:tracePt t="4224" x="1571625" y="1366838"/>
          <p14:tracePt t="4241" x="1884363" y="1366838"/>
          <p14:tracePt t="4257" x="2251075" y="1366838"/>
          <p14:tracePt t="4276" x="2724150" y="1366838"/>
          <p14:tracePt t="4293" x="2946400" y="1366838"/>
          <p14:tracePt t="4308" x="3116263" y="1366838"/>
          <p14:tracePt t="4324" x="3205163" y="1374775"/>
          <p14:tracePt t="4341" x="3241675" y="1374775"/>
          <p14:tracePt t="4358" x="3259138" y="1374775"/>
          <p14:tracePt t="4374" x="3303588" y="1384300"/>
          <p14:tracePt t="4392" x="3367088" y="1384300"/>
          <p14:tracePt t="4408" x="3419475" y="1384300"/>
          <p14:tracePt t="4424" x="3527425" y="1384300"/>
          <p14:tracePt t="4444" x="3776663" y="1374775"/>
          <p14:tracePt t="4460" x="3946525" y="1357313"/>
          <p14:tracePt t="4476" x="4116388" y="1339850"/>
          <p14:tracePt t="4492" x="4268788" y="1322388"/>
          <p14:tracePt t="4508" x="4402138" y="1312863"/>
          <p14:tracePt t="4525" x="4510088" y="1303338"/>
          <p14:tracePt t="4542" x="4625975" y="1303338"/>
          <p14:tracePt t="4558" x="4741863" y="1303338"/>
          <p14:tracePt t="4575" x="4840288" y="1303338"/>
          <p14:tracePt t="4592" x="4902200" y="1303338"/>
          <p14:tracePt t="4609" x="4929188" y="1303338"/>
          <p14:tracePt t="4614" x="4938713" y="1303338"/>
          <p14:tracePt t="4797" x="4946650" y="1303338"/>
          <p14:tracePt t="4812" x="4929188" y="1322388"/>
          <p14:tracePt t="4820" x="4911725" y="1339850"/>
          <p14:tracePt t="4829" x="4875213" y="1357313"/>
          <p14:tracePt t="4844" x="4813300" y="1374775"/>
          <p14:tracePt t="4860" x="4705350" y="1393825"/>
          <p14:tracePt t="4876" x="4545013" y="1419225"/>
          <p14:tracePt t="4894" x="4456113" y="1446213"/>
          <p14:tracePt t="4910" x="4429125" y="1446213"/>
          <p14:tracePt t="4926" x="4429125" y="1455738"/>
          <p14:tracePt t="4944" x="4419600" y="1455738"/>
          <p14:tracePt t="4960" x="4384675" y="1465263"/>
          <p14:tracePt t="4977" x="4322763" y="1490663"/>
          <p14:tracePt t="4995" x="4214813" y="1536700"/>
          <p14:tracePt t="5011" x="4098925" y="1608138"/>
          <p14:tracePt t="5028" x="3956050" y="1687513"/>
          <p14:tracePt t="5044" x="3867150" y="1751013"/>
          <p14:tracePt t="5061" x="3848100" y="1758950"/>
          <p14:tracePt t="5077" x="3830638" y="1768475"/>
          <p14:tracePt t="5095" x="3803650" y="1785938"/>
          <p14:tracePt t="5111" x="3751263" y="1839913"/>
          <p14:tracePt t="5116" x="3732213" y="1847850"/>
          <p14:tracePt t="5128" x="3697288" y="1884363"/>
          <p14:tracePt t="5144" x="3643313" y="1928813"/>
          <p14:tracePt t="5161" x="3589338" y="1990725"/>
          <p14:tracePt t="5178" x="3536950" y="2027238"/>
          <p14:tracePt t="5196" x="3446463" y="2081213"/>
          <p14:tracePt t="5213" x="3411538" y="2116138"/>
          <p14:tracePt t="5228" x="3367088" y="2143125"/>
          <p14:tracePt t="5245" x="3348038" y="2170113"/>
          <p14:tracePt t="5261" x="3313113" y="2214563"/>
          <p14:tracePt t="5278" x="3303588" y="2232025"/>
          <p14:tracePt t="5296" x="3303588" y="2251075"/>
          <p14:tracePt t="5312" x="3295650" y="2259013"/>
          <p14:tracePt t="5349" x="3295650" y="2268538"/>
          <p14:tracePt t="5362" x="3276600" y="2276475"/>
          <p14:tracePt t="5379" x="3268663" y="2286000"/>
          <p14:tracePt t="5436" x="3259138" y="2286000"/>
          <p14:tracePt t="5452" x="3251200" y="2286000"/>
          <p14:tracePt t="5628" x="3259138" y="2286000"/>
          <p14:tracePt t="5636" x="3276600" y="2286000"/>
          <p14:tracePt t="5647" x="3303588" y="2276475"/>
          <p14:tracePt t="5663" x="3384550" y="2251075"/>
          <p14:tracePt t="5680" x="3500438" y="2232025"/>
          <p14:tracePt t="5697" x="3652838" y="2224088"/>
          <p14:tracePt t="5715" x="3822700" y="2205038"/>
          <p14:tracePt t="5730" x="3956050" y="2187575"/>
          <p14:tracePt t="5747" x="3983038" y="2179638"/>
          <p14:tracePt t="5788" x="4000500" y="2170113"/>
          <p14:tracePt t="5797" x="4010025" y="2170113"/>
          <p14:tracePt t="5805" x="4010025" y="2160588"/>
          <p14:tracePt t="5815" x="4010025" y="2152650"/>
          <p14:tracePt t="5830" x="3990975" y="2125663"/>
          <p14:tracePt t="5847" x="3965575" y="2116138"/>
          <p14:tracePt t="5864" x="3919538" y="2098675"/>
          <p14:tracePt t="5880" x="3867150" y="2089150"/>
          <p14:tracePt t="5897" x="3803650" y="2081213"/>
          <p14:tracePt t="5914" x="3795713" y="2081213"/>
          <p14:tracePt t="6060" x="3786188" y="2081213"/>
          <p14:tracePt t="6068" x="3768725" y="2081213"/>
          <p14:tracePt t="6081" x="3759200" y="2089150"/>
          <p14:tracePt t="6099" x="3751263" y="2098675"/>
          <p14:tracePt t="6268" x="3741738" y="2108200"/>
          <p14:tracePt t="6292" x="3724275" y="2108200"/>
          <p14:tracePt t="6300" x="3697288" y="2108200"/>
          <p14:tracePt t="6316" x="3660775" y="2108200"/>
          <p14:tracePt t="6332" x="3633788" y="2098675"/>
          <p14:tracePt t="6349" x="3608388" y="2098675"/>
          <p14:tracePt t="6366" x="3598863" y="2089150"/>
          <p14:tracePt t="6382" x="3571875" y="2089150"/>
          <p14:tracePt t="6418" x="3554413" y="2071688"/>
          <p14:tracePt t="6431" x="3544888" y="2062163"/>
          <p14:tracePt t="6480" x="3517900" y="2054225"/>
          <p14:tracePt t="6488" x="3517900" y="2044700"/>
          <p14:tracePt t="6500" x="3509963" y="2044700"/>
          <p14:tracePt t="6517" x="3500438" y="2036763"/>
          <p14:tracePt t="7080" x="3509963" y="2027238"/>
          <p14:tracePt t="7104" x="3527425" y="2027238"/>
          <p14:tracePt t="7112" x="3536950" y="2027238"/>
          <p14:tracePt t="7122" x="3562350" y="2027238"/>
          <p14:tracePt t="7137" x="3616325" y="2027238"/>
          <p14:tracePt t="7151" x="3697288" y="2027238"/>
          <p14:tracePt t="7168" x="3803650" y="2027238"/>
          <p14:tracePt t="7184" x="3938588" y="2027238"/>
          <p14:tracePt t="7201" x="4062413" y="2027238"/>
          <p14:tracePt t="7218" x="4125913" y="2027238"/>
          <p14:tracePt t="7235" x="4152900" y="2027238"/>
          <p14:tracePt t="7252" x="4170363" y="2027238"/>
          <p14:tracePt t="7267" x="4187825" y="2027238"/>
          <p14:tracePt t="7284" x="4197350" y="2027238"/>
          <p14:tracePt t="7300" x="4241800" y="2036763"/>
          <p14:tracePt t="7320" x="4295775" y="2044700"/>
          <p14:tracePt t="7335" x="4330700" y="2044700"/>
          <p14:tracePt t="7353" x="4384675" y="2044700"/>
          <p14:tracePt t="7369" x="4438650" y="2044700"/>
          <p14:tracePt t="7386" x="4510088" y="2054225"/>
          <p14:tracePt t="7403" x="4572000" y="2054225"/>
          <p14:tracePt t="7420" x="4625975" y="2054225"/>
          <p14:tracePt t="7436" x="4714875" y="2054225"/>
          <p14:tracePt t="7453" x="4840288" y="2054225"/>
          <p14:tracePt t="7469" x="5018088" y="2054225"/>
          <p14:tracePt t="7487" x="5375275" y="2054225"/>
          <p14:tracePt t="7504" x="5670550" y="2054225"/>
          <p14:tracePt t="7520" x="6037263" y="2054225"/>
          <p14:tracePt t="7536" x="6456363" y="2071688"/>
          <p14:tracePt t="7553" x="6919913" y="2081213"/>
          <p14:tracePt t="7570" x="7340600" y="2098675"/>
          <p14:tracePt t="7586" x="7626350" y="2108200"/>
          <p14:tracePt t="7603" x="7715250" y="2108200"/>
          <p14:tracePt t="7636" x="7705725" y="2116138"/>
          <p14:tracePt t="7653" x="7616825" y="2116138"/>
          <p14:tracePt t="7672" x="7224713" y="2133600"/>
          <p14:tracePt t="7688" x="7037388" y="2143125"/>
          <p14:tracePt t="7704" x="6875463" y="2152650"/>
          <p14:tracePt t="7721" x="6759575" y="2152650"/>
          <p14:tracePt t="7737" x="6742113" y="2152650"/>
          <p14:tracePt t="7824" x="6751638" y="2152650"/>
          <p14:tracePt t="7848" x="6759575" y="2143125"/>
          <p14:tracePt t="7856" x="6769100" y="2133600"/>
          <p14:tracePt t="7872" x="6786563" y="2116138"/>
          <p14:tracePt t="7889" x="6786563" y="2108200"/>
          <p14:tracePt t="7905" x="6786563" y="2098675"/>
          <p14:tracePt t="7923" x="6777038" y="2089150"/>
          <p14:tracePt t="7938" x="6705600" y="2071688"/>
          <p14:tracePt t="7955" x="6661150" y="2071688"/>
          <p14:tracePt t="7972" x="6589713" y="2071688"/>
          <p14:tracePt t="7989" x="6537325" y="2071688"/>
          <p14:tracePt t="8006" x="6518275" y="2071688"/>
          <p14:tracePt t="8096" x="6527800" y="2071688"/>
          <p14:tracePt t="8105" x="6562725" y="2071688"/>
          <p14:tracePt t="8112" x="6589713" y="2071688"/>
          <p14:tracePt t="8123" x="6626225" y="2071688"/>
          <p14:tracePt t="8140" x="6724650" y="2071688"/>
          <p14:tracePt t="8156" x="6858000" y="2071688"/>
          <p14:tracePt t="8174" x="7000875" y="2071688"/>
          <p14:tracePt t="8191" x="7134225" y="2071688"/>
          <p14:tracePt t="8248" x="7126288" y="2071688"/>
          <p14:tracePt t="8256" x="7099300" y="2071688"/>
          <p14:tracePt t="8274" x="7037388" y="2071688"/>
          <p14:tracePt t="8290" x="6983413" y="2071688"/>
          <p14:tracePt t="8307" x="6946900" y="2071688"/>
          <p14:tracePt t="8324" x="6919913" y="2071688"/>
          <p14:tracePt t="8340" x="6902450" y="2071688"/>
          <p14:tracePt t="8913" x="6894513" y="2071688"/>
          <p14:tracePt t="8992" x="6884988" y="2071688"/>
          <p14:tracePt t="9009" x="6875463" y="2071688"/>
          <p14:tracePt t="9217" x="6858000" y="2071688"/>
          <p14:tracePt t="9224" x="6848475" y="2071688"/>
          <p14:tracePt t="9232" x="6840538" y="2071688"/>
          <p14:tracePt t="9245" x="6831013" y="2071688"/>
          <p14:tracePt t="9260" x="6804025" y="2071688"/>
          <p14:tracePt t="9277" x="6796088" y="2071688"/>
          <p14:tracePt t="9296" x="6769100" y="2071688"/>
          <p14:tracePt t="9312" x="6751638" y="2071688"/>
          <p14:tracePt t="9328" x="6742113" y="2071688"/>
          <p14:tracePt t="9345" x="6732588" y="2071688"/>
          <p14:tracePt t="9361" x="6724650" y="2071688"/>
          <p14:tracePt t="9378" x="6715125" y="2071688"/>
          <p14:tracePt t="9415" x="6705600" y="2071688"/>
          <p14:tracePt t="9431" x="6697663" y="2071688"/>
          <p14:tracePt t="9445" x="6688138" y="2071688"/>
          <p14:tracePt t="9462" x="6680200" y="2071688"/>
          <p14:tracePt t="9478" x="6670675" y="2071688"/>
          <p14:tracePt t="9495" x="6661150" y="2071688"/>
          <p14:tracePt t="9511" x="6643688" y="2071688"/>
          <p14:tracePt t="9528" x="6634163" y="2071688"/>
          <p14:tracePt t="9572" x="6626225" y="2071688"/>
          <p14:tracePt t="9588" x="6616700" y="2071688"/>
          <p14:tracePt t="9598" x="6581775" y="2071688"/>
          <p14:tracePt t="9613" x="6518275" y="2062163"/>
          <p14:tracePt t="9629" x="6473825" y="2062163"/>
          <p14:tracePt t="9646" x="6357938" y="2062163"/>
          <p14:tracePt t="9651" x="6269038" y="2054225"/>
          <p14:tracePt t="9663" x="6180138" y="2054225"/>
          <p14:tracePt t="9679" x="5973763" y="2036763"/>
          <p14:tracePt t="9695" x="5803900" y="2027238"/>
          <p14:tracePt t="9713" x="5697538" y="2017713"/>
          <p14:tracePt t="9729" x="5688013" y="2017713"/>
          <p14:tracePt t="9746" x="5670550" y="2017713"/>
          <p14:tracePt t="9764" x="5643563" y="2009775"/>
          <p14:tracePt t="9780" x="5616575" y="2000250"/>
          <p14:tracePt t="9796" x="5581650" y="1990725"/>
          <p14:tracePt t="9813" x="5545138" y="1990725"/>
          <p14:tracePt t="9830" x="5491163" y="1990725"/>
          <p14:tracePt t="9846" x="5473700" y="1990725"/>
          <p14:tracePt t="9864" x="5438775" y="1990725"/>
          <p14:tracePt t="9880" x="5411788" y="1990725"/>
          <p14:tracePt t="9896" x="5348288" y="1990725"/>
          <p14:tracePt t="9915" x="5259388" y="1990725"/>
          <p14:tracePt t="9932" x="5214938" y="1990725"/>
          <p14:tracePt t="9948" x="5170488" y="1990725"/>
          <p14:tracePt t="9964" x="5089525" y="1990725"/>
          <p14:tracePt t="9980" x="4911725" y="2009775"/>
          <p14:tracePt t="9997" x="4687888" y="2027238"/>
          <p14:tracePt t="10014" x="4572000" y="2027238"/>
          <p14:tracePt t="10030" x="4419600" y="2027238"/>
          <p14:tracePt t="10047" x="4340225" y="2027238"/>
          <p14:tracePt t="10065" x="4322763" y="2036763"/>
          <p14:tracePt t="10132" x="4313238" y="2036763"/>
          <p14:tracePt t="10149" x="4295775" y="2036763"/>
          <p14:tracePt t="10156" x="4276725" y="2036763"/>
          <p14:tracePt t="10166" x="4251325" y="2036763"/>
          <p14:tracePt t="10181" x="4214813" y="2036763"/>
          <p14:tracePt t="10198" x="4160838" y="2036763"/>
          <p14:tracePt t="10215" x="4071938" y="2036763"/>
          <p14:tracePt t="10231" x="3990975" y="2036763"/>
          <p14:tracePt t="10248" x="3929063" y="2036763"/>
          <p14:tracePt t="10267" x="3875088" y="2027238"/>
          <p14:tracePt t="10281" x="3840163" y="2027238"/>
          <p14:tracePt t="10299" x="3786188" y="2027238"/>
          <p14:tracePt t="10316" x="3724275" y="2027238"/>
          <p14:tracePt t="10332" x="3705225" y="2027238"/>
          <p14:tracePt t="10348" x="3697288" y="2027238"/>
          <p14:tracePt t="11164" x="3687763" y="2027238"/>
          <p14:tracePt t="11180" x="3679825" y="2027238"/>
          <p14:tracePt t="11197" x="3670300" y="2036763"/>
          <p14:tracePt t="11213" x="3670300" y="2054225"/>
          <p14:tracePt t="11228" x="3670300" y="2062163"/>
          <p14:tracePt t="11244" x="3670300" y="2071688"/>
          <p14:tracePt t="11260" x="3670300" y="2081213"/>
          <p14:tracePt t="11325" x="3670300" y="2089150"/>
          <p14:tracePt t="11348" x="3679825" y="2089150"/>
          <p14:tracePt t="11364" x="3687763" y="2089150"/>
          <p14:tracePt t="11452" x="3697288" y="2089150"/>
          <p14:tracePt t="11492" x="3679825" y="2089150"/>
          <p14:tracePt t="11500" x="3652838" y="2089150"/>
          <p14:tracePt t="11508" x="3633788" y="2089150"/>
          <p14:tracePt t="11519" x="3608388" y="2089150"/>
          <p14:tracePt t="11536" x="3562350" y="2089150"/>
          <p14:tracePt t="11553" x="3527425" y="2089150"/>
          <p14:tracePt t="11571" x="3509963" y="2089150"/>
          <p14:tracePt t="11660" x="3500438" y="2089150"/>
          <p14:tracePt t="11668" x="3490913" y="2089150"/>
          <p14:tracePt t="11684" x="3500438" y="2089150"/>
          <p14:tracePt t="11692" x="3527425" y="2089150"/>
          <p14:tracePt t="11704" x="3554413" y="2089150"/>
          <p14:tracePt t="11720" x="3625850" y="2089150"/>
          <p14:tracePt t="11737" x="3697288" y="2089150"/>
          <p14:tracePt t="11754" x="3795713" y="2089150"/>
          <p14:tracePt t="11756" x="3857625" y="2089150"/>
          <p14:tracePt t="11772" x="3965575" y="2089150"/>
          <p14:tracePt t="11788" x="4062413" y="2089150"/>
          <p14:tracePt t="11805" x="4108450" y="2089150"/>
          <p14:tracePt t="11821" x="4133850" y="2089150"/>
          <p14:tracePt t="11837" x="4143375" y="2089150"/>
          <p14:tracePt t="11871" x="4152900" y="2089150"/>
          <p14:tracePt t="11888" x="4170363" y="2089150"/>
          <p14:tracePt t="11905" x="4179888" y="2089150"/>
          <p14:tracePt t="11921" x="4187825" y="2089150"/>
          <p14:tracePt t="12044" x="4197350" y="2089150"/>
          <p14:tracePt t="12156" x="4187825" y="2089150"/>
          <p14:tracePt t="12204" x="4179888" y="2089150"/>
          <p14:tracePt t="12220" x="4160838" y="2089150"/>
          <p14:tracePt t="12236" x="4152900" y="2081213"/>
          <p14:tracePt t="12245" x="4143375" y="2081213"/>
          <p14:tracePt t="12256" x="4133850" y="2081213"/>
          <p14:tracePt t="12273" x="4125913" y="2062163"/>
          <p14:tracePt t="12289" x="4116388" y="2054225"/>
          <p14:tracePt t="12307" x="4116388" y="2027238"/>
          <p14:tracePt t="12323" x="4116388" y="2017713"/>
          <p14:tracePt t="12340" x="4116388" y="2009775"/>
          <p14:tracePt t="12356" x="4116388" y="2000250"/>
          <p14:tracePt t="12496" x="4116388" y="1990725"/>
          <p14:tracePt t="12504" x="4125913" y="1990725"/>
          <p14:tracePt t="12656" x="4133850" y="1990725"/>
          <p14:tracePt t="12673" x="4152900" y="1990725"/>
          <p14:tracePt t="12688" x="4160838" y="1990725"/>
          <p14:tracePt t="12696" x="4170363" y="1990725"/>
          <p14:tracePt t="12707" x="4179888" y="1990725"/>
          <p14:tracePt t="12725" x="4205288" y="1990725"/>
          <p14:tracePt t="12741" x="4214813" y="1990725"/>
          <p14:tracePt t="12758" x="4224338" y="1990725"/>
          <p14:tracePt t="12865" x="4232275" y="1990725"/>
          <p14:tracePt t="12928" x="4241800" y="1990725"/>
          <p14:tracePt t="12936" x="4251325" y="1990725"/>
          <p14:tracePt t="12960" x="4259263" y="2000250"/>
          <p14:tracePt t="14369" x="4259263" y="2009775"/>
          <p14:tracePt t="14384" x="4259263" y="2017713"/>
          <p14:tracePt t="14592" x="4268788" y="2027238"/>
          <p14:tracePt t="14600" x="4268788" y="2036763"/>
          <p14:tracePt t="14617" x="4276725" y="2044700"/>
          <p14:tracePt t="14632" x="4286250" y="2071688"/>
          <p14:tracePt t="14649" x="4303713" y="2089150"/>
          <p14:tracePt t="14666" x="4303713" y="2108200"/>
          <p14:tracePt t="14683" x="4313238" y="2125663"/>
          <p14:tracePt t="14721" x="4330700" y="2125663"/>
          <p14:tracePt t="14900" x="4330700" y="2133600"/>
          <p14:tracePt t="18877" x="4330700" y="2143125"/>
          <p14:tracePt t="19005" x="4313238" y="2143125"/>
          <p14:tracePt t="19020" x="4303713" y="2143125"/>
          <p14:tracePt t="19036" x="4295775" y="2160588"/>
          <p14:tracePt t="19044" x="4286250" y="2160588"/>
          <p14:tracePt t="19053" x="4276725" y="2170113"/>
          <p14:tracePt t="19069" x="4259263" y="2179638"/>
          <p14:tracePt t="19084" x="4241800" y="2187575"/>
          <p14:tracePt t="19100" x="4232275" y="2187575"/>
          <p14:tracePt t="19117" x="4224338" y="2197100"/>
          <p14:tracePt t="19133" x="4205288" y="2205038"/>
          <p14:tracePt t="19150" x="4187825" y="2214563"/>
          <p14:tracePt t="19167" x="4125913" y="2241550"/>
          <p14:tracePt t="19185" x="4071938" y="2268538"/>
          <p14:tracePt t="19200" x="4037013" y="2286000"/>
          <p14:tracePt t="19217" x="3990975" y="2312988"/>
          <p14:tracePt t="19236" x="3983038" y="2312988"/>
          <p14:tracePt t="20108" x="3990975" y="2312988"/>
          <p14:tracePt t="20668" x="4000500" y="2312988"/>
          <p14:tracePt t="20676" x="4010025" y="2312988"/>
          <p14:tracePt t="20689" x="4010025" y="2303463"/>
          <p14:tracePt t="20748" x="4010025" y="2286000"/>
          <p14:tracePt t="20756" x="4010025" y="2276475"/>
          <p14:tracePt t="20774" x="3990975" y="2251075"/>
          <p14:tracePt t="20790" x="3946525" y="2214563"/>
          <p14:tracePt t="20807" x="3902075" y="2170113"/>
          <p14:tracePt t="20814" x="3857625" y="2125663"/>
          <p14:tracePt t="20823" x="3786188" y="2081213"/>
          <p14:tracePt t="20840" x="3616325" y="1982788"/>
          <p14:tracePt t="20857" x="3446463" y="1884363"/>
          <p14:tracePt t="20875" x="3348038" y="1830388"/>
          <p14:tracePt t="20890" x="3348038" y="1822450"/>
          <p14:tracePt t="21100" x="3357563" y="1830388"/>
          <p14:tracePt t="21116" x="3375025" y="1839913"/>
          <p14:tracePt t="21126" x="3375025" y="1847850"/>
          <p14:tracePt t="21141" x="3394075" y="1874838"/>
          <p14:tracePt t="21158" x="3411538" y="1893888"/>
          <p14:tracePt t="21175" x="3411538" y="1911350"/>
          <p14:tracePt t="21191" x="3419475" y="1919288"/>
          <p14:tracePt t="21208" x="3419475" y="1928813"/>
          <p14:tracePt t="21226" x="3429000" y="1938338"/>
          <p14:tracePt t="21242" x="3438525" y="1946275"/>
          <p14:tracePt t="21258" x="3446463" y="1965325"/>
          <p14:tracePt t="21275" x="3455988" y="1982788"/>
          <p14:tracePt t="21292" x="3465513" y="2000250"/>
          <p14:tracePt t="21308" x="3473450" y="2017713"/>
          <p14:tracePt t="21376" x="3482975" y="2027238"/>
          <p14:tracePt t="21424" x="3482975" y="2036763"/>
          <p14:tracePt t="21440" x="3500438" y="2036763"/>
          <p14:tracePt t="21488" x="3509963" y="2044700"/>
          <p14:tracePt t="21504" x="3509963" y="2054225"/>
          <p14:tracePt t="21520" x="3517900" y="2054225"/>
          <p14:tracePt t="21552" x="3527425" y="2054225"/>
          <p14:tracePt t="21560" x="3536950" y="2062163"/>
          <p14:tracePt t="21632" x="3544888" y="2062163"/>
          <p14:tracePt t="21712" x="3554413" y="2062163"/>
          <p14:tracePt t="21825" x="3562350" y="2062163"/>
          <p14:tracePt t="21832" x="3571875" y="2062163"/>
          <p14:tracePt t="21856" x="3581400" y="2054225"/>
          <p14:tracePt t="21864" x="3589338" y="2044700"/>
          <p14:tracePt t="21888" x="3598863" y="2044700"/>
          <p14:tracePt t="21904" x="3598863" y="2036763"/>
          <p14:tracePt t="22304" x="3608388" y="2036763"/>
          <p14:tracePt t="22320" x="3608388" y="2027238"/>
          <p14:tracePt t="22337" x="3616325" y="2027238"/>
          <p14:tracePt t="22346" x="3633788" y="2017713"/>
          <p14:tracePt t="22363" x="3705225" y="2000250"/>
          <p14:tracePt t="22379" x="3857625" y="1973263"/>
          <p14:tracePt t="22396" x="4081463" y="1938338"/>
          <p14:tracePt t="22414" x="4375150" y="1901825"/>
          <p14:tracePt t="22430" x="4633913" y="1884363"/>
          <p14:tracePt t="22448" x="5000625" y="1866900"/>
          <p14:tracePt t="22464" x="5205413" y="1866900"/>
          <p14:tracePt t="22480" x="5394325" y="1866900"/>
          <p14:tracePt t="22497" x="5608638" y="1866900"/>
          <p14:tracePt t="22514" x="5840413" y="1866900"/>
          <p14:tracePt t="22530" x="6099175" y="1866900"/>
          <p14:tracePt t="22547" x="6313488" y="1866900"/>
          <p14:tracePt t="22564" x="6483350" y="1866900"/>
          <p14:tracePt t="22580" x="6589713" y="1866900"/>
          <p14:tracePt t="22597" x="6634163" y="1866900"/>
          <p14:tracePt t="22616" x="6661150" y="1866900"/>
          <p14:tracePt t="22632" x="6680200" y="1866900"/>
          <p14:tracePt t="22664" x="6697663" y="1866900"/>
          <p14:tracePt t="22681" x="6705600" y="1866900"/>
          <p14:tracePt t="22698" x="6732588" y="1893888"/>
          <p14:tracePt t="22714" x="6751638" y="1911350"/>
          <p14:tracePt t="22731" x="6751638" y="1919288"/>
          <p14:tracePt t="22748" x="6751638" y="1938338"/>
          <p14:tracePt t="22765" x="6751638" y="1946275"/>
          <p14:tracePt t="22781" x="6751638" y="1973263"/>
          <p14:tracePt t="22798" x="6751638" y="2009775"/>
          <p14:tracePt t="22800" x="6751638" y="2017713"/>
          <p14:tracePt t="22816" x="6759575" y="2044700"/>
          <p14:tracePt t="22832" x="6759575" y="2054225"/>
          <p14:tracePt t="22848" x="6769100" y="2062163"/>
          <p14:tracePt t="22866" x="6786563" y="2081213"/>
          <p14:tracePt t="22881" x="6786563" y="2089150"/>
          <p14:tracePt t="24940" x="6777038" y="2089150"/>
          <p14:tracePt t="25100" x="6777038" y="2081213"/>
          <p14:tracePt t="25524" x="6769100" y="2071688"/>
          <p14:tracePt t="25565" x="6759575" y="2071688"/>
          <p14:tracePt t="25572" x="6751638" y="2071688"/>
          <p14:tracePt t="25580" x="6742113" y="2071688"/>
          <p14:tracePt t="25636" x="6732588" y="2071688"/>
          <p14:tracePt t="25652" x="6732588" y="2062163"/>
          <p14:tracePt t="25700" x="6724650" y="2062163"/>
          <p14:tracePt t="25764" x="6715125" y="2062163"/>
          <p14:tracePt t="26212" x="6715125" y="2054225"/>
          <p14:tracePt t="26220" x="6715125" y="2044700"/>
          <p14:tracePt t="26236" x="6715125" y="2036763"/>
          <p14:tracePt t="26388" x="6715125" y="2054225"/>
          <p14:tracePt t="26404" x="6705600" y="2062163"/>
          <p14:tracePt t="26420" x="6697663" y="2071688"/>
          <p14:tracePt t="26436" x="6688138" y="2081213"/>
          <p14:tracePt t="26446" x="6688138" y="2089150"/>
          <p14:tracePt t="26463" x="6680200" y="2098675"/>
          <p14:tracePt t="26479" x="6680200" y="2108200"/>
          <p14:tracePt t="26792" x="6680200" y="2116138"/>
          <p14:tracePt t="26800" x="6680200" y="2125663"/>
          <p14:tracePt t="26815" x="6661150" y="2152650"/>
          <p14:tracePt t="26831" x="6661150" y="2160588"/>
          <p14:tracePt t="26848" x="6634163" y="2160588"/>
          <p14:tracePt t="26865" x="6599238" y="2179638"/>
          <p14:tracePt t="26881" x="6545263" y="2187575"/>
          <p14:tracePt t="26898" x="6419850" y="2205038"/>
          <p14:tracePt t="26903" x="6357938" y="2224088"/>
          <p14:tracePt t="26915" x="6286500" y="2232025"/>
          <p14:tracePt t="26931" x="6143625" y="2251075"/>
          <p14:tracePt t="26948" x="6062663" y="2259013"/>
          <p14:tracePt t="26965" x="5991225" y="2268538"/>
          <p14:tracePt t="26981" x="5929313" y="2268538"/>
          <p14:tracePt t="26999" x="5795963" y="2268538"/>
          <p14:tracePt t="27016" x="5680075" y="2268538"/>
          <p14:tracePt t="27032" x="5572125" y="2268538"/>
          <p14:tracePt t="27048" x="5491163" y="2268538"/>
          <p14:tracePt t="27065" x="5419725" y="2268538"/>
          <p14:tracePt t="27082" x="5367338" y="2259013"/>
          <p14:tracePt t="27098" x="5303838" y="2224088"/>
          <p14:tracePt t="27115" x="5241925" y="2214563"/>
          <p14:tracePt t="27132" x="5153025" y="2197100"/>
          <p14:tracePt t="27148" x="5062538" y="2179638"/>
          <p14:tracePt t="27167" x="4991100" y="2160588"/>
          <p14:tracePt t="27183" x="4946650" y="2143125"/>
          <p14:tracePt t="27200" x="4902200" y="2133600"/>
          <p14:tracePt t="27216" x="4857750" y="2125663"/>
          <p14:tracePt t="27232" x="4803775" y="2125663"/>
          <p14:tracePt t="27249" x="4751388" y="2125663"/>
          <p14:tracePt t="27266" x="4687888" y="2116138"/>
          <p14:tracePt t="27282" x="4616450" y="2108200"/>
          <p14:tracePt t="27299" x="4554538" y="2108200"/>
          <p14:tracePt t="27316" x="4510088" y="2108200"/>
          <p14:tracePt t="27333" x="4491038" y="2108200"/>
          <p14:tracePt t="27349" x="4473575" y="2089150"/>
          <p14:tracePt t="27370" x="4465638" y="2089150"/>
          <p14:tracePt t="27528" x="4456113" y="2089150"/>
          <p14:tracePt t="27544" x="4446588" y="2089150"/>
          <p14:tracePt t="27553" x="4429125" y="2089150"/>
          <p14:tracePt t="27568" x="4411663" y="2108200"/>
          <p14:tracePt t="27584" x="4394200" y="2116138"/>
          <p14:tracePt t="27600" x="4384675" y="2125663"/>
          <p14:tracePt t="27617" x="4384675" y="2133600"/>
          <p14:tracePt t="29212" x="4394200" y="2133600"/>
          <p14:tracePt t="29220" x="4402138" y="2133600"/>
          <p14:tracePt t="29236" x="4411663" y="2133600"/>
          <p14:tracePt t="29300" x="4419600" y="2133600"/>
          <p14:tracePt t="29308" x="4429125" y="2133600"/>
          <p14:tracePt t="29324" x="4446588" y="2152650"/>
          <p14:tracePt t="29339" x="4456113" y="2179638"/>
          <p14:tracePt t="29356" x="4456113" y="2187575"/>
          <p14:tracePt t="29375" x="4465638" y="2187575"/>
          <p14:tracePt t="29620" x="4465638" y="2205038"/>
          <p14:tracePt t="29636" x="4465638" y="2214563"/>
          <p14:tracePt t="29652" x="4465638" y="2224088"/>
          <p14:tracePt t="29662" x="4456113" y="2232025"/>
          <p14:tracePt t="29684" x="4419600" y="2241550"/>
          <p14:tracePt t="29694" x="4402138" y="2251075"/>
          <p14:tracePt t="29709" x="4330700" y="2251075"/>
          <p14:tracePt t="29726" x="4276725" y="2251075"/>
          <p14:tracePt t="29742" x="4214813" y="2251075"/>
          <p14:tracePt t="29759" x="4133850" y="2241550"/>
          <p14:tracePt t="29776" x="4081463" y="2241550"/>
          <p14:tracePt t="29792" x="4000500" y="2224088"/>
          <p14:tracePt t="29809" x="3965575" y="2205038"/>
          <p14:tracePt t="29827" x="3938588" y="2197100"/>
          <p14:tracePt t="29843" x="3929063" y="2187575"/>
          <p14:tracePt t="29991" x="3929063" y="2179638"/>
          <p14:tracePt t="30004" x="3919538" y="2179638"/>
          <p14:tracePt t="30013" x="3894138" y="2160588"/>
          <p14:tracePt t="30028" x="3875088" y="2160588"/>
          <p14:tracePt t="30044" x="3875088" y="2152650"/>
          <p14:tracePt t="30061" x="3867150" y="2143125"/>
          <p14:tracePt t="30094" x="3840163" y="2143125"/>
          <p14:tracePt t="30127" x="3830638" y="2143125"/>
          <p14:tracePt t="30164" x="3822700" y="2133600"/>
          <p14:tracePt t="30892" x="3822700" y="2125663"/>
          <p14:tracePt t="30940" x="3822700" y="2116138"/>
          <p14:tracePt t="30956" x="3822700" y="2108200"/>
          <p14:tracePt t="30966" x="3822700" y="2098675"/>
          <p14:tracePt t="30982" x="3822700" y="2081213"/>
          <p14:tracePt t="31014" x="3830638" y="2071688"/>
          <p14:tracePt t="31031" x="3840163" y="2062163"/>
          <p14:tracePt t="31047" x="3857625" y="2044700"/>
          <p14:tracePt t="31065" x="3894138" y="2036763"/>
          <p14:tracePt t="31081" x="3946525" y="2017713"/>
          <p14:tracePt t="31100" x="4044950" y="2009775"/>
          <p14:tracePt t="31113" x="4081463" y="2009775"/>
          <p14:tracePt t="31129" x="4170363" y="2009775"/>
          <p14:tracePt t="31146" x="4348163" y="2009775"/>
          <p14:tracePt t="31162" x="4473575" y="2009775"/>
          <p14:tracePt t="31179" x="4589463" y="2009775"/>
          <p14:tracePt t="31198" x="4679950" y="2000250"/>
          <p14:tracePt t="31215" x="4705350" y="1990725"/>
          <p14:tracePt t="31231" x="4724400" y="1982788"/>
          <p14:tracePt t="31248" x="4751388" y="1973263"/>
          <p14:tracePt t="31265" x="4768850" y="1965325"/>
          <p14:tracePt t="31283" x="4776788" y="1955800"/>
          <p14:tracePt t="31300" x="4803775" y="1946275"/>
          <p14:tracePt t="31316" x="4813300" y="1938338"/>
          <p14:tracePt t="31332" x="4848225" y="1919288"/>
          <p14:tracePt t="31349" x="4875213" y="1911350"/>
          <p14:tracePt t="31367" x="4911725" y="1901825"/>
          <p14:tracePt t="31382" x="4938713" y="1901825"/>
          <p14:tracePt t="31397" x="4973638" y="1901825"/>
          <p14:tracePt t="31413" x="5000625" y="1893888"/>
          <p14:tracePt t="31430" x="5027613" y="1893888"/>
          <p14:tracePt t="31447" x="5045075" y="1893888"/>
          <p14:tracePt t="31642" x="5054600" y="1884363"/>
          <p14:tracePt t="31650" x="5054600" y="1874838"/>
          <p14:tracePt t="31658" x="5062538" y="1866900"/>
          <p14:tracePt t="31667" x="5072063" y="1847850"/>
          <p14:tracePt t="31681" x="5081588" y="1830388"/>
          <p14:tracePt t="31698" x="5116513" y="1768475"/>
          <p14:tracePt t="31714" x="5153025" y="1724025"/>
          <p14:tracePt t="31731" x="5180013" y="1687513"/>
          <p14:tracePt t="31748" x="5205413" y="1670050"/>
          <p14:tracePt t="31838" x="5214938" y="1660525"/>
          <p14:tracePt t="31854" x="5224463" y="1660525"/>
          <p14:tracePt t="31862" x="5232400" y="1660525"/>
          <p14:tracePt t="31878" x="5241925" y="1660525"/>
          <p14:tracePt t="31886" x="5251450" y="1660525"/>
          <p14:tracePt t="31902" x="5259388" y="1660525"/>
          <p14:tracePt t="31918" x="5268913" y="1660525"/>
          <p14:tracePt t="31932" x="5276850" y="1660525"/>
          <p14:tracePt t="31949" x="5295900" y="1660525"/>
          <p14:tracePt t="31951" x="5303838" y="1660525"/>
          <p14:tracePt t="32014" x="5322888" y="1660525"/>
          <p14:tracePt t="32022" x="5322888" y="1670050"/>
          <p14:tracePt t="32032" x="5340350" y="1679575"/>
          <p14:tracePt t="32049" x="5367338" y="1697038"/>
          <p14:tracePt t="32066" x="5384800" y="1704975"/>
          <p14:tracePt t="32083" x="5411788" y="1704975"/>
          <p14:tracePt t="32099" x="5429250" y="1714500"/>
          <p14:tracePt t="32116" x="5446713" y="1714500"/>
          <p14:tracePt t="32133" x="5456238" y="1714500"/>
          <p14:tracePt t="32149" x="5473700" y="1724025"/>
          <p14:tracePt t="32167" x="5527675" y="1724025"/>
          <p14:tracePt t="32183" x="5572125" y="1731963"/>
          <p14:tracePt t="32200" x="5608638" y="1731963"/>
          <p14:tracePt t="32216" x="5643563" y="1731963"/>
          <p14:tracePt t="32233" x="5661025" y="1731963"/>
          <p14:tracePt t="32302" x="5670550" y="1731963"/>
          <p14:tracePt t="32318" x="5680075" y="1731963"/>
          <p14:tracePt t="32326" x="5688013" y="1731963"/>
          <p14:tracePt t="32335" x="5697538" y="1731963"/>
          <p14:tracePt t="32350" x="5732463" y="1731963"/>
          <p14:tracePt t="32367" x="5795963" y="1731963"/>
          <p14:tracePt t="32384" x="5884863" y="1731963"/>
          <p14:tracePt t="32400" x="5956300" y="1731963"/>
          <p14:tracePt t="32417" x="6018213" y="1731963"/>
          <p14:tracePt t="32434" x="6062663" y="1731963"/>
          <p14:tracePt t="32451" x="6116638" y="1741488"/>
          <p14:tracePt t="32468" x="6170613" y="1758950"/>
          <p14:tracePt t="32484" x="6224588" y="1768475"/>
          <p14:tracePt t="32501" x="6269038" y="1785938"/>
          <p14:tracePt t="32519" x="6323013" y="1812925"/>
          <p14:tracePt t="32537" x="6348413" y="1822450"/>
          <p14:tracePt t="32553" x="6384925" y="1839913"/>
          <p14:tracePt t="32569" x="6419850" y="1866900"/>
          <p14:tracePt t="32587" x="6456363" y="1901825"/>
          <p14:tracePt t="32603" x="6473825" y="1938338"/>
          <p14:tracePt t="32620" x="6518275" y="1982788"/>
          <p14:tracePt t="32636" x="6537325" y="2000250"/>
          <p14:tracePt t="32655" x="6554788" y="2036763"/>
          <p14:tracePt t="32671" x="6562725" y="2044700"/>
          <p14:tracePt t="33200" x="6554788" y="2044700"/>
          <p14:tracePt t="33208" x="6527800" y="2044700"/>
          <p14:tracePt t="33224" x="6483350" y="2044700"/>
          <p14:tracePt t="33239" x="6419850" y="2044700"/>
          <p14:tracePt t="33255" x="6313488" y="2044700"/>
          <p14:tracePt t="33272" x="6161088" y="2054225"/>
          <p14:tracePt t="33288" x="6045200" y="2062163"/>
          <p14:tracePt t="33307" x="5911850" y="2062163"/>
          <p14:tracePt t="33323" x="5705475" y="2062163"/>
          <p14:tracePt t="33340" x="5510213" y="2062163"/>
          <p14:tracePt t="33357" x="5313363" y="2062163"/>
          <p14:tracePt t="33375" x="5099050" y="2062163"/>
          <p14:tracePt t="33391" x="4973638" y="2062163"/>
          <p14:tracePt t="33408" x="4830763" y="2062163"/>
          <p14:tracePt t="33424" x="4660900" y="2062163"/>
          <p14:tracePt t="33440" x="4483100" y="2062163"/>
          <p14:tracePt t="33457" x="4303713" y="2062163"/>
          <p14:tracePt t="33474" x="4152900" y="2062163"/>
          <p14:tracePt t="33490" x="4044950" y="2062163"/>
          <p14:tracePt t="33508" x="3990975" y="2062163"/>
          <p14:tracePt t="33524" x="3965575" y="2062163"/>
          <p14:tracePt t="33541" x="3956050" y="2062163"/>
          <p14:tracePt t="33672" x="3938588" y="2062163"/>
          <p14:tracePt t="36360" x="3946525" y="2062163"/>
          <p14:tracePt t="36368" x="3965575" y="2062163"/>
          <p14:tracePt t="36376" x="4027488" y="2062163"/>
          <p14:tracePt t="36386" x="4116388" y="2062163"/>
          <p14:tracePt t="36402" x="4429125" y="2062163"/>
          <p14:tracePt t="36419" x="4902200" y="2089150"/>
          <p14:tracePt t="36436" x="5357813" y="2133600"/>
          <p14:tracePt t="36452" x="5786438" y="2224088"/>
          <p14:tracePt t="36469" x="6126163" y="2322513"/>
          <p14:tracePt t="36488" x="6375400" y="2401888"/>
          <p14:tracePt t="36536" x="6402388" y="2411413"/>
          <p14:tracePt t="36560" x="6411913" y="2411413"/>
          <p14:tracePt t="36569" x="6419850" y="2401888"/>
          <p14:tracePt t="36576" x="6438900" y="2384425"/>
          <p14:tracePt t="36592" x="6446838" y="2374900"/>
          <p14:tracePt t="36604" x="6456363" y="2366963"/>
          <p14:tracePt t="36620" x="6465888" y="2357438"/>
          <p14:tracePt t="36636" x="6483350" y="2330450"/>
          <p14:tracePt t="36653" x="6491288" y="2303463"/>
          <p14:tracePt t="36672" x="6500813" y="2276475"/>
          <p14:tracePt t="36687" x="6527800" y="2259013"/>
          <p14:tracePt t="36704" x="6562725" y="2251075"/>
          <p14:tracePt t="36720" x="6616700" y="2251075"/>
          <p14:tracePt t="36737" x="6670675" y="2251075"/>
          <p14:tracePt t="36754" x="6724650" y="2251075"/>
          <p14:tracePt t="36770" x="6751638" y="2251075"/>
          <p14:tracePt t="36808" x="6759575" y="2241550"/>
          <p14:tracePt t="36824" x="6759575" y="2232025"/>
          <p14:tracePt t="36841" x="6769100" y="2232025"/>
          <p14:tracePt t="36857" x="6769100" y="2224088"/>
          <p14:tracePt t="36904" x="6777038" y="2224088"/>
          <p14:tracePt t="36912" x="6786563" y="2224088"/>
          <p14:tracePt t="36968" x="6786563" y="2214563"/>
          <p14:tracePt t="36992" x="6786563" y="2205038"/>
          <p14:tracePt t="37000" x="6786563" y="2197100"/>
          <p14:tracePt t="37008" x="6796088" y="2197100"/>
          <p14:tracePt t="37025" x="6796088" y="2187575"/>
          <p14:tracePt t="37040" x="6796088" y="2179638"/>
          <p14:tracePt t="37055" x="6796088" y="2170113"/>
          <p14:tracePt t="37069" x="6804025" y="2160588"/>
          <p14:tracePt t="37110" x="6804025" y="2152650"/>
          <p14:tracePt t="37119" x="6804025" y="2143125"/>
          <p14:tracePt t="37240" x="6804025" y="2133600"/>
          <p14:tracePt t="37264" x="6804025" y="2125663"/>
          <p14:tracePt t="37288" x="6796088" y="2125663"/>
          <p14:tracePt t="37296" x="6786563" y="2125663"/>
          <p14:tracePt t="37307" x="6759575" y="2125663"/>
          <p14:tracePt t="37322" x="6697663" y="2125663"/>
          <p14:tracePt t="37339" x="6626225" y="2125663"/>
          <p14:tracePt t="37356" x="6581775" y="2125663"/>
          <p14:tracePt t="37373" x="6483350" y="2125663"/>
          <p14:tracePt t="37389" x="6330950" y="2125663"/>
          <p14:tracePt t="37391" x="6242050" y="2125663"/>
          <p14:tracePt t="37407" x="6037263" y="2125663"/>
          <p14:tracePt t="37424" x="5848350" y="2125663"/>
          <p14:tracePt t="37440" x="5653088" y="2125663"/>
          <p14:tracePt t="37456" x="5483225" y="2125663"/>
          <p14:tracePt t="37473" x="5322888" y="2125663"/>
          <p14:tracePt t="37490" x="5224463" y="2125663"/>
          <p14:tracePt t="37507" x="5197475" y="2125663"/>
          <p14:tracePt t="37540" x="5187950" y="2125663"/>
          <p14:tracePt t="37556" x="5160963" y="2125663"/>
          <p14:tracePt t="37573" x="5126038" y="2125663"/>
          <p14:tracePt t="37592" x="5010150" y="2062163"/>
          <p14:tracePt t="37607" x="4875213" y="2009775"/>
          <p14:tracePt t="37624" x="4732338" y="1965325"/>
          <p14:tracePt t="37640" x="4608513" y="1928813"/>
          <p14:tracePt t="37657" x="4518025" y="1901825"/>
          <p14:tracePt t="37674" x="4483100" y="1893888"/>
          <p14:tracePt t="37737" x="4483100" y="1884363"/>
          <p14:tracePt t="37744" x="4483100" y="1874838"/>
          <p14:tracePt t="37784" x="4491038" y="1866900"/>
          <p14:tracePt t="37800" x="4491038" y="1857375"/>
          <p14:tracePt t="37816" x="4500563" y="1857375"/>
          <p14:tracePt t="37825" x="4510088" y="1847850"/>
          <p14:tracePt t="37841" x="4545013" y="1839913"/>
          <p14:tracePt t="37858" x="4572000" y="1830388"/>
          <p14:tracePt t="37875" x="4608513" y="1822450"/>
          <p14:tracePt t="37891" x="4633913" y="1822450"/>
          <p14:tracePt t="37909" x="4679950" y="1822450"/>
          <p14:tracePt t="37925" x="4751388" y="1822450"/>
          <p14:tracePt t="37941" x="4875213" y="1822450"/>
          <p14:tracePt t="37944" x="4956175" y="1822450"/>
          <p14:tracePt t="37960" x="5126038" y="1822450"/>
          <p14:tracePt t="37976" x="5276850" y="1822450"/>
          <p14:tracePt t="37992" x="5375275" y="1822450"/>
          <p14:tracePt t="38010" x="5429250" y="1822450"/>
          <p14:tracePt t="38025" x="5438775" y="1822450"/>
          <p14:tracePt t="38042" x="5446713" y="1822450"/>
          <p14:tracePt t="38059" x="5456238" y="1822450"/>
          <p14:tracePt t="38076" x="5473700" y="1822450"/>
          <p14:tracePt t="38092" x="5491163" y="1822450"/>
          <p14:tracePt t="38111" x="5510213" y="1812925"/>
          <p14:tracePt t="38126" x="5518150" y="1803400"/>
          <p14:tracePt t="38142" x="5527675" y="1803400"/>
          <p14:tracePt t="38168" x="5537200" y="1803400"/>
          <p14:tracePt t="38184" x="5545138" y="1803400"/>
          <p14:tracePt t="38194" x="5554663" y="1803400"/>
          <p14:tracePt t="38210" x="5562600" y="1795463"/>
          <p14:tracePt t="38432" x="5554663" y="1795463"/>
          <p14:tracePt t="38440" x="5537200" y="1795463"/>
          <p14:tracePt t="38457" x="5527675" y="1795463"/>
          <p14:tracePt t="38464" x="5510213" y="1795463"/>
          <p14:tracePt t="38477" x="5483225" y="1795463"/>
          <p14:tracePt t="38496" x="5429250" y="1803400"/>
          <p14:tracePt t="38512" x="5375275" y="1803400"/>
          <p14:tracePt t="38527" x="5303838" y="1803400"/>
          <p14:tracePt t="38544" x="5259388" y="1803400"/>
          <p14:tracePt t="38562" x="5160963" y="1822450"/>
          <p14:tracePt t="38578" x="5108575" y="1822450"/>
          <p14:tracePt t="38594" x="5010150" y="1830388"/>
          <p14:tracePt t="38611" x="4919663" y="1830388"/>
          <p14:tracePt t="38628" x="4848225" y="1839913"/>
          <p14:tracePt t="38644" x="4813300" y="1847850"/>
          <p14:tracePt t="38661" x="4759325" y="1857375"/>
          <p14:tracePt t="38663" x="4724400" y="1857375"/>
          <p14:tracePt t="38678" x="4697413" y="1857375"/>
          <p14:tracePt t="38696" x="4598988" y="1874838"/>
          <p14:tracePt t="38712" x="4589463" y="1874838"/>
          <p14:tracePt t="38728" x="4572000" y="1884363"/>
          <p14:tracePt t="38777" x="4572000" y="1893888"/>
          <p14:tracePt t="38784" x="4572000" y="1901825"/>
          <p14:tracePt t="38795" x="4554538" y="1901825"/>
          <p14:tracePt t="38812" x="4545013" y="1919288"/>
          <p14:tracePt t="38828" x="4527550" y="1938338"/>
          <p14:tracePt t="38847" x="4518025" y="1946275"/>
          <p14:tracePt t="38848" x="4500563" y="1955800"/>
          <p14:tracePt t="38863" x="4500563" y="1973263"/>
          <p14:tracePt t="38880" x="4500563" y="1982788"/>
          <p14:tracePt t="38896" x="4500563" y="2009775"/>
          <p14:tracePt t="38929" x="4500563" y="2017713"/>
          <p14:tracePt t="38946" x="4500563" y="2027238"/>
          <p14:tracePt t="38962" x="4500563" y="2036763"/>
          <p14:tracePt t="38985" x="4500563" y="2054225"/>
          <p14:tracePt t="39000" x="4500563" y="2062163"/>
          <p14:tracePt t="39032" x="4500563" y="2071688"/>
          <p14:tracePt t="39040" x="4500563" y="2081213"/>
          <p14:tracePt t="39049" x="4500563" y="2098675"/>
          <p14:tracePt t="39064" x="4500563" y="2116138"/>
          <p14:tracePt t="39080" x="4500563" y="2125663"/>
          <p14:tracePt t="39096" x="4500563" y="2133600"/>
          <p14:tracePt t="39114" x="4500563" y="2143125"/>
          <p14:tracePt t="39412" x="4500563" y="2152650"/>
          <p14:tracePt t="39444" x="4500563" y="2170113"/>
          <p14:tracePt t="39477" x="4500563" y="2179638"/>
          <p14:tracePt t="39484" x="4500563" y="2187575"/>
          <p14:tracePt t="39498" x="4500563" y="2197100"/>
          <p14:tracePt t="39516" x="4500563" y="2205038"/>
          <p14:tracePt t="39572" x="4500563" y="2214563"/>
          <p14:tracePt t="39620" x="4500563" y="2224088"/>
          <p14:tracePt t="39924" x="4500563" y="2232025"/>
          <p14:tracePt t="39956" x="4500563" y="2241550"/>
          <p14:tracePt t="39988" x="4500563" y="2251075"/>
          <p14:tracePt t="40004" x="4500563" y="2259013"/>
          <p14:tracePt t="40020" x="4500563" y="2268538"/>
          <p14:tracePt t="40036" x="4500563" y="2276475"/>
          <p14:tracePt t="40044" x="4500563" y="2286000"/>
          <p14:tracePt t="40084" x="4500563" y="2295525"/>
          <p14:tracePt t="40092" x="4500563" y="2303463"/>
          <p14:tracePt t="40103" x="4500563" y="2312988"/>
          <p14:tracePt t="40118" x="4510088" y="2330450"/>
          <p14:tracePt t="40149" x="4510088" y="2339975"/>
          <p14:tracePt t="40660" x="4510088" y="2347913"/>
          <p14:tracePt t="40669" x="4510088" y="2357438"/>
          <p14:tracePt t="43064" x="4510088" y="2366963"/>
          <p14:tracePt t="43080" x="4483100" y="2366963"/>
          <p14:tracePt t="43088" x="4465638" y="2357438"/>
          <p14:tracePt t="43098" x="4446588" y="2357438"/>
          <p14:tracePt t="43112" x="4394200" y="2347913"/>
          <p14:tracePt t="43129" x="4303713" y="2322513"/>
          <p14:tracePt t="43146" x="4170363" y="2286000"/>
          <p14:tracePt t="43163" x="4027488" y="2259013"/>
          <p14:tracePt t="43179" x="3938588" y="2232025"/>
          <p14:tracePt t="43196" x="3938588" y="2224088"/>
          <p14:tracePt t="43212" x="3929063" y="2224088"/>
          <p14:tracePt t="43229" x="3929063" y="2214563"/>
          <p14:tracePt t="43247" x="3938588" y="2197100"/>
          <p14:tracePt t="43264" x="3973513" y="2170113"/>
          <p14:tracePt t="43280" x="4010025" y="2143125"/>
          <p14:tracePt t="43296" x="4071938" y="2125663"/>
          <p14:tracePt t="43313" x="4143375" y="2108200"/>
          <p14:tracePt t="43330" x="4276725" y="2089150"/>
          <p14:tracePt t="43346" x="4446588" y="2071688"/>
          <p14:tracePt t="43364" x="4616450" y="2054225"/>
          <p14:tracePt t="43380" x="4776788" y="2036763"/>
          <p14:tracePt t="43397" x="4911725" y="2017713"/>
          <p14:tracePt t="43415" x="5054600" y="2017713"/>
          <p14:tracePt t="43431" x="5153025" y="2017713"/>
          <p14:tracePt t="43448" x="5251450" y="2009775"/>
          <p14:tracePt t="43464" x="5322888" y="2009775"/>
          <p14:tracePt t="43481" x="5394325" y="1990725"/>
          <p14:tracePt t="43576" x="5394325" y="1982788"/>
          <p14:tracePt t="43600" x="5394325" y="1973263"/>
          <p14:tracePt t="43608" x="5384800" y="1965325"/>
          <p14:tracePt t="43618" x="5384800" y="1955800"/>
          <p14:tracePt t="43632" x="5367338" y="1946275"/>
          <p14:tracePt t="43648" x="5340350" y="1928813"/>
          <p14:tracePt t="43665" x="5303838" y="1911350"/>
          <p14:tracePt t="43681" x="5268913" y="1893888"/>
          <p14:tracePt t="43698" x="5251450" y="1884363"/>
          <p14:tracePt t="43716" x="5232400" y="1866900"/>
          <p14:tracePt t="43731" x="5214938" y="1866900"/>
          <p14:tracePt t="43748" x="5197475" y="1847850"/>
          <p14:tracePt t="43765" x="5180013" y="1847850"/>
          <p14:tracePt t="43782" x="5153025" y="1839913"/>
          <p14:tracePt t="43784" x="5133975" y="1830388"/>
          <p14:tracePt t="43801" x="5126038" y="1830388"/>
          <p14:tracePt t="43816" x="5108575" y="1830388"/>
          <p14:tracePt t="43832" x="5099050" y="1830388"/>
          <p14:tracePt t="43865" x="5089525" y="1830388"/>
          <p14:tracePt t="44148" x="5108575" y="1830388"/>
          <p14:tracePt t="44156" x="5133975" y="1822450"/>
          <p14:tracePt t="44166" x="5180013" y="1822450"/>
          <p14:tracePt t="44183" x="5224463" y="1812925"/>
          <p14:tracePt t="44200" x="5251450" y="1812925"/>
          <p14:tracePt t="44216" x="5259388" y="1812925"/>
          <p14:tracePt t="44316" x="5268913" y="1812925"/>
          <p14:tracePt t="44324" x="5276850" y="1812925"/>
          <p14:tracePt t="44334" x="5295900" y="1812925"/>
          <p14:tracePt t="44350" x="5322888" y="1812925"/>
          <p14:tracePt t="44367" x="5357813" y="1812925"/>
          <p14:tracePt t="44384" x="5394325" y="1812925"/>
          <p14:tracePt t="44401" x="5438775" y="1812925"/>
          <p14:tracePt t="44417" x="5465763" y="1803400"/>
          <p14:tracePt t="44419" x="5473700" y="1803400"/>
          <p14:tracePt t="44435" x="5491163" y="1803400"/>
          <p14:tracePt t="44452" x="5510213" y="1803400"/>
          <p14:tracePt t="44468" x="5537200" y="1803400"/>
          <p14:tracePt t="44485" x="5554663" y="1803400"/>
          <p14:tracePt t="44501" x="5589588" y="1795463"/>
          <p14:tracePt t="44518" x="5608638" y="1785938"/>
          <p14:tracePt t="44535" x="5626100" y="1776413"/>
          <p14:tracePt t="44551" x="5634038" y="1768475"/>
          <p14:tracePt t="44708" x="5643563" y="1768475"/>
          <p14:tracePt t="44717" x="5643563" y="1776413"/>
          <p14:tracePt t="44732" x="5643563" y="1785938"/>
          <p14:tracePt t="44740" x="5643563" y="1795463"/>
          <p14:tracePt t="44752" x="5643563" y="1803400"/>
          <p14:tracePt t="44769" x="5643563" y="1847850"/>
          <p14:tracePt t="44787" x="5715000" y="1911350"/>
          <p14:tracePt t="44804" x="5768975" y="1919288"/>
          <p14:tracePt t="44820" x="5857875" y="1938338"/>
          <p14:tracePt t="44837" x="5938838" y="1946275"/>
          <p14:tracePt t="44853" x="5983288" y="1955800"/>
          <p14:tracePt t="44870" x="6000750" y="1965325"/>
          <p14:tracePt t="44886" x="6027738" y="1973263"/>
          <p14:tracePt t="44903" x="6099175" y="2000250"/>
          <p14:tracePt t="44919" x="6180138" y="2027238"/>
          <p14:tracePt t="44936" x="6242050" y="2036763"/>
          <p14:tracePt t="44953" x="6323013" y="2054225"/>
          <p14:tracePt t="44970" x="6375400" y="2062163"/>
          <p14:tracePt t="45172" x="6384925" y="2062163"/>
          <p14:tracePt t="45298" x="6394450" y="2071688"/>
          <p14:tracePt t="45306" x="6402388" y="2071688"/>
          <p14:tracePt t="45605" x="6394450" y="2081213"/>
          <p14:tracePt t="45620" x="6340475" y="2098675"/>
          <p14:tracePt t="45628" x="6276975" y="2108200"/>
          <p14:tracePt t="45640" x="6161088" y="2125663"/>
          <p14:tracePt t="45656" x="5848350" y="2160588"/>
          <p14:tracePt t="45672" x="5510213" y="2197100"/>
          <p14:tracePt t="45691" x="5205413" y="2214563"/>
          <p14:tracePt t="45707" x="5000625" y="2241550"/>
          <p14:tracePt t="45724" x="4803775" y="2259013"/>
          <p14:tracePt t="45740" x="4633913" y="2295525"/>
          <p14:tracePt t="45756" x="4483100" y="2312988"/>
          <p14:tracePt t="45774" x="4384675" y="2322513"/>
          <p14:tracePt t="45790" x="4322763" y="2322513"/>
          <p14:tracePt t="45806" x="4313238" y="2322513"/>
          <p14:tracePt t="45876" x="4295775" y="2322513"/>
          <p14:tracePt t="45924" x="4286250" y="2322513"/>
          <p14:tracePt t="45932" x="4276725" y="2322513"/>
          <p14:tracePt t="45942" x="4268788" y="2312988"/>
          <p14:tracePt t="45988" x="4259263" y="2303463"/>
          <p14:tracePt t="45996" x="4259263" y="2295525"/>
          <p14:tracePt t="46007" x="4259263" y="2286000"/>
          <p14:tracePt t="46024" x="4241800" y="2276475"/>
          <p14:tracePt t="46042" x="4214813" y="2259013"/>
          <p14:tracePt t="46057" x="4205288" y="2251075"/>
          <p14:tracePt t="46076" x="4170363" y="2224088"/>
          <p14:tracePt t="46092" x="4160838" y="2214563"/>
          <p14:tracePt t="46108" x="4152900" y="2205038"/>
          <p14:tracePt t="46125" x="4133850" y="2187575"/>
          <p14:tracePt t="46142" x="4116388" y="2170113"/>
          <p14:tracePt t="46158" x="4116388" y="2143125"/>
          <p14:tracePt t="46174" x="4108450" y="2133600"/>
          <p14:tracePt t="46208" x="4108450" y="2125663"/>
          <p14:tracePt t="46756" x="4098925" y="2116138"/>
          <p14:tracePt t="46772" x="4098925" y="2108200"/>
          <p14:tracePt t="46804" x="4089400" y="2098675"/>
          <p14:tracePt t="46813" x="4089400" y="2089150"/>
          <p14:tracePt t="46828" x="4081463" y="2062163"/>
          <p14:tracePt t="46844" x="4044950" y="2036763"/>
          <p14:tracePt t="46861" x="4017963" y="2009775"/>
          <p14:tracePt t="46877" x="4010025" y="2000250"/>
          <p14:tracePt t="46894" x="3990975" y="2000250"/>
          <p14:tracePt t="46927" x="3983038" y="2000250"/>
          <p14:tracePt t="47777" x="3973513" y="2000250"/>
          <p14:tracePt t="49177" x="3983038" y="2000250"/>
          <p14:tracePt t="50445" x="3983038" y="2009775"/>
          <p14:tracePt t="50476" x="3946525" y="2009775"/>
          <p14:tracePt t="50484" x="3919538" y="2009775"/>
          <p14:tracePt t="50494" x="3902075" y="2009775"/>
          <p14:tracePt t="50508" x="3786188" y="2009775"/>
          <p14:tracePt t="50525" x="3608388" y="2000250"/>
          <p14:tracePt t="50542" x="3402013" y="1973263"/>
          <p14:tracePt t="50558" x="3197225" y="1938338"/>
          <p14:tracePt t="50576" x="3036888" y="1911350"/>
          <p14:tracePt t="50592" x="2911475" y="1893888"/>
          <p14:tracePt t="50609" x="2803525" y="1874838"/>
          <p14:tracePt t="50625" x="2705100" y="1857375"/>
          <p14:tracePt t="50628" x="2643188" y="1847850"/>
          <p14:tracePt t="50643" x="2517775" y="1822450"/>
          <p14:tracePt t="50660" x="2393950" y="1785938"/>
          <p14:tracePt t="50676" x="2276475" y="1751013"/>
          <p14:tracePt t="50693" x="2197100" y="1724025"/>
          <p14:tracePt t="50710" x="2152650" y="1714500"/>
          <p14:tracePt t="50727" x="2143125" y="1704975"/>
          <p14:tracePt t="50742" x="2125663" y="1697038"/>
          <p14:tracePt t="50759" x="2116138" y="1697038"/>
          <p14:tracePt t="50777" x="2081213" y="1679575"/>
          <p14:tracePt t="50793" x="2054225" y="1679575"/>
          <p14:tracePt t="50810" x="2027238" y="1660525"/>
          <p14:tracePt t="50828" x="2017713" y="1652588"/>
          <p14:tracePt t="50844" x="2000250" y="1633538"/>
          <p14:tracePt t="50860" x="1990725" y="1633538"/>
          <p14:tracePt t="50877" x="1990725" y="1625600"/>
          <p14:tracePt t="50894" x="1982788" y="1608138"/>
          <p14:tracePt t="50910" x="1982788" y="1598613"/>
          <p14:tracePt t="50943" x="1982788" y="1589088"/>
          <p14:tracePt t="50960" x="1982788" y="1571625"/>
          <p14:tracePt t="50979" x="1982788" y="1544638"/>
          <p14:tracePt t="50995" x="2009775" y="1527175"/>
          <p14:tracePt t="51011" x="2081213" y="1509713"/>
          <p14:tracePt t="51027" x="2160588" y="1490663"/>
          <p14:tracePt t="51044" x="2259013" y="1473200"/>
          <p14:tracePt t="51062" x="2322513" y="1473200"/>
          <p14:tracePt t="51078" x="2374900" y="1482725"/>
          <p14:tracePt t="51094" x="2446338" y="1517650"/>
          <p14:tracePt t="51111" x="2517775" y="1571625"/>
          <p14:tracePt t="51128" x="2598738" y="1652588"/>
          <p14:tracePt t="51144" x="2687638" y="1731963"/>
          <p14:tracePt t="51161" x="2759075" y="1795463"/>
          <p14:tracePt t="51179" x="2840038" y="1893888"/>
          <p14:tracePt t="51196" x="2874963" y="1938338"/>
          <p14:tracePt t="51212" x="2938463" y="1965325"/>
          <p14:tracePt t="51229" x="2990850" y="1982788"/>
          <p14:tracePt t="51244" x="3062288" y="2000250"/>
          <p14:tracePt t="51260" x="3108325" y="2017713"/>
          <p14:tracePt t="51276" x="3160713" y="2036763"/>
          <p14:tracePt t="51292" x="3224213" y="2054225"/>
          <p14:tracePt t="51309" x="3286125" y="2089150"/>
          <p14:tracePt t="51328" x="3348038" y="2098675"/>
          <p14:tracePt t="51345" x="3394075" y="2116138"/>
          <p14:tracePt t="51364" x="3473450" y="2133600"/>
          <p14:tracePt t="51380" x="3517900" y="2152650"/>
          <p14:tracePt t="51395" x="3562350" y="2160588"/>
          <p14:tracePt t="51412" x="3571875" y="2160588"/>
          <p14:tracePt t="51429" x="3589338" y="2160588"/>
          <p14:tracePt t="51445" x="3616325" y="2160588"/>
          <p14:tracePt t="51462" x="3652838" y="2170113"/>
          <p14:tracePt t="51479" x="3687763" y="2170113"/>
          <p14:tracePt t="51495" x="3724275" y="2170113"/>
          <p14:tracePt t="51512" x="3759200" y="2170113"/>
          <p14:tracePt t="51530" x="3776663" y="2170113"/>
          <p14:tracePt t="51724" x="3786188" y="2170113"/>
          <p14:tracePt t="51746" x="3795713" y="2170113"/>
          <p14:tracePt t="51754" x="3803650" y="2170113"/>
          <p14:tracePt t="51763" x="3813175" y="2170113"/>
          <p14:tracePt t="51779" x="3822700" y="2170113"/>
          <p14:tracePt t="51794" x="3830638" y="2152650"/>
          <p14:tracePt t="51811" x="3848100" y="2133600"/>
          <p14:tracePt t="51828" x="3857625" y="2108200"/>
          <p14:tracePt t="51846" x="3867150" y="2098675"/>
          <p14:tracePt t="51863" x="3875088" y="2081213"/>
          <p14:tracePt t="51896" x="3875088" y="2071688"/>
          <p14:tracePt t="51913" x="3884613" y="2071688"/>
          <p14:tracePt t="52268" x="3894138" y="2071688"/>
          <p14:tracePt t="52285" x="3911600" y="2071688"/>
          <p14:tracePt t="52292" x="3919538" y="2071688"/>
          <p14:tracePt t="52302" x="3938588" y="2081213"/>
          <p14:tracePt t="52316" x="3983038" y="2089150"/>
          <p14:tracePt t="52333" x="4081463" y="2125663"/>
          <p14:tracePt t="52349" x="4214813" y="2152650"/>
          <p14:tracePt t="52366" x="4384675" y="2179638"/>
          <p14:tracePt t="52383" x="4554538" y="2205038"/>
          <p14:tracePt t="52400" x="4697413" y="2224088"/>
          <p14:tracePt t="52416" x="4776788" y="2224088"/>
          <p14:tracePt t="52434" x="4803775" y="2224088"/>
          <p14:tracePt t="52449" x="4830763" y="2224088"/>
          <p14:tracePt t="52466" x="4884738" y="2224088"/>
          <p14:tracePt t="52483" x="4938713" y="2224088"/>
          <p14:tracePt t="52500" x="5045075" y="2224088"/>
          <p14:tracePt t="52517" x="5197475" y="2224088"/>
          <p14:tracePt t="52519" x="5268913" y="2224088"/>
          <p14:tracePt t="52535" x="5419725" y="2224088"/>
          <p14:tracePt t="52551" x="5581650" y="2224088"/>
          <p14:tracePt t="52568" x="5724525" y="2224088"/>
          <p14:tracePt t="52584" x="5857875" y="2214563"/>
          <p14:tracePt t="52601" x="5965825" y="2187575"/>
          <p14:tracePt t="52617" x="6037263" y="2179638"/>
          <p14:tracePt t="52635" x="6081713" y="2152650"/>
          <p14:tracePt t="52650" x="6116638" y="2133600"/>
          <p14:tracePt t="52667" x="6134100" y="2116138"/>
          <p14:tracePt t="52684" x="6153150" y="2098675"/>
          <p14:tracePt t="52700" x="6161088" y="2089150"/>
          <p14:tracePt t="52706" x="6170613" y="2081213"/>
          <p14:tracePt t="52717" x="6180138" y="2062163"/>
          <p14:tracePt t="52735" x="6205538" y="2036763"/>
          <p14:tracePt t="52752" x="6232525" y="2009775"/>
          <p14:tracePt t="52767" x="6259513" y="1982788"/>
          <p14:tracePt t="52785" x="6276975" y="1965325"/>
          <p14:tracePt t="52801" x="6286500" y="1955800"/>
          <p14:tracePt t="52818" x="6296025" y="1955800"/>
          <p14:tracePt t="53144" x="6296025" y="1965325"/>
          <p14:tracePt t="53160" x="6296025" y="1982788"/>
          <p14:tracePt t="53170" x="6296025" y="2000250"/>
          <p14:tracePt t="53186" x="6296025" y="2017713"/>
          <p14:tracePt t="53202" x="6296025" y="2036763"/>
          <p14:tracePt t="53219" x="6296025" y="2054225"/>
          <p14:tracePt t="53236" x="6286500" y="2062163"/>
          <p14:tracePt t="53253" x="6276975" y="2081213"/>
          <p14:tracePt t="53271" x="6251575" y="2108200"/>
          <p14:tracePt t="53285" x="6242050" y="2116138"/>
          <p14:tracePt t="53302" x="6170613" y="2143125"/>
          <p14:tracePt t="53319" x="6089650" y="2160588"/>
          <p14:tracePt t="53335" x="6018213" y="2170113"/>
          <p14:tracePt t="53353" x="5946775" y="2187575"/>
          <p14:tracePt t="53370" x="5795963" y="2205038"/>
          <p14:tracePt t="53386" x="5688013" y="2224088"/>
          <p14:tracePt t="53403" x="5616575" y="2241550"/>
          <p14:tracePt t="53420" x="5554663" y="2251075"/>
          <p14:tracePt t="53437" x="5510213" y="2259013"/>
          <p14:tracePt t="53455" x="5429250" y="2276475"/>
          <p14:tracePt t="53472" x="5357813" y="2286000"/>
          <p14:tracePt t="53488" x="5286375" y="2295525"/>
          <p14:tracePt t="53504" x="5180013" y="2322513"/>
          <p14:tracePt t="53521" x="5072063" y="2339975"/>
          <p14:tracePt t="53538" x="5027613" y="2339975"/>
          <p14:tracePt t="53554" x="4938713" y="2339975"/>
          <p14:tracePt t="53570" x="4840288" y="2339975"/>
          <p14:tracePt t="53587" x="4732338" y="2339975"/>
          <p14:tracePt t="53605" x="4625975" y="2339975"/>
          <p14:tracePt t="53621" x="4518025" y="2330450"/>
          <p14:tracePt t="53639" x="4357688" y="2303463"/>
          <p14:tracePt t="53656" x="4268788" y="2286000"/>
          <p14:tracePt t="53672" x="4187825" y="2276475"/>
          <p14:tracePt t="53688" x="4133850" y="2259013"/>
          <p14:tracePt t="53705" x="4089400" y="2241550"/>
          <p14:tracePt t="53721" x="4054475" y="2232025"/>
          <p14:tracePt t="53738" x="4017963" y="2214563"/>
          <p14:tracePt t="53755" x="4000500" y="2214563"/>
          <p14:tracePt t="53771" x="3983038" y="2197100"/>
          <p14:tracePt t="53788" x="3973513" y="2187575"/>
          <p14:tracePt t="53805" x="3938588" y="2170113"/>
          <p14:tracePt t="53821" x="3929063" y="2152650"/>
          <p14:tracePt t="53824" x="3919538" y="2152650"/>
          <p14:tracePt t="53839" x="3911600" y="2125663"/>
          <p14:tracePt t="53856" x="3911600" y="2108200"/>
          <p14:tracePt t="53872" x="3911600" y="2098675"/>
          <p14:tracePt t="53888" x="3902075" y="2089150"/>
          <p14:tracePt t="53922" x="3902075" y="2081213"/>
          <p14:tracePt t="53939" x="3902075" y="2071688"/>
          <p14:tracePt t="54104" x="3911600" y="2071688"/>
          <p14:tracePt t="54113" x="3946525" y="2089150"/>
          <p14:tracePt t="54123" x="3965575" y="2098675"/>
          <p14:tracePt t="54139" x="4037013" y="2160588"/>
          <p14:tracePt t="54157" x="4089400" y="2187575"/>
          <p14:tracePt t="54173" x="4160838" y="2232025"/>
          <p14:tracePt t="54191" x="4375150" y="2357438"/>
          <p14:tracePt t="54208" x="4572000" y="2455863"/>
          <p14:tracePt t="54224" x="4830763" y="2562225"/>
          <p14:tracePt t="54240" x="5153025" y="2643188"/>
          <p14:tracePt t="54257" x="5438775" y="2714625"/>
          <p14:tracePt t="54274" x="5653088" y="2741613"/>
          <p14:tracePt t="54290" x="5776913" y="2741613"/>
          <p14:tracePt t="54307" x="5830888" y="2741613"/>
          <p14:tracePt t="54324" x="5848350" y="2741613"/>
          <p14:tracePt t="54340" x="5875338" y="2705100"/>
          <p14:tracePt t="54359" x="5919788" y="2652713"/>
          <p14:tracePt t="54375" x="5956300" y="2598738"/>
          <p14:tracePt t="54392" x="6000750" y="2536825"/>
          <p14:tracePt t="54408" x="6045200" y="2465388"/>
          <p14:tracePt t="54424" x="6089650" y="2401888"/>
          <p14:tracePt t="54441" x="6126163" y="2347913"/>
          <p14:tracePt t="54458" x="6153150" y="2286000"/>
          <p14:tracePt t="54474" x="6188075" y="2232025"/>
          <p14:tracePt t="54491" x="6224588" y="2187575"/>
          <p14:tracePt t="54508" x="6259513" y="2152650"/>
          <p14:tracePt t="54524" x="6286500" y="2125663"/>
          <p14:tracePt t="54541" x="6296025" y="2108200"/>
          <p14:tracePt t="54560" x="6296025" y="2089150"/>
          <p14:tracePt t="54576" x="6303963" y="2071688"/>
          <p14:tracePt t="54592" x="6303963" y="2054225"/>
          <p14:tracePt t="54609" x="6313488" y="2054225"/>
          <p14:tracePt t="54625" x="6313488" y="2044700"/>
          <p14:tracePt t="54658" x="6323013" y="2036763"/>
          <p14:tracePt t="54728" x="6330950" y="2027238"/>
          <p14:tracePt t="54760" x="6340475" y="2009775"/>
          <p14:tracePt t="54776" x="6340475" y="2000250"/>
          <p14:tracePt t="54936" x="6340475" y="2017713"/>
          <p14:tracePt t="54952" x="6340475" y="2027238"/>
          <p14:tracePt t="54962" x="6340475" y="2036763"/>
          <p14:tracePt t="54976" x="6340475" y="2044700"/>
          <p14:tracePt t="55000" x="6340475" y="2054225"/>
          <p14:tracePt t="55032" x="6340475" y="2062163"/>
          <p14:tracePt t="55636" x="6323013" y="2081213"/>
          <p14:tracePt t="55652" x="6296025" y="2108200"/>
          <p14:tracePt t="55660" x="6286500" y="2125663"/>
          <p14:tracePt t="55668" x="6259513" y="2133600"/>
          <p14:tracePt t="55679" x="6242050" y="2152650"/>
          <p14:tracePt t="55696" x="6116638" y="2214563"/>
          <p14:tracePt t="55712" x="5884863" y="2295525"/>
          <p14:tracePt t="55717" x="5688013" y="2347913"/>
          <p14:tracePt t="55729" x="5456238" y="2401888"/>
          <p14:tracePt t="55747" x="4679950" y="2527300"/>
          <p14:tracePt t="55764" x="4205288" y="2554288"/>
          <p14:tracePt t="55780" x="4027488" y="2554288"/>
          <p14:tracePt t="55796" x="3803650" y="2554288"/>
          <p14:tracePt t="55813" x="3625850" y="2544763"/>
          <p14:tracePt t="55830" x="3500438" y="2509838"/>
          <p14:tracePt t="55846" x="3455988" y="2490788"/>
          <p14:tracePt t="55863" x="3446463" y="2465388"/>
          <p14:tracePt t="55880" x="3429000" y="2419350"/>
          <p14:tracePt t="55896" x="3419475" y="2393950"/>
          <p14:tracePt t="55913" x="3419475" y="2366963"/>
          <p14:tracePt t="55916" x="3419475" y="2357438"/>
          <p14:tracePt t="55931" x="3411538" y="2339975"/>
          <p14:tracePt t="55949" x="3411538" y="2312988"/>
          <p14:tracePt t="55980" x="3411538" y="2303463"/>
          <p14:tracePt t="56076" x="3429000" y="2312988"/>
          <p14:tracePt t="56084" x="3446463" y="2330450"/>
          <p14:tracePt t="56097" x="3482975" y="2357438"/>
          <p14:tracePt t="56115" x="3705225" y="2490788"/>
          <p14:tracePt t="56132" x="3973513" y="2608263"/>
          <p14:tracePt t="56148" x="4241800" y="2697163"/>
          <p14:tracePt t="56165" x="4446588" y="2732088"/>
          <p14:tracePt t="56181" x="4616450" y="2751138"/>
          <p14:tracePt t="56198" x="4786313" y="2759075"/>
          <p14:tracePt t="56215" x="4991100" y="2759075"/>
          <p14:tracePt t="56221" x="5108575" y="2759075"/>
          <p14:tracePt t="56231" x="5224463" y="2759075"/>
          <p14:tracePt t="56248" x="5491163" y="2741613"/>
          <p14:tracePt t="56265" x="5732463" y="2697163"/>
          <p14:tracePt t="56283" x="5965825" y="2643188"/>
          <p14:tracePt t="56299" x="6037263" y="2616200"/>
          <p14:tracePt t="56316" x="6072188" y="2562225"/>
          <p14:tracePt t="56332" x="6081713" y="2500313"/>
          <p14:tracePt t="56348" x="6099175" y="2419350"/>
          <p14:tracePt t="56366" x="6108700" y="2366963"/>
          <p14:tracePt t="56382" x="6116638" y="2303463"/>
          <p14:tracePt t="56398" x="6116638" y="2276475"/>
          <p14:tracePt t="56415" x="6126163" y="2268538"/>
          <p14:tracePt t="56432" x="6126163" y="2259013"/>
          <p14:tracePt t="56449" x="6126163" y="2251075"/>
          <p14:tracePt t="56468" x="6126163" y="2232025"/>
          <p14:tracePt t="56483" x="6134100" y="2232025"/>
          <p14:tracePt t="56500" x="6134100" y="2224088"/>
          <p14:tracePt t="56516" x="6134100" y="2205038"/>
          <p14:tracePt t="56533" x="6134100" y="2197100"/>
          <p14:tracePt t="56550" x="6143625" y="2187575"/>
          <p14:tracePt t="56583" x="6143625" y="2179638"/>
          <p14:tracePt t="56740" x="6134100" y="2179638"/>
          <p14:tracePt t="56748" x="6108700" y="2197100"/>
          <p14:tracePt t="56756" x="6081713" y="2205038"/>
          <p14:tracePt t="56768" x="6037263" y="2224088"/>
          <p14:tracePt t="56783" x="5965825" y="2241550"/>
          <p14:tracePt t="56800" x="5803900" y="2303463"/>
          <p14:tracePt t="56817" x="5616575" y="2347913"/>
          <p14:tracePt t="56836" x="5419725" y="2374900"/>
          <p14:tracePt t="56852" x="5313363" y="2374900"/>
          <p14:tracePt t="56868" x="5197475" y="2374900"/>
          <p14:tracePt t="56885" x="5062538" y="2374900"/>
          <p14:tracePt t="56901" x="4894263" y="2374900"/>
          <p14:tracePt t="56917" x="4705350" y="2357438"/>
          <p14:tracePt t="56934" x="4491038" y="2347913"/>
          <p14:tracePt t="56951" x="4313238" y="2347913"/>
          <p14:tracePt t="56968" x="4179888" y="2347913"/>
          <p14:tracePt t="56984" x="4125913" y="2347913"/>
          <p14:tracePt t="57108" x="4125913" y="2339975"/>
          <p14:tracePt t="57148" x="4133850" y="2339975"/>
          <p14:tracePt t="57156" x="4143375" y="2339975"/>
          <p14:tracePt t="57168" x="4160838" y="2339975"/>
          <p14:tracePt t="57185" x="4214813" y="2339975"/>
          <p14:tracePt t="57203" x="4384675" y="2339975"/>
          <p14:tracePt t="57220" x="4562475" y="2339975"/>
          <p14:tracePt t="57236" x="4786313" y="2339975"/>
          <p14:tracePt t="57252" x="5027613" y="2347913"/>
          <p14:tracePt t="57270" x="5232400" y="2357438"/>
          <p14:tracePt t="57286" x="5394325" y="2357438"/>
          <p14:tracePt t="57302" x="5554663" y="2357438"/>
          <p14:tracePt t="57319" x="5705475" y="2357438"/>
          <p14:tracePt t="57336" x="5848350" y="2357438"/>
          <p14:tracePt t="57353" x="5983288" y="2357438"/>
          <p14:tracePt t="57371" x="6180138" y="2347913"/>
          <p14:tracePt t="57387" x="6286500" y="2330450"/>
          <p14:tracePt t="57404" x="6367463" y="2303463"/>
          <p14:tracePt t="57420" x="6419850" y="2295525"/>
          <p14:tracePt t="57436" x="6456363" y="2276475"/>
          <p14:tracePt t="57453" x="6456363" y="2268538"/>
          <p14:tracePt t="57470" x="6473825" y="2241550"/>
          <p14:tracePt t="57486" x="6483350" y="2232025"/>
          <p14:tracePt t="57503" x="6500813" y="2214563"/>
          <p14:tracePt t="57520" x="6518275" y="2187575"/>
          <p14:tracePt t="57537" x="6527800" y="2179638"/>
          <p14:tracePt t="57555" x="6537325" y="2170113"/>
          <p14:tracePt t="57572" x="6545263" y="2160588"/>
          <p14:tracePt t="57606" x="6545263" y="2152650"/>
          <p14:tracePt t="57622" x="6545263" y="2143125"/>
          <p14:tracePt t="57653" x="6545263" y="2133600"/>
          <p14:tracePt t="57780" x="6545263" y="2125663"/>
          <p14:tracePt t="57812" x="6537325" y="2133600"/>
          <p14:tracePt t="57821" x="6518275" y="2143125"/>
          <p14:tracePt t="57828" x="6510338" y="2143125"/>
          <p14:tracePt t="57838" x="6483350" y="2143125"/>
          <p14:tracePt t="57854" x="6411913" y="2152650"/>
          <p14:tracePt t="57871" x="6375400" y="2152650"/>
          <p14:tracePt t="57888" x="6323013" y="2152650"/>
          <p14:tracePt t="57905" x="6224588" y="2152650"/>
          <p14:tracePt t="57921" x="6089650" y="2152650"/>
          <p14:tracePt t="57939" x="5875338" y="2125663"/>
          <p14:tracePt t="57956" x="5724525" y="2098675"/>
          <p14:tracePt t="57972" x="5581650" y="2081213"/>
          <p14:tracePt t="57988" x="5473700" y="2081213"/>
          <p14:tracePt t="58006" x="5375275" y="2071688"/>
          <p14:tracePt t="58022" x="5276850" y="2054225"/>
          <p14:tracePt t="58038" x="5180013" y="2027238"/>
          <p14:tracePt t="58055" x="5153025" y="2000250"/>
          <p14:tracePt t="58072" x="5133975" y="1990725"/>
          <p14:tracePt t="58089" x="5108575" y="1982788"/>
          <p14:tracePt t="58106" x="5081588" y="1965325"/>
          <p14:tracePt t="58107" x="5072063" y="1965325"/>
          <p14:tracePt t="58123" x="5054600" y="1965325"/>
          <p14:tracePt t="58140" x="5018088" y="1965325"/>
          <p14:tracePt t="58156" x="4973638" y="1965325"/>
          <p14:tracePt t="58173" x="4919663" y="1965325"/>
          <p14:tracePt t="58187" x="4857750" y="1965325"/>
          <p14:tracePt t="58204" x="4813300" y="1965325"/>
          <p14:tracePt t="58220" x="4776788" y="1965325"/>
          <p14:tracePt t="58237" x="4741863" y="1955800"/>
          <p14:tracePt t="58254" x="4714875" y="1946275"/>
          <p14:tracePt t="58271" x="4697413" y="1928813"/>
          <p14:tracePt t="58287" x="4687888" y="1919288"/>
          <p14:tracePt t="58304" x="4679950" y="1911350"/>
          <p14:tracePt t="58484" x="4670425" y="1911350"/>
          <p14:tracePt t="58492" x="4670425" y="1901825"/>
          <p14:tracePt t="58520" x="4679950" y="1901825"/>
          <p14:tracePt t="58552" x="4679950" y="1893888"/>
          <p14:tracePt t="58560" x="4679950" y="1884363"/>
          <p14:tracePt t="58575" x="4679950" y="1874838"/>
          <p14:tracePt t="58631" x="4679950" y="1866900"/>
          <p14:tracePt t="58647" x="4670425" y="1866900"/>
          <p14:tracePt t="58655" x="4660900" y="1866900"/>
          <p14:tracePt t="58663" x="4652963" y="1857375"/>
          <p14:tracePt t="58673" x="4643438" y="1857375"/>
          <p14:tracePt t="58695" x="4643438" y="1847850"/>
          <p14:tracePt t="58744" x="4633913" y="1847850"/>
          <p14:tracePt t="58776" x="4633913" y="1839913"/>
          <p14:tracePt t="58784" x="4633913" y="1830388"/>
          <p14:tracePt t="58936" x="4625975" y="1822450"/>
          <p14:tracePt t="59016" x="4625975" y="1812925"/>
          <p14:tracePt t="59025" x="4625975" y="1803400"/>
          <p14:tracePt t="59048" x="4625975" y="1795463"/>
          <p14:tracePt t="59064" x="4625975" y="1785938"/>
          <p14:tracePt t="59272" x="4616450" y="1785938"/>
          <p14:tracePt t="59384" x="4625975" y="1785938"/>
          <p14:tracePt t="59400" x="4633913" y="1785938"/>
          <p14:tracePt t="59408" x="4643438" y="1785938"/>
          <p14:tracePt t="59416" x="4652963" y="1785938"/>
          <p14:tracePt t="59427" x="4670425" y="1785938"/>
          <p14:tracePt t="59445" x="4732338" y="1785938"/>
          <p14:tracePt t="59461" x="4813300" y="1785938"/>
          <p14:tracePt t="59477" x="4884738" y="1785938"/>
          <p14:tracePt t="59495" x="4965700" y="1785938"/>
          <p14:tracePt t="59512" x="5000625" y="1785938"/>
          <p14:tracePt t="59528" x="5037138" y="1785938"/>
          <p14:tracePt t="59545" x="5081588" y="1785938"/>
          <p14:tracePt t="59561" x="5133975" y="1785938"/>
          <p14:tracePt t="59578" x="5180013" y="1785938"/>
          <p14:tracePt t="59595" x="5214938" y="1785938"/>
          <p14:tracePt t="59611" x="5259388" y="1785938"/>
          <p14:tracePt t="59628" x="5303838" y="1785938"/>
          <p14:tracePt t="59647" x="5340350" y="1785938"/>
          <p14:tracePt t="59661" x="5375275" y="1785938"/>
          <p14:tracePt t="59679" x="5429250" y="1785938"/>
          <p14:tracePt t="59695" x="5465763" y="1785938"/>
          <p14:tracePt t="59712" x="5491163" y="1785938"/>
          <p14:tracePt t="59728" x="5527675" y="1776413"/>
          <p14:tracePt t="59746" x="5545138" y="1776413"/>
          <p14:tracePt t="59762" x="5581650" y="1768475"/>
          <p14:tracePt t="59778" x="5599113" y="1768475"/>
          <p14:tracePt t="59796" x="5626100" y="1768475"/>
          <p14:tracePt t="59812" x="5643563" y="1768475"/>
          <p14:tracePt t="59829" x="5661025" y="1758950"/>
          <p14:tracePt t="59848" x="5680075" y="1758950"/>
          <p14:tracePt t="59863" x="5688013" y="1758950"/>
          <p14:tracePt t="59880" x="5697538" y="1758950"/>
          <p14:tracePt t="59896" x="5715000" y="1758950"/>
          <p14:tracePt t="59913" x="5724525" y="1758950"/>
          <p14:tracePt t="59929" x="5751513" y="1758950"/>
          <p14:tracePt t="59947" x="5759450" y="1758950"/>
          <p14:tracePt t="59963" x="5768975" y="1758950"/>
          <p14:tracePt t="59979" x="5786438" y="1751013"/>
          <p14:tracePt t="59996" x="5795963" y="1751013"/>
          <p14:tracePt t="60160" x="5776913" y="1751013"/>
          <p14:tracePt t="60168" x="5768975" y="1751013"/>
          <p14:tracePt t="60180" x="5751513" y="1751013"/>
          <p14:tracePt t="60197" x="5688013" y="1768475"/>
          <p14:tracePt t="60215" x="5589588" y="1776413"/>
          <p14:tracePt t="60233" x="5465763" y="1795463"/>
          <p14:tracePt t="60248" x="5402263" y="1795463"/>
          <p14:tracePt t="60264" x="5303838" y="1803400"/>
          <p14:tracePt t="60281" x="5197475" y="1803400"/>
          <p14:tracePt t="60298" x="5081588" y="1803400"/>
          <p14:tracePt t="60314" x="4983163" y="1803400"/>
          <p14:tracePt t="60331" x="4946650" y="1803400"/>
          <p14:tracePt t="60347" x="4902200" y="1803400"/>
          <p14:tracePt t="60365" x="4867275" y="1803400"/>
          <p14:tracePt t="60381" x="4840288" y="1812925"/>
          <p14:tracePt t="60383" x="4822825" y="1812925"/>
          <p14:tracePt t="60399" x="4803775" y="1822450"/>
          <p14:tracePt t="60472" x="4795838" y="1822450"/>
          <p14:tracePt t="61032" x="4786313" y="1822450"/>
          <p14:tracePt t="61056" x="4803775" y="1822450"/>
          <p14:tracePt t="61064" x="4822825" y="1822450"/>
          <p14:tracePt t="61072" x="4848225" y="1822450"/>
          <p14:tracePt t="61084" x="4894263" y="1822450"/>
          <p14:tracePt t="61100" x="4991100" y="1822450"/>
          <p14:tracePt t="61117" x="5089525" y="1812925"/>
          <p14:tracePt t="61135" x="5224463" y="1803400"/>
          <p14:tracePt t="61152" x="5259388" y="1795463"/>
          <p14:tracePt t="61168" x="5295900" y="1795463"/>
          <p14:tracePt t="61185" x="5313363" y="1795463"/>
          <p14:tracePt t="61201" x="5340350" y="1795463"/>
          <p14:tracePt t="61218" x="5357813" y="1785938"/>
          <p14:tracePt t="61235" x="5375275" y="1785938"/>
          <p14:tracePt t="61241" x="5384800" y="1785938"/>
          <p14:tracePt t="61251" x="5394325" y="1785938"/>
          <p14:tracePt t="61288" x="5402263" y="1785938"/>
          <p14:tracePt t="61320" x="5411788" y="1785938"/>
          <p14:tracePt t="61360" x="5429250" y="1785938"/>
          <p14:tracePt t="61384" x="5438775" y="1776413"/>
          <p14:tracePt t="61392" x="5446713" y="1776413"/>
          <p14:tracePt t="61408" x="5456238" y="1776413"/>
          <p14:tracePt t="61424" x="5465763" y="1776413"/>
          <p14:tracePt t="61435" x="5473700" y="1776413"/>
          <p14:tracePt t="61452" x="5500688" y="1776413"/>
          <p14:tracePt t="61692" x="5491163" y="1776413"/>
          <p14:tracePt t="61700" x="5473700" y="1776413"/>
          <p14:tracePt t="61708" x="5456238" y="1785938"/>
          <p14:tracePt t="61720" x="5402263" y="1795463"/>
          <p14:tracePt t="61736" x="5340350" y="1803400"/>
          <p14:tracePt t="61742" x="5313363" y="1803400"/>
          <p14:tracePt t="61753" x="5286375" y="1803400"/>
          <p14:tracePt t="61771" x="5099050" y="1812925"/>
          <p14:tracePt t="61788" x="4894263" y="1812925"/>
          <p14:tracePt t="61805" x="4670425" y="1812925"/>
          <p14:tracePt t="61818" x="4518025" y="1812925"/>
          <p14:tracePt t="61836" x="4402138" y="1812925"/>
          <p14:tracePt t="61853" x="4384675" y="1812925"/>
          <p14:tracePt t="61870" x="4375150" y="1812925"/>
          <p14:tracePt t="62204" x="4375150" y="1803400"/>
          <p14:tracePt t="62235" x="4394200" y="1803400"/>
          <p14:tracePt t="62247" x="4419600" y="1803400"/>
          <p14:tracePt t="62256" x="4456113" y="1803400"/>
          <p14:tracePt t="62274" x="4518025" y="1803400"/>
          <p14:tracePt t="62291" x="4687888" y="1795463"/>
          <p14:tracePt t="62303" x="4751388" y="1785938"/>
          <p14:tracePt t="62320" x="4867275" y="1776413"/>
          <p14:tracePt t="62336" x="4946650" y="1776413"/>
          <p14:tracePt t="62353" x="4983163" y="1776413"/>
          <p14:tracePt t="62370" x="5054600" y="1776413"/>
          <p14:tracePt t="62389" x="5116513" y="1776413"/>
          <p14:tracePt t="62406" x="5180013" y="1776413"/>
          <p14:tracePt t="62423" x="5241925" y="1768475"/>
          <p14:tracePt t="62439" x="5268913" y="1768475"/>
          <p14:tracePt t="62456" x="5276850" y="1768475"/>
          <p14:tracePt t="62588" x="5286375" y="1768475"/>
          <p14:tracePt t="62620" x="5295900" y="1768475"/>
          <p14:tracePt t="62628" x="5303838" y="1768475"/>
          <p14:tracePt t="62644" x="5313363" y="1768475"/>
          <p14:tracePt t="62657" x="5322888" y="1768475"/>
          <p14:tracePt t="62675" x="5348288" y="1768475"/>
          <p14:tracePt t="62692" x="5357813" y="1768475"/>
          <p14:tracePt t="62732" x="5367338" y="1768475"/>
          <p14:tracePt t="62804" x="5348288" y="1768475"/>
          <p14:tracePt t="62812" x="5330825" y="1776413"/>
          <p14:tracePt t="62824" x="5313363" y="1776413"/>
          <p14:tracePt t="62843" x="5295900" y="1776413"/>
          <p14:tracePt t="62858" x="5286375" y="1776413"/>
          <p14:tracePt t="62874" x="5259388" y="1776413"/>
          <p14:tracePt t="62980" x="5268913" y="1776413"/>
          <p14:tracePt t="62988" x="5276850" y="1776413"/>
          <p14:tracePt t="62997" x="5286375" y="1768475"/>
          <p14:tracePt t="63008" x="5303838" y="1768475"/>
          <p14:tracePt t="63025" x="5330825" y="1751013"/>
          <p14:tracePt t="63043" x="5384800" y="1751013"/>
          <p14:tracePt t="63060" x="5402263" y="1751013"/>
          <p14:tracePt t="63075" x="5429250" y="1751013"/>
          <p14:tracePt t="63108" x="5438775" y="1751013"/>
          <p14:tracePt t="63180" x="5446713" y="1751013"/>
          <p14:tracePt t="63188" x="5456238" y="1751013"/>
          <p14:tracePt t="63356" x="5456238" y="1741488"/>
          <p14:tracePt t="63364" x="5473700" y="1731963"/>
          <p14:tracePt t="64952" x="5473700" y="1741488"/>
          <p14:tracePt t="64959" x="5473700" y="1751013"/>
          <p14:tracePt t="64969" x="5465763" y="1758950"/>
          <p14:tracePt t="64983" x="5402263" y="1785938"/>
          <p14:tracePt t="65000" x="5180013" y="1822450"/>
          <p14:tracePt t="65017" x="4848225" y="1866900"/>
          <p14:tracePt t="65033" x="4537075" y="1901825"/>
          <p14:tracePt t="65049" x="4276725" y="1928813"/>
          <p14:tracePt t="65066" x="4089400" y="1946275"/>
          <p14:tracePt t="65083" x="3990975" y="1955800"/>
          <p14:tracePt t="65100" x="3938588" y="1965325"/>
          <p14:tracePt t="65116" x="3884613" y="1982788"/>
          <p14:tracePt t="65136" x="3830638" y="1990725"/>
          <p14:tracePt t="65224" x="3830638" y="2000250"/>
          <p14:tracePt t="65233" x="3830638" y="2009775"/>
          <p14:tracePt t="65240" x="3822700" y="2009775"/>
          <p14:tracePt t="65251" x="3822700" y="2036763"/>
          <p14:tracePt t="65267" x="3822700" y="2062163"/>
          <p14:tracePt t="65285" x="3822700" y="2071688"/>
          <p14:tracePt t="65301" x="3822700" y="2089150"/>
          <p14:tracePt t="65319" x="3830638" y="2125663"/>
          <p14:tracePt t="65336" x="3830638" y="2133600"/>
          <p14:tracePt t="65352" x="3840163" y="2133600"/>
          <p14:tracePt t="65367" x="3848100" y="2133600"/>
          <p14:tracePt t="65608" x="3848100" y="2143125"/>
          <p14:tracePt t="65616" x="3848100" y="2170113"/>
          <p14:tracePt t="65624" x="3848100" y="2187575"/>
          <p14:tracePt t="65635" x="3848100" y="2205038"/>
          <p14:tracePt t="65652" x="3848100" y="2268538"/>
          <p14:tracePt t="65669" x="3848100" y="2366963"/>
          <p14:tracePt t="65686" x="3848100" y="2465388"/>
          <p14:tracePt t="65704" x="3848100" y="2554288"/>
          <p14:tracePt t="65719" x="3840163" y="2608263"/>
          <p14:tracePt t="65736" x="3822700" y="2652713"/>
          <p14:tracePt t="65753" x="3786188" y="2705100"/>
          <p14:tracePt t="65769" x="3705225" y="2751138"/>
          <p14:tracePt t="65786" x="3571875" y="2795588"/>
          <p14:tracePt t="65791" x="3482975" y="2803525"/>
          <p14:tracePt t="65803" x="3394075" y="2813050"/>
          <p14:tracePt t="65819" x="3268663" y="2813050"/>
          <p14:tracePt t="65837" x="3054350" y="2813050"/>
          <p14:tracePt t="65853" x="2822575" y="2813050"/>
          <p14:tracePt t="65855" x="2705100" y="2813050"/>
          <p14:tracePt t="65868" x="2598738" y="2813050"/>
          <p14:tracePt t="65885" x="2411413" y="2813050"/>
          <p14:tracePt t="65902" x="2259013" y="2840038"/>
          <p14:tracePt t="65918" x="2205038" y="2847975"/>
          <p14:tracePt t="65935" x="2152650" y="2867025"/>
          <p14:tracePt t="65952" x="2108200" y="2867025"/>
          <p14:tracePt t="65968" x="2054225" y="2867025"/>
          <p14:tracePt t="65987" x="1990725" y="2867025"/>
          <p14:tracePt t="66004" x="1901825" y="2867025"/>
          <p14:tracePt t="66020" x="1839913" y="2867025"/>
          <p14:tracePt t="66037" x="1803400" y="2867025"/>
          <p14:tracePt t="66055" x="1768475" y="2857500"/>
          <p14:tracePt t="66072" x="1724025" y="2847975"/>
          <p14:tracePt t="66088" x="1670050" y="2840038"/>
          <p14:tracePt t="66104" x="1633538" y="2840038"/>
          <p14:tracePt t="66121" x="1598613" y="2822575"/>
          <p14:tracePt t="66137" x="1571625" y="2822575"/>
          <p14:tracePt t="66154" x="1554163" y="2822575"/>
          <p14:tracePt t="66171" x="1544638" y="2822575"/>
          <p14:tracePt t="66248" x="1536700" y="2822575"/>
          <p14:tracePt t="66255" x="1536700" y="2813050"/>
          <p14:tracePt t="66271" x="1527175" y="2813050"/>
          <p14:tracePt t="66288" x="1517650" y="2813050"/>
          <p14:tracePt t="66376" x="1517650" y="2803525"/>
          <p14:tracePt t="66392" x="1517650" y="2795588"/>
          <p14:tracePt t="66416" x="1527175" y="2786063"/>
          <p14:tracePt t="66424" x="1536700" y="2786063"/>
          <p14:tracePt t="66440" x="1554163" y="2786063"/>
          <p14:tracePt t="66455" x="1581150" y="2776538"/>
          <p14:tracePt t="66472" x="1633538" y="2776538"/>
          <p14:tracePt t="66489" x="1697038" y="2768600"/>
          <p14:tracePt t="66505" x="1795463" y="2759075"/>
          <p14:tracePt t="66522" x="1946275" y="2741613"/>
          <p14:tracePt t="66539" x="2116138" y="2724150"/>
          <p14:tracePt t="66556" x="2259013" y="2705100"/>
          <p14:tracePt t="66572" x="2357438" y="2705100"/>
          <p14:tracePt t="66589" x="2419350" y="2697163"/>
          <p14:tracePt t="66607" x="2500313" y="2687638"/>
          <p14:tracePt t="66624" x="2581275" y="2670175"/>
          <p14:tracePt t="66640" x="2679700" y="2652713"/>
          <p14:tracePt t="66656" x="2776538" y="2633663"/>
          <p14:tracePt t="66673" x="2857500" y="2608263"/>
          <p14:tracePt t="66690" x="2901950" y="2598738"/>
          <p14:tracePt t="66723" x="2919413" y="2589213"/>
          <p14:tracePt t="66756" x="2938463" y="2589213"/>
          <p14:tracePt t="66773" x="2965450" y="2589213"/>
          <p14:tracePt t="66775" x="2990850" y="2589213"/>
          <p14:tracePt t="66791" x="3054350" y="2589213"/>
          <p14:tracePt t="66808" x="3116263" y="2589213"/>
          <p14:tracePt t="66824" x="3205163" y="2589213"/>
          <p14:tracePt t="66840" x="3259138" y="2589213"/>
          <p14:tracePt t="66857" x="3286125" y="2589213"/>
          <p14:tracePt t="66874" x="3303588" y="2589213"/>
          <p14:tracePt t="66890" x="3330575" y="2589213"/>
          <p14:tracePt t="66907" x="3375025" y="2589213"/>
          <p14:tracePt t="66924" x="3438525" y="2589213"/>
          <p14:tracePt t="66940" x="3500438" y="2589213"/>
          <p14:tracePt t="66957" x="3581400" y="2589213"/>
          <p14:tracePt t="66959" x="3633788" y="2589213"/>
          <p14:tracePt t="66975" x="3741738" y="2589213"/>
          <p14:tracePt t="66991" x="3840163" y="2589213"/>
          <p14:tracePt t="67008" x="3911600" y="2589213"/>
          <p14:tracePt t="67024" x="4010025" y="2589213"/>
          <p14:tracePt t="67041" x="4089400" y="2589213"/>
          <p14:tracePt t="67058" x="4179888" y="2589213"/>
          <p14:tracePt t="67074" x="4276725" y="2589213"/>
          <p14:tracePt t="67092" x="4367213" y="2589213"/>
          <p14:tracePt t="67108" x="4456113" y="2589213"/>
          <p14:tracePt t="67125" x="4510088" y="2589213"/>
          <p14:tracePt t="67142" x="4545013" y="2589213"/>
          <p14:tracePt t="67175" x="4562475" y="2589213"/>
          <p14:tracePt t="68060" x="4572000" y="2589213"/>
          <p14:tracePt t="68076" x="4572000" y="2571750"/>
          <p14:tracePt t="68084" x="4572000" y="2562225"/>
          <p14:tracePt t="68095" x="4572000" y="2544763"/>
          <p14:tracePt t="68112" x="4572000" y="2490788"/>
          <p14:tracePt t="68129" x="4572000" y="2428875"/>
          <p14:tracePt t="68145" x="4554538" y="2366963"/>
          <p14:tracePt t="68163" x="4537075" y="2295525"/>
          <p14:tracePt t="68180" x="4518025" y="2259013"/>
          <p14:tracePt t="68196" x="4518025" y="2232025"/>
          <p14:tracePt t="68213" x="4500563" y="2214563"/>
          <p14:tracePt t="68230" x="4491038" y="2205038"/>
          <p14:tracePt t="68245" x="4483100" y="2197100"/>
          <p14:tracePt t="68263" x="4483100" y="2187575"/>
          <p14:tracePt t="68279" x="4465638" y="2170113"/>
          <p14:tracePt t="68285" x="4456113" y="2160588"/>
          <p14:tracePt t="68296" x="4446588" y="2152650"/>
          <p14:tracePt t="68313" x="4446588" y="2143125"/>
          <p14:tracePt t="68331" x="4438650" y="2125663"/>
          <p14:tracePt t="68347" x="4429125" y="2116138"/>
          <p14:tracePt t="68364" x="4429125" y="2108200"/>
          <p14:tracePt t="68380" x="4429125" y="2098675"/>
          <p14:tracePt t="68397" x="4419600" y="2081213"/>
          <p14:tracePt t="68413" x="4411663" y="2044700"/>
          <p14:tracePt t="68431" x="4394200" y="2009775"/>
          <p14:tracePt t="68446" x="4394200" y="1990725"/>
          <p14:tracePt t="68463" x="4384675" y="1965325"/>
          <p14:tracePt t="68480" x="4367213" y="1965325"/>
          <p14:tracePt t="68497" x="4357688" y="1965325"/>
          <p14:tracePt t="68515" x="4340225" y="1955800"/>
          <p14:tracePt t="69245" x="4330700" y="1955800"/>
          <p14:tracePt t="69748" x="4330700" y="1965325"/>
          <p14:tracePt t="69768" x="4322763" y="1973263"/>
          <p14:tracePt t="70160" x="4322763" y="1982788"/>
          <p14:tracePt t="70169" x="4322763" y="1990725"/>
          <p14:tracePt t="70176" x="4295775" y="2017713"/>
          <p14:tracePt t="70192" x="4295775" y="2027238"/>
          <p14:tracePt t="70208" x="4286250" y="2036763"/>
          <p14:tracePt t="70221" x="4276725" y="2044700"/>
          <p14:tracePt t="70256" x="4276725" y="2062163"/>
          <p14:tracePt t="70264" x="4276725" y="2081213"/>
          <p14:tracePt t="70274" x="4259263" y="2081213"/>
          <p14:tracePt t="70286" x="4259263" y="2116138"/>
          <p14:tracePt t="70303" x="4251325" y="2143125"/>
          <p14:tracePt t="70319" x="4251325" y="2197100"/>
          <p14:tracePt t="70336" x="4251325" y="2224088"/>
          <p14:tracePt t="70353" x="4251325" y="2251075"/>
          <p14:tracePt t="70369" x="4268788" y="2276475"/>
          <p14:tracePt t="70386" x="4286250" y="2303463"/>
          <p14:tracePt t="70403" x="4303713" y="2322513"/>
          <p14:tracePt t="70419" x="4322763" y="2339975"/>
          <p14:tracePt t="70437" x="4330700" y="2357438"/>
          <p14:tracePt t="70456" x="4348163" y="2384425"/>
          <p14:tracePt t="70472" x="4367213" y="2401888"/>
          <p14:tracePt t="70488" x="4367213" y="2428875"/>
          <p14:tracePt t="70505" x="4384675" y="2455863"/>
          <p14:tracePt t="70522" x="4394200" y="2500313"/>
          <p14:tracePt t="70538" x="4402138" y="2517775"/>
          <p14:tracePt t="70555" x="4429125" y="2544763"/>
          <p14:tracePt t="70573" x="4446588" y="2562225"/>
          <p14:tracePt t="70588" x="4456113" y="2571750"/>
          <p14:tracePt t="70607" x="4491038" y="2608263"/>
          <p14:tracePt t="70623" x="4545013" y="2633663"/>
          <p14:tracePt t="70640" x="4608513" y="2660650"/>
          <p14:tracePt t="70656" x="4660900" y="2705100"/>
          <p14:tracePt t="70673" x="4714875" y="2724150"/>
          <p14:tracePt t="70689" x="4795838" y="2741613"/>
          <p14:tracePt t="70706" x="4894263" y="2759075"/>
          <p14:tracePt t="70723" x="5018088" y="2759075"/>
          <p14:tracePt t="70739" x="5170488" y="2759075"/>
          <p14:tracePt t="70756" x="5313363" y="2759075"/>
          <p14:tracePt t="70773" x="5473700" y="2759075"/>
          <p14:tracePt t="70789" x="5643563" y="2759075"/>
          <p14:tracePt t="70808" x="5857875" y="2759075"/>
          <p14:tracePt t="70824" x="5973763" y="2759075"/>
          <p14:tracePt t="70840" x="6099175" y="2759075"/>
          <p14:tracePt t="70856" x="6197600" y="2751138"/>
          <p14:tracePt t="70873" x="6303963" y="2714625"/>
          <p14:tracePt t="70889" x="6402388" y="2679700"/>
          <p14:tracePt t="70906" x="6483350" y="2652713"/>
          <p14:tracePt t="70924" x="6537325" y="2616200"/>
          <p14:tracePt t="70940" x="6562725" y="2589213"/>
          <p14:tracePt t="70956" x="6608763" y="2544763"/>
          <p14:tracePt t="70975" x="6661150" y="2473325"/>
          <p14:tracePt t="70991" x="6697663" y="2446338"/>
          <p14:tracePt t="71008" x="6724650" y="2411413"/>
          <p14:tracePt t="71024" x="6751638" y="2366963"/>
          <p14:tracePt t="71040" x="6759575" y="2330450"/>
          <p14:tracePt t="71057" x="6777038" y="2303463"/>
          <p14:tracePt t="71074" x="6804025" y="2259013"/>
          <p14:tracePt t="71090" x="6813550" y="2224088"/>
          <p14:tracePt t="71107" x="6823075" y="2197100"/>
          <p14:tracePt t="71125" x="6831013" y="2179638"/>
          <p14:tracePt t="71140" x="6831013" y="2170113"/>
          <p14:tracePt t="71157" x="6831013" y="2160588"/>
          <p14:tracePt t="71175" x="6840538" y="2152650"/>
          <p14:tracePt t="71192" x="6840538" y="2133600"/>
          <p14:tracePt t="71207" x="6840538" y="2108200"/>
          <p14:tracePt t="71224" x="6840538" y="2089150"/>
          <p14:tracePt t="71242" x="6840538" y="2081213"/>
          <p14:tracePt t="71258" x="6840538" y="2062163"/>
          <p14:tracePt t="71291" x="6840538" y="2044700"/>
          <p14:tracePt t="71308" x="6831013" y="2036763"/>
          <p14:tracePt t="71325" x="6823075" y="2027238"/>
          <p14:tracePt t="71343" x="6813550" y="2000250"/>
          <p14:tracePt t="71359" x="6804025" y="1990725"/>
          <p14:tracePt t="71376" x="6796088" y="1982788"/>
          <p14:tracePt t="71392" x="6786563" y="1973263"/>
          <p14:tracePt t="71408" x="6777038" y="1965325"/>
          <p14:tracePt t="71944" x="6759575" y="1965325"/>
          <p14:tracePt t="72042" x="6751638" y="1965325"/>
          <p14:tracePt t="72184" x="6732588" y="1973263"/>
          <p14:tracePt t="72216" x="6724650" y="1973263"/>
          <p14:tracePt t="72310" x="6715125" y="1973263"/>
          <p14:tracePt t="72344" x="6705600" y="1982788"/>
          <p14:tracePt t="72392" x="6705600" y="1990725"/>
          <p14:tracePt t="72400" x="6697663" y="2000250"/>
          <p14:tracePt t="72412" x="6697663" y="2009775"/>
          <p14:tracePt t="72429" x="6697663" y="2017713"/>
          <p14:tracePt t="72447" x="6697663" y="2036763"/>
          <p14:tracePt t="72464" x="6697663" y="2044700"/>
          <p14:tracePt t="72696" x="6697663" y="2062163"/>
          <p14:tracePt t="72704" x="6715125" y="2062163"/>
          <p14:tracePt t="72714" x="6732588" y="2062163"/>
          <p14:tracePt t="72730" x="6777038" y="2071688"/>
          <p14:tracePt t="72748" x="6831013" y="2081213"/>
          <p14:tracePt t="72764" x="6875463" y="2081213"/>
          <p14:tracePt t="72780" x="6911975" y="2081213"/>
          <p14:tracePt t="72799" x="6946900" y="2081213"/>
          <p14:tracePt t="72815" x="6956425" y="2081213"/>
          <p14:tracePt t="72834" x="6965950" y="2081213"/>
          <p14:tracePt t="72856" x="6973888" y="2081213"/>
          <p14:tracePt t="72876" x="6983413" y="2081213"/>
          <p14:tracePt t="72908" x="6991350" y="2081213"/>
          <p14:tracePt t="72915" x="7000875" y="2081213"/>
          <p14:tracePt t="72940" x="7010400" y="2098675"/>
          <p14:tracePt t="72950" x="7018338" y="2098675"/>
          <p14:tracePt t="72972" x="7027863" y="2098675"/>
          <p14:tracePt t="73052" x="7045325" y="2098675"/>
          <p14:tracePt t="73060" x="7054850" y="2098675"/>
          <p14:tracePt t="73068" x="7062788" y="2098675"/>
          <p14:tracePt t="73083" x="7089775" y="2098675"/>
          <p14:tracePt t="73100" x="7108825" y="2098675"/>
          <p14:tracePt t="73115" x="7143750" y="2098675"/>
          <p14:tracePt t="73132" x="7170738" y="2081213"/>
          <p14:tracePt t="73149" x="7197725" y="2081213"/>
          <p14:tracePt t="73165" x="7215188" y="2071688"/>
          <p14:tracePt t="73183" x="7224713" y="2062163"/>
          <p14:tracePt t="73644" x="7232650" y="2062163"/>
          <p14:tracePt t="74052" x="7205663" y="2062163"/>
          <p14:tracePt t="74060" x="7197725" y="2062163"/>
          <p14:tracePt t="74070" x="7170738" y="2062163"/>
          <p14:tracePt t="74085" x="7116763" y="2062163"/>
          <p14:tracePt t="74102" x="7062788" y="2062163"/>
          <p14:tracePt t="74119" x="6938963" y="2062163"/>
          <p14:tracePt t="74136" x="6732588" y="2089150"/>
          <p14:tracePt t="74155" x="6357938" y="2170113"/>
          <p14:tracePt t="74169" x="6224588" y="2197100"/>
          <p14:tracePt t="74187" x="5894388" y="2259013"/>
          <p14:tracePt t="74204" x="5680075" y="2303463"/>
          <p14:tracePt t="74220" x="5411788" y="2347913"/>
          <p14:tracePt t="74237" x="5153025" y="2374900"/>
          <p14:tracePt t="74251" x="4902200" y="2393950"/>
          <p14:tracePt t="74268" x="4741863" y="2401888"/>
          <p14:tracePt t="74286" x="4616450" y="2401888"/>
          <p14:tracePt t="74303" x="4465638" y="2401888"/>
          <p14:tracePt t="74320" x="4322763" y="2401888"/>
          <p14:tracePt t="74336" x="4214813" y="2401888"/>
          <p14:tracePt t="74342" x="4170363" y="2401888"/>
          <p14:tracePt t="74354" x="4133850" y="2401888"/>
          <p14:tracePt t="74444" x="4125913" y="2401888"/>
          <p14:tracePt t="74468" x="4125913" y="2393950"/>
          <p14:tracePt t="74476" x="4125913" y="2384425"/>
          <p14:tracePt t="74487" x="4125913" y="2374900"/>
          <p14:tracePt t="74504" x="4125913" y="2339975"/>
          <p14:tracePt t="74521" x="4116388" y="2312988"/>
          <p14:tracePt t="74537" x="4108450" y="2295525"/>
          <p14:tracePt t="74539" x="4108450" y="2276475"/>
          <p14:tracePt t="74556" x="4089400" y="2268538"/>
          <p14:tracePt t="74572" x="4071938" y="2251075"/>
          <p14:tracePt t="74605" x="4071938" y="2241550"/>
          <p14:tracePt t="74621" x="4071938" y="2224088"/>
          <p14:tracePt t="74638" x="4062413" y="2214563"/>
          <p14:tracePt t="74655" x="4062413" y="2205038"/>
          <p14:tracePt t="74671" x="4054475" y="2197100"/>
          <p14:tracePt t="74688" x="4037013" y="2187575"/>
          <p14:tracePt t="74764" x="4037013" y="2179638"/>
          <p14:tracePt t="75412" x="4017963" y="2160588"/>
          <p14:tracePt t="75428" x="3990975" y="2160588"/>
          <p14:tracePt t="75436" x="3983038" y="2160588"/>
          <p14:tracePt t="75444" x="3965575" y="2160588"/>
          <p14:tracePt t="75459" x="3902075" y="2160588"/>
          <p14:tracePt t="75475" x="3857625" y="2170113"/>
          <p14:tracePt t="75492" x="3830638" y="2170113"/>
          <p14:tracePt t="75588" x="3822700" y="2170113"/>
          <p14:tracePt t="75628" x="3822700" y="2160588"/>
          <p14:tracePt t="75652" x="3822700" y="2152650"/>
          <p14:tracePt t="75676" x="3822700" y="2143125"/>
          <p14:tracePt t="75684" x="3822700" y="2133600"/>
          <p14:tracePt t="75700" x="3822700" y="2125663"/>
          <p14:tracePt t="75732" x="3822700" y="2116138"/>
          <p14:tracePt t="75756" x="3822700" y="2108200"/>
          <p14:tracePt t="75796" x="3822700" y="2098675"/>
          <p14:tracePt t="75811" x="3822700" y="2089150"/>
          <p14:tracePt t="75844" x="3822700" y="2081213"/>
          <p14:tracePt t="75860" x="3822700" y="2071688"/>
          <p14:tracePt t="75868" x="3822700" y="2062163"/>
          <p14:tracePt t="76816" x="3822700" y="2071688"/>
          <p14:tracePt t="76825" x="3822700" y="2081213"/>
          <p14:tracePt t="76840" x="3822700" y="2089150"/>
          <p14:tracePt t="76856" x="3822700" y="2098675"/>
          <p14:tracePt t="76968" x="3822700" y="2108200"/>
          <p14:tracePt t="77393" x="3822700" y="2116138"/>
          <p14:tracePt t="77536" x="3822700" y="2125663"/>
          <p14:tracePt t="77544" x="3830638" y="2133600"/>
          <p14:tracePt t="77553" x="3840163" y="2143125"/>
          <p14:tracePt t="77568" x="3848100" y="2187575"/>
          <p14:tracePt t="77583" x="3857625" y="2205038"/>
          <p14:tracePt t="77600" x="3867150" y="2205038"/>
          <p14:tracePt t="77736" x="3857625" y="2205038"/>
          <p14:tracePt t="77744" x="3848100" y="2205038"/>
          <p14:tracePt t="77753" x="3840163" y="2205038"/>
          <p14:tracePt t="77768" x="3813175" y="2205038"/>
          <p14:tracePt t="77784" x="3786188" y="2179638"/>
          <p14:tracePt t="77801" x="3776663" y="2152650"/>
          <p14:tracePt t="77818" x="3759200" y="2116138"/>
          <p14:tracePt t="77834" x="3759200" y="2108200"/>
          <p14:tracePt t="77839" x="3759200" y="2098675"/>
          <p14:tracePt t="77851" x="3751263" y="2098675"/>
          <p14:tracePt t="77871" x="3751263" y="2081213"/>
          <p14:tracePt t="77952" x="3751263" y="2071688"/>
          <p14:tracePt t="77968" x="3768725" y="2071688"/>
          <p14:tracePt t="77976" x="3786188" y="2071688"/>
          <p14:tracePt t="77985" x="3813175" y="2071688"/>
          <p14:tracePt t="78001" x="3857625" y="2081213"/>
          <p14:tracePt t="78018" x="3884613" y="2081213"/>
          <p14:tracePt t="78035" x="3902075" y="2081213"/>
          <p14:tracePt t="78051" x="3919538" y="2098675"/>
          <p14:tracePt t="78068" x="3929063" y="2108200"/>
          <p14:tracePt t="78085" x="3956050" y="2116138"/>
          <p14:tracePt t="78102" x="3965575" y="2125663"/>
          <p14:tracePt t="78122" x="3973513" y="2133600"/>
          <p14:tracePt t="78135" x="3983038" y="2152650"/>
          <p14:tracePt t="78772" x="3983038" y="2143125"/>
          <p14:tracePt t="78836" x="3983038" y="2133600"/>
          <p14:tracePt t="78868" x="3983038" y="2125663"/>
          <p14:tracePt t="78892" x="3983038" y="2116138"/>
          <p14:tracePt t="78900" x="3983038" y="2108200"/>
          <p14:tracePt t="79628" x="3983038" y="2098675"/>
          <p14:tracePt t="79645" x="3983038" y="2108200"/>
          <p14:tracePt t="79652" x="4000500" y="2108200"/>
          <p14:tracePt t="79662" x="4010025" y="2125663"/>
          <p14:tracePt t="79676" x="4071938" y="2197100"/>
          <p14:tracePt t="79691" x="4143375" y="2259013"/>
          <p14:tracePt t="79708" x="4224338" y="2322513"/>
          <p14:tracePt t="79725" x="4348163" y="2411413"/>
          <p14:tracePt t="79741" x="4500563" y="2482850"/>
          <p14:tracePt t="79759" x="4660900" y="2554288"/>
          <p14:tracePt t="79775" x="4830763" y="2589213"/>
          <p14:tracePt t="79792" x="5054600" y="2608263"/>
          <p14:tracePt t="79808" x="5330825" y="2608263"/>
          <p14:tracePt t="79825" x="5653088" y="2608263"/>
          <p14:tracePt t="79827" x="5848350" y="2608263"/>
          <p14:tracePt t="79843" x="6215063" y="2554288"/>
          <p14:tracePt t="79860" x="6465888" y="2509838"/>
          <p14:tracePt t="79876" x="6626225" y="2455863"/>
          <p14:tracePt t="79892" x="6715125" y="2411413"/>
          <p14:tracePt t="79910" x="6759575" y="2366963"/>
          <p14:tracePt t="79926" x="6777038" y="2322513"/>
          <p14:tracePt t="79942" x="6777038" y="2276475"/>
          <p14:tracePt t="79959" x="6777038" y="2224088"/>
          <p14:tracePt t="79976" x="6759575" y="2179638"/>
          <p14:tracePt t="79993" x="6732588" y="2152650"/>
          <p14:tracePt t="80009" x="6724650" y="2125663"/>
          <p14:tracePt t="80027" x="6724650" y="2116138"/>
          <p14:tracePt t="80043" x="6724650" y="2098675"/>
          <p14:tracePt t="80060" x="6724650" y="2089150"/>
          <p14:tracePt t="80076" x="6724650" y="2071688"/>
          <p14:tracePt t="80093" x="6724650" y="2062163"/>
          <p14:tracePt t="80109" x="6724650" y="2054225"/>
          <p14:tracePt t="80126" x="6742113" y="2036763"/>
          <p14:tracePt t="80143" x="6751638" y="2036763"/>
          <p14:tracePt t="82615" x="6705600" y="2044700"/>
          <p14:tracePt t="82624" x="6688138" y="2062163"/>
          <p14:tracePt t="82636" x="6653213" y="2071688"/>
          <p14:tracePt t="82653" x="6545263" y="2108200"/>
          <p14:tracePt t="82671" x="6394450" y="2197100"/>
          <p14:tracePt t="82688" x="6215063" y="2268538"/>
          <p14:tracePt t="82704" x="6018213" y="2339975"/>
          <p14:tracePt t="82720" x="5786438" y="2419350"/>
          <p14:tracePt t="82737" x="5483225" y="2482850"/>
          <p14:tracePt t="82755" x="5160963" y="2527300"/>
          <p14:tracePt t="82770" x="4822825" y="2562225"/>
          <p14:tracePt t="82787" x="4697413" y="2562225"/>
          <p14:tracePt t="82805" x="4483100" y="2562225"/>
          <p14:tracePt t="82821" x="4295775" y="2562225"/>
          <p14:tracePt t="82837" x="4125913" y="2562225"/>
          <p14:tracePt t="82856" x="3965575" y="2562225"/>
          <p14:tracePt t="82872" x="3911600" y="2562225"/>
          <p14:tracePt t="82887" x="3884613" y="2562225"/>
          <p14:tracePt t="82904" x="3884613" y="2554288"/>
          <p14:tracePt t="82928" x="3875088" y="2554288"/>
          <p14:tracePt t="82938" x="3867150" y="2554288"/>
          <p14:tracePt t="82955" x="3848100" y="2536825"/>
          <p14:tracePt t="82971" x="3848100" y="2527300"/>
          <p14:tracePt t="82988" x="3840163" y="2517775"/>
          <p14:tracePt t="83005" x="3803650" y="2500313"/>
          <p14:tracePt t="83021" x="3786188" y="2490788"/>
          <p14:tracePt t="83039" x="3768725" y="2465388"/>
          <p14:tracePt t="83056" x="3751263" y="2455863"/>
          <p14:tracePt t="83072" x="3751263" y="2446338"/>
          <p14:tracePt t="83088" x="3751263" y="2428875"/>
          <p14:tracePt t="83105" x="3751263" y="2411413"/>
          <p14:tracePt t="83122" x="3751263" y="2393950"/>
          <p14:tracePt t="83139" x="3751263" y="2357438"/>
          <p14:tracePt t="83157" x="3768725" y="2339975"/>
          <p14:tracePt t="83172" x="3786188" y="2303463"/>
          <p14:tracePt t="83189" x="3803650" y="2268538"/>
          <p14:tracePt t="83206" x="3813175" y="2251075"/>
          <p14:tracePt t="83222" x="3822700" y="2241550"/>
          <p14:tracePt t="83239" x="3822700" y="2232025"/>
          <p14:tracePt t="83256" x="3830638" y="2224088"/>
          <p14:tracePt t="83300" x="3830638" y="2214563"/>
          <p14:tracePt t="84068" x="3830638" y="2205038"/>
          <p14:tracePt t="84084" x="3840163" y="2205038"/>
          <p14:tracePt t="84414" x="3848100" y="2205038"/>
          <p14:tracePt t="84435" x="3857625" y="2214563"/>
          <p14:tracePt t="84476" x="3867150" y="2214563"/>
          <p14:tracePt t="85171" x="3857625" y="2205038"/>
          <p14:tracePt t="85204" x="3848100" y="2205038"/>
          <p14:tracePt t="85332" x="3848100" y="2187575"/>
          <p14:tracePt t="85444" x="3840163" y="2170113"/>
          <p14:tracePt t="86240" x="3840163" y="2160588"/>
          <p14:tracePt t="86264" x="3840163" y="2152650"/>
          <p14:tracePt t="86271" x="3848100" y="2143125"/>
          <p14:tracePt t="86284" x="3848100" y="2133600"/>
          <p14:tracePt t="86303" x="3938588" y="2081213"/>
          <p14:tracePt t="86319" x="3990975" y="2054225"/>
          <p14:tracePt t="86336" x="4054475" y="2044700"/>
          <p14:tracePt t="86351" x="4108450" y="2027238"/>
          <p14:tracePt t="86368" x="4116388" y="2027238"/>
          <p14:tracePt t="86512" x="4125913" y="2027238"/>
          <p14:tracePt t="86520" x="4133850" y="2027238"/>
          <p14:tracePt t="86584" x="4125913" y="2036763"/>
          <p14:tracePt t="86592" x="4108450" y="2044700"/>
          <p14:tracePt t="86608" x="4081463" y="2044700"/>
          <p14:tracePt t="86619" x="4071938" y="2044700"/>
          <p14:tracePt t="86636" x="4027488" y="2062163"/>
          <p14:tracePt t="86652" x="3983038" y="2071688"/>
          <p14:tracePt t="86671" x="3902075" y="2089150"/>
          <p14:tracePt t="86687" x="3867150" y="2089150"/>
          <p14:tracePt t="86703" x="3848100" y="2089150"/>
          <p14:tracePt t="86719" x="3830638" y="2089150"/>
          <p14:tracePt t="86753" x="3803650" y="2089150"/>
          <p14:tracePt t="86770" x="3776663" y="2089150"/>
          <p14:tracePt t="86786" x="3751263" y="2098675"/>
          <p14:tracePt t="86803" x="3732213" y="2108200"/>
          <p14:tracePt t="86865" x="3724275" y="2108200"/>
          <p14:tracePt t="86880" x="3714750" y="2108200"/>
          <p14:tracePt t="86895" x="3705225" y="2108200"/>
          <p14:tracePt t="86906" x="3697288" y="2108200"/>
          <p14:tracePt t="86920" x="3679825" y="2108200"/>
          <p14:tracePt t="86937" x="3670300" y="2116138"/>
          <p14:tracePt t="87424" x="3679825" y="2108200"/>
          <p14:tracePt t="87440" x="3687763" y="2108200"/>
          <p14:tracePt t="87456" x="3687763" y="2098675"/>
          <p14:tracePt t="87464" x="3687763" y="2089150"/>
          <p14:tracePt t="87474" x="3687763" y="2081213"/>
          <p14:tracePt t="87495" x="3697288" y="2081213"/>
          <p14:tracePt t="87506" x="3697288" y="2071688"/>
          <p14:tracePt t="87524" x="3705225" y="2062163"/>
          <p14:tracePt t="87539" x="3732213" y="2054225"/>
          <p14:tracePt t="87556" x="3759200" y="2036763"/>
          <p14:tracePt t="87573" x="3776663" y="2027238"/>
          <p14:tracePt t="87591" x="3803650" y="2017713"/>
          <p14:tracePt t="87607" x="3822700" y="2009775"/>
          <p14:tracePt t="87640" x="3840163" y="2000250"/>
          <p14:tracePt t="87656" x="3894138" y="1990725"/>
          <p14:tracePt t="87673" x="3946525" y="1982788"/>
          <p14:tracePt t="87690" x="4062413" y="1982788"/>
          <p14:tracePt t="87707" x="4241800" y="1982788"/>
          <p14:tracePt t="87724" x="4446588" y="1982788"/>
          <p14:tracePt t="87740" x="4625975" y="1982788"/>
          <p14:tracePt t="87757" x="4776788" y="1990725"/>
          <p14:tracePt t="87775" x="4946650" y="2044700"/>
          <p14:tracePt t="87792" x="5018088" y="2089150"/>
          <p14:tracePt t="87807" x="5108575" y="2125663"/>
          <p14:tracePt t="87825" x="5224463" y="2160588"/>
          <p14:tracePt t="87841" x="5357813" y="2187575"/>
          <p14:tracePt t="87857" x="5500688" y="2187575"/>
          <p14:tracePt t="87874" x="5626100" y="2187575"/>
          <p14:tracePt t="87891" x="5715000" y="2187575"/>
          <p14:tracePt t="87907" x="5803900" y="2187575"/>
          <p14:tracePt t="87925" x="5875338" y="2187575"/>
          <p14:tracePt t="87931" x="5911850" y="2187575"/>
          <p14:tracePt t="87939" x="5956300" y="2187575"/>
          <p14:tracePt t="87956" x="6018213" y="2170113"/>
          <p14:tracePt t="87972" x="6089650" y="2133600"/>
          <p14:tracePt t="87990" x="6242050" y="2089150"/>
          <p14:tracePt t="88006" x="6402388" y="2036763"/>
          <p14:tracePt t="88023" x="6581775" y="1990725"/>
          <p14:tracePt t="88041" x="6715125" y="1955800"/>
          <p14:tracePt t="88058" x="6813550" y="1938338"/>
          <p14:tracePt t="88075" x="6848475" y="1928813"/>
          <p14:tracePt t="88092" x="6867525" y="1928813"/>
          <p14:tracePt t="88108" x="6884988" y="1928813"/>
          <p14:tracePt t="88368" x="6884988" y="1938338"/>
          <p14:tracePt t="88375" x="6884988" y="1955800"/>
          <p14:tracePt t="88394" x="6884988" y="1973263"/>
          <p14:tracePt t="88409" x="6875463" y="2000250"/>
          <p14:tracePt t="88427" x="6867525" y="2027238"/>
          <p14:tracePt t="88448" x="6867525" y="2036763"/>
          <p14:tracePt t="88480" x="6867525" y="2044700"/>
          <p14:tracePt t="88932" x="6867525" y="2054225"/>
          <p14:tracePt t="88948" x="6867525" y="2062163"/>
          <p14:tracePt t="88956" x="6867525" y="2071688"/>
          <p14:tracePt t="88972" x="6867525" y="2081213"/>
          <p14:tracePt t="88988" x="6858000" y="2098675"/>
          <p14:tracePt t="89003" x="6858000" y="2108200"/>
          <p14:tracePt t="89676" x="6858000" y="2116138"/>
          <p14:tracePt t="89692" x="6858000" y="2125663"/>
          <p14:tracePt t="89916" x="6858000" y="2133600"/>
          <p14:tracePt t="89932" x="6848475" y="2133600"/>
          <p14:tracePt t="90460" x="6848475" y="2143125"/>
          <p14:tracePt t="90468" x="6848475" y="2152650"/>
          <p14:tracePt t="90485" x="6848475" y="2179638"/>
          <p14:tracePt t="90501" x="6848475" y="2187575"/>
          <p14:tracePt t="90518" x="6848475" y="2205038"/>
          <p14:tracePt t="90534" x="6831013" y="2224088"/>
          <p14:tracePt t="90551" x="6813550" y="2251075"/>
          <p14:tracePt t="90568" x="6777038" y="2268538"/>
          <p14:tracePt t="90586" x="6688138" y="2303463"/>
          <p14:tracePt t="90603" x="6634163" y="2330450"/>
          <p14:tracePt t="90620" x="6572250" y="2347913"/>
          <p14:tracePt t="90635" x="6446838" y="2366963"/>
          <p14:tracePt t="90652" x="6394450" y="2366963"/>
          <p14:tracePt t="90669" x="6296025" y="2366963"/>
          <p14:tracePt t="90686" x="6188075" y="2366963"/>
          <p14:tracePt t="90702" x="6072188" y="2366963"/>
          <p14:tracePt t="90719" x="5929313" y="2366963"/>
          <p14:tracePt t="90735" x="5768975" y="2366963"/>
          <p14:tracePt t="90752" x="5608638" y="2366963"/>
          <p14:tracePt t="90769" x="5429250" y="2366963"/>
          <p14:tracePt t="90787" x="5153025" y="2366963"/>
          <p14:tracePt t="90804" x="4991100" y="2366963"/>
          <p14:tracePt t="90819" x="4830763" y="2366963"/>
          <p14:tracePt t="90836" x="4687888" y="2366963"/>
          <p14:tracePt t="90853" x="4572000" y="2366963"/>
          <p14:tracePt t="90869" x="4419600" y="2393950"/>
          <p14:tracePt t="90887" x="4259263" y="2455863"/>
          <p14:tracePt t="90903" x="4098925" y="2509838"/>
          <p14:tracePt t="90919" x="3965575" y="2544763"/>
          <p14:tracePt t="90936" x="3946525" y="2544763"/>
          <p14:tracePt t="90942" x="3938588" y="2544763"/>
          <p14:tracePt t="90953" x="3929063" y="2544763"/>
          <p14:tracePt t="90974" x="3919538" y="2544763"/>
          <p14:tracePt t="90990" x="3911600" y="2544763"/>
          <p14:tracePt t="91003" x="3902075" y="2544763"/>
          <p14:tracePt t="91076" x="3894138" y="2536825"/>
          <p14:tracePt t="91100" x="3884613" y="2527300"/>
          <p14:tracePt t="91107" x="3875088" y="2527300"/>
          <p14:tracePt t="91244" x="3875088" y="2517775"/>
          <p14:tracePt t="91276" x="3875088" y="2509838"/>
          <p14:tracePt t="91284" x="3875088" y="2500313"/>
          <p14:tracePt t="91291" x="3875088" y="2490788"/>
          <p14:tracePt t="91304" x="3875088" y="2482850"/>
          <p14:tracePt t="91321" x="3867150" y="2465388"/>
          <p14:tracePt t="91339" x="3857625" y="2446338"/>
          <p14:tracePt t="91356" x="3857625" y="2438400"/>
          <p14:tracePt t="91373" x="3857625" y="2428875"/>
          <p14:tracePt t="91389" x="3848100" y="2419350"/>
          <p14:tracePt t="91403" x="3848100" y="2411413"/>
          <p14:tracePt t="91419" x="3840163" y="2401888"/>
          <p14:tracePt t="91436" x="3840163" y="2393950"/>
          <p14:tracePt t="91594" x="3830638" y="2384425"/>
          <p14:tracePt t="91602" x="3822700" y="2384425"/>
          <p14:tracePt t="91610" x="3813175" y="2384425"/>
          <p14:tracePt t="91620" x="3795713" y="2384425"/>
          <p14:tracePt t="91636" x="3751263" y="2384425"/>
          <p14:tracePt t="91653" x="3687763" y="2384425"/>
          <p14:tracePt t="91670" x="3633788" y="2384425"/>
          <p14:tracePt t="91687" x="3616325" y="2384425"/>
          <p14:tracePt t="91720" x="3598863" y="2384425"/>
          <p14:tracePt t="91737" x="3589338" y="2374900"/>
          <p14:tracePt t="91754" x="3581400" y="2366963"/>
          <p14:tracePt t="91787" x="3571875" y="2366963"/>
          <p14:tracePt t="91882" x="3571875" y="2357438"/>
          <p14:tracePt t="92038" x="3571875" y="2339975"/>
          <p14:tracePt t="92062" x="3581400" y="2339975"/>
          <p14:tracePt t="92078" x="3581400" y="2330450"/>
          <p14:tracePt t="92110" x="3589338" y="2330450"/>
          <p14:tracePt t="92158" x="3589338" y="2322513"/>
          <p14:tracePt t="92174" x="3598863" y="2322513"/>
          <p14:tracePt t="92254" x="3608388" y="2322513"/>
          <p14:tracePt t="92270" x="3616325" y="2312988"/>
          <p14:tracePt t="92302" x="3625850" y="2303463"/>
          <p14:tracePt t="92310" x="3633788" y="2303463"/>
          <p14:tracePt t="92318" x="3643313" y="2295525"/>
          <p14:tracePt t="92334" x="3652838" y="2286000"/>
          <p14:tracePt t="92342" x="3660775" y="2276475"/>
          <p14:tracePt t="92356" x="3670300" y="2259013"/>
          <p14:tracePt t="92373" x="3697288" y="2232025"/>
          <p14:tracePt t="92390" x="3714750" y="2197100"/>
          <p14:tracePt t="92407" x="3732213" y="2179638"/>
          <p14:tracePt t="93712" x="3741738" y="2179638"/>
          <p14:tracePt t="93840" x="3751263" y="2179638"/>
          <p14:tracePt t="93864" x="3759200" y="2179638"/>
          <p14:tracePt t="93872" x="3768725" y="2170113"/>
          <p14:tracePt t="93882" x="3768725" y="2160588"/>
          <p14:tracePt t="93898" x="3768725" y="2152650"/>
          <p14:tracePt t="93915" x="3768725" y="2125663"/>
          <p14:tracePt t="93931" x="3768725" y="2108200"/>
          <p14:tracePt t="93948" x="3768725" y="2081213"/>
          <p14:tracePt t="93954" x="3768725" y="2071688"/>
          <p14:tracePt t="93967" x="3768725" y="2062163"/>
          <p14:tracePt t="94000" x="3768725" y="2054225"/>
          <p14:tracePt t="94144" x="3768725" y="2044700"/>
          <p14:tracePt t="94223" x="3768725" y="2054225"/>
          <p14:tracePt t="94239" x="3768725" y="2062163"/>
          <p14:tracePt t="94272" x="3768725" y="2081213"/>
          <p14:tracePt t="94280" x="3768725" y="2089150"/>
          <p14:tracePt t="94288" x="3768725" y="2098675"/>
          <p14:tracePt t="94299" x="3768725" y="2108200"/>
          <p14:tracePt t="94320" x="3768725" y="2116138"/>
          <p14:tracePt t="94336" x="3768725" y="2125663"/>
          <p14:tracePt t="94350" x="3768725" y="2133600"/>
          <p14:tracePt t="95603" x="3776663" y="2133600"/>
          <p14:tracePt t="95612" x="3786188" y="2133600"/>
          <p14:tracePt t="95622" x="3813175" y="2133600"/>
          <p14:tracePt t="95638" x="3938588" y="2133600"/>
          <p14:tracePt t="95655" x="4143375" y="2133600"/>
          <p14:tracePt t="95672" x="4357688" y="2133600"/>
          <p14:tracePt t="95689" x="4554538" y="2125663"/>
          <p14:tracePt t="95705" x="4687888" y="2116138"/>
          <p14:tracePt t="95723" x="4751388" y="2108200"/>
          <p14:tracePt t="95812" x="4759325" y="2108200"/>
          <p14:tracePt t="95820" x="4768850" y="2108200"/>
          <p14:tracePt t="95990" x="4776788" y="2108200"/>
          <p14:tracePt t="96019" x="4768850" y="2108200"/>
          <p14:tracePt t="96028" x="4759325" y="2108200"/>
          <p14:tracePt t="96040" x="4751388" y="2108200"/>
          <p14:tracePt t="96057" x="4732338" y="2108200"/>
          <p14:tracePt t="96075" x="4724400" y="2108200"/>
          <p14:tracePt t="96092" x="4705350" y="2108200"/>
          <p14:tracePt t="96124" x="4679950" y="2108200"/>
          <p14:tracePt t="96140" x="4670425" y="2108200"/>
          <p14:tracePt t="96157" x="4625975" y="2125663"/>
          <p14:tracePt t="96174" x="4616450" y="2133600"/>
          <p14:tracePt t="96191" x="4598988" y="2152650"/>
          <p14:tracePt t="96207" x="4589463" y="2160588"/>
          <p14:tracePt t="96243" x="4589463" y="2197100"/>
          <p14:tracePt t="96259" x="4589463" y="2224088"/>
          <p14:tracePt t="96273" x="4589463" y="2241550"/>
          <p14:tracePt t="96290" x="4589463" y="2286000"/>
          <p14:tracePt t="96306" x="4589463" y="2322513"/>
          <p14:tracePt t="96323" x="4589463" y="2339975"/>
          <p14:tracePt t="96340" x="4598988" y="2357438"/>
          <p14:tracePt t="96357" x="4625975" y="2401888"/>
          <p14:tracePt t="96375" x="4643438" y="2428875"/>
          <p14:tracePt t="96393" x="4697413" y="2438400"/>
          <p14:tracePt t="96408" x="4741863" y="2446338"/>
          <p14:tracePt t="96425" x="4803775" y="2446338"/>
          <p14:tracePt t="96443" x="4919663" y="2446338"/>
          <p14:tracePt t="96460" x="5054600" y="2446338"/>
          <p14:tracePt t="96475" x="5197475" y="2446338"/>
          <p14:tracePt t="96493" x="5357813" y="2428875"/>
          <p14:tracePt t="96509" x="5527675" y="2393950"/>
          <p14:tracePt t="96525" x="5715000" y="2339975"/>
          <p14:tracePt t="96542" x="5919788" y="2268538"/>
          <p14:tracePt t="96558" x="6134100" y="2187575"/>
          <p14:tracePt t="96576" x="6303963" y="2116138"/>
          <p14:tracePt t="96593" x="6411913" y="2054225"/>
          <p14:tracePt t="96609" x="6438900" y="2027238"/>
          <p14:tracePt t="96645" x="6438900" y="2017713"/>
          <p14:tracePt t="96676" x="6438900" y="2009775"/>
          <p14:tracePt t="96772" x="6438900" y="2000250"/>
          <p14:tracePt t="97704" x="6429375" y="2000250"/>
          <p14:tracePt t="98080" x="6429375" y="2009775"/>
          <p14:tracePt t="98096" x="6429375" y="2017713"/>
          <p14:tracePt t="98103" x="6429375" y="2027238"/>
          <p14:tracePt t="98120" x="6429375" y="2036763"/>
          <p14:tracePt t="98136" x="6429375" y="2044700"/>
          <p14:tracePt t="98148" x="6438900" y="2044700"/>
          <p14:tracePt t="98256" x="6438900" y="2054225"/>
          <p14:tracePt t="98289" x="6438900" y="2062163"/>
          <p14:tracePt t="98295" x="6438900" y="2071688"/>
          <p14:tracePt t="98320" x="6438900" y="2081213"/>
          <p14:tracePt t="98327" x="6438900" y="2089150"/>
          <p14:tracePt t="98336" x="6438900" y="2098675"/>
          <p14:tracePt t="98352" x="6438900" y="2108200"/>
          <p14:tracePt t="98367" x="6438900" y="2125663"/>
          <p14:tracePt t="98384" x="6438900" y="2152650"/>
          <p14:tracePt t="98399" x="6438900" y="2205038"/>
          <p14:tracePt t="98416" x="6438900" y="2241550"/>
          <p14:tracePt t="98433" x="6438900" y="2295525"/>
          <p14:tracePt t="98449" x="6438900" y="2312988"/>
          <p14:tracePt t="98466" x="6438900" y="2330450"/>
          <p14:tracePt t="98483" x="6438900" y="2339975"/>
          <p14:tracePt t="98500" x="6438900" y="2347913"/>
          <p14:tracePt t="98560" x="6438900" y="2357438"/>
          <p14:tracePt t="99620" x="6438900" y="2374900"/>
          <p14:tracePt t="99636" x="6446838" y="2374900"/>
          <p14:tracePt t="100131" x="6438900" y="2374900"/>
          <p14:tracePt t="100140" x="6411913" y="2374900"/>
          <p14:tracePt t="100156" x="6259513" y="2374900"/>
          <p14:tracePt t="100173" x="5956300" y="2401888"/>
          <p14:tracePt t="100189" x="5599113" y="2428875"/>
          <p14:tracePt t="100206" x="5429250" y="2428875"/>
          <p14:tracePt t="100223" x="5116513" y="2428875"/>
          <p14:tracePt t="100240" x="4840288" y="2428875"/>
          <p14:tracePt t="100257" x="4598988" y="2419350"/>
          <p14:tracePt t="100275" x="4411663" y="2419350"/>
          <p14:tracePt t="100290" x="4402138" y="2419350"/>
          <p14:tracePt t="100468" x="4402138" y="2411413"/>
          <p14:tracePt t="100483" x="4394200" y="2401888"/>
          <p14:tracePt t="100493" x="4384675" y="2393950"/>
          <p14:tracePt t="100508" x="4330700" y="2366963"/>
          <p14:tracePt t="100524" x="4251325" y="2303463"/>
          <p14:tracePt t="100541" x="4187825" y="2276475"/>
          <p14:tracePt t="100558" x="4108450" y="2241550"/>
          <p14:tracePt t="100564" x="4081463" y="2241550"/>
          <p14:tracePt t="100575" x="4054475" y="2224088"/>
          <p14:tracePt t="100591" x="4027488" y="2214563"/>
          <p14:tracePt t="100608" x="4017963" y="2214563"/>
          <p14:tracePt t="100828" x="4010025" y="2214563"/>
          <p14:tracePt t="100852" x="4010025" y="2232025"/>
          <p14:tracePt t="100867" x="3990975" y="2251075"/>
          <p14:tracePt t="100878" x="3973513" y="2268538"/>
          <p14:tracePt t="100891" x="3956050" y="2295525"/>
          <p14:tracePt t="100909" x="3902075" y="2339975"/>
          <p14:tracePt t="100926" x="3875088" y="2366963"/>
          <p14:tracePt t="100943" x="3848100" y="2384425"/>
          <p14:tracePt t="101156" x="3857625" y="2384425"/>
          <p14:tracePt t="101188" x="3867150" y="2384425"/>
          <p14:tracePt t="101212" x="3875088" y="2384425"/>
          <p14:tracePt t="101236" x="3875088" y="2374900"/>
          <p14:tracePt t="101252" x="3884613" y="2366963"/>
          <p14:tracePt t="101260" x="3894138" y="2357438"/>
          <p14:tracePt t="101284" x="3894138" y="2347913"/>
          <p14:tracePt t="101292" x="3902075" y="2339975"/>
          <p14:tracePt t="101299" x="3902075" y="2330450"/>
          <p14:tracePt t="101311" x="3902075" y="2322513"/>
          <p14:tracePt t="101328" x="3902075" y="2312988"/>
          <p14:tracePt t="101345" x="3902075" y="2295525"/>
          <p14:tracePt t="101363" x="3902075" y="2286000"/>
          <p14:tracePt t="101748" x="3902075" y="2276475"/>
          <p14:tracePt t="101828" x="3911600" y="2276475"/>
          <p14:tracePt t="101844" x="3919538" y="2268538"/>
          <p14:tracePt t="101876" x="3919538" y="2259013"/>
          <p14:tracePt t="101884" x="3929063" y="2259013"/>
          <p14:tracePt t="101896" x="3929063" y="2251075"/>
          <p14:tracePt t="101915" x="3938588" y="2232025"/>
          <p14:tracePt t="101932" x="3946525" y="2224088"/>
          <p14:tracePt t="103527" x="3946525" y="2214563"/>
          <p14:tracePt t="103536" x="3946525" y="2205038"/>
          <p14:tracePt t="103544" x="3956050" y="2205038"/>
          <p14:tracePt t="103640" x="3956050" y="2197100"/>
          <p14:tracePt t="103647" x="3965575" y="2197100"/>
          <p14:tracePt t="103656" x="3973513" y="2197100"/>
          <p14:tracePt t="103672" x="3990975" y="2251075"/>
          <p14:tracePt t="103687" x="4027488" y="2303463"/>
          <p14:tracePt t="103704" x="4037013" y="2357438"/>
          <p14:tracePt t="103721" x="4054475" y="2419350"/>
          <p14:tracePt t="103738" x="4054475" y="2438400"/>
          <p14:tracePt t="103754" x="4054475" y="2465388"/>
          <p14:tracePt t="103771" x="4054475" y="2473325"/>
          <p14:tracePt t="103928" x="4054475" y="2482850"/>
          <p14:tracePt t="104216" x="4054475" y="2490788"/>
          <p14:tracePt t="104231" x="4027488" y="2490788"/>
          <p14:tracePt t="104248" x="4017963" y="2482850"/>
          <p14:tracePt t="104258" x="4017963" y="2473325"/>
          <p14:tracePt t="104274" x="4000500" y="2455863"/>
          <p14:tracePt t="104289" x="3973513" y="2428875"/>
          <p14:tracePt t="104306" x="3965575" y="2384425"/>
          <p14:tracePt t="104344" x="3965575" y="2374900"/>
          <p14:tracePt t="104376" x="3965575" y="2366963"/>
          <p14:tracePt t="104408" x="3965575" y="2357438"/>
          <p14:tracePt t="104415" x="3965575" y="2347913"/>
          <p14:tracePt t="104456" x="3965575" y="2339975"/>
          <p14:tracePt t="104464" x="3965575" y="2330450"/>
          <p14:tracePt t="104474" x="3965575" y="2322513"/>
          <p14:tracePt t="104504" x="3965575" y="2312988"/>
          <p14:tracePt t="104512" x="3965575" y="2303463"/>
          <p14:tracePt t="104680" x="3965575" y="2295525"/>
          <p14:tracePt t="104744" x="3973513" y="2295525"/>
          <p14:tracePt t="104752" x="3973513" y="2286000"/>
          <p14:tracePt t="104940" x="3983038" y="2286000"/>
          <p14:tracePt t="104955" x="3983038" y="2276475"/>
          <p14:tracePt t="104972" x="3990975" y="2276475"/>
          <p14:tracePt t="104980" x="4000500" y="2276475"/>
          <p14:tracePt t="104992" x="4017963" y="2268538"/>
          <p14:tracePt t="105009" x="4027488" y="2259013"/>
          <p14:tracePt t="105027" x="4037013" y="2251075"/>
          <p14:tracePt t="105044" x="4037013" y="2241550"/>
          <p14:tracePt t="105060" x="4037013" y="2224088"/>
          <p14:tracePt t="105180" x="4044950" y="2224088"/>
          <p14:tracePt t="105196" x="4054475" y="2214563"/>
          <p14:tracePt t="105355" x="4062413" y="2205038"/>
          <p14:tracePt t="105644" x="4062413" y="2214563"/>
          <p14:tracePt t="105660" x="4062413" y="2224088"/>
          <p14:tracePt t="105668" x="4062413" y="2232025"/>
          <p14:tracePt t="105756" x="4062413" y="2241550"/>
          <p14:tracePt t="107175" x="4037013" y="2259013"/>
          <p14:tracePt t="107184" x="4027488" y="2276475"/>
          <p14:tracePt t="107192" x="4010025" y="2295525"/>
          <p14:tracePt t="107203" x="3965575" y="2339975"/>
          <p14:tracePt t="107218" x="3867150" y="2419350"/>
          <p14:tracePt t="107234" x="3795713" y="2482850"/>
          <p14:tracePt t="107251" x="3732213" y="2544763"/>
          <p14:tracePt t="107268" x="3625850" y="2660650"/>
          <p14:tracePt t="107284" x="3482975" y="2795588"/>
          <p14:tracePt t="107303" x="3224213" y="2990850"/>
          <p14:tracePt t="107319" x="2990850" y="3116263"/>
          <p14:tracePt t="107336" x="2705100" y="3241675"/>
          <p14:tracePt t="107352" x="2446338" y="3340100"/>
          <p14:tracePt t="107368" x="2286000" y="3394075"/>
          <p14:tracePt t="107385" x="2205038" y="3402013"/>
          <p14:tracePt t="107402" x="2187575" y="3419475"/>
          <p14:tracePt t="107418" x="2179638" y="3429000"/>
          <p14:tracePt t="107435" x="2170113" y="3446463"/>
          <p14:tracePt t="107452" x="2133600" y="3455988"/>
          <p14:tracePt t="107469" x="2081213" y="3473450"/>
          <p14:tracePt t="107487" x="2009775" y="3482975"/>
          <p14:tracePt t="107504" x="1965325" y="3490913"/>
          <p14:tracePt t="107520" x="1928813" y="3490913"/>
          <p14:tracePt t="107536" x="1893888" y="3500438"/>
          <p14:tracePt t="107553" x="1866900" y="3500438"/>
          <p14:tracePt t="107569" x="1822450" y="3500438"/>
          <p14:tracePt t="107586" x="1785938" y="3500438"/>
          <p14:tracePt t="107603" x="1714500" y="3500438"/>
          <p14:tracePt t="107619" x="1652588" y="3500438"/>
          <p14:tracePt t="107636" x="1589088" y="3500438"/>
          <p14:tracePt t="107654" x="1544638" y="3500438"/>
          <p14:tracePt t="107658" x="1536700" y="3490913"/>
          <p14:tracePt t="107671" x="1527175" y="3490913"/>
          <p14:tracePt t="107686" x="1509713" y="3490913"/>
          <p14:tracePt t="107752" x="1500188" y="3482975"/>
          <p14:tracePt t="107760" x="1500188" y="3473450"/>
          <p14:tracePt t="107770" x="1490663" y="3473450"/>
          <p14:tracePt t="107786" x="1482725" y="3455988"/>
          <p14:tracePt t="107803" x="1455738" y="3438525"/>
          <p14:tracePt t="107820" x="1419225" y="3419475"/>
          <p14:tracePt t="107839" x="1374775" y="3375025"/>
          <p14:tracePt t="107855" x="1357313" y="3340100"/>
          <p14:tracePt t="107871" x="1330325" y="3303588"/>
          <p14:tracePt t="107887" x="1303338" y="3268663"/>
          <p14:tracePt t="107904" x="1285875" y="3232150"/>
          <p14:tracePt t="107937" x="1276350" y="3224213"/>
          <p14:tracePt t="108120" x="1276350" y="3214688"/>
          <p14:tracePt t="108144" x="1285875" y="3214688"/>
          <p14:tracePt t="108151" x="1295400" y="3214688"/>
          <p14:tracePt t="108159" x="1312863" y="3214688"/>
          <p14:tracePt t="108170" x="1330325" y="3214688"/>
          <p14:tracePt t="108187" x="1384300" y="3214688"/>
          <p14:tracePt t="108204" x="1465263" y="3205163"/>
          <p14:tracePt t="108220" x="1598613" y="3187700"/>
          <p14:tracePt t="108238" x="1839913" y="3160713"/>
          <p14:tracePt t="108254" x="2009775" y="3143250"/>
          <p14:tracePt t="108271" x="2143125" y="3125788"/>
          <p14:tracePt t="108287" x="2197100" y="3116263"/>
          <p14:tracePt t="108304" x="2224088" y="3116263"/>
          <p14:tracePt t="108321" x="2241550" y="3116263"/>
          <p14:tracePt t="108339" x="2251075" y="3116263"/>
          <p14:tracePt t="108355" x="2268538" y="3116263"/>
          <p14:tracePt t="108372" x="2303463" y="3116263"/>
          <p14:tracePt t="108389" x="2339975" y="3116263"/>
          <p14:tracePt t="108407" x="2438400" y="3116263"/>
          <p14:tracePt t="108424" x="2509838" y="3116263"/>
          <p14:tracePt t="108440" x="2571750" y="3116263"/>
          <p14:tracePt t="108456" x="2625725" y="3116263"/>
          <p14:tracePt t="108473" x="2714625" y="3125788"/>
          <p14:tracePt t="108489" x="2803525" y="3133725"/>
          <p14:tracePt t="108506" x="2884488" y="3133725"/>
          <p14:tracePt t="108524" x="2955925" y="3133725"/>
          <p14:tracePt t="108540" x="3017838" y="3125788"/>
          <p14:tracePt t="108556" x="3036888" y="3116263"/>
          <p14:tracePt t="108573" x="3044825" y="3116263"/>
          <p14:tracePt t="108616" x="3054350" y="3116263"/>
          <p14:tracePt t="108624" x="3062288" y="3116263"/>
          <p14:tracePt t="108641" x="3089275" y="3116263"/>
          <p14:tracePt t="108657" x="3108325" y="3116263"/>
          <p14:tracePt t="108674" x="3143250" y="3116263"/>
          <p14:tracePt t="108690" x="3170238" y="3116263"/>
          <p14:tracePt t="108707" x="3214688" y="3116263"/>
          <p14:tracePt t="108724" x="3259138" y="3116263"/>
          <p14:tracePt t="108740" x="3313113" y="3116263"/>
          <p14:tracePt t="108757" x="3384550" y="3116263"/>
          <p14:tracePt t="108759" x="3411538" y="3116263"/>
          <p14:tracePt t="108776" x="3482975" y="3116263"/>
          <p14:tracePt t="108792" x="3554413" y="3116263"/>
          <p14:tracePt t="108808" x="3608388" y="3116263"/>
          <p14:tracePt t="108825" x="3652838" y="3116263"/>
          <p14:tracePt t="108841" x="3687763" y="3116263"/>
          <p14:tracePt t="108857" x="3724275" y="3116263"/>
          <p14:tracePt t="108874" x="3759200" y="3116263"/>
          <p14:tracePt t="108891" x="3795713" y="3116263"/>
          <p14:tracePt t="108908" x="3822700" y="3116263"/>
          <p14:tracePt t="108925" x="3830638" y="3108325"/>
          <p14:tracePt t="110060" x="3840163" y="3108325"/>
          <p14:tracePt t="110076" x="3867150" y="3108325"/>
          <p14:tracePt t="110084" x="3884613" y="3108325"/>
          <p14:tracePt t="110096" x="3911600" y="3108325"/>
          <p14:tracePt t="110114" x="3983038" y="3108325"/>
          <p14:tracePt t="110131" x="4232275" y="3108325"/>
          <p14:tracePt t="110148" x="4419600" y="3108325"/>
          <p14:tracePt t="110163" x="4598988" y="3108325"/>
          <p14:tracePt t="110181" x="4741863" y="3108325"/>
          <p14:tracePt t="110197" x="4830763" y="3108325"/>
          <p14:tracePt t="110213" x="4848225" y="3116263"/>
          <p14:tracePt t="110230" x="4875213" y="3133725"/>
          <p14:tracePt t="110246" x="4884738" y="3133725"/>
          <p14:tracePt t="110280" x="4894263" y="3143250"/>
          <p14:tracePt t="110298" x="4894263" y="3160713"/>
          <p14:tracePt t="110314" x="4813300" y="3205163"/>
          <p14:tracePt t="110331" x="4714875" y="3251200"/>
          <p14:tracePt t="110347" x="4545013" y="3295650"/>
          <p14:tracePt t="110364" x="4330700" y="3330575"/>
          <p14:tracePt t="110382" x="4017963" y="3357563"/>
          <p14:tracePt t="110397" x="3562350" y="3384550"/>
          <p14:tracePt t="110414" x="3044825" y="3411538"/>
          <p14:tracePt t="110430" x="2751138" y="3429000"/>
          <p14:tracePt t="110447" x="2473325" y="3429000"/>
          <p14:tracePt t="110466" x="2081213" y="3429000"/>
          <p14:tracePt t="110483" x="1911350" y="3429000"/>
          <p14:tracePt t="110499" x="1866900" y="3419475"/>
          <p14:tracePt t="110635" x="1874838" y="3419475"/>
          <p14:tracePt t="110644" x="1911350" y="3438525"/>
          <p14:tracePt t="110652" x="1919288" y="3446463"/>
          <p14:tracePt t="110665" x="1938338" y="3446463"/>
          <p14:tracePt t="110683" x="1982788" y="3465513"/>
          <p14:tracePt t="110698" x="2009775" y="3473450"/>
          <p14:tracePt t="110715" x="2017713" y="3482975"/>
          <p14:tracePt t="110748" x="2017713" y="3500438"/>
          <p14:tracePt t="110765" x="1990725" y="3517900"/>
          <p14:tracePt t="110783" x="1946275" y="3527425"/>
          <p14:tracePt t="110799" x="1893888" y="3544888"/>
          <p14:tracePt t="110815" x="1839913" y="3544888"/>
          <p14:tracePt t="110832" x="1741488" y="3554413"/>
          <p14:tracePt t="110849" x="1643063" y="3571875"/>
          <p14:tracePt t="110867" x="1616075" y="3571875"/>
          <p14:tracePt t="110939" x="1633538" y="3571875"/>
          <p14:tracePt t="110949" x="1660525" y="3571875"/>
          <p14:tracePt t="110955" x="1679575" y="3571875"/>
          <p14:tracePt t="110966" x="1714500" y="3571875"/>
          <p14:tracePt t="110983" x="1803400" y="3571875"/>
          <p14:tracePt t="110999" x="1938338" y="3571875"/>
          <p14:tracePt t="111016" x="2081213" y="3571875"/>
          <p14:tracePt t="111033" x="2224088" y="3571875"/>
          <p14:tracePt t="111035" x="2295525" y="3571875"/>
          <p14:tracePt t="111051" x="2438400" y="3571875"/>
          <p14:tracePt t="111067" x="2544763" y="3571875"/>
          <p14:tracePt t="111084" x="2571750" y="3571875"/>
          <p14:tracePt t="111100" x="2581275" y="3571875"/>
          <p14:tracePt t="111260" x="2589213" y="3571875"/>
          <p14:tracePt t="111267" x="2598738" y="3571875"/>
          <p14:tracePt t="111285" x="2633663" y="3581400"/>
          <p14:tracePt t="111301" x="2724150" y="3581400"/>
          <p14:tracePt t="111317" x="2786063" y="3581400"/>
          <p14:tracePt t="111335" x="2867025" y="3581400"/>
          <p14:tracePt t="111351" x="2928938" y="3581400"/>
          <p14:tracePt t="111368" x="2946400" y="3581400"/>
          <p14:tracePt t="111405" x="2955925" y="3589338"/>
          <p14:tracePt t="111419" x="2973388" y="3598863"/>
          <p14:tracePt t="111436" x="2990850" y="3598863"/>
          <p14:tracePt t="111451" x="3017838" y="3598863"/>
          <p14:tracePt t="111468" x="3036888" y="3598863"/>
          <p14:tracePt t="111485" x="3044825" y="3598863"/>
          <p14:tracePt t="111548" x="3054350" y="3608388"/>
          <p14:tracePt t="111579" x="3054350" y="3616325"/>
          <p14:tracePt t="111588" x="3054350" y="3625850"/>
          <p14:tracePt t="111605" x="3054350" y="3633788"/>
          <p14:tracePt t="111619" x="3054350" y="3660775"/>
          <p14:tracePt t="111636" x="3054350" y="3679825"/>
          <p14:tracePt t="111652" x="3054350" y="3724275"/>
          <p14:tracePt t="111669" x="3062288" y="3768725"/>
          <p14:tracePt t="111674" x="3071813" y="3795713"/>
          <p14:tracePt t="111686" x="3071813" y="3840163"/>
          <p14:tracePt t="111703" x="3098800" y="3929063"/>
          <p14:tracePt t="111719" x="3125788" y="4017963"/>
          <p14:tracePt t="111736" x="3133725" y="4062413"/>
          <p14:tracePt t="111753" x="3160713" y="4125913"/>
          <p14:tracePt t="111769" x="3160713" y="4133850"/>
          <p14:tracePt t="111836" x="3179763" y="4133850"/>
          <p14:tracePt t="111852" x="3187700" y="4133850"/>
          <p14:tracePt t="111859" x="3214688" y="4133850"/>
          <p14:tracePt t="111870" x="3241675" y="4133850"/>
          <p14:tracePt t="111887" x="3340100" y="4116388"/>
          <p14:tracePt t="111903" x="3500438" y="4081463"/>
          <p14:tracePt t="111920" x="3697288" y="4044950"/>
          <p14:tracePt t="111939" x="3919538" y="3983038"/>
          <p14:tracePt t="111955" x="4000500" y="3965575"/>
          <p14:tracePt t="111971" x="4027488" y="3946525"/>
          <p14:tracePt t="111987" x="4044950" y="3946525"/>
          <p14:tracePt t="112004" x="4071938" y="3946525"/>
          <p14:tracePt t="112037" x="4081463" y="3938588"/>
          <p14:tracePt t="112059" x="4089400" y="3938588"/>
          <p14:tracePt t="112075" x="4098925" y="3938588"/>
          <p14:tracePt t="112108" x="4108450" y="3938588"/>
          <p14:tracePt t="112984" x="4116388" y="3938588"/>
          <p14:tracePt t="112999" x="4125913" y="3929063"/>
          <p14:tracePt t="113009" x="4133850" y="3919538"/>
          <p14:tracePt t="113024" x="4170363" y="3884613"/>
          <p14:tracePt t="113041" x="4224338" y="3822700"/>
          <p14:tracePt t="113058" x="4276725" y="3732213"/>
          <p14:tracePt t="113074" x="4330700" y="3660775"/>
          <p14:tracePt t="113091" x="4384675" y="3589338"/>
          <p14:tracePt t="113109" x="4411663" y="3536950"/>
          <p14:tracePt t="113125" x="4438650" y="3500438"/>
          <p14:tracePt t="113127" x="4456113" y="3482975"/>
          <p14:tracePt t="113143" x="4465638" y="3455988"/>
          <p14:tracePt t="113159" x="4473575" y="3438525"/>
          <p14:tracePt t="113175" x="4473575" y="3429000"/>
          <p14:tracePt t="113224" x="4473575" y="3419475"/>
          <p14:tracePt t="113288" x="4473575" y="3411538"/>
          <p14:tracePt t="113296" x="4473575" y="3402013"/>
          <p14:tracePt t="113309" x="4473575" y="3394075"/>
          <p14:tracePt t="113327" x="4473575" y="3340100"/>
          <p14:tracePt t="113343" x="4483100" y="3313113"/>
          <p14:tracePt t="113360" x="4500563" y="3276600"/>
          <p14:tracePt t="113376" x="4518025" y="3224213"/>
          <p14:tracePt t="113393" x="4562475" y="3143250"/>
          <p14:tracePt t="113409" x="4589463" y="3062288"/>
          <p14:tracePt t="113426" x="4625975" y="3017838"/>
          <p14:tracePt t="113443" x="4625975" y="3000375"/>
          <p14:tracePt t="113528" x="4633913" y="3000375"/>
          <p14:tracePt t="113535" x="4643438" y="3027363"/>
          <p14:tracePt t="113546" x="4652963" y="3036888"/>
          <p14:tracePt t="113560" x="4660900" y="3089275"/>
          <p14:tracePt t="113576" x="4660900" y="3152775"/>
          <p14:tracePt t="113593" x="4660900" y="3197225"/>
          <p14:tracePt t="113610" x="4616450" y="3276600"/>
          <p14:tracePt t="113627" x="4527550" y="3303588"/>
          <p14:tracePt t="113643" x="4330700" y="3357563"/>
          <p14:tracePt t="113661" x="3929063" y="3402013"/>
          <p14:tracePt t="113677" x="3125788" y="3438525"/>
          <p14:tracePt t="113682" x="2990850" y="3438525"/>
          <p14:tracePt t="113695" x="2393950" y="3438525"/>
          <p14:tracePt t="113712" x="1660525" y="3429000"/>
          <p14:tracePt t="113727" x="1017588" y="3384550"/>
          <p14:tracePt t="113744" x="571500" y="3303588"/>
          <p14:tracePt t="113761" x="428625" y="3268663"/>
          <p14:tracePt t="113777" x="419100" y="3259138"/>
          <p14:tracePt t="113911" x="428625" y="3259138"/>
          <p14:tracePt t="113920" x="438150" y="3259138"/>
          <p14:tracePt t="113930" x="455613" y="3259138"/>
          <p14:tracePt t="113945" x="500063" y="3259138"/>
          <p14:tracePt t="113961" x="561975" y="3268663"/>
          <p14:tracePt t="113978" x="687388" y="3313113"/>
          <p14:tracePt t="113995" x="874713" y="3402013"/>
          <p14:tracePt t="114011" x="1098550" y="3482975"/>
          <p14:tracePt t="114028" x="1295400" y="3544888"/>
          <p14:tracePt t="114047" x="1384300" y="3581400"/>
          <p14:tracePt t="114543" x="1384300" y="3571875"/>
          <p14:tracePt t="114552" x="1384300" y="3554413"/>
          <p14:tracePt t="114564" x="1384300" y="3536950"/>
          <p14:tracePt t="114580" x="1384300" y="3482975"/>
          <p14:tracePt t="114597" x="1393825" y="3473450"/>
          <p14:tracePt t="114599" x="1393825" y="3465513"/>
          <p14:tracePt t="114640" x="1401763" y="3465513"/>
          <p14:tracePt t="114672" x="1411288" y="3465513"/>
          <p14:tracePt t="114688" x="1411288" y="3473450"/>
          <p14:tracePt t="114719" x="1419225" y="3473450"/>
          <p14:tracePt t="114728" x="1438275" y="3473450"/>
          <p14:tracePt t="114736" x="1455738" y="3482975"/>
          <p14:tracePt t="114748" x="1482725" y="3490913"/>
          <p14:tracePt t="114764" x="1554163" y="3509963"/>
          <p14:tracePt t="114782" x="1589088" y="3527425"/>
          <p14:tracePt t="114783" x="1598613" y="3527425"/>
          <p14:tracePt t="114799" x="1598613" y="3536950"/>
          <p14:tracePt t="114880" x="1608138" y="3544888"/>
          <p14:tracePt t="114895" x="1608138" y="3554413"/>
          <p14:tracePt t="114904" x="1589088" y="3571875"/>
          <p14:tracePt t="114915" x="1581150" y="3589338"/>
          <p14:tracePt t="114932" x="1544638" y="3643313"/>
          <p14:tracePt t="114948" x="1500188" y="3687763"/>
          <p14:tracePt t="114967" x="1438275" y="3759200"/>
          <p14:tracePt t="114984" x="1411288" y="3786188"/>
          <p14:tracePt t="114999" x="1384300" y="3813175"/>
          <p14:tracePt t="115016" x="1374775" y="3822700"/>
          <p14:tracePt t="115032" x="1357313" y="3830638"/>
          <p14:tracePt t="115200" x="1357313" y="3848100"/>
          <p14:tracePt t="115208" x="1357313" y="3857625"/>
          <p14:tracePt t="115217" x="1366838" y="3857625"/>
          <p14:tracePt t="115233" x="1384300" y="3867150"/>
          <p14:tracePt t="115250" x="1411288" y="3875088"/>
          <p14:tracePt t="115266" x="1446213" y="3875088"/>
          <p14:tracePt t="115283" x="1482725" y="3894138"/>
          <p14:tracePt t="115300" x="1517650" y="3894138"/>
          <p14:tracePt t="115317" x="1562100" y="3902075"/>
          <p14:tracePt t="115335" x="1616075" y="3902075"/>
          <p14:tracePt t="115352" x="1670050" y="3902075"/>
          <p14:tracePt t="115367" x="1724025" y="3902075"/>
          <p14:tracePt t="115384" x="1795463" y="3902075"/>
          <p14:tracePt t="115400" x="1847850" y="3894138"/>
          <p14:tracePt t="115417" x="1893888" y="3875088"/>
          <p14:tracePt t="115434" x="1911350" y="3875088"/>
          <p14:tracePt t="116508" x="1928813" y="3867150"/>
          <p14:tracePt t="116732" x="1938338" y="3867150"/>
          <p14:tracePt t="116739" x="1946275" y="3867150"/>
          <p14:tracePt t="116780" x="1946275" y="3857625"/>
          <p14:tracePt t="117220" x="1946275" y="3848100"/>
          <p14:tracePt t="117235" x="1946275" y="3867150"/>
          <p14:tracePt t="117245" x="1946275" y="3875088"/>
          <p14:tracePt t="117259" x="1919288" y="3946525"/>
          <p14:tracePt t="117275" x="1884363" y="4010025"/>
          <p14:tracePt t="117291" x="1857375" y="4054475"/>
          <p14:tracePt t="117309" x="1803400" y="4133850"/>
          <p14:tracePt t="117325" x="1697038" y="4268788"/>
          <p14:tracePt t="117341" x="1581150" y="4402138"/>
          <p14:tracePt t="117358" x="1490663" y="4500563"/>
          <p14:tracePt t="117376" x="1438275" y="4572000"/>
          <p14:tracePt t="117392" x="1438275" y="4581525"/>
          <p14:tracePt t="117411" x="1438275" y="4598988"/>
          <p14:tracePt t="117443" x="1455738" y="4598988"/>
          <p14:tracePt t="117460" x="1490663" y="4598988"/>
          <p14:tracePt t="117476" x="1589088" y="4598988"/>
          <p14:tracePt t="117492" x="1741488" y="4562475"/>
          <p14:tracePt t="117510" x="1911350" y="4527550"/>
          <p14:tracePt t="117525" x="2125663" y="4500563"/>
          <p14:tracePt t="117542" x="2366963" y="4473575"/>
          <p14:tracePt t="117560" x="2608263" y="4456113"/>
          <p14:tracePt t="117576" x="2840038" y="4446588"/>
          <p14:tracePt t="117593" x="2990850" y="4429125"/>
          <p14:tracePt t="117611" x="3152775" y="4419600"/>
          <p14:tracePt t="117627" x="3214688" y="4419600"/>
          <p14:tracePt t="117643" x="3286125" y="4419600"/>
          <p14:tracePt t="117660" x="3375025" y="4419600"/>
          <p14:tracePt t="117676" x="3473450" y="4402138"/>
          <p14:tracePt t="117693" x="3589338" y="4384675"/>
          <p14:tracePt t="117698" x="3633788" y="4367213"/>
          <p14:tracePt t="117711" x="3660775" y="4357688"/>
          <p14:tracePt t="117726" x="3687763" y="4357688"/>
          <p14:tracePt t="117860" x="3697288" y="4357688"/>
          <p14:tracePt t="117867" x="3714750" y="4348163"/>
          <p14:tracePt t="117878" x="3714750" y="4340225"/>
          <p14:tracePt t="117894" x="3732213" y="4330700"/>
          <p14:tracePt t="117911" x="3741738" y="4330700"/>
          <p14:tracePt t="117927" x="3751263" y="4322763"/>
          <p14:tracePt t="117944" x="3768725" y="4313238"/>
          <p14:tracePt t="117960" x="3786188" y="4295775"/>
          <p14:tracePt t="117979" x="3822700" y="4268788"/>
          <p14:tracePt t="117996" x="3840163" y="4259263"/>
          <p14:tracePt t="118011" x="3857625" y="4251325"/>
          <p14:tracePt t="118028" x="3875088" y="4251325"/>
          <p14:tracePt t="118242" x="3884613" y="4251325"/>
          <p14:tracePt t="118257" x="3875088" y="4251325"/>
          <p14:tracePt t="118266" x="3867150" y="4276725"/>
          <p14:tracePt t="118276" x="3840163" y="4303713"/>
          <p14:tracePt t="118293" x="3741738" y="4348163"/>
          <p14:tracePt t="118309" x="3616325" y="4394200"/>
          <p14:tracePt t="118326" x="3384550" y="4456113"/>
          <p14:tracePt t="118343" x="3108325" y="4510088"/>
          <p14:tracePt t="118360" x="2884488" y="4554538"/>
          <p14:tracePt t="118376" x="2679700" y="4608513"/>
          <p14:tracePt t="118393" x="2465388" y="4633913"/>
          <p14:tracePt t="118410" x="2374900" y="4643438"/>
          <p14:tracePt t="118427" x="2330450" y="4652963"/>
          <p14:tracePt t="118443" x="2295525" y="4652963"/>
          <p14:tracePt t="118460" x="2241550" y="4652963"/>
          <p14:tracePt t="118477" x="2187575" y="4660900"/>
          <p14:tracePt t="118494" x="2143125" y="4670425"/>
          <p14:tracePt t="118510" x="2098675" y="4670425"/>
          <p14:tracePt t="118527" x="2062163" y="4679950"/>
          <p14:tracePt t="118544" x="2036763" y="4687888"/>
          <p14:tracePt t="118560" x="2017713" y="4687888"/>
          <p14:tracePt t="118714" x="2027238" y="4687888"/>
          <p14:tracePt t="118726" x="2044700" y="4687888"/>
          <p14:tracePt t="118734" x="2071688" y="4687888"/>
          <p14:tracePt t="118744" x="2089150" y="4687888"/>
          <p14:tracePt t="118761" x="2160588" y="4687888"/>
          <p14:tracePt t="118778" x="2276475" y="4687888"/>
          <p14:tracePt t="118795" x="2438400" y="4687888"/>
          <p14:tracePt t="118811" x="2598738" y="4687888"/>
          <p14:tracePt t="118828" x="2751138" y="4687888"/>
          <p14:tracePt t="118845" x="2928938" y="4687888"/>
          <p14:tracePt t="118862" x="3000375" y="4687888"/>
          <p14:tracePt t="118878" x="3062288" y="4687888"/>
          <p14:tracePt t="118895" x="3116263" y="4687888"/>
          <p14:tracePt t="118912" x="3160713" y="4687888"/>
          <p14:tracePt t="118929" x="3205163" y="4687888"/>
          <p14:tracePt t="118946" x="3224213" y="4687888"/>
          <p14:tracePt t="130448" x="3251200" y="4697413"/>
          <p14:tracePt t="130456" x="3251200" y="4705350"/>
          <p14:tracePt t="130464" x="3295650" y="4724400"/>
          <p14:tracePt t="130477" x="3367088" y="4741863"/>
          <p14:tracePt t="130494" x="3455988" y="4776788"/>
          <p14:tracePt t="130548" x="3465513" y="4776788"/>
          <p14:tracePt t="130572" x="3455988" y="4776788"/>
          <p14:tracePt t="130647" x="3465513" y="4776788"/>
          <p14:tracePt t="130664" x="3473450" y="4776788"/>
          <p14:tracePt t="130671" x="3490913" y="4776788"/>
          <p14:tracePt t="130681" x="3500438" y="4776788"/>
          <p14:tracePt t="130696" x="3527425" y="4776788"/>
          <p14:tracePt t="130712" x="3544888" y="4776788"/>
          <p14:tracePt t="130788" x="3544888" y="4768850"/>
          <p14:tracePt t="130803" x="3527425" y="4759325"/>
          <p14:tracePt t="130814" x="3517900" y="4751388"/>
          <p14:tracePt t="130829" x="3465513" y="4732338"/>
          <p14:tracePt t="130846" x="3429000" y="4714875"/>
          <p14:tracePt t="130862" x="3394075" y="4705350"/>
          <p14:tracePt t="130879" x="3340100" y="4687888"/>
          <p14:tracePt t="130896" x="3268663" y="4679950"/>
          <p14:tracePt t="130913" x="3205163" y="4679950"/>
          <p14:tracePt t="130918" x="3152775" y="4679950"/>
          <p14:tracePt t="130931" x="3009900" y="4670425"/>
          <p14:tracePt t="130947" x="2813050" y="4670425"/>
          <p14:tracePt t="130963" x="2571750" y="4670425"/>
          <p14:tracePt t="130980" x="2339975" y="4670425"/>
          <p14:tracePt t="130996" x="2133600" y="4670425"/>
          <p14:tracePt t="131013" x="1955800" y="4660900"/>
          <p14:tracePt t="131029" x="1822450" y="4652963"/>
          <p14:tracePt t="131047" x="1697038" y="4633913"/>
          <p14:tracePt t="131063" x="1581150" y="4616450"/>
          <p14:tracePt t="131079" x="1446213" y="4598988"/>
          <p14:tracePt t="131098" x="1295400" y="4572000"/>
          <p14:tracePt t="131115" x="1000125" y="4537075"/>
          <p14:tracePt t="131131" x="696913" y="4518025"/>
          <p14:tracePt t="131147" x="366713" y="4491038"/>
          <p14:tracePt t="131163" x="71438" y="4483100"/>
          <p14:tracePt t="131180" x="0" y="4465638"/>
          <p14:tracePt t="131283" x="17463" y="4465638"/>
          <p14:tracePt t="131291" x="26988" y="4465638"/>
          <p14:tracePt t="131300" x="36513" y="4465638"/>
          <p14:tracePt t="131315" x="125413" y="4473575"/>
          <p14:tracePt t="131331" x="330200" y="4510088"/>
          <p14:tracePt t="131349" x="652463" y="4572000"/>
          <p14:tracePt t="131364" x="1054100" y="4652963"/>
          <p14:tracePt t="131381" x="1419225" y="4697413"/>
          <p14:tracePt t="131398" x="1724025" y="4751388"/>
          <p14:tracePt t="131414" x="1938338" y="4795838"/>
          <p14:tracePt t="131420" x="2017713" y="4803775"/>
          <p14:tracePt t="131431" x="2081213" y="4813300"/>
          <p14:tracePt t="131448" x="2152650" y="4822825"/>
          <p14:tracePt t="131464" x="2197100" y="4830763"/>
          <p14:tracePt t="131467" x="2224088" y="4830763"/>
          <p14:tracePt t="131483" x="2268538" y="4830763"/>
          <p14:tracePt t="131499" x="2322513" y="4830763"/>
          <p14:tracePt t="131515" x="2366963" y="4830763"/>
          <p14:tracePt t="131532" x="2384425" y="4830763"/>
          <p14:tracePt t="131660" x="2347913" y="4830763"/>
          <p14:tracePt t="131667" x="2322513" y="4830763"/>
          <p14:tracePt t="131683" x="2286000" y="4830763"/>
          <p14:tracePt t="131699" x="2197100" y="4830763"/>
          <p14:tracePt t="131716" x="2054225" y="4830763"/>
          <p14:tracePt t="131732" x="1893888" y="4830763"/>
          <p14:tracePt t="131749" x="1714500" y="4830763"/>
          <p14:tracePt t="131765" x="1527175" y="4813300"/>
          <p14:tracePt t="131783" x="1374775" y="4795838"/>
          <p14:tracePt t="131799" x="1223963" y="4768850"/>
          <p14:tracePt t="131816" x="1054100" y="4732338"/>
          <p14:tracePt t="131835" x="776288" y="4705350"/>
          <p14:tracePt t="131851" x="561975" y="4679950"/>
          <p14:tracePt t="131867" x="322263" y="4643438"/>
          <p14:tracePt t="131883" x="53975" y="4608513"/>
          <p14:tracePt t="131900" x="0" y="4537075"/>
          <p14:tracePt t="131917" x="0" y="4429125"/>
          <p14:tracePt t="131933" x="0" y="4286250"/>
          <p14:tracePt t="131950" x="0" y="4125913"/>
          <p14:tracePt t="131966" x="0" y="3973513"/>
          <p14:tracePt t="131983" x="0" y="3830638"/>
          <p14:tracePt t="132000" x="0" y="3660775"/>
          <p14:tracePt t="132017" x="0" y="3429000"/>
          <p14:tracePt t="132035" x="53975" y="3044825"/>
          <p14:tracePt t="132051" x="276225" y="2759075"/>
          <p14:tracePt t="132067" x="669925" y="2571750"/>
          <p14:tracePt t="132084" x="1312863" y="2438400"/>
          <p14:tracePt t="132102" x="2081213" y="2357438"/>
          <p14:tracePt t="132117" x="2867025" y="2322513"/>
          <p14:tracePt t="132134" x="3544888" y="2322513"/>
          <p14:tracePt t="132151" x="4071938" y="2366963"/>
          <p14:tracePt t="132167" x="4473575" y="2500313"/>
          <p14:tracePt t="132184" x="4786313" y="2705100"/>
          <p14:tracePt t="132200" x="5062538" y="2965450"/>
          <p14:tracePt t="132203" x="5187950" y="3116263"/>
          <p14:tracePt t="132219" x="5384800" y="3446463"/>
          <p14:tracePt t="132236" x="5537200" y="3751263"/>
          <p14:tracePt t="132251" x="5626100" y="3956050"/>
          <p14:tracePt t="132268" x="5680075" y="4108450"/>
          <p14:tracePt t="132285" x="5680075" y="4116388"/>
          <p14:tracePt t="132348" x="5680075" y="4108450"/>
          <p14:tracePt t="132355" x="5680075" y="4081463"/>
          <p14:tracePt t="132368" x="5680075" y="4054475"/>
          <p14:tracePt t="132385" x="5680075" y="3946525"/>
          <p14:tracePt t="132403" x="5680075" y="3625850"/>
          <p14:tracePt t="132420" x="5643563" y="3322638"/>
          <p14:tracePt t="132435" x="5572125" y="3009900"/>
          <p14:tracePt t="132452" x="5491163" y="2751138"/>
          <p14:tracePt t="132469" x="5402263" y="2562225"/>
          <p14:tracePt t="132485" x="5348288" y="2446338"/>
          <p14:tracePt t="132502" x="5313363" y="2366963"/>
          <p14:tracePt t="132519" x="5276850" y="2276475"/>
          <p14:tracePt t="132536" x="5241925" y="2197100"/>
          <p14:tracePt t="132552" x="5187950" y="2125663"/>
          <p14:tracePt t="132569" x="5153025" y="2081213"/>
          <p14:tracePt t="132586" x="5126038" y="2044700"/>
          <p14:tracePt t="132603" x="5099050" y="2027238"/>
          <p14:tracePt t="132619" x="5054600" y="1982788"/>
          <p14:tracePt t="132636" x="5037138" y="1955800"/>
          <p14:tracePt t="132654" x="5027613" y="1911350"/>
          <p14:tracePt t="132669" x="4983163" y="1857375"/>
          <p14:tracePt t="132686" x="4956175" y="1795463"/>
          <p14:tracePt t="132703" x="4946650" y="1768475"/>
          <p14:tracePt t="132720" x="4938713" y="1741488"/>
          <p14:tracePt t="132736" x="4919663" y="1714500"/>
          <p14:tracePt t="132772" x="4911725" y="1704975"/>
          <p14:tracePt t="132868" x="4902200" y="1697038"/>
          <p14:tracePt t="132875" x="4894263" y="1697038"/>
          <p14:tracePt t="132887" x="4894263" y="1687513"/>
          <p14:tracePt t="132904" x="4884738" y="1679575"/>
          <p14:tracePt t="132920" x="4867275" y="1670050"/>
          <p14:tracePt t="132926" x="4857750" y="1670050"/>
          <p14:tracePt t="132948" x="4857750" y="1660525"/>
          <p14:tracePt t="132978" x="4848225" y="1660525"/>
          <p14:tracePt t="132987" x="4840288" y="1660525"/>
          <p14:tracePt t="132994" x="4830763" y="1660525"/>
          <p14:tracePt t="133003" x="4822825" y="1660525"/>
          <p14:tracePt t="133019" x="4776788" y="1679575"/>
          <p14:tracePt t="133036" x="4759325" y="1697038"/>
          <p14:tracePt t="133053" x="4741863" y="1724025"/>
          <p14:tracePt t="133069" x="4732338" y="1741488"/>
          <p14:tracePt t="133088" x="4732338" y="1758950"/>
          <p14:tracePt t="133104" x="4724400" y="1776413"/>
          <p14:tracePt t="133139" x="4714875" y="1795463"/>
          <p14:tracePt t="133252" x="4714875" y="1803400"/>
          <p14:tracePt t="133267" x="4714875" y="1812925"/>
          <p14:tracePt t="133379" x="4714875" y="1822450"/>
          <p14:tracePt t="133396" x="4697413" y="1830388"/>
          <p14:tracePt t="133935" x="4687888" y="1839913"/>
          <p14:tracePt t="134367" x="4679950" y="1847850"/>
          <p14:tracePt t="134399" x="4670425" y="1847850"/>
          <p14:tracePt t="134447" x="4660900" y="1847850"/>
          <p14:tracePt t="134559" x="4652963" y="1847850"/>
          <p14:tracePt t="134568" x="4643438" y="1847850"/>
          <p14:tracePt t="134624" x="4633913" y="1847850"/>
          <p14:tracePt t="134768" x="4643438" y="1847850"/>
          <p14:tracePt t="134776" x="4652963" y="1847850"/>
          <p14:tracePt t="134784" x="4660900" y="1847850"/>
          <p14:tracePt t="134795" x="4679950" y="1847850"/>
          <p14:tracePt t="134811" x="4741863" y="1847850"/>
          <p14:tracePt t="134828" x="4803775" y="1847850"/>
          <p14:tracePt t="134844" x="4894263" y="1847850"/>
          <p14:tracePt t="134862" x="5133975" y="1847850"/>
          <p14:tracePt t="134880" x="5322888" y="1847850"/>
          <p14:tracePt t="134895" x="5537200" y="1847850"/>
          <p14:tracePt t="134912" x="5741988" y="1847850"/>
          <p14:tracePt t="134929" x="5894388" y="1847850"/>
          <p14:tracePt t="134946" x="5956300" y="1847850"/>
          <p14:tracePt t="134962" x="5991225" y="1847850"/>
          <p14:tracePt t="134978" x="6000750" y="1847850"/>
          <p14:tracePt t="134995" x="6010275" y="1847850"/>
          <p14:tracePt t="135012" x="6027738" y="1847850"/>
          <p14:tracePt t="135028" x="6062663" y="1847850"/>
          <p14:tracePt t="135030" x="6081713" y="1847850"/>
          <p14:tracePt t="135047" x="6108700" y="1847850"/>
          <p14:tracePt t="135064" x="6126163" y="1847850"/>
          <p14:tracePt t="135079" x="6153150" y="1847850"/>
          <p14:tracePt t="135097" x="6170613" y="1847850"/>
          <p14:tracePt t="135175" x="6170613" y="1839913"/>
          <p14:tracePt t="135183" x="6161088" y="1839913"/>
          <p14:tracePt t="135199" x="6126163" y="1839913"/>
          <p14:tracePt t="135214" x="6072188" y="1839913"/>
          <p14:tracePt t="135231" x="6018213" y="1839913"/>
          <p14:tracePt t="135247" x="5919788" y="1839913"/>
          <p14:tracePt t="135264" x="5803900" y="1830388"/>
          <p14:tracePt t="135280" x="5680075" y="1822450"/>
          <p14:tracePt t="135297" x="5581650" y="1803400"/>
          <p14:tracePt t="135313" x="5554663" y="1803400"/>
          <p14:tracePt t="135330" x="5537200" y="1803400"/>
          <p14:tracePt t="135347" x="5527675" y="1803400"/>
          <p14:tracePt t="135363" x="5510213" y="1803400"/>
          <p14:tracePt t="135380" x="5500688" y="1803400"/>
          <p14:tracePt t="135397" x="5473700" y="1803400"/>
          <p14:tracePt t="135399" x="5465763" y="1803400"/>
          <p14:tracePt t="135415" x="5429250" y="1795463"/>
          <p14:tracePt t="135432" x="5411788" y="1795463"/>
          <p14:tracePt t="135448" x="5375275" y="1785938"/>
          <p14:tracePt t="135464" x="5340350" y="1776413"/>
          <p14:tracePt t="135480" x="5295900" y="1768475"/>
          <p14:tracePt t="135497" x="5241925" y="1758950"/>
          <p14:tracePt t="135514" x="5214938" y="1758950"/>
          <p14:tracePt t="135531" x="5180013" y="1751013"/>
          <p14:tracePt t="135548" x="5153025" y="1741488"/>
          <p14:tracePt t="135564" x="5126038" y="1741488"/>
          <p14:tracePt t="135581" x="5099050" y="1741488"/>
          <p14:tracePt t="135583" x="5089525" y="1741488"/>
          <p14:tracePt t="135601" x="5081588" y="1741488"/>
          <p14:tracePt t="135614" x="5072063" y="1741488"/>
          <p14:tracePt t="135648" x="5062538" y="1731963"/>
          <p14:tracePt t="135664" x="5045075" y="1731963"/>
          <p14:tracePt t="135671" x="5037138" y="1731963"/>
          <p14:tracePt t="135681" x="5027613" y="1731963"/>
          <p14:tracePt t="135698" x="4983163" y="1731963"/>
          <p14:tracePt t="135715" x="4965700" y="1731963"/>
          <p14:tracePt t="135731" x="4956175" y="1731963"/>
          <p14:tracePt t="135748" x="4929188" y="1731963"/>
          <p14:tracePt t="135766" x="4919663" y="1731963"/>
          <p14:tracePt t="135783" x="4875213" y="1724025"/>
          <p14:tracePt t="135799" x="4867275" y="1714500"/>
          <p14:tracePt t="135815" x="4857750" y="1714500"/>
          <p14:tracePt t="135832" x="4840288" y="1714500"/>
          <p14:tracePt t="135904" x="4830763" y="1714500"/>
          <p14:tracePt t="135936" x="4822825" y="1714500"/>
          <p14:tracePt t="136111" x="4848225" y="1714500"/>
          <p14:tracePt t="136119" x="4857750" y="1714500"/>
          <p14:tracePt t="136134" x="4919663" y="1724025"/>
          <p14:tracePt t="136151" x="5010150" y="1724025"/>
          <p14:tracePt t="136167" x="5081588" y="1731963"/>
          <p14:tracePt t="136183" x="5160963" y="1741488"/>
          <p14:tracePt t="136201" x="5214938" y="1751013"/>
          <p14:tracePt t="136217" x="5259388" y="1751013"/>
          <p14:tracePt t="136233" x="5303838" y="1758950"/>
          <p14:tracePt t="136251" x="5348288" y="1758950"/>
          <p14:tracePt t="136267" x="5411788" y="1758950"/>
          <p14:tracePt t="136284" x="5465763" y="1758950"/>
          <p14:tracePt t="136300" x="5554663" y="1758950"/>
          <p14:tracePt t="136303" x="5599113" y="1758950"/>
          <p14:tracePt t="136319" x="5688013" y="1758950"/>
          <p14:tracePt t="136335" x="5759450" y="1758950"/>
          <p14:tracePt t="136352" x="5813425" y="1758950"/>
          <p14:tracePt t="136367" x="5830888" y="1758950"/>
          <p14:tracePt t="136384" x="5857875" y="1758950"/>
          <p14:tracePt t="136401" x="5875338" y="1758950"/>
          <p14:tracePt t="136417" x="5894388" y="1758950"/>
          <p14:tracePt t="136434" x="5902325" y="1758950"/>
          <p14:tracePt t="137019" x="5911850" y="1758950"/>
          <p14:tracePt t="137043" x="5902325" y="1758950"/>
          <p14:tracePt t="137052" x="5867400" y="1758950"/>
          <p14:tracePt t="137060" x="5840413" y="1758950"/>
          <p14:tracePt t="137070" x="5803900" y="1758950"/>
          <p14:tracePt t="137087" x="5768975" y="1758950"/>
          <p14:tracePt t="137104" x="5715000" y="1758950"/>
          <p14:tracePt t="137120" x="5653088" y="1758950"/>
          <p14:tracePt t="137139" x="5599113" y="1758950"/>
          <p14:tracePt t="137155" x="5572125" y="1758950"/>
          <p14:tracePt t="137171" x="5537200" y="1768475"/>
          <p14:tracePt t="137187" x="5446713" y="1776413"/>
          <p14:tracePt t="137205" x="5411788" y="1776413"/>
          <p14:tracePt t="137221" x="5348288" y="1776413"/>
          <p14:tracePt t="137237" x="5251450" y="1776413"/>
          <p14:tracePt t="137254" x="5180013" y="1776413"/>
          <p14:tracePt t="137271" x="5126038" y="1776413"/>
          <p14:tracePt t="138148" x="5108575" y="1776413"/>
          <p14:tracePt t="138156" x="5099050" y="1776413"/>
          <p14:tracePt t="138163" x="5081588" y="1776413"/>
          <p14:tracePt t="138175" x="5045075" y="1776413"/>
          <p14:tracePt t="138191" x="4759325" y="1803400"/>
          <p14:tracePt t="138208" x="4483100" y="1822450"/>
          <p14:tracePt t="138227" x="4133850" y="1830388"/>
          <p14:tracePt t="138243" x="4000500" y="1839913"/>
          <p14:tracePt t="138259" x="3983038" y="1839913"/>
          <p14:tracePt t="138275" x="3973513" y="1839913"/>
          <p14:tracePt t="138388" x="3973513" y="1847850"/>
          <p14:tracePt t="138412" x="3973513" y="1857375"/>
          <p14:tracePt t="138419" x="3973513" y="1866900"/>
          <p14:tracePt t="138436" x="3990975" y="1874838"/>
          <p14:tracePt t="138445" x="4000500" y="1893888"/>
          <p14:tracePt t="138460" x="4010025" y="1928813"/>
          <p14:tracePt t="138476" x="4027488" y="2000250"/>
          <p14:tracePt t="138493" x="4062413" y="2044700"/>
          <p14:tracePt t="138509" x="4062413" y="2081213"/>
          <p14:tracePt t="138526" x="4071938" y="2089150"/>
          <p14:tracePt t="138543" x="4071938" y="2098675"/>
          <p14:tracePt t="138644" x="4081463" y="2108200"/>
          <p14:tracePt t="138691" x="4089400" y="2108200"/>
          <p14:tracePt t="138915" x="4098925" y="2108200"/>
          <p14:tracePt t="138963" x="4089400" y="2108200"/>
          <p14:tracePt t="138979" x="4081463" y="2108200"/>
          <p14:tracePt t="138987" x="4044950" y="2143125"/>
          <p14:tracePt t="138997" x="4010025" y="2179638"/>
          <p14:tracePt t="139011" x="3946525" y="2214563"/>
          <p14:tracePt t="139028" x="3795713" y="2303463"/>
          <p14:tracePt t="139046" x="3687763" y="2374900"/>
          <p14:tracePt t="139061" x="3500438" y="2490788"/>
          <p14:tracePt t="139078" x="3259138" y="2660650"/>
          <p14:tracePt t="139095" x="3062288" y="2857500"/>
          <p14:tracePt t="139112" x="2938463" y="3071813"/>
          <p14:tracePt t="139128" x="2847975" y="3348038"/>
          <p14:tracePt t="139146" x="2795588" y="3625850"/>
          <p14:tracePt t="139147" x="2786063" y="3759200"/>
          <p14:tracePt t="139163" x="2759075" y="4017963"/>
          <p14:tracePt t="139179" x="2759075" y="4276725"/>
          <p14:tracePt t="139195" x="2759075" y="4554538"/>
          <p14:tracePt t="139212" x="2776538" y="4795838"/>
          <p14:tracePt t="139229" x="2795588" y="4965700"/>
          <p14:tracePt t="139245" x="2813050" y="5072063"/>
          <p14:tracePt t="139261" x="2830513" y="5143500"/>
          <p14:tracePt t="139276" x="2830513" y="5160963"/>
          <p14:tracePt t="139311" x="2830513" y="5170488"/>
          <p14:tracePt t="139404" x="2822575" y="5160963"/>
          <p14:tracePt t="139412" x="2803525" y="5153025"/>
          <p14:tracePt t="139420" x="2776538" y="5126038"/>
          <p14:tracePt t="139429" x="2732088" y="5089525"/>
          <p14:tracePt t="139446" x="2660650" y="5037138"/>
          <p14:tracePt t="139463" x="2562225" y="4973638"/>
          <p14:tracePt t="139480" x="2455863" y="4902200"/>
          <p14:tracePt t="139496" x="2347913" y="4840288"/>
          <p14:tracePt t="139514" x="2179638" y="4759325"/>
          <p14:tracePt t="139531" x="2071688" y="4724400"/>
          <p14:tracePt t="139547" x="1965325" y="4705350"/>
          <p14:tracePt t="139564" x="1874838" y="4705350"/>
          <p14:tracePt t="139580" x="1812925" y="4705350"/>
          <p14:tracePt t="139597" x="1795463" y="4705350"/>
          <p14:tracePt t="139614" x="1776413" y="4705350"/>
          <p14:tracePt t="139630" x="1768475" y="4714875"/>
          <p14:tracePt t="139647" x="1751013" y="4751388"/>
          <p14:tracePt t="139664" x="1724025" y="4768850"/>
          <p14:tracePt t="139680" x="1714500" y="4786313"/>
          <p14:tracePt t="139697" x="1714500" y="4795838"/>
          <p14:tracePt t="139714" x="1704975" y="4803775"/>
          <p14:tracePt t="139768" x="1697038" y="4803775"/>
          <p14:tracePt t="139775" x="1687513" y="4803775"/>
          <p14:tracePt t="139784" x="1670050" y="4813300"/>
          <p14:tracePt t="139799" x="1633538" y="4830763"/>
          <p14:tracePt t="139815" x="1589088" y="4840288"/>
          <p14:tracePt t="139831" x="1517650" y="4840288"/>
          <p14:tracePt t="139848" x="1446213" y="4867275"/>
          <p14:tracePt t="139865" x="1393825" y="4884738"/>
          <p14:tracePt t="139881" x="1357313" y="4894263"/>
          <p14:tracePt t="139898" x="1295400" y="4894263"/>
          <p14:tracePt t="139915" x="1268413" y="4902200"/>
          <p14:tracePt t="139931" x="1268413" y="4938713"/>
          <p14:tracePt t="139938" x="1276350" y="4946650"/>
          <p14:tracePt t="139948" x="1285875" y="4946650"/>
          <p14:tracePt t="139967" x="1330325" y="4965700"/>
          <p14:tracePt t="139980" x="1357313" y="4973638"/>
          <p14:tracePt t="139998" x="1455738" y="5018088"/>
          <p14:tracePt t="140014" x="1536700" y="5054600"/>
          <p14:tracePt t="140031" x="1652588" y="5089525"/>
          <p14:tracePt t="140047" x="1776413" y="5126038"/>
          <p14:tracePt t="140064" x="1874838" y="5143500"/>
          <p14:tracePt t="140081" x="1938338" y="5160963"/>
          <p14:tracePt t="140099" x="2000250" y="5180013"/>
          <p14:tracePt t="140116" x="2044700" y="5187950"/>
          <p14:tracePt t="140132" x="2081213" y="5197475"/>
          <p14:tracePt t="140135" x="2098675" y="5197475"/>
          <p14:tracePt t="140150" x="2125663" y="5197475"/>
          <p14:tracePt t="140167" x="2224088" y="5197475"/>
          <p14:tracePt t="140183" x="2303463" y="5197475"/>
          <p14:tracePt t="140199" x="2374900" y="5197475"/>
          <p14:tracePt t="140217" x="2428875" y="5197475"/>
          <p14:tracePt t="140233" x="2482850" y="5197475"/>
          <p14:tracePt t="140249" x="2536825" y="5197475"/>
          <p14:tracePt t="140266" x="2598738" y="5197475"/>
          <p14:tracePt t="140283" x="2633663" y="5197475"/>
          <p14:tracePt t="140300" x="2679700" y="5197475"/>
          <p14:tracePt t="140317" x="2705100" y="5197475"/>
          <p14:tracePt t="140319" x="2724150" y="5197475"/>
          <p14:tracePt t="140335" x="2751138" y="5197475"/>
          <p14:tracePt t="140351" x="2768600" y="5197475"/>
          <p14:tracePt t="140367" x="2786063" y="5197475"/>
          <p14:tracePt t="140439" x="2795588" y="5197475"/>
          <p14:tracePt t="140447" x="2803525" y="5197475"/>
          <p14:tracePt t="140455" x="2813050" y="5197475"/>
          <p14:tracePt t="140467" x="2822575" y="5197475"/>
          <p14:tracePt t="141327" x="2803525" y="5197475"/>
          <p14:tracePt t="141337" x="2795588" y="5197475"/>
          <p14:tracePt t="141343" x="2768600" y="5214938"/>
          <p14:tracePt t="141354" x="2732088" y="5251450"/>
          <p14:tracePt t="141371" x="2616200" y="5375275"/>
          <p14:tracePt t="141387" x="2517775" y="5473700"/>
          <p14:tracePt t="141404" x="2428875" y="5537200"/>
          <p14:tracePt t="141421" x="2419350" y="5554663"/>
          <p14:tracePt t="141423" x="2411413" y="5554663"/>
          <p14:tracePt t="141437" x="2401888" y="5554663"/>
          <p14:tracePt t="141479" x="2393950" y="5562600"/>
          <p14:tracePt t="141488" x="2374900" y="5562600"/>
          <p14:tracePt t="141495" x="2347913" y="5562600"/>
          <p14:tracePt t="141505" x="2330450" y="5572125"/>
          <p14:tracePt t="141521" x="2295525" y="5572125"/>
          <p14:tracePt t="141538" x="2286000" y="5572125"/>
          <p14:tracePt t="141735" x="2286000" y="5562600"/>
          <p14:tracePt t="141760" x="2312988" y="5554663"/>
          <p14:tracePt t="141767" x="2347913" y="5545138"/>
          <p14:tracePt t="141776" x="2374900" y="5545138"/>
          <p14:tracePt t="141789" x="2411413" y="5537200"/>
          <p14:tracePt t="141807" x="2598738" y="5537200"/>
          <p14:tracePt t="141823" x="2741613" y="5537200"/>
          <p14:tracePt t="141839" x="2874963" y="5537200"/>
          <p14:tracePt t="141856" x="2982913" y="5537200"/>
          <p14:tracePt t="141873" x="3036888" y="5537200"/>
          <p14:tracePt t="141889" x="3071813" y="5537200"/>
          <p14:tracePt t="141906" x="3098800" y="5537200"/>
          <p14:tracePt t="141923" x="3143250" y="5537200"/>
          <p14:tracePt t="141940" x="3205163" y="5537200"/>
          <p14:tracePt t="141956" x="3276600" y="5537200"/>
          <p14:tracePt t="141961" x="3330575" y="5537200"/>
          <p14:tracePt t="141974" x="3411538" y="5537200"/>
          <p14:tracePt t="141991" x="3490913" y="5537200"/>
          <p14:tracePt t="142008" x="3544888" y="5537200"/>
          <p14:tracePt t="142023" x="3562350" y="5545138"/>
          <p14:tracePt t="142295" x="3562350" y="5554663"/>
          <p14:tracePt t="142303" x="3527425" y="5581650"/>
          <p14:tracePt t="142312" x="3473450" y="5616575"/>
          <p14:tracePt t="142325" x="3465513" y="5616575"/>
          <p14:tracePt t="142343" x="3330575" y="5661025"/>
          <p14:tracePt t="142360" x="3251200" y="5670550"/>
          <p14:tracePt t="142375" x="3187700" y="5670550"/>
          <p14:tracePt t="142392" x="3125788" y="5680075"/>
          <p14:tracePt t="142408" x="3089275" y="5680075"/>
          <p14:tracePt t="142425" x="3044825" y="5680075"/>
          <p14:tracePt t="142441" x="2982913" y="5688013"/>
          <p14:tracePt t="142447" x="2946400" y="5697538"/>
          <p14:tracePt t="142458" x="2919413" y="5697538"/>
          <p14:tracePt t="142475" x="2884488" y="5705475"/>
          <p14:tracePt t="142492" x="2874963" y="5705475"/>
          <p14:tracePt t="142643" x="2884488" y="5705475"/>
          <p14:tracePt t="142659" x="2901950" y="5705475"/>
          <p14:tracePt t="142667" x="2919413" y="5705475"/>
          <p14:tracePt t="142677" x="2938463" y="5705475"/>
          <p14:tracePt t="142693" x="2990850" y="5705475"/>
          <p14:tracePt t="142709" x="3054350" y="5705475"/>
          <p14:tracePt t="142726" x="3089275" y="5705475"/>
          <p14:tracePt t="142743" x="3143250" y="5705475"/>
          <p14:tracePt t="142759" x="3205163" y="5705475"/>
          <p14:tracePt t="142778" x="3276600" y="5715000"/>
          <p14:tracePt t="142793" x="3295650" y="5724525"/>
          <p14:tracePt t="143204" x="3313113" y="5724525"/>
          <p14:tracePt t="143211" x="3322638" y="5724525"/>
          <p14:tracePt t="143283" x="3330575" y="5732463"/>
          <p14:tracePt t="143315" x="3340100" y="5741988"/>
          <p14:tracePt t="143395" x="3348038" y="5751513"/>
          <p14:tracePt t="143403" x="3357563" y="5751513"/>
          <p14:tracePt t="143414" x="3384550" y="5751513"/>
          <p14:tracePt t="143429" x="3438525" y="5751513"/>
          <p14:tracePt t="143445" x="3517900" y="5751513"/>
          <p14:tracePt t="143450" x="3598863" y="5751513"/>
          <p14:tracePt t="143463" x="3670300" y="5732463"/>
          <p14:tracePt t="143479" x="3813175" y="5643563"/>
          <p14:tracePt t="143496" x="3990975" y="5500688"/>
          <p14:tracePt t="143515" x="4313238" y="5180013"/>
          <p14:tracePt t="143530" x="4483100" y="5000625"/>
          <p14:tracePt t="143547" x="4633913" y="4795838"/>
          <p14:tracePt t="143564" x="4724400" y="4589463"/>
          <p14:tracePt t="143580" x="4786313" y="4402138"/>
          <p14:tracePt t="143596" x="4840288" y="4224338"/>
          <p14:tracePt t="143614" x="4911725" y="3990975"/>
          <p14:tracePt t="143629" x="4991100" y="3724275"/>
          <p14:tracePt t="143646" x="5045075" y="3490913"/>
          <p14:tracePt t="143663" x="5099050" y="3303588"/>
          <p14:tracePt t="143680" x="5108575" y="3232150"/>
          <p14:tracePt t="143698" x="5108575" y="3179763"/>
          <p14:tracePt t="143714" x="5099050" y="3160713"/>
          <p14:tracePt t="144067" x="5116513" y="3160713"/>
          <p14:tracePt t="144084" x="5108575" y="3187700"/>
          <p14:tracePt t="144091" x="5089525" y="3197225"/>
          <p14:tracePt t="144101" x="5045075" y="3214688"/>
          <p14:tracePt t="144115" x="4965700" y="3241675"/>
          <p14:tracePt t="144133" x="4902200" y="3241675"/>
          <p14:tracePt t="144149" x="4857750" y="3214688"/>
          <p14:tracePt t="144165" x="4813300" y="3170238"/>
          <p14:tracePt t="144180" x="4751388" y="3098800"/>
          <p14:tracePt t="144197" x="4643438" y="2973388"/>
          <p14:tracePt t="144215" x="4500563" y="2822575"/>
          <p14:tracePt t="144232" x="4348163" y="2625725"/>
          <p14:tracePt t="144251" x="4170363" y="2339975"/>
          <p14:tracePt t="144266" x="4116388" y="2251075"/>
          <p14:tracePt t="144284" x="4116388" y="2232025"/>
          <p14:tracePt t="144339" x="4125913" y="2241550"/>
          <p14:tracePt t="144348" x="4152900" y="2268538"/>
          <p14:tracePt t="144355" x="4160838" y="2303463"/>
          <p14:tracePt t="144366" x="4179888" y="2330450"/>
          <p14:tracePt t="144383" x="4197350" y="2366963"/>
          <p14:tracePt t="144443" x="4197350" y="2357438"/>
          <p14:tracePt t="144452" x="4197350" y="2347913"/>
          <p14:tracePt t="144467" x="4197350" y="2303463"/>
          <p14:tracePt t="144483" x="4197350" y="2259013"/>
          <p14:tracePt t="144500" x="4197350" y="2241550"/>
          <p14:tracePt t="144516" x="4205288" y="2232025"/>
          <p14:tracePt t="144595" x="4205288" y="2241550"/>
          <p14:tracePt t="144603" x="4205288" y="2276475"/>
          <p14:tracePt t="144617" x="4205288" y="2295525"/>
          <p14:tracePt t="144635" x="4224338" y="2393950"/>
          <p14:tracePt t="144651" x="4251325" y="2517775"/>
          <p14:tracePt t="144667" x="4295775" y="2697163"/>
          <p14:tracePt t="144684" x="4367213" y="2928938"/>
          <p14:tracePt t="144701" x="4465638" y="3241675"/>
          <p14:tracePt t="144717" x="4554538" y="3625850"/>
          <p14:tracePt t="144734" x="4660900" y="4054475"/>
          <p14:tracePt t="144751" x="4751388" y="4483100"/>
          <p14:tracePt t="144768" x="4830763" y="4857750"/>
          <p14:tracePt t="144784" x="4884738" y="5160963"/>
          <p14:tracePt t="144801" x="4902200" y="5268913"/>
          <p14:tracePt t="144819" x="4902200" y="5313363"/>
          <p14:tracePt t="144835" x="4902200" y="5367338"/>
          <p14:tracePt t="144851" x="4894263" y="5500688"/>
          <p14:tracePt t="144868" x="4875213" y="5705475"/>
          <p14:tracePt t="144885" x="4875213" y="5911850"/>
          <p14:tracePt t="144901" x="4875213" y="6081713"/>
          <p14:tracePt t="144918" x="4875213" y="6089650"/>
          <p14:tracePt t="145012" x="4875213" y="6099175"/>
          <p14:tracePt t="145091" x="4884738" y="6099175"/>
          <p14:tracePt t="145107" x="4902200" y="6099175"/>
          <p14:tracePt t="145115" x="4911725" y="6089650"/>
          <p14:tracePt t="145123" x="4929188" y="6081713"/>
          <p14:tracePt t="145136" x="4956175" y="6045200"/>
          <p14:tracePt t="145153" x="5010150" y="5991225"/>
          <p14:tracePt t="145170" x="5133975" y="5867400"/>
          <p14:tracePt t="145187" x="5224463" y="5732463"/>
          <p14:tracePt t="145203" x="5276850" y="5653088"/>
          <p14:tracePt t="145219" x="5276850" y="5643563"/>
          <p14:tracePt t="145236" x="5276850" y="5626100"/>
          <p14:tracePt t="145270" x="5276850" y="5616575"/>
          <p14:tracePt t="145332" x="5276850" y="5608638"/>
          <p14:tracePt t="145347" x="5276850" y="5599113"/>
          <p14:tracePt t="145356" x="5276850" y="5589588"/>
          <p14:tracePt t="145373" x="5276850" y="5581650"/>
          <p14:tracePt t="145387" x="5276850" y="5562600"/>
          <p14:tracePt t="145404" x="5286375" y="5554663"/>
          <p14:tracePt t="145420" x="5295900" y="5545138"/>
          <p14:tracePt t="145437" x="5295900" y="5510213"/>
          <p14:tracePt t="145454" x="5295900" y="5465763"/>
          <p14:tracePt t="145459" x="5295900" y="5429250"/>
          <p14:tracePt t="145470" x="5286375" y="5411788"/>
          <p14:tracePt t="145488" x="5268913" y="5357813"/>
          <p14:tracePt t="145504" x="5197475" y="5187950"/>
          <p14:tracePt t="145520" x="5062538" y="4848225"/>
          <p14:tracePt t="145523" x="4956175" y="4589463"/>
          <p14:tracePt t="145538" x="4687888" y="3990975"/>
          <p14:tracePt t="145555" x="4357688" y="3438525"/>
          <p14:tracePt t="145571" x="4054475" y="3000375"/>
          <p14:tracePt t="145588" x="3803650" y="2732088"/>
          <p14:tracePt t="145605" x="3697288" y="2633663"/>
          <p14:tracePt t="145622" x="3517900" y="2482850"/>
          <p14:tracePt t="145638" x="3375025" y="2366963"/>
          <p14:tracePt t="145655" x="3357563" y="2330450"/>
          <p14:tracePt t="145671" x="3330575" y="2276475"/>
          <p14:tracePt t="145688" x="3322638" y="2224088"/>
          <p14:tracePt t="145705" x="3303588" y="2170113"/>
          <p14:tracePt t="145721" x="3303588" y="2116138"/>
          <p14:tracePt t="145738" x="3303588" y="2054225"/>
          <p14:tracePt t="145755" x="3303588" y="1990725"/>
          <p14:tracePt t="145772" x="3303588" y="1893888"/>
          <p14:tracePt t="145790" x="3330575" y="1697038"/>
          <p14:tracePt t="145805" x="3340100" y="1633538"/>
          <p14:tracePt t="145822" x="3357563" y="1581150"/>
          <p14:tracePt t="145887" x="3367088" y="1581150"/>
          <p14:tracePt t="145895" x="3367088" y="1589088"/>
          <p14:tracePt t="145906" x="3384550" y="1608138"/>
          <p14:tracePt t="145922" x="3402013" y="1670050"/>
          <p14:tracePt t="145939" x="3419475" y="1724025"/>
          <p14:tracePt t="145955" x="3429000" y="1776413"/>
          <p14:tracePt t="145962" x="3429000" y="1822450"/>
          <p14:tracePt t="145972" x="3438525" y="1857375"/>
          <p14:tracePt t="145990" x="3446463" y="1938338"/>
          <p14:tracePt t="146007" x="3446463" y="1973263"/>
          <p14:tracePt t="146023" x="3455988" y="2000250"/>
          <p14:tracePt t="146039" x="3455988" y="2036763"/>
          <p14:tracePt t="146056" x="3455988" y="2044700"/>
          <p14:tracePt t="146073" x="3455988" y="2062163"/>
          <p14:tracePt t="146090" x="3455988" y="2071688"/>
          <p14:tracePt t="146106" x="3455988" y="2098675"/>
          <p14:tracePt t="146295" x="3465513" y="2098675"/>
          <p14:tracePt t="146311" x="3473450" y="2098675"/>
          <p14:tracePt t="146328" x="3490913" y="2089150"/>
          <p14:tracePt t="146335" x="3500438" y="2081213"/>
          <p14:tracePt t="146344" x="3509963" y="2081213"/>
          <p14:tracePt t="146358" x="3536950" y="2071688"/>
          <p14:tracePt t="146375" x="3562350" y="2071688"/>
          <p14:tracePt t="146392" x="3589338" y="2071688"/>
          <p14:tracePt t="146408" x="3616325" y="2071688"/>
          <p14:tracePt t="146424" x="3625850" y="2071688"/>
          <p14:tracePt t="146615" x="3633788" y="2071688"/>
          <p14:tracePt t="146624" x="3652838" y="2062163"/>
          <p14:tracePt t="146631" x="3670300" y="2062163"/>
          <p14:tracePt t="146642" x="3697288" y="2062163"/>
          <p14:tracePt t="146658" x="3768725" y="2054225"/>
          <p14:tracePt t="146675" x="3822700" y="2054225"/>
          <p14:tracePt t="146692" x="3875088" y="2054225"/>
          <p14:tracePt t="146708" x="3911600" y="2054225"/>
          <p14:tracePt t="146775" x="3911600" y="2044700"/>
          <p14:tracePt t="146792" x="3894138" y="2044700"/>
          <p14:tracePt t="146799" x="3867150" y="2044700"/>
          <p14:tracePt t="146810" x="3840163" y="2044700"/>
          <p14:tracePt t="146825" x="3776663" y="2044700"/>
          <p14:tracePt t="146842" x="3732213" y="2044700"/>
          <p14:tracePt t="146859" x="3705225" y="2036763"/>
          <p14:tracePt t="146912" x="3714750" y="2036763"/>
          <p14:tracePt t="146919" x="3751263" y="2036763"/>
          <p14:tracePt t="146929" x="3776663" y="2036763"/>
          <p14:tracePt t="146943" x="3857625" y="2044700"/>
          <p14:tracePt t="146960" x="3983038" y="2054225"/>
          <p14:tracePt t="146977" x="4116388" y="2062163"/>
          <p14:tracePt t="146982" x="4125913" y="2071688"/>
          <p14:tracePt t="147031" x="4125913" y="2081213"/>
          <p14:tracePt t="147047" x="4081463" y="2081213"/>
          <p14:tracePt t="147055" x="4062413" y="2081213"/>
          <p14:tracePt t="147063" x="4037013" y="2081213"/>
          <p14:tracePt t="147076" x="3990975" y="2089150"/>
          <p14:tracePt t="147095" x="3911600" y="2089150"/>
          <p14:tracePt t="147111" x="3857625" y="2098675"/>
          <p14:tracePt t="147127" x="3848100" y="2098675"/>
          <p14:tracePt t="147161" x="3848100" y="2108200"/>
          <p14:tracePt t="147177" x="3867150" y="2116138"/>
          <p14:tracePt t="147194" x="3929063" y="2133600"/>
          <p14:tracePt t="147210" x="3990975" y="2143125"/>
          <p14:tracePt t="147227" x="4054475" y="2152650"/>
          <p14:tracePt t="147245" x="4098925" y="2152650"/>
          <p14:tracePt t="147259" x="4108450" y="2152650"/>
          <p14:tracePt t="147296" x="4089400" y="2152650"/>
          <p14:tracePt t="147304" x="4071938" y="2152650"/>
          <p14:tracePt t="147313" x="4037013" y="2152650"/>
          <p14:tracePt t="147328" x="3938588" y="2160588"/>
          <p14:tracePt t="147345" x="3884613" y="2160588"/>
          <p14:tracePt t="147361" x="3867150" y="2160588"/>
          <p14:tracePt t="147535" x="3884613" y="2160588"/>
          <p14:tracePt t="147543" x="3894138" y="2160588"/>
          <p14:tracePt t="147552" x="3919538" y="2160588"/>
          <p14:tracePt t="147562" x="3946525" y="2160588"/>
          <p14:tracePt t="147578" x="4017963" y="2160588"/>
          <p14:tracePt t="147595" x="4081463" y="2160588"/>
          <p14:tracePt t="147612" x="4108450" y="2160588"/>
          <p14:tracePt t="147679" x="4098925" y="2160588"/>
          <p14:tracePt t="147696" x="4089400" y="2160588"/>
          <p14:tracePt t="147712" x="4081463" y="2160588"/>
          <p14:tracePt t="147719" x="4071938" y="2160588"/>
          <p14:tracePt t="147729" x="4062413" y="2160588"/>
          <p14:tracePt t="147752" x="4071938" y="2179638"/>
          <p14:tracePt t="147767" x="4089400" y="2179638"/>
          <p14:tracePt t="147779" x="4125913" y="2179638"/>
          <p14:tracePt t="147796" x="4276725" y="2179638"/>
          <p14:tracePt t="147815" x="4867275" y="2197100"/>
          <p14:tracePt t="147831" x="5276850" y="2197100"/>
          <p14:tracePt t="147847" x="5599113" y="2197100"/>
          <p14:tracePt t="147863" x="5795963" y="2197100"/>
          <p14:tracePt t="147880" x="5857875" y="2197100"/>
          <p14:tracePt t="147897" x="5884863" y="2197100"/>
          <p14:tracePt t="147913" x="5911850" y="2197100"/>
          <p14:tracePt t="147930" x="5973763" y="2179638"/>
          <p14:tracePt t="147947" x="6045200" y="2152650"/>
          <p14:tracePt t="147964" x="6134100" y="2133600"/>
          <p14:tracePt t="147970" x="6170613" y="2116138"/>
          <p14:tracePt t="147981" x="6205538" y="2108200"/>
          <p14:tracePt t="147999" x="6286500" y="2089150"/>
          <p14:tracePt t="148015" x="6348413" y="2089150"/>
          <p14:tracePt t="148031" x="6394450" y="2089150"/>
          <p14:tracePt t="148048" x="6429375" y="2089150"/>
          <p14:tracePt t="148064" x="6483350" y="2089150"/>
          <p14:tracePt t="148081" x="6572250" y="2081213"/>
          <p14:tracePt t="148097" x="6680200" y="2081213"/>
          <p14:tracePt t="148114" x="6769100" y="2062163"/>
          <p14:tracePt t="148131" x="6804025" y="2062163"/>
          <p14:tracePt t="148164" x="6823075" y="2054225"/>
          <p14:tracePt t="148183" x="6823075" y="2044700"/>
          <p14:tracePt t="148198" x="6813550" y="2036763"/>
          <p14:tracePt t="148376" x="6804025" y="2036763"/>
          <p14:tracePt t="148391" x="6796088" y="2054225"/>
          <p14:tracePt t="148401" x="6786563" y="2062163"/>
          <p14:tracePt t="148415" x="6769100" y="2098675"/>
          <p14:tracePt t="148432" x="6751638" y="2160588"/>
          <p14:tracePt t="148449" x="6724650" y="2224088"/>
          <p14:tracePt t="148465" x="6697663" y="2303463"/>
          <p14:tracePt t="148482" x="6670675" y="2374900"/>
          <p14:tracePt t="148487" x="6653213" y="2428875"/>
          <p14:tracePt t="148499" x="6626225" y="2482850"/>
          <p14:tracePt t="148516" x="6572250" y="2616200"/>
          <p14:tracePt t="148532" x="6491288" y="2795588"/>
          <p14:tracePt t="148535" x="6465888" y="2874963"/>
          <p14:tracePt t="148550" x="6394450" y="3062288"/>
          <p14:tracePt t="148567" x="6330950" y="3232150"/>
          <p14:tracePt t="148583" x="6276975" y="3384550"/>
          <p14:tracePt t="148600" x="6251575" y="3500438"/>
          <p14:tracePt t="148616" x="6242050" y="3562350"/>
          <p14:tracePt t="148633" x="6242050" y="3616325"/>
          <p14:tracePt t="148649" x="6232525" y="3652838"/>
          <p14:tracePt t="148666" x="6224588" y="3679825"/>
          <p14:tracePt t="148683" x="6224588" y="3687763"/>
          <p14:tracePt t="148700" x="6224588" y="3697288"/>
          <p14:tracePt t="148979" x="6215063" y="3724275"/>
          <p14:tracePt t="148987" x="6205538" y="3724275"/>
          <p14:tracePt t="149003" x="6205538" y="3786188"/>
          <p14:tracePt t="149019" x="6205538" y="3894138"/>
          <p14:tracePt t="149035" x="6205538" y="4089400"/>
          <p14:tracePt t="149052" x="6205538" y="4268788"/>
          <p14:tracePt t="149068" x="6205538" y="4411663"/>
          <p14:tracePt t="149085" x="6215063" y="4500563"/>
          <p14:tracePt t="149101" x="6232525" y="4518025"/>
          <p14:tracePt t="149119" x="6251575" y="4545013"/>
          <p14:tracePt t="149283" x="6259513" y="4545013"/>
          <p14:tracePt t="149291" x="6269038" y="4545013"/>
          <p14:tracePt t="149302" x="6276975" y="4545013"/>
          <p14:tracePt t="149540" x="6276975" y="4537075"/>
          <p14:tracePt t="149555" x="6286500" y="4537075"/>
          <p14:tracePt t="149571" x="6296025" y="4518025"/>
          <p14:tracePt t="149579" x="6303963" y="4518025"/>
          <p14:tracePt t="149589" x="6313488" y="4510088"/>
          <p14:tracePt t="149620" x="6313488" y="4500563"/>
          <p14:tracePt t="149627" x="6313488" y="4491038"/>
          <p14:tracePt t="149643" x="6313488" y="4483100"/>
          <p14:tracePt t="149659" x="6313488" y="4473575"/>
          <p14:tracePt t="149671" x="6303963" y="4473575"/>
          <p14:tracePt t="152479" x="6340475" y="4465638"/>
          <p14:tracePt t="152487" x="6367463" y="4465638"/>
          <p14:tracePt t="152498" x="6384925" y="4446588"/>
          <p14:tracePt t="152515" x="6411913" y="4438650"/>
          <p14:tracePt t="152520" x="6438900" y="4419600"/>
          <p14:tracePt t="152532" x="6456363" y="4411663"/>
          <p14:tracePt t="152548" x="6518275" y="4357688"/>
          <p14:tracePt t="152567" x="6715125" y="4170363"/>
          <p14:tracePt t="152583" x="6875463" y="3983038"/>
          <p14:tracePt t="152600" x="7072313" y="3687763"/>
          <p14:tracePt t="152616" x="7242175" y="3384550"/>
          <p14:tracePt t="152632" x="7348538" y="3205163"/>
          <p14:tracePt t="152647" x="7402513" y="3143250"/>
          <p14:tracePt t="152666" x="7419975" y="3116263"/>
          <p14:tracePt t="152683" x="7429500" y="3098800"/>
          <p14:tracePt t="152699" x="7439025" y="3081338"/>
          <p14:tracePt t="152718" x="7439025" y="3017838"/>
          <p14:tracePt t="152735" x="7439025" y="2982913"/>
          <p14:tracePt t="152751" x="7439025" y="2955925"/>
          <p14:tracePt t="152783" x="7439025" y="2928938"/>
          <p14:tracePt t="152800" x="7473950" y="2884488"/>
          <p14:tracePt t="152817" x="7510463" y="2840038"/>
          <p14:tracePt t="152833" x="7545388" y="2776538"/>
          <p14:tracePt t="152850" x="7572375" y="2732088"/>
          <p14:tracePt t="152867" x="7572375" y="2714625"/>
          <p14:tracePt t="152939" x="7572375" y="2705100"/>
          <p14:tracePt t="152971" x="7562850" y="2705100"/>
          <p14:tracePt t="152979" x="7554913" y="2705100"/>
          <p14:tracePt t="152987" x="7545388" y="2705100"/>
          <p14:tracePt t="153307" x="7527925" y="2705100"/>
          <p14:tracePt t="153315" x="7518400" y="2705100"/>
          <p14:tracePt t="153324" x="7491413" y="2705100"/>
          <p14:tracePt t="153339" x="7473950" y="2705100"/>
          <p14:tracePt t="153352" x="7456488" y="2714625"/>
          <p14:tracePt t="153370" x="7429500" y="2724150"/>
          <p14:tracePt t="153385" x="7419975" y="2724150"/>
          <p14:tracePt t="154659" x="7412038" y="2732088"/>
          <p14:tracePt t="154667" x="7412038" y="2751138"/>
          <p14:tracePt t="154678" x="7412038" y="2768600"/>
          <p14:tracePt t="154691" x="7412038" y="2822575"/>
          <p14:tracePt t="154707" x="7412038" y="2867025"/>
          <p14:tracePt t="154724" x="7402513" y="2919413"/>
          <p14:tracePt t="154741" x="7402513" y="3000375"/>
          <p14:tracePt t="154758" x="7402513" y="3081338"/>
          <p14:tracePt t="154774" x="7402513" y="3133725"/>
          <p14:tracePt t="154791" x="7412038" y="3214688"/>
          <p14:tracePt t="154807" x="7429500" y="3276600"/>
          <p14:tracePt t="154826" x="7429500" y="3303588"/>
          <p14:tracePt t="154843" x="7429500" y="3322638"/>
          <p14:tracePt t="154858" x="7429500" y="3330575"/>
          <p14:tracePt t="154891" x="7419975" y="3357563"/>
          <p14:tracePt t="154908" x="7375525" y="3384550"/>
          <p14:tracePt t="154925" x="7296150" y="3402013"/>
          <p14:tracePt t="154941" x="7215188" y="3411538"/>
          <p14:tracePt t="154958" x="7116763" y="3438525"/>
          <p14:tracePt t="154975" x="7072313" y="3455988"/>
          <p14:tracePt t="154992" x="7027863" y="3455988"/>
          <p14:tracePt t="155008" x="7018338" y="3465513"/>
          <p14:tracePt t="155219" x="7010400" y="3465513"/>
          <p14:tracePt t="155227" x="7000875" y="3465513"/>
          <p14:tracePt t="155267" x="6991350" y="3465513"/>
          <p14:tracePt t="155276" x="6991350" y="3446463"/>
          <p14:tracePt t="155283" x="6991350" y="3429000"/>
          <p14:tracePt t="155294" x="6991350" y="3411538"/>
          <p14:tracePt t="155309" x="6991350" y="3357563"/>
          <p14:tracePt t="155326" x="6991350" y="3303588"/>
          <p14:tracePt t="155343" x="6991350" y="3295650"/>
          <p14:tracePt t="155735" x="7000875" y="3286125"/>
          <p14:tracePt t="155767" x="7010400" y="3286125"/>
          <p14:tracePt t="155799" x="7018338" y="3286125"/>
          <p14:tracePt t="155847" x="7027863" y="3286125"/>
          <p14:tracePt t="155855" x="7037388" y="3286125"/>
          <p14:tracePt t="155864" x="7037388" y="3295650"/>
          <p14:tracePt t="155881" x="7045325" y="3303588"/>
          <p14:tracePt t="155895" x="7045325" y="3322638"/>
          <p14:tracePt t="155912" x="7045325" y="3340100"/>
          <p14:tracePt t="157271" x="7062788" y="3348038"/>
          <p14:tracePt t="157279" x="7072313" y="3348038"/>
          <p14:tracePt t="157288" x="7081838" y="3348038"/>
          <p14:tracePt t="157301" x="7108825" y="3348038"/>
          <p14:tracePt t="157318" x="7323138" y="3348038"/>
          <p14:tracePt t="157335" x="7572375" y="3348038"/>
          <p14:tracePt t="157351" x="7831138" y="3348038"/>
          <p14:tracePt t="157368" x="8072438" y="3348038"/>
          <p14:tracePt t="157385" x="8269288" y="3348038"/>
          <p14:tracePt t="157401" x="8313738" y="3348038"/>
          <p14:tracePt t="157418" x="8331200" y="3340100"/>
          <p14:tracePt t="157436" x="8331200" y="3322638"/>
          <p14:tracePt t="157451" x="8304213" y="3295650"/>
          <p14:tracePt t="157471" x="8242300" y="3251200"/>
          <p14:tracePt t="157486" x="8224838" y="3232150"/>
          <p14:tracePt t="157503" x="8153400" y="3197225"/>
          <p14:tracePt t="157519" x="8081963" y="3152775"/>
          <p14:tracePt t="157536" x="7966075" y="3089275"/>
          <p14:tracePt t="157552" x="7796213" y="3000375"/>
          <p14:tracePt t="157569" x="7589838" y="2901950"/>
          <p14:tracePt t="157586" x="7323138" y="2768600"/>
          <p14:tracePt t="157602" x="7116763" y="2643188"/>
          <p14:tracePt t="157619" x="7037388" y="2598738"/>
          <p14:tracePt t="157652" x="7027863" y="2598738"/>
          <p14:tracePt t="157669" x="7010400" y="2598738"/>
          <p14:tracePt t="157687" x="7000875" y="2598738"/>
          <p14:tracePt t="157704" x="6965950" y="2598738"/>
          <p14:tracePt t="157720" x="6946900" y="2598738"/>
          <p14:tracePt t="157738" x="6938963" y="2598738"/>
          <p14:tracePt t="157751" x="6919913" y="2608263"/>
          <p14:tracePt t="157767" x="6902450" y="2616200"/>
          <p14:tracePt t="157784" x="6875463" y="2625725"/>
          <p14:tracePt t="157801" x="6858000" y="2625725"/>
          <p14:tracePt t="157818" x="6848475" y="2633663"/>
          <p14:tracePt t="157835" x="6831013" y="2652713"/>
          <p14:tracePt t="157853" x="6823075" y="2652713"/>
          <p14:tracePt t="157870" x="6804025" y="2670175"/>
          <p14:tracePt t="157887" x="6796088" y="2697163"/>
          <p14:tracePt t="157904" x="6769100" y="2776538"/>
          <p14:tracePt t="157920" x="6751638" y="2847975"/>
          <p14:tracePt t="157938" x="6724650" y="2911475"/>
          <p14:tracePt t="157955" x="6715125" y="2938463"/>
          <p14:tracePt t="157971" x="6715125" y="2955925"/>
          <p14:tracePt t="157988" x="6715125" y="2965450"/>
          <p14:tracePt t="158004" x="6715125" y="2982913"/>
          <p14:tracePt t="158020" x="6715125" y="3000375"/>
          <p14:tracePt t="158037" x="6715125" y="3027363"/>
          <p14:tracePt t="158054" x="6732588" y="3036888"/>
          <p14:tracePt t="158070" x="6759575" y="3044825"/>
          <p14:tracePt t="158077" x="6777038" y="3044825"/>
          <p14:tracePt t="158088" x="6796088" y="3054350"/>
          <p14:tracePt t="158104" x="6840538" y="3054350"/>
          <p14:tracePt t="158123" x="6848475" y="3062288"/>
          <p14:tracePt t="158140" x="6867525" y="3098800"/>
          <p14:tracePt t="158155" x="6938963" y="3179763"/>
          <p14:tracePt t="158171" x="6973888" y="3232150"/>
          <p14:tracePt t="158189" x="7054850" y="3313113"/>
          <p14:tracePt t="158205" x="7108825" y="3367088"/>
          <p14:tracePt t="158221" x="7143750" y="3384550"/>
          <p14:tracePt t="158238" x="7180263" y="3394075"/>
          <p14:tracePt t="158254" x="7224713" y="3402013"/>
          <p14:tracePt t="158271" x="7277100" y="3402013"/>
          <p14:tracePt t="158290" x="7385050" y="3402013"/>
          <p14:tracePt t="158307" x="7626350" y="3402013"/>
          <p14:tracePt t="158323" x="7804150" y="3384550"/>
          <p14:tracePt t="158339" x="7966075" y="3340100"/>
          <p14:tracePt t="158355" x="8081963" y="3268663"/>
          <p14:tracePt t="158373" x="8161338" y="3224213"/>
          <p14:tracePt t="158389" x="8170863" y="3187700"/>
          <p14:tracePt t="158405" x="8170863" y="3152775"/>
          <p14:tracePt t="158422" x="8126413" y="3098800"/>
          <p14:tracePt t="158440" x="8081963" y="3071813"/>
          <p14:tracePt t="158455" x="8027988" y="3054350"/>
          <p14:tracePt t="158472" x="7974013" y="3017838"/>
          <p14:tracePt t="158490" x="7875588" y="2973388"/>
          <p14:tracePt t="158507" x="7796213" y="2946400"/>
          <p14:tracePt t="158523" x="7715250" y="2919413"/>
          <p14:tracePt t="158539" x="7643813" y="2874963"/>
          <p14:tracePt t="158556" x="7589838" y="2857500"/>
          <p14:tracePt t="158573" x="7562850" y="2847975"/>
          <p14:tracePt t="158589" x="7527925" y="2830513"/>
          <p14:tracePt t="158606" x="7466013" y="2803525"/>
          <p14:tracePt t="158623" x="7412038" y="2776538"/>
          <p14:tracePt t="158640" x="7348538" y="2751138"/>
          <p14:tracePt t="158656" x="7259638" y="2714625"/>
          <p14:tracePt t="158675" x="7089775" y="2660650"/>
          <p14:tracePt t="158692" x="6991350" y="2633663"/>
          <p14:tracePt t="158707" x="6867525" y="2616200"/>
          <p14:tracePt t="158724" x="6759575" y="2598738"/>
          <p14:tracePt t="158741" x="6697663" y="2589213"/>
          <p14:tracePt t="158757" x="6653213" y="2589213"/>
          <p14:tracePt t="158773" x="6626225" y="2589213"/>
          <p14:tracePt t="158790" x="6599238" y="2581275"/>
          <p14:tracePt t="158807" x="6589713" y="2571750"/>
          <p14:tracePt t="158824" x="6554788" y="2554288"/>
          <p14:tracePt t="158840" x="6510338" y="2536825"/>
          <p14:tracePt t="158859" x="6429375" y="2482850"/>
          <p14:tracePt t="158875" x="6384925" y="2455863"/>
          <p14:tracePt t="158891" x="6348413" y="2446338"/>
          <p14:tracePt t="158907" x="6340475" y="2446338"/>
          <p14:tracePt t="158924" x="6330950" y="2438400"/>
          <p14:tracePt t="158941" x="6323013" y="2438400"/>
          <p14:tracePt t="158957" x="6313488" y="2438400"/>
          <p14:tracePt t="158974" x="6296025" y="2438400"/>
          <p14:tracePt t="158991" x="6269038" y="2465388"/>
          <p14:tracePt t="159008" x="6251575" y="2517775"/>
          <p14:tracePt t="159024" x="6242050" y="2571750"/>
          <p14:tracePt t="159027" x="6242050" y="2598738"/>
          <p14:tracePt t="159042" x="6242050" y="2660650"/>
          <p14:tracePt t="159059" x="6242050" y="2759075"/>
          <p14:tracePt t="159075" x="6242050" y="2884488"/>
          <p14:tracePt t="159091" x="6259513" y="3000375"/>
          <p14:tracePt t="159108" x="6313488" y="3108325"/>
          <p14:tracePt t="159125" x="6394450" y="3232150"/>
          <p14:tracePt t="159142" x="6456363" y="3322638"/>
          <p14:tracePt t="159158" x="6510338" y="3411538"/>
          <p14:tracePt t="159175" x="6554788" y="3473450"/>
          <p14:tracePt t="159192" x="6589713" y="3500438"/>
          <p14:tracePt t="159209" x="6616700" y="3517900"/>
          <p14:tracePt t="159226" x="6688138" y="3581400"/>
          <p14:tracePt t="159243" x="6759575" y="3616325"/>
          <p14:tracePt t="159259" x="6823075" y="3643313"/>
          <p14:tracePt t="159276" x="6884988" y="3652838"/>
          <p14:tracePt t="159293" x="6973888" y="3679825"/>
          <p14:tracePt t="159309" x="7062788" y="3697288"/>
          <p14:tracePt t="159325" x="7116763" y="3705225"/>
          <p14:tracePt t="159343" x="7170738" y="3705225"/>
          <p14:tracePt t="159359" x="7232650" y="3697288"/>
          <p14:tracePt t="159376" x="7304088" y="3660775"/>
          <p14:tracePt t="159394" x="7429500" y="3562350"/>
          <p14:tracePt t="159410" x="7527925" y="3500438"/>
          <p14:tracePt t="159427" x="7589838" y="3455988"/>
          <p14:tracePt t="159445" x="7670800" y="3402013"/>
          <p14:tracePt t="159460" x="7759700" y="3348038"/>
          <p14:tracePt t="159476" x="7840663" y="3286125"/>
          <p14:tracePt t="159493" x="7912100" y="3241675"/>
          <p14:tracePt t="159510" x="7966075" y="3187700"/>
          <p14:tracePt t="159526" x="8001000" y="3133725"/>
          <p14:tracePt t="159544" x="8018463" y="3089275"/>
          <p14:tracePt t="159560" x="8018463" y="3036888"/>
          <p14:tracePt t="159565" x="8018463" y="3009900"/>
          <p14:tracePt t="159576" x="8018463" y="2990850"/>
          <p14:tracePt t="159594" x="8018463" y="2928938"/>
          <p14:tracePt t="159612" x="7991475" y="2894013"/>
          <p14:tracePt t="159628" x="7966075" y="2867025"/>
          <p14:tracePt t="159644" x="7947025" y="2840038"/>
          <p14:tracePt t="159660" x="7920038" y="2822575"/>
          <p14:tracePt t="159677" x="7875588" y="2795588"/>
          <p14:tracePt t="159694" x="7858125" y="2776538"/>
          <p14:tracePt t="159710" x="7804150" y="2768600"/>
          <p14:tracePt t="159727" x="7732713" y="2732088"/>
          <p14:tracePt t="159746" x="7616825" y="2714625"/>
          <p14:tracePt t="159763" x="7537450" y="2679700"/>
          <p14:tracePt t="159779" x="7466013" y="2660650"/>
          <p14:tracePt t="159795" x="7394575" y="2633663"/>
          <p14:tracePt t="159811" x="7340600" y="2616200"/>
          <p14:tracePt t="159828" x="7286625" y="2598738"/>
          <p14:tracePt t="159845" x="7232650" y="2589213"/>
          <p14:tracePt t="159861" x="7188200" y="2589213"/>
          <p14:tracePt t="159878" x="7161213" y="2589213"/>
          <p14:tracePt t="159894" x="7143750" y="2589213"/>
          <p14:tracePt t="159911" x="7116763" y="2589213"/>
          <p14:tracePt t="159928" x="7108825" y="2589213"/>
          <p14:tracePt t="159946" x="7072313" y="2589213"/>
          <p14:tracePt t="159962" x="7037388" y="2608263"/>
          <p14:tracePt t="159979" x="7000875" y="2643188"/>
          <p14:tracePt t="159995" x="6973888" y="2670175"/>
          <p14:tracePt t="160012" x="6956425" y="2697163"/>
          <p14:tracePt t="160028" x="6929438" y="2741613"/>
          <p14:tracePt t="160045" x="6929438" y="2751138"/>
          <p14:tracePt t="160062" x="6911975" y="2786063"/>
          <p14:tracePt t="160068" x="6911975" y="2803525"/>
          <p14:tracePt t="160078" x="6894513" y="2830513"/>
          <p14:tracePt t="160095" x="6884988" y="2867025"/>
          <p14:tracePt t="160112" x="6884988" y="2884488"/>
          <p14:tracePt t="160130" x="6858000" y="2955925"/>
          <p14:tracePt t="160147" x="6858000" y="2973388"/>
          <p14:tracePt t="160179" x="6858000" y="2982913"/>
          <p14:tracePt t="160396" x="6840538" y="2990850"/>
          <p14:tracePt t="160403" x="6831013" y="3000375"/>
          <p14:tracePt t="160419" x="6823075" y="3000375"/>
          <p14:tracePt t="160430" x="6813550" y="3000375"/>
          <p14:tracePt t="160448" x="6804025" y="3009900"/>
          <p14:tracePt t="160723" x="6796088" y="3044825"/>
          <p14:tracePt t="160739" x="6796088" y="3081338"/>
          <p14:tracePt t="160749" x="6796088" y="3108325"/>
          <p14:tracePt t="160765" x="6804025" y="3170238"/>
          <p14:tracePt t="160781" x="6823075" y="3276600"/>
          <p14:tracePt t="160798" x="6831013" y="3375025"/>
          <p14:tracePt t="160815" x="6831013" y="3446463"/>
          <p14:tracePt t="160832" x="6831013" y="3509963"/>
          <p14:tracePt t="160850" x="6831013" y="3589338"/>
          <p14:tracePt t="160865" x="6831013" y="3616325"/>
          <p14:tracePt t="160881" x="6831013" y="3625850"/>
          <p14:tracePt t="160899" x="6831013" y="3633788"/>
          <p14:tracePt t="160967" x="6831013" y="3643313"/>
          <p14:tracePt t="161015" x="6831013" y="3652838"/>
          <p14:tracePt t="161032" x="6831013" y="3660775"/>
          <p14:tracePt t="161039" x="6831013" y="3679825"/>
          <p14:tracePt t="161049" x="6831013" y="3687763"/>
          <p14:tracePt t="161066" x="6831013" y="3705225"/>
          <p14:tracePt t="161083" x="6831013" y="3714750"/>
          <p14:tracePt t="161089" x="6831013" y="3724275"/>
          <p14:tracePt t="161336" x="6831013" y="3732213"/>
          <p14:tracePt t="162848" x="6823075" y="3732213"/>
          <p14:tracePt t="162879" x="6831013" y="3741738"/>
          <p14:tracePt t="162904" x="6840538" y="3741738"/>
          <p14:tracePt t="163587" x="6858000" y="3741738"/>
          <p14:tracePt t="163622" x="6867525" y="3741738"/>
          <p14:tracePt t="163699" x="6884988" y="3741738"/>
          <p14:tracePt t="163715" x="6894513" y="3741738"/>
          <p14:tracePt t="163731" x="6902450" y="3741738"/>
          <p14:tracePt t="163739" x="6911975" y="3741738"/>
          <p14:tracePt t="163747" x="6929438" y="3741738"/>
          <p14:tracePt t="163763" x="6938963" y="3741738"/>
          <p14:tracePt t="163787" x="6946900" y="3741738"/>
          <p14:tracePt t="163843" x="6965950" y="3741738"/>
          <p14:tracePt t="163860" x="6973888" y="3741738"/>
          <p14:tracePt t="163867" x="6983413" y="3741738"/>
          <p14:tracePt t="163878" x="6991350" y="3741738"/>
          <p14:tracePt t="163894" x="7037388" y="3741738"/>
          <p14:tracePt t="163910" x="7062788" y="3741738"/>
          <p14:tracePt t="163927" x="7099300" y="3741738"/>
          <p14:tracePt t="163944" x="7143750" y="3741738"/>
          <p14:tracePt t="163961" x="7188200" y="3741738"/>
          <p14:tracePt t="163963" x="7215188" y="3741738"/>
          <p14:tracePt t="163978" x="7251700" y="3741738"/>
          <p14:tracePt t="164163" x="7259638" y="3741738"/>
          <p14:tracePt t="164171" x="7269163" y="3741738"/>
          <p14:tracePt t="164181" x="7277100" y="3741738"/>
          <p14:tracePt t="164195" x="7296150" y="3741738"/>
          <p14:tracePt t="164212" x="7323138" y="3741738"/>
          <p14:tracePt t="164228" x="7358063" y="3741738"/>
          <p14:tracePt t="164245" x="7412038" y="3741738"/>
          <p14:tracePt t="164262" x="7466013" y="3741738"/>
          <p14:tracePt t="164279" x="7518400" y="3741738"/>
          <p14:tracePt t="164294" x="7572375" y="3741738"/>
          <p14:tracePt t="164310" x="7608888" y="3741738"/>
          <p14:tracePt t="164327" x="7643813" y="3741738"/>
          <p14:tracePt t="164346" x="7697788" y="3741738"/>
          <p14:tracePt t="164363" x="7715250" y="3741738"/>
          <p14:tracePt t="164587" x="7705725" y="3751263"/>
          <p14:tracePt t="164603" x="7697788" y="3751263"/>
          <p14:tracePt t="164611" x="7688263" y="3751263"/>
          <p14:tracePt t="164619" x="7661275" y="3751263"/>
          <p14:tracePt t="164630" x="7643813" y="3751263"/>
          <p14:tracePt t="164647" x="7608888" y="3751263"/>
          <p14:tracePt t="164663" x="7589838" y="3751263"/>
          <p14:tracePt t="164680" x="7581900" y="3751263"/>
          <p14:tracePt t="164756" x="7572375" y="3751263"/>
          <p14:tracePt t="164763" x="7562850" y="3751263"/>
          <p14:tracePt t="164884" x="7554913" y="3768725"/>
          <p14:tracePt t="164915" x="7545388" y="3776663"/>
          <p14:tracePt t="164963" x="7537450" y="3776663"/>
          <p14:tracePt t="164995" x="7527925" y="3776663"/>
          <p14:tracePt t="165012" x="7518400" y="3776663"/>
          <p14:tracePt t="165019" x="7500938" y="3776663"/>
          <p14:tracePt t="165043" x="7491413" y="3776663"/>
          <p14:tracePt t="165059" x="7473950" y="3776663"/>
          <p14:tracePt t="165075" x="7466013" y="3776663"/>
          <p14:tracePt t="165085" x="7456488" y="3776663"/>
          <p14:tracePt t="165099" x="7439025" y="3786188"/>
          <p14:tracePt t="165115" x="7419975" y="3786188"/>
          <p14:tracePt t="165155" x="7412038" y="3786188"/>
          <p14:tracePt t="165166" x="7394575" y="3786188"/>
          <p14:tracePt t="165182" x="7375525" y="3786188"/>
          <p14:tracePt t="165199" x="7340600" y="3786188"/>
          <p14:tracePt t="165216" x="7296150" y="3786188"/>
          <p14:tracePt t="165233" x="7259638" y="3776663"/>
          <p14:tracePt t="165234" x="7232650" y="3768725"/>
          <p14:tracePt t="165250" x="7215188" y="3768725"/>
          <p14:tracePt t="165266" x="7205663" y="3768725"/>
          <p14:tracePt t="165300" x="7197725" y="3768725"/>
          <p14:tracePt t="165307" x="7188200" y="3768725"/>
          <p14:tracePt t="165323" x="7180263" y="3768725"/>
          <p14:tracePt t="165334" x="7170738" y="3768725"/>
          <p14:tracePt t="165350" x="7161213" y="3768725"/>
          <p14:tracePt t="165366" x="7134225" y="3759200"/>
          <p14:tracePt t="165383" x="7116763" y="3759200"/>
          <p14:tracePt t="165400" x="7099300" y="3751263"/>
          <p14:tracePt t="165416" x="7072313" y="3751263"/>
          <p14:tracePt t="165434" x="7027863" y="3732213"/>
          <p14:tracePt t="165451" x="7010400" y="3732213"/>
          <p14:tracePt t="165467" x="6991350" y="3732213"/>
          <p14:tracePt t="165483" x="6973888" y="3724275"/>
          <p14:tracePt t="165500" x="6946900" y="3714750"/>
          <p14:tracePt t="165517" x="6938963" y="3714750"/>
          <p14:tracePt t="165534" x="6919913" y="3705225"/>
          <p14:tracePt t="165550" x="6902450" y="3705225"/>
          <p14:tracePt t="165567" x="6884988" y="3697288"/>
          <p14:tracePt t="165584" x="6875463" y="3697288"/>
          <p14:tracePt t="165600" x="6848475" y="3697288"/>
          <p14:tracePt t="165731" x="6858000" y="3697288"/>
          <p14:tracePt t="165739" x="6884988" y="3697288"/>
          <p14:tracePt t="165751" x="6911975" y="3697288"/>
          <p14:tracePt t="165768" x="6973888" y="3697288"/>
          <p14:tracePt t="165783" x="7037388" y="3697288"/>
          <p14:tracePt t="165800" x="7089775" y="3697288"/>
          <p14:tracePt t="165817" x="7161213" y="3697288"/>
          <p14:tracePt t="165834" x="7205663" y="3697288"/>
          <p14:tracePt t="165850" x="7251700" y="3697288"/>
          <p14:tracePt t="165867" x="7269163" y="3705225"/>
          <p14:tracePt t="165883" x="7286625" y="3705225"/>
          <p14:tracePt t="165900" x="7304088" y="3714750"/>
          <p14:tracePt t="165918" x="7331075" y="3714750"/>
          <p14:tracePt t="165935" x="7340600" y="3714750"/>
          <p14:tracePt t="165952" x="7358063" y="3714750"/>
          <p14:tracePt t="165969" x="7367588" y="3714750"/>
          <p14:tracePt t="165985" x="7375525" y="3714750"/>
          <p14:tracePt t="166020" x="7394575" y="3714750"/>
          <p14:tracePt t="166036" x="7402513" y="3724275"/>
          <p14:tracePt t="166052" x="7412038" y="3724275"/>
          <p14:tracePt t="166059" x="7419975" y="3732213"/>
          <p14:tracePt t="166069" x="7429500" y="3732213"/>
          <p14:tracePt t="166086" x="7456488" y="3732213"/>
          <p14:tracePt t="166103" x="7491413" y="3732213"/>
          <p14:tracePt t="166119" x="7518400" y="3732213"/>
          <p14:tracePt t="166136" x="7554913" y="3741738"/>
          <p14:tracePt t="166142" x="7581900" y="3741738"/>
          <p14:tracePt t="166154" x="7626350" y="3751263"/>
          <p14:tracePt t="166169" x="7653338" y="3751263"/>
          <p14:tracePt t="166186" x="7705725" y="3751263"/>
          <p14:tracePt t="166203" x="7751763" y="3759200"/>
          <p14:tracePt t="166220" x="7786688" y="3759200"/>
          <p14:tracePt t="166236" x="7813675" y="3759200"/>
          <p14:tracePt t="166254" x="7848600" y="3759200"/>
          <p14:tracePt t="166271" x="7894638" y="3759200"/>
          <p14:tracePt t="166287" x="7939088" y="3759200"/>
          <p14:tracePt t="166304" x="8010525" y="3759200"/>
          <p14:tracePt t="166320" x="8089900" y="3759200"/>
          <p14:tracePt t="166337" x="8170863" y="3759200"/>
          <p14:tracePt t="166354" x="8232775" y="3759200"/>
          <p14:tracePt t="166370" x="8277225" y="3759200"/>
          <p14:tracePt t="166387" x="8323263" y="3768725"/>
          <p14:tracePt t="166404" x="8348663" y="3768725"/>
          <p14:tracePt t="166422" x="8429625" y="3776663"/>
          <p14:tracePt t="166438" x="8510588" y="3786188"/>
          <p14:tracePt t="166455" x="8582025" y="3795713"/>
          <p14:tracePt t="166471" x="8634413" y="3795713"/>
          <p14:tracePt t="166487" x="8661400" y="3795713"/>
          <p14:tracePt t="166504" x="8688388" y="3813175"/>
          <p14:tracePt t="166521" x="8724900" y="3813175"/>
          <p14:tracePt t="166538" x="8769350" y="3813175"/>
          <p14:tracePt t="166554" x="8813800" y="3813175"/>
          <p14:tracePt t="166571" x="8858250" y="3813175"/>
          <p14:tracePt t="166588" x="8894763" y="3813175"/>
          <p14:tracePt t="166604" x="8929688" y="3813175"/>
          <p14:tracePt t="166607" x="8947150" y="3813175"/>
          <p14:tracePt t="166622" x="8983663" y="3813175"/>
          <p14:tracePt t="166639" x="9018588" y="3813175"/>
          <p14:tracePt t="166655" x="9072563" y="3813175"/>
          <p14:tracePt t="166672" x="9134475" y="3822700"/>
          <p14:tracePt t="166688" x="9205913" y="3822700"/>
          <p14:tracePt t="166705" x="9259888" y="3822700"/>
          <p14:tracePt t="166722" x="9286875" y="3822700"/>
          <p14:tracePt t="166738" x="9304338" y="3822700"/>
          <p14:tracePt t="166755" x="9313863" y="3822700"/>
          <p14:tracePt t="166999" x="9296400" y="3822700"/>
          <p14:tracePt t="167007" x="9269413" y="3822700"/>
          <p14:tracePt t="167023" x="9205913" y="3822700"/>
          <p14:tracePt t="167040" x="9109075" y="3822700"/>
          <p14:tracePt t="167056" x="9045575" y="3822700"/>
          <p14:tracePt t="167074" x="8947150" y="3822700"/>
          <p14:tracePt t="167090" x="8823325" y="3803650"/>
          <p14:tracePt t="167106" x="8680450" y="3795713"/>
          <p14:tracePt t="167124" x="8562975" y="3786188"/>
          <p14:tracePt t="167140" x="8447088" y="3786188"/>
          <p14:tracePt t="167159" x="8313738" y="3776663"/>
          <p14:tracePt t="167175" x="8242300" y="3768725"/>
          <p14:tracePt t="167191" x="8170863" y="3768725"/>
          <p14:tracePt t="167207" x="8108950" y="3768725"/>
          <p14:tracePt t="167224" x="8037513" y="3768725"/>
          <p14:tracePt t="167240" x="7983538" y="3768725"/>
          <p14:tracePt t="167258" x="7929563" y="3768725"/>
          <p14:tracePt t="167274" x="7885113" y="3768725"/>
          <p14:tracePt t="167291" x="7848600" y="3759200"/>
          <p14:tracePt t="167307" x="7804150" y="3759200"/>
          <p14:tracePt t="167327" x="7715250" y="3741738"/>
          <p14:tracePt t="167342" x="7688263" y="3741738"/>
          <p14:tracePt t="167359" x="7589838" y="3741738"/>
          <p14:tracePt t="167375" x="7537450" y="3732213"/>
          <p14:tracePt t="167391" x="7483475" y="3732213"/>
          <p14:tracePt t="167408" x="7439025" y="3724275"/>
          <p14:tracePt t="167425" x="7402513" y="3724275"/>
          <p14:tracePt t="167441" x="7348538" y="3714750"/>
          <p14:tracePt t="167458" x="7323138" y="3714750"/>
          <p14:tracePt t="167475" x="7277100" y="3714750"/>
          <p14:tracePt t="167491" x="7259638" y="3714750"/>
          <p14:tracePt t="167509" x="7242175" y="3714750"/>
          <p14:tracePt t="167526" x="7224713" y="3714750"/>
          <p14:tracePt t="167542" x="7224713" y="3705225"/>
          <p14:tracePt t="167559" x="7197725" y="3697288"/>
          <p14:tracePt t="167575" x="7180263" y="3697288"/>
          <p14:tracePt t="167592" x="7161213" y="3697288"/>
          <p14:tracePt t="167609" x="7143750" y="3697288"/>
          <p14:tracePt t="167625" x="7126288" y="3697288"/>
          <p14:tracePt t="167642" x="7116763" y="3697288"/>
          <p14:tracePt t="167648" x="7108825" y="3697288"/>
          <p14:tracePt t="167659" x="7099300" y="3697288"/>
          <p14:tracePt t="167676" x="7089775" y="3697288"/>
          <p14:tracePt t="167696" x="7081838" y="3697288"/>
          <p14:tracePt t="167710" x="7062788" y="3697288"/>
          <p14:tracePt t="167727" x="7037388" y="3697288"/>
          <p14:tracePt t="167744" x="7027863" y="3697288"/>
          <p14:tracePt t="167760" x="7018338" y="3697288"/>
          <p14:tracePt t="167776" x="7000875" y="3697288"/>
          <p14:tracePt t="167794" x="6983413" y="3697288"/>
          <p14:tracePt t="167809" x="6973888" y="3697288"/>
          <p14:tracePt t="167911" x="6991350" y="3697288"/>
          <p14:tracePt t="167919" x="7000875" y="3697288"/>
          <p14:tracePt t="167929" x="7018338" y="3705225"/>
          <p14:tracePt t="167943" x="7089775" y="3714750"/>
          <p14:tracePt t="167960" x="7153275" y="3714750"/>
          <p14:tracePt t="167977" x="7224713" y="3732213"/>
          <p14:tracePt t="167994" x="7313613" y="3732213"/>
          <p14:tracePt t="168010" x="7412038" y="3751263"/>
          <p14:tracePt t="168027" x="7510463" y="3751263"/>
          <p14:tracePt t="168043" x="7616825" y="3768725"/>
          <p14:tracePt t="168060" x="7742238" y="3776663"/>
          <p14:tracePt t="168078" x="7920038" y="3786188"/>
          <p14:tracePt t="168095" x="8037513" y="3803650"/>
          <p14:tracePt t="168111" x="8126413" y="3813175"/>
          <p14:tracePt t="168127" x="8197850" y="3813175"/>
          <p14:tracePt t="168144" x="8251825" y="3813175"/>
          <p14:tracePt t="168151" x="8269288" y="3813175"/>
          <p14:tracePt t="168161" x="8286750" y="3813175"/>
          <p14:tracePt t="168178" x="8323263" y="3813175"/>
          <p14:tracePt t="168195" x="8340725" y="3813175"/>
          <p14:tracePt t="168211" x="8348663" y="3813175"/>
          <p14:tracePt t="168228" x="8358188" y="3813175"/>
          <p14:tracePt t="168244" x="8394700" y="3813175"/>
          <p14:tracePt t="168263" x="8429625" y="3822700"/>
          <p14:tracePt t="168279" x="8456613" y="3822700"/>
          <p14:tracePt t="168296" x="8483600" y="3822700"/>
          <p14:tracePt t="168311" x="8501063" y="3830638"/>
          <p14:tracePt t="168328" x="8510588" y="3840163"/>
          <p14:tracePt t="168345" x="8537575" y="3848100"/>
          <p14:tracePt t="168362" x="8572500" y="3848100"/>
          <p14:tracePt t="168378" x="8634413" y="3867150"/>
          <p14:tracePt t="168396" x="8697913" y="3867150"/>
          <p14:tracePt t="168412" x="8777288" y="3867150"/>
          <p14:tracePt t="168414" x="8831263" y="3867150"/>
          <p14:tracePt t="168428" x="8867775" y="3867150"/>
          <p14:tracePt t="168447" x="8956675" y="3867150"/>
          <p14:tracePt t="168464" x="8991600" y="3867150"/>
          <p14:tracePt t="168479" x="9018588" y="3867150"/>
          <p14:tracePt t="168496" x="9037638" y="3867150"/>
          <p14:tracePt t="169387" x="9045575" y="3867150"/>
          <p14:tracePt t="169419" x="9018588" y="3867150"/>
          <p14:tracePt t="169427" x="8991600" y="3875088"/>
          <p14:tracePt t="169436" x="8983663" y="3875088"/>
          <p14:tracePt t="169451" x="8956675" y="3875088"/>
          <p14:tracePt t="169466" x="8947150" y="3875088"/>
          <p14:tracePt t="169501" x="8939213" y="3875088"/>
          <p14:tracePt t="169517" x="8920163" y="3875088"/>
          <p14:tracePt t="169533" x="8875713" y="3875088"/>
          <p14:tracePt t="169550" x="8848725" y="3875088"/>
          <p14:tracePt t="169566" x="8813800" y="3875088"/>
          <p14:tracePt t="169583" x="8759825" y="3875088"/>
          <p14:tracePt t="169600" x="8705850" y="3875088"/>
          <p14:tracePt t="169617" x="8653463" y="3875088"/>
          <p14:tracePt t="169634" x="8582025" y="3875088"/>
          <p14:tracePt t="169651" x="8528050" y="3875088"/>
          <p14:tracePt t="169667" x="8466138" y="3894138"/>
          <p14:tracePt t="169684" x="8402638" y="3911600"/>
          <p14:tracePt t="169701" x="8348663" y="3919538"/>
          <p14:tracePt t="169717" x="8296275" y="3919538"/>
          <p14:tracePt t="169734" x="8242300" y="3919538"/>
          <p14:tracePt t="169751" x="8180388" y="3919538"/>
          <p14:tracePt t="169767" x="8134350" y="3919538"/>
          <p14:tracePt t="169786" x="8072438" y="3919538"/>
          <p14:tracePt t="169802" x="7983538" y="3919538"/>
          <p14:tracePt t="169818" x="7929563" y="3919538"/>
          <p14:tracePt t="169835" x="7875588" y="3919538"/>
          <p14:tracePt t="169851" x="7823200" y="3919538"/>
          <p14:tracePt t="169868" x="7769225" y="3919538"/>
          <p14:tracePt t="169884" x="7715250" y="3919538"/>
          <p14:tracePt t="169901" x="7670800" y="3919538"/>
          <p14:tracePt t="169918" x="7626350" y="3919538"/>
          <p14:tracePt t="169934" x="7599363" y="3919538"/>
          <p14:tracePt t="169951" x="7562850" y="3919538"/>
          <p14:tracePt t="169968" x="7554913" y="3919538"/>
          <p14:tracePt t="169985" x="7510463" y="3929063"/>
          <p14:tracePt t="169986" x="7491413" y="3929063"/>
          <p14:tracePt t="170003" x="7466013" y="3929063"/>
          <p14:tracePt t="170019" x="7429500" y="3929063"/>
          <p14:tracePt t="170035" x="7412038" y="3929063"/>
          <p14:tracePt t="170052" x="7402513" y="3929063"/>
          <p14:tracePt t="170085" x="7385050" y="3929063"/>
          <p14:tracePt t="170103" x="7358063" y="3938588"/>
          <p14:tracePt t="170118" x="7348538" y="3938588"/>
          <p14:tracePt t="170135" x="7331075" y="3938588"/>
          <p14:tracePt t="170154" x="7313613" y="3938588"/>
          <p14:tracePt t="170169" x="7304088" y="3938588"/>
          <p14:tracePt t="170174" x="7296150" y="3938588"/>
          <p14:tracePt t="170188" x="7286625" y="3938588"/>
          <p14:tracePt t="170204" x="7259638" y="3938588"/>
          <p14:tracePt t="170219" x="7251700" y="3938588"/>
          <p14:tracePt t="170236" x="7232650" y="3938588"/>
          <p14:tracePt t="170253" x="7215188" y="3938588"/>
          <p14:tracePt t="170269" x="7205663" y="3938588"/>
          <p14:tracePt t="170287" x="7197725" y="3938588"/>
          <p14:tracePt t="170303" x="7188200" y="3938588"/>
          <p14:tracePt t="170336" x="7180263" y="3938588"/>
          <p14:tracePt t="170354" x="7153275" y="3946525"/>
          <p14:tracePt t="170371" x="7126288" y="3956050"/>
          <p14:tracePt t="170387" x="7108825" y="3956050"/>
          <p14:tracePt t="170404" x="7099300" y="3956050"/>
          <p14:tracePt t="170420" x="7089775" y="3956050"/>
          <p14:tracePt t="170436" x="7081838" y="3965575"/>
          <p14:tracePt t="170507" x="7089775" y="3973513"/>
          <p14:tracePt t="170515" x="7108825" y="3973513"/>
          <p14:tracePt t="170523" x="7126288" y="3983038"/>
          <p14:tracePt t="170537" x="7153275" y="3983038"/>
          <p14:tracePt t="170555" x="7251700" y="3990975"/>
          <p14:tracePt t="170571" x="7340600" y="3990975"/>
          <p14:tracePt t="170587" x="7446963" y="3990975"/>
          <p14:tracePt t="170605" x="7599363" y="3990975"/>
          <p14:tracePt t="170620" x="7796213" y="3990975"/>
          <p14:tracePt t="170637" x="8001000" y="3990975"/>
          <p14:tracePt t="170654" x="8205788" y="3990975"/>
          <p14:tracePt t="170660" x="8286750" y="3990975"/>
          <p14:tracePt t="170670" x="8358188" y="3990975"/>
          <p14:tracePt t="170688" x="8447088" y="3990975"/>
          <p14:tracePt t="170706" x="8474075" y="3990975"/>
          <p14:tracePt t="170722" x="8510588" y="3990975"/>
          <p14:tracePt t="170739" x="8537575" y="3990975"/>
          <p14:tracePt t="170755" x="8555038" y="3990975"/>
          <p14:tracePt t="170772" x="8589963" y="3990975"/>
          <p14:tracePt t="170788" x="8609013" y="3990975"/>
          <p14:tracePt t="170827" x="8616950" y="3990975"/>
          <p14:tracePt t="170852" x="8609013" y="3990975"/>
          <p14:tracePt t="170859" x="8572500" y="3990975"/>
          <p14:tracePt t="170871" x="8510588" y="3983038"/>
          <p14:tracePt t="170888" x="8340725" y="3965575"/>
          <p14:tracePt t="170907" x="8027988" y="3938588"/>
          <p14:tracePt t="170923" x="7823200" y="3902075"/>
          <p14:tracePt t="170939" x="7670800" y="3875088"/>
          <p14:tracePt t="170956" x="7562850" y="3848100"/>
          <p14:tracePt t="170972" x="7500938" y="3840163"/>
          <p14:tracePt t="170989" x="7491413" y="3840163"/>
          <p14:tracePt t="171023" x="7491413" y="3830638"/>
          <p14:tracePt t="171059" x="7510463" y="3830638"/>
          <p14:tracePt t="171067" x="7518400" y="3830638"/>
          <p14:tracePt t="171076" x="7527925" y="3830638"/>
          <p14:tracePt t="171090" x="7554913" y="3830638"/>
          <p14:tracePt t="171107" x="7572375" y="3830638"/>
          <p14:tracePt t="171163" x="7537450" y="3822700"/>
          <p14:tracePt t="171172" x="7500938" y="3822700"/>
          <p14:tracePt t="171179" x="7473950" y="3822700"/>
          <p14:tracePt t="171190" x="7456488" y="3813175"/>
          <p14:tracePt t="171207" x="7439025" y="3813175"/>
          <p14:tracePt t="171276" x="7456488" y="3813175"/>
          <p14:tracePt t="171283" x="7473950" y="3813175"/>
          <p14:tracePt t="171293" x="7500938" y="3813175"/>
          <p14:tracePt t="171307" x="7537450" y="3813175"/>
          <p14:tracePt t="171324" x="7599363" y="3813175"/>
          <p14:tracePt t="171340" x="7705725" y="3813175"/>
          <p14:tracePt t="171357" x="7804150" y="3813175"/>
          <p14:tracePt t="171374" x="7823200" y="3813175"/>
          <p14:tracePt t="171390" x="7840663" y="3803650"/>
          <p14:tracePt t="171408" x="7831138" y="3795713"/>
          <p14:tracePt t="171424" x="7769225" y="3786188"/>
          <p14:tracePt t="171440" x="7653338" y="3768725"/>
          <p14:tracePt t="171443" x="7572375" y="3759200"/>
          <p14:tracePt t="171459" x="7419975" y="3751263"/>
          <p14:tracePt t="171475" x="7313613" y="3751263"/>
          <p14:tracePt t="171491" x="7296150" y="3751263"/>
          <p14:tracePt t="171525" x="7304088" y="3751263"/>
          <p14:tracePt t="171541" x="7331075" y="3751263"/>
          <p14:tracePt t="171558" x="7375525" y="3751263"/>
          <p14:tracePt t="171574" x="7446963" y="3751263"/>
          <p14:tracePt t="171591" x="7581900" y="3732213"/>
          <p14:tracePt t="171608" x="7769225" y="3705225"/>
          <p14:tracePt t="171626" x="8081963" y="3705225"/>
          <p14:tracePt t="171643" x="8296275" y="3697288"/>
          <p14:tracePt t="171659" x="8491538" y="3697288"/>
          <p14:tracePt t="171675" x="8643938" y="3687763"/>
          <p14:tracePt t="171691" x="8751888" y="3687763"/>
          <p14:tracePt t="171708" x="8804275" y="3687763"/>
          <p14:tracePt t="171725" x="8840788" y="3687763"/>
          <p14:tracePt t="171742" x="8858250" y="3687763"/>
          <p14:tracePt t="171788" x="8867775" y="3687763"/>
          <p14:tracePt t="171796" x="8875713" y="3687763"/>
          <p14:tracePt t="171809" x="8885238" y="3679825"/>
          <p14:tracePt t="171827" x="8956675" y="3670300"/>
          <p14:tracePt t="171843" x="9018588" y="3670300"/>
          <p14:tracePt t="171859" x="9090025" y="3670300"/>
          <p14:tracePt t="171876" x="9144000" y="3670300"/>
          <p14:tracePt t="171892" x="9197975" y="3670300"/>
          <p14:tracePt t="171909" x="9232900" y="3670300"/>
          <p14:tracePt t="171926" x="9269413" y="3660775"/>
          <p14:tracePt t="171943" x="9296400" y="3652838"/>
          <p14:tracePt t="171959" x="9340850" y="3643313"/>
          <p14:tracePt t="171976" x="9358313" y="3643313"/>
          <p14:tracePt t="171993" x="9375775" y="3633788"/>
          <p14:tracePt t="171995" x="9385300" y="3633788"/>
          <p14:tracePt t="172010" x="9394825" y="3633788"/>
          <p14:tracePt t="172027" x="9402763" y="3625850"/>
          <p14:tracePt t="172046" x="9412288" y="3625850"/>
          <p14:tracePt t="172575" x="9420225" y="3625850"/>
          <p14:tracePt t="172591" x="9429750" y="3625850"/>
          <p14:tracePt t="172607" x="9439275" y="3625850"/>
          <p14:tracePt t="172623" x="9447213" y="3633788"/>
          <p14:tracePt t="172632" x="9447213" y="3643313"/>
          <p14:tracePt t="172704" x="9456738" y="3643313"/>
          <p14:tracePt t="172736" x="9456738" y="3652838"/>
          <p14:tracePt t="172751" x="9439275" y="3660775"/>
          <p14:tracePt t="172759" x="9412288" y="3660775"/>
          <p14:tracePt t="172767" x="9375775" y="3660775"/>
          <p14:tracePt t="172779" x="9348788" y="3660775"/>
          <p14:tracePt t="172796" x="9296400" y="3660775"/>
          <p14:tracePt t="172814" x="9045575" y="3660775"/>
          <p14:tracePt t="172830" x="8813800" y="3643313"/>
          <p14:tracePt t="172847" x="8528050" y="3625850"/>
          <p14:tracePt t="172863" x="8170863" y="3589338"/>
          <p14:tracePt t="172880" x="7769225" y="3562350"/>
          <p14:tracePt t="172896" x="7429500" y="3562350"/>
          <p14:tracePt t="172914" x="7161213" y="3562350"/>
          <p14:tracePt t="172930" x="7010400" y="3562350"/>
          <p14:tracePt t="172946" x="6991350" y="3562350"/>
          <p14:tracePt t="172963" x="6973888" y="3562350"/>
          <p14:tracePt t="172980" x="6956425" y="3571875"/>
          <p14:tracePt t="172996" x="6938963" y="3571875"/>
          <p14:tracePt t="172999" x="6911975" y="3571875"/>
          <p14:tracePt t="173015" x="6884988" y="3581400"/>
          <p14:tracePt t="173031" x="6840538" y="3581400"/>
          <p14:tracePt t="173047" x="6823075" y="3581400"/>
          <p14:tracePt t="173064" x="6804025" y="3581400"/>
          <p14:tracePt t="173080" x="6786563" y="3581400"/>
          <p14:tracePt t="173097" x="6742113" y="3581400"/>
          <p14:tracePt t="173114" x="6705600" y="3581400"/>
          <p14:tracePt t="173130" x="6661150" y="3581400"/>
          <p14:tracePt t="173147" x="6626225" y="3581400"/>
          <p14:tracePt t="173164" x="6616700" y="3581400"/>
          <p14:tracePt t="173231" x="6599238" y="3589338"/>
          <p14:tracePt t="173239" x="6581775" y="3589338"/>
          <p14:tracePt t="173249" x="6562725" y="3589338"/>
          <p14:tracePt t="173265" x="6554788" y="3608388"/>
          <p14:tracePt t="173281" x="6545263" y="3608388"/>
          <p14:tracePt t="173375" x="6545263" y="3616325"/>
          <p14:tracePt t="173391" x="6545263" y="3625850"/>
          <p14:tracePt t="173401" x="6545263" y="3633788"/>
          <p14:tracePt t="173415" x="6554788" y="3652838"/>
          <p14:tracePt t="173432" x="6599238" y="3679825"/>
          <p14:tracePt t="173448" x="6670675" y="3705225"/>
          <p14:tracePt t="173465" x="6751638" y="3741738"/>
          <p14:tracePt t="173482" x="6840538" y="3759200"/>
          <p14:tracePt t="173499" x="6946900" y="3776663"/>
          <p14:tracePt t="173516" x="7037388" y="3776663"/>
          <p14:tracePt t="173532" x="7089775" y="3776663"/>
          <p14:tracePt t="173549" x="7108825" y="3776663"/>
          <p14:tracePt t="173567" x="7126288" y="3776663"/>
          <p14:tracePt t="173583" x="7161213" y="3776663"/>
          <p14:tracePt t="173599" x="7205663" y="3776663"/>
          <p14:tracePt t="173617" x="7269163" y="3776663"/>
          <p14:tracePt t="173633" x="7323138" y="3776663"/>
          <p14:tracePt t="173649" x="7385050" y="3776663"/>
          <p14:tracePt t="173666" x="7483475" y="3776663"/>
          <p14:tracePt t="173683" x="7581900" y="3776663"/>
          <p14:tracePt t="173689" x="7626350" y="3776663"/>
          <p14:tracePt t="173700" x="7670800" y="3776663"/>
          <p14:tracePt t="173718" x="7831138" y="3776663"/>
          <p14:tracePt t="173734" x="7929563" y="3776663"/>
          <p14:tracePt t="173751" x="8010525" y="3776663"/>
          <p14:tracePt t="173767" x="8045450" y="3776663"/>
          <p14:tracePt t="173824" x="8054975" y="3776663"/>
          <p14:tracePt t="173831" x="8062913" y="3776663"/>
          <p14:tracePt t="173839" x="8072438" y="3776663"/>
          <p14:tracePt t="173855" x="8089900" y="3776663"/>
          <p14:tracePt t="173871" x="8099425" y="3776663"/>
          <p14:tracePt t="173884" x="8108950" y="3776663"/>
          <p14:tracePt t="173900" x="8116888" y="3776663"/>
          <p14:tracePt t="173918" x="8126413" y="3776663"/>
          <p14:tracePt t="174592" x="8108950" y="3768725"/>
          <p14:tracePt t="174599" x="8108950" y="3759200"/>
          <p14:tracePt t="174607" x="8089900" y="3751263"/>
          <p14:tracePt t="174620" x="8081963" y="3741738"/>
          <p14:tracePt t="174639" x="8072438" y="3741738"/>
          <p14:tracePt t="174671" x="8072438" y="3732213"/>
          <p14:tracePt t="174703" x="8062913" y="3732213"/>
          <p14:tracePt t="174720" x="8054975" y="3732213"/>
          <p14:tracePt t="174751" x="8045450" y="3732213"/>
          <p14:tracePt t="174799" x="8037513" y="3724275"/>
          <p14:tracePt t="174808" x="8027988" y="3724275"/>
          <p14:tracePt t="174831" x="8037513" y="3714750"/>
          <p14:tracePt t="174840" x="8045450" y="3714750"/>
          <p14:tracePt t="174855" x="8072438" y="3697288"/>
          <p14:tracePt t="174871" x="8134350" y="3670300"/>
          <p14:tracePt t="174888" x="8197850" y="3643313"/>
          <p14:tracePt t="174904" x="8277225" y="3625850"/>
          <p14:tracePt t="174921" x="8331200" y="3598863"/>
          <p14:tracePt t="174938" x="8358188" y="3581400"/>
          <p14:tracePt t="174954" x="8375650" y="3581400"/>
          <p14:tracePt t="174971" x="8394700" y="3571875"/>
          <p14:tracePt t="174988" x="8394700" y="3562350"/>
          <p14:tracePt t="175005" x="8402638" y="3562350"/>
          <p14:tracePt t="175022" x="8402638" y="3527425"/>
          <p14:tracePt t="175039" x="8402638" y="3500438"/>
          <p14:tracePt t="175055" x="8402638" y="3490913"/>
          <p14:tracePt t="175072" x="8394700" y="3465513"/>
          <p14:tracePt t="175088" x="8394700" y="3455988"/>
          <p14:tracePt t="175106" x="8348663" y="3419475"/>
          <p14:tracePt t="175123" x="8296275" y="3411538"/>
          <p14:tracePt t="175140" x="8269288" y="3384550"/>
          <p14:tracePt t="175156" x="8242300" y="3375025"/>
          <p14:tracePt t="175172" x="8215313" y="3367088"/>
          <p14:tracePt t="175189" x="8205788" y="3357563"/>
          <p14:tracePt t="175267" x="8197850" y="3357563"/>
          <p14:tracePt t="175299" x="8188325" y="3357563"/>
          <p14:tracePt t="175307" x="8170863" y="3357563"/>
          <p14:tracePt t="175323" x="8153400" y="3357563"/>
          <p14:tracePt t="175340" x="8134350" y="3357563"/>
          <p14:tracePt t="175356" x="8116888" y="3357563"/>
          <p14:tracePt t="175373" x="8099425" y="3357563"/>
          <p14:tracePt t="175389" x="8089900" y="3357563"/>
          <p14:tracePt t="175406" x="8081963" y="3357563"/>
          <p14:tracePt t="175423" x="8054975" y="3357563"/>
          <p14:tracePt t="175440" x="8045450" y="3357563"/>
          <p14:tracePt t="175456" x="8037513" y="3357563"/>
          <p14:tracePt t="175507" x="8027988" y="3357563"/>
          <p14:tracePt t="175540" x="8027988" y="3367088"/>
          <p14:tracePt t="175547" x="8027988" y="3375025"/>
          <p14:tracePt t="175557" x="8027988" y="3384550"/>
          <p14:tracePt t="175574" x="8037513" y="3402013"/>
          <p14:tracePt t="175590" x="8062913" y="3419475"/>
          <p14:tracePt t="175607" x="8116888" y="3438525"/>
          <p14:tracePt t="175625" x="8170863" y="3465513"/>
          <p14:tracePt t="175642" x="8188325" y="3465513"/>
          <p14:tracePt t="175731" x="8197850" y="3473450"/>
          <p14:tracePt t="175747" x="8205788" y="3473450"/>
          <p14:tracePt t="175755" x="8215313" y="3482975"/>
          <p14:tracePt t="175763" x="8224838" y="3490913"/>
          <p14:tracePt t="175779" x="8232775" y="3490913"/>
          <p14:tracePt t="175795" x="8242300" y="3500438"/>
          <p14:tracePt t="175811" x="8259763" y="3509963"/>
          <p14:tracePt t="175826" x="8277225" y="3527425"/>
          <p14:tracePt t="175843" x="8296275" y="3536950"/>
          <p14:tracePt t="175859" x="8323263" y="3554413"/>
          <p14:tracePt t="175875" x="8331200" y="3562350"/>
          <p14:tracePt t="175892" x="8331200" y="3589338"/>
          <p14:tracePt t="175908" x="8340725" y="3598863"/>
          <p14:tracePt t="175925" x="8340725" y="3608388"/>
          <p14:tracePt t="175942" x="8340725" y="3625850"/>
          <p14:tracePt t="175958" x="8340725" y="3633788"/>
          <p14:tracePt t="175975" x="8340725" y="3660775"/>
          <p14:tracePt t="176009" x="8340725" y="3670300"/>
          <p14:tracePt t="176027" x="8348663" y="3679825"/>
          <p14:tracePt t="176043" x="8348663" y="3697288"/>
          <p14:tracePt t="176059" x="8358188" y="3705225"/>
          <p14:tracePt t="176076" x="8375650" y="3714750"/>
          <p14:tracePt t="176094" x="8375650" y="3724275"/>
          <p14:tracePt t="176179" x="8375650" y="3732213"/>
          <p14:tracePt t="176195" x="8375650" y="3741738"/>
          <p14:tracePt t="176203" x="8375650" y="3751263"/>
          <p14:tracePt t="176212" x="8385175" y="3759200"/>
          <p14:tracePt t="176258" x="8385175" y="3768725"/>
          <p14:tracePt t="177355" x="8385175" y="3759200"/>
          <p14:tracePt t="177363" x="8385175" y="3751263"/>
          <p14:tracePt t="177371" x="8385175" y="3732213"/>
          <p14:tracePt t="177382" x="8385175" y="3724275"/>
          <p14:tracePt t="177397" x="8385175" y="3697288"/>
          <p14:tracePt t="177414" x="8385175" y="3687763"/>
          <p14:tracePt t="177431" x="8385175" y="3670300"/>
          <p14:tracePt t="177499" x="8367713" y="3670300"/>
          <p14:tracePt t="177516" x="8348663" y="3670300"/>
          <p14:tracePt t="177523" x="8340725" y="3670300"/>
          <p14:tracePt t="177539" x="8323263" y="3670300"/>
          <p14:tracePt t="177549" x="8313738" y="3679825"/>
          <p14:tracePt t="177723" x="8313738" y="3687763"/>
          <p14:tracePt t="177755" x="8296275" y="3705225"/>
          <p14:tracePt t="179087" x="8277225" y="3714750"/>
          <p14:tracePt t="179095" x="8269288" y="3714750"/>
          <p14:tracePt t="179105" x="8251825" y="3714750"/>
          <p14:tracePt t="179121" x="8197850" y="3714750"/>
          <p14:tracePt t="179138" x="8072438" y="3714750"/>
          <p14:tracePt t="179155" x="7894638" y="3705225"/>
          <p14:tracePt t="179171" x="7724775" y="3687763"/>
          <p14:tracePt t="179188" x="7572375" y="3670300"/>
          <p14:tracePt t="179206" x="7446963" y="3660775"/>
          <p14:tracePt t="179222" x="7375525" y="3660775"/>
          <p14:tracePt t="179239" x="7251700" y="3670300"/>
          <p14:tracePt t="179255" x="7089775" y="3732213"/>
          <p14:tracePt t="179272" x="6991350" y="3803650"/>
          <p14:tracePt t="179289" x="6840538" y="3902075"/>
          <p14:tracePt t="179306" x="6688138" y="3983038"/>
          <p14:tracePt t="179322" x="6562725" y="4054475"/>
          <p14:tracePt t="179338" x="6456363" y="4125913"/>
          <p14:tracePt t="179356" x="6375400" y="4205288"/>
          <p14:tracePt t="179372" x="6323013" y="4295775"/>
          <p14:tracePt t="179374" x="6303963" y="4330700"/>
          <p14:tracePt t="179391" x="6296025" y="4402138"/>
          <p14:tracePt t="179407" x="6296025" y="4456113"/>
          <p14:tracePt t="179423" x="6296025" y="4491038"/>
          <p14:tracePt t="179439" x="6303963" y="4518025"/>
          <p14:tracePt t="179456" x="6313488" y="4554538"/>
          <p14:tracePt t="179473" x="6330950" y="4598988"/>
          <p14:tracePt t="179489" x="6367463" y="4633913"/>
          <p14:tracePt t="179507" x="6402388" y="4679950"/>
          <p14:tracePt t="179523" x="6465888" y="4724400"/>
          <p14:tracePt t="179539" x="6518275" y="4759325"/>
          <p14:tracePt t="179557" x="6562725" y="4786313"/>
          <p14:tracePt t="179575" x="6634163" y="4830763"/>
          <p14:tracePt t="179591" x="6653213" y="4857750"/>
          <p14:tracePt t="179607" x="6688138" y="4884738"/>
          <p14:tracePt t="179624" x="6705600" y="4902200"/>
          <p14:tracePt t="179640" x="6732588" y="4919663"/>
          <p14:tracePt t="179657" x="6742113" y="4929188"/>
          <p14:tracePt t="179743" x="6751638" y="4929188"/>
          <p14:tracePt t="179759" x="6759575" y="4929188"/>
          <p14:tracePt t="179767" x="6769100" y="4929188"/>
          <p14:tracePt t="179776" x="6777038" y="4929188"/>
          <p14:tracePt t="179791" x="6804025" y="4929188"/>
          <p14:tracePt t="179809" x="6823075" y="4929188"/>
          <p14:tracePt t="179824" x="6840538" y="4929188"/>
          <p14:tracePt t="179857" x="6848475" y="4929188"/>
          <p14:tracePt t="179879" x="6848475" y="4919663"/>
          <p14:tracePt t="179891" x="6848475" y="4911725"/>
          <p14:tracePt t="179910" x="6848475" y="4875213"/>
          <p14:tracePt t="179924" x="6848475" y="4857750"/>
          <p14:tracePt t="179942" x="6848475" y="4795838"/>
          <p14:tracePt t="179959" x="6831013" y="4776788"/>
          <p14:tracePt t="179975" x="6804025" y="4732338"/>
          <p14:tracePt t="179992" x="6796088" y="4714875"/>
          <p14:tracePt t="180008" x="6786563" y="4705350"/>
          <p14:tracePt t="180025" x="6786563" y="4687888"/>
          <p14:tracePt t="180058" x="6786563" y="4679950"/>
          <p14:tracePt t="180271" x="6796088" y="4679950"/>
          <p14:tracePt t="180279" x="6804025" y="4679950"/>
          <p14:tracePt t="180294" x="6823075" y="4679950"/>
          <p14:tracePt t="180311" x="6840538" y="4679950"/>
          <p14:tracePt t="180327" x="6867525" y="4687888"/>
          <p14:tracePt t="180343" x="6894513" y="4697413"/>
          <p14:tracePt t="180360" x="6929438" y="4705350"/>
          <p14:tracePt t="180376" x="6973888" y="4724400"/>
          <p14:tracePt t="180393" x="7000875" y="4724400"/>
          <p14:tracePt t="180410" x="7027863" y="4732338"/>
          <p14:tracePt t="180426" x="7054850" y="4732338"/>
          <p14:tracePt t="180443" x="7081838" y="4732338"/>
          <p14:tracePt t="180460" x="7099300" y="4732338"/>
          <p14:tracePt t="180476" x="7116763" y="4732338"/>
          <p14:tracePt t="180494" x="7126288" y="4732338"/>
          <p14:tracePt t="180511" x="7161213" y="4732338"/>
          <p14:tracePt t="180527" x="7215188" y="4732338"/>
          <p14:tracePt t="180544" x="7286625" y="4732338"/>
          <p14:tracePt t="180560" x="7348538" y="4732338"/>
          <p14:tracePt t="180578" x="7419975" y="4732338"/>
          <p14:tracePt t="180595" x="7473950" y="4732338"/>
          <p14:tracePt t="180611" x="7500938" y="4732338"/>
          <p14:tracePt t="180627" x="7518400" y="4732338"/>
          <p14:tracePt t="180771" x="7527925" y="4732338"/>
          <p14:tracePt t="180787" x="7545388" y="4732338"/>
          <p14:tracePt t="180803" x="7554913" y="4732338"/>
          <p14:tracePt t="180971" x="7554913" y="4724400"/>
          <p14:tracePt t="180979" x="7554913" y="4714875"/>
          <p14:tracePt t="180996" x="7518400" y="4697413"/>
          <p14:tracePt t="181013" x="7483475" y="4679950"/>
          <p14:tracePt t="181029" x="7466013" y="4670425"/>
          <p14:tracePt t="181045" x="7456488" y="4660900"/>
          <p14:tracePt t="181063" x="7446963" y="4652963"/>
          <p14:tracePt t="181179" x="7456488" y="4652963"/>
          <p14:tracePt t="181187" x="7473950" y="4652963"/>
          <p14:tracePt t="181197" x="7491413" y="4652963"/>
          <p14:tracePt t="181213" x="7527925" y="4652963"/>
          <p14:tracePt t="181229" x="7545388" y="4652963"/>
          <p14:tracePt t="181235" x="7554913" y="4652963"/>
          <p14:tracePt t="181246" x="7562850" y="4652963"/>
          <p14:tracePt t="181264" x="7572375" y="4652963"/>
          <p14:tracePt t="181280" x="7599363" y="4652963"/>
          <p14:tracePt t="181298" x="7643813" y="4652963"/>
          <p14:tracePt t="181315" x="7697788" y="4652963"/>
          <p14:tracePt t="181331" x="7759700" y="4670425"/>
          <p14:tracePt t="181347" x="7831138" y="4670425"/>
          <p14:tracePt t="181364" x="7929563" y="4670425"/>
          <p14:tracePt t="181380" x="8037513" y="4679950"/>
          <p14:tracePt t="181397" x="8170863" y="4687888"/>
          <p14:tracePt t="181414" x="8296275" y="4697413"/>
          <p14:tracePt t="181430" x="8402638" y="4697413"/>
          <p14:tracePt t="181447" x="8501063" y="4697413"/>
          <p14:tracePt t="181466" x="8626475" y="4705350"/>
          <p14:tracePt t="181480" x="8661400" y="4705350"/>
          <p14:tracePt t="181498" x="8680450" y="4705350"/>
          <p14:tracePt t="181908" x="8634413" y="4705350"/>
          <p14:tracePt t="181915" x="8555038" y="4705350"/>
          <p14:tracePt t="181933" x="8286750" y="4697413"/>
          <p14:tracePt t="181949" x="7929563" y="4670425"/>
          <p14:tracePt t="181966" x="7643813" y="4652963"/>
          <p14:tracePt t="181983" x="7429500" y="4633913"/>
          <p14:tracePt t="181999" x="7296150" y="4625975"/>
          <p14:tracePt t="182016" x="7251700" y="4616450"/>
          <p14:tracePt t="182033" x="7232650" y="4616450"/>
          <p14:tracePt t="182187" x="7242175" y="4616450"/>
          <p14:tracePt t="182195" x="7269163" y="4616450"/>
          <p14:tracePt t="182203" x="7286625" y="4616450"/>
          <p14:tracePt t="182217" x="7313613" y="4616450"/>
          <p14:tracePt t="182235" x="7358063" y="4616450"/>
          <p14:tracePt t="182251" x="7394575" y="4616450"/>
          <p14:tracePt t="182268" x="7439025" y="4616450"/>
          <p14:tracePt t="182284" x="7491413" y="4625975"/>
          <p14:tracePt t="182301" x="7545388" y="4625975"/>
          <p14:tracePt t="182317" x="7589838" y="4625975"/>
          <p14:tracePt t="182334" x="7616825" y="4625975"/>
          <p14:tracePt t="182483" x="7626350" y="4625975"/>
          <p14:tracePt t="182491" x="7634288" y="4643438"/>
          <p14:tracePt t="182507" x="7653338" y="4643438"/>
          <p14:tracePt t="182518" x="7661275" y="4643438"/>
          <p14:tracePt t="182579" x="7670800" y="4652963"/>
          <p14:tracePt t="182612" x="7670800" y="4660900"/>
          <p14:tracePt t="182627" x="7653338" y="4670425"/>
          <p14:tracePt t="182643" x="7643813" y="4670425"/>
          <p14:tracePt t="182859" x="7661275" y="4670425"/>
          <p14:tracePt t="182867" x="7697788" y="4670425"/>
          <p14:tracePt t="182875" x="7724775" y="4670425"/>
          <p14:tracePt t="182886" x="7751763" y="4670425"/>
          <p14:tracePt t="182903" x="7840663" y="4670425"/>
          <p14:tracePt t="182919" x="7974013" y="4670425"/>
          <p14:tracePt t="182936" x="8099425" y="4670425"/>
          <p14:tracePt t="182954" x="8259763" y="4670425"/>
          <p14:tracePt t="182971" x="8358188" y="4670425"/>
          <p14:tracePt t="182987" x="8439150" y="4670425"/>
          <p14:tracePt t="183004" x="8518525" y="4660900"/>
          <p14:tracePt t="183020" x="8589963" y="4660900"/>
          <p14:tracePt t="183037" x="8661400" y="4660900"/>
          <p14:tracePt t="183053" x="8759825" y="4660900"/>
          <p14:tracePt t="183070" x="8858250" y="4660900"/>
          <p14:tracePt t="183087" x="8974138" y="4660900"/>
          <p14:tracePt t="183104" x="9072563" y="4660900"/>
          <p14:tracePt t="183120" x="9134475" y="4660900"/>
          <p14:tracePt t="183122" x="9144000" y="4670425"/>
          <p14:tracePt t="183137" x="9153525" y="4670425"/>
          <p14:tracePt t="183847" x="9161463" y="4670425"/>
          <p14:tracePt t="183863" x="9180513" y="4679950"/>
          <p14:tracePt t="183871" x="9197975" y="4687888"/>
          <p14:tracePt t="183878" x="9215438" y="4687888"/>
          <p14:tracePt t="183890" x="9232900" y="4687888"/>
          <p14:tracePt t="183907" x="9313863" y="4705350"/>
          <p14:tracePt t="183924" x="9447213" y="4724400"/>
          <p14:tracePt t="183940" x="9617075" y="4741863"/>
          <p14:tracePt t="183942" x="9715500" y="4751388"/>
          <p14:tracePt t="183959" x="9875838" y="4759325"/>
          <p14:tracePt t="183975" x="10028238" y="4768850"/>
          <p14:tracePt t="183991" x="10134600" y="4776788"/>
          <p14:tracePt t="184007" x="10180638" y="4776788"/>
          <p14:tracePt t="184024" x="10188575" y="4776788"/>
          <p14:tracePt t="184071" x="10198100" y="4776788"/>
          <p14:tracePt t="184087" x="10206038" y="4776788"/>
          <p14:tracePt t="184095" x="10215563" y="4776788"/>
          <p14:tracePt t="184110" x="10233025" y="4776788"/>
          <p14:tracePt t="184126" x="10323513" y="4786313"/>
          <p14:tracePt t="184142" x="10375900" y="4786313"/>
          <p14:tracePt t="184159" x="10447338" y="4786313"/>
          <p14:tracePt t="184175" x="10563225" y="4803775"/>
          <p14:tracePt t="184192" x="10671175" y="4813300"/>
          <p14:tracePt t="184208" x="10760075" y="4813300"/>
          <p14:tracePt t="184225" x="10814050" y="4813300"/>
          <p14:tracePt t="184230" x="10823575" y="4813300"/>
          <p14:tracePt t="184242" x="10831513" y="4813300"/>
          <p14:tracePt t="184391" x="10841038" y="4813300"/>
          <p14:tracePt t="184408" x="10848975" y="4813300"/>
          <p14:tracePt t="184415" x="10868025" y="4813300"/>
          <p14:tracePt t="184426" x="10875963" y="4813300"/>
          <p14:tracePt t="184443" x="10895013" y="4813300"/>
          <p14:tracePt t="184459" x="10912475" y="4803775"/>
          <p14:tracePt t="184476" x="10920413" y="4803775"/>
          <p14:tracePt t="184494" x="10920413" y="4776788"/>
          <p14:tracePt t="184510" x="10920413" y="4759325"/>
          <p14:tracePt t="184527" x="10920413" y="4751388"/>
          <p14:tracePt t="184543" x="10920413" y="4741863"/>
          <p14:tracePt t="184559" x="10920413" y="4732338"/>
          <p14:tracePt t="184593" x="10920413" y="4714875"/>
          <p14:tracePt t="184984" x="10920413" y="4705350"/>
          <p14:tracePt t="184999" x="10902950" y="4705350"/>
          <p14:tracePt t="185007" x="10885488" y="4714875"/>
          <p14:tracePt t="185015" x="10868025" y="4724400"/>
          <p14:tracePt t="185028" x="10858500" y="4732338"/>
          <p14:tracePt t="185045" x="10848975" y="4741863"/>
          <p14:tracePt t="185063" x="10841038" y="4776788"/>
          <p14:tracePt t="185079" x="10841038" y="4803775"/>
          <p14:tracePt t="185095" x="10841038" y="4840288"/>
          <p14:tracePt t="185112" x="10841038" y="4875213"/>
          <p14:tracePt t="185128" x="10841038" y="4902200"/>
          <p14:tracePt t="185145" x="10841038" y="4919663"/>
          <p14:tracePt t="185162" x="10841038" y="4938713"/>
          <p14:tracePt t="185178" x="10831513" y="4965700"/>
          <p14:tracePt t="185195" x="10814050" y="4983163"/>
          <p14:tracePt t="185214" x="10814050" y="5000625"/>
          <p14:tracePt t="185231" x="10804525" y="5018088"/>
          <p14:tracePt t="185247" x="10787063" y="5037138"/>
          <p14:tracePt t="185263" x="10733088" y="5045075"/>
          <p14:tracePt t="185279" x="10688638" y="5045075"/>
          <p14:tracePt t="185296" x="10626725" y="5054600"/>
          <p14:tracePt t="185313" x="10563225" y="5054600"/>
          <p14:tracePt t="185329" x="10412413" y="5072063"/>
          <p14:tracePt t="185346" x="10287000" y="5081588"/>
          <p14:tracePt t="185363" x="10090150" y="5108575"/>
          <p14:tracePt t="185379" x="9983788" y="5108575"/>
          <p14:tracePt t="185396" x="9840913" y="5108575"/>
          <p14:tracePt t="185414" x="9661525" y="5108575"/>
          <p14:tracePt t="185431" x="9599613" y="5108575"/>
          <p14:tracePt t="185447" x="9555163" y="5099050"/>
          <p14:tracePt t="185464" x="9528175" y="5099050"/>
          <p14:tracePt t="185480" x="9474200" y="5081588"/>
          <p14:tracePt t="185496" x="9439275" y="5072063"/>
          <p14:tracePt t="185514" x="9412288" y="5062538"/>
          <p14:tracePt t="185530" x="9402763" y="5062538"/>
          <p14:tracePt t="185547" x="9394825" y="5054600"/>
          <p14:tracePt t="185564" x="9394825" y="5037138"/>
          <p14:tracePt t="185580" x="9358313" y="5000625"/>
          <p14:tracePt t="185598" x="9304338" y="4946650"/>
          <p14:tracePt t="185615" x="9296400" y="4929188"/>
          <p14:tracePt t="185630" x="9286875" y="4911725"/>
          <p14:tracePt t="185647" x="9277350" y="4884738"/>
          <p14:tracePt t="185664" x="9277350" y="4875213"/>
          <p14:tracePt t="185681" x="9277350" y="4857750"/>
          <p14:tracePt t="185697" x="9277350" y="4848225"/>
          <p14:tracePt t="185714" x="9296400" y="4848225"/>
          <p14:tracePt t="185731" x="9340850" y="4830763"/>
          <p14:tracePt t="185735" x="9367838" y="4822825"/>
          <p14:tracePt t="185748" x="9412288" y="4813300"/>
          <p14:tracePt t="185766" x="9563100" y="4776788"/>
          <p14:tracePt t="185782" x="9634538" y="4759325"/>
          <p14:tracePt t="185799" x="9688513" y="4751388"/>
          <p14:tracePt t="185815" x="9698038" y="4751388"/>
          <p14:tracePt t="185831" x="9705975" y="4751388"/>
          <p14:tracePt t="185880" x="9715500" y="4741863"/>
          <p14:tracePt t="185943" x="9715500" y="4759325"/>
          <p14:tracePt t="185951" x="9688513" y="4768850"/>
          <p14:tracePt t="185966" x="9626600" y="4795838"/>
          <p14:tracePt t="185983" x="9545638" y="4803775"/>
          <p14:tracePt t="185998" x="9483725" y="4840288"/>
          <p14:tracePt t="186016" x="9429750" y="4848225"/>
          <p14:tracePt t="186032" x="9394825" y="4857750"/>
          <p14:tracePt t="186049" x="9385300" y="4857750"/>
          <p14:tracePt t="186066" x="9367838" y="4857750"/>
          <p14:tracePt t="186082" x="9358313" y="4857750"/>
          <p14:tracePt t="186199" x="9340850" y="4867275"/>
          <p14:tracePt t="186215" x="9313863" y="4867275"/>
          <p14:tracePt t="186223" x="9296400" y="4875213"/>
          <p14:tracePt t="186233" x="9259888" y="4884738"/>
          <p14:tracePt t="186250" x="9197975" y="4884738"/>
          <p14:tracePt t="186267" x="9134475" y="4884738"/>
          <p14:tracePt t="186283" x="9099550" y="4884738"/>
          <p14:tracePt t="186300" x="9055100" y="4884738"/>
          <p14:tracePt t="186318" x="8983663" y="4884738"/>
          <p14:tracePt t="186335" x="8939213" y="4884738"/>
          <p14:tracePt t="186351" x="8902700" y="4884738"/>
          <p14:tracePt t="186368" x="8885238" y="4867275"/>
          <p14:tracePt t="186384" x="8867775" y="4867275"/>
          <p14:tracePt t="186400" x="8858250" y="4857750"/>
          <p14:tracePt t="186417" x="8823325" y="4830763"/>
          <p14:tracePt t="186434" x="8804275" y="4830763"/>
          <p14:tracePt t="186450" x="8796338" y="4822825"/>
          <p14:tracePt t="187099" x="8786813" y="4822825"/>
          <p14:tracePt t="187107" x="8777288" y="4822825"/>
          <p14:tracePt t="187120" x="8769350" y="4822825"/>
          <p14:tracePt t="187138" x="8697913" y="4822825"/>
          <p14:tracePt t="187154" x="8643938" y="4822825"/>
          <p14:tracePt t="187171" x="8555038" y="4813300"/>
          <p14:tracePt t="187187" x="8447088" y="4813300"/>
          <p14:tracePt t="187204" x="8367713" y="4803775"/>
          <p14:tracePt t="187221" x="8358188" y="4803775"/>
          <p14:tracePt t="187237" x="8348663" y="4803775"/>
          <p14:tracePt t="187254" x="8331200" y="4795838"/>
          <p14:tracePt t="187259" x="8313738" y="4786313"/>
          <p14:tracePt t="187270" x="8286750" y="4786313"/>
          <p14:tracePt t="187287" x="8269288" y="4776788"/>
          <p14:tracePt t="187305" x="8205788" y="4768850"/>
          <p14:tracePt t="187321" x="8134350" y="4759325"/>
          <p14:tracePt t="187338" x="8081963" y="4741863"/>
          <p14:tracePt t="187355" x="8045450" y="4732338"/>
          <p14:tracePt t="187371" x="8001000" y="4732338"/>
          <p14:tracePt t="187387" x="7939088" y="4732338"/>
          <p14:tracePt t="187404" x="7823200" y="4732338"/>
          <p14:tracePt t="187421" x="7626350" y="4732338"/>
          <p14:tracePt t="187438" x="7367588" y="4724400"/>
          <p14:tracePt t="187455" x="6929438" y="4670425"/>
          <p14:tracePt t="187471" x="6438900" y="4589463"/>
          <p14:tracePt t="187488" x="5867400" y="4483100"/>
          <p14:tracePt t="187506" x="5010150" y="4303713"/>
          <p14:tracePt t="187522" x="4276725" y="4170363"/>
          <p14:tracePt t="187539" x="3527425" y="4062413"/>
          <p14:tracePt t="187556" x="2795588" y="3929063"/>
          <p14:tracePt t="187572" x="2071688" y="3768725"/>
          <p14:tracePt t="187588" x="1374775" y="3554413"/>
          <p14:tracePt t="187605" x="812800" y="3286125"/>
          <p14:tracePt t="187622" x="347663" y="2973388"/>
          <p14:tracePt t="187638" x="0" y="2652713"/>
          <p14:tracePt t="187656" x="0" y="2347913"/>
          <p14:tracePt t="187672" x="0" y="2098675"/>
          <p14:tracePt t="187688" x="0" y="1884363"/>
          <p14:tracePt t="187691" x="36513" y="1758950"/>
          <p14:tracePt t="187706" x="187325" y="1465263"/>
          <p14:tracePt t="187723" x="482600" y="1133475"/>
          <p14:tracePt t="187739" x="884238" y="803275"/>
          <p14:tracePt t="187756" x="1374775" y="581025"/>
          <p14:tracePt t="187772" x="1893888" y="465138"/>
          <p14:tracePt t="187789" x="2446338" y="401638"/>
          <p14:tracePt t="187806" x="2919413" y="393700"/>
          <p14:tracePt t="187823" x="3303588" y="419100"/>
          <p14:tracePt t="187839" x="3571875" y="490538"/>
          <p14:tracePt t="187858" x="3929063" y="758825"/>
          <p14:tracePt t="187875" x="4160838" y="1125538"/>
          <p14:tracePt t="187890" x="4375150" y="1697038"/>
          <p14:tracePt t="187907" x="4518025" y="2339975"/>
          <p14:tracePt t="187923" x="4625975" y="2955925"/>
          <p14:tracePt t="187940" x="4660900" y="3357563"/>
          <p14:tracePt t="187957" x="4670425" y="3633788"/>
          <p14:tracePt t="187973" x="4670425" y="3813175"/>
          <p14:tracePt t="187990" x="4670425" y="3929063"/>
          <p14:tracePt t="188007" x="4652963" y="4027488"/>
          <p14:tracePt t="188023" x="4643438" y="4071938"/>
          <p14:tracePt t="188040" x="4643438" y="4081463"/>
          <p14:tracePt t="188058" x="4633913" y="4098925"/>
          <p14:tracePt t="188139" x="4633913" y="4116388"/>
          <p14:tracePt t="188147" x="4625975" y="4143375"/>
          <p14:tracePt t="188158" x="4625975" y="4160838"/>
          <p14:tracePt t="188174" x="4625975" y="4205288"/>
          <p14:tracePt t="188190" x="4625975" y="4241800"/>
          <p14:tracePt t="188207" x="4625975" y="4286250"/>
          <p14:tracePt t="188224" x="4608513" y="4340225"/>
          <p14:tracePt t="188226" x="4589463" y="4357688"/>
          <p14:tracePt t="188242" x="4527550" y="4419600"/>
          <p14:tracePt t="188259" x="4456113" y="4483100"/>
          <p14:tracePt t="188275" x="4303713" y="4598988"/>
          <p14:tracePt t="188291" x="3946525" y="4751388"/>
          <p14:tracePt t="188308" x="3214688" y="4902200"/>
          <p14:tracePt t="188325" x="1812925" y="4938713"/>
          <p14:tracePt t="188341" x="938213" y="4929188"/>
          <p14:tracePt t="188359" x="0" y="4813300"/>
          <p14:tracePt t="188374" x="0" y="4589463"/>
          <p14:tracePt t="188392" x="0" y="4303713"/>
          <p14:tracePt t="188408" x="0" y="3973513"/>
          <p14:tracePt t="188426" x="0" y="3357563"/>
          <p14:tracePt t="188442" x="0" y="2894013"/>
          <p14:tracePt t="188459" x="0" y="2428875"/>
          <p14:tracePt t="188475" x="0" y="2017713"/>
          <p14:tracePt t="188493" x="0" y="1687513"/>
          <p14:tracePt t="188509" x="115888" y="1339850"/>
          <p14:tracePt t="188525" x="465138" y="946150"/>
          <p14:tracePt t="188542" x="1089025" y="554038"/>
          <p14:tracePt t="188559" x="1938338" y="276225"/>
          <p14:tracePt t="188575" x="2901950" y="169863"/>
          <p14:tracePt t="188594" x="4340225" y="374650"/>
          <p14:tracePt t="188610" x="5205413" y="723900"/>
          <p14:tracePt t="188627" x="5875338" y="1169988"/>
          <p14:tracePt t="188643" x="6330950" y="1616075"/>
          <p14:tracePt t="188660" x="6581775" y="2062163"/>
          <p14:tracePt t="188676" x="6661150" y="2401888"/>
          <p14:tracePt t="188693" x="6670675" y="2697163"/>
          <p14:tracePt t="188710" x="6661150" y="2973388"/>
          <p14:tracePt t="188726" x="6634163" y="3170238"/>
          <p14:tracePt t="188743" x="6634163" y="3179763"/>
          <p14:tracePt t="188827" x="6634163" y="3187700"/>
          <p14:tracePt t="188843" x="6634163" y="3197225"/>
          <p14:tracePt t="188851" x="6661150" y="3205163"/>
          <p14:tracePt t="188861" x="6688138" y="3224213"/>
          <p14:tracePt t="188877" x="6751638" y="3268663"/>
          <p14:tracePt t="188893" x="6813550" y="3313113"/>
          <p14:tracePt t="188910" x="6875463" y="3357563"/>
          <p14:tracePt t="188927" x="6911975" y="3402013"/>
          <p14:tracePt t="188944" x="6929438" y="3411538"/>
          <p14:tracePt t="189083" x="6929438" y="3394075"/>
          <p14:tracePt t="189091" x="6929438" y="3375025"/>
          <p14:tracePt t="189099" x="6938963" y="3357563"/>
          <p14:tracePt t="189111" x="6946900" y="3340100"/>
          <p14:tracePt t="189128" x="6965950" y="3286125"/>
          <p14:tracePt t="189145" x="7000875" y="3241675"/>
          <p14:tracePt t="189163" x="7054850" y="3170238"/>
          <p14:tracePt t="189179" x="7089775" y="3125788"/>
          <p14:tracePt t="189195" x="7153275" y="3054350"/>
          <p14:tracePt t="189212" x="7251700" y="2946400"/>
          <p14:tracePt t="189228" x="7358063" y="2830513"/>
          <p14:tracePt t="189245" x="7385050" y="2803525"/>
          <p14:tracePt t="189250" x="7394575" y="2795588"/>
          <p14:tracePt t="189387" x="7375525" y="2795588"/>
          <p14:tracePt t="189395" x="7367588" y="2795588"/>
          <p14:tracePt t="189412" x="7348538" y="2803525"/>
          <p14:tracePt t="189429" x="7340600" y="2803525"/>
          <p14:tracePt t="189563" x="7340600" y="2813050"/>
          <p14:tracePt t="189579" x="7331075" y="2822575"/>
          <p14:tracePt t="189587" x="7323138" y="2822575"/>
          <p14:tracePt t="189597" x="7313613" y="2822575"/>
          <p14:tracePt t="189614" x="7277100" y="2822575"/>
          <p14:tracePt t="189629" x="7259638" y="2822575"/>
          <p14:tracePt t="189646" x="7251700" y="2822575"/>
          <p14:tracePt t="189871" x="7232650" y="2822575"/>
          <p14:tracePt t="189887" x="7205663" y="2822575"/>
          <p14:tracePt t="189904" x="7188200" y="2813050"/>
          <p14:tracePt t="189911" x="7170738" y="2813050"/>
          <p14:tracePt t="189919" x="7161213" y="2803525"/>
          <p14:tracePt t="189931" x="7143750" y="2795588"/>
          <p14:tracePt t="189948" x="7126288" y="2776538"/>
          <p14:tracePt t="190031" x="7134225" y="2768600"/>
          <p14:tracePt t="190039" x="7161213" y="2768600"/>
          <p14:tracePt t="190049" x="7188200" y="2768600"/>
          <p14:tracePt t="190065" x="7277100" y="2768600"/>
          <p14:tracePt t="190081" x="7358063" y="2768600"/>
          <p14:tracePt t="190099" x="7385050" y="2768600"/>
          <p14:tracePt t="190175" x="7394575" y="2768600"/>
          <p14:tracePt t="190200" x="7375525" y="2768600"/>
          <p14:tracePt t="190208" x="7348538" y="2768600"/>
          <p14:tracePt t="190217" x="7313613" y="2768600"/>
          <p14:tracePt t="190232" x="7232650" y="2768600"/>
          <p14:tracePt t="190249" x="7197725" y="2768600"/>
          <p14:tracePt t="190343" x="7205663" y="2768600"/>
          <p14:tracePt t="190351" x="7224713" y="2768600"/>
          <p14:tracePt t="190367" x="7269163" y="2768600"/>
          <p14:tracePt t="190383" x="7323138" y="2776538"/>
          <p14:tracePt t="190399" x="7340600" y="2786063"/>
          <p14:tracePt t="190463" x="7331075" y="2786063"/>
          <p14:tracePt t="190471" x="7304088" y="2786063"/>
          <p14:tracePt t="190483" x="7277100" y="2786063"/>
          <p14:tracePt t="190500" x="7232650" y="2786063"/>
          <p14:tracePt t="190516" x="7197725" y="2786063"/>
          <p14:tracePt t="190519" x="7180263" y="2786063"/>
          <p14:tracePt t="190632" x="7188200" y="2786063"/>
          <p14:tracePt t="190639" x="7215188" y="2786063"/>
          <p14:tracePt t="190650" x="7232650" y="2786063"/>
          <p14:tracePt t="190667" x="7259638" y="2786063"/>
          <p14:tracePt t="190759" x="7232650" y="2786063"/>
          <p14:tracePt t="190767" x="7224713" y="2786063"/>
          <p14:tracePt t="190784" x="7170738" y="2786063"/>
          <p14:tracePt t="190801" x="7161213" y="2786063"/>
          <p14:tracePt t="190818" x="7153275" y="2776538"/>
          <p14:tracePt t="190879" x="7161213" y="2776538"/>
          <p14:tracePt t="190887" x="7188200" y="2776538"/>
          <p14:tracePt t="190902" x="7251700" y="2776538"/>
          <p14:tracePt t="190919" x="7331075" y="2786063"/>
          <p14:tracePt t="190936" x="7412038" y="2795588"/>
          <p14:tracePt t="190952" x="7429500" y="2803525"/>
          <p14:tracePt t="191007" x="7412038" y="2803525"/>
          <p14:tracePt t="191015" x="7394575" y="2803525"/>
          <p14:tracePt t="191023" x="7375525" y="2803525"/>
          <p14:tracePt t="191033" x="7348538" y="2803525"/>
          <p14:tracePt t="191050" x="7232650" y="2786063"/>
          <p14:tracePt t="191068" x="7089775" y="2768600"/>
          <p14:tracePt t="191087" x="6946900" y="2759075"/>
          <p14:tracePt t="191102" x="6938963" y="2759075"/>
          <p14:tracePt t="191137" x="6938963" y="2751138"/>
          <p14:tracePt t="191153" x="6965950" y="2751138"/>
          <p14:tracePt t="191169" x="7018338" y="2751138"/>
          <p14:tracePt t="191186" x="7116763" y="2751138"/>
          <p14:tracePt t="191203" x="7259638" y="2751138"/>
          <p14:tracePt t="191219" x="7375525" y="2751138"/>
          <p14:tracePt t="191238" x="7527925" y="2786063"/>
          <p14:tracePt t="191255" x="7554913" y="2795588"/>
          <p14:tracePt t="191295" x="7554913" y="2813050"/>
          <p14:tracePt t="191303" x="7537450" y="2822575"/>
          <p14:tracePt t="191320" x="7491413" y="2830513"/>
          <p14:tracePt t="191337" x="7402513" y="2847975"/>
          <p14:tracePt t="191353" x="7286625" y="2884488"/>
          <p14:tracePt t="191370" x="7215188" y="2911475"/>
          <p14:tracePt t="191387" x="7215188" y="2955925"/>
          <p14:tracePt t="191403" x="7242175" y="3017838"/>
          <p14:tracePt t="191420" x="7304088" y="3062288"/>
          <p14:tracePt t="191422" x="7367588" y="3089275"/>
          <p14:tracePt t="191438" x="7518400" y="3170238"/>
          <p14:tracePt t="191455" x="7670800" y="3241675"/>
          <p14:tracePt t="191472" x="7751763" y="3313113"/>
          <p14:tracePt t="191487" x="7751763" y="3330575"/>
          <p14:tracePt t="191504" x="7751763" y="3357563"/>
          <p14:tracePt t="191521" x="7724775" y="3375025"/>
          <p14:tracePt t="191537" x="7653338" y="3402013"/>
          <p14:tracePt t="191554" x="7589838" y="3411538"/>
          <p14:tracePt t="191571" x="7527925" y="3429000"/>
          <p14:tracePt t="191587" x="7466013" y="3446463"/>
          <p14:tracePt t="191606" x="7402513" y="3465513"/>
          <p14:tracePt t="191623" x="7402513" y="3473450"/>
          <p14:tracePt t="191742" x="7402513" y="3482975"/>
          <p14:tracePt t="191753" x="7412038" y="3490913"/>
          <p14:tracePt t="191759" x="7429500" y="3500438"/>
          <p14:tracePt t="191776" x="7446963" y="3517900"/>
          <p14:tracePt t="191788" x="7456488" y="3517900"/>
          <p14:tracePt t="191806" x="7473950" y="3544888"/>
          <p14:tracePt t="191822" x="7483475" y="3554413"/>
          <p14:tracePt t="191872" x="7483475" y="3562350"/>
          <p14:tracePt t="191888" x="7466013" y="3562350"/>
          <p14:tracePt t="191903" x="7446963" y="3581400"/>
          <p14:tracePt t="191935" x="7446963" y="3589338"/>
          <p14:tracePt t="191951" x="7439025" y="3589338"/>
          <p14:tracePt t="191959" x="7439025" y="3598863"/>
          <p14:tracePt t="191974" x="7439025" y="3633788"/>
          <p14:tracePt t="191990" x="7439025" y="3660775"/>
          <p14:tracePt t="192007" x="7439025" y="3687763"/>
          <p14:tracePt t="192023" x="7439025" y="3705225"/>
          <p14:tracePt t="192039" x="7439025" y="3714750"/>
          <p14:tracePt t="192056" x="7439025" y="3724275"/>
          <p14:tracePt t="192480" x="7439025" y="3732213"/>
          <p14:tracePt t="192503" x="7439025" y="3724275"/>
          <p14:tracePt t="192511" x="7429500" y="3705225"/>
          <p14:tracePt t="192524" x="7419975" y="3687763"/>
          <p14:tracePt t="192543" x="7385050" y="3616325"/>
          <p14:tracePt t="192559" x="7348538" y="3554413"/>
          <p14:tracePt t="192576" x="7323138" y="3482975"/>
          <p14:tracePt t="192592" x="7286625" y="3402013"/>
          <p14:tracePt t="192608" x="7251700" y="3295650"/>
          <p14:tracePt t="192625" x="7224713" y="3197225"/>
          <p14:tracePt t="192642" x="7197725" y="3089275"/>
          <p14:tracePt t="192658" x="7170738" y="3000375"/>
          <p14:tracePt t="192676" x="7143750" y="2946400"/>
          <p14:tracePt t="192692" x="7134225" y="2919413"/>
          <p14:tracePt t="192851" x="7126288" y="2901950"/>
          <p14:tracePt t="192859" x="7116763" y="2894013"/>
          <p14:tracePt t="192876" x="7108825" y="2874963"/>
          <p14:tracePt t="192893" x="7108825" y="2857500"/>
          <p14:tracePt t="192909" x="7099300" y="2840038"/>
          <p14:tracePt t="192926" x="7081838" y="2803525"/>
          <p14:tracePt t="192943" x="7062788" y="2776538"/>
          <p14:tracePt t="192959" x="7037388" y="2741613"/>
          <p14:tracePt t="192976" x="7027863" y="2697163"/>
          <p14:tracePt t="192978" x="7027863" y="2679700"/>
          <p14:tracePt t="192994" x="7010400" y="2670175"/>
          <p14:tracePt t="193435" x="7027863" y="2670175"/>
          <p14:tracePt t="193443" x="7062788" y="2670175"/>
          <p14:tracePt t="193451" x="7126288" y="2670175"/>
          <p14:tracePt t="193462" x="7197725" y="2679700"/>
          <p14:tracePt t="193478" x="7367588" y="2687638"/>
          <p14:tracePt t="193495" x="7510463" y="2705100"/>
          <p14:tracePt t="193512" x="7527925" y="2714625"/>
          <p14:tracePt t="194211" x="7527925" y="2724150"/>
          <p14:tracePt t="194227" x="7510463" y="2724150"/>
          <p14:tracePt t="194235" x="7483475" y="2724150"/>
          <p14:tracePt t="194248" x="7439025" y="2724150"/>
          <p14:tracePt t="194266" x="7242175" y="2724150"/>
          <p14:tracePt t="194283" x="7116763" y="2724150"/>
          <p14:tracePt t="194299" x="7018338" y="2732088"/>
          <p14:tracePt t="194315" x="6902450" y="2759075"/>
          <p14:tracePt t="194332" x="6742113" y="2813050"/>
          <p14:tracePt t="194348" x="6581775" y="2894013"/>
          <p14:tracePt t="194366" x="6456363" y="2955925"/>
          <p14:tracePt t="194382" x="6357938" y="3027363"/>
          <p14:tracePt t="194399" x="6303963" y="3062288"/>
          <p14:tracePt t="194415" x="6286500" y="3125788"/>
          <p14:tracePt t="194432" x="6276975" y="3179763"/>
          <p14:tracePt t="194434" x="6276975" y="3224213"/>
          <p14:tracePt t="194450" x="6276975" y="3357563"/>
          <p14:tracePt t="194467" x="6276975" y="3500438"/>
          <p14:tracePt t="194483" x="6276975" y="3625850"/>
          <p14:tracePt t="194499" x="6276975" y="3724275"/>
          <p14:tracePt t="194516" x="6286500" y="3786188"/>
          <p14:tracePt t="194533" x="6296025" y="3830638"/>
          <p14:tracePt t="194549" x="6303963" y="3884613"/>
          <p14:tracePt t="194566" x="6313488" y="3929063"/>
          <p14:tracePt t="194583" x="6340475" y="4010025"/>
          <p14:tracePt t="194599" x="6367463" y="4062413"/>
          <p14:tracePt t="194616" x="6375400" y="4081463"/>
          <p14:tracePt t="194618" x="6384925" y="4098925"/>
          <p14:tracePt t="194633" x="6384925" y="4108450"/>
          <p14:tracePt t="194651" x="6402388" y="4125913"/>
          <p14:tracePt t="194667" x="6419850" y="4152900"/>
          <p14:tracePt t="194684" x="6473825" y="4205288"/>
          <p14:tracePt t="194700" x="6518275" y="4251325"/>
          <p14:tracePt t="194716" x="6572250" y="4303713"/>
          <p14:tracePt t="194733" x="6616700" y="4357688"/>
          <p14:tracePt t="194750" x="6643688" y="4375150"/>
          <p14:tracePt t="194803" x="6653213" y="4384675"/>
          <p14:tracePt t="194811" x="6661150" y="4384675"/>
          <p14:tracePt t="194820" x="6670675" y="4384675"/>
          <p14:tracePt t="194835" x="6670675" y="4348163"/>
          <p14:tracePt t="194850" x="6670675" y="4330700"/>
          <p14:tracePt t="194867" x="6680200" y="4295775"/>
          <p14:tracePt t="194885" x="6688138" y="4268788"/>
          <p14:tracePt t="194901" x="6688138" y="4259263"/>
          <p14:tracePt t="194947" x="6688138" y="4251325"/>
          <p14:tracePt t="194955" x="6697663" y="4241800"/>
          <p14:tracePt t="194967" x="6697663" y="4232275"/>
          <p14:tracePt t="194986" x="6697663" y="4205288"/>
          <p14:tracePt t="195002" x="6697663" y="4187825"/>
          <p14:tracePt t="195019" x="6697663" y="4170363"/>
          <p14:tracePt t="195035" x="6697663" y="4160838"/>
          <p14:tracePt t="195155" x="6697663" y="4152900"/>
          <p14:tracePt t="195163" x="6697663" y="4143375"/>
          <p14:tracePt t="195332" x="6705600" y="4143375"/>
          <p14:tracePt t="195339" x="6705600" y="4133850"/>
          <p14:tracePt t="195354" x="6715125" y="4133850"/>
          <p14:tracePt t="195831" x="6715125" y="4125913"/>
          <p14:tracePt t="195847" x="6724650" y="4108450"/>
          <p14:tracePt t="195857" x="6724650" y="4098925"/>
          <p14:tracePt t="195871" x="6751638" y="4071938"/>
          <p14:tracePt t="195888" x="6769100" y="4054475"/>
          <p14:tracePt t="195905" x="6777038" y="4037013"/>
          <p14:tracePt t="195921" x="6796088" y="4017963"/>
          <p14:tracePt t="195938" x="6840538" y="4000500"/>
          <p14:tracePt t="195955" x="6911975" y="3973513"/>
          <p14:tracePt t="195972" x="6983413" y="3919538"/>
          <p14:tracePt t="195988" x="7045325" y="3875088"/>
          <p14:tracePt t="196006" x="7108825" y="3795713"/>
          <p14:tracePt t="196023" x="7134225" y="3741738"/>
          <p14:tracePt t="196039" x="7134225" y="3660775"/>
          <p14:tracePt t="196056" x="7134225" y="3598863"/>
          <p14:tracePt t="196072" x="7143750" y="3536950"/>
          <p14:tracePt t="196089" x="7153275" y="3446463"/>
          <p14:tracePt t="196106" x="7170738" y="3367088"/>
          <p14:tracePt t="196122" x="7188200" y="3313113"/>
          <p14:tracePt t="196139" x="7188200" y="3286125"/>
          <p14:tracePt t="196156" x="7188200" y="3276600"/>
          <p14:tracePt t="196172" x="7197725" y="3268663"/>
          <p14:tracePt t="196174" x="7205663" y="3259138"/>
          <p14:tracePt t="196190" x="7215188" y="3232150"/>
          <p14:tracePt t="196207" x="7215188" y="3214688"/>
          <p14:tracePt t="196223" x="7224713" y="3197225"/>
          <p14:tracePt t="196359" x="7224713" y="3214688"/>
          <p14:tracePt t="196367" x="7224713" y="3251200"/>
          <p14:tracePt t="196376" x="7224713" y="3268663"/>
          <p14:tracePt t="196392" x="7224713" y="3330575"/>
          <p14:tracePt t="196408" x="7224713" y="3438525"/>
          <p14:tracePt t="196424" x="7224713" y="3589338"/>
          <p14:tracePt t="196440" x="7224713" y="3741738"/>
          <p14:tracePt t="196457" x="7224713" y="3894138"/>
          <p14:tracePt t="196473" x="7224713" y="4000500"/>
          <p14:tracePt t="196490" x="7224713" y="4081463"/>
          <p14:tracePt t="196508" x="7224713" y="4098925"/>
          <p14:tracePt t="196524" x="7224713" y="4116388"/>
          <p14:tracePt t="197119" x="7232650" y="4116388"/>
          <p14:tracePt t="198023" x="7242175" y="4125913"/>
          <p14:tracePt t="198031" x="7251700" y="4125913"/>
          <p14:tracePt t="198047" x="7269163" y="4160838"/>
          <p14:tracePt t="198064" x="7331075" y="4241800"/>
          <p14:tracePt t="198080" x="7367588" y="4295775"/>
          <p14:tracePt t="198097" x="7419975" y="4367213"/>
          <p14:tracePt t="198114" x="7473950" y="4438650"/>
          <p14:tracePt t="198130" x="7527925" y="4483100"/>
          <p14:tracePt t="198147" x="7599363" y="4537075"/>
          <p14:tracePt t="198164" x="7634288" y="4554538"/>
          <p14:tracePt t="198181" x="7653338" y="4562475"/>
          <p14:tracePt t="198183" x="7661275" y="4581525"/>
          <p14:tracePt t="198198" x="7697788" y="4616450"/>
          <p14:tracePt t="198215" x="7724775" y="4652963"/>
          <p14:tracePt t="198230" x="7777163" y="4705350"/>
          <p14:tracePt t="198247" x="7823200" y="4751388"/>
          <p14:tracePt t="198264" x="7867650" y="4768850"/>
          <p14:tracePt t="198281" x="7920038" y="4786313"/>
          <p14:tracePt t="198287" x="7956550" y="4803775"/>
          <p14:tracePt t="198298" x="7991475" y="4803775"/>
          <p14:tracePt t="198315" x="8081963" y="4830763"/>
          <p14:tracePt t="198331" x="8242300" y="4875213"/>
          <p14:tracePt t="198348" x="8456613" y="4946650"/>
          <p14:tracePt t="198366" x="8885238" y="5062538"/>
          <p14:tracePt t="198383" x="9269413" y="5153025"/>
          <p14:tracePt t="198399" x="9705975" y="5214938"/>
          <p14:tracePt t="198415" x="10233025" y="5241925"/>
          <p14:tracePt t="198432" x="10814050" y="5241925"/>
          <p14:tracePt t="198448" x="11341100" y="5205413"/>
          <p14:tracePt t="198465" x="11644313" y="5187950"/>
          <p14:tracePt t="198482" x="11733213" y="5180013"/>
          <p14:tracePt t="198498" x="11769725" y="5180013"/>
          <p14:tracePt t="198523" x="11787188" y="5170488"/>
          <p14:tracePt t="198532" x="11796713" y="5170488"/>
          <p14:tracePt t="198549" x="11804650" y="5143500"/>
          <p14:tracePt t="198565" x="11777663" y="5072063"/>
          <p14:tracePt t="198582" x="11706225" y="4991100"/>
          <p14:tracePt t="198599" x="11626850" y="4919663"/>
          <p14:tracePt t="198615" x="11545888" y="4867275"/>
          <p14:tracePt t="198634" x="11483975" y="4822825"/>
          <p14:tracePt t="198650" x="11466513" y="4813300"/>
          <p14:tracePt t="198667" x="11447463" y="4776788"/>
          <p14:tracePt t="198683" x="11412538" y="4741863"/>
          <p14:tracePt t="198699" x="11403013" y="4732338"/>
          <p14:tracePt t="198747" x="11395075" y="4732338"/>
          <p14:tracePt t="198779" x="11376025" y="4732338"/>
          <p14:tracePt t="198787" x="11358563" y="4724400"/>
          <p14:tracePt t="198800" x="11349038" y="4724400"/>
          <p14:tracePt t="198818" x="11287125" y="4724400"/>
          <p14:tracePt t="198834" x="11252200" y="4724400"/>
          <p14:tracePt t="198849" x="11233150" y="4724400"/>
          <p14:tracePt t="198866" x="11215688" y="4724400"/>
          <p14:tracePt t="198882" x="11180763" y="4724400"/>
          <p14:tracePt t="198899" x="11161713" y="4724400"/>
          <p14:tracePt t="198915" x="11144250" y="4724400"/>
          <p14:tracePt t="198954" x="11153775" y="4741863"/>
          <p14:tracePt t="198967" x="11161713" y="4741863"/>
          <p14:tracePt t="198983" x="11215688" y="4759325"/>
          <p14:tracePt t="199000" x="11277600" y="4776788"/>
          <p14:tracePt t="199002" x="11323638" y="4776788"/>
          <p14:tracePt t="199018" x="11420475" y="4795838"/>
          <p14:tracePt t="199035" x="11456988" y="4795838"/>
          <p14:tracePt t="199051" x="11466513" y="4795838"/>
          <p14:tracePt t="199068" x="11456988" y="4795838"/>
          <p14:tracePt t="199084" x="11420475" y="4795838"/>
          <p14:tracePt t="199101" x="11287125" y="4776788"/>
          <p14:tracePt t="199118" x="11045825" y="4714875"/>
          <p14:tracePt t="199134" x="10688638" y="4643438"/>
          <p14:tracePt t="199151" x="10304463" y="4598988"/>
          <p14:tracePt t="199170" x="9956800" y="4562475"/>
          <p14:tracePt t="199184" x="9885363" y="4554538"/>
          <p14:tracePt t="199202" x="9813925" y="4554538"/>
          <p14:tracePt t="199243" x="9823450" y="4562475"/>
          <p14:tracePt t="199254" x="9858375" y="4589463"/>
          <p14:tracePt t="199268" x="9894888" y="4598988"/>
          <p14:tracePt t="199285" x="10018713" y="4625975"/>
          <p14:tracePt t="199302" x="10225088" y="4670425"/>
          <p14:tracePt t="199318" x="10456863" y="4714875"/>
          <p14:tracePt t="199324" x="10545763" y="4724400"/>
          <p14:tracePt t="199335" x="10626725" y="4732338"/>
          <p14:tracePt t="199371" x="10617200" y="4732338"/>
          <p14:tracePt t="199379" x="10582275" y="4732338"/>
          <p14:tracePt t="199388" x="10555288" y="4732338"/>
          <p14:tracePt t="199403" x="10501313" y="4732338"/>
          <p14:tracePt t="199419" x="10402888" y="4732338"/>
          <p14:tracePt t="199437" x="10304463" y="4724400"/>
          <p14:tracePt t="199453" x="10296525" y="4724400"/>
          <p14:tracePt t="199486" x="10313988" y="4724400"/>
          <p14:tracePt t="199503" x="10348913" y="4732338"/>
          <p14:tracePt t="199519" x="10474325" y="4751388"/>
          <p14:tracePt t="199536" x="10688638" y="4768850"/>
          <p14:tracePt t="199554" x="11055350" y="4795838"/>
          <p14:tracePt t="199571" x="11215688" y="4813300"/>
          <p14:tracePt t="199587" x="11242675" y="4813300"/>
          <p14:tracePt t="199619" x="11215688" y="4813300"/>
          <p14:tracePt t="199636" x="11126788" y="4813300"/>
          <p14:tracePt t="199653" x="11028363" y="4813300"/>
          <p14:tracePt t="199670" x="10974388" y="4813300"/>
          <p14:tracePt t="199707" x="10966450" y="4813300"/>
          <p14:tracePt t="199723" x="10974388" y="4813300"/>
          <p14:tracePt t="199737" x="10991850" y="4813300"/>
          <p14:tracePt t="199755" x="11063288" y="4813300"/>
          <p14:tracePt t="199771" x="11134725" y="4813300"/>
          <p14:tracePt t="199787" x="11188700" y="4813300"/>
          <p14:tracePt t="199835" x="11161713" y="4813300"/>
          <p14:tracePt t="199843" x="11126788" y="4813300"/>
          <p14:tracePt t="199854" x="11109325" y="4813300"/>
          <p14:tracePt t="199870" x="11055350" y="4813300"/>
          <p14:tracePt t="199887" x="10983913" y="4813300"/>
          <p14:tracePt t="199906" x="10939463" y="4813300"/>
          <p14:tracePt t="199963" x="10947400" y="4813300"/>
          <p14:tracePt t="199971" x="10974388" y="4813300"/>
          <p14:tracePt t="199988" x="11055350" y="4813300"/>
          <p14:tracePt t="200005" x="11134725" y="4822825"/>
          <p14:tracePt t="200021" x="11215688" y="4830763"/>
          <p14:tracePt t="200059" x="11215688" y="4840288"/>
          <p14:tracePt t="200071" x="11206163" y="4840288"/>
          <p14:tracePt t="200088" x="11153775" y="4840288"/>
          <p14:tracePt t="200106" x="11063288" y="4830763"/>
          <p14:tracePt t="200123" x="11045825" y="4830763"/>
          <p14:tracePt t="200187" x="11063288" y="4830763"/>
          <p14:tracePt t="200195" x="11082338" y="4830763"/>
          <p14:tracePt t="200206" x="11117263" y="4830763"/>
          <p14:tracePt t="200222" x="11198225" y="4830763"/>
          <p14:tracePt t="200238" x="11242675" y="4830763"/>
          <p14:tracePt t="200307" x="11215688" y="4830763"/>
          <p14:tracePt t="200315" x="11206163" y="4830763"/>
          <p14:tracePt t="200325" x="11188700" y="4830763"/>
          <p14:tracePt t="200339" x="11171238" y="4830763"/>
          <p14:tracePt t="201043" x="11144250" y="4830763"/>
          <p14:tracePt t="201050" x="11134725" y="4830763"/>
          <p14:tracePt t="201061" x="11117263" y="4830763"/>
          <p14:tracePt t="201075" x="11063288" y="4830763"/>
          <p14:tracePt t="201092" x="11018838" y="4822825"/>
          <p14:tracePt t="201109" x="10939463" y="4803775"/>
          <p14:tracePt t="201126" x="10885488" y="4795838"/>
          <p14:tracePt t="201142" x="10848975" y="4795838"/>
          <p14:tracePt t="201159" x="10814050" y="4786313"/>
          <p14:tracePt t="201176" x="10804525" y="4786313"/>
          <p14:tracePt t="201194" x="10769600" y="4786313"/>
          <p14:tracePt t="201211" x="10752138" y="4786313"/>
          <p14:tracePt t="201227" x="10725150" y="4786313"/>
          <p14:tracePt t="201243" x="10715625" y="4786313"/>
          <p14:tracePt t="201323" x="10725150" y="4786313"/>
          <p14:tracePt t="201330" x="10742613" y="4786313"/>
          <p14:tracePt t="201343" x="10769600" y="4786313"/>
          <p14:tracePt t="201360" x="10848975" y="4786313"/>
          <p14:tracePt t="201376" x="10974388" y="4776788"/>
          <p14:tracePt t="201378" x="11028363" y="4768850"/>
          <p14:tracePt t="201395" x="11099800" y="4759325"/>
          <p14:tracePt t="201410" x="11117263" y="4759325"/>
          <p14:tracePt t="201427" x="11126788" y="4751388"/>
          <p14:tracePt t="201444" x="11126788" y="4741863"/>
          <p14:tracePt t="201460" x="11082338" y="4724400"/>
          <p14:tracePt t="201478" x="11045825" y="4724400"/>
          <p14:tracePt t="201495" x="11010900" y="4724400"/>
          <p14:tracePt t="201511" x="10947400" y="4724400"/>
          <p14:tracePt t="201528" x="10885488" y="4724400"/>
          <p14:tracePt t="201545" x="10841038" y="4724400"/>
          <p14:tracePt t="201561" x="10831513" y="4724400"/>
          <p14:tracePt t="201631" x="10848975" y="4724400"/>
          <p14:tracePt t="201639" x="10875963" y="4724400"/>
          <p14:tracePt t="201648" x="10902950" y="4732338"/>
          <p14:tracePt t="201662" x="10991850" y="4741863"/>
          <p14:tracePt t="201679" x="11126788" y="4776788"/>
          <p14:tracePt t="201695" x="11242675" y="4786313"/>
          <p14:tracePt t="201736" x="11242675" y="4795838"/>
          <p14:tracePt t="201751" x="11225213" y="4803775"/>
          <p14:tracePt t="201762" x="11206163" y="4803775"/>
          <p14:tracePt t="201778" x="11099800" y="4803775"/>
          <p14:tracePt t="201795" x="10956925" y="4803775"/>
          <p14:tracePt t="201811" x="10848975" y="4813300"/>
          <p14:tracePt t="201863" x="10841038" y="4813300"/>
          <p14:tracePt t="201895" x="10848975" y="4813300"/>
          <p14:tracePt t="201903" x="10868025" y="4813300"/>
          <p14:tracePt t="201912" x="10895013" y="4813300"/>
          <p14:tracePt t="201928" x="10929938" y="4813300"/>
          <p14:tracePt t="202023" x="10929938" y="4822825"/>
          <p14:tracePt t="202487" x="10929938" y="4803775"/>
          <p14:tracePt t="202495" x="10920413" y="4786313"/>
          <p14:tracePt t="202503" x="10920413" y="4776788"/>
          <p14:tracePt t="202514" x="10902950" y="4759325"/>
          <p14:tracePt t="202530" x="10885488" y="4741863"/>
          <p14:tracePt t="202546" x="10841038" y="4724400"/>
          <p14:tracePt t="202563" x="10796588" y="4724400"/>
          <p14:tracePt t="202580" x="10760075" y="4724400"/>
          <p14:tracePt t="202597" x="10644188" y="4724400"/>
          <p14:tracePt t="202614" x="10545763" y="4724400"/>
          <p14:tracePt t="202630" x="10491788" y="4724400"/>
          <p14:tracePt t="202647" x="10474325" y="4724400"/>
          <p14:tracePt t="202664" x="10466388" y="4724400"/>
          <p14:tracePt t="202698" x="10456863" y="4724400"/>
          <p14:tracePt t="202715" x="10447338" y="4724400"/>
          <p14:tracePt t="202732" x="10420350" y="4724400"/>
          <p14:tracePt t="202749" x="10402888" y="4724400"/>
          <p14:tracePt t="202765" x="10394950" y="4724400"/>
          <p14:tracePt t="204243" x="10402888" y="4732338"/>
          <p14:tracePt t="204315" x="10412413" y="4732338"/>
          <p14:tracePt t="204323" x="10420350" y="4732338"/>
          <p14:tracePt t="204341" x="10429875" y="4732338"/>
          <p14:tracePt t="204355" x="10439400" y="4714875"/>
          <p14:tracePt t="204373" x="10447338" y="4714875"/>
          <p14:tracePt t="204388" x="10456863" y="4705350"/>
          <p14:tracePt t="204603" x="10439400" y="4697413"/>
          <p14:tracePt t="204611" x="10412413" y="4687888"/>
          <p14:tracePt t="204623" x="10385425" y="4687888"/>
          <p14:tracePt t="204639" x="10304463" y="4679950"/>
          <p14:tracePt t="204659" x="10037763" y="4633913"/>
          <p14:tracePt t="204674" x="9786938" y="4598988"/>
          <p14:tracePt t="204691" x="9510713" y="4554538"/>
          <p14:tracePt t="204706" x="9232900" y="4510088"/>
          <p14:tracePt t="204724" x="8966200" y="4473575"/>
          <p14:tracePt t="204740" x="8688388" y="4429125"/>
          <p14:tracePt t="204755" x="8456613" y="4402138"/>
          <p14:tracePt t="204772" x="8242300" y="4367213"/>
          <p14:tracePt t="204789" x="8062913" y="4340225"/>
          <p14:tracePt t="204807" x="7894638" y="4303713"/>
          <p14:tracePt t="204824" x="7732713" y="4268788"/>
          <p14:tracePt t="204840" x="7562850" y="4224338"/>
          <p14:tracePt t="204846" x="7473950" y="4197350"/>
          <p14:tracePt t="204858" x="7296150" y="4116388"/>
          <p14:tracePt t="204875" x="7108825" y="4044950"/>
          <p14:tracePt t="204891" x="6973888" y="3965575"/>
          <p14:tracePt t="204907" x="6894513" y="3894138"/>
          <p14:tracePt t="204925" x="6823075" y="3803650"/>
          <p14:tracePt t="204941" x="6769100" y="3697288"/>
          <p14:tracePt t="204957" x="6715125" y="3589338"/>
          <p14:tracePt t="204975" x="6661150" y="3500438"/>
          <p14:tracePt t="204991" x="6626225" y="3465513"/>
          <p14:tracePt t="205115" x="6643688" y="3473450"/>
          <p14:tracePt t="205123" x="6661150" y="3500438"/>
          <p14:tracePt t="205131" x="6670675" y="3509963"/>
          <p14:tracePt t="205142" x="6680200" y="3517900"/>
          <p14:tracePt t="205158" x="6732588" y="3562350"/>
          <p14:tracePt t="205175" x="6804025" y="3616325"/>
          <p14:tracePt t="205192" x="6929438" y="3679825"/>
          <p14:tracePt t="205210" x="7188200" y="3795713"/>
          <p14:tracePt t="205226" x="7331075" y="3867150"/>
          <p14:tracePt t="205243" x="7429500" y="3919538"/>
          <p14:tracePt t="205492" x="7429500" y="3911600"/>
          <p14:tracePt t="205755" x="7439025" y="3929063"/>
          <p14:tracePt t="205763" x="7446963" y="3946525"/>
          <p14:tracePt t="205779" x="7483475" y="4010025"/>
          <p14:tracePt t="205795" x="7562850" y="4125913"/>
          <p14:tracePt t="205811" x="7670800" y="4295775"/>
          <p14:tracePt t="205828" x="7813675" y="4483100"/>
          <p14:tracePt t="205844" x="7983538" y="4652963"/>
          <p14:tracePt t="205861" x="8180388" y="4795838"/>
          <p14:tracePt t="205867" x="8259763" y="4848225"/>
          <p14:tracePt t="205878" x="8340725" y="4884738"/>
          <p14:tracePt t="205895" x="8483600" y="4946650"/>
          <p14:tracePt t="205911" x="8589963" y="4983163"/>
          <p14:tracePt t="205929" x="8705850" y="5000625"/>
          <p14:tracePt t="205946" x="8920163" y="5000625"/>
          <p14:tracePt t="205963" x="9109075" y="5000625"/>
          <p14:tracePt t="205978" x="9296400" y="5000625"/>
          <p14:tracePt t="205995" x="9474200" y="5000625"/>
          <p14:tracePt t="206012" x="9609138" y="4991100"/>
          <p14:tracePt t="206028" x="9725025" y="4956175"/>
          <p14:tracePt t="206045" x="9831388" y="4929188"/>
          <p14:tracePt t="206062" x="9939338" y="4911725"/>
          <p14:tracePt t="206078" x="10063163" y="4894263"/>
          <p14:tracePt t="206095" x="10188575" y="4875213"/>
          <p14:tracePt t="206113" x="10304463" y="4867275"/>
          <p14:tracePt t="206114" x="10367963" y="4857750"/>
          <p14:tracePt t="206130" x="10466388" y="4857750"/>
          <p14:tracePt t="206147" x="10518775" y="4848225"/>
          <p14:tracePt t="206162" x="10555288" y="4848225"/>
          <p14:tracePt t="206212" x="10563225" y="4840288"/>
          <p14:tracePt t="206227" x="10582275" y="4830763"/>
          <p14:tracePt t="206243" x="10599738" y="4830763"/>
          <p14:tracePt t="206259" x="10609263" y="4822825"/>
          <p14:tracePt t="208543" x="10590213" y="4822825"/>
          <p14:tracePt t="208551" x="10582275" y="4822825"/>
          <p14:tracePt t="208559" x="10528300" y="4830763"/>
          <p14:tracePt t="208572" x="10456863" y="4857750"/>
          <p14:tracePt t="208591" x="9974263" y="4919663"/>
          <p14:tracePt t="208607" x="9609138" y="4973638"/>
          <p14:tracePt t="208623" x="9304338" y="5027613"/>
          <p14:tracePt t="208639" x="9018588" y="5054600"/>
          <p14:tracePt t="208656" x="8804275" y="5072063"/>
          <p14:tracePt t="208672" x="8518525" y="5062538"/>
          <p14:tracePt t="208690" x="8180388" y="5037138"/>
          <p14:tracePt t="208707" x="7858125" y="4983163"/>
          <p14:tracePt t="208723" x="7572375" y="4919663"/>
          <p14:tracePt t="208739" x="7313613" y="4857750"/>
          <p14:tracePt t="208757" x="7081838" y="4795838"/>
          <p14:tracePt t="208773" x="6902450" y="4724400"/>
          <p14:tracePt t="208789" x="6724650" y="4652963"/>
          <p14:tracePt t="208806" x="6572250" y="4589463"/>
          <p14:tracePt t="208823" x="6446838" y="4510088"/>
          <p14:tracePt t="208839" x="6340475" y="4446588"/>
          <p14:tracePt t="208856" x="6232525" y="4367213"/>
          <p14:tracePt t="208859" x="6180138" y="4322763"/>
          <p14:tracePt t="208875" x="6062663" y="4232275"/>
          <p14:tracePt t="208891" x="5965825" y="4152900"/>
          <p14:tracePt t="208907" x="5884863" y="4071938"/>
          <p14:tracePt t="208924" x="5803900" y="4010025"/>
          <p14:tracePt t="208940" x="5741988" y="3946525"/>
          <p14:tracePt t="208957" x="5680075" y="3857625"/>
          <p14:tracePt t="208974" x="5608638" y="3776663"/>
          <p14:tracePt t="208990" x="5510213" y="3705225"/>
          <p14:tracePt t="209008" x="5402263" y="3643313"/>
          <p14:tracePt t="209024" x="5276850" y="3589338"/>
          <p14:tracePt t="209040" x="5153025" y="3562350"/>
          <p14:tracePt t="209042" x="5089525" y="3562350"/>
          <p14:tracePt t="209059" x="4983163" y="3562350"/>
          <p14:tracePt t="209074" x="4875213" y="3562350"/>
          <p14:tracePt t="209091" x="4705350" y="3571875"/>
          <p14:tracePt t="209108" x="4394200" y="3625850"/>
          <p14:tracePt t="209124" x="3946525" y="3714750"/>
          <p14:tracePt t="209140" x="3482975" y="3786188"/>
          <p14:tracePt t="209158" x="3143250" y="3822700"/>
          <p14:tracePt t="209174" x="2928938" y="3840163"/>
          <p14:tracePt t="209191" x="2840038" y="3848100"/>
          <p14:tracePt t="209208" x="2705100" y="3875088"/>
          <p14:tracePt t="209224" x="2571750" y="3894138"/>
          <p14:tracePt t="209227" x="2482850" y="3902075"/>
          <p14:tracePt t="209242" x="2312988" y="3919538"/>
          <p14:tracePt t="209259" x="2259013" y="3919538"/>
          <p14:tracePt t="209275" x="2152650" y="3919538"/>
          <p14:tracePt t="209292" x="2017713" y="3919538"/>
          <p14:tracePt t="209308" x="1884363" y="3919538"/>
          <p14:tracePt t="209325" x="1724025" y="3884613"/>
          <p14:tracePt t="209342" x="1544638" y="3848100"/>
          <p14:tracePt t="209358" x="1366838" y="3813175"/>
          <p14:tracePt t="209375" x="1196975" y="3768725"/>
          <p14:tracePt t="209380" x="1108075" y="3751263"/>
          <p14:tracePt t="209394" x="973138" y="3732213"/>
          <p14:tracePt t="209408" x="928688" y="3732213"/>
          <p14:tracePt t="209426" x="822325" y="3741738"/>
          <p14:tracePt t="209443" x="812800" y="3759200"/>
          <p14:tracePt t="209459" x="803275" y="3776663"/>
          <p14:tracePt t="209476" x="795338" y="3786188"/>
          <p14:tracePt t="209571" x="795338" y="3795713"/>
          <p14:tracePt t="209603" x="803275" y="3795713"/>
          <p14:tracePt t="209611" x="812800" y="3795713"/>
          <p14:tracePt t="209627" x="830263" y="3795713"/>
          <p14:tracePt t="209644" x="830263" y="3776663"/>
          <p14:tracePt t="209660" x="830263" y="3768725"/>
          <p14:tracePt t="209731" x="830263" y="3776663"/>
          <p14:tracePt t="209738" x="830263" y="3813175"/>
          <p14:tracePt t="209747" x="812800" y="3875088"/>
          <p14:tracePt t="209761" x="785813" y="3956050"/>
          <p14:tracePt t="209777" x="723900" y="4125913"/>
          <p14:tracePt t="209878" x="714375" y="4133850"/>
          <p14:tracePt t="209884" x="704850" y="4143375"/>
          <p14:tracePt t="209895" x="704850" y="4160838"/>
          <p14:tracePt t="209911" x="679450" y="4214813"/>
          <p14:tracePt t="209927" x="660400" y="4259263"/>
          <p14:tracePt t="209942" x="652463" y="4286250"/>
          <p14:tracePt t="209959" x="625475" y="4330700"/>
          <p14:tracePt t="209976" x="588963" y="4402138"/>
          <p14:tracePt t="209995" x="554038" y="4446588"/>
          <p14:tracePt t="210011" x="536575" y="4473575"/>
          <p14:tracePt t="210028" x="527050" y="4500563"/>
          <p14:tracePt t="210131" x="527050" y="4510088"/>
          <p14:tracePt t="210147" x="517525" y="4510088"/>
          <p14:tracePt t="210163" x="517525" y="4518025"/>
          <p14:tracePt t="210171" x="517525" y="4527550"/>
          <p14:tracePt t="210181" x="517525" y="4537075"/>
          <p14:tracePt t="210243" x="544513" y="4537075"/>
          <p14:tracePt t="210250" x="581025" y="4537075"/>
          <p14:tracePt t="210262" x="615950" y="4537075"/>
          <p14:tracePt t="210279" x="679450" y="4537075"/>
          <p14:tracePt t="210296" x="741363" y="4537075"/>
          <p14:tracePt t="210312" x="857250" y="4500563"/>
          <p14:tracePt t="210330" x="1152525" y="4402138"/>
          <p14:tracePt t="210347" x="1465263" y="4303713"/>
          <p14:tracePt t="210363" x="1884363" y="4224338"/>
          <p14:tracePt t="210379" x="2268538" y="4187825"/>
          <p14:tracePt t="210396" x="2562225" y="4187825"/>
          <p14:tracePt t="210413" x="2822575" y="4187825"/>
          <p14:tracePt t="210429" x="3116263" y="4224338"/>
          <p14:tracePt t="210446" x="3446463" y="4295775"/>
          <p14:tracePt t="210463" x="3768725" y="4340225"/>
          <p14:tracePt t="210479" x="4044950" y="4384675"/>
          <p14:tracePt t="210498" x="4394200" y="4419600"/>
          <p14:tracePt t="210514" x="4581525" y="4465638"/>
          <p14:tracePt t="210531" x="4714875" y="4500563"/>
          <p14:tracePt t="210547" x="4848225" y="4527550"/>
          <p14:tracePt t="210564" x="4973638" y="4545013"/>
          <p14:tracePt t="210580" x="5089525" y="4581525"/>
          <p14:tracePt t="210597" x="5187950" y="4616450"/>
          <p14:tracePt t="210613" x="5276850" y="4643438"/>
          <p14:tracePt t="210630" x="5384800" y="4679950"/>
          <p14:tracePt t="210647" x="5500688" y="4714875"/>
          <p14:tracePt t="210663" x="5599113" y="4751388"/>
          <p14:tracePt t="210680" x="5670550" y="4759325"/>
          <p14:tracePt t="210682" x="5680075" y="4759325"/>
          <p14:tracePt t="210698" x="5697538" y="4759325"/>
          <p14:tracePt t="210771" x="5705475" y="4759325"/>
          <p14:tracePt t="210780" x="5715000" y="4759325"/>
          <p14:tracePt t="210787" x="5715000" y="4768850"/>
          <p14:tracePt t="210798" x="5724525" y="4768850"/>
          <p14:tracePt t="210814" x="5768975" y="4776788"/>
          <p14:tracePt t="210831" x="5813425" y="4776788"/>
          <p14:tracePt t="210850" x="5911850" y="4776788"/>
          <p14:tracePt t="210864" x="5946775" y="4776788"/>
          <p14:tracePt t="210882" x="6037263" y="4776788"/>
          <p14:tracePt t="210899" x="6099175" y="4768850"/>
          <p14:tracePt t="210915" x="6108700" y="4759325"/>
          <p14:tracePt t="210947" x="6108700" y="4751388"/>
          <p14:tracePt t="210965" x="6099175" y="4724400"/>
          <p14:tracePt t="210982" x="6062663" y="4687888"/>
          <p14:tracePt t="210998" x="6037263" y="4670425"/>
          <p14:tracePt t="211015" x="6010275" y="4660900"/>
          <p14:tracePt t="211032" x="5965825" y="4652963"/>
          <p14:tracePt t="211050" x="5867400" y="4652963"/>
          <p14:tracePt t="211066" x="5813425" y="4652963"/>
          <p14:tracePt t="211083" x="5705475" y="4660900"/>
          <p14:tracePt t="211100" x="5599113" y="4697413"/>
          <p14:tracePt t="211117" x="5537200" y="4724400"/>
          <p14:tracePt t="211132" x="5527675" y="4732338"/>
          <p14:tracePt t="211146" x="5527675" y="4741863"/>
          <p14:tracePt t="211163" x="5527675" y="4751388"/>
          <p14:tracePt t="211180" x="5527675" y="4776788"/>
          <p14:tracePt t="211197" x="5537200" y="4786313"/>
          <p14:tracePt t="211213" x="5562600" y="4795838"/>
          <p14:tracePt t="211231" x="5572125" y="4803775"/>
          <p14:tracePt t="211249" x="5616575" y="4813300"/>
          <p14:tracePt t="211266" x="5680075" y="4830763"/>
          <p14:tracePt t="211283" x="5724525" y="4830763"/>
          <p14:tracePt t="211300" x="5803900" y="4840288"/>
          <p14:tracePt t="211316" x="5911850" y="4848225"/>
          <p14:tracePt t="211333" x="6037263" y="4848225"/>
          <p14:tracePt t="211350" x="6143625" y="4848225"/>
          <p14:tracePt t="211367" x="6242050" y="4848225"/>
          <p14:tracePt t="211384" x="6340475" y="4848225"/>
          <p14:tracePt t="211388" x="6375400" y="4848225"/>
          <p14:tracePt t="211398" x="6411913" y="4848225"/>
          <p14:tracePt t="211415" x="6483350" y="4848225"/>
          <p14:tracePt t="211432" x="6572250" y="4848225"/>
          <p14:tracePt t="211447" x="6599238" y="4848225"/>
          <p14:tracePt t="211465" x="6661150" y="4848225"/>
          <p14:tracePt t="211481" x="6680200" y="4848225"/>
          <p14:tracePt t="211585" x="6688138" y="4867275"/>
          <p14:tracePt t="211609" x="6697663" y="4875213"/>
          <p14:tracePt t="211617" x="6705600" y="4875213"/>
          <p14:tracePt t="211625" x="6715125" y="4884738"/>
          <p14:tracePt t="211633" x="6724650" y="4894263"/>
          <p14:tracePt t="211649" x="6732588" y="4902200"/>
          <p14:tracePt t="211665" x="6742113" y="4919663"/>
          <p14:tracePt t="211682" x="6759575" y="4938713"/>
          <p14:tracePt t="211698" x="6777038" y="4946650"/>
          <p14:tracePt t="211732" x="6786563" y="4946650"/>
          <p14:tracePt t="218283" x="6786563" y="4956175"/>
          <p14:tracePt t="218299" x="6804025" y="4956175"/>
          <p14:tracePt t="218307" x="6804025" y="4938713"/>
          <p14:tracePt t="218315" x="6804025" y="4919663"/>
          <p14:tracePt t="218327" x="6804025" y="4911725"/>
          <p14:tracePt t="218346" x="6831013" y="4724400"/>
          <p14:tracePt t="218362" x="6875463" y="4483100"/>
          <p14:tracePt t="218379" x="6911975" y="4214813"/>
          <p14:tracePt t="218394" x="6946900" y="3956050"/>
          <p14:tracePt t="218412" x="6973888" y="3822700"/>
          <p14:tracePt t="218428" x="6983413" y="3795713"/>
          <p14:tracePt t="218445" x="6983413" y="3786188"/>
          <p14:tracePt t="218478" x="6983413" y="3776663"/>
          <p14:tracePt t="218495" x="6983413" y="3768725"/>
          <p14:tracePt t="218512" x="6983413" y="3759200"/>
          <p14:tracePt t="218528" x="6956425" y="3751263"/>
          <p14:tracePt t="218547" x="6911975" y="3741738"/>
          <p14:tracePt t="218563" x="6858000" y="3724275"/>
          <p14:tracePt t="218578" x="6831013" y="3724275"/>
          <p14:tracePt t="218595" x="6804025" y="3705225"/>
          <p14:tracePt t="218613" x="6769100" y="3687763"/>
          <p14:tracePt t="218628" x="6742113" y="3660775"/>
          <p14:tracePt t="218645" x="6732588" y="3643313"/>
          <p14:tracePt t="218662" x="6724650" y="3625850"/>
          <p14:tracePt t="218779" x="6751638" y="3625850"/>
          <p14:tracePt t="218787" x="6777038" y="3625850"/>
          <p14:tracePt t="218796" x="6813550" y="3625850"/>
          <p14:tracePt t="218813" x="6965950" y="3625850"/>
          <p14:tracePt t="218829" x="7215188" y="3643313"/>
          <p14:tracePt t="218846" x="7545388" y="3679825"/>
          <p14:tracePt t="218864" x="7939088" y="3724275"/>
          <p14:tracePt t="218880" x="8269288" y="3759200"/>
          <p14:tracePt t="218896" x="8501063" y="3776663"/>
          <p14:tracePt t="218915" x="8724900" y="3803650"/>
          <p14:tracePt t="218931" x="8777288" y="3803650"/>
          <p14:tracePt t="218946" x="8848725" y="3803650"/>
          <p14:tracePt t="218963" x="8885238" y="3803650"/>
          <p14:tracePt t="218980" x="8912225" y="3803650"/>
          <p14:tracePt t="218987" x="8920163" y="3803650"/>
          <p14:tracePt t="218998" x="8929688" y="3803650"/>
          <p14:tracePt t="219375" x="8947150" y="3803650"/>
          <p14:tracePt t="219407" x="8939213" y="3803650"/>
          <p14:tracePt t="219415" x="8929688" y="3803650"/>
          <p14:tracePt t="219432" x="8912225" y="3803650"/>
          <p14:tracePt t="219448" x="8875713" y="3803650"/>
          <p14:tracePt t="219465" x="8858250" y="3803650"/>
          <p14:tracePt t="219499" x="8831263" y="3803650"/>
          <p14:tracePt t="219515" x="8823325" y="3803650"/>
          <p14:tracePt t="219631" x="8804275" y="3803650"/>
          <p14:tracePt t="219638" x="8769350" y="3803650"/>
          <p14:tracePt t="219649" x="8751888" y="3803650"/>
          <p14:tracePt t="219666" x="8697913" y="3803650"/>
          <p14:tracePt t="219683" x="8562975" y="3795713"/>
          <p14:tracePt t="219699" x="8375650" y="3776663"/>
          <p14:tracePt t="219716" x="8161338" y="3759200"/>
          <p14:tracePt t="219718" x="8054975" y="3759200"/>
          <p14:tracePt t="219735" x="7858125" y="3759200"/>
          <p14:tracePt t="219751" x="7705725" y="3759200"/>
          <p14:tracePt t="219767" x="7562850" y="3759200"/>
          <p14:tracePt t="219783" x="7412038" y="3759200"/>
          <p14:tracePt t="219800" x="7242175" y="3751263"/>
          <p14:tracePt t="219816" x="7081838" y="3741738"/>
          <p14:tracePt t="219834" x="6973888" y="3732213"/>
          <p14:tracePt t="219850" x="6965950" y="3732213"/>
          <p14:tracePt t="220048" x="6965950" y="3724275"/>
          <p14:tracePt t="220071" x="6983413" y="3724275"/>
          <p14:tracePt t="220078" x="7000875" y="3724275"/>
          <p14:tracePt t="220088" x="7037388" y="3724275"/>
          <p14:tracePt t="220102" x="7089775" y="3724275"/>
          <p14:tracePt t="220118" x="7153275" y="3724275"/>
          <p14:tracePt t="220135" x="7215188" y="3724275"/>
          <p14:tracePt t="220152" x="7269163" y="3724275"/>
          <p14:tracePt t="220168" x="7313613" y="3724275"/>
          <p14:tracePt t="220185" x="7331075" y="3724275"/>
          <p14:tracePt t="220202" x="7348538" y="3724275"/>
          <p14:tracePt t="220218" x="7367588" y="3724275"/>
          <p14:tracePt t="220855" x="7358063" y="3724275"/>
          <p14:tracePt t="220862" x="7340600" y="3724275"/>
          <p14:tracePt t="220872" x="7313613" y="3724275"/>
          <p14:tracePt t="220888" x="7251700" y="3724275"/>
          <p14:tracePt t="220904" x="7197725" y="3724275"/>
          <p14:tracePt t="220921" x="7180263" y="3724275"/>
          <p14:tracePt t="220938" x="7170738" y="3724275"/>
          <p14:tracePt t="221095" x="7180263" y="3724275"/>
          <p14:tracePt t="221103" x="7197725" y="3724275"/>
          <p14:tracePt t="221110" x="7232650" y="3724275"/>
          <p14:tracePt t="221122" x="7259638" y="3724275"/>
          <p14:tracePt t="221138" x="7323138" y="3724275"/>
          <p14:tracePt t="221155" x="7412038" y="3724275"/>
          <p14:tracePt t="221174" x="7491413" y="3724275"/>
          <p14:tracePt t="221279" x="7500938" y="3724275"/>
          <p14:tracePt t="221287" x="7518400" y="3724275"/>
          <p14:tracePt t="221295" x="7527925" y="3724275"/>
          <p14:tracePt t="221306" x="7545388" y="3724275"/>
          <p14:tracePt t="221323" x="7581900" y="3724275"/>
          <p14:tracePt t="221339" x="7616825" y="3724275"/>
          <p14:tracePt t="221356" x="7653338" y="3724275"/>
          <p14:tracePt t="221376" x="7661275" y="3724275"/>
          <p14:tracePt t="222395" x="7653338" y="3724275"/>
          <p14:tracePt t="222403" x="7626350" y="3724275"/>
          <p14:tracePt t="222413" x="7589838" y="3724275"/>
          <p14:tracePt t="222427" x="7466013" y="3724275"/>
          <p14:tracePt t="222444" x="7323138" y="3724275"/>
          <p14:tracePt t="222461" x="7205663" y="3724275"/>
          <p14:tracePt t="222477" x="7143750" y="3724275"/>
          <p14:tracePt t="222495" x="7108825" y="3724275"/>
          <p14:tracePt t="222511" x="7054850" y="3724275"/>
          <p14:tracePt t="222527" x="7027863" y="3724275"/>
          <p14:tracePt t="222533" x="7018338" y="3724275"/>
          <p14:tracePt t="222544" x="7010400" y="3724275"/>
          <p14:tracePt t="222603" x="7018338" y="3724275"/>
          <p14:tracePt t="222611" x="7037388" y="3724275"/>
          <p14:tracePt t="222628" x="7126288" y="3724275"/>
          <p14:tracePt t="222644" x="7277100" y="3724275"/>
          <p14:tracePt t="222661" x="7466013" y="3724275"/>
          <p14:tracePt t="222678" x="7680325" y="3724275"/>
          <p14:tracePt t="222695" x="7875588" y="3741738"/>
          <p14:tracePt t="222711" x="7983538" y="3759200"/>
          <p14:tracePt t="222728" x="8010525" y="3759200"/>
          <p14:tracePt t="223395" x="8037513" y="3759200"/>
          <p14:tracePt t="223412" x="8062913" y="3741738"/>
          <p14:tracePt t="223419" x="8089900" y="3732213"/>
          <p14:tracePt t="223434" x="8224838" y="3660775"/>
          <p14:tracePt t="223448" x="8296275" y="3616325"/>
          <p14:tracePt t="223466" x="8510588" y="3527425"/>
          <p14:tracePt t="223482" x="8626475" y="3482975"/>
          <p14:tracePt t="223498" x="8670925" y="3465513"/>
          <p14:tracePt t="223532" x="8680450" y="3465513"/>
          <p14:tracePt t="223548" x="8697913" y="3465513"/>
          <p14:tracePt t="223565" x="8705850" y="3465513"/>
          <p14:tracePt t="223582" x="8732838" y="3490913"/>
          <p14:tracePt t="223598" x="8751888" y="3509963"/>
          <p14:tracePt t="223615" x="8777288" y="3544888"/>
          <p14:tracePt t="223634" x="8867775" y="3660775"/>
          <p14:tracePt t="223651" x="8920163" y="3705225"/>
          <p14:tracePt t="223667" x="8974138" y="3751263"/>
          <p14:tracePt t="223683" x="8983663" y="3759200"/>
          <p14:tracePt t="224163" x="8974138" y="3751263"/>
          <p14:tracePt t="224171" x="8966200" y="3741738"/>
          <p14:tracePt t="224184" x="8966200" y="3732213"/>
          <p14:tracePt t="224201" x="8956675" y="3724275"/>
          <p14:tracePt t="224219" x="8956675" y="3705225"/>
          <p14:tracePt t="224767" x="8947150" y="3705225"/>
          <p14:tracePt t="224774" x="8939213" y="3705225"/>
          <p14:tracePt t="224786" x="8912225" y="3705225"/>
          <p14:tracePt t="224803" x="8848725" y="3705225"/>
          <p14:tracePt t="224820" x="8688388" y="3697288"/>
          <p14:tracePt t="224822" x="8572500" y="3687763"/>
          <p14:tracePt t="224837" x="8456613" y="3679825"/>
          <p14:tracePt t="224855" x="8108950" y="3652838"/>
          <p14:tracePt t="224870" x="7894638" y="3633788"/>
          <p14:tracePt t="224887" x="7670800" y="3616325"/>
          <p14:tracePt t="224904" x="7456488" y="3608388"/>
          <p14:tracePt t="224920" x="7269163" y="3608388"/>
          <p14:tracePt t="224937" x="7099300" y="3608388"/>
          <p14:tracePt t="224954" x="6965950" y="3608388"/>
          <p14:tracePt t="224971" x="6884988" y="3598863"/>
          <p14:tracePt t="224987" x="6840538" y="3598863"/>
          <p14:tracePt t="225004" x="6831013" y="3598863"/>
          <p14:tracePt t="225021" x="6813550" y="3598863"/>
          <p14:tracePt t="225599" x="6804025" y="3598863"/>
          <p14:tracePt t="225624" x="6796088" y="3598863"/>
          <p14:tracePt t="225631" x="6786563" y="3598863"/>
          <p14:tracePt t="225641" x="6786563" y="3608388"/>
          <p14:tracePt t="225657" x="6777038" y="3625850"/>
          <p14:tracePt t="225673" x="6759575" y="3643313"/>
          <p14:tracePt t="225707" x="6759575" y="3652838"/>
          <p14:tracePt t="225726" x="6759575" y="3679825"/>
          <p14:tracePt t="225740" x="6759575" y="3687763"/>
          <p14:tracePt t="225758" x="6759575" y="3714750"/>
          <p14:tracePt t="225775" x="6759575" y="3724275"/>
          <p14:tracePt t="225791" x="6759575" y="3732213"/>
          <p14:tracePt t="225807" x="6769100" y="3741738"/>
          <p14:tracePt t="225824" x="6769100" y="3751263"/>
          <p14:tracePt t="225840" x="6777038" y="3751263"/>
          <p14:tracePt t="225919" x="6786563" y="3751263"/>
          <p14:tracePt t="225999" x="6804025" y="3759200"/>
          <p14:tracePt t="226663" x="6813550" y="3759200"/>
          <p14:tracePt t="226727" x="6823075" y="3759200"/>
          <p14:tracePt t="227223" x="6831013" y="3759200"/>
          <p14:tracePt t="227230" x="6840538" y="3759200"/>
          <p14:tracePt t="227246" x="7018338" y="3759200"/>
          <p14:tracePt t="227263" x="7446963" y="3776663"/>
          <p14:tracePt t="227280" x="7912100" y="3786188"/>
          <p14:tracePt t="227297" x="8215313" y="3786188"/>
          <p14:tracePt t="227313" x="8277225" y="3786188"/>
          <p14:tracePt t="228259" x="8304213" y="3786188"/>
          <p14:tracePt t="228267" x="8313738" y="3786188"/>
          <p14:tracePt t="228284" x="8331200" y="3786188"/>
          <p14:tracePt t="228691" x="8331200" y="3795713"/>
          <p14:tracePt t="228707" x="8331200" y="3813175"/>
          <p14:tracePt t="228715" x="8331200" y="3822700"/>
          <p14:tracePt t="228723" x="8331200" y="3840163"/>
          <p14:tracePt t="228735" x="8331200" y="3867150"/>
          <p14:tracePt t="228754" x="8331200" y="3929063"/>
          <p14:tracePt t="228770" x="8331200" y="3973513"/>
          <p14:tracePt t="228787" x="8348663" y="4017963"/>
          <p14:tracePt t="228803" x="8348663" y="4062413"/>
          <p14:tracePt t="228819" x="8348663" y="4089400"/>
          <p14:tracePt t="228836" x="8348663" y="4133850"/>
          <p14:tracePt t="228853" x="8348663" y="4197350"/>
          <p14:tracePt t="228869" x="8348663" y="4251325"/>
          <p14:tracePt t="228886" x="8348663" y="4313238"/>
          <p14:tracePt t="228903" x="8348663" y="4340225"/>
          <p14:tracePt t="228919" x="8348663" y="4357688"/>
          <p14:tracePt t="229123" x="8348663" y="4367213"/>
          <p14:tracePt t="229139" x="8340725" y="4348163"/>
          <p14:tracePt t="229147" x="8340725" y="4330700"/>
          <p14:tracePt t="229157" x="8331200" y="4295775"/>
          <p14:tracePt t="229171" x="8331200" y="4241800"/>
          <p14:tracePt t="229187" x="8331200" y="4187825"/>
          <p14:tracePt t="229204" x="8331200" y="4089400"/>
          <p14:tracePt t="229221" x="8348663" y="3983038"/>
          <p14:tracePt t="229238" x="8358188" y="3911600"/>
          <p14:tracePt t="229254" x="8367713" y="3848100"/>
          <p14:tracePt t="229271" x="8367713" y="3813175"/>
          <p14:tracePt t="229288" x="8367713" y="3795713"/>
          <p14:tracePt t="229306" x="8367713" y="3786188"/>
          <p14:tracePt t="229395" x="8375650" y="3786188"/>
          <p14:tracePt t="229435" x="8375650" y="3795713"/>
          <p14:tracePt t="229443" x="8385175" y="3803650"/>
          <p14:tracePt t="229539" x="8394700" y="3803650"/>
          <p14:tracePt t="229555" x="8402638" y="3803650"/>
          <p14:tracePt t="229579" x="8412163" y="3803650"/>
          <p14:tracePt t="229587" x="8420100" y="3803650"/>
          <p14:tracePt t="229603" x="8439150" y="3803650"/>
          <p14:tracePt t="229611" x="8447088" y="3803650"/>
          <p14:tracePt t="229731" x="8456613" y="3795713"/>
          <p14:tracePt t="229739" x="8474075" y="3795713"/>
          <p14:tracePt t="229746" x="8483600" y="3813175"/>
          <p14:tracePt t="229757" x="8483600" y="3830638"/>
          <p14:tracePt t="229773" x="8491538" y="3875088"/>
          <p14:tracePt t="229790" x="8501063" y="3973513"/>
          <p14:tracePt t="229806" x="8510588" y="4089400"/>
          <p14:tracePt t="229823" x="8510588" y="4170363"/>
          <p14:tracePt t="229840" x="8510588" y="4205288"/>
          <p14:tracePt t="229842" x="8510588" y="4214813"/>
          <p14:tracePt t="229858" x="8501063" y="4224338"/>
          <p14:tracePt t="229875" x="8491538" y="4259263"/>
          <p14:tracePt t="229890" x="8483600" y="4295775"/>
          <p14:tracePt t="229907" x="8466138" y="4348163"/>
          <p14:tracePt t="229924" x="8456613" y="4419600"/>
          <p14:tracePt t="229941" x="8447088" y="4483100"/>
          <p14:tracePt t="229957" x="8439150" y="4545013"/>
          <p14:tracePt t="229974" x="8439150" y="4589463"/>
          <p14:tracePt t="229990" x="8439150" y="4608513"/>
          <p14:tracePt t="230007" x="8439150" y="4633913"/>
          <p14:tracePt t="230024" x="8439150" y="4660900"/>
          <p14:tracePt t="230026" x="8429625" y="4679950"/>
          <p14:tracePt t="230042" x="8429625" y="4705350"/>
          <p14:tracePt t="230059" x="8429625" y="4741863"/>
          <p14:tracePt t="230074" x="8420100" y="4751388"/>
          <p14:tracePt t="230131" x="8412163" y="4751388"/>
          <p14:tracePt t="230139" x="8402638" y="4751388"/>
          <p14:tracePt t="230147" x="8402638" y="4768850"/>
          <p14:tracePt t="230163" x="8402638" y="4776788"/>
          <p14:tracePt t="230175" x="8385175" y="4786313"/>
          <p14:tracePt t="230191" x="8385175" y="4803775"/>
          <p14:tracePt t="230208" x="8385175" y="4822825"/>
          <p14:tracePt t="230226" x="8385175" y="4848225"/>
          <p14:tracePt t="230243" x="8385175" y="4867275"/>
          <p14:tracePt t="230259" x="8385175" y="4875213"/>
          <p14:tracePt t="230275" x="8385175" y="4884738"/>
          <p14:tracePt t="231767" x="8367713" y="4884738"/>
          <p14:tracePt t="231775" x="8348663" y="4875213"/>
          <p14:tracePt t="231790" x="8340725" y="4875213"/>
          <p14:tracePt t="231801" x="8340725" y="4867275"/>
          <p14:tracePt t="231847" x="8331200" y="4857750"/>
          <p14:tracePt t="231854" x="8331200" y="4848225"/>
          <p14:tracePt t="232432" x="8323263" y="4848225"/>
          <p14:tracePt t="232446" x="8323263" y="4840288"/>
          <p14:tracePt t="232511" x="8323263" y="4848225"/>
          <p14:tracePt t="232526" x="8277225" y="4867275"/>
          <p14:tracePt t="232537" x="8259763" y="4875213"/>
          <p14:tracePt t="232551" x="8126413" y="4929188"/>
          <p14:tracePt t="232568" x="7956550" y="4965700"/>
          <p14:tracePt t="232584" x="7786688" y="5000625"/>
          <p14:tracePt t="232601" x="7724775" y="5000625"/>
          <p14:tracePt t="232607" x="7688263" y="5000625"/>
          <p14:tracePt t="232618" x="7680325" y="5000625"/>
          <p14:tracePt t="232779" x="7680325" y="4991100"/>
          <p14:tracePt t="232794" x="7688263" y="4983163"/>
          <p14:tracePt t="232805" x="7697788" y="4956175"/>
          <p14:tracePt t="232819" x="7705725" y="4938713"/>
          <p14:tracePt t="232835" x="7732713" y="4929188"/>
          <p14:tracePt t="232915" x="7742238" y="4929188"/>
          <p14:tracePt t="233355" x="7751763" y="4929188"/>
          <p14:tracePt t="233363" x="7759700" y="4929188"/>
          <p14:tracePt t="233373" x="7777163" y="4929188"/>
          <p14:tracePt t="233389" x="7831138" y="4919663"/>
          <p14:tracePt t="233404" x="7875588" y="4894263"/>
          <p14:tracePt t="233421" x="7912100" y="4840288"/>
          <p14:tracePt t="233437" x="7929563" y="4776788"/>
          <p14:tracePt t="233454" x="7947025" y="4652963"/>
          <p14:tracePt t="233471" x="7947025" y="4473575"/>
          <p14:tracePt t="233490" x="7885113" y="4170363"/>
          <p14:tracePt t="233506" x="7777163" y="3990975"/>
          <p14:tracePt t="233523" x="7634288" y="3857625"/>
          <p14:tracePt t="233538" x="7491413" y="3759200"/>
          <p14:tracePt t="233555" x="7412038" y="3724275"/>
          <p14:tracePt t="233627" x="7402513" y="3724275"/>
          <p14:tracePt t="233650" x="7402513" y="3732213"/>
          <p14:tracePt t="233659" x="7419975" y="3751263"/>
          <p14:tracePt t="233672" x="7429500" y="3768725"/>
          <p14:tracePt t="233691" x="7466013" y="3830638"/>
          <p14:tracePt t="233707" x="7500938" y="3902075"/>
          <p14:tracePt t="233722" x="7554913" y="4000500"/>
          <p14:tracePt t="233739" x="7608888" y="4098925"/>
          <p14:tracePt t="233756" x="7680325" y="4214813"/>
          <p14:tracePt t="233772" x="7769225" y="4322763"/>
          <p14:tracePt t="233789" x="7848600" y="4411663"/>
          <p14:tracePt t="233806" x="7894638" y="4473575"/>
          <p14:tracePt t="233823" x="7939088" y="4537075"/>
          <p14:tracePt t="233839" x="7947025" y="4562475"/>
          <p14:tracePt t="233856" x="7974013" y="4589463"/>
          <p14:tracePt t="233874" x="7991475" y="4598988"/>
          <p14:tracePt t="233915" x="7991475" y="4608513"/>
          <p14:tracePt t="233924" x="7991475" y="4616450"/>
          <p14:tracePt t="233940" x="7991475" y="4633913"/>
          <p14:tracePt t="233956" x="8001000" y="4652963"/>
          <p14:tracePt t="233973" x="8010525" y="4670425"/>
          <p14:tracePt t="233990" x="8027988" y="4687888"/>
          <p14:tracePt t="234006" x="8037513" y="4697413"/>
          <p14:tracePt t="234027" x="8045450" y="4697413"/>
          <p14:tracePt t="234043" x="8045450" y="4705350"/>
          <p14:tracePt t="234075" x="8045450" y="4714875"/>
          <p14:tracePt t="234083" x="8045450" y="4724400"/>
          <p14:tracePt t="234092" x="8054975" y="4732338"/>
          <p14:tracePt t="234107" x="8054975" y="4741863"/>
          <p14:tracePt t="234251" x="8054975" y="4751388"/>
          <p14:tracePt t="234259" x="8045450" y="4759325"/>
          <p14:tracePt t="234274" x="8001000" y="4768850"/>
          <p14:tracePt t="234292" x="7956550" y="4768850"/>
          <p14:tracePt t="234308" x="7912100" y="4768850"/>
          <p14:tracePt t="234324" x="7875588" y="4768850"/>
          <p14:tracePt t="234341" x="7840663" y="4768850"/>
          <p14:tracePt t="234358" x="7813675" y="4768850"/>
          <p14:tracePt t="234375" x="7796213" y="4768850"/>
          <p14:tracePt t="234392" x="7777163" y="4768850"/>
          <p14:tracePt t="234443" x="7769225" y="4768850"/>
          <p14:tracePt t="234451" x="7769225" y="4759325"/>
          <p14:tracePt t="234467" x="7777163" y="4751388"/>
          <p14:tracePt t="234477" x="7796213" y="4751388"/>
          <p14:tracePt t="234492" x="7867650" y="4724400"/>
          <p14:tracePt t="234509" x="7983538" y="4724400"/>
          <p14:tracePt t="234525" x="8170863" y="4724400"/>
          <p14:tracePt t="234543" x="8420100" y="4724400"/>
          <p14:tracePt t="234559" x="8661400" y="4724400"/>
          <p14:tracePt t="234575" x="8848725" y="4724400"/>
          <p14:tracePt t="234593" x="8912225" y="4724400"/>
          <p14:tracePt t="234715" x="8912225" y="4732338"/>
          <p14:tracePt t="234723" x="8894763" y="4732338"/>
          <p14:tracePt t="234731" x="8858250" y="4732338"/>
          <p14:tracePt t="234743" x="8796338" y="4741863"/>
          <p14:tracePt t="234759" x="8724900" y="4741863"/>
          <p14:tracePt t="234776" x="8589963" y="4741863"/>
          <p14:tracePt t="234778" x="8518525" y="4741863"/>
          <p14:tracePt t="234794" x="8375650" y="4741863"/>
          <p14:tracePt t="234811" x="8259763" y="4732338"/>
          <p14:tracePt t="234827" x="8205788" y="4705350"/>
          <p14:tracePt t="234843" x="8180388" y="4679950"/>
          <p14:tracePt t="234860" x="8170863" y="4625975"/>
          <p14:tracePt t="234876" x="8170863" y="4562475"/>
          <p14:tracePt t="234893" x="8161338" y="4500563"/>
          <p14:tracePt t="234910" x="8161338" y="4446588"/>
          <p14:tracePt t="234927" x="8143875" y="4313238"/>
          <p14:tracePt t="234944" x="8126413" y="4143375"/>
          <p14:tracePt t="234960" x="8089900" y="4010025"/>
          <p14:tracePt t="234962" x="8072438" y="3956050"/>
          <p14:tracePt t="234978" x="8054975" y="3894138"/>
          <p14:tracePt t="234995" x="8054975" y="3875088"/>
          <p14:tracePt t="235299" x="8045450" y="3857625"/>
          <p14:tracePt t="235315" x="8027988" y="3848100"/>
          <p14:tracePt t="235331" x="8010525" y="3840163"/>
          <p14:tracePt t="235339" x="8001000" y="3830638"/>
          <p14:tracePt t="235355" x="7983538" y="3830638"/>
          <p14:tracePt t="235365" x="7966075" y="3813175"/>
          <p14:tracePt t="235379" x="7939088" y="3813175"/>
          <p14:tracePt t="235395" x="7875588" y="3795713"/>
          <p14:tracePt t="235412" x="7804150" y="3776663"/>
          <p14:tracePt t="235429" x="7688263" y="3759200"/>
          <p14:tracePt t="235446" x="7545388" y="3759200"/>
          <p14:tracePt t="235462" x="7439025" y="3759200"/>
          <p14:tracePt t="235479" x="7340600" y="3759200"/>
          <p14:tracePt t="235496" x="7323138" y="3759200"/>
          <p14:tracePt t="235555" x="7313613" y="3759200"/>
          <p14:tracePt t="235571" x="7304088" y="3759200"/>
          <p14:tracePt t="237795" x="7304088" y="3768725"/>
          <p14:tracePt t="239403" x="7304088" y="3786188"/>
          <p14:tracePt t="239411" x="7304088" y="3795713"/>
          <p14:tracePt t="239428" x="7358063" y="3822700"/>
          <p14:tracePt t="239445" x="7439025" y="3848100"/>
          <p14:tracePt t="239462" x="7572375" y="3884613"/>
          <p14:tracePt t="239478" x="7724775" y="3929063"/>
          <p14:tracePt t="239495" x="7831138" y="3965575"/>
          <p14:tracePt t="239514" x="7956550" y="4017963"/>
          <p14:tracePt t="239530" x="7983538" y="4044950"/>
          <p14:tracePt t="239547" x="8027988" y="4089400"/>
          <p14:tracePt t="239563" x="8054975" y="4133850"/>
          <p14:tracePt t="239579" x="8089900" y="4179888"/>
          <p14:tracePt t="239595" x="8108950" y="4224338"/>
          <p14:tracePt t="239612" x="8143875" y="4303713"/>
          <p14:tracePt t="239629" x="8153400" y="4348163"/>
          <p14:tracePt t="239646" x="8170863" y="4438650"/>
          <p14:tracePt t="239663" x="8215313" y="4572000"/>
          <p14:tracePt t="239679" x="8269288" y="4705350"/>
          <p14:tracePt t="239696" x="8304213" y="4822825"/>
          <p14:tracePt t="239713" x="8323263" y="4884738"/>
          <p14:tracePt t="239729" x="8331200" y="4894263"/>
          <p14:tracePt t="241947" x="8340725" y="4894263"/>
          <p14:tracePt t="242107" x="8340725" y="4884738"/>
          <p14:tracePt t="242114" x="8340725" y="4875213"/>
          <p14:tracePt t="242139" x="8340725" y="4867275"/>
          <p14:tracePt t="242171" x="8323263" y="4867275"/>
          <p14:tracePt t="242179" x="8304213" y="4857750"/>
          <p14:tracePt t="242189" x="8286750" y="4857750"/>
          <p14:tracePt t="242206" x="8242300" y="4857750"/>
          <p14:tracePt t="242223" x="8134350" y="4848225"/>
          <p14:tracePt t="242239" x="7974013" y="4830763"/>
          <p14:tracePt t="242256" x="7786688" y="4813300"/>
          <p14:tracePt t="242274" x="7518400" y="4786313"/>
          <p14:tracePt t="242291" x="7402513" y="4776788"/>
          <p14:tracePt t="242306" x="7385050" y="4776788"/>
          <p14:tracePt t="242347" x="7375525" y="4776788"/>
          <p14:tracePt t="242378" x="7358063" y="4776788"/>
          <p14:tracePt t="242388" x="7348538" y="4776788"/>
          <p14:tracePt t="242395" x="7323138" y="4776788"/>
          <p14:tracePt t="242407" x="7296150" y="4776788"/>
          <p14:tracePt t="242423" x="7251700" y="4776788"/>
          <p14:tracePt t="242442" x="7188200" y="4776788"/>
          <p14:tracePt t="242458" x="7116763" y="4776788"/>
          <p14:tracePt t="242474" x="7045325" y="4776788"/>
          <p14:tracePt t="242490" x="6991350" y="4776788"/>
          <p14:tracePt t="242507" x="6946900" y="4776788"/>
          <p14:tracePt t="242524" x="6894513" y="4768850"/>
          <p14:tracePt t="242541" x="6840538" y="4768850"/>
          <p14:tracePt t="242557" x="6804025" y="4768850"/>
          <p14:tracePt t="242574" x="6796088" y="4768850"/>
          <p14:tracePt t="242667" x="6804025" y="4768850"/>
          <p14:tracePt t="242675" x="6840538" y="4768850"/>
          <p14:tracePt t="242692" x="6902450" y="4768850"/>
          <p14:tracePt t="242708" x="7037388" y="4768850"/>
          <p14:tracePt t="242724" x="7205663" y="4768850"/>
          <p14:tracePt t="242742" x="7394575" y="4768850"/>
          <p14:tracePt t="242758" x="7581900" y="4768850"/>
          <p14:tracePt t="242775" x="7751763" y="4768850"/>
          <p14:tracePt t="242792" x="7885113" y="4768850"/>
          <p14:tracePt t="242808" x="7966075" y="4768850"/>
          <p14:tracePt t="242825" x="8001000" y="4768850"/>
          <p14:tracePt t="244039" x="8010525" y="4768850"/>
          <p14:tracePt t="244046" x="8018463" y="4768850"/>
          <p14:tracePt t="244064" x="8037513" y="4768850"/>
          <p14:tracePt t="244080" x="8045450" y="4768850"/>
          <p14:tracePt t="244097" x="8054975" y="4768850"/>
          <p14:tracePt t="244135" x="8054975" y="4759325"/>
          <p14:tracePt t="244147" x="8054975" y="4751388"/>
          <p14:tracePt t="244165" x="8054975" y="4714875"/>
          <p14:tracePt t="244182" x="7966075" y="4608513"/>
          <p14:tracePt t="244198" x="7813675" y="4438650"/>
          <p14:tracePt t="244215" x="7616825" y="4224338"/>
          <p14:tracePt t="244231" x="7429500" y="3990975"/>
          <p14:tracePt t="244248" x="7286625" y="3786188"/>
          <p14:tracePt t="244265" x="7205663" y="3633788"/>
          <p14:tracePt t="244281" x="7170738" y="3527425"/>
          <p14:tracePt t="244297" x="7170738" y="3465513"/>
          <p14:tracePt t="244315" x="7170738" y="3438525"/>
          <p14:tracePt t="244438" x="7180263" y="3465513"/>
          <p14:tracePt t="244448" x="7197725" y="3490913"/>
          <p14:tracePt t="244455" x="7215188" y="3517900"/>
          <p14:tracePt t="244466" x="7242175" y="3562350"/>
          <p14:tracePt t="244482" x="7286625" y="3625850"/>
          <p14:tracePt t="244498" x="7313613" y="3679825"/>
          <p14:tracePt t="244516" x="7340600" y="3751263"/>
          <p14:tracePt t="244532" x="7375525" y="3857625"/>
          <p14:tracePt t="244534" x="7394575" y="3911600"/>
          <p14:tracePt t="244550" x="7429500" y="4010025"/>
          <p14:tracePt t="244567" x="7466013" y="4116388"/>
          <p14:tracePt t="244582" x="7491413" y="4197350"/>
          <p14:tracePt t="244599" x="7518400" y="4259263"/>
          <p14:tracePt t="244616" x="7545388" y="4322763"/>
          <p14:tracePt t="244632" x="7562850" y="4340225"/>
          <p14:tracePt t="244649" x="7562850" y="4375150"/>
          <p14:tracePt t="244666" x="7572375" y="4411663"/>
          <p14:tracePt t="244671" x="7581900" y="4438650"/>
          <p14:tracePt t="244683" x="7581900" y="4446588"/>
          <p14:tracePt t="244699" x="7581900" y="4491038"/>
          <p14:tracePt t="244718" x="7599363" y="4545013"/>
          <p14:tracePt t="244734" x="7608888" y="4581525"/>
          <p14:tracePt t="244751" x="7608888" y="4589463"/>
          <p14:tracePt t="244767" x="7608888" y="4608513"/>
          <p14:tracePt t="244783" x="7608888" y="4625975"/>
          <p14:tracePt t="244800" x="7608888" y="4633913"/>
          <p14:tracePt t="244817" x="7616825" y="4652963"/>
          <p14:tracePt t="244850" x="7616825" y="4660900"/>
          <p14:tracePt t="244919" x="7616825" y="4670425"/>
          <p14:tracePt t="244935" x="7616825" y="4679950"/>
          <p14:tracePt t="244951" x="7616825" y="4687888"/>
          <p14:tracePt t="244959" x="7616825" y="4697413"/>
          <p14:tracePt t="245111" x="7626350" y="4697413"/>
          <p14:tracePt t="245126" x="7634288" y="4697413"/>
          <p14:tracePt t="245137" x="7634288" y="4670425"/>
          <p14:tracePt t="245151" x="7653338" y="4625975"/>
          <p14:tracePt t="245168" x="7661275" y="4572000"/>
          <p14:tracePt t="245173" x="7661275" y="4537075"/>
          <p14:tracePt t="245185" x="7661275" y="4500563"/>
          <p14:tracePt t="245201" x="7661275" y="4429125"/>
          <p14:tracePt t="245219" x="7661275" y="4348163"/>
          <p14:tracePt t="245235" x="7661275" y="4303713"/>
          <p14:tracePt t="245251" x="7661275" y="4259263"/>
          <p14:tracePt t="245270" x="7653338" y="4170363"/>
          <p14:tracePt t="245287" x="7634288" y="4125913"/>
          <p14:tracePt t="245302" x="7626350" y="4071938"/>
          <p14:tracePt t="245319" x="7616825" y="4037013"/>
          <p14:tracePt t="245335" x="7599363" y="4010025"/>
          <p14:tracePt t="245352" x="7589838" y="4000500"/>
          <p14:tracePt t="245369" x="7589838" y="3983038"/>
          <p14:tracePt t="245385" x="7572375" y="3973513"/>
          <p14:tracePt t="245402" x="7562850" y="3956050"/>
          <p14:tracePt t="245420" x="7545388" y="3938588"/>
          <p14:tracePt t="245435" x="7537450" y="3929063"/>
          <p14:tracePt t="245454" x="7518400" y="3894138"/>
          <p14:tracePt t="245471" x="7491413" y="3894138"/>
          <p14:tracePt t="245486" x="7483475" y="3884613"/>
          <p14:tracePt t="245505" x="7473950" y="3884613"/>
          <p14:tracePt t="245520" x="7456488" y="3857625"/>
          <p14:tracePt t="245536" x="7429500" y="3830638"/>
          <p14:tracePt t="245553" x="7419975" y="3803650"/>
          <p14:tracePt t="245570" x="7402513" y="3776663"/>
          <p14:tracePt t="245586" x="7402513" y="3759200"/>
          <p14:tracePt t="245603" x="7385050" y="3751263"/>
          <p14:tracePt t="245687" x="7402513" y="3768725"/>
          <p14:tracePt t="245694" x="7412038" y="3786188"/>
          <p14:tracePt t="245704" x="7439025" y="3822700"/>
          <p14:tracePt t="245720" x="7456488" y="3867150"/>
          <p14:tracePt t="245736" x="7466013" y="3902075"/>
          <p14:tracePt t="245753" x="7500938" y="3965575"/>
          <p14:tracePt t="245770" x="7527925" y="4054475"/>
          <p14:tracePt t="245787" x="7562850" y="4170363"/>
          <p14:tracePt t="245803" x="7608888" y="4295775"/>
          <p14:tracePt t="245822" x="7670800" y="4465638"/>
          <p14:tracePt t="245838" x="7705725" y="4545013"/>
          <p14:tracePt t="245854" x="7715250" y="4598988"/>
          <p14:tracePt t="245871" x="7724775" y="4633913"/>
          <p14:tracePt t="245887" x="7732713" y="4652963"/>
          <p14:tracePt t="245905" x="7732713" y="4679950"/>
          <p14:tracePt t="245921" x="7742238" y="4714875"/>
          <p14:tracePt t="245937" x="7742238" y="4751388"/>
          <p14:tracePt t="245954" x="7742238" y="4776788"/>
          <p14:tracePt t="245971" x="7742238" y="4786313"/>
          <p14:tracePt t="245988" x="7742238" y="4803775"/>
          <p14:tracePt t="246006" x="7742238" y="4830763"/>
          <p14:tracePt t="246055" x="7742238" y="4840288"/>
          <p14:tracePt t="246071" x="7742238" y="4848225"/>
          <p14:tracePt t="246079" x="7742238" y="4857750"/>
          <p14:tracePt t="246591" x="7742238" y="4867275"/>
          <p14:tracePt t="246607" x="7742238" y="4884738"/>
          <p14:tracePt t="246615" x="7742238" y="4911725"/>
          <p14:tracePt t="246624" x="7732713" y="4938713"/>
          <p14:tracePt t="246641" x="7688263" y="5018088"/>
          <p14:tracePt t="246657" x="7616825" y="5108575"/>
          <p14:tracePt t="246674" x="7537450" y="5205413"/>
          <p14:tracePt t="246690" x="7466013" y="5295900"/>
          <p14:tracePt t="246707" x="7402513" y="5357813"/>
          <p14:tracePt t="246714" x="7367588" y="5394325"/>
          <p14:tracePt t="246724" x="7340600" y="5419725"/>
          <p14:tracePt t="246741" x="7215188" y="5537200"/>
          <p14:tracePt t="246758" x="7134225" y="5581650"/>
          <p14:tracePt t="246774" x="7054850" y="5616575"/>
          <p14:tracePt t="246791" x="7045325" y="5616575"/>
          <p14:tracePt t="246855" x="7054850" y="5616575"/>
          <p14:tracePt t="246863" x="7054850" y="5608638"/>
          <p14:tracePt t="246874" x="7054850" y="5599113"/>
          <p14:tracePt t="246891" x="7062788" y="5581650"/>
          <p14:tracePt t="246908" x="7126288" y="5518150"/>
          <p14:tracePt t="246925" x="7197725" y="5456238"/>
          <p14:tracePt t="246942" x="7313613" y="5394325"/>
          <p14:tracePt t="246958" x="7466013" y="5330825"/>
          <p14:tracePt t="246975" x="7599363" y="5286375"/>
          <p14:tracePt t="246993" x="7715250" y="5259388"/>
          <p14:tracePt t="247010" x="7786688" y="5241925"/>
          <p14:tracePt t="247091" x="7796213" y="5232400"/>
          <p14:tracePt t="247115" x="7813675" y="5224463"/>
          <p14:tracePt t="247123" x="7823200" y="5224463"/>
          <p14:tracePt t="247130" x="7831138" y="5224463"/>
          <p14:tracePt t="247142" x="7831138" y="5214938"/>
          <p14:tracePt t="247159" x="7831138" y="5187950"/>
          <p14:tracePt t="247176" x="7840663" y="5180013"/>
          <p14:tracePt t="247194" x="7840663" y="5153025"/>
          <p14:tracePt t="247210" x="7840663" y="5116513"/>
          <p14:tracePt t="247227" x="7840663" y="5099050"/>
          <p14:tracePt t="247242" x="7840663" y="5089525"/>
          <p14:tracePt t="247627" x="7840663" y="5081588"/>
          <p14:tracePt t="247644" x="7840663" y="5062538"/>
          <p14:tracePt t="247651" x="7840663" y="5045075"/>
          <p14:tracePt t="247661" x="7831138" y="5027613"/>
          <p14:tracePt t="247678" x="7823200" y="5010150"/>
          <p14:tracePt t="247694" x="7796213" y="4973638"/>
          <p14:tracePt t="247711" x="7759700" y="4938713"/>
          <p14:tracePt t="247728" x="7742238" y="4919663"/>
          <p14:tracePt t="247882" x="7732713" y="4919663"/>
          <p14:tracePt t="247906" x="7732713" y="4929188"/>
          <p14:tracePt t="248203" x="7732713" y="4938713"/>
          <p14:tracePt t="248251" x="7742238" y="4938713"/>
          <p14:tracePt t="248266" x="7751763" y="4938713"/>
          <p14:tracePt t="248299" x="7759700" y="4938713"/>
          <p14:tracePt t="248315" x="7769225" y="4938713"/>
          <p14:tracePt t="248411" x="7777163" y="4938713"/>
          <p14:tracePt t="248426" x="7786688" y="4929188"/>
          <p14:tracePt t="248435" x="7786688" y="4919663"/>
          <p14:tracePt t="248447" x="7786688" y="4911725"/>
          <p14:tracePt t="248464" x="7796213" y="4894263"/>
          <p14:tracePt t="248483" x="7813675" y="4867275"/>
          <p14:tracePt t="248499" x="7813675" y="4857750"/>
          <p14:tracePt t="248515" x="7813675" y="4848225"/>
          <p14:tracePt t="249275" x="7823200" y="4848225"/>
          <p14:tracePt t="249291" x="7831138" y="4848225"/>
          <p14:tracePt t="249299" x="7840663" y="4848225"/>
          <p14:tracePt t="249323" x="7848600" y="4848225"/>
          <p14:tracePt t="249547" x="7858125" y="4857750"/>
          <p14:tracePt t="250175" x="7867650" y="4857750"/>
          <p14:tracePt t="250414" x="7867650" y="4840288"/>
          <p14:tracePt t="250447" x="7858125" y="4830763"/>
          <p14:tracePt t="250455" x="7858125" y="4822825"/>
          <p14:tracePt t="250462" x="7848600" y="4822825"/>
          <p14:tracePt t="250473" x="7840663" y="4813300"/>
          <p14:tracePt t="250488" x="7796213" y="4795838"/>
          <p14:tracePt t="250504" x="7786688" y="4786313"/>
          <p14:tracePt t="250523" x="7769225" y="4776788"/>
          <p14:tracePt t="250539" x="7751763" y="4776788"/>
          <p14:tracePt t="250556" x="7724775" y="4768850"/>
          <p14:tracePt t="250573" x="7705725" y="4768850"/>
          <p14:tracePt t="250623" x="7697788" y="4768850"/>
          <p14:tracePt t="250631" x="7680325" y="4768850"/>
          <p14:tracePt t="250640" x="7653338" y="4768850"/>
          <p14:tracePt t="250656" x="7616825" y="4768850"/>
          <p14:tracePt t="250674" x="7562850" y="4768850"/>
          <p14:tracePt t="250690" x="7466013" y="4768850"/>
          <p14:tracePt t="250706" x="7358063" y="4768850"/>
          <p14:tracePt t="250723" x="7296150" y="4768850"/>
          <p14:tracePt t="250740" x="7242175" y="4768850"/>
          <p14:tracePt t="250758" x="7197725" y="4795838"/>
          <p14:tracePt t="250775" x="7180263" y="4803775"/>
          <p14:tracePt t="250790" x="7143750" y="4822825"/>
          <p14:tracePt t="250807" x="7099300" y="4840288"/>
          <p14:tracePt t="250824" x="7062788" y="4840288"/>
          <p14:tracePt t="250840" x="7018338" y="4840288"/>
          <p14:tracePt t="250857" x="6965950" y="4840288"/>
          <p14:tracePt t="250875" x="6902450" y="4830763"/>
          <p14:tracePt t="250890" x="6867525" y="4822825"/>
          <p14:tracePt t="250907" x="6858000" y="4822825"/>
          <p14:tracePt t="251038" x="6875463" y="4822825"/>
          <p14:tracePt t="251046" x="6894513" y="4822825"/>
          <p14:tracePt t="251058" x="6902450" y="4822825"/>
          <p14:tracePt t="251075" x="6911975" y="4822825"/>
          <p14:tracePt t="251247" x="6894513" y="4822825"/>
          <p14:tracePt t="251255" x="6875463" y="4822825"/>
          <p14:tracePt t="251266" x="6848475" y="4822825"/>
          <p14:tracePt t="251276" x="6840538" y="4822825"/>
          <p14:tracePt t="251406" x="6823075" y="4822825"/>
          <p14:tracePt t="251439" x="6831013" y="4840288"/>
          <p14:tracePt t="251447" x="6858000" y="4840288"/>
          <p14:tracePt t="251460" x="6884988" y="4840288"/>
          <p14:tracePt t="251476" x="6946900" y="4848225"/>
          <p14:tracePt t="251494" x="7062788" y="4848225"/>
          <p14:tracePt t="251510" x="7108825" y="4848225"/>
          <p14:tracePt t="251526" x="7126288" y="4848225"/>
          <p14:tracePt t="251543" x="7143750" y="4848225"/>
          <p14:tracePt t="251560" x="7161213" y="4848225"/>
          <p14:tracePt t="251614" x="7170738" y="4848225"/>
          <p14:tracePt t="251631" x="7180263" y="4848225"/>
          <p14:tracePt t="251639" x="7197725" y="4848225"/>
          <p14:tracePt t="251648" x="7205663" y="4848225"/>
          <p14:tracePt t="251662" x="7224713" y="4848225"/>
          <p14:tracePt t="251678" x="7251700" y="4848225"/>
          <p14:tracePt t="251694" x="7269163" y="4848225"/>
          <p14:tracePt t="251710" x="7286625" y="4848225"/>
          <p14:tracePt t="251727" x="7304088" y="4848225"/>
          <p14:tracePt t="251744" x="7323138" y="4848225"/>
          <p14:tracePt t="251760" x="7340600" y="4848225"/>
          <p14:tracePt t="251777" x="7358063" y="4848225"/>
          <p14:tracePt t="251783" x="7375525" y="4857750"/>
          <p14:tracePt t="251795" x="7385050" y="4857750"/>
          <p14:tracePt t="251811" x="7419975" y="4867275"/>
          <p14:tracePt t="251828" x="7473950" y="4875213"/>
          <p14:tracePt t="251846" x="7572375" y="4884738"/>
          <p14:tracePt t="251862" x="7643813" y="4884738"/>
          <p14:tracePt t="251878" x="7705725" y="4884738"/>
          <p14:tracePt t="251895" x="7759700" y="4894263"/>
          <p14:tracePt t="251911" x="7823200" y="4894263"/>
          <p14:tracePt t="251928" x="7875588" y="4894263"/>
          <p14:tracePt t="251946" x="7920038" y="4894263"/>
          <p14:tracePt t="251962" x="7966075" y="4894263"/>
          <p14:tracePt t="251978" x="8010525" y="4894263"/>
          <p14:tracePt t="251995" x="8027988" y="4894263"/>
          <p14:tracePt t="252013" x="8062913" y="4894263"/>
          <p14:tracePt t="252030" x="8099425" y="4894263"/>
          <p14:tracePt t="252047" x="8134350" y="4894263"/>
          <p14:tracePt t="252062" x="8188325" y="4911725"/>
          <p14:tracePt t="252079" x="8242300" y="4911725"/>
          <p14:tracePt t="252096" x="8304213" y="4911725"/>
          <p14:tracePt t="252112" x="8348663" y="4919663"/>
          <p14:tracePt t="252129" x="8394700" y="4929188"/>
          <p14:tracePt t="252146" x="8429625" y="4929188"/>
          <p14:tracePt t="252162" x="8447088" y="4929188"/>
          <p14:tracePt t="252179" x="8466138" y="4929188"/>
          <p14:tracePt t="252198" x="8518525" y="4929188"/>
          <p14:tracePt t="252215" x="8562975" y="4929188"/>
          <p14:tracePt t="252231" x="8626475" y="4929188"/>
          <p14:tracePt t="252247" x="8724900" y="4929188"/>
          <p14:tracePt t="252263" x="8804275" y="4938713"/>
          <p14:tracePt t="252280" x="8885238" y="4938713"/>
          <p14:tracePt t="252297" x="8929688" y="4956175"/>
          <p14:tracePt t="252313" x="8956675" y="4956175"/>
          <p14:tracePt t="252330" x="8966200" y="4956175"/>
          <p14:tracePt t="252346" x="8991600" y="4956175"/>
          <p14:tracePt t="252363" x="9037638" y="4956175"/>
          <p14:tracePt t="252380" x="9099550" y="4956175"/>
          <p14:tracePt t="252382" x="9134475" y="4956175"/>
          <p14:tracePt t="252399" x="9205913" y="4956175"/>
          <p14:tracePt t="252415" x="9259888" y="4956175"/>
          <p14:tracePt t="252430" x="9269413" y="4956175"/>
          <p14:tracePt t="253146" x="9269413" y="4946650"/>
          <p14:tracePt t="254443" x="9269413" y="4938713"/>
          <p14:tracePt t="254451" x="9269413" y="4929188"/>
          <p14:tracePt t="254459" x="9269413" y="4911725"/>
          <p14:tracePt t="254474" x="9269413" y="4857750"/>
          <p14:tracePt t="254490" x="9269413" y="4751388"/>
          <p14:tracePt t="254506" x="9269413" y="4598988"/>
          <p14:tracePt t="254523" x="9269413" y="4429125"/>
          <p14:tracePt t="254539" x="9251950" y="4313238"/>
          <p14:tracePt t="254555" x="9242425" y="4251325"/>
          <p14:tracePt t="254573" x="9224963" y="4224338"/>
          <p14:tracePt t="254588" x="9215438" y="4197350"/>
          <p14:tracePt t="254605" x="9205913" y="4170363"/>
          <p14:tracePt t="254622" x="9197975" y="4125913"/>
          <p14:tracePt t="254639" x="9188450" y="4098925"/>
          <p14:tracePt t="254655" x="9153525" y="4044950"/>
          <p14:tracePt t="254674" x="9109075" y="3965575"/>
          <p14:tracePt t="254690" x="9063038" y="3902075"/>
          <p14:tracePt t="254707" x="9028113" y="3857625"/>
          <p14:tracePt t="254723" x="8983663" y="3803650"/>
          <p14:tracePt t="254739" x="8956675" y="3768725"/>
          <p14:tracePt t="254756" x="8920163" y="3732213"/>
          <p14:tracePt t="254773" x="8912225" y="3697288"/>
          <p14:tracePt t="254789" x="8894763" y="3687763"/>
          <p14:tracePt t="254806" x="8885238" y="3670300"/>
          <p14:tracePt t="255590" x="8885238" y="3697288"/>
          <p14:tracePt t="255598" x="8885238" y="3724275"/>
          <p14:tracePt t="255610" x="8894763" y="3776663"/>
          <p14:tracePt t="255626" x="8966200" y="3973513"/>
          <p14:tracePt t="255643" x="9109075" y="4295775"/>
          <p14:tracePt t="255659" x="9277350" y="4751388"/>
          <p14:tracePt t="255662" x="9340850" y="4946650"/>
          <p14:tracePt t="255679" x="9429750" y="5286375"/>
          <p14:tracePt t="255695" x="9456738" y="5483225"/>
          <p14:tracePt t="255710" x="9456738" y="5616575"/>
          <p14:tracePt t="255727" x="9439275" y="5705475"/>
          <p14:tracePt t="255743" x="9420225" y="5715000"/>
          <p14:tracePt t="255815" x="9412288" y="5715000"/>
          <p14:tracePt t="255823" x="9402763" y="5715000"/>
          <p14:tracePt t="255831" x="9394825" y="5715000"/>
          <p14:tracePt t="255844" x="9385300" y="5715000"/>
          <p14:tracePt t="255862" x="9348788" y="5688013"/>
          <p14:tracePt t="255878" x="9331325" y="5661025"/>
          <p14:tracePt t="255894" x="9313863" y="5653088"/>
          <p14:tracePt t="255959" x="9313863" y="5634038"/>
          <p14:tracePt t="255975" x="9313863" y="5608638"/>
          <p14:tracePt t="255983" x="9313863" y="5589588"/>
          <p14:tracePt t="255994" x="9313863" y="5562600"/>
          <p14:tracePt t="256011" x="9313863" y="5500688"/>
          <p14:tracePt t="256028" x="9304338" y="5446713"/>
          <p14:tracePt t="256046" x="9296400" y="5384800"/>
          <p14:tracePt t="256062" x="9286875" y="5367338"/>
          <p14:tracePt t="256078" x="9286875" y="5340350"/>
          <p14:tracePt t="256095" x="9277350" y="5313363"/>
          <p14:tracePt t="256112" x="9277350" y="5276850"/>
          <p14:tracePt t="256128" x="9259888" y="5232400"/>
          <p14:tracePt t="256145" x="9259888" y="5214938"/>
          <p14:tracePt t="256162" x="9259888" y="5197475"/>
          <p14:tracePt t="256179" x="9259888" y="5170488"/>
          <p14:tracePt t="256195" x="9259888" y="5153025"/>
          <p14:tracePt t="256214" x="9259888" y="5143500"/>
          <p14:tracePt t="256229" x="9259888" y="5126038"/>
          <p14:tracePt t="256246" x="9259888" y="5099050"/>
          <p14:tracePt t="256262" x="9251950" y="5081588"/>
          <p14:tracePt t="256279" x="9251950" y="5037138"/>
          <p14:tracePt t="256293" x="9242425" y="5018088"/>
          <p14:tracePt t="256310" x="9232900" y="4983163"/>
          <p14:tracePt t="256328" x="9232900" y="4929188"/>
          <p14:tracePt t="256345" x="9224963" y="4884738"/>
          <p14:tracePt t="256362" x="9215438" y="4830763"/>
          <p14:tracePt t="256379" x="9215438" y="4803775"/>
          <p14:tracePt t="256395" x="9197975" y="4759325"/>
          <p14:tracePt t="256413" x="9188450" y="4714875"/>
          <p14:tracePt t="256429" x="9180513" y="4714875"/>
          <p14:tracePt t="256446" x="9180513" y="4705350"/>
          <p14:tracePt t="256751" x="9170988" y="4705350"/>
          <p14:tracePt t="256839" x="9170988" y="4714875"/>
          <p14:tracePt t="256847" x="9170988" y="4724400"/>
          <p14:tracePt t="256855" x="9170988" y="4751388"/>
          <p14:tracePt t="256865" x="9170988" y="4768850"/>
          <p14:tracePt t="256881" x="9188450" y="4786313"/>
          <p14:tracePt t="256898" x="9197975" y="4795838"/>
          <p14:tracePt t="256914" x="9205913" y="4813300"/>
          <p14:tracePt t="256931" x="9215438" y="4822825"/>
          <p14:tracePt t="256958" x="9215438" y="4830763"/>
          <p14:tracePt t="257071" x="9215438" y="4840288"/>
          <p14:tracePt t="257103" x="9224963" y="4840288"/>
          <p14:tracePt t="258547" x="9224963" y="4848225"/>
          <p14:tracePt t="258554" x="9224963" y="4857750"/>
          <p14:tracePt t="258572" x="9161463" y="4857750"/>
          <p14:tracePt t="258588" x="8796338" y="4768850"/>
          <p14:tracePt t="258604" x="7777163" y="4456113"/>
          <p14:tracePt t="258621" x="6232525" y="3902075"/>
          <p14:tracePt t="258638" x="4268788" y="3152775"/>
          <p14:tracePt t="258656" x="2062163" y="2295525"/>
          <p14:tracePt t="258674" x="0" y="1054100"/>
          <p14:tracePt t="258690" x="0" y="517525"/>
          <p14:tracePt t="258706" x="0" y="214313"/>
          <p14:tracePt t="258890" x="1527175" y="0"/>
          <p14:tracePt t="258995" x="1536700" y="0"/>
          <p14:tracePt t="259003" x="1554163" y="0"/>
          <p14:tracePt t="259011" x="1562100" y="0"/>
          <p14:tracePt t="259024" x="1589088" y="0"/>
          <p14:tracePt t="259040" x="1625600" y="0"/>
          <p14:tracePt t="259058" x="1652588" y="0"/>
          <p14:tracePt t="259090" x="1670050" y="0"/>
          <p14:tracePt t="259107" x="1679575" y="9525"/>
          <p14:tracePt t="259124" x="1679575" y="36513"/>
          <p14:tracePt t="259140" x="1679575" y="53975"/>
          <p14:tracePt t="259157" x="1660525" y="98425"/>
          <p14:tracePt t="259174" x="1608138" y="125413"/>
          <p14:tracePt t="259190" x="1517650" y="160338"/>
          <p14:tracePt t="259974" x="1465263" y="4445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Association (</a:t>
            </a:r>
            <a:r>
              <a:rPr lang="en-US" b="1" dirty="0">
                <a:solidFill>
                  <a:srgbClr val="FF0000"/>
                </a:solidFill>
              </a:rPr>
              <a:t>use-a</a:t>
            </a:r>
            <a:r>
              <a:rPr lang="en-US" b="1" dirty="0"/>
              <a:t>) </a:t>
            </a:r>
            <a:r>
              <a:rPr lang="en-US" dirty="0"/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8</a:t>
            </a:fld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020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One-to-Many relation, one driver can drive many cars. </a:t>
            </a:r>
          </a:p>
          <a:p>
            <a:r>
              <a:rPr lang="en-US" dirty="0"/>
              <a:t>A list of ids of derived cars can be added to driver 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096000" y="1911011"/>
            <a:ext cx="5047445" cy="4086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class driver{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private: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dId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*</a:t>
            </a:r>
            <a:r>
              <a:rPr lang="en-US" sz="1800" dirty="0" err="1">
                <a:latin typeface="Consolas" panose="020B0609020204030204" pitchFamily="49" charset="0"/>
              </a:rPr>
              <a:t>derivingCars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//Maintain the list of derived cars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public: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AddCar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&amp; </a:t>
            </a:r>
            <a:r>
              <a:rPr lang="en-US" sz="1800" dirty="0" err="1">
                <a:latin typeface="Consolas" panose="020B0609020204030204" pitchFamily="49" charset="0"/>
              </a:rPr>
              <a:t>cid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RemoveCar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&amp; </a:t>
            </a:r>
            <a:r>
              <a:rPr lang="en-US" sz="1800" dirty="0" err="1">
                <a:latin typeface="Consolas" panose="020B0609020204030204" pitchFamily="49" charset="0"/>
              </a:rPr>
              <a:t>cid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};</a:t>
            </a:r>
          </a:p>
          <a:p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3581400" y="1354213"/>
            <a:ext cx="3825026" cy="695473"/>
            <a:chOff x="3581400" y="1354213"/>
            <a:chExt cx="3825026" cy="695473"/>
          </a:xfrm>
        </p:grpSpPr>
        <p:grpSp>
          <p:nvGrpSpPr>
            <p:cNvPr id="13" name="Group 12"/>
            <p:cNvGrpSpPr/>
            <p:nvPr/>
          </p:nvGrpSpPr>
          <p:grpSpPr>
            <a:xfrm>
              <a:off x="3581400" y="1470136"/>
              <a:ext cx="3825026" cy="579550"/>
              <a:chOff x="4906851" y="1918951"/>
              <a:chExt cx="4760173" cy="57955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906851" y="1918952"/>
                <a:ext cx="1378039" cy="5795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Driver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69122" y="1918951"/>
                <a:ext cx="1297902" cy="57954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Car</a:t>
                </a:r>
              </a:p>
            </p:txBody>
          </p:sp>
          <p:cxnSp>
            <p:nvCxnSpPr>
              <p:cNvPr id="16" name="Straight Arrow Connector 15"/>
              <p:cNvCxnSpPr>
                <a:stCxn id="14" idx="3"/>
                <a:endCxn id="15" idx="1"/>
              </p:cNvCxnSpPr>
              <p:nvPr/>
            </p:nvCxnSpPr>
            <p:spPr>
              <a:xfrm flipV="1">
                <a:off x="6284890" y="2208726"/>
                <a:ext cx="2084232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5079545" y="1354213"/>
              <a:ext cx="690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Drive</a:t>
              </a:r>
            </a:p>
          </p:txBody>
        </p:sp>
      </p:grpSp>
      <p:pic>
        <p:nvPicPr>
          <p:cNvPr id="4098" name="Picture 2" descr="Image result for driver and car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719" y="496123"/>
            <a:ext cx="3245081" cy="211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25D715A-31DC-4821-83D2-53FCAD25F509}"/>
                  </a:ext>
                </a:extLst>
              </p14:cNvPr>
              <p14:cNvContentPartPr/>
              <p14:nvPr/>
            </p14:nvContentPartPr>
            <p14:xfrm>
              <a:off x="4190580" y="1948200"/>
              <a:ext cx="219960" cy="272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25D715A-31DC-4821-83D2-53FCAD25F5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1940" y="1939560"/>
                <a:ext cx="2376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429F68-7F2E-4FB6-B4D0-9810CD9DF5B2}"/>
                  </a:ext>
                </a:extLst>
              </p14:cNvPr>
              <p14:cNvContentPartPr/>
              <p14:nvPr/>
            </p14:nvContentPartPr>
            <p14:xfrm>
              <a:off x="6813900" y="1980960"/>
              <a:ext cx="227160" cy="205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429F68-7F2E-4FB6-B4D0-9810CD9DF5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04900" y="1971960"/>
                <a:ext cx="2448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146B626-25B8-4F4E-A68C-8CA7500FAAE0}"/>
                  </a:ext>
                </a:extLst>
              </p14:cNvPr>
              <p14:cNvContentPartPr/>
              <p14:nvPr/>
            </p14:nvContentPartPr>
            <p14:xfrm>
              <a:off x="8600940" y="3884280"/>
              <a:ext cx="478080" cy="106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146B626-25B8-4F4E-A68C-8CA7500FAA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91940" y="3875640"/>
                <a:ext cx="495720" cy="12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7" name="Group 4106">
            <a:extLst>
              <a:ext uri="{FF2B5EF4-FFF2-40B4-BE49-F238E27FC236}">
                <a16:creationId xmlns:a16="http://schemas.microsoft.com/office/drawing/2014/main" id="{0EBBE4A1-45BD-44A9-A0D0-D34E851FDB7A}"/>
              </a:ext>
            </a:extLst>
          </p:cNvPr>
          <p:cNvGrpSpPr/>
          <p:nvPr/>
        </p:nvGrpSpPr>
        <p:grpSpPr>
          <a:xfrm>
            <a:off x="10006380" y="3253200"/>
            <a:ext cx="1860120" cy="1543680"/>
            <a:chOff x="10006380" y="3253200"/>
            <a:chExt cx="1860120" cy="154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8E3BE8D-4070-4BE7-A7DC-80032737A49B}"/>
                    </a:ext>
                  </a:extLst>
                </p14:cNvPr>
                <p14:cNvContentPartPr/>
                <p14:nvPr/>
              </p14:nvContentPartPr>
              <p14:xfrm>
                <a:off x="10037340" y="4148160"/>
                <a:ext cx="163800" cy="243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8E3BE8D-4070-4BE7-A7DC-80032737A49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28700" y="4139520"/>
                  <a:ext cx="1814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2820D7D-27B1-4134-90C8-A4D9DE9D693E}"/>
                    </a:ext>
                  </a:extLst>
                </p14:cNvPr>
                <p14:cNvContentPartPr/>
                <p14:nvPr/>
              </p14:nvContentPartPr>
              <p14:xfrm>
                <a:off x="10006380" y="4307280"/>
                <a:ext cx="109800" cy="84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2820D7D-27B1-4134-90C8-A4D9DE9D693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97740" y="4298640"/>
                  <a:ext cx="1274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0314B47-5674-4B00-AF3B-EF7BAE4712D8}"/>
                    </a:ext>
                  </a:extLst>
                </p14:cNvPr>
                <p14:cNvContentPartPr/>
                <p14:nvPr/>
              </p14:nvContentPartPr>
              <p14:xfrm>
                <a:off x="10268460" y="4096680"/>
                <a:ext cx="87840" cy="223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0314B47-5674-4B00-AF3B-EF7BAE4712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259460" y="4087680"/>
                  <a:ext cx="1054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5D59B22-4F99-4C7C-9C5A-4D5AEF40BAD6}"/>
                    </a:ext>
                  </a:extLst>
                </p14:cNvPr>
                <p14:cNvContentPartPr/>
                <p14:nvPr/>
              </p14:nvContentPartPr>
              <p14:xfrm>
                <a:off x="10224180" y="4184160"/>
                <a:ext cx="203760" cy="130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5D59B22-4F99-4C7C-9C5A-4D5AEF40BA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215540" y="4175520"/>
                  <a:ext cx="2214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5FFE17D-AF99-45A7-914D-5C64671EB1DF}"/>
                    </a:ext>
                  </a:extLst>
                </p14:cNvPr>
                <p14:cNvContentPartPr/>
                <p14:nvPr/>
              </p14:nvContentPartPr>
              <p14:xfrm>
                <a:off x="10292580" y="4077600"/>
                <a:ext cx="69120" cy="9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5FFE17D-AF99-45A7-914D-5C64671EB1D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83580" y="4068960"/>
                  <a:ext cx="867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D43D0F4-2F4C-45A0-8D3E-A0DA80C54DF6}"/>
                    </a:ext>
                  </a:extLst>
                </p14:cNvPr>
                <p14:cNvContentPartPr/>
                <p14:nvPr/>
              </p14:nvContentPartPr>
              <p14:xfrm>
                <a:off x="10429380" y="3986520"/>
                <a:ext cx="285480" cy="237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D43D0F4-2F4C-45A0-8D3E-A0DA80C54DF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420380" y="3977520"/>
                  <a:ext cx="3031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6A6EF34-5584-4146-9DDE-3705F1D06A98}"/>
                    </a:ext>
                  </a:extLst>
                </p14:cNvPr>
                <p14:cNvContentPartPr/>
                <p14:nvPr/>
              </p14:nvContentPartPr>
              <p14:xfrm>
                <a:off x="10772820" y="3959520"/>
                <a:ext cx="32040" cy="114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6A6EF34-5584-4146-9DDE-3705F1D06A9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64180" y="3950520"/>
                  <a:ext cx="496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38C619A-6CD1-4816-B3D1-0604AD8694FB}"/>
                    </a:ext>
                  </a:extLst>
                </p14:cNvPr>
                <p14:cNvContentPartPr/>
                <p14:nvPr/>
              </p14:nvContentPartPr>
              <p14:xfrm>
                <a:off x="10993860" y="3626160"/>
                <a:ext cx="234000" cy="307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38C619A-6CD1-4816-B3D1-0604AD8694F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985220" y="3617160"/>
                  <a:ext cx="2516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8EB927A-CB5E-46EE-B615-E66274F6E5F8}"/>
                    </a:ext>
                  </a:extLst>
                </p14:cNvPr>
                <p14:cNvContentPartPr/>
                <p14:nvPr/>
              </p14:nvContentPartPr>
              <p14:xfrm>
                <a:off x="11185740" y="3455520"/>
                <a:ext cx="274680" cy="318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8EB927A-CB5E-46EE-B615-E66274F6E5F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177100" y="3446880"/>
                  <a:ext cx="2923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F9443EB-8E16-4AC5-BC55-6983232FF6CC}"/>
                    </a:ext>
                  </a:extLst>
                </p14:cNvPr>
                <p14:cNvContentPartPr/>
                <p14:nvPr/>
              </p14:nvContentPartPr>
              <p14:xfrm>
                <a:off x="11336940" y="3324120"/>
                <a:ext cx="327240" cy="304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F9443EB-8E16-4AC5-BC55-6983232FF6C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327940" y="3315120"/>
                  <a:ext cx="3448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FE2607A-6CD7-414B-B126-A450EABDC39B}"/>
                    </a:ext>
                  </a:extLst>
                </p14:cNvPr>
                <p14:cNvContentPartPr/>
                <p14:nvPr/>
              </p14:nvContentPartPr>
              <p14:xfrm>
                <a:off x="11678940" y="3253200"/>
                <a:ext cx="24120" cy="41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FE2607A-6CD7-414B-B126-A450EABDC39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669940" y="3244200"/>
                  <a:ext cx="417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7CE93A3-84B1-42F5-B166-97BFFE8EC00F}"/>
                    </a:ext>
                  </a:extLst>
                </p14:cNvPr>
                <p14:cNvContentPartPr/>
                <p14:nvPr/>
              </p14:nvContentPartPr>
              <p14:xfrm>
                <a:off x="11295180" y="3356160"/>
                <a:ext cx="571320" cy="583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7CE93A3-84B1-42F5-B166-97BFFE8EC00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286540" y="3347520"/>
                  <a:ext cx="58896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F4FF8D0-D8BE-495C-84D8-872989E10A5E}"/>
                    </a:ext>
                  </a:extLst>
                </p14:cNvPr>
                <p14:cNvContentPartPr/>
                <p14:nvPr/>
              </p14:nvContentPartPr>
              <p14:xfrm>
                <a:off x="10383300" y="4556040"/>
                <a:ext cx="111960" cy="189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F4FF8D0-D8BE-495C-84D8-872989E10A5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74300" y="4547400"/>
                  <a:ext cx="1296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96" name="Ink 4095">
                  <a:extLst>
                    <a:ext uri="{FF2B5EF4-FFF2-40B4-BE49-F238E27FC236}">
                      <a16:creationId xmlns:a16="http://schemas.microsoft.com/office/drawing/2014/main" id="{82AB9EBA-DF8B-4F87-B9A4-6A093E2EEDCA}"/>
                    </a:ext>
                  </a:extLst>
                </p14:cNvPr>
                <p14:cNvContentPartPr/>
                <p14:nvPr/>
              </p14:nvContentPartPr>
              <p14:xfrm>
                <a:off x="10341180" y="4653240"/>
                <a:ext cx="134640" cy="143640"/>
              </p14:xfrm>
            </p:contentPart>
          </mc:Choice>
          <mc:Fallback xmlns="">
            <p:pic>
              <p:nvPicPr>
                <p:cNvPr id="4096" name="Ink 4095">
                  <a:extLst>
                    <a:ext uri="{FF2B5EF4-FFF2-40B4-BE49-F238E27FC236}">
                      <a16:creationId xmlns:a16="http://schemas.microsoft.com/office/drawing/2014/main" id="{82AB9EBA-DF8B-4F87-B9A4-6A093E2EEDC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332180" y="4644600"/>
                  <a:ext cx="1522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097" name="Ink 4096">
                  <a:extLst>
                    <a:ext uri="{FF2B5EF4-FFF2-40B4-BE49-F238E27FC236}">
                      <a16:creationId xmlns:a16="http://schemas.microsoft.com/office/drawing/2014/main" id="{EE31F142-2E8B-4413-BF34-36FF178E1D93}"/>
                    </a:ext>
                  </a:extLst>
                </p14:cNvPr>
                <p14:cNvContentPartPr/>
                <p14:nvPr/>
              </p14:nvContentPartPr>
              <p14:xfrm>
                <a:off x="10501740" y="4376400"/>
                <a:ext cx="122040" cy="127800"/>
              </p14:xfrm>
            </p:contentPart>
          </mc:Choice>
          <mc:Fallback xmlns="">
            <p:pic>
              <p:nvPicPr>
                <p:cNvPr id="4097" name="Ink 4096">
                  <a:extLst>
                    <a:ext uri="{FF2B5EF4-FFF2-40B4-BE49-F238E27FC236}">
                      <a16:creationId xmlns:a16="http://schemas.microsoft.com/office/drawing/2014/main" id="{EE31F142-2E8B-4413-BF34-36FF178E1D9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493100" y="4367400"/>
                  <a:ext cx="1396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099" name="Ink 4098">
                  <a:extLst>
                    <a:ext uri="{FF2B5EF4-FFF2-40B4-BE49-F238E27FC236}">
                      <a16:creationId xmlns:a16="http://schemas.microsoft.com/office/drawing/2014/main" id="{12EB3333-B671-4442-B9F8-9D6305ACFD90}"/>
                    </a:ext>
                  </a:extLst>
                </p14:cNvPr>
                <p14:cNvContentPartPr/>
                <p14:nvPr/>
              </p14:nvContentPartPr>
              <p14:xfrm>
                <a:off x="10556820" y="4396560"/>
                <a:ext cx="140400" cy="117720"/>
              </p14:xfrm>
            </p:contentPart>
          </mc:Choice>
          <mc:Fallback xmlns="">
            <p:pic>
              <p:nvPicPr>
                <p:cNvPr id="4099" name="Ink 4098">
                  <a:extLst>
                    <a:ext uri="{FF2B5EF4-FFF2-40B4-BE49-F238E27FC236}">
                      <a16:creationId xmlns:a16="http://schemas.microsoft.com/office/drawing/2014/main" id="{12EB3333-B671-4442-B9F8-9D6305ACFD9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548180" y="4387920"/>
                  <a:ext cx="158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00" name="Ink 4099">
                  <a:extLst>
                    <a:ext uri="{FF2B5EF4-FFF2-40B4-BE49-F238E27FC236}">
                      <a16:creationId xmlns:a16="http://schemas.microsoft.com/office/drawing/2014/main" id="{EADD783D-CDB0-4B3A-9997-3DEDF38E07D4}"/>
                    </a:ext>
                  </a:extLst>
                </p14:cNvPr>
                <p14:cNvContentPartPr/>
                <p14:nvPr/>
              </p14:nvContentPartPr>
              <p14:xfrm>
                <a:off x="10621620" y="4348680"/>
                <a:ext cx="17640" cy="8280"/>
              </p14:xfrm>
            </p:contentPart>
          </mc:Choice>
          <mc:Fallback xmlns="">
            <p:pic>
              <p:nvPicPr>
                <p:cNvPr id="4100" name="Ink 4099">
                  <a:extLst>
                    <a:ext uri="{FF2B5EF4-FFF2-40B4-BE49-F238E27FC236}">
                      <a16:creationId xmlns:a16="http://schemas.microsoft.com/office/drawing/2014/main" id="{EADD783D-CDB0-4B3A-9997-3DEDF38E07D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612620" y="4340040"/>
                  <a:ext cx="352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01" name="Ink 4100">
                  <a:extLst>
                    <a:ext uri="{FF2B5EF4-FFF2-40B4-BE49-F238E27FC236}">
                      <a16:creationId xmlns:a16="http://schemas.microsoft.com/office/drawing/2014/main" id="{FE6E2EA5-7CA4-4269-A91E-7053F9FD3B86}"/>
                    </a:ext>
                  </a:extLst>
                </p14:cNvPr>
                <p14:cNvContentPartPr/>
                <p14:nvPr/>
              </p14:nvContentPartPr>
              <p14:xfrm>
                <a:off x="10681380" y="4243560"/>
                <a:ext cx="207000" cy="136800"/>
              </p14:xfrm>
            </p:contentPart>
          </mc:Choice>
          <mc:Fallback xmlns="">
            <p:pic>
              <p:nvPicPr>
                <p:cNvPr id="4101" name="Ink 4100">
                  <a:extLst>
                    <a:ext uri="{FF2B5EF4-FFF2-40B4-BE49-F238E27FC236}">
                      <a16:creationId xmlns:a16="http://schemas.microsoft.com/office/drawing/2014/main" id="{FE6E2EA5-7CA4-4269-A91E-7053F9FD3B8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672740" y="4234920"/>
                  <a:ext cx="2246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02" name="Ink 4101">
                  <a:extLst>
                    <a:ext uri="{FF2B5EF4-FFF2-40B4-BE49-F238E27FC236}">
                      <a16:creationId xmlns:a16="http://schemas.microsoft.com/office/drawing/2014/main" id="{EFBFE26A-4BCA-419E-97C6-4E4F0936E9A9}"/>
                    </a:ext>
                  </a:extLst>
                </p14:cNvPr>
                <p14:cNvContentPartPr/>
                <p14:nvPr/>
              </p14:nvContentPartPr>
              <p14:xfrm>
                <a:off x="10991700" y="4225560"/>
                <a:ext cx="32040" cy="48600"/>
              </p14:xfrm>
            </p:contentPart>
          </mc:Choice>
          <mc:Fallback xmlns="">
            <p:pic>
              <p:nvPicPr>
                <p:cNvPr id="4102" name="Ink 4101">
                  <a:extLst>
                    <a:ext uri="{FF2B5EF4-FFF2-40B4-BE49-F238E27FC236}">
                      <a16:creationId xmlns:a16="http://schemas.microsoft.com/office/drawing/2014/main" id="{EFBFE26A-4BCA-419E-97C6-4E4F0936E9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982700" y="4216560"/>
                  <a:ext cx="496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03" name="Ink 4102">
                  <a:extLst>
                    <a:ext uri="{FF2B5EF4-FFF2-40B4-BE49-F238E27FC236}">
                      <a16:creationId xmlns:a16="http://schemas.microsoft.com/office/drawing/2014/main" id="{2B3FC762-8DE4-4D27-B7AE-67C3FEB054BF}"/>
                    </a:ext>
                  </a:extLst>
                </p14:cNvPr>
                <p14:cNvContentPartPr/>
                <p14:nvPr/>
              </p14:nvContentPartPr>
              <p14:xfrm>
                <a:off x="11037060" y="4191000"/>
                <a:ext cx="54720" cy="91800"/>
              </p14:xfrm>
            </p:contentPart>
          </mc:Choice>
          <mc:Fallback xmlns="">
            <p:pic>
              <p:nvPicPr>
                <p:cNvPr id="4103" name="Ink 4102">
                  <a:extLst>
                    <a:ext uri="{FF2B5EF4-FFF2-40B4-BE49-F238E27FC236}">
                      <a16:creationId xmlns:a16="http://schemas.microsoft.com/office/drawing/2014/main" id="{2B3FC762-8DE4-4D27-B7AE-67C3FEB054B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028060" y="4182360"/>
                  <a:ext cx="723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04" name="Ink 4103">
                  <a:extLst>
                    <a:ext uri="{FF2B5EF4-FFF2-40B4-BE49-F238E27FC236}">
                      <a16:creationId xmlns:a16="http://schemas.microsoft.com/office/drawing/2014/main" id="{A04D07DB-EEB1-4AF0-942D-794522ABC434}"/>
                    </a:ext>
                  </a:extLst>
                </p14:cNvPr>
                <p14:cNvContentPartPr/>
                <p14:nvPr/>
              </p14:nvContentPartPr>
              <p14:xfrm>
                <a:off x="11218500" y="4004520"/>
                <a:ext cx="96480" cy="209880"/>
              </p14:xfrm>
            </p:contentPart>
          </mc:Choice>
          <mc:Fallback xmlns="">
            <p:pic>
              <p:nvPicPr>
                <p:cNvPr id="4104" name="Ink 4103">
                  <a:extLst>
                    <a:ext uri="{FF2B5EF4-FFF2-40B4-BE49-F238E27FC236}">
                      <a16:creationId xmlns:a16="http://schemas.microsoft.com/office/drawing/2014/main" id="{A04D07DB-EEB1-4AF0-942D-794522ABC43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209500" y="3995520"/>
                  <a:ext cx="1141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05" name="Ink 4104">
                  <a:extLst>
                    <a:ext uri="{FF2B5EF4-FFF2-40B4-BE49-F238E27FC236}">
                      <a16:creationId xmlns:a16="http://schemas.microsoft.com/office/drawing/2014/main" id="{C8DB8EA0-D5F1-46ED-BBC1-14861D103A03}"/>
                    </a:ext>
                  </a:extLst>
                </p14:cNvPr>
                <p14:cNvContentPartPr/>
                <p14:nvPr/>
              </p14:nvContentPartPr>
              <p14:xfrm>
                <a:off x="11363940" y="3720120"/>
                <a:ext cx="347760" cy="351360"/>
              </p14:xfrm>
            </p:contentPart>
          </mc:Choice>
          <mc:Fallback xmlns="">
            <p:pic>
              <p:nvPicPr>
                <p:cNvPr id="4105" name="Ink 4104">
                  <a:extLst>
                    <a:ext uri="{FF2B5EF4-FFF2-40B4-BE49-F238E27FC236}">
                      <a16:creationId xmlns:a16="http://schemas.microsoft.com/office/drawing/2014/main" id="{C8DB8EA0-D5F1-46ED-BBC1-14861D103A0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354940" y="3711480"/>
                  <a:ext cx="3654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06" name="Ink 4105">
                  <a:extLst>
                    <a:ext uri="{FF2B5EF4-FFF2-40B4-BE49-F238E27FC236}">
                      <a16:creationId xmlns:a16="http://schemas.microsoft.com/office/drawing/2014/main" id="{A6D9DF4B-A567-4E97-89E6-D1279F7E6675}"/>
                    </a:ext>
                  </a:extLst>
                </p14:cNvPr>
                <p14:cNvContentPartPr/>
                <p14:nvPr/>
              </p14:nvContentPartPr>
              <p14:xfrm>
                <a:off x="11467980" y="3779520"/>
                <a:ext cx="288720" cy="462240"/>
              </p14:xfrm>
            </p:contentPart>
          </mc:Choice>
          <mc:Fallback xmlns="">
            <p:pic>
              <p:nvPicPr>
                <p:cNvPr id="4106" name="Ink 4105">
                  <a:extLst>
                    <a:ext uri="{FF2B5EF4-FFF2-40B4-BE49-F238E27FC236}">
                      <a16:creationId xmlns:a16="http://schemas.microsoft.com/office/drawing/2014/main" id="{A6D9DF4B-A567-4E97-89E6-D1279F7E66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458980" y="3770520"/>
                  <a:ext cx="306360" cy="47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10" name="Group 4109">
            <a:extLst>
              <a:ext uri="{FF2B5EF4-FFF2-40B4-BE49-F238E27FC236}">
                <a16:creationId xmlns:a16="http://schemas.microsoft.com/office/drawing/2014/main" id="{6354034D-A1FB-4063-9BE6-A402BC93918F}"/>
              </a:ext>
            </a:extLst>
          </p:cNvPr>
          <p:cNvGrpSpPr/>
          <p:nvPr/>
        </p:nvGrpSpPr>
        <p:grpSpPr>
          <a:xfrm>
            <a:off x="6412140" y="4436160"/>
            <a:ext cx="730440" cy="851400"/>
            <a:chOff x="6412140" y="4436160"/>
            <a:chExt cx="730440" cy="85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08" name="Ink 4107">
                  <a:extLst>
                    <a:ext uri="{FF2B5EF4-FFF2-40B4-BE49-F238E27FC236}">
                      <a16:creationId xmlns:a16="http://schemas.microsoft.com/office/drawing/2014/main" id="{343846D6-F585-40BD-B50B-E7F45F2A7E11}"/>
                    </a:ext>
                  </a:extLst>
                </p14:cNvPr>
                <p14:cNvContentPartPr/>
                <p14:nvPr/>
              </p14:nvContentPartPr>
              <p14:xfrm>
                <a:off x="6412140" y="4436160"/>
                <a:ext cx="244080" cy="657720"/>
              </p14:xfrm>
            </p:contentPart>
          </mc:Choice>
          <mc:Fallback xmlns="">
            <p:pic>
              <p:nvPicPr>
                <p:cNvPr id="4108" name="Ink 4107">
                  <a:extLst>
                    <a:ext uri="{FF2B5EF4-FFF2-40B4-BE49-F238E27FC236}">
                      <a16:creationId xmlns:a16="http://schemas.microsoft.com/office/drawing/2014/main" id="{343846D6-F585-40BD-B50B-E7F45F2A7E1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03500" y="4427520"/>
                  <a:ext cx="26172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09" name="Ink 4108">
                  <a:extLst>
                    <a:ext uri="{FF2B5EF4-FFF2-40B4-BE49-F238E27FC236}">
                      <a16:creationId xmlns:a16="http://schemas.microsoft.com/office/drawing/2014/main" id="{34093427-BA16-4BA7-84B3-483F63E29A2A}"/>
                    </a:ext>
                  </a:extLst>
                </p14:cNvPr>
                <p14:cNvContentPartPr/>
                <p14:nvPr/>
              </p14:nvContentPartPr>
              <p14:xfrm>
                <a:off x="6678180" y="5136720"/>
                <a:ext cx="464400" cy="150840"/>
              </p14:xfrm>
            </p:contentPart>
          </mc:Choice>
          <mc:Fallback xmlns="">
            <p:pic>
              <p:nvPicPr>
                <p:cNvPr id="4109" name="Ink 4108">
                  <a:extLst>
                    <a:ext uri="{FF2B5EF4-FFF2-40B4-BE49-F238E27FC236}">
                      <a16:creationId xmlns:a16="http://schemas.microsoft.com/office/drawing/2014/main" id="{34093427-BA16-4BA7-84B3-483F63E29A2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69540" y="5127720"/>
                  <a:ext cx="482040" cy="16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111" name="Ink 4110">
                <a:extLst>
                  <a:ext uri="{FF2B5EF4-FFF2-40B4-BE49-F238E27FC236}">
                    <a16:creationId xmlns:a16="http://schemas.microsoft.com/office/drawing/2014/main" id="{E84CDC33-5145-417C-A793-0E66DBE62F83}"/>
                  </a:ext>
                </a:extLst>
              </p14:cNvPr>
              <p14:cNvContentPartPr/>
              <p14:nvPr/>
            </p14:nvContentPartPr>
            <p14:xfrm>
              <a:off x="7269300" y="3576840"/>
              <a:ext cx="442800" cy="91440"/>
            </p14:xfrm>
          </p:contentPart>
        </mc:Choice>
        <mc:Fallback xmlns="">
          <p:pic>
            <p:nvPicPr>
              <p:cNvPr id="4111" name="Ink 4110">
                <a:extLst>
                  <a:ext uri="{FF2B5EF4-FFF2-40B4-BE49-F238E27FC236}">
                    <a16:creationId xmlns:a16="http://schemas.microsoft.com/office/drawing/2014/main" id="{E84CDC33-5145-417C-A793-0E66DBE62F8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260660" y="3567840"/>
                <a:ext cx="460440" cy="109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7179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  <p:extLst>
    <p:ext uri="{3A86A75C-4F4B-4683-9AE1-C65F6400EC91}">
      <p14:laserTraceLst xmlns:p14="http://schemas.microsoft.com/office/powerpoint/2010/main">
        <p14:tracePtLst>
          <p14:tracePt t="2427" x="633413" y="4956175"/>
          <p14:tracePt t="2668" x="633413" y="4946650"/>
          <p14:tracePt t="2677" x="633413" y="4938713"/>
          <p14:tracePt t="2689" x="615950" y="4929188"/>
          <p14:tracePt t="2706" x="554038" y="4894263"/>
          <p14:tracePt t="2724" x="322263" y="4813300"/>
          <p14:tracePt t="2740" x="61913" y="4732338"/>
          <p14:tracePt t="2756" x="0" y="4625975"/>
          <p14:tracePt t="2773" x="0" y="4491038"/>
          <p14:tracePt t="2790" x="0" y="4375150"/>
          <p14:tracePt t="2806" x="0" y="4286250"/>
          <p14:tracePt t="2823" x="0" y="4276725"/>
          <p14:tracePt t="2840" x="0" y="4268788"/>
          <p14:tracePt t="2856" x="0" y="4251325"/>
          <p14:tracePt t="2873" x="0" y="4224338"/>
          <p14:tracePt t="2890" x="0" y="4205288"/>
          <p14:tracePt t="2908" x="61913" y="4170363"/>
          <p14:tracePt t="2924" x="125413" y="4143375"/>
          <p14:tracePt t="2940" x="187325" y="4125913"/>
          <p14:tracePt t="2958" x="303213" y="4098925"/>
          <p14:tracePt t="2974" x="473075" y="4071938"/>
          <p14:tracePt t="2990" x="723900" y="4027488"/>
          <p14:tracePt t="3007" x="1081088" y="3956050"/>
          <p14:tracePt t="3024" x="1473200" y="3894138"/>
          <p14:tracePt t="3041" x="1893888" y="3830638"/>
          <p14:tracePt t="3057" x="2295525" y="3732213"/>
          <p14:tracePt t="3076" x="2803525" y="3554413"/>
          <p14:tracePt t="3092" x="3054350" y="3429000"/>
          <p14:tracePt t="3108" x="3241675" y="3330575"/>
          <p14:tracePt t="3124" x="3411538" y="3251200"/>
          <p14:tracePt t="3141" x="3562350" y="3179763"/>
          <p14:tracePt t="3158" x="3687763" y="3152775"/>
          <p14:tracePt t="3175" x="3813175" y="3116263"/>
          <p14:tracePt t="3191" x="3973513" y="3081338"/>
          <p14:tracePt t="3208" x="4170363" y="3044825"/>
          <p14:tracePt t="3225" x="4357688" y="3017838"/>
          <p14:tracePt t="3242" x="4411663" y="3017838"/>
          <p14:tracePt t="3309" x="4419600" y="3017838"/>
          <p14:tracePt t="3333" x="4402138" y="3017838"/>
          <p14:tracePt t="3341" x="4384675" y="3017838"/>
          <p14:tracePt t="3348" x="4357688" y="3017838"/>
          <p14:tracePt t="3359" x="4322763" y="3017838"/>
          <p14:tracePt t="3375" x="4241800" y="2990850"/>
          <p14:tracePt t="3392" x="4071938" y="2919413"/>
          <p14:tracePt t="3409" x="3776663" y="2830513"/>
          <p14:tracePt t="3425" x="3438525" y="2751138"/>
          <p14:tracePt t="3444" x="3160713" y="2697163"/>
          <p14:tracePt t="3460" x="3187700" y="2732088"/>
          <p14:tracePt t="3476" x="3241675" y="2751138"/>
          <p14:tracePt t="3493" x="3402013" y="2768600"/>
          <p14:tracePt t="3509" x="3751263" y="2786063"/>
          <p14:tracePt t="3526" x="4322763" y="2822575"/>
          <p14:tracePt t="3543" x="4965700" y="2884488"/>
          <p14:tracePt t="3559" x="5554663" y="2911475"/>
          <p14:tracePt t="3577" x="6000750" y="2919413"/>
          <p14:tracePt t="3583" x="6197600" y="2919413"/>
          <p14:tracePt t="3593" x="6367463" y="2919413"/>
          <p14:tracePt t="3609" x="6616700" y="2919413"/>
          <p14:tracePt t="3628" x="6875463" y="2830513"/>
          <p14:tracePt t="3644" x="6938963" y="2732088"/>
          <p14:tracePt t="3661" x="6946900" y="2633663"/>
          <p14:tracePt t="3678" x="6875463" y="2527300"/>
          <p14:tracePt t="3693" x="6759575" y="2438400"/>
          <p14:tracePt t="3710" x="6589713" y="2366963"/>
          <p14:tracePt t="3726" x="6419850" y="2303463"/>
          <p14:tracePt t="3743" x="6215063" y="2276475"/>
          <p14:tracePt t="3761" x="5983288" y="2268538"/>
          <p14:tracePt t="3778" x="5732463" y="2268538"/>
          <p14:tracePt t="3793" x="5518150" y="2268538"/>
          <p14:tracePt t="3796" x="5446713" y="2268538"/>
          <p14:tracePt t="3812" x="5419725" y="2268538"/>
          <p14:tracePt t="3829" x="5402263" y="2276475"/>
          <p14:tracePt t="3844" x="5384800" y="2303463"/>
          <p14:tracePt t="3901" x="5394325" y="2295525"/>
          <p14:tracePt t="3909" x="5429250" y="2286000"/>
          <p14:tracePt t="3916" x="5491163" y="2251075"/>
          <p14:tracePt t="3928" x="5581650" y="2197100"/>
          <p14:tracePt t="3945" x="5786438" y="2089150"/>
          <p14:tracePt t="3961" x="6072188" y="1973263"/>
          <p14:tracePt t="3980" x="6527800" y="1803400"/>
          <p14:tracePt t="3996" x="6777038" y="1731963"/>
          <p14:tracePt t="4013" x="6983413" y="1687513"/>
          <p14:tracePt t="4028" x="7116763" y="1652588"/>
          <p14:tracePt t="4045" x="7170738" y="1633538"/>
          <p14:tracePt t="4062" x="7188200" y="1633538"/>
          <p14:tracePt t="4095" x="7197725" y="1633538"/>
          <p14:tracePt t="4125" x="7197725" y="1652588"/>
          <p14:tracePt t="4133" x="7197725" y="1660525"/>
          <p14:tracePt t="4145" x="7197725" y="1670050"/>
          <p14:tracePt t="4164" x="7197725" y="1714500"/>
          <p14:tracePt t="4181" x="7197725" y="1768475"/>
          <p14:tracePt t="4197" x="7197725" y="1839913"/>
          <p14:tracePt t="4213" x="7197725" y="1955800"/>
          <p14:tracePt t="4230" x="7197725" y="2098675"/>
          <p14:tracePt t="4246" x="7242175" y="2224088"/>
          <p14:tracePt t="4263" x="7277100" y="2286000"/>
          <p14:tracePt t="4428" x="7277100" y="2295525"/>
          <p14:tracePt t="4493" x="7269163" y="2303463"/>
          <p14:tracePt t="4509" x="7259638" y="2303463"/>
          <p14:tracePt t="4517" x="7251700" y="2303463"/>
          <p14:tracePt t="4530" x="7232650" y="2303463"/>
          <p14:tracePt t="4548" x="7180263" y="2276475"/>
          <p14:tracePt t="4564" x="7153275" y="2251075"/>
          <p14:tracePt t="4581" x="7099300" y="2224088"/>
          <p14:tracePt t="4597" x="6894513" y="2143125"/>
          <p14:tracePt t="4614" x="6402388" y="1965325"/>
          <p14:tracePt t="4630" x="5715000" y="1731963"/>
          <p14:tracePt t="4647" x="5010150" y="1527175"/>
          <p14:tracePt t="4664" x="4537075" y="1411288"/>
          <p14:tracePt t="4683" x="4232275" y="1347788"/>
          <p14:tracePt t="4697" x="4224338" y="1347788"/>
          <p14:tracePt t="4716" x="4214813" y="1347788"/>
          <p14:tracePt t="4732" x="4160838" y="1347788"/>
          <p14:tracePt t="4749" x="4098925" y="1347788"/>
          <p14:tracePt t="4764" x="4037013" y="1357313"/>
          <p14:tracePt t="4782" x="3929063" y="1374775"/>
          <p14:tracePt t="4798" x="3813175" y="1401763"/>
          <p14:tracePt t="4814" x="3687763" y="1428750"/>
          <p14:tracePt t="4832" x="3554413" y="1446213"/>
          <p14:tracePt t="4849" x="3429000" y="1465263"/>
          <p14:tracePt t="4865" x="3357563" y="1465263"/>
          <p14:tracePt t="4867" x="3322638" y="1465263"/>
          <p14:tracePt t="4884" x="3276600" y="1465263"/>
          <p14:tracePt t="4898" x="3276600" y="1473200"/>
          <p14:tracePt t="4914" x="3268663" y="1473200"/>
          <p14:tracePt t="4932" x="3241675" y="1482725"/>
          <p14:tracePt t="4948" x="3205163" y="1490663"/>
          <p14:tracePt t="4965" x="3116263" y="1527175"/>
          <p14:tracePt t="4982" x="3044825" y="1554163"/>
          <p14:tracePt t="4998" x="2938463" y="1616075"/>
          <p14:tracePt t="5015" x="2867025" y="1679575"/>
          <p14:tracePt t="5032" x="2803525" y="1776413"/>
          <p14:tracePt t="5048" x="2768600" y="1911350"/>
          <p14:tracePt t="5065" x="2759075" y="2036763"/>
          <p14:tracePt t="5084" x="2803525" y="2125663"/>
          <p14:tracePt t="5100" x="2822575" y="2133600"/>
          <p14:tracePt t="5116" x="2857500" y="2133600"/>
          <p14:tracePt t="5133" x="2867025" y="2133600"/>
          <p14:tracePt t="5149" x="2874963" y="2133600"/>
          <p14:tracePt t="5166" x="2894013" y="2125663"/>
          <p14:tracePt t="5183" x="2919413" y="2098675"/>
          <p14:tracePt t="5200" x="2928938" y="2071688"/>
          <p14:tracePt t="5216" x="2946400" y="2036763"/>
          <p14:tracePt t="5233" x="2973388" y="2017713"/>
          <p14:tracePt t="5249" x="3027363" y="2009775"/>
          <p14:tracePt t="5252" x="3081338" y="2009775"/>
          <p14:tracePt t="5266" x="3160713" y="2009775"/>
          <p14:tracePt t="5285" x="3697288" y="2009775"/>
          <p14:tracePt t="5300" x="4010025" y="2009775"/>
          <p14:tracePt t="5316" x="4795838" y="2044700"/>
          <p14:tracePt t="5335" x="6215063" y="2133600"/>
          <p14:tracePt t="5350" x="6705600" y="2152650"/>
          <p14:tracePt t="5368" x="8062913" y="2205038"/>
          <p14:tracePt t="5385" x="8724900" y="2224088"/>
          <p14:tracePt t="5400" x="9082088" y="2232025"/>
          <p14:tracePt t="5417" x="9144000" y="2232025"/>
          <p14:tracePt t="5450" x="9161463" y="2232025"/>
          <p14:tracePt t="5467" x="9126538" y="2241550"/>
          <p14:tracePt t="5484" x="9090025" y="2268538"/>
          <p14:tracePt t="5501" x="9090025" y="2286000"/>
          <p14:tracePt t="5517" x="9090025" y="2295525"/>
          <p14:tracePt t="5535" x="9082088" y="2303463"/>
          <p14:tracePt t="5554" x="9072563" y="2312988"/>
          <p14:tracePt t="5569" x="9037638" y="2312988"/>
          <p14:tracePt t="5586" x="8991600" y="2312988"/>
          <p14:tracePt t="5601" x="8885238" y="2312988"/>
          <p14:tracePt t="5618" x="8742363" y="2312988"/>
          <p14:tracePt t="5635" x="8562975" y="2303463"/>
          <p14:tracePt t="5651" x="8331200" y="2286000"/>
          <p14:tracePt t="5668" x="8054975" y="2251075"/>
          <p14:tracePt t="5685" x="7688263" y="2214563"/>
          <p14:tracePt t="5702" x="7304088" y="2179638"/>
          <p14:tracePt t="5718" x="6831013" y="2152650"/>
          <p14:tracePt t="5737" x="6143625" y="2071688"/>
          <p14:tracePt t="5753" x="5705475" y="2017713"/>
          <p14:tracePt t="5768" x="5322888" y="1982788"/>
          <p14:tracePt t="5785" x="5027613" y="1938338"/>
          <p14:tracePt t="5803" x="4776788" y="1919288"/>
          <p14:tracePt t="5818" x="4589463" y="1893888"/>
          <p14:tracePt t="5836" x="4465638" y="1884363"/>
          <p14:tracePt t="5937" x="4456113" y="1884363"/>
          <p14:tracePt t="5984" x="4446588" y="1884363"/>
          <p14:tracePt t="5993" x="4438650" y="1884363"/>
          <p14:tracePt t="6003" x="4429125" y="1884363"/>
          <p14:tracePt t="6019" x="4375150" y="1884363"/>
          <p14:tracePt t="6037" x="4330700" y="1884363"/>
          <p14:tracePt t="6053" x="4232275" y="1884363"/>
          <p14:tracePt t="6055" x="4179888" y="1874838"/>
          <p14:tracePt t="6069" x="4125913" y="1857375"/>
          <p14:tracePt t="6086" x="4054475" y="1839913"/>
          <p14:tracePt t="6090" x="4027488" y="1830388"/>
          <p14:tracePt t="6103" x="4017963" y="1830388"/>
          <p14:tracePt t="6280" x="4027488" y="1830388"/>
          <p14:tracePt t="6288" x="4044950" y="1830388"/>
          <p14:tracePt t="6304" x="4125913" y="1830388"/>
          <p14:tracePt t="6321" x="4268788" y="1830388"/>
          <p14:tracePt t="6337" x="4491038" y="1857375"/>
          <p14:tracePt t="6354" x="4786313" y="1874838"/>
          <p14:tracePt t="6371" x="5116513" y="1901825"/>
          <p14:tracePt t="6388" x="5394325" y="1901825"/>
          <p14:tracePt t="6404" x="5608638" y="1901825"/>
          <p14:tracePt t="6421" x="5724525" y="1901825"/>
          <p14:tracePt t="6437" x="5759450" y="1901825"/>
          <p14:tracePt t="6512" x="5795963" y="1901825"/>
          <p14:tracePt t="6521" x="5840413" y="1911350"/>
          <p14:tracePt t="6538" x="5929313" y="1938338"/>
          <p14:tracePt t="6555" x="6045200" y="1973263"/>
          <p14:tracePt t="6571" x="6205538" y="2036763"/>
          <p14:tracePt t="6588" x="6367463" y="2081213"/>
          <p14:tracePt t="6594" x="6438900" y="2098675"/>
          <p14:tracePt t="6605" x="6500813" y="2116138"/>
          <p14:tracePt t="6623" x="6616700" y="2152650"/>
          <p14:tracePt t="6639" x="6634163" y="2152650"/>
          <p14:tracePt t="6655" x="6643688" y="2152650"/>
          <p14:tracePt t="7513" x="6653213" y="2152650"/>
          <p14:tracePt t="7529" x="6653213" y="2160588"/>
          <p14:tracePt t="7536" x="6653213" y="2170113"/>
          <p14:tracePt t="7665" x="6634163" y="2170113"/>
          <p14:tracePt t="7673" x="6616700" y="2170113"/>
          <p14:tracePt t="7680" x="6581775" y="2170113"/>
          <p14:tracePt t="7693" x="6491288" y="2160588"/>
          <p14:tracePt t="7709" x="6224588" y="2133600"/>
          <p14:tracePt t="7726" x="5830888" y="2081213"/>
          <p14:tracePt t="7728" x="5599113" y="2054225"/>
          <p14:tracePt t="7744" x="5187950" y="2000250"/>
          <p14:tracePt t="7760" x="4867275" y="1955800"/>
          <p14:tracePt t="7776" x="4625975" y="1928813"/>
          <p14:tracePt t="7793" x="4465638" y="1911350"/>
          <p14:tracePt t="7826" x="4456113" y="1911350"/>
          <p14:tracePt t="7992" x="4438650" y="1911350"/>
          <p14:tracePt t="8009" x="4429125" y="1911350"/>
          <p14:tracePt t="8017" x="4411663" y="1919288"/>
          <p14:tracePt t="8032" x="4402138" y="1928813"/>
          <p14:tracePt t="8048" x="4394200" y="1938338"/>
          <p14:tracePt t="8060" x="4384675" y="1955800"/>
          <p14:tracePt t="8077" x="4357688" y="1965325"/>
          <p14:tracePt t="8094" x="4348163" y="1965325"/>
          <p14:tracePt t="8099" x="4340225" y="1973263"/>
          <p14:tracePt t="8112" x="4322763" y="1973263"/>
          <p14:tracePt t="8129" x="4313238" y="1982788"/>
          <p14:tracePt t="8144" x="4286250" y="1990725"/>
          <p14:tracePt t="8178" x="4268788" y="1990725"/>
          <p14:tracePt t="8194" x="4259263" y="1990725"/>
          <p14:tracePt t="8215" x="4251325" y="1990725"/>
          <p14:tracePt t="8229" x="4241800" y="1990725"/>
          <p14:tracePt t="8316" x="4232275" y="2000250"/>
          <p14:tracePt t="8341" x="4224338" y="2000250"/>
          <p14:tracePt t="8349" x="4224338" y="2009775"/>
          <p14:tracePt t="8362" x="4214813" y="2009775"/>
          <p14:tracePt t="8380" x="4179888" y="2017713"/>
          <p14:tracePt t="8397" x="4170363" y="2027238"/>
          <p14:tracePt t="8412" x="4116388" y="2036763"/>
          <p14:tracePt t="8429" x="4044950" y="2062163"/>
          <p14:tracePt t="8446" x="3965575" y="2071688"/>
          <p14:tracePt t="8462" x="3902075" y="2081213"/>
          <p14:tracePt t="8480" x="3857625" y="2081213"/>
          <p14:tracePt t="8496" x="3813175" y="2081213"/>
          <p14:tracePt t="8513" x="3803650" y="2081213"/>
          <p14:tracePt t="8530" x="3786188" y="2081213"/>
          <p14:tracePt t="8549" x="3768725" y="2081213"/>
          <p14:tracePt t="8564" x="3751263" y="2081213"/>
          <p14:tracePt t="8581" x="3724275" y="2081213"/>
          <p14:tracePt t="8596" x="3670300" y="2081213"/>
          <p14:tracePt t="8613" x="3652838" y="2081213"/>
          <p14:tracePt t="8668" x="3652838" y="2089150"/>
          <p14:tracePt t="8684" x="3670300" y="2089150"/>
          <p14:tracePt t="8700" x="3687763" y="2089150"/>
          <p14:tracePt t="8708" x="3714750" y="2089150"/>
          <p14:tracePt t="8717" x="3751263" y="2089150"/>
          <p14:tracePt t="8732" x="3902075" y="2089150"/>
          <p14:tracePt t="8748" x="4187825" y="2089150"/>
          <p14:tracePt t="8764" x="4598988" y="2089150"/>
          <p14:tracePt t="8780" x="5133975" y="2089150"/>
          <p14:tracePt t="8797" x="5643563" y="2089150"/>
          <p14:tracePt t="8814" x="6081713" y="2089150"/>
          <p14:tracePt t="8831" x="6402388" y="2089150"/>
          <p14:tracePt t="8847" x="6653213" y="2089150"/>
          <p14:tracePt t="8864" x="6848475" y="2089150"/>
          <p14:tracePt t="8881" x="6983413" y="2089150"/>
          <p14:tracePt t="8897" x="7072313" y="2089150"/>
          <p14:tracePt t="8916" x="7108825" y="2089150"/>
          <p14:tracePt t="8933" x="7108825" y="2098675"/>
          <p14:tracePt t="8948" x="7116763" y="2098675"/>
          <p14:tracePt t="8967" x="7126288" y="2108200"/>
          <p14:tracePt t="8981" x="7143750" y="2116138"/>
          <p14:tracePt t="8998" x="7161213" y="2133600"/>
          <p14:tracePt t="9014" x="7161213" y="2152650"/>
          <p14:tracePt t="9032" x="7170738" y="2170113"/>
          <p14:tracePt t="9048" x="7188200" y="2179638"/>
          <p14:tracePt t="9066" x="7188200" y="2187575"/>
          <p14:tracePt t="9085" x="7188200" y="2205038"/>
          <p14:tracePt t="9098" x="7197725" y="2214563"/>
          <p14:tracePt t="9116" x="7205663" y="2259013"/>
          <p14:tracePt t="9133" x="7224713" y="2276475"/>
          <p14:tracePt t="9149" x="7224713" y="2286000"/>
          <p14:tracePt t="10341" x="7232650" y="2295525"/>
          <p14:tracePt t="10364" x="7242175" y="2295525"/>
          <p14:tracePt t="10429" x="7251700" y="2295525"/>
          <p14:tracePt t="10436" x="7259638" y="2295525"/>
          <p14:tracePt t="10454" x="7277100" y="2295525"/>
          <p14:tracePt t="10470" x="7313613" y="2295525"/>
          <p14:tracePt t="10487" x="7358063" y="2295525"/>
          <p14:tracePt t="10504" x="7394575" y="2295525"/>
          <p14:tracePt t="10520" x="7429500" y="2295525"/>
          <p14:tracePt t="10537" x="7466013" y="2295525"/>
          <p14:tracePt t="10556" x="7491413" y="2295525"/>
          <p14:tracePt t="10572" x="7545388" y="2268538"/>
          <p14:tracePt t="10589" x="7608888" y="2197100"/>
          <p14:tracePt t="10604" x="7751763" y="1973263"/>
          <p14:tracePt t="10621" x="7956550" y="1554163"/>
          <p14:tracePt t="10638" x="8116888" y="1017588"/>
          <p14:tracePt t="10644" x="8161338" y="785813"/>
          <p14:tracePt t="10655" x="8188325" y="581025"/>
          <p14:tracePt t="10671" x="8153400" y="303213"/>
          <p14:tracePt t="10688" x="8045450" y="115888"/>
          <p14:tracePt t="10704" x="7875588" y="0"/>
          <p14:tracePt t="10721" x="7670800" y="0"/>
          <p14:tracePt t="10738" x="7439025" y="0"/>
          <p14:tracePt t="10755" x="7197725" y="0"/>
          <p14:tracePt t="10771" x="6983413" y="0"/>
          <p14:tracePt t="10789" x="6786563" y="0"/>
          <p14:tracePt t="10805" x="6608763" y="0"/>
          <p14:tracePt t="10824" x="6429375" y="17463"/>
          <p14:tracePt t="10840" x="6367463" y="61913"/>
          <p14:tracePt t="10857" x="6348413" y="88900"/>
          <p14:tracePt t="10872" x="6323013" y="107950"/>
          <p14:tracePt t="10889" x="6303963" y="160338"/>
          <p14:tracePt t="10905" x="6286500" y="214313"/>
          <p14:tracePt t="10922" x="6286500" y="258763"/>
          <p14:tracePt t="10939" x="6276975" y="322263"/>
          <p14:tracePt t="10955" x="6269038" y="419100"/>
          <p14:tracePt t="10972" x="6269038" y="527050"/>
          <p14:tracePt t="10990" x="6269038" y="660400"/>
          <p14:tracePt t="11006" x="6269038" y="803275"/>
          <p14:tracePt t="11023" x="6269038" y="1017588"/>
          <p14:tracePt t="11041" x="6286500" y="1169988"/>
          <p14:tracePt t="11056" x="6330950" y="1322388"/>
          <p14:tracePt t="11073" x="6375400" y="1465263"/>
          <p14:tracePt t="11091" x="6438900" y="1598613"/>
          <p14:tracePt t="11106" x="6491288" y="1724025"/>
          <p14:tracePt t="11123" x="6545263" y="1830388"/>
          <p14:tracePt t="11128" x="6554788" y="1874838"/>
          <p14:tracePt t="11140" x="6572250" y="1911350"/>
          <p14:tracePt t="11156" x="6608763" y="1982788"/>
          <p14:tracePt t="11173" x="6653213" y="2044700"/>
          <p14:tracePt t="11192" x="6705600" y="2116138"/>
          <p14:tracePt t="11208" x="6724650" y="2152650"/>
          <p14:tracePt t="11225" x="6751638" y="2179638"/>
          <p14:tracePt t="11241" x="6759575" y="2197100"/>
          <p14:tracePt t="11257" x="6769100" y="2205038"/>
          <p14:tracePt t="11274" x="6786563" y="2241550"/>
          <p14:tracePt t="11291" x="6813550" y="2276475"/>
          <p14:tracePt t="11307" x="6840538" y="2312988"/>
          <p14:tracePt t="11324" x="6867525" y="2339975"/>
          <p14:tracePt t="11341" x="6894513" y="2374900"/>
          <p14:tracePt t="11357" x="6929438" y="2411413"/>
          <p14:tracePt t="11375" x="6946900" y="2438400"/>
          <p14:tracePt t="11376" x="6965950" y="2465388"/>
          <p14:tracePt t="11393" x="6991350" y="2500313"/>
          <p14:tracePt t="11408" x="7018338" y="2527300"/>
          <p14:tracePt t="11424" x="7037388" y="2536825"/>
          <p14:tracePt t="11441" x="7054850" y="2544763"/>
          <p14:tracePt t="11457" x="7062788" y="2544763"/>
          <p14:tracePt t="11474" x="7072313" y="2544763"/>
          <p14:tracePt t="11491" x="7126288" y="2544763"/>
          <p14:tracePt t="11508" x="7197725" y="2544763"/>
          <p14:tracePt t="11524" x="7331075" y="2536825"/>
          <p14:tracePt t="11543" x="7491413" y="2490788"/>
          <p14:tracePt t="11558" x="7626350" y="2438400"/>
          <p14:tracePt t="11576" x="7813675" y="2339975"/>
          <p14:tracePt t="11592" x="7894638" y="2268538"/>
          <p14:tracePt t="11608" x="7947025" y="2197100"/>
          <p14:tracePt t="11625" x="7966075" y="2108200"/>
          <p14:tracePt t="11642" x="7974013" y="2017713"/>
          <p14:tracePt t="11658" x="7974013" y="1946275"/>
          <p14:tracePt t="11675" x="7974013" y="1893888"/>
          <p14:tracePt t="11692" x="7974013" y="1847850"/>
          <p14:tracePt t="11709" x="7956550" y="1812925"/>
          <p14:tracePt t="11725" x="7939088" y="1785938"/>
          <p14:tracePt t="11745" x="7912100" y="1731963"/>
          <p14:tracePt t="11761" x="7875588" y="1679575"/>
          <p14:tracePt t="11776" x="7831138" y="1616075"/>
          <p14:tracePt t="11793" x="7759700" y="1544638"/>
          <p14:tracePt t="11809" x="7697788" y="1465263"/>
          <p14:tracePt t="11826" x="7616825" y="1419225"/>
          <p14:tracePt t="11843" x="7554913" y="1384300"/>
          <p14:tracePt t="11859" x="7446963" y="1339850"/>
          <p14:tracePt t="11876" x="7323138" y="1303338"/>
          <p14:tracePt t="11893" x="7170738" y="1268413"/>
          <p14:tracePt t="11909" x="7027863" y="1241425"/>
          <p14:tracePt t="11926" x="6867525" y="1214438"/>
          <p14:tracePt t="11945" x="6653213" y="1179513"/>
          <p14:tracePt t="11960" x="6527800" y="1160463"/>
          <p14:tracePt t="11976" x="6394450" y="1152525"/>
          <p14:tracePt t="11994" x="6259513" y="1152525"/>
          <p14:tracePt t="12010" x="6153150" y="1152525"/>
          <p14:tracePt t="12027" x="6045200" y="1152525"/>
          <p14:tracePt t="12043" x="5919788" y="1179513"/>
          <p14:tracePt t="12060" x="5776913" y="1223963"/>
          <p14:tracePt t="12077" x="5653088" y="1285875"/>
          <p14:tracePt t="12094" x="5589588" y="1330325"/>
          <p14:tracePt t="12112" x="5545138" y="1419225"/>
          <p14:tracePt t="12128" x="5537200" y="1490663"/>
          <p14:tracePt t="12145" x="5537200" y="1544638"/>
          <p14:tracePt t="12161" x="5545138" y="1652588"/>
          <p14:tracePt t="12178" x="5589588" y="1812925"/>
          <p14:tracePt t="12194" x="5670550" y="1973263"/>
          <p14:tracePt t="12211" x="5751513" y="2125663"/>
          <p14:tracePt t="12228" x="5813425" y="2224088"/>
          <p14:tracePt t="12244" x="5848350" y="2276475"/>
          <p14:tracePt t="12261" x="5875338" y="2322513"/>
          <p14:tracePt t="12277" x="5894388" y="2347913"/>
          <p14:tracePt t="12296" x="5946775" y="2428875"/>
          <p14:tracePt t="12312" x="6010275" y="2500313"/>
          <p14:tracePt t="12328" x="6045200" y="2527300"/>
          <p14:tracePt t="12345" x="6081713" y="2554288"/>
          <p14:tracePt t="12361" x="6108700" y="2571750"/>
          <p14:tracePt t="12379" x="6170613" y="2625725"/>
          <p14:tracePt t="12395" x="6224588" y="2652713"/>
          <p14:tracePt t="12412" x="6286500" y="2679700"/>
          <p14:tracePt t="12427" x="6357938" y="2705100"/>
          <p14:tracePt t="12442" x="6429375" y="2724150"/>
          <p14:tracePt t="12459" x="6473825" y="2741613"/>
          <p14:tracePt t="12476" x="6500813" y="2741613"/>
          <p14:tracePt t="12493" x="6527800" y="2741613"/>
          <p14:tracePt t="12509" x="6562725" y="2741613"/>
          <p14:tracePt t="12527" x="6626225" y="2741613"/>
          <p14:tracePt t="12543" x="6697663" y="2732088"/>
          <p14:tracePt t="12559" x="6759575" y="2732088"/>
          <p14:tracePt t="12576" x="6840538" y="2724150"/>
          <p14:tracePt t="12593" x="6902450" y="2714625"/>
          <p14:tracePt t="12611" x="6946900" y="2705100"/>
          <p14:tracePt t="12627" x="6983413" y="2687638"/>
          <p14:tracePt t="12643" x="7000875" y="2687638"/>
          <p14:tracePt t="12660" x="7027863" y="2670175"/>
          <p14:tracePt t="12677" x="7045325" y="2670175"/>
          <p14:tracePt t="12693" x="7081838" y="2652713"/>
          <p14:tracePt t="12710" x="7099300" y="2633663"/>
          <p14:tracePt t="12727" x="7116763" y="2625725"/>
          <p14:tracePt t="12745" x="7116763" y="2616200"/>
          <p14:tracePt t="12780" x="7126288" y="2608263"/>
          <p14:tracePt t="12796" x="7134225" y="2608263"/>
          <p14:tracePt t="12813" x="7143750" y="2598738"/>
          <p14:tracePt t="12830" x="7143750" y="2589213"/>
          <p14:tracePt t="12847" x="7153275" y="2589213"/>
          <p14:tracePt t="12864" x="7153275" y="2581275"/>
          <p14:tracePt t="12896" x="7153275" y="2571750"/>
          <p14:tracePt t="13353" x="7170738" y="2562225"/>
          <p14:tracePt t="13369" x="7188200" y="2544763"/>
          <p14:tracePt t="13376" x="7215188" y="2536825"/>
          <p14:tracePt t="13385" x="7242175" y="2517775"/>
          <p14:tracePt t="13400" x="7331075" y="2500313"/>
          <p14:tracePt t="13416" x="7429500" y="2482850"/>
          <p14:tracePt t="13434" x="7510463" y="2455863"/>
          <p14:tracePt t="13449" x="7562850" y="2438400"/>
          <p14:tracePt t="13465" x="7572375" y="2438400"/>
          <p14:tracePt t="13499" x="7589838" y="2428875"/>
          <p14:tracePt t="13529" x="7608888" y="2419350"/>
          <p14:tracePt t="13544" x="7616825" y="2419350"/>
          <p14:tracePt t="13624" x="7616825" y="2411413"/>
          <p14:tracePt t="13656" x="7626350" y="2411413"/>
          <p14:tracePt t="13689" x="7626350" y="2401888"/>
          <p14:tracePt t="13696" x="7634288" y="2401888"/>
          <p14:tracePt t="13721" x="7643813" y="2393950"/>
          <p14:tracePt t="13736" x="7643813" y="2384425"/>
          <p14:tracePt t="13756" x="7653338" y="2384425"/>
          <p14:tracePt t="13765" x="7661275" y="2366963"/>
          <p14:tracePt t="13772" x="7670800" y="2366963"/>
          <p14:tracePt t="13784" x="7670800" y="2357438"/>
          <p14:tracePt t="13800" x="7680325" y="2347913"/>
          <p14:tracePt t="13817" x="7680325" y="2330450"/>
          <p14:tracePt t="13835" x="7715250" y="2251075"/>
          <p14:tracePt t="13851" x="7715250" y="2160588"/>
          <p14:tracePt t="13869" x="7715250" y="2071688"/>
          <p14:tracePt t="13884" x="7715250" y="1982788"/>
          <p14:tracePt t="13901" x="7715250" y="1884363"/>
          <p14:tracePt t="13917" x="7705725" y="1803400"/>
          <p14:tracePt t="13935" x="7688263" y="1741488"/>
          <p14:tracePt t="13951" x="7670800" y="1679575"/>
          <p14:tracePt t="13967" x="7643813" y="1643063"/>
          <p14:tracePt t="13984" x="7626350" y="1589088"/>
          <p14:tracePt t="14004" x="7608888" y="1554163"/>
          <p14:tracePt t="14018" x="7599363" y="1536700"/>
          <p14:tracePt t="14036" x="7581900" y="1500188"/>
          <p14:tracePt t="14053" x="7572375" y="1482725"/>
          <p14:tracePt t="14068" x="7545388" y="1465263"/>
          <p14:tracePt t="14085" x="7537450" y="1438275"/>
          <p14:tracePt t="14102" x="7518400" y="1419225"/>
          <p14:tracePt t="14118" x="7491413" y="1401763"/>
          <p14:tracePt t="14123" x="7473950" y="1384300"/>
          <p14:tracePt t="14136" x="7456488" y="1374775"/>
          <p14:tracePt t="14152" x="7429500" y="1357313"/>
          <p14:tracePt t="14168" x="7385050" y="1347788"/>
          <p14:tracePt t="14186" x="7348538" y="1322388"/>
          <p14:tracePt t="14203" x="7286625" y="1303338"/>
          <p14:tracePt t="14220" x="7251700" y="1276350"/>
          <p14:tracePt t="14236" x="7205663" y="1268413"/>
          <p14:tracePt t="14252" x="7153275" y="1250950"/>
          <p14:tracePt t="14269" x="7134225" y="1241425"/>
          <p14:tracePt t="14286" x="7099300" y="1241425"/>
          <p14:tracePt t="14303" x="7089775" y="1241425"/>
          <p14:tracePt t="14319" x="7045325" y="1241425"/>
          <p14:tracePt t="14336" x="7010400" y="1241425"/>
          <p14:tracePt t="14352" x="6973888" y="1241425"/>
          <p14:tracePt t="14369" x="6929438" y="1241425"/>
          <p14:tracePt t="14386" x="6884988" y="1250950"/>
          <p14:tracePt t="14404" x="6831013" y="1258888"/>
          <p14:tracePt t="14420" x="6804025" y="1268413"/>
          <p14:tracePt t="14437" x="6777038" y="1285875"/>
          <p14:tracePt t="14453" x="6751638" y="1295400"/>
          <p14:tracePt t="14470" x="6715125" y="1312863"/>
          <p14:tracePt t="14486" x="6697663" y="1330325"/>
          <p14:tracePt t="14503" x="6680200" y="1330325"/>
          <p14:tracePt t="14520" x="6653213" y="1357313"/>
          <p14:tracePt t="14537" x="6626225" y="1366838"/>
          <p14:tracePt t="14553" x="6599238" y="1393825"/>
          <p14:tracePt t="14570" x="6581775" y="1419225"/>
          <p14:tracePt t="14572" x="6572250" y="1428750"/>
          <p14:tracePt t="14588" x="6545263" y="1455738"/>
          <p14:tracePt t="14604" x="6537325" y="1465263"/>
          <p14:tracePt t="14621" x="6527800" y="1482725"/>
          <p14:tracePt t="14638" x="6518275" y="1490663"/>
          <p14:tracePt t="15308" x="6518275" y="1500188"/>
          <p14:tracePt t="15324" x="6518275" y="1517650"/>
          <p14:tracePt t="15333" x="6500813" y="1527175"/>
          <p14:tracePt t="15342" x="6500813" y="1536700"/>
          <p14:tracePt t="15357" x="6491288" y="1544638"/>
          <p14:tracePt t="15373" x="6483350" y="1562100"/>
          <p14:tracePt t="15390" x="6483350" y="1571625"/>
          <p14:tracePt t="15407" x="6473825" y="1581150"/>
          <p14:tracePt t="15440" x="6465888" y="1589088"/>
          <p14:tracePt t="15457" x="6456363" y="1598613"/>
          <p14:tracePt t="15829" x="6446838" y="1608138"/>
          <p14:tracePt t="15844" x="6419850" y="1616075"/>
          <p14:tracePt t="15853" x="6394450" y="1625600"/>
          <p14:tracePt t="15861" x="6348413" y="1633538"/>
          <p14:tracePt t="15876" x="6330950" y="1643063"/>
          <p14:tracePt t="15893" x="6323013" y="1652588"/>
          <p14:tracePt t="15910" x="6313488" y="1670050"/>
          <p14:tracePt t="15925" x="6313488" y="1679575"/>
          <p14:tracePt t="15942" x="6313488" y="1687513"/>
          <p14:tracePt t="15980" x="6313488" y="1704975"/>
          <p14:tracePt t="15992" x="6313488" y="1724025"/>
          <p14:tracePt t="16010" x="6313488" y="1751013"/>
          <p14:tracePt t="16027" x="6313488" y="1803400"/>
          <p14:tracePt t="16044" x="6313488" y="1839913"/>
          <p14:tracePt t="16060" x="6313488" y="1866900"/>
          <p14:tracePt t="16076" x="6313488" y="1884363"/>
          <p14:tracePt t="16093" x="6323013" y="1893888"/>
          <p14:tracePt t="16111" x="6330950" y="1919288"/>
          <p14:tracePt t="16126" x="6330950" y="1946275"/>
          <p14:tracePt t="16143" x="6357938" y="2000250"/>
          <p14:tracePt t="16148" x="6357938" y="2036763"/>
          <p14:tracePt t="16160" x="6367463" y="2081213"/>
          <p14:tracePt t="16176" x="6384925" y="2133600"/>
          <p14:tracePt t="16196" x="6429375" y="2241550"/>
          <p14:tracePt t="16212" x="6473825" y="2322513"/>
          <p14:tracePt t="16228" x="6518275" y="2384425"/>
          <p14:tracePt t="16245" x="6572250" y="2465388"/>
          <p14:tracePt t="16261" x="6626225" y="2500313"/>
          <p14:tracePt t="16277" x="6688138" y="2562225"/>
          <p14:tracePt t="16294" x="6759575" y="2608263"/>
          <p14:tracePt t="16312" x="6831013" y="2643188"/>
          <p14:tracePt t="16327" x="6902450" y="2679700"/>
          <p14:tracePt t="16344" x="6973888" y="2697163"/>
          <p14:tracePt t="16361" x="7027863" y="2697163"/>
          <p14:tracePt t="16377" x="7089775" y="2705100"/>
          <p14:tracePt t="16395" x="7170738" y="2705100"/>
          <p14:tracePt t="16396" x="7205663" y="2705100"/>
          <p14:tracePt t="16412" x="7304088" y="2705100"/>
          <p14:tracePt t="16429" x="7385050" y="2705100"/>
          <p14:tracePt t="16445" x="7466013" y="2705100"/>
          <p14:tracePt t="16461" x="7554913" y="2687638"/>
          <p14:tracePt t="16478" x="7626350" y="2652713"/>
          <p14:tracePt t="16495" x="7705725" y="2625725"/>
          <p14:tracePt t="16511" x="7769225" y="2581275"/>
          <p14:tracePt t="16528" x="7823200" y="2544763"/>
          <p14:tracePt t="16545" x="7848600" y="2517775"/>
          <p14:tracePt t="16561" x="7894638" y="2465388"/>
          <p14:tracePt t="16580" x="7966075" y="2384425"/>
          <p14:tracePt t="16597" x="7991475" y="2303463"/>
          <p14:tracePt t="16613" x="8010525" y="2232025"/>
          <p14:tracePt t="16629" x="8010525" y="2152650"/>
          <p14:tracePt t="16645" x="8010525" y="2071688"/>
          <p14:tracePt t="16663" x="8010525" y="2000250"/>
          <p14:tracePt t="16678" x="7983538" y="1911350"/>
          <p14:tracePt t="16695" x="7947025" y="1822450"/>
          <p14:tracePt t="16712" x="7920038" y="1731963"/>
          <p14:tracePt t="16728" x="7885113" y="1670050"/>
          <p14:tracePt t="16747" x="7831138" y="1581150"/>
          <p14:tracePt t="16764" x="7804150" y="1554163"/>
          <p14:tracePt t="16781" x="7777163" y="1517650"/>
          <p14:tracePt t="16796" x="7742238" y="1490663"/>
          <p14:tracePt t="16812" x="7732713" y="1482725"/>
          <p14:tracePt t="16829" x="7697788" y="1465263"/>
          <p14:tracePt t="16847" x="7626350" y="1438275"/>
          <p14:tracePt t="16864" x="7589838" y="1419225"/>
          <p14:tracePt t="16880" x="7518400" y="1393825"/>
          <p14:tracePt t="16896" x="7439025" y="1366838"/>
          <p14:tracePt t="16913" x="7348538" y="1347788"/>
          <p14:tracePt t="16930" x="7259638" y="1322388"/>
          <p14:tracePt t="16946" x="7188200" y="1303338"/>
          <p14:tracePt t="16963" x="7108825" y="1295400"/>
          <p14:tracePt t="16979" x="7054850" y="1285875"/>
          <p14:tracePt t="16997" x="7018338" y="1285875"/>
          <p14:tracePt t="17013" x="6991350" y="1285875"/>
          <p14:tracePt t="17030" x="6965950" y="1285875"/>
          <p14:tracePt t="17032" x="6956425" y="1285875"/>
          <p14:tracePt t="17050" x="6946900" y="1285875"/>
          <p14:tracePt t="17063" x="6938963" y="1285875"/>
          <p14:tracePt t="17083" x="6919913" y="1295400"/>
          <p14:tracePt t="17097" x="6902450" y="1312863"/>
          <p14:tracePt t="17114" x="6894513" y="1322388"/>
          <p14:tracePt t="17130" x="6867525" y="1339850"/>
          <p14:tracePt t="17136" x="6858000" y="1347788"/>
          <p14:tracePt t="17148" x="6848475" y="1357313"/>
          <p14:tracePt t="17164" x="6840538" y="1374775"/>
          <p14:tracePt t="17180" x="6831013" y="1374775"/>
          <p14:tracePt t="17199" x="6823075" y="1393825"/>
          <p14:tracePt t="17216" x="6813550" y="1411288"/>
          <p14:tracePt t="17232" x="6796088" y="1438275"/>
          <p14:tracePt t="17248" x="6786563" y="1473200"/>
          <p14:tracePt t="17265" x="6786563" y="1527175"/>
          <p14:tracePt t="17281" x="6786563" y="1562100"/>
          <p14:tracePt t="17298" x="6786563" y="1581150"/>
          <p14:tracePt t="17314" x="6786563" y="1608138"/>
          <p14:tracePt t="17348" x="6786563" y="1625600"/>
          <p14:tracePt t="17816" x="6769100" y="1625600"/>
          <p14:tracePt t="17824" x="6751638" y="1625600"/>
          <p14:tracePt t="17835" x="6732588" y="1625600"/>
          <p14:tracePt t="17850" x="6626225" y="1625600"/>
          <p14:tracePt t="17866" x="6465888" y="1598613"/>
          <p14:tracePt t="17883" x="6251575" y="1527175"/>
          <p14:tracePt t="17900" x="5973763" y="1428750"/>
          <p14:tracePt t="17917" x="5626100" y="1312863"/>
          <p14:tracePt t="17933" x="5276850" y="1214438"/>
          <p14:tracePt t="17951" x="4840288" y="1081088"/>
          <p14:tracePt t="17968" x="4616450" y="1017588"/>
          <p14:tracePt t="17984" x="4411663" y="973138"/>
          <p14:tracePt t="18000" x="4241800" y="938213"/>
          <p14:tracePt t="18018" x="4108450" y="919163"/>
          <p14:tracePt t="18034" x="4017963" y="919163"/>
          <p14:tracePt t="18050" x="3990975" y="919163"/>
          <p14:tracePt t="18068" x="3965575" y="919163"/>
          <p14:tracePt t="18084" x="3946525" y="919163"/>
          <p14:tracePt t="18101" x="3919538" y="919163"/>
          <p14:tracePt t="18117" x="3884613" y="919163"/>
          <p14:tracePt t="18136" x="3822700" y="928688"/>
          <p14:tracePt t="18153" x="3776663" y="946150"/>
          <p14:tracePt t="18168" x="3741738" y="965200"/>
          <p14:tracePt t="18184" x="3697288" y="990600"/>
          <p14:tracePt t="18201" x="3679825" y="1000125"/>
          <p14:tracePt t="18218" x="3633788" y="1017588"/>
          <p14:tracePt t="18234" x="3616325" y="1036638"/>
          <p14:tracePt t="18252" x="3581400" y="1036638"/>
          <p14:tracePt t="18269" x="3562350" y="1054100"/>
          <p14:tracePt t="18285" x="3527425" y="1098550"/>
          <p14:tracePt t="18302" x="3500438" y="1133475"/>
          <p14:tracePt t="18320" x="3473450" y="1187450"/>
          <p14:tracePt t="18336" x="3446463" y="1241425"/>
          <p14:tracePt t="18352" x="3438525" y="1322388"/>
          <p14:tracePt t="18370" x="3419475" y="1374775"/>
          <p14:tracePt t="18385" x="3402013" y="1446213"/>
          <p14:tracePt t="18402" x="3402013" y="1500188"/>
          <p14:tracePt t="18419" x="3402013" y="1571625"/>
          <p14:tracePt t="18435" x="3402013" y="1633538"/>
          <p14:tracePt t="18452" x="3402013" y="1687513"/>
          <p14:tracePt t="18469" x="3411538" y="1731963"/>
          <p14:tracePt t="18485" x="3419475" y="1776413"/>
          <p14:tracePt t="18503" x="3455988" y="1822450"/>
          <p14:tracePt t="18521" x="3509963" y="1884363"/>
          <p14:tracePt t="18536" x="3554413" y="1919288"/>
          <p14:tracePt t="18553" x="3625850" y="1973263"/>
          <p14:tracePt t="18571" x="3687763" y="2017713"/>
          <p14:tracePt t="18586" x="3759200" y="2044700"/>
          <p14:tracePt t="18603" x="3795713" y="2071688"/>
          <p14:tracePt t="18619" x="3830638" y="2081213"/>
          <p14:tracePt t="18637" x="3875088" y="2098675"/>
          <p14:tracePt t="18642" x="3894138" y="2108200"/>
          <p14:tracePt t="18653" x="3919538" y="2116138"/>
          <p14:tracePt t="18672" x="3983038" y="2143125"/>
          <p14:tracePt t="18689" x="4062413" y="2160588"/>
          <p14:tracePt t="18704" x="4125913" y="2160588"/>
          <p14:tracePt t="18721" x="4187825" y="2160588"/>
          <p14:tracePt t="18737" x="4259263" y="2160588"/>
          <p14:tracePt t="18754" x="4322763" y="2160588"/>
          <p14:tracePt t="18771" x="4367213" y="2160588"/>
          <p14:tracePt t="18787" x="4411663" y="2160588"/>
          <p14:tracePt t="18803" x="4438650" y="2160588"/>
          <p14:tracePt t="18821" x="4456113" y="2160588"/>
          <p14:tracePt t="18837" x="4465638" y="2143125"/>
          <p14:tracePt t="18854" x="4483100" y="2116138"/>
          <p14:tracePt t="18856" x="4483100" y="2108200"/>
          <p14:tracePt t="18872" x="4483100" y="2089150"/>
          <p14:tracePt t="18889" x="4491038" y="2081213"/>
          <p14:tracePt t="19440" x="4500563" y="2081213"/>
          <p14:tracePt t="19457" x="4510088" y="2081213"/>
          <p14:tracePt t="19473" x="4518025" y="2071688"/>
          <p14:tracePt t="19481" x="4527550" y="2071688"/>
          <p14:tracePt t="19491" x="4545013" y="2062163"/>
          <p14:tracePt t="19506" x="4616450" y="2009775"/>
          <p14:tracePt t="19523" x="4670425" y="1946275"/>
          <p14:tracePt t="19541" x="4697413" y="1893888"/>
          <p14:tracePt t="19556" x="4724400" y="1803400"/>
          <p14:tracePt t="19573" x="4732338" y="1697038"/>
          <p14:tracePt t="19590" x="4732338" y="1589088"/>
          <p14:tracePt t="19592" x="4732338" y="1544638"/>
          <p14:tracePt t="19608" x="4732338" y="1455738"/>
          <p14:tracePt t="19624" x="4714875" y="1374775"/>
          <p14:tracePt t="19641" x="4679950" y="1322388"/>
          <p14:tracePt t="19657" x="4652963" y="1295400"/>
          <p14:tracePt t="19663" x="4652963" y="1285875"/>
          <p14:tracePt t="19675" x="4643438" y="1285875"/>
          <p14:tracePt t="19691" x="4625975" y="1276350"/>
          <p14:tracePt t="19707" x="4608513" y="1268413"/>
          <p14:tracePt t="19724" x="4572000" y="1258888"/>
          <p14:tracePt t="19741" x="4545013" y="1231900"/>
          <p14:tracePt t="19757" x="4491038" y="1223963"/>
          <p14:tracePt t="19760" x="4456113" y="1223963"/>
          <p14:tracePt t="19774" x="4438650" y="1214438"/>
          <p14:tracePt t="19792" x="4367213" y="1187450"/>
          <p14:tracePt t="19809" x="4286250" y="1169988"/>
          <p14:tracePt t="19824" x="4232275" y="1169988"/>
          <p14:tracePt t="19842" x="4197350" y="1169988"/>
          <p14:tracePt t="19858" x="4133850" y="1169988"/>
          <p14:tracePt t="19876" x="4081463" y="1169988"/>
          <p14:tracePt t="19892" x="4044950" y="1169988"/>
          <p14:tracePt t="19908" x="3973513" y="1169988"/>
          <p14:tracePt t="19925" x="3902075" y="1179513"/>
          <p14:tracePt t="19942" x="3830638" y="1187450"/>
          <p14:tracePt t="19958" x="3687763" y="1214438"/>
          <p14:tracePt t="19975" x="3517900" y="1258888"/>
          <p14:tracePt t="19992" x="3348038" y="1322388"/>
          <p14:tracePt t="20008" x="3143250" y="1419225"/>
          <p14:tracePt t="20025" x="2946400" y="1517650"/>
          <p14:tracePt t="20043" x="2633663" y="1652588"/>
          <p14:tracePt t="20060" x="2465388" y="1731963"/>
          <p14:tracePt t="20076" x="2357438" y="1785938"/>
          <p14:tracePt t="20092" x="2268538" y="1839913"/>
          <p14:tracePt t="20109" x="2133600" y="1911350"/>
          <p14:tracePt t="20126" x="2009775" y="1965325"/>
          <p14:tracePt t="20142" x="1874838" y="2027238"/>
          <p14:tracePt t="20159" x="1731963" y="2089150"/>
          <p14:tracePt t="20164" x="1652588" y="2116138"/>
          <p14:tracePt t="20176" x="1589088" y="2152650"/>
          <p14:tracePt t="20192" x="1465263" y="2241550"/>
          <p14:tracePt t="20209" x="1366838" y="2286000"/>
          <p14:tracePt t="20229" x="1322388" y="2347913"/>
          <p14:tracePt t="20244" x="1303338" y="2384425"/>
          <p14:tracePt t="20261" x="1303338" y="2401888"/>
          <p14:tracePt t="20276" x="1303338" y="2438400"/>
          <p14:tracePt t="20293" x="1303338" y="2446338"/>
          <p14:tracePt t="20309" x="1303338" y="2482850"/>
          <p14:tracePt t="20326" x="1303338" y="2490788"/>
          <p14:tracePt t="20343" x="1322388" y="2517775"/>
          <p14:tracePt t="20360" x="1322388" y="2554288"/>
          <p14:tracePt t="20377" x="1339850" y="2598738"/>
          <p14:tracePt t="20393" x="1347788" y="2643188"/>
          <p14:tracePt t="20410" x="1347788" y="2697163"/>
          <p14:tracePt t="20428" x="1366838" y="2786063"/>
          <p14:tracePt t="20443" x="1374775" y="2840038"/>
          <p14:tracePt t="20459" x="1374775" y="2901950"/>
          <p14:tracePt t="20476" x="1393825" y="2919413"/>
          <p14:tracePt t="20492" x="1411288" y="2938463"/>
          <p14:tracePt t="20661" x="1411288" y="2928938"/>
          <p14:tracePt t="20671" x="1419225" y="2928938"/>
          <p14:tracePt t="20678" x="1428750" y="2911475"/>
          <p14:tracePt t="20694" x="1455738" y="2884488"/>
          <p14:tracePt t="20711" x="1509713" y="2867025"/>
          <p14:tracePt t="20728" x="1562100" y="2857500"/>
          <p14:tracePt t="20744" x="1608138" y="2847975"/>
          <p14:tracePt t="20761" x="1625600" y="2847975"/>
          <p14:tracePt t="20780" x="1652588" y="2847975"/>
          <p14:tracePt t="20796" x="1670050" y="2847975"/>
          <p14:tracePt t="20813" x="1731963" y="2840038"/>
          <p14:tracePt t="20828" x="1803400" y="2840038"/>
          <p14:tracePt t="20845" x="1946275" y="2840038"/>
          <p14:tracePt t="20862" x="2125663" y="2840038"/>
          <p14:tracePt t="20878" x="2339975" y="2840038"/>
          <p14:tracePt t="20895" x="2527300" y="2840038"/>
          <p14:tracePt t="20913" x="2679700" y="2840038"/>
          <p14:tracePt t="20929" x="2786063" y="2840038"/>
          <p14:tracePt t="20945" x="2874963" y="2840038"/>
          <p14:tracePt t="20964" x="2928938" y="2830513"/>
          <p14:tracePt t="20981" x="2965450" y="2803525"/>
          <p14:tracePt t="20996" x="2990850" y="2795588"/>
          <p14:tracePt t="21596" x="2965450" y="2795588"/>
          <p14:tracePt t="21604" x="2911475" y="2795588"/>
          <p14:tracePt t="21615" x="2822575" y="2786063"/>
          <p14:tracePt t="21631" x="2633663" y="2759075"/>
          <p14:tracePt t="21648" x="2428875" y="2732088"/>
          <p14:tracePt t="21665" x="2259013" y="2705100"/>
          <p14:tracePt t="21684" x="2152650" y="2679700"/>
          <p14:tracePt t="21700" x="2125663" y="2679700"/>
          <p14:tracePt t="21717" x="2098675" y="2670175"/>
          <p14:tracePt t="21732" x="2054225" y="2670175"/>
          <p14:tracePt t="21749" x="1990725" y="2670175"/>
          <p14:tracePt t="21765" x="1893888" y="2652713"/>
          <p14:tracePt t="21782" x="1785938" y="2643188"/>
          <p14:tracePt t="21799" x="1724025" y="2643188"/>
          <p14:tracePt t="21816" x="1714500" y="2643188"/>
          <p14:tracePt t="22141" x="1724025" y="2643188"/>
          <p14:tracePt t="22156" x="1731963" y="2643188"/>
          <p14:tracePt t="22165" x="1751013" y="2643188"/>
          <p14:tracePt t="22174" x="1776413" y="2643188"/>
          <p14:tracePt t="22184" x="1822450" y="2652713"/>
          <p14:tracePt t="22200" x="1990725" y="2679700"/>
          <p14:tracePt t="22217" x="2224088" y="2714625"/>
          <p14:tracePt t="22236" x="2571750" y="2786063"/>
          <p14:tracePt t="22252" x="2776538" y="2813050"/>
          <p14:tracePt t="22269" x="2928938" y="2840038"/>
          <p14:tracePt t="22284" x="3036888" y="2847975"/>
          <p14:tracePt t="22301" x="3089275" y="2857500"/>
          <p14:tracePt t="22319" x="3116263" y="2857500"/>
          <p14:tracePt t="22334" x="3133725" y="2857500"/>
          <p14:tracePt t="22351" x="3143250" y="2857500"/>
          <p14:tracePt t="22869" x="3160713" y="2857500"/>
          <p14:tracePt t="22884" x="3205163" y="2857500"/>
          <p14:tracePt t="22892" x="3251200" y="2857500"/>
          <p14:tracePt t="22903" x="3330575" y="2857500"/>
          <p14:tracePt t="22920" x="3581400" y="2857500"/>
          <p14:tracePt t="22937" x="3857625" y="2857500"/>
          <p14:tracePt t="22953" x="4108450" y="2857500"/>
          <p14:tracePt t="22970" x="4322763" y="2867025"/>
          <p14:tracePt t="22987" x="4465638" y="2867025"/>
          <p14:tracePt t="23003" x="4518025" y="2867025"/>
          <p14:tracePt t="23081" x="4537075" y="2874963"/>
          <p14:tracePt t="23089" x="4545013" y="2874963"/>
          <p14:tracePt t="23385" x="4537075" y="2874963"/>
          <p14:tracePt t="23393" x="4483100" y="2884488"/>
          <p14:tracePt t="23405" x="4411663" y="2884488"/>
          <p14:tracePt t="23423" x="3732213" y="2884488"/>
          <p14:tracePt t="23440" x="3027363" y="2874963"/>
          <p14:tracePt t="23457" x="2347913" y="2813050"/>
          <p14:tracePt t="23473" x="1704975" y="2751138"/>
          <p14:tracePt t="23489" x="1169988" y="2679700"/>
          <p14:tracePt t="23506" x="812800" y="2608263"/>
          <p14:tracePt t="23522" x="625475" y="2544763"/>
          <p14:tracePt t="23539" x="608013" y="2536825"/>
          <p14:tracePt t="23704" x="598488" y="2536825"/>
          <p14:tracePt t="23720" x="581025" y="2544763"/>
          <p14:tracePt t="23728" x="581025" y="2554288"/>
          <p14:tracePt t="23740" x="581025" y="2562225"/>
          <p14:tracePt t="23816" x="581025" y="2571750"/>
          <p14:tracePt t="23824" x="581025" y="2581275"/>
          <p14:tracePt t="23840" x="615950" y="2589213"/>
          <p14:tracePt t="23857" x="731838" y="2616200"/>
          <p14:tracePt t="23874" x="965200" y="2652713"/>
          <p14:tracePt t="23891" x="1303338" y="2705100"/>
          <p14:tracePt t="23907" x="1724025" y="2768600"/>
          <p14:tracePt t="23924" x="2108200" y="2822575"/>
          <p14:tracePt t="23941" x="2393950" y="2857500"/>
          <p14:tracePt t="23957" x="2581275" y="2901950"/>
          <p14:tracePt t="23960" x="2660650" y="2911475"/>
          <p14:tracePt t="23976" x="2768600" y="2928938"/>
          <p14:tracePt t="23993" x="2830513" y="2938463"/>
          <p14:tracePt t="24008" x="2894013" y="2938463"/>
          <p14:tracePt t="24024" x="2938463" y="2938463"/>
          <p14:tracePt t="24041" x="3000375" y="2938463"/>
          <p14:tracePt t="24058" x="3108325" y="2938463"/>
          <p14:tracePt t="24075" x="3259138" y="2938463"/>
          <p14:tracePt t="24092" x="3429000" y="2938463"/>
          <p14:tracePt t="24108" x="3581400" y="2938463"/>
          <p14:tracePt t="24125" x="3687763" y="2938463"/>
          <p14:tracePt t="24142" x="3697288" y="2938463"/>
          <p14:tracePt t="24248" x="3714750" y="2938463"/>
          <p14:tracePt t="24256" x="3732213" y="2938463"/>
          <p14:tracePt t="24264" x="3759200" y="2938463"/>
          <p14:tracePt t="24275" x="3786188" y="2938463"/>
          <p14:tracePt t="24292" x="3848100" y="2938463"/>
          <p14:tracePt t="24309" x="3919538" y="2938463"/>
          <p14:tracePt t="24326" x="3973513" y="2938463"/>
          <p14:tracePt t="24344" x="4044950" y="2938463"/>
          <p14:tracePt t="24359" x="4054475" y="2938463"/>
          <p14:tracePt t="24473" x="4071938" y="2938463"/>
          <p14:tracePt t="24480" x="4081463" y="2938463"/>
          <p14:tracePt t="24493" x="4098925" y="2938463"/>
          <p14:tracePt t="24511" x="4133850" y="2938463"/>
          <p14:tracePt t="24527" x="4241800" y="2946400"/>
          <p14:tracePt t="24544" x="4303713" y="2955925"/>
          <p14:tracePt t="24560" x="4394200" y="2955925"/>
          <p14:tracePt t="24577" x="4518025" y="2965450"/>
          <p14:tracePt t="24594" x="4679950" y="2982913"/>
          <p14:tracePt t="24610" x="4848225" y="3000375"/>
          <p14:tracePt t="24627" x="5010150" y="3017838"/>
          <p14:tracePt t="24644" x="5153025" y="3027363"/>
          <p14:tracePt t="24660" x="5259388" y="3036888"/>
          <p14:tracePt t="24677" x="5303838" y="3036888"/>
          <p14:tracePt t="24696" x="5348288" y="3036888"/>
          <p14:tracePt t="24714" x="5357813" y="3036888"/>
          <p14:tracePt t="24824" x="5367338" y="3044825"/>
          <p14:tracePt t="24832" x="5367338" y="3062288"/>
          <p14:tracePt t="24845" x="5367338" y="3071813"/>
          <p14:tracePt t="24861" x="5367338" y="3125788"/>
          <p14:tracePt t="24879" x="5367338" y="3187700"/>
          <p14:tracePt t="24896" x="5367338" y="3241675"/>
          <p14:tracePt t="24913" x="5330825" y="3295650"/>
          <p14:tracePt t="24928" x="5232400" y="3313113"/>
          <p14:tracePt t="24945" x="5160963" y="3322638"/>
          <p14:tracePt t="24962" x="5054600" y="3322638"/>
          <p14:tracePt t="24979" x="4803775" y="3322638"/>
          <p14:tracePt t="24995" x="4330700" y="3313113"/>
          <p14:tracePt t="25012" x="3687763" y="3251200"/>
          <p14:tracePt t="25028" x="3027363" y="3160713"/>
          <p14:tracePt t="25045" x="2490788" y="3071813"/>
          <p14:tracePt t="25063" x="2098675" y="2990850"/>
          <p14:tracePt t="25079" x="2089150" y="2990850"/>
          <p14:tracePt t="25130" x="2071688" y="2990850"/>
          <p14:tracePt t="25137" x="2054225" y="2982913"/>
          <p14:tracePt t="25147" x="2044700" y="2982913"/>
          <p14:tracePt t="25162" x="2036763" y="2982913"/>
          <p14:tracePt t="25424" x="2036763" y="2990850"/>
          <p14:tracePt t="25433" x="2036763" y="3000375"/>
          <p14:tracePt t="25448" x="2036763" y="3036888"/>
          <p14:tracePt t="25464" x="2036763" y="3081338"/>
          <p14:tracePt t="25481" x="2036763" y="3125788"/>
          <p14:tracePt t="25497" x="2009775" y="3179763"/>
          <p14:tracePt t="25514" x="1990725" y="3214688"/>
          <p14:tracePt t="25531" x="1982788" y="3232150"/>
          <p14:tracePt t="25609" x="1982788" y="3241675"/>
          <p14:tracePt t="25624" x="1982788" y="3251200"/>
          <p14:tracePt t="25640" x="1982788" y="3259138"/>
          <p14:tracePt t="25650" x="1982788" y="3268663"/>
          <p14:tracePt t="25848" x="1982788" y="3276600"/>
          <p14:tracePt t="26236" x="1990725" y="3286125"/>
          <p14:tracePt t="26254" x="2009775" y="3286125"/>
          <p14:tracePt t="26261" x="2027238" y="3276600"/>
          <p14:tracePt t="26269" x="2071688" y="3232150"/>
          <p14:tracePt t="26284" x="2241550" y="3108325"/>
          <p14:tracePt t="26300" x="2428875" y="2965450"/>
          <p14:tracePt t="26317" x="2633663" y="2822575"/>
          <p14:tracePt t="26334" x="2822575" y="2705100"/>
          <p14:tracePt t="26350" x="2965450" y="2625725"/>
          <p14:tracePt t="26368" x="3062288" y="2571750"/>
          <p14:tracePt t="26384" x="3116263" y="2544763"/>
          <p14:tracePt t="26400" x="3143250" y="2536825"/>
          <p14:tracePt t="26417" x="3179763" y="2517775"/>
          <p14:tracePt t="26436" x="3232150" y="2482850"/>
          <p14:tracePt t="26452" x="3259138" y="2446338"/>
          <p14:tracePt t="26468" x="3286125" y="2411413"/>
          <p14:tracePt t="26484" x="3295650" y="2357438"/>
          <p14:tracePt t="26501" x="3303588" y="2339975"/>
          <p14:tracePt t="26518" x="3303588" y="2322513"/>
          <p14:tracePt t="26535" x="3313113" y="2303463"/>
          <p14:tracePt t="26551" x="3322638" y="2303463"/>
          <p14:tracePt t="26569" x="3322638" y="2276475"/>
          <p14:tracePt t="26585" x="3330575" y="2259013"/>
          <p14:tracePt t="26601" x="3330575" y="2241550"/>
          <p14:tracePt t="26615" x="3330575" y="2214563"/>
          <p14:tracePt t="26632" x="3340100" y="2214563"/>
          <p14:tracePt t="26957" x="3357563" y="2205038"/>
          <p14:tracePt t="26964" x="3367088" y="2205038"/>
          <p14:tracePt t="26973" x="3419475" y="2187575"/>
          <p14:tracePt t="26988" x="3687763" y="2133600"/>
          <p14:tracePt t="27004" x="4295775" y="2062163"/>
          <p14:tracePt t="27020" x="4983163" y="2017713"/>
          <p14:tracePt t="27036" x="5616575" y="2000250"/>
          <p14:tracePt t="27054" x="6134100" y="2009775"/>
          <p14:tracePt t="27070" x="6491288" y="2044700"/>
          <p14:tracePt t="27086" x="6742113" y="2089150"/>
          <p14:tracePt t="27104" x="6894513" y="2133600"/>
          <p14:tracePt t="27120" x="6983413" y="2179638"/>
          <p14:tracePt t="27137" x="6991350" y="2205038"/>
          <p14:tracePt t="27153" x="7000875" y="2241550"/>
          <p14:tracePt t="27171" x="7000875" y="2286000"/>
          <p14:tracePt t="27188" x="6973888" y="2347913"/>
          <p14:tracePt t="27205" x="6902450" y="2393950"/>
          <p14:tracePt t="27220" x="6831013" y="2411413"/>
          <p14:tracePt t="27237" x="6769100" y="2419350"/>
          <p14:tracePt t="27243" x="6732588" y="2419350"/>
          <p14:tracePt t="27255" x="6670675" y="2419350"/>
          <p14:tracePt t="27271" x="6518275" y="2419350"/>
          <p14:tracePt t="27287" x="6348413" y="2419350"/>
          <p14:tracePt t="27305" x="6170613" y="2411413"/>
          <p14:tracePt t="27321" x="6000750" y="2393950"/>
          <p14:tracePt t="27337" x="5875338" y="2374900"/>
          <p14:tracePt t="27355" x="5830888" y="2366963"/>
          <p14:tracePt t="27390" x="5822950" y="2366963"/>
          <p14:tracePt t="27405" x="5813425" y="2366963"/>
          <p14:tracePt t="27421" x="5776913" y="2366963"/>
          <p14:tracePt t="27438" x="5759450" y="2374900"/>
          <p14:tracePt t="27455" x="5705475" y="2401888"/>
          <p14:tracePt t="27471" x="5705475" y="2419350"/>
          <p14:tracePt t="27488" x="5697538" y="2438400"/>
          <p14:tracePt t="27557" x="5705475" y="2438400"/>
          <p14:tracePt t="27564" x="5724525" y="2438400"/>
          <p14:tracePt t="27575" x="5741988" y="2438400"/>
          <p14:tracePt t="27589" x="5786438" y="2428875"/>
          <p14:tracePt t="27606" x="5822950" y="2419350"/>
          <p14:tracePt t="27622" x="5840413" y="2411413"/>
          <p14:tracePt t="27655" x="5840413" y="2393950"/>
          <p14:tracePt t="27672" x="5830888" y="2384425"/>
          <p14:tracePt t="27689" x="5795963" y="2357438"/>
          <p14:tracePt t="27707" x="5724525" y="2347913"/>
          <p14:tracePt t="27723" x="5608638" y="2303463"/>
          <p14:tracePt t="27741" x="5465763" y="2232025"/>
          <p14:tracePt t="27757" x="5286375" y="2152650"/>
          <p14:tracePt t="27773" x="5126038" y="2062163"/>
          <p14:tracePt t="27790" x="4973638" y="2000250"/>
          <p14:tracePt t="27807" x="4848225" y="1946275"/>
          <p14:tracePt t="27823" x="4724400" y="1911350"/>
          <p14:tracePt t="27839" x="4625975" y="1901825"/>
          <p14:tracePt t="27856" x="4510088" y="1893888"/>
          <p14:tracePt t="27873" x="4419600" y="1893888"/>
          <p14:tracePt t="27891" x="4384675" y="1893888"/>
          <p14:tracePt t="27931" x="4384675" y="1884363"/>
          <p14:tracePt t="27955" x="4394200" y="1874838"/>
          <p14:tracePt t="27965" x="4411663" y="1866900"/>
          <p14:tracePt t="27975" x="4419600" y="1857375"/>
          <p14:tracePt t="27990" x="4465638" y="1839913"/>
          <p14:tracePt t="28008" x="4491038" y="1830388"/>
          <p14:tracePt t="28023" x="4537075" y="1830388"/>
          <p14:tracePt t="28040" x="4581525" y="1830388"/>
          <p14:tracePt t="28057" x="4633913" y="1830388"/>
          <p14:tracePt t="28075" x="4741863" y="1874838"/>
          <p14:tracePt t="28092" x="4822825" y="1919288"/>
          <p14:tracePt t="28108" x="4919663" y="1955800"/>
          <p14:tracePt t="28124" x="5010150" y="1990725"/>
          <p14:tracePt t="28141" x="5099050" y="2027238"/>
          <p14:tracePt t="28158" x="5143500" y="2036763"/>
          <p14:tracePt t="28174" x="5153025" y="2036763"/>
          <p14:tracePt t="28208" x="5153025" y="2044700"/>
          <p14:tracePt t="28224" x="5153025" y="2054225"/>
          <p14:tracePt t="28242" x="5143500" y="2089150"/>
          <p14:tracePt t="28260" x="5081588" y="2170113"/>
          <p14:tracePt t="28275" x="5045075" y="2214563"/>
          <p14:tracePt t="28292" x="4983163" y="2268538"/>
          <p14:tracePt t="28310" x="4911725" y="2347913"/>
          <p14:tracePt t="28325" x="4857750" y="2411413"/>
          <p14:tracePt t="28342" x="4822825" y="2455863"/>
          <p14:tracePt t="28358" x="4759325" y="2482850"/>
          <p14:tracePt t="28375" x="4697413" y="2527300"/>
          <p14:tracePt t="28392" x="4616450" y="2571750"/>
          <p14:tracePt t="28411" x="4510088" y="2608263"/>
          <p14:tracePt t="28425" x="4438650" y="2633663"/>
          <p14:tracePt t="28444" x="4197350" y="2732088"/>
          <p14:tracePt t="28460" x="4017963" y="2776538"/>
          <p14:tracePt t="28476" x="3848100" y="2830513"/>
          <p14:tracePt t="28492" x="3724275" y="2857500"/>
          <p14:tracePt t="28510" x="3633788" y="2874963"/>
          <p14:tracePt t="28526" x="3554413" y="2894013"/>
          <p14:tracePt t="28542" x="3517900" y="2919413"/>
          <p14:tracePt t="28559" x="3465513" y="2965450"/>
          <p14:tracePt t="28576" x="3429000" y="3017838"/>
          <p14:tracePt t="28593" x="3402013" y="3044825"/>
          <p14:tracePt t="28611" x="3375025" y="3108325"/>
          <p14:tracePt t="28626" x="3367088" y="3125788"/>
          <p14:tracePt t="28645" x="3340100" y="3197225"/>
          <p14:tracePt t="28661" x="3322638" y="3259138"/>
          <p14:tracePt t="28677" x="3322638" y="3322638"/>
          <p14:tracePt t="28693" x="3322638" y="3429000"/>
          <p14:tracePt t="28711" x="3295650" y="3581400"/>
          <p14:tracePt t="28726" x="3241675" y="3714750"/>
          <p14:tracePt t="28743" x="3205163" y="3813175"/>
          <p14:tracePt t="28761" x="3170238" y="3884613"/>
          <p14:tracePt t="28766" x="3170238" y="3894138"/>
          <p14:tracePt t="28777" x="3152775" y="3902075"/>
          <p14:tracePt t="28795" x="3081338" y="3946525"/>
          <p14:tracePt t="28812" x="3009900" y="3983038"/>
          <p14:tracePt t="28828" x="2946400" y="3983038"/>
          <p14:tracePt t="28844" x="2894013" y="3983038"/>
          <p14:tracePt t="28861" x="2830513" y="3983038"/>
          <p14:tracePt t="28877" x="2759075" y="3983038"/>
          <p14:tracePt t="28894" x="2687638" y="3983038"/>
          <p14:tracePt t="28911" x="2608263" y="3983038"/>
          <p14:tracePt t="28927" x="2536825" y="3983038"/>
          <p14:tracePt t="28945" x="2455863" y="3983038"/>
          <p14:tracePt t="28961" x="2374900" y="3946525"/>
          <p14:tracePt t="28964" x="2330450" y="3929063"/>
          <p14:tracePt t="28980" x="2224088" y="3884613"/>
          <p14:tracePt t="28995" x="2116138" y="3830638"/>
          <p14:tracePt t="29013" x="2009775" y="3768725"/>
          <p14:tracePt t="29028" x="1928813" y="3705225"/>
          <p14:tracePt t="29044" x="1866900" y="3652838"/>
          <p14:tracePt t="29062" x="1812925" y="3598863"/>
          <p14:tracePt t="29078" x="1776413" y="3571875"/>
          <p14:tracePt t="29096" x="1768475" y="3571875"/>
          <p14:tracePt t="29193" x="1776413" y="3571875"/>
          <p14:tracePt t="29200" x="1785938" y="3571875"/>
          <p14:tracePt t="29212" x="1803400" y="3571875"/>
          <p14:tracePt t="29228" x="1830388" y="3571875"/>
          <p14:tracePt t="29264" x="1839913" y="3589338"/>
          <p14:tracePt t="29280" x="1839913" y="3633788"/>
          <p14:tracePt t="29296" x="1839913" y="3679825"/>
          <p14:tracePt t="29313" x="1830388" y="3724275"/>
          <p14:tracePt t="29329" x="1803400" y="3751263"/>
          <p14:tracePt t="29346" x="1785938" y="3768725"/>
          <p14:tracePt t="29362" x="1758950" y="3776663"/>
          <p14:tracePt t="29379" x="1697038" y="3803650"/>
          <p14:tracePt t="29396" x="1616075" y="3830638"/>
          <p14:tracePt t="29413" x="1527175" y="3857625"/>
          <p14:tracePt t="29429" x="1473200" y="3867150"/>
          <p14:tracePt t="29431" x="1455738" y="3875088"/>
          <p14:tracePt t="29447" x="1393825" y="3884613"/>
          <p14:tracePt t="29464" x="1347788" y="3902075"/>
          <p14:tracePt t="29480" x="1322388" y="3911600"/>
          <p14:tracePt t="29496" x="1303338" y="3911600"/>
          <p14:tracePt t="29514" x="1295400" y="3911600"/>
          <p14:tracePt t="29530" x="1276350" y="3911600"/>
          <p14:tracePt t="29546" x="1268413" y="3911600"/>
          <p14:tracePt t="29600" x="1258888" y="3911600"/>
          <p14:tracePt t="29617" x="1258888" y="3902075"/>
          <p14:tracePt t="29624" x="1258888" y="3884613"/>
          <p14:tracePt t="29632" x="1258888" y="3857625"/>
          <p14:tracePt t="29645" x="1258888" y="3840163"/>
          <p14:tracePt t="29662" x="1258888" y="3786188"/>
          <p14:tracePt t="29680" x="1258888" y="3660775"/>
          <p14:tracePt t="29697" x="1339850" y="3429000"/>
          <p14:tracePt t="29714" x="1554163" y="2990850"/>
          <p14:tracePt t="29730" x="1901825" y="2527300"/>
          <p14:tracePt t="29747" x="2276475" y="2133600"/>
          <p14:tracePt t="29765" x="2660650" y="1803400"/>
          <p14:tracePt t="29770" x="2840038" y="1687513"/>
          <p14:tracePt t="29781" x="3027363" y="1581150"/>
          <p14:tracePt t="29797" x="3411538" y="1401763"/>
          <p14:tracePt t="29817" x="3990975" y="1268413"/>
          <p14:tracePt t="29832" x="4322763" y="1196975"/>
          <p14:tracePt t="29848" x="4643438" y="1133475"/>
          <p14:tracePt t="29865" x="4902200" y="1089025"/>
          <p14:tracePt t="29887" x="5081588" y="1071563"/>
          <p14:tracePt t="29898" x="5170488" y="1062038"/>
          <p14:tracePt t="29915" x="5197475" y="1062038"/>
          <p14:tracePt t="29931" x="5224463" y="1071563"/>
          <p14:tracePt t="29948" x="5259388" y="1098550"/>
          <p14:tracePt t="29965" x="5286375" y="1143000"/>
          <p14:tracePt t="29983" x="5303838" y="1196975"/>
          <p14:tracePt t="29999" x="5322888" y="1250950"/>
          <p14:tracePt t="30016" x="5340350" y="1285875"/>
          <p14:tracePt t="30032" x="5357813" y="1339850"/>
          <p14:tracePt t="30049" x="5375275" y="1419225"/>
          <p14:tracePt t="30066" x="5402263" y="1473200"/>
          <p14:tracePt t="30082" x="5419725" y="1536700"/>
          <p14:tracePt t="30098" x="5446713" y="1589088"/>
          <p14:tracePt t="30116" x="5483225" y="1643063"/>
          <p14:tracePt t="30133" x="5500688" y="1687513"/>
          <p14:tracePt t="30149" x="5518150" y="1724025"/>
          <p14:tracePt t="30167" x="5537200" y="1768475"/>
          <p14:tracePt t="30183" x="5572125" y="1795463"/>
          <p14:tracePt t="30199" x="5572125" y="1803400"/>
          <p14:tracePt t="30216" x="5581650" y="1812925"/>
          <p14:tracePt t="30288" x="5581650" y="1822450"/>
          <p14:tracePt t="30297" x="5581650" y="1830388"/>
          <p14:tracePt t="30304" x="5554663" y="1830388"/>
          <p14:tracePt t="30316" x="5518150" y="1839913"/>
          <p14:tracePt t="30333" x="5456238" y="1857375"/>
          <p14:tracePt t="30349" x="5340350" y="1893888"/>
          <p14:tracePt t="30367" x="5081588" y="1955800"/>
          <p14:tracePt t="30384" x="4830763" y="2054225"/>
          <p14:tracePt t="30400" x="4625975" y="2133600"/>
          <p14:tracePt t="30417" x="4081463" y="2347913"/>
          <p14:tracePt t="30433" x="3367088" y="2616200"/>
          <p14:tracePt t="30450" x="2741613" y="2847975"/>
          <p14:tracePt t="30467" x="2251075" y="3044825"/>
          <p14:tracePt t="30483" x="1938338" y="3179763"/>
          <p14:tracePt t="30500" x="1714500" y="3286125"/>
          <p14:tracePt t="30517" x="1589088" y="3384550"/>
          <p14:tracePt t="30533" x="1509713" y="3465513"/>
          <p14:tracePt t="30551" x="1465263" y="3571875"/>
          <p14:tracePt t="30568" x="1455738" y="3608388"/>
          <p14:tracePt t="30589" x="1455738" y="3625850"/>
          <p14:tracePt t="30655" x="1438275" y="3625850"/>
          <p14:tracePt t="30663" x="1428750" y="3625850"/>
          <p14:tracePt t="30672" x="1411288" y="3625850"/>
          <p14:tracePt t="30683" x="1384300" y="3625850"/>
          <p14:tracePt t="30699" x="1322388" y="3633788"/>
          <p14:tracePt t="30720" x="1250950" y="3652838"/>
          <p14:tracePt t="30736" x="1187450" y="3660775"/>
          <p14:tracePt t="30753" x="1133475" y="3670300"/>
          <p14:tracePt t="30769" x="1108075" y="3697288"/>
          <p14:tracePt t="30785" x="1108075" y="3724275"/>
          <p14:tracePt t="30801" x="1108075" y="3741738"/>
          <p14:tracePt t="30819" x="1108075" y="3751263"/>
          <p14:tracePt t="31072" x="1116013" y="3751263"/>
          <p14:tracePt t="31088" x="1125538" y="3741738"/>
          <p14:tracePt t="31096" x="1133475" y="3741738"/>
          <p14:tracePt t="31105" x="1143000" y="3741738"/>
          <p14:tracePt t="31122" x="1160463" y="3741738"/>
          <p14:tracePt t="31153" x="1169988" y="3741738"/>
          <p14:tracePt t="31169" x="1179513" y="3741738"/>
          <p14:tracePt t="31184" x="1187450" y="3741738"/>
          <p14:tracePt t="31192" x="1196975" y="3741738"/>
          <p14:tracePt t="31203" x="1223963" y="3741738"/>
          <p14:tracePt t="31220" x="1285875" y="3741738"/>
          <p14:tracePt t="31236" x="1347788" y="3741738"/>
          <p14:tracePt t="31254" x="1419225" y="3741738"/>
          <p14:tracePt t="31272" x="1500188" y="3741738"/>
          <p14:tracePt t="31344" x="1509713" y="3741738"/>
          <p14:tracePt t="31353" x="1517650" y="3741738"/>
          <p14:tracePt t="31361" x="1527175" y="3741738"/>
          <p14:tracePt t="31371" x="1536700" y="3741738"/>
          <p14:tracePt t="31448" x="1544638" y="3741738"/>
          <p14:tracePt t="31464" x="1554163" y="3741738"/>
          <p14:tracePt t="31474" x="1562100" y="3751263"/>
          <p14:tracePt t="31489" x="1589088" y="3751263"/>
          <p14:tracePt t="31504" x="1633538" y="3751263"/>
          <p14:tracePt t="31521" x="1687513" y="3751263"/>
          <p14:tracePt t="31538" x="1758950" y="3751263"/>
          <p14:tracePt t="31554" x="1884363" y="3751263"/>
          <p14:tracePt t="31571" x="2027238" y="3751263"/>
          <p14:tracePt t="31588" x="2179638" y="3751263"/>
          <p14:tracePt t="31605" x="2347913" y="3751263"/>
          <p14:tracePt t="31624" x="2581275" y="3759200"/>
          <p14:tracePt t="31638" x="2643188" y="3759200"/>
          <p14:tracePt t="31655" x="2751138" y="3759200"/>
          <p14:tracePt t="31672" x="2768600" y="3759200"/>
          <p14:tracePt t="31712" x="2776538" y="3759200"/>
          <p14:tracePt t="31723" x="2786063" y="3768725"/>
          <p14:tracePt t="31738" x="2822575" y="3768725"/>
          <p14:tracePt t="31755" x="2857500" y="3776663"/>
          <p14:tracePt t="31772" x="2911475" y="3776663"/>
          <p14:tracePt t="31788" x="2946400" y="3776663"/>
          <p14:tracePt t="31795" x="2965450" y="3776663"/>
          <p14:tracePt t="31807" x="2990850" y="3776663"/>
          <p14:tracePt t="31824" x="3036888" y="3776663"/>
          <p14:tracePt t="31839" x="3081338" y="3776663"/>
          <p14:tracePt t="31856" x="3133725" y="3776663"/>
          <p14:tracePt t="31873" x="3205163" y="3776663"/>
          <p14:tracePt t="31889" x="3295650" y="3776663"/>
          <p14:tracePt t="31906" x="3357563" y="3776663"/>
          <p14:tracePt t="31922" x="3384550" y="3776663"/>
          <p14:tracePt t="31939" x="3394075" y="3776663"/>
          <p14:tracePt t="32797" x="3402013" y="3776663"/>
          <p14:tracePt t="32805" x="3411538" y="3776663"/>
          <p14:tracePt t="32820" x="3384550" y="3776663"/>
          <p14:tracePt t="32829" x="3348038" y="3776663"/>
          <p14:tracePt t="32844" x="3232150" y="3776663"/>
          <p14:tracePt t="32860" x="3081338" y="3776663"/>
          <p14:tracePt t="32876" x="2901950" y="3776663"/>
          <p14:tracePt t="32893" x="2714625" y="3776663"/>
          <p14:tracePt t="32910" x="2536825" y="3776663"/>
          <p14:tracePt t="32926" x="2401888" y="3776663"/>
          <p14:tracePt t="32943" x="2339975" y="3776663"/>
          <p14:tracePt t="32961" x="2330450" y="3776663"/>
          <p14:tracePt t="33044" x="2330450" y="3786188"/>
          <p14:tracePt t="33052" x="2357438" y="3786188"/>
          <p14:tracePt t="33063" x="2384425" y="3786188"/>
          <p14:tracePt t="33077" x="2465388" y="3786188"/>
          <p14:tracePt t="33094" x="2589213" y="3786188"/>
          <p14:tracePt t="33112" x="2759075" y="3786188"/>
          <p14:tracePt t="33127" x="2938463" y="3795713"/>
          <p14:tracePt t="33144" x="3152775" y="3795713"/>
          <p14:tracePt t="33161" x="3348038" y="3795713"/>
          <p14:tracePt t="33179" x="3598863" y="3795713"/>
          <p14:tracePt t="33196" x="3697288" y="3795713"/>
          <p14:tracePt t="33212" x="3732213" y="3795713"/>
          <p14:tracePt t="33227" x="3741738" y="3795713"/>
          <p14:tracePt t="33263" x="3751263" y="3795713"/>
          <p14:tracePt t="33278" x="3759200" y="3795713"/>
          <p14:tracePt t="33295" x="3776663" y="3795713"/>
          <p14:tracePt t="33312" x="3803650" y="3795713"/>
          <p14:tracePt t="33328" x="3813175" y="3795713"/>
          <p14:tracePt t="33345" x="3830638" y="3803650"/>
          <p14:tracePt t="33388" x="3830638" y="3813175"/>
          <p14:tracePt t="33398" x="3822700" y="3813175"/>
          <p14:tracePt t="33413" x="3751263" y="3830638"/>
          <p14:tracePt t="33429" x="3687763" y="3840163"/>
          <p14:tracePt t="33445" x="3598863" y="3848100"/>
          <p14:tracePt t="33462" x="3473450" y="3848100"/>
          <p14:tracePt t="33479" x="3276600" y="3848100"/>
          <p14:tracePt t="33495" x="3054350" y="3857625"/>
          <p14:tracePt t="33513" x="2938463" y="3857625"/>
          <p14:tracePt t="33529" x="2768600" y="3857625"/>
          <p14:tracePt t="33545" x="2633663" y="3857625"/>
          <p14:tracePt t="33564" x="2589213" y="3875088"/>
          <p14:tracePt t="33580" x="2571750" y="3902075"/>
          <p14:tracePt t="33596" x="2562225" y="3929063"/>
          <p14:tracePt t="33613" x="2554288" y="3973513"/>
          <p14:tracePt t="33630" x="2517775" y="4037013"/>
          <p14:tracePt t="33646" x="2482850" y="4089400"/>
          <p14:tracePt t="33662" x="2455863" y="4125913"/>
          <p14:tracePt t="33773" x="2446338" y="4125913"/>
          <p14:tracePt t="33812" x="2455863" y="4125913"/>
          <p14:tracePt t="33829" x="2473325" y="4125913"/>
          <p14:tracePt t="33836" x="2490788" y="4125913"/>
          <p14:tracePt t="33847" x="2509838" y="4125913"/>
          <p14:tracePt t="33864" x="2554288" y="4125913"/>
          <p14:tracePt t="33880" x="2616200" y="4125913"/>
          <p14:tracePt t="33897" x="2741613" y="4125913"/>
          <p14:tracePt t="33914" x="2884488" y="4143375"/>
          <p14:tracePt t="33916" x="2955925" y="4152900"/>
          <p14:tracePt t="33932" x="3125788" y="4170363"/>
          <p14:tracePt t="33949" x="3295650" y="4170363"/>
          <p14:tracePt t="33964" x="3419475" y="4170363"/>
          <p14:tracePt t="33981" x="3490913" y="4170363"/>
          <p14:tracePt t="33997" x="3509963" y="4170363"/>
          <p14:tracePt t="34156" x="3517900" y="4170363"/>
          <p14:tracePt t="34172" x="3536950" y="4170363"/>
          <p14:tracePt t="34182" x="3562350" y="4170363"/>
          <p14:tracePt t="34198" x="3608388" y="4170363"/>
          <p14:tracePt t="34215" x="3670300" y="4160838"/>
          <p14:tracePt t="34232" x="3724275" y="4160838"/>
          <p14:tracePt t="34248" x="3776663" y="4160838"/>
          <p14:tracePt t="34268" x="3857625" y="4160838"/>
          <p14:tracePt t="34283" x="3929063" y="4160838"/>
          <p14:tracePt t="34299" x="3990975" y="4152900"/>
          <p14:tracePt t="34316" x="4081463" y="4125913"/>
          <p14:tracePt t="34332" x="4224338" y="4089400"/>
          <p14:tracePt t="34349" x="4340225" y="4054475"/>
          <p14:tracePt t="34366" x="4375150" y="4037013"/>
          <p14:tracePt t="34382" x="4394200" y="4037013"/>
          <p14:tracePt t="34525" x="4411663" y="4027488"/>
          <p14:tracePt t="34540" x="4419600" y="4017963"/>
          <p14:tracePt t="34550" x="4438650" y="4017963"/>
          <p14:tracePt t="34566" x="4491038" y="4000500"/>
          <p14:tracePt t="34583" x="4562475" y="3983038"/>
          <p14:tracePt t="34600" x="4616450" y="3965575"/>
          <p14:tracePt t="34616" x="4687888" y="3946525"/>
          <p14:tracePt t="34633" x="4751388" y="3938588"/>
          <p14:tracePt t="34651" x="4803775" y="3919538"/>
          <p14:tracePt t="34668" x="4848225" y="3911600"/>
          <p14:tracePt t="34685" x="4902200" y="3884613"/>
          <p14:tracePt t="34701" x="4991100" y="3848100"/>
          <p14:tracePt t="34717" x="5099050" y="3813175"/>
          <p14:tracePt t="34734" x="5187950" y="3795713"/>
          <p14:tracePt t="34751" x="5251450" y="3786188"/>
          <p14:tracePt t="34767" x="5303838" y="3786188"/>
          <p14:tracePt t="34785" x="5330825" y="3776663"/>
          <p14:tracePt t="34801" x="5340350" y="3776663"/>
          <p14:tracePt t="35040" x="5348288" y="3776663"/>
          <p14:tracePt t="35048" x="5357813" y="3776663"/>
          <p14:tracePt t="35057" x="5367338" y="3768725"/>
          <p14:tracePt t="35080" x="5375275" y="3768725"/>
          <p14:tracePt t="35089" x="5384800" y="3768725"/>
          <p14:tracePt t="35112" x="5402263" y="3759200"/>
          <p14:tracePt t="35200" x="5419725" y="3751263"/>
          <p14:tracePt t="35209" x="5419725" y="3741738"/>
          <p14:tracePt t="35219" x="5429250" y="3741738"/>
          <p14:tracePt t="35236" x="5483225" y="3714750"/>
          <p14:tracePt t="35253" x="5527675" y="3687763"/>
          <p14:tracePt t="35269" x="5581650" y="3660775"/>
          <p14:tracePt t="35286" x="5608638" y="3625850"/>
          <p14:tracePt t="35303" x="5608638" y="3608388"/>
          <p14:tracePt t="36832" x="5626100" y="3608388"/>
          <p14:tracePt t="36848" x="5670550" y="3608388"/>
          <p14:tracePt t="36856" x="5732463" y="3608388"/>
          <p14:tracePt t="36864" x="5840413" y="3616325"/>
          <p14:tracePt t="36876" x="5965825" y="3633788"/>
          <p14:tracePt t="36893" x="6330950" y="3652838"/>
          <p14:tracePt t="36910" x="6680200" y="3670300"/>
          <p14:tracePt t="36925" x="6956425" y="3670300"/>
          <p14:tracePt t="36944" x="7259638" y="3660775"/>
          <p14:tracePt t="36960" x="7323138" y="3652838"/>
          <p14:tracePt t="36976" x="7323138" y="3625850"/>
          <p14:tracePt t="36993" x="7323138" y="3581400"/>
          <p14:tracePt t="37010" x="7304088" y="3527425"/>
          <p14:tracePt t="37026" x="7224713" y="3394075"/>
          <p14:tracePt t="37043" x="7134225" y="3224213"/>
          <p14:tracePt t="37059" x="7089775" y="3143250"/>
          <p14:tracePt t="37076" x="7081838" y="3108325"/>
          <p14:tracePt t="37094" x="7081838" y="3062288"/>
          <p14:tracePt t="37111" x="7081838" y="3000375"/>
          <p14:tracePt t="37128" x="7081838" y="2973388"/>
          <p14:tracePt t="37380" x="7081838" y="2965450"/>
          <p14:tracePt t="37388" x="7099300" y="2955925"/>
          <p14:tracePt t="37397" x="7108825" y="2955925"/>
          <p14:tracePt t="37411" x="7116763" y="2946400"/>
          <p14:tracePt t="37709" x="7116763" y="2928938"/>
          <p14:tracePt t="37724" x="7116763" y="2919413"/>
          <p14:tracePt t="37756" x="7116763" y="2911475"/>
          <p14:tracePt t="37789" x="7116763" y="2901950"/>
          <p14:tracePt t="37796" x="7116763" y="2894013"/>
          <p14:tracePt t="37836" x="7126288" y="2894013"/>
          <p14:tracePt t="37885" x="7134225" y="2894013"/>
          <p14:tracePt t="37893" x="7143750" y="2894013"/>
          <p14:tracePt t="37996" x="7143750" y="2884488"/>
          <p14:tracePt t="38004" x="7143750" y="2874963"/>
          <p14:tracePt t="38014" x="7143750" y="2867025"/>
          <p14:tracePt t="38030" x="7143750" y="2830513"/>
          <p14:tracePt t="38047" x="7143750" y="2822575"/>
          <p14:tracePt t="38064" x="7143750" y="2803525"/>
          <p14:tracePt t="38173" x="7143750" y="2795588"/>
          <p14:tracePt t="39316" x="7153275" y="2795588"/>
          <p14:tracePt t="39324" x="7153275" y="2803525"/>
          <p14:tracePt t="39335" x="7153275" y="2813050"/>
          <p14:tracePt t="39352" x="7153275" y="2874963"/>
          <p14:tracePt t="39369" x="7170738" y="2955925"/>
          <p14:tracePt t="39385" x="7188200" y="3036888"/>
          <p14:tracePt t="39388" x="7205663" y="3062288"/>
          <p14:tracePt t="39404" x="7215188" y="3125788"/>
          <p14:tracePt t="39421" x="7232650" y="3179763"/>
          <p14:tracePt t="39436" x="7232650" y="3197225"/>
          <p14:tracePt t="39453" x="7242175" y="3224213"/>
          <p14:tracePt t="39486" x="7242175" y="3232150"/>
          <p14:tracePt t="39533" x="7242175" y="3241675"/>
          <p14:tracePt t="39556" x="7242175" y="3251200"/>
          <p14:tracePt t="39564" x="7242175" y="3276600"/>
          <p14:tracePt t="39573" x="7232650" y="3286125"/>
          <p14:tracePt t="39588" x="7224713" y="3313113"/>
          <p14:tracePt t="39622" x="7224713" y="3322638"/>
          <p14:tracePt t="39636" x="7224713" y="3330575"/>
          <p14:tracePt t="40360" x="7224713" y="3340100"/>
          <p14:tracePt t="40376" x="7224713" y="3348038"/>
          <p14:tracePt t="40392" x="7232650" y="3367088"/>
          <p14:tracePt t="40400" x="7251700" y="3402013"/>
          <p14:tracePt t="40409" x="7269163" y="3419475"/>
          <p14:tracePt t="40424" x="7277100" y="3465513"/>
          <p14:tracePt t="40440" x="7296150" y="3490913"/>
          <p14:tracePt t="40456" x="7304088" y="3517900"/>
          <p14:tracePt t="40475" x="7304088" y="3544888"/>
          <p14:tracePt t="40490" x="7313613" y="3562350"/>
          <p14:tracePt t="40507" x="7313613" y="3589338"/>
          <p14:tracePt t="40523" x="7313613" y="3598863"/>
          <p14:tracePt t="40540" x="7313613" y="3616325"/>
          <p14:tracePt t="40557" x="7313613" y="3625850"/>
          <p14:tracePt t="40575" x="7323138" y="3643313"/>
          <p14:tracePt t="40592" x="7331075" y="3652838"/>
          <p14:tracePt t="40608" x="7331075" y="3670300"/>
          <p14:tracePt t="40624" x="7340600" y="3697288"/>
          <p14:tracePt t="40641" x="7348538" y="3732213"/>
          <p14:tracePt t="40658" x="7367588" y="3768725"/>
          <p14:tracePt t="40674" x="7375525" y="3795713"/>
          <p14:tracePt t="41561" x="7375525" y="3803650"/>
          <p14:tracePt t="41623" x="7367588" y="3803650"/>
          <p14:tracePt t="41631" x="7358063" y="3803650"/>
          <p14:tracePt t="41642" x="7348538" y="3803650"/>
          <p14:tracePt t="41659" x="7331075" y="3803650"/>
          <p14:tracePt t="41675" x="7313613" y="3803650"/>
          <p14:tracePt t="41692" x="7269163" y="3795713"/>
          <p14:tracePt t="41709" x="7215188" y="3795713"/>
          <p14:tracePt t="41726" x="7153275" y="3786188"/>
          <p14:tracePt t="41744" x="7116763" y="3776663"/>
          <p14:tracePt t="41761" x="7072313" y="3768725"/>
          <p14:tracePt t="41778" x="7018338" y="3768725"/>
          <p14:tracePt t="41794" x="6965950" y="3751263"/>
          <p14:tracePt t="41811" x="6919913" y="3741738"/>
          <p14:tracePt t="41828" x="6875463" y="3741738"/>
          <p14:tracePt t="41845" x="6848475" y="3741738"/>
          <p14:tracePt t="41850" x="6840538" y="3741738"/>
          <p14:tracePt t="41862" x="6823075" y="3732213"/>
          <p14:tracePt t="41879" x="6786563" y="3732213"/>
          <p14:tracePt t="41895" x="6732588" y="3732213"/>
          <p14:tracePt t="41912" x="6697663" y="3732213"/>
          <p14:tracePt t="41928" x="6670675" y="3724275"/>
          <p14:tracePt t="42065" x="6680200" y="3724275"/>
          <p14:tracePt t="42072" x="6697663" y="3724275"/>
          <p14:tracePt t="42082" x="6724650" y="3724275"/>
          <p14:tracePt t="42097" x="6796088" y="3724275"/>
          <p14:tracePt t="42114" x="6946900" y="3732213"/>
          <p14:tracePt t="42130" x="7153275" y="3751263"/>
          <p14:tracePt t="42146" x="7375525" y="3776663"/>
          <p14:tracePt t="42164" x="7581900" y="3776663"/>
          <p14:tracePt t="42180" x="7715250" y="3776663"/>
          <p14:tracePt t="42197" x="7777163" y="3776663"/>
          <p14:tracePt t="42401" x="7769225" y="3776663"/>
          <p14:tracePt t="42408" x="7732713" y="3776663"/>
          <p14:tracePt t="42417" x="7670800" y="3776663"/>
          <p14:tracePt t="42432" x="7466013" y="3759200"/>
          <p14:tracePt t="42448" x="7215188" y="3724275"/>
          <p14:tracePt t="42465" x="6965950" y="3705225"/>
          <p14:tracePt t="42481" x="6769100" y="3687763"/>
          <p14:tracePt t="42520" x="6759575" y="3679825"/>
          <p14:tracePt t="42617" x="6769100" y="3679825"/>
          <p14:tracePt t="42633" x="6796088" y="3679825"/>
          <p14:tracePt t="42639" x="6823075" y="3679825"/>
          <p14:tracePt t="42648" x="6867525" y="3679825"/>
          <p14:tracePt t="42663" x="7010400" y="3679825"/>
          <p14:tracePt t="42680" x="7215188" y="3687763"/>
          <p14:tracePt t="42697" x="7439025" y="3705225"/>
          <p14:tracePt t="42715" x="7680325" y="3741738"/>
          <p14:tracePt t="42732" x="7858125" y="3759200"/>
          <p14:tracePt t="42749" x="7920038" y="3768725"/>
          <p14:tracePt t="42781" x="7939088" y="3776663"/>
          <p14:tracePt t="42788" x="7947025" y="3776663"/>
          <p14:tracePt t="42799" x="7956550" y="3786188"/>
          <p14:tracePt t="42816" x="7966075" y="3786188"/>
          <p14:tracePt t="42832" x="7974013" y="3795713"/>
          <p14:tracePt t="42849" x="8010525" y="3795713"/>
          <p14:tracePt t="42856" x="8027988" y="3795713"/>
          <p14:tracePt t="42867" x="8045450" y="3795713"/>
          <p14:tracePt t="42884" x="8062913" y="3795713"/>
          <p14:tracePt t="42916" x="8081963" y="3795713"/>
          <p14:tracePt t="42933" x="8089900" y="3795713"/>
          <p14:tracePt t="42950" x="8108950" y="3795713"/>
          <p14:tracePt t="43821" x="8116888" y="3795713"/>
          <p14:tracePt t="43828" x="8126413" y="3795713"/>
          <p14:tracePt t="43853" x="8134350" y="3813175"/>
          <p14:tracePt t="43868" x="8153400" y="3830638"/>
          <p14:tracePt t="43876" x="8170863" y="3857625"/>
          <p14:tracePt t="43887" x="8197850" y="3894138"/>
          <p14:tracePt t="43904" x="8259763" y="3973513"/>
          <p14:tracePt t="43920" x="8304213" y="4017963"/>
          <p14:tracePt t="43937" x="8313738" y="4027488"/>
          <p14:tracePt t="43955" x="8313738" y="4081463"/>
          <p14:tracePt t="43972" x="8304213" y="4143375"/>
          <p14:tracePt t="43988" x="8277225" y="4205288"/>
          <p14:tracePt t="44005" x="8259763" y="4259263"/>
          <p14:tracePt t="44021" x="8251825" y="4313238"/>
          <p14:tracePt t="44039" x="8251825" y="4367213"/>
          <p14:tracePt t="44055" x="8259763" y="4438650"/>
          <p14:tracePt t="44071" x="8286750" y="4518025"/>
          <p14:tracePt t="44088" x="8286750" y="4537075"/>
          <p14:tracePt t="44105" x="8286750" y="4554538"/>
          <p14:tracePt t="44122" x="8286750" y="4572000"/>
          <p14:tracePt t="44139" x="8286750" y="4589463"/>
          <p14:tracePt t="44156" x="8277225" y="4589463"/>
          <p14:tracePt t="44172" x="8269288" y="4608513"/>
          <p14:tracePt t="44188" x="8242300" y="4616450"/>
          <p14:tracePt t="44205" x="8197850" y="4643438"/>
          <p14:tracePt t="44222" x="8180388" y="4652963"/>
          <p14:tracePt t="44238" x="8126413" y="4679950"/>
          <p14:tracePt t="44284" x="8116888" y="4679950"/>
          <p14:tracePt t="44292" x="8116888" y="4687888"/>
          <p14:tracePt t="44307" x="8116888" y="4697413"/>
          <p14:tracePt t="44323" x="8116888" y="4714875"/>
          <p14:tracePt t="44340" x="8116888" y="4724400"/>
          <p14:tracePt t="45569" x="8126413" y="4724400"/>
          <p14:tracePt t="45576" x="8143875" y="4724400"/>
          <p14:tracePt t="45594" x="8242300" y="4732338"/>
          <p14:tracePt t="45610" x="8385175" y="4741863"/>
          <p14:tracePt t="45627" x="8562975" y="4741863"/>
          <p14:tracePt t="45644" x="8759825" y="4741863"/>
          <p14:tracePt t="45661" x="8947150" y="4741863"/>
          <p14:tracePt t="45679" x="9197975" y="4741863"/>
          <p14:tracePt t="45695" x="9304338" y="4741863"/>
          <p14:tracePt t="45712" x="9358313" y="4741863"/>
          <p14:tracePt t="45727" x="9367838" y="4741863"/>
          <p14:tracePt t="45777" x="9375775" y="4741863"/>
          <p14:tracePt t="45784" x="9385300" y="4741863"/>
          <p14:tracePt t="45795" x="9394825" y="4741863"/>
          <p14:tracePt t="45811" x="9429750" y="4741863"/>
          <p14:tracePt t="45827" x="9474200" y="4741863"/>
          <p14:tracePt t="45842" x="9528175" y="4741863"/>
          <p14:tracePt t="45859" x="9563100" y="4741863"/>
          <p14:tracePt t="45876" x="9590088" y="4741863"/>
          <p14:tracePt t="46897" x="9582150" y="4751388"/>
          <p14:tracePt t="46904" x="9582150" y="4759325"/>
          <p14:tracePt t="46916" x="9545638" y="4786313"/>
          <p14:tracePt t="46932" x="9501188" y="4830763"/>
          <p14:tracePt t="46949" x="9402763" y="4911725"/>
          <p14:tracePt t="46951" x="9358313" y="4956175"/>
          <p14:tracePt t="46966" x="9313863" y="5000625"/>
          <p14:tracePt t="46984" x="9224963" y="5072063"/>
          <p14:tracePt t="47000" x="9161463" y="5126038"/>
          <p14:tracePt t="47016" x="9082088" y="5187950"/>
          <p14:tracePt t="47033" x="8974138" y="5268913"/>
          <p14:tracePt t="47049" x="8894763" y="5303838"/>
          <p14:tracePt t="47066" x="8742363" y="5367338"/>
          <p14:tracePt t="47083" x="8545513" y="5419725"/>
          <p14:tracePt t="47099" x="8296275" y="5446713"/>
          <p14:tracePt t="47116" x="8126413" y="5456238"/>
          <p14:tracePt t="47133" x="8018463" y="5456238"/>
          <p14:tracePt t="47150" x="7875588" y="5456238"/>
          <p14:tracePt t="47152" x="7831138" y="5456238"/>
          <p14:tracePt t="47168" x="7777163" y="5456238"/>
          <p14:tracePt t="47184" x="7769225" y="5446713"/>
          <p14:tracePt t="47200" x="7751763" y="5438775"/>
          <p14:tracePt t="47217" x="7751763" y="5419725"/>
          <p14:tracePt t="47234" x="7732713" y="5411788"/>
          <p14:tracePt t="47250" x="7724775" y="5384800"/>
          <p14:tracePt t="47267" x="7715250" y="5348288"/>
          <p14:tracePt t="47284" x="7705725" y="5313363"/>
          <p14:tracePt t="47300" x="7680325" y="5259388"/>
          <p14:tracePt t="47317" x="7661275" y="5232400"/>
          <p14:tracePt t="47336" x="7661275" y="5224463"/>
          <p14:tracePt t="47368" x="7661275" y="5214938"/>
          <p14:tracePt t="47529" x="7661275" y="5197475"/>
          <p14:tracePt t="47544" x="7661275" y="5187950"/>
          <p14:tracePt t="47555" x="7670800" y="5180013"/>
          <p14:tracePt t="47568" x="7705725" y="5153025"/>
          <p14:tracePt t="47586" x="7751763" y="5143500"/>
          <p14:tracePt t="47602" x="7813675" y="5133975"/>
          <p14:tracePt t="47618" x="7920038" y="5126038"/>
          <p14:tracePt t="47635" x="8045450" y="5126038"/>
          <p14:tracePt t="47652" x="8143875" y="5126038"/>
          <p14:tracePt t="47668" x="8215313" y="5116513"/>
          <p14:tracePt t="47688" x="8286750" y="5108575"/>
          <p14:tracePt t="47703" x="8296275" y="5108575"/>
          <p14:tracePt t="47720" x="8313738" y="5108575"/>
          <p14:tracePt t="47780" x="8323263" y="5108575"/>
          <p14:tracePt t="47788" x="8331200" y="5108575"/>
          <p14:tracePt t="47804" x="8367713" y="5108575"/>
          <p14:tracePt t="47820" x="8420100" y="5108575"/>
          <p14:tracePt t="47836" x="8518525" y="5108575"/>
          <p14:tracePt t="47853" x="8653463" y="5108575"/>
          <p14:tracePt t="47870" x="8777288" y="5108575"/>
          <p14:tracePt t="47876" x="8840788" y="5108575"/>
          <p14:tracePt t="47887" x="8902700" y="5116513"/>
          <p14:tracePt t="47903" x="9028113" y="5126038"/>
          <p14:tracePt t="47919" x="9126538" y="5133975"/>
          <p14:tracePt t="47936" x="9205913" y="5133975"/>
          <p14:tracePt t="47953" x="9286875" y="5133975"/>
          <p14:tracePt t="47970" x="9331325" y="5133975"/>
          <p14:tracePt t="47988" x="9367838" y="5133975"/>
          <p14:tracePt t="48004" x="9385300" y="5133975"/>
          <p14:tracePt t="48020" x="9402763" y="5133975"/>
          <p14:tracePt t="48037" x="9429750" y="5133975"/>
          <p14:tracePt t="48053" x="9483725" y="5133975"/>
          <p14:tracePt t="48070" x="9528175" y="5133975"/>
          <p14:tracePt t="48088" x="9545638" y="5133975"/>
          <p14:tracePt t="48104" x="9555163" y="5133975"/>
          <p14:tracePt t="48772" x="9555163" y="5126038"/>
          <p14:tracePt t="48789" x="9555163" y="5108575"/>
          <p14:tracePt t="48805" x="9528175" y="5081588"/>
          <p14:tracePt t="48812" x="9501188" y="5062538"/>
          <p14:tracePt t="48824" x="9491663" y="5062538"/>
          <p14:tracePt t="48840" x="9456738" y="5037138"/>
          <p14:tracePt t="48857" x="9420225" y="4991100"/>
          <p14:tracePt t="48873" x="9394825" y="4973638"/>
          <p14:tracePt t="48876" x="9375775" y="4965700"/>
          <p14:tracePt t="48892" x="9348788" y="4938713"/>
          <p14:tracePt t="48908" x="9331325" y="4929188"/>
          <p14:tracePt t="48924" x="9323388" y="4929188"/>
          <p14:tracePt t="49012" x="9313863" y="4929188"/>
          <p14:tracePt t="49028" x="9304338" y="4929188"/>
          <p14:tracePt t="49036" x="9296400" y="4929188"/>
          <p14:tracePt t="49076" x="9286875" y="4929188"/>
          <p14:tracePt t="49084" x="9277350" y="4929188"/>
          <p14:tracePt t="49094" x="9269413" y="4929188"/>
          <p14:tracePt t="49108" x="9242425" y="4946650"/>
          <p14:tracePt t="49125" x="9224963" y="4965700"/>
          <p14:tracePt t="49140" x="9205913" y="4991100"/>
          <p14:tracePt t="49156" x="9197975" y="5000625"/>
          <p14:tracePt t="49868" x="9205913" y="5000625"/>
          <p14:tracePt t="49878" x="9215438" y="5000625"/>
          <p14:tracePt t="49885" x="9242425" y="5000625"/>
          <p14:tracePt t="49894" x="9259888" y="5000625"/>
          <p14:tracePt t="49911" x="9286875" y="5010150"/>
          <p14:tracePt t="49928" x="9323388" y="5010150"/>
          <p14:tracePt t="49944" x="9331325" y="5010150"/>
          <p14:tracePt t="49963" x="9367838" y="5010150"/>
          <p14:tracePt t="49978" x="9385300" y="5010150"/>
          <p14:tracePt t="49996" x="9420225" y="5010150"/>
          <p14:tracePt t="50012" x="9466263" y="5010150"/>
          <p14:tracePt t="50028" x="9510713" y="5010150"/>
          <p14:tracePt t="50045" x="9555163" y="5010150"/>
          <p14:tracePt t="50063" x="9582150" y="5010150"/>
          <p14:tracePt t="50132" x="9590088" y="5010150"/>
          <p14:tracePt t="50140" x="9609138" y="5010150"/>
          <p14:tracePt t="50149" x="9617075" y="5010150"/>
          <p14:tracePt t="50164" x="9626600" y="5000625"/>
          <p14:tracePt t="50180" x="9644063" y="4983163"/>
          <p14:tracePt t="50215" x="9653588" y="4973638"/>
          <p14:tracePt t="50231" x="9661525" y="4973638"/>
          <p14:tracePt t="50246" x="9688513" y="4973638"/>
          <p14:tracePt t="50264" x="9715500" y="4973638"/>
          <p14:tracePt t="50279" x="9752013" y="4973638"/>
          <p14:tracePt t="50296" x="9786938" y="4965700"/>
          <p14:tracePt t="50313" x="9804400" y="4965700"/>
          <p14:tracePt t="50329" x="9813925" y="4956175"/>
          <p14:tracePt t="50356" x="9831388" y="4956175"/>
          <p14:tracePt t="50372" x="9840913" y="4956175"/>
          <p14:tracePt t="50382" x="9858375" y="4956175"/>
          <p14:tracePt t="50398" x="9867900" y="4956175"/>
          <p14:tracePt t="50532" x="9875838" y="4956175"/>
          <p14:tracePt t="50564" x="9875838" y="4965700"/>
          <p14:tracePt t="50992" x="9875838" y="4973638"/>
          <p14:tracePt t="51000" x="9894888" y="4973638"/>
          <p14:tracePt t="51016" x="9912350" y="4983163"/>
          <p14:tracePt t="51032" x="9920288" y="5000625"/>
          <p14:tracePt t="51049" x="9939338" y="5018088"/>
          <p14:tracePt t="51065" x="9947275" y="5027613"/>
          <p14:tracePt t="51136" x="9939338" y="5027613"/>
          <p14:tracePt t="51145" x="9929813" y="5027613"/>
          <p14:tracePt t="51152" x="9929813" y="5018088"/>
          <p14:tracePt t="51170" x="9894888" y="4991100"/>
          <p14:tracePt t="51184" x="9813925" y="4956175"/>
          <p14:tracePt t="51199" x="9705975" y="4902200"/>
          <p14:tracePt t="51215" x="9590088" y="4848225"/>
          <p14:tracePt t="51231" x="9491663" y="4795838"/>
          <p14:tracePt t="51248" x="9385300" y="4759325"/>
          <p14:tracePt t="51265" x="9304338" y="4724400"/>
          <p14:tracePt t="51283" x="9277350" y="4724400"/>
          <p14:tracePt t="51672" x="9269413" y="4705350"/>
          <p14:tracePt t="51680" x="9259888" y="4705350"/>
          <p14:tracePt t="51689" x="9259888" y="4697413"/>
          <p14:tracePt t="51705" x="9259888" y="4687888"/>
          <p14:tracePt t="51737" x="9259888" y="4679950"/>
          <p14:tracePt t="51753" x="9251950" y="4670425"/>
          <p14:tracePt t="52000" x="9251950" y="4679950"/>
          <p14:tracePt t="52008" x="9269413" y="4697413"/>
          <p14:tracePt t="52020" x="9286875" y="4714875"/>
          <p14:tracePt t="52036" x="9340850" y="4751388"/>
          <p14:tracePt t="52053" x="9412288" y="4776788"/>
          <p14:tracePt t="52069" x="9518650" y="4830763"/>
          <p14:tracePt t="52072" x="9572625" y="4857750"/>
          <p14:tracePt t="52087" x="9661525" y="4902200"/>
          <p14:tracePt t="52104" x="9698038" y="4911725"/>
          <p14:tracePt t="52138" x="9705975" y="4919663"/>
          <p14:tracePt t="52153" x="9705975" y="4956175"/>
          <p14:tracePt t="52170" x="9705975" y="5000625"/>
          <p14:tracePt t="52186" x="9705975" y="5037138"/>
          <p14:tracePt t="52203" x="9705975" y="5054600"/>
          <p14:tracePt t="52220" x="9705975" y="5062538"/>
          <p14:tracePt t="52265" x="9698038" y="5072063"/>
          <p14:tracePt t="52273" x="9688513" y="5072063"/>
          <p14:tracePt t="52288" x="9671050" y="5054600"/>
          <p14:tracePt t="52304" x="9634538" y="5037138"/>
          <p14:tracePt t="52321" x="9582150" y="5000625"/>
          <p14:tracePt t="52337" x="9510713" y="4956175"/>
          <p14:tracePt t="52354" x="9412288" y="4894263"/>
          <p14:tracePt t="52371" x="9286875" y="4813300"/>
          <p14:tracePt t="52387" x="9180513" y="4741863"/>
          <p14:tracePt t="52393" x="9144000" y="4724400"/>
          <p14:tracePt t="52404" x="9126538" y="4705350"/>
          <p14:tracePt t="52421" x="9109075" y="4697413"/>
          <p14:tracePt t="52437" x="9090025" y="4679950"/>
          <p14:tracePt t="52576" x="9090025" y="4687888"/>
          <p14:tracePt t="52585" x="9109075" y="4697413"/>
          <p14:tracePt t="52592" x="9117013" y="4705350"/>
          <p14:tracePt t="52605" x="9117013" y="4714875"/>
          <p14:tracePt t="52621" x="9134475" y="4724400"/>
          <p14:tracePt t="52639" x="9180513" y="4759325"/>
          <p14:tracePt t="52656" x="9205913" y="4776788"/>
          <p14:tracePt t="52672" x="9259888" y="4795838"/>
          <p14:tracePt t="52689" x="9296400" y="4822825"/>
          <p14:tracePt t="52706" x="9340850" y="4840288"/>
          <p14:tracePt t="52722" x="9358313" y="4848225"/>
          <p14:tracePt t="52739" x="9394825" y="4867275"/>
          <p14:tracePt t="52756" x="9402763" y="4884738"/>
          <p14:tracePt t="52772" x="9420225" y="4894263"/>
          <p14:tracePt t="52789" x="9439275" y="4911725"/>
          <p14:tracePt t="52807" x="9474200" y="4938713"/>
          <p14:tracePt t="52824" x="9491663" y="4946650"/>
          <p14:tracePt t="52841" x="9510713" y="4956175"/>
          <p14:tracePt t="52857" x="9518650" y="4965700"/>
          <p14:tracePt t="53080" x="9528175" y="4965700"/>
          <p14:tracePt t="53089" x="9537700" y="4973638"/>
          <p14:tracePt t="53112" x="9537700" y="4983163"/>
          <p14:tracePt t="53144" x="9545638" y="4983163"/>
          <p14:tracePt t="53160" x="9555163" y="4983163"/>
          <p14:tracePt t="53240" x="9555163" y="4991100"/>
          <p14:tracePt t="53257" x="9563100" y="4991100"/>
          <p14:tracePt t="53264" x="9582150" y="5000625"/>
          <p14:tracePt t="53288" x="9590088" y="5000625"/>
          <p14:tracePt t="53297" x="9590088" y="5010150"/>
          <p14:tracePt t="53512" x="9590088" y="5000625"/>
          <p14:tracePt t="53520" x="9582150" y="4991100"/>
          <p14:tracePt t="53529" x="9563100" y="4983163"/>
          <p14:tracePt t="53544" x="9518650" y="4946650"/>
          <p14:tracePt t="53557" x="9474200" y="4938713"/>
          <p14:tracePt t="53575" x="9412288" y="4902200"/>
          <p14:tracePt t="53592" x="9385300" y="4894263"/>
          <p14:tracePt t="53609" x="9375775" y="4894263"/>
          <p14:tracePt t="53657" x="9367838" y="4884738"/>
          <p14:tracePt t="53664" x="9358313" y="4884738"/>
          <p14:tracePt t="53676" x="9358313" y="4875213"/>
          <p14:tracePt t="53693" x="9348788" y="4867275"/>
          <p14:tracePt t="53710" x="9348788" y="4857750"/>
          <p14:tracePt t="53769" x="9348788" y="4848225"/>
          <p14:tracePt t="53784" x="9340850" y="4848225"/>
          <p14:tracePt t="53794" x="9331325" y="4840288"/>
          <p14:tracePt t="53810" x="9313863" y="4830763"/>
          <p14:tracePt t="53826" x="9277350" y="4803775"/>
          <p14:tracePt t="53843" x="9232900" y="4776788"/>
          <p14:tracePt t="53860" x="9205913" y="4759325"/>
          <p14:tracePt t="53877" x="9144000" y="4724400"/>
          <p14:tracePt t="53883" x="9109075" y="4697413"/>
          <p14:tracePt t="53894" x="9072563" y="4679950"/>
          <p14:tracePt t="53910" x="9010650" y="4660900"/>
          <p14:tracePt t="53943" x="8983663" y="4652963"/>
          <p14:tracePt t="54228" x="8991600" y="4660900"/>
          <p14:tracePt t="54236" x="9001125" y="4670425"/>
          <p14:tracePt t="54246" x="9018588" y="4679950"/>
          <p14:tracePt t="54262" x="9037638" y="4687888"/>
          <p14:tracePt t="54279" x="9063038" y="4705350"/>
          <p14:tracePt t="54295" x="9144000" y="4751388"/>
          <p14:tracePt t="54312" x="9205913" y="4795838"/>
          <p14:tracePt t="54329" x="9277350" y="4848225"/>
          <p14:tracePt t="54345" x="9358313" y="4911725"/>
          <p14:tracePt t="54362" x="9375775" y="4938713"/>
          <p14:tracePt t="54444" x="9375775" y="4946650"/>
          <p14:tracePt t="54452" x="9375775" y="4956175"/>
          <p14:tracePt t="54588" x="9358313" y="4938713"/>
          <p14:tracePt t="54596" x="9348788" y="4919663"/>
          <p14:tracePt t="54613" x="9313863" y="4867275"/>
          <p14:tracePt t="54630" x="9205913" y="4724400"/>
          <p14:tracePt t="54646" x="9037638" y="4527550"/>
          <p14:tracePt t="54664" x="8831263" y="4322763"/>
          <p14:tracePt t="54680" x="8653463" y="4187825"/>
          <p14:tracePt t="54697" x="8474075" y="4071938"/>
          <p14:tracePt t="54715" x="8259763" y="3973513"/>
          <p14:tracePt t="54731" x="8170863" y="3946525"/>
          <p14:tracePt t="54748" x="8134350" y="3938588"/>
          <p14:tracePt t="54765" x="8126413" y="3938588"/>
          <p14:tracePt t="54780" x="8108950" y="3938588"/>
          <p14:tracePt t="54797" x="8099425" y="3938588"/>
          <p14:tracePt t="54814" x="8062913" y="3938588"/>
          <p14:tracePt t="54831" x="8037513" y="3938588"/>
          <p14:tracePt t="54847" x="7991475" y="3938588"/>
          <p14:tracePt t="54864" x="7966075" y="3938588"/>
          <p14:tracePt t="54881" x="7902575" y="3938588"/>
          <p14:tracePt t="54899" x="7823200" y="3929063"/>
          <p14:tracePt t="54916" x="7759700" y="3911600"/>
          <p14:tracePt t="54932" x="7688263" y="3911600"/>
          <p14:tracePt t="54948" x="7643813" y="3911600"/>
          <p14:tracePt t="54965" x="7581900" y="3894138"/>
          <p14:tracePt t="54981" x="7500938" y="3884613"/>
          <p14:tracePt t="54998" x="7446963" y="3875088"/>
          <p14:tracePt t="55015" x="7412038" y="3867150"/>
          <p14:tracePt t="55031" x="7375525" y="3867150"/>
          <p14:tracePt t="55048" x="7367588" y="3867150"/>
          <p14:tracePt t="55065" x="7331075" y="3857625"/>
          <p14:tracePt t="55081" x="7313613" y="3830638"/>
          <p14:tracePt t="55099" x="7296150" y="3813175"/>
          <p14:tracePt t="55117" x="7269163" y="3803650"/>
          <p14:tracePt t="55221" x="7277100" y="3803650"/>
          <p14:tracePt t="55228" x="7286625" y="3803650"/>
          <p14:tracePt t="55244" x="7304088" y="3803650"/>
          <p14:tracePt t="55253" x="7313613" y="3813175"/>
          <p14:tracePt t="55269" x="7323138" y="3813175"/>
          <p14:tracePt t="55436" x="7331075" y="3813175"/>
          <p14:tracePt t="55444" x="7331075" y="3803650"/>
          <p14:tracePt t="55453" x="7313613" y="3803650"/>
          <p14:tracePt t="55468" x="7286625" y="3776663"/>
          <p14:tracePt t="55484" x="7224713" y="3768725"/>
          <p14:tracePt t="55500" x="7188200" y="3751263"/>
          <p14:tracePt t="55517" x="7143750" y="3741738"/>
          <p14:tracePt t="55533" x="7099300" y="3724275"/>
          <p14:tracePt t="55550" x="7062788" y="3724275"/>
          <p14:tracePt t="55567" x="7045325" y="3714750"/>
          <p14:tracePt t="55583" x="7027863" y="3714750"/>
          <p14:tracePt t="55700" x="7018338" y="3714750"/>
          <p14:tracePt t="55717" x="7000875" y="3714750"/>
          <p14:tracePt t="55724" x="6991350" y="3714750"/>
          <p14:tracePt t="55740" x="6973888" y="3714750"/>
          <p14:tracePt t="55751" x="6956425" y="3714750"/>
          <p14:tracePt t="55767" x="6938963" y="3714750"/>
          <p14:tracePt t="55784" x="6929438" y="3714750"/>
          <p14:tracePt t="55820" x="6919913" y="3724275"/>
          <p14:tracePt t="55868" x="6919913" y="3741738"/>
          <p14:tracePt t="55884" x="6919913" y="3751263"/>
          <p14:tracePt t="55892" x="6938963" y="3768725"/>
          <p14:tracePt t="55903" x="6973888" y="3786188"/>
          <p14:tracePt t="55918" x="7000875" y="3786188"/>
          <p14:tracePt t="55935" x="7062788" y="3795713"/>
          <p14:tracePt t="55952" x="7205663" y="3803650"/>
          <p14:tracePt t="55968" x="7419975" y="3822700"/>
          <p14:tracePt t="55985" x="7705725" y="3857625"/>
          <p14:tracePt t="56004" x="8205788" y="3929063"/>
          <p14:tracePt t="56020" x="8483600" y="3956050"/>
          <p14:tracePt t="56036" x="8599488" y="3973513"/>
          <p14:tracePt t="56100" x="8582025" y="3973513"/>
          <p14:tracePt t="56108" x="8555038" y="3973513"/>
          <p14:tracePt t="56119" x="8528050" y="3973513"/>
          <p14:tracePt t="56136" x="8474075" y="3973513"/>
          <p14:tracePt t="56152" x="8402638" y="3973513"/>
          <p14:tracePt t="56169" x="8331200" y="3973513"/>
          <p14:tracePt t="56186" x="8323263" y="3973513"/>
          <p14:tracePt t="56206" x="8313738" y="3973513"/>
          <p14:tracePt t="56228" x="8323263" y="3965575"/>
          <p14:tracePt t="56239" x="8340725" y="3956050"/>
          <p14:tracePt t="56253" x="8394700" y="3929063"/>
          <p14:tracePt t="56270" x="8466138" y="3894138"/>
          <p14:tracePt t="56286" x="8491538" y="3884613"/>
          <p14:tracePt t="56303" x="8501063" y="3884613"/>
          <p14:tracePt t="56320" x="8501063" y="3875088"/>
          <p14:tracePt t="56336" x="8483600" y="3867150"/>
          <p14:tracePt t="56355" x="8412163" y="3867150"/>
          <p14:tracePt t="56371" x="8269288" y="3857625"/>
          <p14:tracePt t="56388" x="8054975" y="3840163"/>
          <p14:tracePt t="56404" x="7813675" y="3822700"/>
          <p14:tracePt t="56420" x="7608888" y="3795713"/>
          <p14:tracePt t="56437" x="7518400" y="3776663"/>
          <p14:tracePt t="56476" x="7527925" y="3776663"/>
          <p14:tracePt t="56488" x="7545388" y="3776663"/>
          <p14:tracePt t="56504" x="7599363" y="3776663"/>
          <p14:tracePt t="56520" x="7715250" y="3776663"/>
          <p14:tracePt t="56539" x="7929563" y="3776663"/>
          <p14:tracePt t="56555" x="8054975" y="3776663"/>
          <p14:tracePt t="56572" x="8108950" y="3776663"/>
          <p14:tracePt t="56588" x="8116888" y="3776663"/>
          <p14:tracePt t="56668" x="8089900" y="3776663"/>
          <p14:tracePt t="56676" x="8062913" y="3776663"/>
          <p14:tracePt t="56688" x="8037513" y="3776663"/>
          <p14:tracePt t="56705" x="7966075" y="3776663"/>
          <p14:tracePt t="56723" x="7894638" y="3776663"/>
          <p14:tracePt t="56740" x="7875588" y="3776663"/>
          <p14:tracePt t="56755" x="7867650" y="3776663"/>
          <p14:tracePt t="56772" x="7858125" y="3776663"/>
          <p14:tracePt t="56805" x="7804150" y="3776663"/>
          <p14:tracePt t="56822" x="7769225" y="3786188"/>
          <p14:tracePt t="56839" x="7732713" y="3795713"/>
          <p14:tracePt t="56872" x="7724775" y="3795713"/>
          <p14:tracePt t="56892" x="7715250" y="3795713"/>
          <p14:tracePt t="56905" x="7705725" y="3795713"/>
          <p14:tracePt t="56922" x="7670800" y="3795713"/>
          <p14:tracePt t="56939" x="7616825" y="3795713"/>
          <p14:tracePt t="56956" x="7562850" y="3795713"/>
          <p14:tracePt t="56972" x="7500938" y="3795713"/>
          <p14:tracePt t="56990" x="7439025" y="3795713"/>
          <p14:tracePt t="57006" x="7358063" y="3795713"/>
          <p14:tracePt t="57024" x="7215188" y="3795713"/>
          <p14:tracePt t="57040" x="7126288" y="3795713"/>
          <p14:tracePt t="57056" x="7062788" y="3795713"/>
          <p14:tracePt t="57073" x="7027863" y="3795713"/>
          <p14:tracePt t="57090" x="7018338" y="3795713"/>
          <p14:tracePt t="57880" x="7000875" y="3795713"/>
          <p14:tracePt t="57888" x="6991350" y="3795713"/>
          <p14:tracePt t="57896" x="6965950" y="3786188"/>
          <p14:tracePt t="57909" x="6929438" y="3776663"/>
          <p14:tracePt t="57928" x="6777038" y="3687763"/>
          <p14:tracePt t="57944" x="6589713" y="3562350"/>
          <p14:tracePt t="57960" x="6313488" y="3330575"/>
          <p14:tracePt t="57977" x="5956300" y="3062288"/>
          <p14:tracePt t="57993" x="5626100" y="2803525"/>
          <p14:tracePt t="58010" x="5419725" y="2608263"/>
          <p14:tracePt t="58027" x="5276850" y="2482850"/>
          <p14:tracePt t="58043" x="5160963" y="2384425"/>
          <p14:tracePt t="58060" x="4983163" y="2312988"/>
          <p14:tracePt t="58077" x="4751388" y="2232025"/>
          <p14:tracePt t="58093" x="4500563" y="2143125"/>
          <p14:tracePt t="58096" x="4348163" y="2098675"/>
          <p14:tracePt t="58112" x="4108450" y="2027238"/>
          <p14:tracePt t="58128" x="3884613" y="1965325"/>
          <p14:tracePt t="58144" x="3643313" y="1919288"/>
          <p14:tracePt t="58160" x="3357563" y="1911350"/>
          <p14:tracePt t="58177" x="3197225" y="1893888"/>
          <p14:tracePt t="58194" x="3179763" y="1893888"/>
          <p14:tracePt t="58211" x="3152775" y="1874838"/>
          <p14:tracePt t="58228" x="3133725" y="1866900"/>
          <p14:tracePt t="58261" x="3133725" y="1857375"/>
          <p14:tracePt t="58424" x="3133725" y="1866900"/>
          <p14:tracePt t="58473" x="3133725" y="1874838"/>
          <p14:tracePt t="58480" x="3133725" y="1884363"/>
          <p14:tracePt t="58496" x="3143250" y="1911350"/>
          <p14:tracePt t="58512" x="3170238" y="1938338"/>
          <p14:tracePt t="58529" x="3241675" y="2009775"/>
          <p14:tracePt t="58545" x="3286125" y="2027238"/>
          <p14:tracePt t="58562" x="3357563" y="2044700"/>
          <p14:tracePt t="58579" x="3465513" y="2054225"/>
          <p14:tracePt t="58595" x="3589338" y="2054225"/>
          <p14:tracePt t="58612" x="3679825" y="2054225"/>
          <p14:tracePt t="58630" x="3768725" y="2054225"/>
          <p14:tracePt t="58646" x="3830638" y="2036763"/>
          <p14:tracePt t="58664" x="3929063" y="2027238"/>
          <p14:tracePt t="58680" x="3983038" y="2027238"/>
          <p14:tracePt t="58696" x="4010025" y="2027238"/>
          <p14:tracePt t="58714" x="4027488" y="2036763"/>
          <p14:tracePt t="58776" x="4037013" y="2044700"/>
          <p14:tracePt t="58800" x="4037013" y="2062163"/>
          <p14:tracePt t="58808" x="4037013" y="2089150"/>
          <p14:tracePt t="58817" x="4054475" y="2116138"/>
          <p14:tracePt t="58832" x="4108450" y="2197100"/>
          <p14:tracePt t="58848" x="4214813" y="2322513"/>
          <p14:tracePt t="58864" x="4357688" y="2438400"/>
          <p14:tracePt t="58880" x="4518025" y="2536825"/>
          <p14:tracePt t="58897" x="4687888" y="2633663"/>
          <p14:tracePt t="58914" x="4946650" y="2759075"/>
          <p14:tracePt t="58919" x="5126038" y="2822575"/>
          <p14:tracePt t="58931" x="5340350" y="2884488"/>
          <p14:tracePt t="58947" x="5776913" y="2990850"/>
          <p14:tracePt t="58964" x="6232525" y="3054350"/>
          <p14:tracePt t="58980" x="6634163" y="3071813"/>
          <p14:tracePt t="58997" x="7000875" y="3071813"/>
          <p14:tracePt t="59014" x="7242175" y="3071813"/>
          <p14:tracePt t="59031" x="7348538" y="3071813"/>
          <p14:tracePt t="59048" x="7367588" y="3071813"/>
          <p14:tracePt t="59064" x="7367588" y="3062288"/>
          <p14:tracePt t="59081" x="7358063" y="3044825"/>
          <p14:tracePt t="59097" x="7323138" y="3036888"/>
          <p14:tracePt t="59114" x="7286625" y="3027363"/>
          <p14:tracePt t="59131" x="7224713" y="3009900"/>
          <p14:tracePt t="59148" x="7126288" y="2990850"/>
          <p14:tracePt t="59164" x="6938963" y="2965450"/>
          <p14:tracePt t="59181" x="6688138" y="2946400"/>
          <p14:tracePt t="59198" x="6429375" y="2946400"/>
          <p14:tracePt t="59216" x="6089650" y="2938463"/>
          <p14:tracePt t="59232" x="5946775" y="2919413"/>
          <p14:tracePt t="59248" x="5902325" y="2911475"/>
          <p14:tracePt t="59265" x="5902325" y="2901950"/>
          <p14:tracePt t="59304" x="5894388" y="2901950"/>
          <p14:tracePt t="59316" x="5884863" y="2901950"/>
          <p14:tracePt t="59334" x="5857875" y="2884488"/>
          <p14:tracePt t="59348" x="5803900" y="2867025"/>
          <p14:tracePt t="59367" x="5670550" y="2813050"/>
          <p14:tracePt t="59383" x="5572125" y="2786063"/>
          <p14:tracePt t="59400" x="5500688" y="2786063"/>
          <p14:tracePt t="59417" x="5465763" y="2786063"/>
          <p14:tracePt t="59432" x="5456238" y="2786063"/>
          <p14:tracePt t="59948" x="5473700" y="2786063"/>
          <p14:tracePt t="59956" x="5491163" y="2786063"/>
          <p14:tracePt t="59967" x="5510213" y="2786063"/>
          <p14:tracePt t="59984" x="5545138" y="2786063"/>
          <p14:tracePt t="60003" x="5572125" y="2786063"/>
          <p14:tracePt t="60037" x="5581650" y="2786063"/>
          <p14:tracePt t="60055" x="5581650" y="2803525"/>
          <p14:tracePt t="60068" x="5572125" y="2822575"/>
          <p14:tracePt t="60085" x="5510213" y="2867025"/>
          <p14:tracePt t="60102" x="5446713" y="2894013"/>
          <p14:tracePt t="60118" x="5268913" y="2946400"/>
          <p14:tracePt t="60135" x="4929188" y="3009900"/>
          <p14:tracePt t="60152" x="4419600" y="3044825"/>
          <p14:tracePt t="60168" x="3679825" y="3125788"/>
          <p14:tracePt t="60185" x="2938463" y="3179763"/>
          <p14:tracePt t="60203" x="2438400" y="3187700"/>
          <p14:tracePt t="60220" x="2054225" y="3214688"/>
          <p14:tracePt t="60236" x="1919288" y="3214688"/>
          <p14:tracePt t="60252" x="1758950" y="3214688"/>
          <p14:tracePt t="60269" x="1633538" y="3214688"/>
          <p14:tracePt t="60286" x="1544638" y="3205163"/>
          <p14:tracePt t="60303" x="1465263" y="3179763"/>
          <p14:tracePt t="60319" x="1401763" y="3143250"/>
          <p14:tracePt t="60336" x="1330325" y="3116263"/>
          <p14:tracePt t="60353" x="1276350" y="3098800"/>
          <p14:tracePt t="60369" x="1268413" y="3081338"/>
          <p14:tracePt t="60436" x="1276350" y="3071813"/>
          <p14:tracePt t="60444" x="1285875" y="3062288"/>
          <p14:tracePt t="60454" x="1295400" y="3054350"/>
          <p14:tracePt t="60470" x="1322388" y="3017838"/>
          <p14:tracePt t="60486" x="1347788" y="3000375"/>
          <p14:tracePt t="60504" x="1384300" y="2965450"/>
          <p14:tracePt t="60520" x="1411288" y="2928938"/>
          <p14:tracePt t="60536" x="1438275" y="2901950"/>
          <p14:tracePt t="60555" x="1482725" y="2874963"/>
          <p14:tracePt t="60571" x="1517650" y="2867025"/>
          <p14:tracePt t="60588" x="1581150" y="2847975"/>
          <p14:tracePt t="60604" x="1660525" y="2840038"/>
          <p14:tracePt t="60621" x="1731963" y="2840038"/>
          <p14:tracePt t="60637" x="1866900" y="2840038"/>
          <p14:tracePt t="60655" x="2044700" y="2840038"/>
          <p14:tracePt t="60670" x="2232025" y="2840038"/>
          <p14:tracePt t="60687" x="2411413" y="2847975"/>
          <p14:tracePt t="60704" x="2554288" y="2884488"/>
          <p14:tracePt t="60721" x="2670175" y="2938463"/>
          <p14:tracePt t="60737" x="2751138" y="2973388"/>
          <p14:tracePt t="60739" x="2795588" y="2990850"/>
          <p14:tracePt t="60756" x="2874963" y="3036888"/>
          <p14:tracePt t="60772" x="2928938" y="3054350"/>
          <p14:tracePt t="60788" x="2938463" y="3062288"/>
          <p14:tracePt t="60805" x="2946400" y="3062288"/>
          <p14:tracePt t="60822" x="2955925" y="3062288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Association (</a:t>
            </a:r>
            <a:r>
              <a:rPr lang="en-US" b="1" dirty="0">
                <a:solidFill>
                  <a:srgbClr val="FF0000"/>
                </a:solidFill>
              </a:rPr>
              <a:t>use-a</a:t>
            </a:r>
            <a:r>
              <a:rPr lang="en-US" b="1" dirty="0"/>
              <a:t>) </a:t>
            </a:r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7724"/>
            <a:ext cx="10515600" cy="3431190"/>
          </a:xfrm>
        </p:spPr>
        <p:txBody>
          <a:bodyPr>
            <a:normAutofit/>
          </a:bodyPr>
          <a:lstStyle/>
          <a:p>
            <a:r>
              <a:rPr lang="en-US" dirty="0"/>
              <a:t>How to link teacher, course and student in the system?</a:t>
            </a:r>
          </a:p>
          <a:p>
            <a:pPr lvl="1"/>
            <a:r>
              <a:rPr lang="en-US" dirty="0"/>
              <a:t>One teacher can teach many courses</a:t>
            </a:r>
          </a:p>
          <a:p>
            <a:pPr lvl="1"/>
            <a:r>
              <a:rPr lang="en-US" dirty="0"/>
              <a:t>In one course many students are registered</a:t>
            </a:r>
          </a:p>
          <a:p>
            <a:pPr lvl="1"/>
            <a:r>
              <a:rPr lang="en-US" dirty="0"/>
              <a:t>Add courses list in teacher</a:t>
            </a:r>
          </a:p>
          <a:p>
            <a:pPr lvl="1"/>
            <a:r>
              <a:rPr lang="en-US" dirty="0"/>
              <a:t>Add student’s ids list in a course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338721" y="1506392"/>
            <a:ext cx="6202460" cy="708987"/>
            <a:chOff x="4066768" y="1340698"/>
            <a:chExt cx="6202460" cy="708987"/>
          </a:xfrm>
        </p:grpSpPr>
        <p:grpSp>
          <p:nvGrpSpPr>
            <p:cNvPr id="16" name="Group 15"/>
            <p:cNvGrpSpPr/>
            <p:nvPr/>
          </p:nvGrpSpPr>
          <p:grpSpPr>
            <a:xfrm>
              <a:off x="4066768" y="1340698"/>
              <a:ext cx="3500178" cy="708987"/>
              <a:chOff x="4066768" y="1340698"/>
              <a:chExt cx="3500178" cy="70898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4066768" y="1467798"/>
                <a:ext cx="3500178" cy="581887"/>
                <a:chOff x="5510880" y="1916613"/>
                <a:chExt cx="4355906" cy="581887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510880" y="1916613"/>
                  <a:ext cx="1454907" cy="57954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/>
                    <a:t>Teacher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8369122" y="1918951"/>
                  <a:ext cx="1497664" cy="579549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/>
                    <a:t>Course</a:t>
                  </a:r>
                </a:p>
              </p:txBody>
            </p:sp>
            <p:cxnSp>
              <p:nvCxnSpPr>
                <p:cNvPr id="21" name="Straight Arrow Connector 20"/>
                <p:cNvCxnSpPr>
                  <a:stCxn id="19" idx="3"/>
                  <a:endCxn id="20" idx="1"/>
                </p:cNvCxnSpPr>
                <p:nvPr/>
              </p:nvCxnSpPr>
              <p:spPr>
                <a:xfrm>
                  <a:off x="6965787" y="2206388"/>
                  <a:ext cx="1403336" cy="2338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5296248" y="1340698"/>
                <a:ext cx="727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Teach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9019637" y="1470136"/>
              <a:ext cx="1249591" cy="5795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Student</a:t>
              </a:r>
            </a:p>
          </p:txBody>
        </p:sp>
        <p:cxnSp>
          <p:nvCxnSpPr>
            <p:cNvPr id="29" name="Straight Arrow Connector 28"/>
            <p:cNvCxnSpPr>
              <a:stCxn id="20" idx="3"/>
              <a:endCxn id="28" idx="1"/>
            </p:cNvCxnSpPr>
            <p:nvPr/>
          </p:nvCxnSpPr>
          <p:spPr>
            <a:xfrm>
              <a:off x="7566946" y="1759911"/>
              <a:ext cx="145269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671229" y="1340698"/>
              <a:ext cx="124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Registered </a:t>
              </a:r>
            </a:p>
          </p:txBody>
        </p:sp>
      </p:grpSp>
      <p:pic>
        <p:nvPicPr>
          <p:cNvPr id="10246" name="Picture 6" descr="Image result for teacher student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389" y="96669"/>
            <a:ext cx="3289891" cy="26998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074CDA5-E91F-4388-B11E-A3451FC50262}"/>
              </a:ext>
            </a:extLst>
          </p:cNvPr>
          <p:cNvGrpSpPr/>
          <p:nvPr/>
        </p:nvGrpSpPr>
        <p:grpSpPr>
          <a:xfrm>
            <a:off x="2948220" y="2142600"/>
            <a:ext cx="262080" cy="320040"/>
            <a:chOff x="2948220" y="2142600"/>
            <a:chExt cx="26208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5CB0D60-4E00-4671-98C2-7DB52B653942}"/>
                    </a:ext>
                  </a:extLst>
                </p14:cNvPr>
                <p14:cNvContentPartPr/>
                <p14:nvPr/>
              </p14:nvContentPartPr>
              <p14:xfrm>
                <a:off x="2948220" y="2142600"/>
                <a:ext cx="136080" cy="258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5CB0D60-4E00-4671-98C2-7DB52B65394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39580" y="2133600"/>
                  <a:ext cx="1537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65E139F-7CD3-4CF3-882B-5869FB64C3B7}"/>
                    </a:ext>
                  </a:extLst>
                </p14:cNvPr>
                <p14:cNvContentPartPr/>
                <p14:nvPr/>
              </p14:nvContentPartPr>
              <p14:xfrm>
                <a:off x="2990340" y="2347800"/>
                <a:ext cx="219960" cy="114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65E139F-7CD3-4CF3-882B-5869FB64C3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81700" y="2338800"/>
                  <a:ext cx="237600" cy="13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EBFC71D-C97D-4D76-BB8E-8965D119A24F}"/>
                  </a:ext>
                </a:extLst>
              </p14:cNvPr>
              <p14:cNvContentPartPr/>
              <p14:nvPr/>
            </p14:nvContentPartPr>
            <p14:xfrm>
              <a:off x="4438260" y="2199120"/>
              <a:ext cx="296280" cy="293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EBFC71D-C97D-4D76-BB8E-8965D119A2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29620" y="2190480"/>
                <a:ext cx="313920" cy="31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8DE6080A-CF96-4039-9035-EEFD65573254}"/>
              </a:ext>
            </a:extLst>
          </p:cNvPr>
          <p:cNvGrpSpPr/>
          <p:nvPr/>
        </p:nvGrpSpPr>
        <p:grpSpPr>
          <a:xfrm>
            <a:off x="5792580" y="2140440"/>
            <a:ext cx="197280" cy="261360"/>
            <a:chOff x="5792580" y="2140440"/>
            <a:chExt cx="19728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19AB15B-B1F6-4AB2-B1B0-4BE60483D4D4}"/>
                    </a:ext>
                  </a:extLst>
                </p14:cNvPr>
                <p14:cNvContentPartPr/>
                <p14:nvPr/>
              </p14:nvContentPartPr>
              <p14:xfrm>
                <a:off x="5792580" y="2140440"/>
                <a:ext cx="146520" cy="238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19AB15B-B1F6-4AB2-B1B0-4BE60483D4D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83940" y="2131800"/>
                  <a:ext cx="1641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9B2D434-A05A-4247-AD43-ACBCC269DCE7}"/>
                    </a:ext>
                  </a:extLst>
                </p14:cNvPr>
                <p14:cNvContentPartPr/>
                <p14:nvPr/>
              </p14:nvContentPartPr>
              <p14:xfrm>
                <a:off x="5877540" y="2339160"/>
                <a:ext cx="112320" cy="62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9B2D434-A05A-4247-AD43-ACBCC269DCE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68900" y="2330160"/>
                  <a:ext cx="129960" cy="8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9090920-3A12-4296-882B-4619278C8B3C}"/>
                  </a:ext>
                </a:extLst>
              </p14:cNvPr>
              <p14:cNvContentPartPr/>
              <p14:nvPr/>
            </p14:nvContentPartPr>
            <p14:xfrm>
              <a:off x="7272540" y="2148000"/>
              <a:ext cx="325080" cy="217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9090920-3A12-4296-882B-4619278C8B3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63540" y="2139360"/>
                <a:ext cx="3427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253" name="Ink 10252">
                <a:extLst>
                  <a:ext uri="{FF2B5EF4-FFF2-40B4-BE49-F238E27FC236}">
                    <a16:creationId xmlns:a16="http://schemas.microsoft.com/office/drawing/2014/main" id="{84607B09-50E8-4070-B132-22D37F7300A4}"/>
                  </a:ext>
                </a:extLst>
              </p14:cNvPr>
              <p14:cNvContentPartPr/>
              <p14:nvPr/>
            </p14:nvContentPartPr>
            <p14:xfrm>
              <a:off x="8320860" y="3393240"/>
              <a:ext cx="334440" cy="331200"/>
            </p14:xfrm>
          </p:contentPart>
        </mc:Choice>
        <mc:Fallback xmlns="">
          <p:pic>
            <p:nvPicPr>
              <p:cNvPr id="10253" name="Ink 10252">
                <a:extLst>
                  <a:ext uri="{FF2B5EF4-FFF2-40B4-BE49-F238E27FC236}">
                    <a16:creationId xmlns:a16="http://schemas.microsoft.com/office/drawing/2014/main" id="{84607B09-50E8-4070-B132-22D37F7300A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12220" y="3384240"/>
                <a:ext cx="35208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255" name="Ink 10254">
                <a:extLst>
                  <a:ext uri="{FF2B5EF4-FFF2-40B4-BE49-F238E27FC236}">
                    <a16:creationId xmlns:a16="http://schemas.microsoft.com/office/drawing/2014/main" id="{CB3C6F2F-0BC7-4FE4-89D3-AF9E9D44396A}"/>
                  </a:ext>
                </a:extLst>
              </p14:cNvPr>
              <p14:cNvContentPartPr/>
              <p14:nvPr/>
            </p14:nvContentPartPr>
            <p14:xfrm>
              <a:off x="8009100" y="3590520"/>
              <a:ext cx="627120" cy="732600"/>
            </p14:xfrm>
          </p:contentPart>
        </mc:Choice>
        <mc:Fallback xmlns="">
          <p:pic>
            <p:nvPicPr>
              <p:cNvPr id="10255" name="Ink 10254">
                <a:extLst>
                  <a:ext uri="{FF2B5EF4-FFF2-40B4-BE49-F238E27FC236}">
                    <a16:creationId xmlns:a16="http://schemas.microsoft.com/office/drawing/2014/main" id="{CB3C6F2F-0BC7-4FE4-89D3-AF9E9D44396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00460" y="3581520"/>
                <a:ext cx="644760" cy="75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59" name="Group 10258">
            <a:extLst>
              <a:ext uri="{FF2B5EF4-FFF2-40B4-BE49-F238E27FC236}">
                <a16:creationId xmlns:a16="http://schemas.microsoft.com/office/drawing/2014/main" id="{95495E80-7C31-4032-A7E9-C5D52A0AB413}"/>
              </a:ext>
            </a:extLst>
          </p:cNvPr>
          <p:cNvGrpSpPr/>
          <p:nvPr/>
        </p:nvGrpSpPr>
        <p:grpSpPr>
          <a:xfrm>
            <a:off x="7090380" y="3071400"/>
            <a:ext cx="2878920" cy="2325600"/>
            <a:chOff x="7090380" y="3071400"/>
            <a:chExt cx="2878920" cy="232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5450F0F-D60B-44B8-A8D5-D6218007E33D}"/>
                    </a:ext>
                  </a:extLst>
                </p14:cNvPr>
                <p14:cNvContentPartPr/>
                <p14:nvPr/>
              </p14:nvContentPartPr>
              <p14:xfrm>
                <a:off x="8117820" y="3335280"/>
                <a:ext cx="400680" cy="330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5450F0F-D60B-44B8-A8D5-D6218007E33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09180" y="3326640"/>
                  <a:ext cx="4183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9D1E0E9-1315-4B00-A31E-D813A05C91E3}"/>
                    </a:ext>
                  </a:extLst>
                </p14:cNvPr>
                <p14:cNvContentPartPr/>
                <p14:nvPr/>
              </p14:nvContentPartPr>
              <p14:xfrm>
                <a:off x="8578620" y="3198480"/>
                <a:ext cx="214200" cy="299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9D1E0E9-1315-4B00-A31E-D813A05C91E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69980" y="3189480"/>
                  <a:ext cx="2318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ED258BB-A968-4C2C-94A8-EAEA4A2697D0}"/>
                    </a:ext>
                  </a:extLst>
                </p14:cNvPr>
                <p14:cNvContentPartPr/>
                <p14:nvPr/>
              </p14:nvContentPartPr>
              <p14:xfrm>
                <a:off x="8621100" y="3155640"/>
                <a:ext cx="130680" cy="203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ED258BB-A968-4C2C-94A8-EAEA4A2697D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612100" y="3147000"/>
                  <a:ext cx="1483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257FEA5-C8D7-476D-8AAD-FFE100A25121}"/>
                    </a:ext>
                  </a:extLst>
                </p14:cNvPr>
                <p14:cNvContentPartPr/>
                <p14:nvPr/>
              </p14:nvContentPartPr>
              <p14:xfrm>
                <a:off x="8253180" y="3911640"/>
                <a:ext cx="158400" cy="249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257FEA5-C8D7-476D-8AAD-FFE100A2512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244180" y="3903000"/>
                  <a:ext cx="1760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042FF12-0352-4EB7-B13A-7573400FAE1C}"/>
                    </a:ext>
                  </a:extLst>
                </p14:cNvPr>
                <p14:cNvContentPartPr/>
                <p14:nvPr/>
              </p14:nvContentPartPr>
              <p14:xfrm>
                <a:off x="8333100" y="4011360"/>
                <a:ext cx="71640" cy="108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042FF12-0352-4EB7-B13A-7573400FAE1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324460" y="4002360"/>
                  <a:ext cx="89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8696C73-A845-4052-9841-A7717E458CAF}"/>
                    </a:ext>
                  </a:extLst>
                </p14:cNvPr>
                <p14:cNvContentPartPr/>
                <p14:nvPr/>
              </p14:nvContentPartPr>
              <p14:xfrm>
                <a:off x="8455500" y="4287480"/>
                <a:ext cx="118800" cy="247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8696C73-A845-4052-9841-A7717E458CA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446860" y="4278840"/>
                  <a:ext cx="1364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9550930-2F06-4C6B-BDC3-52155A25A201}"/>
                    </a:ext>
                  </a:extLst>
                </p14:cNvPr>
                <p14:cNvContentPartPr/>
                <p14:nvPr/>
              </p14:nvContentPartPr>
              <p14:xfrm>
                <a:off x="8440380" y="4234560"/>
                <a:ext cx="239040" cy="267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9550930-2F06-4C6B-BDC3-52155A25A20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431380" y="4225920"/>
                  <a:ext cx="2566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BCECF03-2494-4489-A116-C606C63042AD}"/>
                    </a:ext>
                  </a:extLst>
                </p14:cNvPr>
                <p14:cNvContentPartPr/>
                <p14:nvPr/>
              </p14:nvContentPartPr>
              <p14:xfrm>
                <a:off x="8567100" y="4429680"/>
                <a:ext cx="231840" cy="246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BCECF03-2494-4489-A116-C606C63042A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558460" y="4421040"/>
                  <a:ext cx="2494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32EAFA-0115-4725-B269-B7D135553102}"/>
                    </a:ext>
                  </a:extLst>
                </p14:cNvPr>
                <p14:cNvContentPartPr/>
                <p14:nvPr/>
              </p14:nvContentPartPr>
              <p14:xfrm>
                <a:off x="7888140" y="4254720"/>
                <a:ext cx="189720" cy="225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32EAFA-0115-4725-B269-B7D13555310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879140" y="4246080"/>
                  <a:ext cx="2073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3C178C0-7108-4458-BC41-4F0BEE531449}"/>
                    </a:ext>
                  </a:extLst>
                </p14:cNvPr>
                <p14:cNvContentPartPr/>
                <p14:nvPr/>
              </p14:nvContentPartPr>
              <p14:xfrm>
                <a:off x="7956180" y="4584480"/>
                <a:ext cx="464400" cy="54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3C178C0-7108-4458-BC41-4F0BEE53144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947180" y="4575480"/>
                  <a:ext cx="4820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44AA108-FE40-4D45-9C7D-32D2921479E0}"/>
                    </a:ext>
                  </a:extLst>
                </p14:cNvPr>
                <p14:cNvContentPartPr/>
                <p14:nvPr/>
              </p14:nvContentPartPr>
              <p14:xfrm>
                <a:off x="7810380" y="4395480"/>
                <a:ext cx="115200" cy="151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44AA108-FE40-4D45-9C7D-32D2921479E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01740" y="4386480"/>
                  <a:ext cx="132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7AB9E3-E23F-4C81-A8B5-1FCA95F14013}"/>
                    </a:ext>
                  </a:extLst>
                </p14:cNvPr>
                <p14:cNvContentPartPr/>
                <p14:nvPr/>
              </p14:nvContentPartPr>
              <p14:xfrm>
                <a:off x="7934580" y="4664400"/>
                <a:ext cx="61920" cy="83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7AB9E3-E23F-4C81-A8B5-1FCA95F1401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925940" y="4655760"/>
                  <a:ext cx="795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A9357C1-AA46-4BDE-89A3-B5FF12DD74B9}"/>
                    </a:ext>
                  </a:extLst>
                </p14:cNvPr>
                <p14:cNvContentPartPr/>
                <p14:nvPr/>
              </p14:nvContentPartPr>
              <p14:xfrm>
                <a:off x="8466300" y="3692040"/>
                <a:ext cx="209880" cy="212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A9357C1-AA46-4BDE-89A3-B5FF12DD74B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457660" y="3683400"/>
                  <a:ext cx="2275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9900FAD-AB43-4186-BD2E-B7081F493455}"/>
                    </a:ext>
                  </a:extLst>
                </p14:cNvPr>
                <p14:cNvContentPartPr/>
                <p14:nvPr/>
              </p14:nvContentPartPr>
              <p14:xfrm>
                <a:off x="8800380" y="4134840"/>
                <a:ext cx="314640" cy="264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9900FAD-AB43-4186-BD2E-B7081F49345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791740" y="4125840"/>
                  <a:ext cx="3322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A69681E-A232-462A-81BB-DE8CA4FCA639}"/>
                    </a:ext>
                  </a:extLst>
                </p14:cNvPr>
                <p14:cNvContentPartPr/>
                <p14:nvPr/>
              </p14:nvContentPartPr>
              <p14:xfrm>
                <a:off x="8675820" y="3390360"/>
                <a:ext cx="330840" cy="220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A69681E-A232-462A-81BB-DE8CA4FCA63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667180" y="3381360"/>
                  <a:ext cx="348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781F3D9-1532-4EF0-BD35-5439F7874F35}"/>
                    </a:ext>
                  </a:extLst>
                </p14:cNvPr>
                <p14:cNvContentPartPr/>
                <p14:nvPr/>
              </p14:nvContentPartPr>
              <p14:xfrm>
                <a:off x="8893980" y="3185880"/>
                <a:ext cx="282240" cy="261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781F3D9-1532-4EF0-BD35-5439F7874F3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885340" y="3176880"/>
                  <a:ext cx="2998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440C988-C117-4BA4-94B6-311275F06DC2}"/>
                    </a:ext>
                  </a:extLst>
                </p14:cNvPr>
                <p14:cNvContentPartPr/>
                <p14:nvPr/>
              </p14:nvContentPartPr>
              <p14:xfrm>
                <a:off x="9079020" y="3071400"/>
                <a:ext cx="127440" cy="124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440C988-C117-4BA4-94B6-311275F06DC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070380" y="3062760"/>
                  <a:ext cx="145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C450B5F-9FCE-44F8-8B95-ED6F3FCFE8D6}"/>
                    </a:ext>
                  </a:extLst>
                </p14:cNvPr>
                <p14:cNvContentPartPr/>
                <p14:nvPr/>
              </p14:nvContentPartPr>
              <p14:xfrm>
                <a:off x="9357300" y="3786720"/>
                <a:ext cx="186840" cy="179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C450B5F-9FCE-44F8-8B95-ED6F3FCFE8D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348660" y="3778080"/>
                  <a:ext cx="2044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CB7EABB-7193-441D-9E69-725F5EFBCF8E}"/>
                    </a:ext>
                  </a:extLst>
                </p14:cNvPr>
                <p14:cNvContentPartPr/>
                <p14:nvPr/>
              </p14:nvContentPartPr>
              <p14:xfrm>
                <a:off x="9472500" y="3819120"/>
                <a:ext cx="100800" cy="68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CB7EABB-7193-441D-9E69-725F5EFBCF8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63500" y="3810480"/>
                  <a:ext cx="1184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0C9D5D5-D938-463A-962B-9453B5D76A0D}"/>
                    </a:ext>
                  </a:extLst>
                </p14:cNvPr>
                <p14:cNvContentPartPr/>
                <p14:nvPr/>
              </p14:nvContentPartPr>
              <p14:xfrm>
                <a:off x="9555300" y="3500880"/>
                <a:ext cx="252000" cy="309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0C9D5D5-D938-463A-962B-9453B5D76A0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546660" y="3491880"/>
                  <a:ext cx="2696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12E1D9F-7D30-4AEB-910B-F5D6B55E425C}"/>
                    </a:ext>
                  </a:extLst>
                </p14:cNvPr>
                <p14:cNvContentPartPr/>
                <p14:nvPr/>
              </p14:nvContentPartPr>
              <p14:xfrm>
                <a:off x="9651060" y="3213240"/>
                <a:ext cx="318240" cy="334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12E1D9F-7D30-4AEB-910B-F5D6B55E425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42060" y="3204600"/>
                  <a:ext cx="3358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B919263-2675-44DB-AA43-06ECE923658A}"/>
                    </a:ext>
                  </a:extLst>
                </p14:cNvPr>
                <p14:cNvContentPartPr/>
                <p14:nvPr/>
              </p14:nvContentPartPr>
              <p14:xfrm>
                <a:off x="8319420" y="3946920"/>
                <a:ext cx="296640" cy="359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B919263-2675-44DB-AA43-06ECE923658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310780" y="3938280"/>
                  <a:ext cx="3142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677829B-6256-4F90-9D4E-753DD02A6B53}"/>
                    </a:ext>
                  </a:extLst>
                </p14:cNvPr>
                <p14:cNvContentPartPr/>
                <p14:nvPr/>
              </p14:nvContentPartPr>
              <p14:xfrm>
                <a:off x="7251660" y="4283160"/>
                <a:ext cx="243360" cy="2127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677829B-6256-4F90-9D4E-753DD02A6B5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243020" y="4274160"/>
                  <a:ext cx="2610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C66FEEE-D84E-4AE0-8C25-CDAFFE473670}"/>
                    </a:ext>
                  </a:extLst>
                </p14:cNvPr>
                <p14:cNvContentPartPr/>
                <p14:nvPr/>
              </p14:nvContentPartPr>
              <p14:xfrm>
                <a:off x="7470900" y="3896880"/>
                <a:ext cx="386280" cy="370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C66FEEE-D84E-4AE0-8C25-CDAFFE47367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462260" y="3887880"/>
                  <a:ext cx="4039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AEC2363-5223-4B68-9A4B-31C3B488C2BC}"/>
                    </a:ext>
                  </a:extLst>
                </p14:cNvPr>
                <p14:cNvContentPartPr/>
                <p14:nvPr/>
              </p14:nvContentPartPr>
              <p14:xfrm>
                <a:off x="7537500" y="3934320"/>
                <a:ext cx="469800" cy="626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AEC2363-5223-4B68-9A4B-31C3B488C2B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528500" y="3925320"/>
                  <a:ext cx="48744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0AEE13B-974F-40A9-BBBD-2B2F4E8EB1D0}"/>
                    </a:ext>
                  </a:extLst>
                </p14:cNvPr>
                <p14:cNvContentPartPr/>
                <p14:nvPr/>
              </p14:nvContentPartPr>
              <p14:xfrm>
                <a:off x="8044740" y="3834960"/>
                <a:ext cx="45360" cy="25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0AEE13B-974F-40A9-BBBD-2B2F4E8EB1D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035740" y="3826320"/>
                  <a:ext cx="63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4836661-D5F1-435E-9519-E902CF896990}"/>
                    </a:ext>
                  </a:extLst>
                </p14:cNvPr>
                <p14:cNvContentPartPr/>
                <p14:nvPr/>
              </p14:nvContentPartPr>
              <p14:xfrm>
                <a:off x="7141140" y="5194680"/>
                <a:ext cx="204840" cy="175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4836661-D5F1-435E-9519-E902CF89699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132140" y="5186040"/>
                  <a:ext cx="222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88DD340-7D37-4402-91A0-90A33CD33572}"/>
                    </a:ext>
                  </a:extLst>
                </p14:cNvPr>
                <p14:cNvContentPartPr/>
                <p14:nvPr/>
              </p14:nvContentPartPr>
              <p14:xfrm>
                <a:off x="7090380" y="5038080"/>
                <a:ext cx="151560" cy="212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88DD340-7D37-4402-91A0-90A33CD3357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081740" y="5029440"/>
                  <a:ext cx="1692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8DAB6AA-13E3-4536-AFF1-4270CC42BBCF}"/>
                    </a:ext>
                  </a:extLst>
                </p14:cNvPr>
                <p14:cNvContentPartPr/>
                <p14:nvPr/>
              </p14:nvContentPartPr>
              <p14:xfrm>
                <a:off x="7348140" y="5023680"/>
                <a:ext cx="191520" cy="190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8DAB6AA-13E3-4536-AFF1-4270CC42BBC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339500" y="5015040"/>
                  <a:ext cx="2091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4A41AC1-16AB-45A7-82BE-C7B14176DB3B}"/>
                    </a:ext>
                  </a:extLst>
                </p14:cNvPr>
                <p14:cNvContentPartPr/>
                <p14:nvPr/>
              </p14:nvContentPartPr>
              <p14:xfrm>
                <a:off x="7528140" y="4694640"/>
                <a:ext cx="239760" cy="278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4A41AC1-16AB-45A7-82BE-C7B14176DB3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519140" y="4686000"/>
                  <a:ext cx="2574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20BC1EF-E7AB-4859-92B6-C6A5D8B178AD}"/>
                    </a:ext>
                  </a:extLst>
                </p14:cNvPr>
                <p14:cNvContentPartPr/>
                <p14:nvPr/>
              </p14:nvContentPartPr>
              <p14:xfrm>
                <a:off x="7726140" y="4806960"/>
                <a:ext cx="122040" cy="282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20BC1EF-E7AB-4859-92B6-C6A5D8B178A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717500" y="4797960"/>
                  <a:ext cx="1396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241" name="Ink 10240">
                  <a:extLst>
                    <a:ext uri="{FF2B5EF4-FFF2-40B4-BE49-F238E27FC236}">
                      <a16:creationId xmlns:a16="http://schemas.microsoft.com/office/drawing/2014/main" id="{0A2BCB75-B954-4E0F-BD48-48D66071587F}"/>
                    </a:ext>
                  </a:extLst>
                </p14:cNvPr>
                <p14:cNvContentPartPr/>
                <p14:nvPr/>
              </p14:nvContentPartPr>
              <p14:xfrm>
                <a:off x="8089740" y="4895520"/>
                <a:ext cx="192960" cy="153360"/>
              </p14:xfrm>
            </p:contentPart>
          </mc:Choice>
          <mc:Fallback xmlns="">
            <p:pic>
              <p:nvPicPr>
                <p:cNvPr id="10241" name="Ink 10240">
                  <a:extLst>
                    <a:ext uri="{FF2B5EF4-FFF2-40B4-BE49-F238E27FC236}">
                      <a16:creationId xmlns:a16="http://schemas.microsoft.com/office/drawing/2014/main" id="{0A2BCB75-B954-4E0F-BD48-48D66071587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081100" y="4886520"/>
                  <a:ext cx="2106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242" name="Ink 10241">
                  <a:extLst>
                    <a:ext uri="{FF2B5EF4-FFF2-40B4-BE49-F238E27FC236}">
                      <a16:creationId xmlns:a16="http://schemas.microsoft.com/office/drawing/2014/main" id="{0D87B3E0-42AF-4F5F-B277-5893434D99F2}"/>
                    </a:ext>
                  </a:extLst>
                </p14:cNvPr>
                <p14:cNvContentPartPr/>
                <p14:nvPr/>
              </p14:nvContentPartPr>
              <p14:xfrm>
                <a:off x="8204220" y="5095320"/>
                <a:ext cx="60120" cy="36000"/>
              </p14:xfrm>
            </p:contentPart>
          </mc:Choice>
          <mc:Fallback xmlns="">
            <p:pic>
              <p:nvPicPr>
                <p:cNvPr id="10242" name="Ink 10241">
                  <a:extLst>
                    <a:ext uri="{FF2B5EF4-FFF2-40B4-BE49-F238E27FC236}">
                      <a16:creationId xmlns:a16="http://schemas.microsoft.com/office/drawing/2014/main" id="{0D87B3E0-42AF-4F5F-B277-5893434D99F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195580" y="5086320"/>
                  <a:ext cx="777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244" name="Ink 10243">
                  <a:extLst>
                    <a:ext uri="{FF2B5EF4-FFF2-40B4-BE49-F238E27FC236}">
                      <a16:creationId xmlns:a16="http://schemas.microsoft.com/office/drawing/2014/main" id="{2F8FC0DA-C5F9-403D-A0BB-0C4CFC621D2A}"/>
                    </a:ext>
                  </a:extLst>
                </p14:cNvPr>
                <p14:cNvContentPartPr/>
                <p14:nvPr/>
              </p14:nvContentPartPr>
              <p14:xfrm>
                <a:off x="8258940" y="4996320"/>
                <a:ext cx="64800" cy="151560"/>
              </p14:xfrm>
            </p:contentPart>
          </mc:Choice>
          <mc:Fallback xmlns="">
            <p:pic>
              <p:nvPicPr>
                <p:cNvPr id="10244" name="Ink 10243">
                  <a:extLst>
                    <a:ext uri="{FF2B5EF4-FFF2-40B4-BE49-F238E27FC236}">
                      <a16:creationId xmlns:a16="http://schemas.microsoft.com/office/drawing/2014/main" id="{2F8FC0DA-C5F9-403D-A0BB-0C4CFC621D2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249940" y="4987320"/>
                  <a:ext cx="824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247" name="Ink 10246">
                  <a:extLst>
                    <a:ext uri="{FF2B5EF4-FFF2-40B4-BE49-F238E27FC236}">
                      <a16:creationId xmlns:a16="http://schemas.microsoft.com/office/drawing/2014/main" id="{A3082F04-DB57-49AF-B84A-1B3C895B0E70}"/>
                    </a:ext>
                  </a:extLst>
                </p14:cNvPr>
                <p14:cNvContentPartPr/>
                <p14:nvPr/>
              </p14:nvContentPartPr>
              <p14:xfrm>
                <a:off x="8783460" y="4626960"/>
                <a:ext cx="295920" cy="223560"/>
              </p14:xfrm>
            </p:contentPart>
          </mc:Choice>
          <mc:Fallback xmlns="">
            <p:pic>
              <p:nvPicPr>
                <p:cNvPr id="10247" name="Ink 10246">
                  <a:extLst>
                    <a:ext uri="{FF2B5EF4-FFF2-40B4-BE49-F238E27FC236}">
                      <a16:creationId xmlns:a16="http://schemas.microsoft.com/office/drawing/2014/main" id="{A3082F04-DB57-49AF-B84A-1B3C895B0E7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774460" y="4618320"/>
                  <a:ext cx="3135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248" name="Ink 10247">
                  <a:extLst>
                    <a:ext uri="{FF2B5EF4-FFF2-40B4-BE49-F238E27FC236}">
                      <a16:creationId xmlns:a16="http://schemas.microsoft.com/office/drawing/2014/main" id="{C84039A9-D00E-4DF2-9B56-922618470F14}"/>
                    </a:ext>
                  </a:extLst>
                </p14:cNvPr>
                <p14:cNvContentPartPr/>
                <p14:nvPr/>
              </p14:nvContentPartPr>
              <p14:xfrm>
                <a:off x="9038340" y="4708320"/>
                <a:ext cx="194400" cy="227880"/>
              </p14:xfrm>
            </p:contentPart>
          </mc:Choice>
          <mc:Fallback xmlns="">
            <p:pic>
              <p:nvPicPr>
                <p:cNvPr id="10248" name="Ink 10247">
                  <a:extLst>
                    <a:ext uri="{FF2B5EF4-FFF2-40B4-BE49-F238E27FC236}">
                      <a16:creationId xmlns:a16="http://schemas.microsoft.com/office/drawing/2014/main" id="{C84039A9-D00E-4DF2-9B56-922618470F1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029340" y="4699680"/>
                  <a:ext cx="2120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250" name="Ink 10249">
                  <a:extLst>
                    <a:ext uri="{FF2B5EF4-FFF2-40B4-BE49-F238E27FC236}">
                      <a16:creationId xmlns:a16="http://schemas.microsoft.com/office/drawing/2014/main" id="{E5D902E4-7465-470B-941D-A3137CC83457}"/>
                    </a:ext>
                  </a:extLst>
                </p14:cNvPr>
                <p14:cNvContentPartPr/>
                <p14:nvPr/>
              </p14:nvContentPartPr>
              <p14:xfrm>
                <a:off x="8279100" y="4042320"/>
                <a:ext cx="295200" cy="270360"/>
              </p14:xfrm>
            </p:contentPart>
          </mc:Choice>
          <mc:Fallback xmlns="">
            <p:pic>
              <p:nvPicPr>
                <p:cNvPr id="10250" name="Ink 10249">
                  <a:extLst>
                    <a:ext uri="{FF2B5EF4-FFF2-40B4-BE49-F238E27FC236}">
                      <a16:creationId xmlns:a16="http://schemas.microsoft.com/office/drawing/2014/main" id="{E5D902E4-7465-470B-941D-A3137CC8345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270460" y="4033680"/>
                  <a:ext cx="3128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251" name="Ink 10250">
                  <a:extLst>
                    <a:ext uri="{FF2B5EF4-FFF2-40B4-BE49-F238E27FC236}">
                      <a16:creationId xmlns:a16="http://schemas.microsoft.com/office/drawing/2014/main" id="{87AE055F-0BBF-4EB0-AC01-3DC07743D70E}"/>
                    </a:ext>
                  </a:extLst>
                </p14:cNvPr>
                <p14:cNvContentPartPr/>
                <p14:nvPr/>
              </p14:nvContentPartPr>
              <p14:xfrm>
                <a:off x="8491500" y="4426440"/>
                <a:ext cx="243720" cy="230040"/>
              </p14:xfrm>
            </p:contentPart>
          </mc:Choice>
          <mc:Fallback xmlns="">
            <p:pic>
              <p:nvPicPr>
                <p:cNvPr id="10251" name="Ink 10250">
                  <a:extLst>
                    <a:ext uri="{FF2B5EF4-FFF2-40B4-BE49-F238E27FC236}">
                      <a16:creationId xmlns:a16="http://schemas.microsoft.com/office/drawing/2014/main" id="{87AE055F-0BBF-4EB0-AC01-3DC07743D70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482500" y="4417800"/>
                  <a:ext cx="2613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257" name="Ink 10256">
                  <a:extLst>
                    <a:ext uri="{FF2B5EF4-FFF2-40B4-BE49-F238E27FC236}">
                      <a16:creationId xmlns:a16="http://schemas.microsoft.com/office/drawing/2014/main" id="{B50A2C4A-EBF0-466C-A734-1A86D869DA26}"/>
                    </a:ext>
                  </a:extLst>
                </p14:cNvPr>
                <p14:cNvContentPartPr/>
                <p14:nvPr/>
              </p14:nvContentPartPr>
              <p14:xfrm>
                <a:off x="7448580" y="4801920"/>
                <a:ext cx="454320" cy="595080"/>
              </p14:xfrm>
            </p:contentPart>
          </mc:Choice>
          <mc:Fallback xmlns="">
            <p:pic>
              <p:nvPicPr>
                <p:cNvPr id="10257" name="Ink 10256">
                  <a:extLst>
                    <a:ext uri="{FF2B5EF4-FFF2-40B4-BE49-F238E27FC236}">
                      <a16:creationId xmlns:a16="http://schemas.microsoft.com/office/drawing/2014/main" id="{B50A2C4A-EBF0-466C-A734-1A86D869DA2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439580" y="4792920"/>
                  <a:ext cx="47196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258" name="Ink 10257">
                  <a:extLst>
                    <a:ext uri="{FF2B5EF4-FFF2-40B4-BE49-F238E27FC236}">
                      <a16:creationId xmlns:a16="http://schemas.microsoft.com/office/drawing/2014/main" id="{C770AEFF-88C6-4B06-B1F8-2EDC9E7F1BE5}"/>
                    </a:ext>
                  </a:extLst>
                </p14:cNvPr>
                <p14:cNvContentPartPr/>
                <p14:nvPr/>
              </p14:nvContentPartPr>
              <p14:xfrm>
                <a:off x="7834140" y="4267680"/>
                <a:ext cx="307440" cy="553680"/>
              </p14:xfrm>
            </p:contentPart>
          </mc:Choice>
          <mc:Fallback xmlns="">
            <p:pic>
              <p:nvPicPr>
                <p:cNvPr id="10258" name="Ink 10257">
                  <a:extLst>
                    <a:ext uri="{FF2B5EF4-FFF2-40B4-BE49-F238E27FC236}">
                      <a16:creationId xmlns:a16="http://schemas.microsoft.com/office/drawing/2014/main" id="{C770AEFF-88C6-4B06-B1F8-2EDC9E7F1BE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825500" y="4258680"/>
                  <a:ext cx="325080" cy="57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13618973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1056" x="2973388" y="3071813"/>
          <p14:tracePt t="1064" x="2982913" y="3081338"/>
          <p14:tracePt t="1074" x="3000375" y="3098800"/>
          <p14:tracePt t="1105" x="3000375" y="3108325"/>
          <p14:tracePt t="1112" x="2982913" y="3089275"/>
          <p14:tracePt t="1122" x="2973388" y="3081338"/>
          <p14:tracePt t="1139" x="2965450" y="3036888"/>
          <p14:tracePt t="1156" x="2955925" y="3000375"/>
          <p14:tracePt t="1172" x="2946400" y="2965450"/>
          <p14:tracePt t="1189" x="2919413" y="2884488"/>
          <p14:tracePt t="1208" x="2813050" y="2625725"/>
          <p14:tracePt t="1224" x="2697163" y="2384425"/>
          <p14:tracePt t="1240" x="2571750" y="2116138"/>
          <p14:tracePt t="1256" x="2473325" y="1928813"/>
          <p14:tracePt t="1273" x="2419350" y="1839913"/>
          <p14:tracePt t="1290" x="2411413" y="1830388"/>
          <p14:tracePt t="1306" x="2411413" y="1812925"/>
          <p14:tracePt t="1323" x="2411413" y="1803400"/>
          <p14:tracePt t="1340" x="2411413" y="1785938"/>
          <p14:tracePt t="1356" x="2401888" y="1776413"/>
          <p14:tracePt t="1377" x="2401888" y="1768475"/>
          <p14:tracePt t="1424" x="2401888" y="1758950"/>
          <p14:tracePt t="1456" x="2401888" y="1751013"/>
          <p14:tracePt t="1480" x="2401888" y="1741488"/>
          <p14:tracePt t="1496" x="2401888" y="1731963"/>
          <p14:tracePt t="1504" x="2401888" y="1724025"/>
          <p14:tracePt t="1520" x="2401888" y="1714500"/>
          <p14:tracePt t="1536" x="2401888" y="1697038"/>
          <p14:tracePt t="1552" x="2401888" y="1687513"/>
          <p14:tracePt t="1560" x="2393950" y="1660525"/>
          <p14:tracePt t="1574" x="2384425" y="1643063"/>
          <p14:tracePt t="1592" x="2374900" y="1562100"/>
          <p14:tracePt t="1608" x="2374900" y="1536700"/>
          <p14:tracePt t="1696" x="2374900" y="1527175"/>
          <p14:tracePt t="1705" x="2366963" y="1527175"/>
          <p14:tracePt t="1712" x="2366963" y="1509713"/>
          <p14:tracePt t="1724" x="2357438" y="1509713"/>
          <p14:tracePt t="1741" x="2357438" y="1473200"/>
          <p14:tracePt t="1759" x="2357438" y="1438275"/>
          <p14:tracePt t="1776" x="2357438" y="1419225"/>
          <p14:tracePt t="1816" x="2366963" y="1419225"/>
          <p14:tracePt t="1826" x="2384425" y="1411288"/>
          <p14:tracePt t="1842" x="2401888" y="1411288"/>
          <p14:tracePt t="1859" x="2419350" y="1384300"/>
          <p14:tracePt t="1875" x="2419350" y="1366838"/>
          <p14:tracePt t="1892" x="2419350" y="1347788"/>
          <p14:tracePt t="1909" x="2419350" y="1339850"/>
          <p14:tracePt t="1925" x="2419350" y="1330325"/>
          <p14:tracePt t="2192" x="2419350" y="1322388"/>
          <p14:tracePt t="2200" x="2419350" y="1312863"/>
          <p14:tracePt t="2312" x="2428875" y="1303338"/>
          <p14:tracePt t="2328" x="2438400" y="1295400"/>
          <p14:tracePt t="2408" x="2446338" y="1285875"/>
          <p14:tracePt t="2424" x="2455863" y="1276350"/>
          <p14:tracePt t="2456" x="2465388" y="1268413"/>
          <p14:tracePt t="2472" x="2473325" y="1268413"/>
          <p14:tracePt t="2481" x="2482850" y="1268413"/>
          <p14:tracePt t="2568" x="2482850" y="1258888"/>
          <p14:tracePt t="2584" x="2490788" y="1258888"/>
          <p14:tracePt t="2616" x="2490788" y="1268413"/>
          <p14:tracePt t="2632" x="2500313" y="1268413"/>
          <p14:tracePt t="2712" x="2500313" y="1276350"/>
          <p14:tracePt t="2720" x="2509838" y="1276350"/>
          <p14:tracePt t="2730" x="2517775" y="1276350"/>
          <p14:tracePt t="2745" x="2571750" y="1285875"/>
          <p14:tracePt t="2762" x="2616200" y="1285875"/>
          <p14:tracePt t="2779" x="2670175" y="1295400"/>
          <p14:tracePt t="2795" x="2687638" y="1295400"/>
          <p14:tracePt t="2812" x="2697163" y="1295400"/>
          <p14:tracePt t="2936" x="2705100" y="1295400"/>
          <p14:tracePt t="2944" x="2714625" y="1295400"/>
          <p14:tracePt t="2952" x="2732088" y="1295400"/>
          <p14:tracePt t="2963" x="2741613" y="1303338"/>
          <p14:tracePt t="2980" x="2768600" y="1312863"/>
          <p14:tracePt t="2996" x="2813050" y="1322388"/>
          <p14:tracePt t="3013" x="2857500" y="1339850"/>
          <p14:tracePt t="3031" x="2928938" y="1366838"/>
          <p14:tracePt t="3048" x="3000375" y="1393825"/>
          <p14:tracePt t="3064" x="3044825" y="1419225"/>
          <p14:tracePt t="3080" x="3062288" y="1428750"/>
          <p14:tracePt t="3097" x="3089275" y="1438275"/>
          <p14:tracePt t="3114" x="3098800" y="1455738"/>
          <p14:tracePt t="3131" x="3108325" y="1465263"/>
          <p14:tracePt t="3147" x="3116263" y="1465263"/>
          <p14:tracePt t="3163" x="3116263" y="1473200"/>
          <p14:tracePt t="3181" x="3133725" y="1482725"/>
          <p14:tracePt t="3197" x="3160713" y="1500188"/>
          <p14:tracePt t="3214" x="3187700" y="1536700"/>
          <p14:tracePt t="3231" x="3232150" y="1571625"/>
          <p14:tracePt t="3247" x="3286125" y="1616075"/>
          <p14:tracePt t="3264" x="3357563" y="1660525"/>
          <p14:tracePt t="3281" x="3384550" y="1670050"/>
          <p14:tracePt t="3299" x="3465513" y="1687513"/>
          <p14:tracePt t="3316" x="3527425" y="1687513"/>
          <p14:tracePt t="3332" x="3554413" y="1687513"/>
          <p14:tracePt t="3372" x="3562350" y="1687513"/>
          <p14:tracePt t="3382" x="3571875" y="1687513"/>
          <p14:tracePt t="3398" x="3581400" y="1687513"/>
          <p14:tracePt t="3415" x="3598863" y="1687513"/>
          <p14:tracePt t="3780" x="3608388" y="1704975"/>
          <p14:tracePt t="3796" x="3608388" y="1714500"/>
          <p14:tracePt t="3804" x="3608388" y="1741488"/>
          <p14:tracePt t="3817" x="3616325" y="1776413"/>
          <p14:tracePt t="3833" x="3616325" y="1830388"/>
          <p14:tracePt t="3851" x="3616325" y="1919288"/>
          <p14:tracePt t="3868" x="3616325" y="1990725"/>
          <p14:tracePt t="3884" x="3616325" y="2081213"/>
          <p14:tracePt t="3900" x="3616325" y="2152650"/>
          <p14:tracePt t="3918" x="3616325" y="2214563"/>
          <p14:tracePt t="3934" x="3616325" y="2251075"/>
          <p14:tracePt t="3950" x="3616325" y="2276475"/>
          <p14:tracePt t="3967" x="3616325" y="2295525"/>
          <p14:tracePt t="3983" x="3616325" y="2303463"/>
          <p14:tracePt t="4000" x="3616325" y="2322513"/>
          <p14:tracePt t="4164" x="3608388" y="2322513"/>
          <p14:tracePt t="4172" x="3598863" y="2322513"/>
          <p14:tracePt t="4184" x="3589338" y="2312988"/>
          <p14:tracePt t="4201" x="3554413" y="2303463"/>
          <p14:tracePt t="4219" x="3473450" y="2295525"/>
          <p14:tracePt t="4236" x="3419475" y="2286000"/>
          <p14:tracePt t="4251" x="3357563" y="2276475"/>
          <p14:tracePt t="4268" x="3295650" y="2276475"/>
          <p14:tracePt t="4285" x="3268663" y="2268538"/>
          <p14:tracePt t="4302" x="3251200" y="2268538"/>
          <p14:tracePt t="4318" x="3214688" y="2268538"/>
          <p14:tracePt t="4335" x="3179763" y="2259013"/>
          <p14:tracePt t="4340" x="3152775" y="2251075"/>
          <p14:tracePt t="4352" x="3116263" y="2251075"/>
          <p14:tracePt t="4368" x="3027363" y="2241550"/>
          <p14:tracePt t="4385" x="2955925" y="2224088"/>
          <p14:tracePt t="4604" x="2965450" y="2224088"/>
          <p14:tracePt t="4620" x="2973388" y="2232025"/>
          <p14:tracePt t="4637" x="2982913" y="2241550"/>
          <p14:tracePt t="4660" x="2990850" y="2251075"/>
          <p14:tracePt t="5004" x="3000375" y="2251075"/>
          <p14:tracePt t="5052" x="3009900" y="2251075"/>
          <p14:tracePt t="5060" x="3017838" y="2251075"/>
          <p14:tracePt t="5071" x="3027363" y="2251075"/>
          <p14:tracePt t="5748" x="3036888" y="2251075"/>
          <p14:tracePt t="5924" x="3054350" y="2251075"/>
          <p14:tracePt t="5956" x="3062288" y="2241550"/>
          <p14:tracePt t="5972" x="3071813" y="2241550"/>
          <p14:tracePt t="5988" x="3089275" y="2232025"/>
          <p14:tracePt t="5996" x="3125788" y="2214563"/>
          <p14:tracePt t="6009" x="3160713" y="2205038"/>
          <p14:tracePt t="6025" x="3259138" y="2160588"/>
          <p14:tracePt t="6043" x="3411538" y="2116138"/>
          <p14:tracePt t="6060" x="3562350" y="2089150"/>
          <p14:tracePt t="6076" x="3759200" y="2071688"/>
          <p14:tracePt t="6092" x="3938588" y="2071688"/>
          <p14:tracePt t="6109" x="4116388" y="2062163"/>
          <p14:tracePt t="6125" x="4286250" y="2044700"/>
          <p14:tracePt t="6142" x="4429125" y="2036763"/>
          <p14:tracePt t="6159" x="4572000" y="2036763"/>
          <p14:tracePt t="6176" x="4687888" y="2017713"/>
          <p14:tracePt t="6192" x="4741863" y="2017713"/>
          <p14:tracePt t="6210" x="4759325" y="2017713"/>
          <p14:tracePt t="6229" x="4768850" y="2017713"/>
          <p14:tracePt t="6264" x="4776788" y="2017713"/>
          <p14:tracePt t="6272" x="4786313" y="2017713"/>
          <p14:tracePt t="6280" x="4795838" y="2017713"/>
          <p14:tracePt t="6296" x="4803775" y="2017713"/>
          <p14:tracePt t="6313" x="4813300" y="2017713"/>
          <p14:tracePt t="6329" x="4822825" y="2017713"/>
          <p14:tracePt t="6352" x="4830763" y="2017713"/>
          <p14:tracePt t="6362" x="4840288" y="2017713"/>
          <p14:tracePt t="6379" x="4867275" y="2044700"/>
          <p14:tracePt t="6393" x="4884738" y="2054225"/>
          <p14:tracePt t="6411" x="4894263" y="2071688"/>
          <p14:tracePt t="6427" x="4894263" y="2089150"/>
          <p14:tracePt t="6443" x="4911725" y="2116138"/>
          <p14:tracePt t="6460" x="4911725" y="2143125"/>
          <p14:tracePt t="6477" x="4929188" y="2170113"/>
          <p14:tracePt t="6495" x="4956175" y="2224088"/>
          <p14:tracePt t="6511" x="4965700" y="2241550"/>
          <p14:tracePt t="6528" x="4973638" y="2251075"/>
          <p14:tracePt t="6544" x="4983163" y="2259013"/>
          <p14:tracePt t="7392" x="4983163" y="2268538"/>
          <p14:tracePt t="9148" x="4983163" y="2276475"/>
          <p14:tracePt t="9156" x="4991100" y="2276475"/>
          <p14:tracePt t="9197" x="4991100" y="2286000"/>
          <p14:tracePt t="9244" x="4991100" y="2295525"/>
          <p14:tracePt t="9260" x="4991100" y="2312988"/>
          <p14:tracePt t="9276" x="4991100" y="2322513"/>
          <p14:tracePt t="9396" x="4983163" y="2312988"/>
          <p14:tracePt t="9404" x="4983163" y="2303463"/>
          <p14:tracePt t="9422" x="4965700" y="2295525"/>
          <p14:tracePt t="9439" x="4946650" y="2259013"/>
          <p14:tracePt t="9455" x="4946650" y="2205038"/>
          <p14:tracePt t="9472" x="4946650" y="2160588"/>
          <p14:tracePt t="9489" x="4946650" y="2125663"/>
          <p14:tracePt t="9507" x="4946650" y="2089150"/>
          <p14:tracePt t="9692" x="4946650" y="2081213"/>
          <p14:tracePt t="9932" x="4956175" y="2081213"/>
          <p14:tracePt t="9940" x="4965700" y="2098675"/>
          <p14:tracePt t="9958" x="4973638" y="2125663"/>
          <p14:tracePt t="9974" x="4973638" y="2143125"/>
          <p14:tracePt t="9991" x="4983163" y="2152650"/>
          <p14:tracePt t="10009" x="4983163" y="2179638"/>
          <p14:tracePt t="10024" x="4983163" y="2197100"/>
          <p14:tracePt t="10042" x="4983163" y="2205038"/>
          <p14:tracePt t="10540" x="4983163" y="2214563"/>
          <p14:tracePt t="11408" x="5000625" y="2224088"/>
          <p14:tracePt t="11424" x="5027613" y="2232025"/>
          <p14:tracePt t="11433" x="5037138" y="2232025"/>
          <p14:tracePt t="11450" x="5045075" y="2241550"/>
          <p14:tracePt t="11472" x="5054600" y="2251075"/>
          <p14:tracePt t="11497" x="5062538" y="2251075"/>
          <p14:tracePt t="11504" x="5072063" y="2251075"/>
          <p14:tracePt t="11514" x="5081588" y="2251075"/>
          <p14:tracePt t="11530" x="5108575" y="2259013"/>
          <p14:tracePt t="11548" x="5126038" y="2268538"/>
          <p14:tracePt t="11564" x="5133975" y="2268538"/>
          <p14:tracePt t="11580" x="5153025" y="2268538"/>
          <p14:tracePt t="11617" x="5160963" y="2268538"/>
          <p14:tracePt t="11630" x="5170488" y="2268538"/>
          <p14:tracePt t="11665" x="5180013" y="2268538"/>
          <p14:tracePt t="11889" x="5187950" y="2268538"/>
          <p14:tracePt t="11897" x="5197475" y="2268538"/>
          <p14:tracePt t="11928" x="5205413" y="2259013"/>
          <p14:tracePt t="11968" x="5214938" y="2259013"/>
          <p14:tracePt t="11984" x="5214938" y="2251075"/>
          <p14:tracePt t="12000" x="5224463" y="2251075"/>
          <p14:tracePt t="12024" x="5232400" y="2241550"/>
          <p14:tracePt t="12032" x="5241925" y="2232025"/>
          <p14:tracePt t="12049" x="5276850" y="2232025"/>
          <p14:tracePt t="12066" x="5340350" y="2232025"/>
          <p14:tracePt t="12083" x="5402263" y="2232025"/>
          <p14:tracePt t="12099" x="5465763" y="2232025"/>
          <p14:tracePt t="12116" x="5554663" y="2232025"/>
          <p14:tracePt t="12135" x="5653088" y="2232025"/>
          <p14:tracePt t="12151" x="5751513" y="2224088"/>
          <p14:tracePt t="12168" x="5857875" y="2224088"/>
          <p14:tracePt t="12184" x="5983288" y="2214563"/>
          <p14:tracePt t="12200" x="6089650" y="2205038"/>
          <p14:tracePt t="12216" x="6143625" y="2187575"/>
          <p14:tracePt t="12233" x="6188075" y="2187575"/>
          <p14:tracePt t="12250" x="6215063" y="2179638"/>
          <p14:tracePt t="12267" x="6251575" y="2179638"/>
          <p14:tracePt t="12284" x="6303963" y="2179638"/>
          <p14:tracePt t="12300" x="6367463" y="2170113"/>
          <p14:tracePt t="12317" x="6429375" y="2170113"/>
          <p14:tracePt t="12334" x="6465888" y="2170113"/>
          <p14:tracePt t="12351" x="6491288" y="2160588"/>
          <p14:tracePt t="12368" x="6500813" y="2160588"/>
          <p14:tracePt t="12384" x="6510338" y="2160588"/>
          <p14:tracePt t="12400" x="6518275" y="2160588"/>
          <p14:tracePt t="12417" x="6527800" y="2160588"/>
          <p14:tracePt t="12560" x="6545263" y="2160588"/>
          <p14:tracePt t="12576" x="6554788" y="2160588"/>
          <p14:tracePt t="12586" x="6562725" y="2160588"/>
          <p14:tracePt t="12672" x="6572250" y="2160588"/>
          <p14:tracePt t="12688" x="6581775" y="2160588"/>
          <p14:tracePt t="12696" x="6599238" y="2160588"/>
          <p14:tracePt t="12705" x="6616700" y="2160588"/>
          <p14:tracePt t="12720" x="6661150" y="2160588"/>
          <p14:tracePt t="12736" x="6705600" y="2160588"/>
          <p14:tracePt t="12752" x="6742113" y="2160588"/>
          <p14:tracePt t="12769" x="6777038" y="2160588"/>
          <p14:tracePt t="12786" x="6831013" y="2160588"/>
          <p14:tracePt t="12802" x="6902450" y="2160588"/>
          <p14:tracePt t="12818" x="6973888" y="2170113"/>
          <p14:tracePt t="12836" x="7054850" y="2179638"/>
          <p14:tracePt t="12852" x="7126288" y="2179638"/>
          <p14:tracePt t="12870" x="7188200" y="2179638"/>
          <p14:tracePt t="12888" x="7269163" y="2179638"/>
          <p14:tracePt t="12904" x="7313613" y="2187575"/>
          <p14:tracePt t="12920" x="7367588" y="2187575"/>
          <p14:tracePt t="12936" x="7402513" y="2187575"/>
          <p14:tracePt t="12953" x="7429500" y="2187575"/>
          <p14:tracePt t="12970" x="7446963" y="2187575"/>
          <p14:tracePt t="15053" x="7446963" y="2197100"/>
          <p14:tracePt t="15060" x="7439025" y="2205038"/>
          <p14:tracePt t="15078" x="7375525" y="2205038"/>
          <p14:tracePt t="15094" x="7205663" y="2205038"/>
          <p14:tracePt t="15111" x="6983413" y="2205038"/>
          <p14:tracePt t="15128" x="6724650" y="2205038"/>
          <p14:tracePt t="15144" x="6429375" y="2205038"/>
          <p14:tracePt t="15161" x="6153150" y="2197100"/>
          <p14:tracePt t="15180" x="5768975" y="2179638"/>
          <p14:tracePt t="15196" x="5537200" y="2160588"/>
          <p14:tracePt t="15212" x="5303838" y="2143125"/>
          <p14:tracePt t="15228" x="5116513" y="2125663"/>
          <p14:tracePt t="15245" x="4946650" y="2125663"/>
          <p14:tracePt t="15262" x="4803775" y="2108200"/>
          <p14:tracePt t="15279" x="4687888" y="2108200"/>
          <p14:tracePt t="15295" x="4562475" y="2098675"/>
          <p14:tracePt t="15312" x="4429125" y="2081213"/>
          <p14:tracePt t="15329" x="4286250" y="2071688"/>
          <p14:tracePt t="15345" x="4152900" y="2062163"/>
          <p14:tracePt t="15364" x="3983038" y="2054225"/>
          <p14:tracePt t="15380" x="3894138" y="2044700"/>
          <p14:tracePt t="15396" x="3803650" y="2036763"/>
          <p14:tracePt t="15412" x="3705225" y="2036763"/>
          <p14:tracePt t="15429" x="3616325" y="2036763"/>
          <p14:tracePt t="15446" x="3536950" y="2036763"/>
          <p14:tracePt t="15463" x="3490913" y="2036763"/>
          <p14:tracePt t="15480" x="3455988" y="2027238"/>
          <p14:tracePt t="15496" x="3438525" y="2027238"/>
          <p14:tracePt t="15513" x="3402013" y="2027238"/>
          <p14:tracePt t="15529" x="3367088" y="2027238"/>
          <p14:tracePt t="15531" x="3340100" y="2027238"/>
          <p14:tracePt t="15548" x="3295650" y="2027238"/>
          <p14:tracePt t="15564" x="3251200" y="2027238"/>
          <p14:tracePt t="15580" x="3232150" y="2027238"/>
          <p14:tracePt t="15596" x="3224213" y="2027238"/>
          <p14:tracePt t="16240" x="3224213" y="2054225"/>
          <p14:tracePt t="16249" x="3224213" y="2062163"/>
          <p14:tracePt t="16256" x="3224213" y="2089150"/>
          <p14:tracePt t="16267" x="3224213" y="2108200"/>
          <p14:tracePt t="16282" x="3251200" y="2143125"/>
          <p14:tracePt t="16300" x="3286125" y="2179638"/>
          <p14:tracePt t="16314" x="3303588" y="2205038"/>
          <p14:tracePt t="16331" x="3313113" y="2224088"/>
          <p14:tracePt t="16856" x="3303588" y="2224088"/>
          <p14:tracePt t="16864" x="3286125" y="2241550"/>
          <p14:tracePt t="16872" x="3259138" y="2259013"/>
          <p14:tracePt t="16886" x="3170238" y="2322513"/>
          <p14:tracePt t="16903" x="2990850" y="2438400"/>
          <p14:tracePt t="16920" x="2732088" y="2598738"/>
          <p14:tracePt t="16936" x="2339975" y="2874963"/>
          <p14:tracePt t="16952" x="1946275" y="3179763"/>
          <p14:tracePt t="16969" x="1687513" y="3375025"/>
          <p14:tracePt t="16987" x="1598613" y="3438525"/>
          <p14:tracePt t="17002" x="1589088" y="3455988"/>
          <p14:tracePt t="17096" x="1589088" y="3465513"/>
          <p14:tracePt t="17344" x="1589088" y="3455988"/>
          <p14:tracePt t="17353" x="1589088" y="3446463"/>
          <p14:tracePt t="17360" x="1589088" y="3438525"/>
          <p14:tracePt t="17376" x="1589088" y="3429000"/>
          <p14:tracePt t="17388" x="1589088" y="3419475"/>
          <p14:tracePt t="17404" x="1589088" y="3411538"/>
          <p14:tracePt t="17420" x="1589088" y="3402013"/>
          <p14:tracePt t="17437" x="1589088" y="3384550"/>
          <p14:tracePt t="17476" x="1589088" y="3375025"/>
          <p14:tracePt t="17490" x="1589088" y="3367088"/>
          <p14:tracePt t="17504" x="1589088" y="3357563"/>
          <p14:tracePt t="17936" x="1598613" y="3357563"/>
          <p14:tracePt t="17943" x="1608138" y="3357563"/>
          <p14:tracePt t="17956" x="1625600" y="3348038"/>
          <p14:tracePt t="17973" x="1785938" y="3348038"/>
          <p14:tracePt t="17990" x="2214563" y="3357563"/>
          <p14:tracePt t="17995" x="2527300" y="3367088"/>
          <p14:tracePt t="18008" x="3295650" y="3438525"/>
          <p14:tracePt t="18024" x="4017963" y="3500438"/>
          <p14:tracePt t="18040" x="4545013" y="3554413"/>
          <p14:tracePt t="18056" x="4813300" y="3598863"/>
          <p14:tracePt t="18074" x="4867275" y="3608388"/>
          <p14:tracePt t="18608" x="4894263" y="3608388"/>
          <p14:tracePt t="18625" x="4911725" y="3608388"/>
          <p14:tracePt t="18632" x="4929188" y="3608388"/>
          <p14:tracePt t="18642" x="4946650" y="3608388"/>
          <p14:tracePt t="18659" x="4991100" y="3581400"/>
          <p14:tracePt t="18675" x="5054600" y="3544888"/>
          <p14:tracePt t="18692" x="5116513" y="3500438"/>
          <p14:tracePt t="18709" x="5170488" y="3473450"/>
          <p14:tracePt t="18725" x="5197475" y="3446463"/>
          <p14:tracePt t="18728" x="5205413" y="3438525"/>
          <p14:tracePt t="18743" x="5224463" y="3419475"/>
          <p14:tracePt t="18760" x="5224463" y="3411538"/>
          <p14:tracePt t="18792" x="5232400" y="3411538"/>
          <p14:tracePt t="18982" x="5241925" y="3394075"/>
          <p14:tracePt t="18996" x="5268913" y="3384550"/>
          <p14:tracePt t="19004" x="5295900" y="3375025"/>
          <p14:tracePt t="19013" x="5322888" y="3375025"/>
          <p14:tracePt t="19028" x="5419725" y="3357563"/>
          <p14:tracePt t="19044" x="5572125" y="3340100"/>
          <p14:tracePt t="19060" x="5751513" y="3322638"/>
          <p14:tracePt t="19078" x="5919788" y="3295650"/>
          <p14:tracePt t="19094" x="6054725" y="3286125"/>
          <p14:tracePt t="19111" x="6161088" y="3276600"/>
          <p14:tracePt t="19127" x="6205538" y="3268663"/>
          <p14:tracePt t="19144" x="6251575" y="3259138"/>
          <p14:tracePt t="19160" x="6303963" y="3251200"/>
          <p14:tracePt t="19179" x="6394450" y="3251200"/>
          <p14:tracePt t="19196" x="6456363" y="3251200"/>
          <p14:tracePt t="19212" x="6562725" y="3241675"/>
          <p14:tracePt t="19228" x="6670675" y="3241675"/>
          <p14:tracePt t="19244" x="6769100" y="3241675"/>
          <p14:tracePt t="19261" x="6848475" y="3241675"/>
          <p14:tracePt t="19278" x="6902450" y="3241675"/>
          <p14:tracePt t="19295" x="6946900" y="3241675"/>
          <p14:tracePt t="19311" x="7010400" y="3241675"/>
          <p14:tracePt t="19328" x="7081838" y="3241675"/>
          <p14:tracePt t="19345" x="7161213" y="3241675"/>
          <p14:tracePt t="19363" x="7348538" y="3241675"/>
          <p14:tracePt t="19380" x="7456488" y="3241675"/>
          <p14:tracePt t="19396" x="7554913" y="3241675"/>
          <p14:tracePt t="19412" x="7653338" y="3241675"/>
          <p14:tracePt t="19428" x="7732713" y="3241675"/>
          <p14:tracePt t="19445" x="7804150" y="3241675"/>
          <p14:tracePt t="19462" x="7885113" y="3241675"/>
          <p14:tracePt t="19479" x="7956550" y="3241675"/>
          <p14:tracePt t="19495" x="8001000" y="3241675"/>
          <p14:tracePt t="19501" x="8018463" y="3241675"/>
          <p14:tracePt t="19513" x="8027988" y="3241675"/>
          <p14:tracePt t="19529" x="8045450" y="3241675"/>
          <p14:tracePt t="19572" x="8054975" y="3241675"/>
          <p14:tracePt t="19588" x="8072438" y="3241675"/>
          <p14:tracePt t="19598" x="8081963" y="3241675"/>
          <p14:tracePt t="19613" x="8099425" y="3241675"/>
          <p14:tracePt t="20236" x="8062913" y="3268663"/>
          <p14:tracePt t="20243" x="8045450" y="3276600"/>
          <p14:tracePt t="20252" x="8010525" y="3303588"/>
          <p14:tracePt t="20265" x="7947025" y="3340100"/>
          <p14:tracePt t="20283" x="7804150" y="3455988"/>
          <p14:tracePt t="20300" x="7634288" y="3589338"/>
          <p14:tracePt t="20315" x="7446963" y="3732213"/>
          <p14:tracePt t="20332" x="7180263" y="3902075"/>
          <p14:tracePt t="20349" x="6840538" y="4125913"/>
          <p14:tracePt t="20366" x="6599238" y="4276725"/>
          <p14:tracePt t="20382" x="6589713" y="4286250"/>
          <p14:tracePt t="21420" x="6581775" y="4286250"/>
          <p14:tracePt t="21428" x="6581775" y="4276725"/>
          <p14:tracePt t="21438" x="6572250" y="4276725"/>
          <p14:tracePt t="21453" x="6562725" y="4268788"/>
          <p14:tracePt t="21487" x="6562725" y="4259263"/>
          <p14:tracePt t="22312" x="6562725" y="4251325"/>
          <p14:tracePt t="22328" x="6545263" y="4251325"/>
          <p14:tracePt t="22344" x="6537325" y="4251325"/>
          <p14:tracePt t="22352" x="6518275" y="4251325"/>
          <p14:tracePt t="22361" x="6510338" y="4251325"/>
          <p14:tracePt t="22375" x="6473825" y="4251325"/>
          <p14:tracePt t="22392" x="6438900" y="4232275"/>
          <p14:tracePt t="22408" x="6375400" y="4224338"/>
          <p14:tracePt t="22424" x="6303963" y="4205288"/>
          <p14:tracePt t="22440" x="6242050" y="4179888"/>
          <p14:tracePt t="22457" x="6134100" y="4143375"/>
          <p14:tracePt t="22474" x="6045200" y="4125913"/>
          <p14:tracePt t="22478" x="6027738" y="4116388"/>
          <p14:tracePt t="22491" x="6010275" y="4108450"/>
          <p14:tracePt t="22509" x="5973763" y="4089400"/>
          <p14:tracePt t="22524" x="5929313" y="4062413"/>
          <p14:tracePt t="22541" x="5875338" y="4027488"/>
          <p14:tracePt t="22559" x="5732463" y="3946525"/>
          <p14:tracePt t="22576" x="5589588" y="3875088"/>
          <p14:tracePt t="22592" x="5446713" y="3803650"/>
          <p14:tracePt t="22608" x="5322888" y="3714750"/>
          <p14:tracePt t="22625" x="5224463" y="3652838"/>
          <p14:tracePt t="22641" x="5153025" y="3598863"/>
          <p14:tracePt t="22658" x="5072063" y="3536950"/>
          <p14:tracePt t="22675" x="4983163" y="3455988"/>
          <p14:tracePt t="22691" x="4867275" y="3348038"/>
          <p14:tracePt t="22708" x="4724400" y="3232150"/>
          <p14:tracePt t="22725" x="4554538" y="3108325"/>
          <p14:tracePt t="22743" x="4295775" y="2884488"/>
          <p14:tracePt t="22760" x="4143375" y="2724150"/>
          <p14:tracePt t="22776" x="4000500" y="2581275"/>
          <p14:tracePt t="22792" x="3902075" y="2465388"/>
          <p14:tracePt t="22809" x="3884613" y="2438400"/>
          <p14:tracePt t="22825" x="3875088" y="2428875"/>
          <p14:tracePt t="22872" x="3875088" y="2419350"/>
          <p14:tracePt t="22984" x="3875088" y="2411413"/>
          <p14:tracePt t="23048" x="3875088" y="2401888"/>
          <p14:tracePt t="23056" x="3875088" y="2393950"/>
          <p14:tracePt t="23888" x="3875088" y="2384425"/>
          <p14:tracePt t="23895" x="3875088" y="2374900"/>
          <p14:tracePt t="23970" x="3875088" y="2366963"/>
          <p14:tracePt t="23988" x="3875088" y="2357438"/>
          <p14:tracePt t="23994" x="3875088" y="2339975"/>
          <p14:tracePt t="24012" x="3840163" y="2322513"/>
          <p14:tracePt t="24028" x="3751263" y="2276475"/>
          <p14:tracePt t="24046" x="3490913" y="2160588"/>
          <p14:tracePt t="24063" x="3303588" y="2089150"/>
          <p14:tracePt t="24079" x="3286125" y="2071688"/>
          <p14:tracePt t="24216" x="3295650" y="2081213"/>
          <p14:tracePt t="24224" x="3313113" y="2089150"/>
          <p14:tracePt t="24234" x="3330575" y="2108200"/>
          <p14:tracePt t="24248" x="3394075" y="2152650"/>
          <p14:tracePt t="24264" x="3482975" y="2197100"/>
          <p14:tracePt t="24283" x="3536950" y="2232025"/>
          <p14:tracePt t="24298" x="3598863" y="2259013"/>
          <p14:tracePt t="24314" x="3616325" y="2268538"/>
          <p14:tracePt t="25436" x="3616325" y="2276475"/>
          <p14:tracePt t="25444" x="3589338" y="2303463"/>
          <p14:tracePt t="25454" x="3554413" y="2312988"/>
          <p14:tracePt t="25469" x="3500438" y="2322513"/>
          <p14:tracePt t="25486" x="3455988" y="2339975"/>
          <p14:tracePt t="25503" x="3438525" y="2339975"/>
          <p14:tracePt t="25860" x="3411538" y="2347913"/>
          <p14:tracePt t="25868" x="3402013" y="2347913"/>
          <p14:tracePt t="25876" x="3367088" y="2357438"/>
          <p14:tracePt t="25888" x="3340100" y="2366963"/>
          <p14:tracePt t="25905" x="3205163" y="2384425"/>
          <p14:tracePt t="25921" x="3098800" y="2393950"/>
          <p14:tracePt t="25939" x="2884488" y="2393950"/>
          <p14:tracePt t="25956" x="2741613" y="2393950"/>
          <p14:tracePt t="25971" x="2660650" y="2384425"/>
          <p14:tracePt t="25988" x="2625725" y="2374900"/>
          <p14:tracePt t="26006" x="2625725" y="2366963"/>
          <p14:tracePt t="26011" x="2625725" y="2357438"/>
          <p14:tracePt t="26022" x="2625725" y="2347913"/>
          <p14:tracePt t="26052" x="2625725" y="2339975"/>
          <p14:tracePt t="26076" x="2625725" y="2330450"/>
          <p14:tracePt t="26100" x="2625725" y="2322513"/>
          <p14:tracePt t="26108" x="2625725" y="2312988"/>
          <p14:tracePt t="26164" x="2625725" y="2303463"/>
          <p14:tracePt t="26172" x="2625725" y="2295525"/>
          <p14:tracePt t="26212" x="2616200" y="2295525"/>
          <p14:tracePt t="26244" x="2616200" y="2286000"/>
          <p14:tracePt t="26260" x="2616200" y="2276475"/>
          <p14:tracePt t="26300" x="2616200" y="2268538"/>
          <p14:tracePt t="26324" x="2616200" y="2259013"/>
          <p14:tracePt t="26340" x="2616200" y="2251075"/>
          <p14:tracePt t="26348" x="2616200" y="2241550"/>
          <p14:tracePt t="26358" x="2616200" y="2232025"/>
          <p14:tracePt t="26375" x="2616200" y="2214563"/>
          <p14:tracePt t="26390" x="2633663" y="2197100"/>
          <p14:tracePt t="26407" x="2633663" y="2179638"/>
          <p14:tracePt t="26423" x="2643188" y="2179638"/>
          <p14:tracePt t="27199" x="2643188" y="2170113"/>
          <p14:tracePt t="27216" x="2652713" y="2170113"/>
          <p14:tracePt t="27225" x="2652713" y="2179638"/>
          <p14:tracePt t="27232" x="2660650" y="2187575"/>
          <p14:tracePt t="27243" x="2670175" y="2205038"/>
          <p14:tracePt t="27260" x="2687638" y="2214563"/>
          <p14:tracePt t="27276" x="2697163" y="2232025"/>
          <p14:tracePt t="27293" x="2705100" y="2251075"/>
          <p14:tracePt t="27311" x="2786063" y="2322513"/>
          <p14:tracePt t="27328" x="2847975" y="2347913"/>
          <p14:tracePt t="27343" x="2928938" y="2374900"/>
          <p14:tracePt t="27360" x="2973388" y="2411413"/>
          <p14:tracePt t="27377" x="3009900" y="2455863"/>
          <p14:tracePt t="27393" x="3017838" y="2465388"/>
          <p14:tracePt t="27410" x="3036888" y="2465388"/>
          <p14:tracePt t="27443" x="3044825" y="2465388"/>
          <p14:tracePt t="27463" x="3098800" y="2465388"/>
          <p14:tracePt t="27479" x="3179763" y="2465388"/>
          <p14:tracePt t="27495" x="3259138" y="2465388"/>
          <p14:tracePt t="27512" x="3322638" y="2455863"/>
          <p14:tracePt t="27528" x="3446463" y="2411413"/>
          <p14:tracePt t="27544" x="3598863" y="2357438"/>
          <p14:tracePt t="27561" x="3732213" y="2295525"/>
          <p14:tracePt t="27578" x="3813175" y="2251075"/>
          <p14:tracePt t="27594" x="3875088" y="2214563"/>
          <p14:tracePt t="27611" x="3902075" y="2187575"/>
          <p14:tracePt t="27628" x="3919538" y="2170113"/>
          <p14:tracePt t="27644" x="3946525" y="2143125"/>
          <p14:tracePt t="27663" x="3990975" y="2108200"/>
          <p14:tracePt t="27680" x="4017963" y="2081213"/>
          <p14:tracePt t="27696" x="4017963" y="2062163"/>
          <p14:tracePt t="28008" x="4027488" y="2081213"/>
          <p14:tracePt t="28016" x="4027488" y="2089150"/>
          <p14:tracePt t="28031" x="4037013" y="2108200"/>
          <p14:tracePt t="28036" x="4062413" y="2143125"/>
          <p14:tracePt t="28047" x="4116388" y="2205038"/>
          <p14:tracePt t="28064" x="4187825" y="2259013"/>
          <p14:tracePt t="28080" x="4251325" y="2295525"/>
          <p14:tracePt t="28097" x="4313238" y="2303463"/>
          <p14:tracePt t="28113" x="4357688" y="2322513"/>
          <p14:tracePt t="28130" x="4394200" y="2322513"/>
          <p14:tracePt t="28147" x="4429125" y="2322513"/>
          <p14:tracePt t="28164" x="4465638" y="2322513"/>
          <p14:tracePt t="28180" x="4500563" y="2322513"/>
          <p14:tracePt t="28199" x="4581525" y="2322513"/>
          <p14:tracePt t="28215" x="4643438" y="2322513"/>
          <p14:tracePt t="28232" x="4741863" y="2312988"/>
          <p14:tracePt t="28248" x="4840288" y="2295525"/>
          <p14:tracePt t="28264" x="4919663" y="2276475"/>
          <p14:tracePt t="28280" x="4973638" y="2268538"/>
          <p14:tracePt t="28298" x="5018088" y="2251075"/>
          <p14:tracePt t="28314" x="5027613" y="2251075"/>
          <p14:tracePt t="28330" x="5037138" y="2251075"/>
          <p14:tracePt t="28872" x="5045075" y="2241550"/>
          <p14:tracePt t="28880" x="5054600" y="2241550"/>
          <p14:tracePt t="28896" x="5045075" y="2251075"/>
          <p14:tracePt t="28904" x="5010150" y="2276475"/>
          <p14:tracePt t="28916" x="4983163" y="2276475"/>
          <p14:tracePt t="28933" x="4875213" y="2322513"/>
          <p14:tracePt t="28951" x="4652963" y="2401888"/>
          <p14:tracePt t="28968" x="4483100" y="2446338"/>
          <p14:tracePt t="28983" x="4286250" y="2465388"/>
          <p14:tracePt t="29000" x="4116388" y="2473325"/>
          <p14:tracePt t="29017" x="3929063" y="2473325"/>
          <p14:tracePt t="29033" x="3679825" y="2473325"/>
          <p14:tracePt t="29050" x="3446463" y="2465388"/>
          <p14:tracePt t="29055" x="3340100" y="2455863"/>
          <p14:tracePt t="29067" x="3241675" y="2438400"/>
          <p14:tracePt t="29084" x="3089275" y="2401888"/>
          <p14:tracePt t="29100" x="3027363" y="2374900"/>
          <p14:tracePt t="29117" x="3027363" y="2366963"/>
          <p14:tracePt t="29135" x="3009900" y="2339975"/>
          <p14:tracePt t="29152" x="2973388" y="2303463"/>
          <p14:tracePt t="29168" x="2946400" y="2276475"/>
          <p14:tracePt t="29184" x="2894013" y="2259013"/>
          <p14:tracePt t="29201" x="2840038" y="2241550"/>
          <p14:tracePt t="29217" x="2795588" y="2224088"/>
          <p14:tracePt t="29235" x="2751138" y="2197100"/>
          <p14:tracePt t="29251" x="2751138" y="2179638"/>
          <p14:tracePt t="29268" x="2751138" y="2170113"/>
          <p14:tracePt t="29304" x="2751138" y="2160588"/>
          <p14:tracePt t="29416" x="2751138" y="2152650"/>
          <p14:tracePt t="29560" x="2759075" y="2152650"/>
          <p14:tracePt t="29568" x="2768600" y="2170113"/>
          <p14:tracePt t="29576" x="2786063" y="2187575"/>
          <p14:tracePt t="29587" x="2795588" y="2205038"/>
          <p14:tracePt t="29602" x="2830513" y="2232025"/>
          <p14:tracePt t="29619" x="2884488" y="2259013"/>
          <p14:tracePt t="29636" x="2938463" y="2268538"/>
          <p14:tracePt t="29652" x="3009900" y="2303463"/>
          <p14:tracePt t="29669" x="3081338" y="2347913"/>
          <p14:tracePt t="29671" x="3108325" y="2374900"/>
          <p14:tracePt t="29687" x="3152775" y="2401888"/>
          <p14:tracePt t="29704" x="3241675" y="2446338"/>
          <p14:tracePt t="29719" x="3367088" y="2527300"/>
          <p14:tracePt t="29737" x="3500438" y="2598738"/>
          <p14:tracePt t="29753" x="3608388" y="2670175"/>
          <p14:tracePt t="29770" x="3714750" y="2741613"/>
          <p14:tracePt t="29786" x="3822700" y="2813050"/>
          <p14:tracePt t="29803" x="3929063" y="2867025"/>
          <p14:tracePt t="29820" x="4044950" y="2901950"/>
          <p14:tracePt t="29837" x="4143375" y="2919413"/>
          <p14:tracePt t="29855" x="4251325" y="2919413"/>
          <p14:tracePt t="29872" x="4313238" y="2919413"/>
          <p14:tracePt t="29888" x="4357688" y="2894013"/>
          <p14:tracePt t="29903" x="4446588" y="2813050"/>
          <p14:tracePt t="29920" x="4518025" y="2751138"/>
          <p14:tracePt t="29937" x="4679950" y="2581275"/>
          <p14:tracePt t="29955" x="4830763" y="2357438"/>
          <p14:tracePt t="29972" x="4857750" y="2251075"/>
          <p14:tracePt t="29987" x="4867275" y="2205038"/>
          <p14:tracePt t="30004" x="4867275" y="2197100"/>
          <p14:tracePt t="30022" x="4867275" y="2187575"/>
          <p14:tracePt t="30516" x="4867275" y="2179638"/>
          <p14:tracePt t="30532" x="4884738" y="2187575"/>
          <p14:tracePt t="30549" x="4902200" y="2197100"/>
          <p14:tracePt t="30628" x="4911725" y="2205038"/>
          <p14:tracePt t="30644" x="4919663" y="2205038"/>
          <p14:tracePt t="30652" x="4919663" y="2214563"/>
          <p14:tracePt t="30660" x="4919663" y="2224088"/>
          <p14:tracePt t="30675" x="4919663" y="2232025"/>
          <p14:tracePt t="30692" x="4938713" y="2241550"/>
          <p14:tracePt t="30756" x="4938713" y="2251075"/>
          <p14:tracePt t="30780" x="4938713" y="2259013"/>
          <p14:tracePt t="30788" x="4938713" y="2268538"/>
          <p14:tracePt t="30796" x="4938713" y="2276475"/>
          <p14:tracePt t="30812" x="4938713" y="2286000"/>
          <p14:tracePt t="30824" x="4938713" y="2295525"/>
          <p14:tracePt t="30852" x="4938713" y="2303463"/>
          <p14:tracePt t="30860" x="4938713" y="2312988"/>
          <p14:tracePt t="30876" x="4919663" y="2322513"/>
          <p14:tracePt t="30907" x="4919663" y="2330450"/>
          <p14:tracePt t="30923" x="4902200" y="2357438"/>
          <p14:tracePt t="30940" x="4894263" y="2366963"/>
          <p14:tracePt t="30956" x="4884738" y="2393950"/>
          <p14:tracePt t="30973" x="4857750" y="2419350"/>
          <p14:tracePt t="30990" x="4840288" y="2428875"/>
          <p14:tracePt t="31007" x="4813300" y="2455863"/>
          <p14:tracePt t="31023" x="4786313" y="2473325"/>
          <p14:tracePt t="31040" x="4751388" y="2490788"/>
          <p14:tracePt t="31057" x="4679950" y="2517775"/>
          <p14:tracePt t="31061" x="4652963" y="2527300"/>
          <p14:tracePt t="31075" x="4616450" y="2527300"/>
          <p14:tracePt t="31091" x="4554538" y="2527300"/>
          <p14:tracePt t="31107" x="4483100" y="2527300"/>
          <p14:tracePt t="31124" x="4384675" y="2527300"/>
          <p14:tracePt t="31140" x="4286250" y="2527300"/>
          <p14:tracePt t="31157" x="4197350" y="2509838"/>
          <p14:tracePt t="31174" x="4116388" y="2500313"/>
          <p14:tracePt t="31191" x="4044950" y="2473325"/>
          <p14:tracePt t="31207" x="3938588" y="2419350"/>
          <p14:tracePt t="31224" x="3830638" y="2366963"/>
          <p14:tracePt t="31241" x="3697288" y="2295525"/>
          <p14:tracePt t="31259" x="3482975" y="2179638"/>
          <p14:tracePt t="31275" x="3367088" y="2116138"/>
          <p14:tracePt t="31291" x="3303588" y="2081213"/>
          <p14:tracePt t="31308" x="3268663" y="2062163"/>
          <p14:tracePt t="31524" x="3259138" y="2062163"/>
          <p14:tracePt t="31540" x="3259138" y="2071688"/>
          <p14:tracePt t="31548" x="3259138" y="2098675"/>
          <p14:tracePt t="31560" x="3276600" y="2125663"/>
          <p14:tracePt t="31577" x="3295650" y="2143125"/>
          <p14:tracePt t="31595" x="3340100" y="2197100"/>
          <p14:tracePt t="31612" x="3384550" y="2251075"/>
          <p14:tracePt t="31628" x="3429000" y="2295525"/>
          <p14:tracePt t="31644" x="3490913" y="2357438"/>
          <p14:tracePt t="31661" x="3536950" y="2393950"/>
          <p14:tracePt t="31678" x="3589338" y="2411413"/>
          <p14:tracePt t="31694" x="3660775" y="2446338"/>
          <p14:tracePt t="31711" x="3741738" y="2473325"/>
          <p14:tracePt t="31728" x="3813175" y="2500313"/>
          <p14:tracePt t="31744" x="3875088" y="2517775"/>
          <p14:tracePt t="31761" x="3946525" y="2527300"/>
          <p14:tracePt t="31779" x="4044950" y="2544763"/>
          <p14:tracePt t="31796" x="4098925" y="2544763"/>
          <p14:tracePt t="31812" x="4152900" y="2544763"/>
          <p14:tracePt t="31828" x="4205288" y="2544763"/>
          <p14:tracePt t="31844" x="4251325" y="2536825"/>
          <p14:tracePt t="31862" x="4303713" y="2509838"/>
          <p14:tracePt t="31878" x="4357688" y="2473325"/>
          <p14:tracePt t="31895" x="4411663" y="2455863"/>
          <p14:tracePt t="31912" x="4473575" y="2428875"/>
          <p14:tracePt t="31928" x="4537075" y="2393950"/>
          <p14:tracePt t="31945" x="4572000" y="2366963"/>
          <p14:tracePt t="31964" x="4616450" y="2339975"/>
          <p14:tracePt t="31980" x="4643438" y="2322513"/>
          <p14:tracePt t="31995" x="4660900" y="2312988"/>
          <p14:tracePt t="32013" x="4679950" y="2295525"/>
          <p14:tracePt t="32029" x="4697413" y="2276475"/>
          <p14:tracePt t="32045" x="4732338" y="2251075"/>
          <p14:tracePt t="32051" x="4741863" y="2241550"/>
          <p14:tracePt t="32063" x="4759325" y="2232025"/>
          <p14:tracePt t="32079" x="4759325" y="2224088"/>
          <p14:tracePt t="32096" x="4776788" y="2214563"/>
          <p14:tracePt t="32113" x="4776788" y="2205038"/>
          <p14:tracePt t="32133" x="4786313" y="2197100"/>
          <p14:tracePt t="32146" x="4786313" y="2187575"/>
          <p14:tracePt t="32292" x="4795838" y="2187575"/>
          <p14:tracePt t="32300" x="4803775" y="2197100"/>
          <p14:tracePt t="32315" x="4803775" y="2214563"/>
          <p14:tracePt t="32332" x="4822825" y="2259013"/>
          <p14:tracePt t="32348" x="4822825" y="2312988"/>
          <p14:tracePt t="32364" x="4822825" y="2357438"/>
          <p14:tracePt t="32380" x="4822825" y="2384425"/>
          <p14:tracePt t="32397" x="4822825" y="2419350"/>
          <p14:tracePt t="32414" x="4803775" y="2455863"/>
          <p14:tracePt t="32430" x="4768850" y="2500313"/>
          <p14:tracePt t="32447" x="4724400" y="2544763"/>
          <p14:tracePt t="32464" x="4652963" y="2571750"/>
          <p14:tracePt t="32481" x="4554538" y="2598738"/>
          <p14:tracePt t="32499" x="4446588" y="2608263"/>
          <p14:tracePt t="32516" x="4375150" y="2608263"/>
          <p14:tracePt t="32532" x="4303713" y="2608263"/>
          <p14:tracePt t="32548" x="4232275" y="2608263"/>
          <p14:tracePt t="32565" x="4170363" y="2608263"/>
          <p14:tracePt t="32581" x="4116388" y="2608263"/>
          <p14:tracePt t="32598" x="4054475" y="2608263"/>
          <p14:tracePt t="32615" x="3965575" y="2598738"/>
          <p14:tracePt t="32631" x="3884613" y="2571750"/>
          <p14:tracePt t="32648" x="3830638" y="2544763"/>
          <p14:tracePt t="32667" x="3795713" y="2527300"/>
          <p14:tracePt t="32682" x="3776663" y="2509838"/>
          <p14:tracePt t="32700" x="3759200" y="2500313"/>
          <p14:tracePt t="32716" x="3732213" y="2465388"/>
          <p14:tracePt t="32731" x="3714750" y="2446338"/>
          <p14:tracePt t="32748" x="3705225" y="2428875"/>
          <p14:tracePt t="32765" x="3697288" y="2411413"/>
          <p14:tracePt t="32782" x="3679825" y="2401888"/>
          <p14:tracePt t="32798" x="3670300" y="2393950"/>
          <p14:tracePt t="32816" x="3670300" y="2384425"/>
          <p14:tracePt t="32832" x="3670300" y="2366963"/>
          <p14:tracePt t="32849" x="3670300" y="2357438"/>
          <p14:tracePt t="32884" x="3660775" y="2357438"/>
          <p14:tracePt t="32892" x="3660775" y="2347913"/>
          <p14:tracePt t="32902" x="3652838" y="2347913"/>
          <p14:tracePt t="32917" x="3643313" y="2339975"/>
          <p14:tracePt t="32933" x="3616325" y="2322513"/>
          <p14:tracePt t="32949" x="3598863" y="2312988"/>
          <p14:tracePt t="33584" x="3589338" y="2312988"/>
          <p14:tracePt t="33601" x="3571875" y="2312988"/>
          <p14:tracePt t="33608" x="3562350" y="2312988"/>
          <p14:tracePt t="33619" x="3544888" y="2312988"/>
          <p14:tracePt t="33635" x="3517900" y="2312988"/>
          <p14:tracePt t="33652" x="3490913" y="2312988"/>
          <p14:tracePt t="33668" x="3465513" y="2312988"/>
          <p14:tracePt t="33685" x="3455988" y="2312988"/>
          <p14:tracePt t="33760" x="3446463" y="2312988"/>
          <p14:tracePt t="33768" x="3419475" y="2312988"/>
          <p14:tracePt t="33784" x="3402013" y="2312988"/>
          <p14:tracePt t="33791" x="3394075" y="2312988"/>
          <p14:tracePt t="33803" x="3375025" y="2303463"/>
          <p14:tracePt t="33819" x="3340100" y="2295525"/>
          <p14:tracePt t="33836" x="3322638" y="2295525"/>
          <p14:tracePt t="33855" x="3295650" y="2286000"/>
          <p14:tracePt t="33887" x="3259138" y="2259013"/>
          <p14:tracePt t="33904" x="3251200" y="2259013"/>
          <p14:tracePt t="33984" x="3241675" y="2251075"/>
          <p14:tracePt t="35288" x="3241675" y="2259013"/>
          <p14:tracePt t="35296" x="3241675" y="2268538"/>
          <p14:tracePt t="35309" x="3259138" y="2295525"/>
          <p14:tracePt t="35326" x="3313113" y="2347913"/>
          <p14:tracePt t="35344" x="3367088" y="2419350"/>
          <p14:tracePt t="35360" x="3429000" y="2482850"/>
          <p14:tracePt t="35376" x="3490913" y="2527300"/>
          <p14:tracePt t="35392" x="3554413" y="2571750"/>
          <p14:tracePt t="35409" x="3616325" y="2598738"/>
          <p14:tracePt t="35426" x="3687763" y="2633663"/>
          <p14:tracePt t="35444" x="3751263" y="2660650"/>
          <p14:tracePt t="35460" x="3840163" y="2697163"/>
          <p14:tracePt t="35477" x="3965575" y="2732088"/>
          <p14:tracePt t="35493" x="4116388" y="2751138"/>
          <p14:tracePt t="35509" x="4286250" y="2776538"/>
          <p14:tracePt t="35526" x="4456113" y="2795588"/>
          <p14:tracePt t="35543" x="4598988" y="2795588"/>
          <p14:tracePt t="35559" x="4714875" y="2795588"/>
          <p14:tracePt t="35577" x="4786313" y="2795588"/>
          <p14:tracePt t="35593" x="4848225" y="2795588"/>
          <p14:tracePt t="35611" x="4929188" y="2786063"/>
          <p14:tracePt t="35628" x="4983163" y="2759075"/>
          <p14:tracePt t="35643" x="5018088" y="2741613"/>
          <p14:tracePt t="35660" x="5062538" y="2724150"/>
          <p14:tracePt t="35678" x="5089525" y="2687638"/>
          <p14:tracePt t="35693" x="5133975" y="2625725"/>
          <p14:tracePt t="35710" x="5160963" y="2589213"/>
          <p14:tracePt t="35728" x="5187950" y="2554288"/>
          <p14:tracePt t="35743" x="5205413" y="2509838"/>
          <p14:tracePt t="35760" x="5214938" y="2482850"/>
          <p14:tracePt t="35779" x="5214938" y="2438400"/>
          <p14:tracePt t="35795" x="5214938" y="2401888"/>
          <p14:tracePt t="35812" x="5214938" y="2374900"/>
          <p14:tracePt t="35828" x="5214938" y="2357438"/>
          <p14:tracePt t="35844" x="5214938" y="2330450"/>
          <p14:tracePt t="35861" x="5214938" y="2312988"/>
          <p14:tracePt t="35879" x="5214938" y="2303463"/>
          <p14:tracePt t="35911" x="5214938" y="2295525"/>
          <p14:tracePt t="35928" x="5214938" y="2286000"/>
          <p14:tracePt t="35945" x="5214938" y="2276475"/>
          <p14:tracePt t="35964" x="5214938" y="2268538"/>
          <p14:tracePt t="35981" x="5214938" y="2251075"/>
          <p14:tracePt t="36012" x="5214938" y="2241550"/>
          <p14:tracePt t="36045" x="5214938" y="2232025"/>
          <p14:tracePt t="36110" x="5214938" y="2224088"/>
          <p14:tracePt t="36444" x="5214938" y="2205038"/>
          <p14:tracePt t="36452" x="5214938" y="2197100"/>
          <p14:tracePt t="37572" x="5205413" y="2197100"/>
          <p14:tracePt t="37580" x="5197475" y="2197100"/>
          <p14:tracePt t="37588" x="5187950" y="2205038"/>
          <p14:tracePt t="37601" x="5187950" y="2214563"/>
          <p14:tracePt t="37619" x="5170488" y="2286000"/>
          <p14:tracePt t="37636" x="5126038" y="2357438"/>
          <p14:tracePt t="37652" x="5062538" y="2428875"/>
          <p14:tracePt t="37669" x="5000625" y="2482850"/>
          <p14:tracePt t="37685" x="4938713" y="2509838"/>
          <p14:tracePt t="37701" x="4875213" y="2527300"/>
          <p14:tracePt t="37719" x="4768850" y="2554288"/>
          <p14:tracePt t="37735" x="4625975" y="2571750"/>
          <p14:tracePt t="37752" x="4456113" y="2589213"/>
          <p14:tracePt t="37768" x="4357688" y="2589213"/>
          <p14:tracePt t="37785" x="4214813" y="2589213"/>
          <p14:tracePt t="37804" x="4044950" y="2589213"/>
          <p14:tracePt t="37820" x="3965575" y="2589213"/>
          <p14:tracePt t="37835" x="3911600" y="2562225"/>
          <p14:tracePt t="37852" x="3848100" y="2536825"/>
          <p14:tracePt t="37869" x="3795713" y="2509838"/>
          <p14:tracePt t="37885" x="3732213" y="2473325"/>
          <p14:tracePt t="37902" x="3660775" y="2446338"/>
          <p14:tracePt t="37919" x="3571875" y="2411413"/>
          <p14:tracePt t="37935" x="3482975" y="2374900"/>
          <p14:tracePt t="37952" x="3375025" y="2347913"/>
          <p14:tracePt t="37970" x="3276600" y="2330450"/>
          <p14:tracePt t="37971" x="3241675" y="2322513"/>
          <p14:tracePt t="37987" x="3170238" y="2295525"/>
          <p14:tracePt t="38004" x="3152775" y="2286000"/>
          <p14:tracePt t="38019" x="3143250" y="2286000"/>
          <p14:tracePt t="38057" x="3125788" y="2276475"/>
          <p14:tracePt t="38073" x="3125788" y="2268538"/>
          <p14:tracePt t="38090" x="3125788" y="2259013"/>
          <p14:tracePt t="38104" x="3108325" y="2232025"/>
          <p14:tracePt t="38120" x="3108325" y="2224088"/>
          <p14:tracePt t="38138" x="3098800" y="2214563"/>
          <p14:tracePt t="38344" x="3098800" y="2224088"/>
          <p14:tracePt t="38352" x="3108325" y="2224088"/>
          <p14:tracePt t="38359" x="3116263" y="2251075"/>
          <p14:tracePt t="38371" x="3133725" y="2276475"/>
          <p14:tracePt t="38387" x="3179763" y="2357438"/>
          <p14:tracePt t="38404" x="3251200" y="2419350"/>
          <p14:tracePt t="38421" x="3286125" y="2473325"/>
          <p14:tracePt t="38439" x="3384550" y="2554288"/>
          <p14:tracePt t="38455" x="3465513" y="2625725"/>
          <p14:tracePt t="38472" x="3517900" y="2660650"/>
          <p14:tracePt t="38488" x="3616325" y="2714625"/>
          <p14:tracePt t="38505" x="3751263" y="2751138"/>
          <p14:tracePt t="38521" x="3902075" y="2786063"/>
          <p14:tracePt t="38538" x="4044950" y="2813050"/>
          <p14:tracePt t="38555" x="4160838" y="2830513"/>
          <p14:tracePt t="38571" x="4205288" y="2840038"/>
          <p14:tracePt t="38588" x="4214813" y="2840038"/>
          <p14:tracePt t="38616" x="4224338" y="2840038"/>
          <p14:tracePt t="38625" x="4232275" y="2840038"/>
          <p14:tracePt t="38640" x="4268788" y="2830513"/>
          <p14:tracePt t="38655" x="4322763" y="2803525"/>
          <p14:tracePt t="38672" x="4394200" y="2759075"/>
          <p14:tracePt t="38690" x="4500563" y="2697163"/>
          <p14:tracePt t="38705" x="4608513" y="2643188"/>
          <p14:tracePt t="38722" x="4697413" y="2589213"/>
          <p14:tracePt t="38739" x="4776788" y="2562225"/>
          <p14:tracePt t="38755" x="4867275" y="2509838"/>
          <p14:tracePt t="38772" x="4929188" y="2465388"/>
          <p14:tracePt t="38791" x="5000625" y="2411413"/>
          <p14:tracePt t="38807" x="5018088" y="2384425"/>
          <p14:tracePt t="38824" x="5037138" y="2366963"/>
          <p14:tracePt t="38839" x="5054600" y="2339975"/>
          <p14:tracePt t="38856" x="5062538" y="2330450"/>
          <p14:tracePt t="38872" x="5072063" y="2322513"/>
          <p14:tracePt t="38890" x="5081588" y="2312988"/>
          <p14:tracePt t="38906" x="5089525" y="2303463"/>
          <p14:tracePt t="38923" x="5099050" y="2295525"/>
          <p14:tracePt t="38940" x="5108575" y="2286000"/>
          <p14:tracePt t="38956" x="5116513" y="2286000"/>
          <p14:tracePt t="38973" x="5126038" y="2268538"/>
          <p14:tracePt t="39007" x="5126038" y="2259013"/>
          <p14:tracePt t="39032" x="5126038" y="2251075"/>
          <p14:tracePt t="39048" x="5126038" y="2241550"/>
          <p14:tracePt t="39073" x="5126038" y="2232025"/>
          <p14:tracePt t="40827" x="5126038" y="2241550"/>
          <p14:tracePt t="40836" x="5126038" y="2259013"/>
          <p14:tracePt t="40847" x="5126038" y="2286000"/>
          <p14:tracePt t="40864" x="5126038" y="2330450"/>
          <p14:tracePt t="40880" x="5126038" y="2384425"/>
          <p14:tracePt t="40899" x="5126038" y="2465388"/>
          <p14:tracePt t="40916" x="5126038" y="2544763"/>
          <p14:tracePt t="40932" x="5108575" y="2660650"/>
          <p14:tracePt t="40948" x="5062538" y="2768600"/>
          <p14:tracePt t="40964" x="5010150" y="2847975"/>
          <p14:tracePt t="40981" x="4965700" y="2901950"/>
          <p14:tracePt t="40998" x="4938713" y="2919413"/>
          <p14:tracePt t="41014" x="4919663" y="2946400"/>
          <p14:tracePt t="41031" x="4884738" y="2965450"/>
          <p14:tracePt t="41048" x="4848225" y="3000375"/>
          <p14:tracePt t="41065" x="4803775" y="3027363"/>
          <p14:tracePt t="41082" x="4751388" y="3054350"/>
          <p14:tracePt t="41083" x="4714875" y="3062288"/>
          <p14:tracePt t="41100" x="4625975" y="3098800"/>
          <p14:tracePt t="41116" x="4510088" y="3143250"/>
          <p14:tracePt t="41133" x="4394200" y="3179763"/>
          <p14:tracePt t="41149" x="4295775" y="3214688"/>
          <p14:tracePt t="41165" x="4179888" y="3241675"/>
          <p14:tracePt t="41182" x="4027488" y="3286125"/>
          <p14:tracePt t="41199" x="3884613" y="3313113"/>
          <p14:tracePt t="41215" x="3714750" y="3340100"/>
          <p14:tracePt t="41233" x="3581400" y="3367088"/>
          <p14:tracePt t="41249" x="3446463" y="3411538"/>
          <p14:tracePt t="41267" x="3286125" y="3446463"/>
          <p14:tracePt t="41283" x="3187700" y="3473450"/>
          <p14:tracePt t="41300" x="3116263" y="3482975"/>
          <p14:tracePt t="41316" x="3054350" y="3490913"/>
          <p14:tracePt t="41333" x="3000375" y="3490913"/>
          <p14:tracePt t="41349" x="2928938" y="3490913"/>
          <p14:tracePt t="41366" x="2840038" y="3490913"/>
          <p14:tracePt t="41382" x="2732088" y="3490913"/>
          <p14:tracePt t="41399" x="2571750" y="3490913"/>
          <p14:tracePt t="41417" x="2419350" y="3482975"/>
          <p14:tracePt t="41433" x="2268538" y="3482975"/>
          <p14:tracePt t="41451" x="2054225" y="3482975"/>
          <p14:tracePt t="41468" x="1919288" y="3482975"/>
          <p14:tracePt t="41483" x="1812925" y="3482975"/>
          <p14:tracePt t="41500" x="1714500" y="3482975"/>
          <p14:tracePt t="41517" x="1652588" y="3482975"/>
          <p14:tracePt t="41534" x="1643063" y="3482975"/>
          <p14:tracePt t="41550" x="1633538" y="3482975"/>
          <p14:tracePt t="41584" x="1616075" y="3482975"/>
          <p14:tracePt t="41617" x="1616075" y="3490913"/>
          <p14:tracePt t="41635" x="1598613" y="3509963"/>
          <p14:tracePt t="41652" x="1589088" y="3517900"/>
          <p14:tracePt t="41668" x="1562100" y="3517900"/>
          <p14:tracePt t="41684" x="1554163" y="3517900"/>
          <p14:tracePt t="41876" x="1554163" y="3527425"/>
          <p14:tracePt t="41908" x="1562100" y="3527425"/>
          <p14:tracePt t="41916" x="1571625" y="3527425"/>
          <p14:tracePt t="41932" x="1581150" y="3527425"/>
          <p14:tracePt t="42116" x="1589088" y="3527425"/>
          <p14:tracePt t="42140" x="1608138" y="3527425"/>
          <p14:tracePt t="42148" x="1625600" y="3527425"/>
          <p14:tracePt t="42156" x="1660525" y="3527425"/>
          <p14:tracePt t="42171" x="1731963" y="3527425"/>
          <p14:tracePt t="42187" x="1785938" y="3527425"/>
          <p14:tracePt t="42204" x="1839913" y="3527425"/>
          <p14:tracePt t="42236" x="1847850" y="3527425"/>
          <p14:tracePt t="42436" x="1866900" y="3527425"/>
          <p14:tracePt t="42443" x="1884363" y="3527425"/>
          <p14:tracePt t="42454" x="1919288" y="3517900"/>
          <p14:tracePt t="42470" x="1990725" y="3490913"/>
          <p14:tracePt t="42487" x="2133600" y="3411538"/>
          <p14:tracePt t="42504" x="2322513" y="3286125"/>
          <p14:tracePt t="42521" x="2571750" y="3089275"/>
          <p14:tracePt t="42539" x="2955925" y="2741613"/>
          <p14:tracePt t="42555" x="3071813" y="2571750"/>
          <p14:tracePt t="42571" x="3116263" y="2428875"/>
          <p14:tracePt t="42587" x="3125788" y="2339975"/>
          <p14:tracePt t="42604" x="3089275" y="2295525"/>
          <p14:tracePt t="42621" x="3054350" y="2259013"/>
          <p14:tracePt t="42637" x="3036888" y="2251075"/>
          <p14:tracePt t="42655" x="3027363" y="2241550"/>
          <p14:tracePt t="42671" x="3009900" y="2224088"/>
          <p14:tracePt t="42688" x="3009900" y="2214563"/>
          <p14:tracePt t="42705" x="3009900" y="2197100"/>
          <p14:tracePt t="42739" x="3009900" y="2170113"/>
          <p14:tracePt t="42756" x="3009900" y="2160588"/>
          <p14:tracePt t="42771" x="3009900" y="2143125"/>
          <p14:tracePt t="42788" x="3017838" y="2133600"/>
          <p14:tracePt t="42805" x="3027363" y="2116138"/>
          <p14:tracePt t="42839" x="3027363" y="2108200"/>
          <p14:tracePt t="42856" x="3027363" y="2098675"/>
          <p14:tracePt t="43012" x="3027363" y="2108200"/>
          <p14:tracePt t="43028" x="3027363" y="2125663"/>
          <p14:tracePt t="43036" x="3036888" y="2152650"/>
          <p14:tracePt t="43044" x="3036888" y="2170113"/>
          <p14:tracePt t="43057" x="3054350" y="2179638"/>
          <p14:tracePt t="43073" x="3062288" y="2224088"/>
          <p14:tracePt t="43091" x="3071813" y="2251075"/>
          <p14:tracePt t="43108" x="3071813" y="2268538"/>
          <p14:tracePt t="43624" x="3071813" y="2286000"/>
          <p14:tracePt t="43640" x="3071813" y="2312988"/>
          <p14:tracePt t="43648" x="3071813" y="2347913"/>
          <p14:tracePt t="43658" x="3071813" y="2419350"/>
          <p14:tracePt t="43675" x="3071813" y="2598738"/>
          <p14:tracePt t="43692" x="3071813" y="2786063"/>
          <p14:tracePt t="43711" x="3062288" y="3036888"/>
          <p14:tracePt t="43725" x="3044825" y="3108325"/>
          <p14:tracePt t="43744" x="2965450" y="3340100"/>
          <p14:tracePt t="43760" x="2867025" y="3455988"/>
          <p14:tracePt t="43775" x="2759075" y="3536950"/>
          <p14:tracePt t="43792" x="2670175" y="3562350"/>
          <p14:tracePt t="43810" x="2598738" y="3562350"/>
          <p14:tracePt t="43827" x="2562225" y="3562350"/>
          <p14:tracePt t="43843" x="2500313" y="3562350"/>
          <p14:tracePt t="43859" x="2455863" y="3562350"/>
          <p14:tracePt t="43873" x="2393950" y="3562350"/>
          <p14:tracePt t="43890" x="2330450" y="3554413"/>
          <p14:tracePt t="43907" x="2276475" y="3536950"/>
          <p14:tracePt t="43924" x="2214563" y="3517900"/>
          <p14:tracePt t="43942" x="2108200" y="3482975"/>
          <p14:tracePt t="43958" x="2000250" y="3465513"/>
          <p14:tracePt t="43975" x="1839913" y="3446463"/>
          <p14:tracePt t="43992" x="1660525" y="3429000"/>
          <p14:tracePt t="44008" x="1517650" y="3429000"/>
          <p14:tracePt t="44027" x="1455738" y="3429000"/>
          <p14:tracePt t="44088" x="1446213" y="3429000"/>
          <p14:tracePt t="44107" x="1438275" y="3429000"/>
          <p14:tracePt t="44136" x="1438275" y="3438525"/>
          <p14:tracePt t="44191" x="1446213" y="3438525"/>
          <p14:tracePt t="44198" x="1465263" y="3438525"/>
          <p14:tracePt t="44209" x="1473200" y="3438525"/>
          <p14:tracePt t="44225" x="1517650" y="3455988"/>
          <p14:tracePt t="44241" x="1652588" y="3473450"/>
          <p14:tracePt t="44258" x="1866900" y="3490913"/>
          <p14:tracePt t="44275" x="2179638" y="3509963"/>
          <p14:tracePt t="44292" x="2616200" y="3509963"/>
          <p14:tracePt t="44308" x="3044825" y="3527425"/>
          <p14:tracePt t="44326" x="3517900" y="3536950"/>
          <p14:tracePt t="44342" x="3732213" y="3554413"/>
          <p14:tracePt t="44359" x="3840163" y="3554413"/>
          <p14:tracePt t="44375" x="3867150" y="3554413"/>
          <p14:tracePt t="44392" x="3884613" y="3554413"/>
          <p14:tracePt t="44409" x="3894138" y="3554413"/>
          <p14:tracePt t="44426" x="3902075" y="3554413"/>
          <p14:tracePt t="44442" x="3911600" y="3554413"/>
          <p14:tracePt t="44459" x="3956050" y="3554413"/>
          <p14:tracePt t="44476" x="4000500" y="3544888"/>
          <p14:tracePt t="44492" x="4044950" y="3544888"/>
          <p14:tracePt t="44510" x="4089400" y="3527425"/>
          <p14:tracePt t="44526" x="4116388" y="3509963"/>
          <p14:tracePt t="44543" x="4133850" y="3500438"/>
          <p14:tracePt t="44560" x="4143375" y="3490913"/>
          <p14:tracePt t="44614" x="4152900" y="3490913"/>
          <p14:tracePt t="44622" x="4160838" y="3482975"/>
          <p14:tracePt t="44630" x="4170363" y="3482975"/>
          <p14:tracePt t="44643" x="4179888" y="3473450"/>
          <p14:tracePt t="44660" x="4241800" y="3473450"/>
          <p14:tracePt t="44677" x="4303713" y="3473450"/>
          <p14:tracePt t="44694" x="4518025" y="3473450"/>
          <p14:tracePt t="44710" x="4724400" y="3473450"/>
          <p14:tracePt t="44727" x="4911725" y="3473450"/>
          <p14:tracePt t="44744" x="5072063" y="3473450"/>
          <p14:tracePt t="44760" x="5160963" y="3473450"/>
          <p14:tracePt t="44777" x="5187950" y="3473450"/>
          <p14:tracePt t="44950" x="5205413" y="3473450"/>
          <p14:tracePt t="44966" x="5214938" y="3473450"/>
          <p14:tracePt t="44974" x="5224463" y="3465513"/>
          <p14:tracePt t="44982" x="5232400" y="3465513"/>
          <p14:tracePt t="44994" x="5241925" y="3465513"/>
          <p14:tracePt t="45011" x="5295900" y="3465513"/>
          <p14:tracePt t="45028" x="5340350" y="3465513"/>
          <p14:tracePt t="45045" x="5446713" y="3465513"/>
          <p14:tracePt t="45062" x="5626100" y="3482975"/>
          <p14:tracePt t="45078" x="5715000" y="3490913"/>
          <p14:tracePt t="45095" x="5759450" y="3490913"/>
          <p14:tracePt t="45111" x="5768975" y="3490913"/>
          <p14:tracePt t="46316" x="5776913" y="3490913"/>
          <p14:tracePt t="46324" x="5786438" y="3490913"/>
          <p14:tracePt t="46340" x="5795963" y="3500438"/>
          <p14:tracePt t="46397" x="5776913" y="3500438"/>
          <p14:tracePt t="46404" x="5751513" y="3500438"/>
          <p14:tracePt t="46420" x="5697538" y="3500438"/>
          <p14:tracePt t="46436" x="5562600" y="3465513"/>
          <p14:tracePt t="46453" x="5313363" y="3402013"/>
          <p14:tracePt t="46470" x="4956175" y="3303588"/>
          <p14:tracePt t="46486" x="4500563" y="3197225"/>
          <p14:tracePt t="46504" x="4081463" y="3071813"/>
          <p14:tracePt t="46520" x="3795713" y="2965450"/>
          <p14:tracePt t="46537" x="3625850" y="2867025"/>
          <p14:tracePt t="46553" x="3509963" y="2795588"/>
          <p14:tracePt t="46571" x="3490913" y="2759075"/>
          <p14:tracePt t="46587" x="3490913" y="2741613"/>
          <p14:tracePt t="46604" x="3490913" y="2732088"/>
          <p14:tracePt t="46620" x="3490913" y="2724150"/>
          <p14:tracePt t="46638" x="3490913" y="2705100"/>
          <p14:tracePt t="46654" x="3490913" y="2697163"/>
          <p14:tracePt t="46670" x="3490913" y="2687638"/>
          <p14:tracePt t="46692" x="3490913" y="2679700"/>
          <p14:tracePt t="46704" x="3482975" y="2660650"/>
          <p14:tracePt t="46720" x="3465513" y="2643188"/>
          <p14:tracePt t="46739" x="3446463" y="2598738"/>
          <p14:tracePt t="46755" x="3429000" y="2562225"/>
          <p14:tracePt t="46772" x="3402013" y="2527300"/>
          <p14:tracePt t="46788" x="3384550" y="2500313"/>
          <p14:tracePt t="46805" x="3357563" y="2455863"/>
          <p14:tracePt t="46821" x="3330575" y="2401888"/>
          <p14:tracePt t="46838" x="3295650" y="2339975"/>
          <p14:tracePt t="46855" x="3268663" y="2303463"/>
          <p14:tracePt t="46871" x="3259138" y="2295525"/>
          <p14:tracePt t="48044" x="3268663" y="2295525"/>
          <p14:tracePt t="48052" x="3303588" y="2295525"/>
          <p14:tracePt t="48062" x="3348038" y="2295525"/>
          <p14:tracePt t="48077" x="3562350" y="2322513"/>
          <p14:tracePt t="48093" x="3965575" y="2366963"/>
          <p14:tracePt t="48110" x="4465638" y="2393950"/>
          <p14:tracePt t="48127" x="4857750" y="2411413"/>
          <p14:tracePt t="48143" x="5126038" y="2411413"/>
          <p14:tracePt t="48149" x="5205413" y="2411413"/>
          <p14:tracePt t="48160" x="5268913" y="2411413"/>
          <p14:tracePt t="48177" x="5322888" y="2411413"/>
          <p14:tracePt t="48195" x="5357813" y="2411413"/>
          <p14:tracePt t="48212" x="5367338" y="2393950"/>
          <p14:tracePt t="48228" x="5384800" y="2384425"/>
          <p14:tracePt t="48260" x="5384800" y="2366963"/>
          <p14:tracePt t="48277" x="5384800" y="2347913"/>
          <p14:tracePt t="48295" x="5384800" y="2339975"/>
          <p14:tracePt t="48312" x="5384800" y="2330450"/>
          <p14:tracePt t="48347" x="5394325" y="2330450"/>
          <p14:tracePt t="48376" x="5394325" y="2322513"/>
          <p14:tracePt t="48552" x="5394325" y="2312988"/>
          <p14:tracePt t="48560" x="5394325" y="2303463"/>
          <p14:tracePt t="48576" x="5394325" y="2295525"/>
          <p14:tracePt t="48600" x="5394325" y="2286000"/>
          <p14:tracePt t="48607" x="5394325" y="2276475"/>
          <p14:tracePt t="48616" x="5394325" y="2268538"/>
          <p14:tracePt t="48647" x="5394325" y="2259013"/>
          <p14:tracePt t="48960" x="5402263" y="2259013"/>
          <p14:tracePt t="48976" x="5402263" y="2276475"/>
          <p14:tracePt t="48984" x="5402263" y="2303463"/>
          <p14:tracePt t="48996" x="5402263" y="2330450"/>
          <p14:tracePt t="49013" x="5402263" y="2384425"/>
          <p14:tracePt t="49031" x="5384800" y="2455863"/>
          <p14:tracePt t="49047" x="5348288" y="2490788"/>
          <p14:tracePt t="49064" x="5303838" y="2509838"/>
          <p14:tracePt t="49080" x="5251450" y="2536825"/>
          <p14:tracePt t="49097" x="5153025" y="2581275"/>
          <p14:tracePt t="49114" x="5027613" y="2616200"/>
          <p14:tracePt t="49130" x="4884738" y="2633663"/>
          <p14:tracePt t="49148" x="4813300" y="2633663"/>
          <p14:tracePt t="49154" x="4751388" y="2633663"/>
          <p14:tracePt t="49164" x="4687888" y="2633663"/>
          <p14:tracePt t="49180" x="4572000" y="2633663"/>
          <p14:tracePt t="49199" x="4384675" y="2625725"/>
          <p14:tracePt t="49215" x="4259263" y="2598738"/>
          <p14:tracePt t="49231" x="4160838" y="2562225"/>
          <p14:tracePt t="49248" x="4062413" y="2536825"/>
          <p14:tracePt t="49264" x="4017963" y="2517775"/>
          <p14:tracePt t="49281" x="3990975" y="2509838"/>
          <p14:tracePt t="49328" x="3990975" y="2500313"/>
          <p14:tracePt t="49343" x="3983038" y="2490788"/>
          <p14:tracePt t="49352" x="3956050" y="2482850"/>
          <p14:tracePt t="49365" x="3929063" y="2482850"/>
          <p14:tracePt t="49381" x="3875088" y="2473325"/>
          <p14:tracePt t="49400" x="3813175" y="2455863"/>
          <p14:tracePt t="49416" x="3795713" y="2446338"/>
          <p14:tracePt t="49432" x="3751263" y="2438400"/>
          <p14:tracePt t="49449" x="3724275" y="2419350"/>
          <p14:tracePt t="49465" x="3697288" y="2419350"/>
          <p14:tracePt t="49481" x="3679825" y="2419350"/>
          <p14:tracePt t="49499" x="3652838" y="2393950"/>
          <p14:tracePt t="49515" x="3625850" y="2374900"/>
          <p14:tracePt t="49532" x="3598863" y="2357438"/>
          <p14:tracePt t="49551" x="3554413" y="2339975"/>
          <p14:tracePt t="49567" x="3544888" y="2330450"/>
          <p14:tracePt t="49584" x="3517900" y="2322513"/>
          <p14:tracePt t="49600" x="3509963" y="2312988"/>
          <p14:tracePt t="49616" x="3500438" y="2303463"/>
          <p14:tracePt t="49632" x="3473450" y="2295525"/>
          <p14:tracePt t="49649" x="3455988" y="2276475"/>
          <p14:tracePt t="49666" x="3438525" y="2276475"/>
          <p14:tracePt t="49682" x="3429000" y="2276475"/>
          <p14:tracePt t="49700" x="3419475" y="2276475"/>
          <p14:tracePt t="49716" x="3411538" y="2276475"/>
          <p14:tracePt t="49732" x="3394075" y="2259013"/>
          <p14:tracePt t="49750" x="3348038" y="2251075"/>
          <p14:tracePt t="49768" x="3330575" y="2241550"/>
          <p14:tracePt t="49783" x="3322638" y="2241550"/>
          <p14:tracePt t="49984" x="3313113" y="2232025"/>
          <p14:tracePt t="50775" x="3322638" y="2232025"/>
          <p14:tracePt t="50792" x="3357563" y="2232025"/>
          <p14:tracePt t="50800" x="3394075" y="2232025"/>
          <p14:tracePt t="50808" x="3473450" y="2232025"/>
          <p14:tracePt t="50821" x="3581400" y="2232025"/>
          <p14:tracePt t="50839" x="3938588" y="2232025"/>
          <p14:tracePt t="50855" x="4152900" y="2232025"/>
          <p14:tracePt t="50872" x="4303713" y="2224088"/>
          <p14:tracePt t="50888" x="4429125" y="2214563"/>
          <p14:tracePt t="50904" x="4500563" y="2197100"/>
          <p14:tracePt t="50921" x="4554538" y="2197100"/>
          <p14:tracePt t="50937" x="4589463" y="2197100"/>
          <p14:tracePt t="50954" x="4643438" y="2197100"/>
          <p14:tracePt t="50972" x="4705350" y="2197100"/>
          <p14:tracePt t="50988" x="4768850" y="2197100"/>
          <p14:tracePt t="51004" x="4867275" y="2197100"/>
          <p14:tracePt t="51021" x="4946650" y="2197100"/>
          <p14:tracePt t="51023" x="4973638" y="2197100"/>
          <p14:tracePt t="51039" x="5010150" y="2197100"/>
          <p14:tracePt t="51056" x="5027613" y="2197100"/>
          <p14:tracePt t="51073" x="5045075" y="2197100"/>
          <p14:tracePt t="51112" x="5054600" y="2197100"/>
          <p14:tracePt t="51748" x="5062538" y="2197100"/>
          <p14:tracePt t="51764" x="5062538" y="2224088"/>
          <p14:tracePt t="51774" x="5062538" y="2276475"/>
          <p14:tracePt t="51790" x="5010150" y="2482850"/>
          <p14:tracePt t="51808" x="4875213" y="2751138"/>
          <p14:tracePt t="51824" x="4697413" y="2982913"/>
          <p14:tracePt t="51841" x="4537075" y="3152775"/>
          <p14:tracePt t="51843" x="4465638" y="3224213"/>
          <p14:tracePt t="51859" x="4303713" y="3340100"/>
          <p14:tracePt t="51877" x="4143375" y="3438525"/>
          <p14:tracePt t="51891" x="3946525" y="3490913"/>
          <p14:tracePt t="51908" x="3732213" y="3509963"/>
          <p14:tracePt t="51925" x="3625850" y="3509963"/>
          <p14:tracePt t="51941" x="3455988" y="3509963"/>
          <p14:tracePt t="51958" x="3286125" y="3509963"/>
          <p14:tracePt t="51975" x="3108325" y="3490913"/>
          <p14:tracePt t="51992" x="2901950" y="3465513"/>
          <p14:tracePt t="52008" x="2679700" y="3419475"/>
          <p14:tracePt t="52025" x="2428875" y="3394075"/>
          <p14:tracePt t="52043" x="2089150" y="3375025"/>
          <p14:tracePt t="52060" x="1965325" y="3375025"/>
          <p14:tracePt t="52075" x="1955800" y="3375025"/>
          <p14:tracePt t="52164" x="1955800" y="3402013"/>
          <p14:tracePt t="52171" x="1955800" y="3411538"/>
          <p14:tracePt t="52179" x="1965325" y="3438525"/>
          <p14:tracePt t="52195" x="1973263" y="3490913"/>
          <p14:tracePt t="52211" x="1973263" y="3544888"/>
          <p14:tracePt t="52227" x="1973263" y="3608388"/>
          <p14:tracePt t="52244" x="1965325" y="3660775"/>
          <p14:tracePt t="52259" x="1955800" y="3705225"/>
          <p14:tracePt t="52276" x="1955800" y="3741738"/>
          <p14:tracePt t="52294" x="1955800" y="3759200"/>
          <p14:tracePt t="52309" x="1955800" y="3776663"/>
          <p14:tracePt t="52326" x="1955800" y="3795713"/>
          <p14:tracePt t="52343" x="1955800" y="3813175"/>
          <p14:tracePt t="52360" x="1955800" y="3830638"/>
          <p14:tracePt t="52452" x="1955800" y="3840163"/>
          <p14:tracePt t="52468" x="1946275" y="3857625"/>
          <p14:tracePt t="52484" x="1946275" y="3867150"/>
          <p14:tracePt t="52494" x="1938338" y="3875088"/>
          <p14:tracePt t="52510" x="1928813" y="3902075"/>
          <p14:tracePt t="52527" x="1893888" y="3956050"/>
          <p14:tracePt t="52544" x="1857375" y="4027488"/>
          <p14:tracePt t="52560" x="1830388" y="4071938"/>
          <p14:tracePt t="52579" x="1785938" y="4170363"/>
          <p14:tracePt t="52596" x="1741488" y="4259263"/>
          <p14:tracePt t="52611" x="1697038" y="4322763"/>
          <p14:tracePt t="52627" x="1697038" y="4330700"/>
          <p14:tracePt t="52694" x="1687513" y="4340225"/>
          <p14:tracePt t="52700" x="1687513" y="4348163"/>
          <p14:tracePt t="52732" x="1687513" y="4340225"/>
          <p14:tracePt t="52740" x="1697038" y="4330700"/>
          <p14:tracePt t="52748" x="1714500" y="4303713"/>
          <p14:tracePt t="52763" x="1768475" y="4251325"/>
          <p14:tracePt t="52779" x="1857375" y="4179888"/>
          <p14:tracePt t="52795" x="2027238" y="4027488"/>
          <p14:tracePt t="52812" x="2276475" y="3759200"/>
          <p14:tracePt t="52828" x="2527300" y="3438525"/>
          <p14:tracePt t="52846" x="2705100" y="3170238"/>
          <p14:tracePt t="52861" x="2803525" y="2955925"/>
          <p14:tracePt t="52879" x="2867025" y="2795588"/>
          <p14:tracePt t="52896" x="2946400" y="2643188"/>
          <p14:tracePt t="52912" x="3044825" y="2490788"/>
          <p14:tracePt t="52929" x="3152775" y="2322513"/>
          <p14:tracePt t="52947" x="3276600" y="2116138"/>
          <p14:tracePt t="52964" x="3313113" y="2036763"/>
          <p14:tracePt t="52979" x="3313113" y="2017713"/>
          <p14:tracePt t="52997" x="3313113" y="1990725"/>
          <p14:tracePt t="53012" x="3286125" y="1982788"/>
          <p14:tracePt t="53029" x="3259138" y="1973263"/>
          <p14:tracePt t="53046" x="3241675" y="1965325"/>
          <p14:tracePt t="53062" x="3214688" y="1955800"/>
          <p14:tracePt t="53079" x="3187700" y="1946275"/>
          <p14:tracePt t="53096" x="3160713" y="1938338"/>
          <p14:tracePt t="53113" x="3125788" y="1928813"/>
          <p14:tracePt t="53115" x="3098800" y="1928813"/>
          <p14:tracePt t="53131" x="3062288" y="1919288"/>
          <p14:tracePt t="53147" x="3054350" y="1919288"/>
          <p14:tracePt t="53164" x="3044825" y="1919288"/>
          <p14:tracePt t="53197" x="3036888" y="1919288"/>
          <p14:tracePt t="53252" x="3036888" y="1928813"/>
          <p14:tracePt t="53260" x="3036888" y="1946275"/>
          <p14:tracePt t="53268" x="3044825" y="1965325"/>
          <p14:tracePt t="53280" x="3071813" y="1982788"/>
          <p14:tracePt t="53299" x="3152775" y="2036763"/>
          <p14:tracePt t="53315" x="3170238" y="2054225"/>
          <p14:tracePt t="53331" x="3179763" y="2071688"/>
          <p14:tracePt t="53348" x="3179763" y="2081213"/>
          <p14:tracePt t="53364" x="3179763" y="2098675"/>
          <p14:tracePt t="53380" x="3179763" y="2108200"/>
          <p14:tracePt t="53398" x="3179763" y="2116138"/>
          <p14:tracePt t="53508" x="3179763" y="2133600"/>
          <p14:tracePt t="53523" x="3179763" y="2143125"/>
          <p14:tracePt t="53539" x="3179763" y="2152650"/>
          <p14:tracePt t="53549" x="3179763" y="2170113"/>
          <p14:tracePt t="53565" x="3179763" y="2224088"/>
          <p14:tracePt t="53582" x="3160713" y="2322513"/>
          <p14:tracePt t="53598" x="3054350" y="2598738"/>
          <p14:tracePt t="53615" x="2759075" y="3098800"/>
          <p14:tracePt t="53633" x="2384425" y="3608388"/>
          <p14:tracePt t="53648" x="2081213" y="3990975"/>
          <p14:tracePt t="53665" x="1866900" y="4251325"/>
          <p14:tracePt t="53683" x="1839913" y="4268788"/>
          <p14:tracePt t="53795" x="1839913" y="4259263"/>
          <p14:tracePt t="53803" x="1839913" y="4251325"/>
          <p14:tracePt t="53816" x="1839913" y="4232275"/>
          <p14:tracePt t="53832" x="1839913" y="4224338"/>
          <p14:tracePt t="53891" x="1839913" y="4232275"/>
          <p14:tracePt t="53899" x="1847850" y="4232275"/>
          <p14:tracePt t="53916" x="1866900" y="4251325"/>
          <p14:tracePt t="53933" x="1884363" y="4268788"/>
          <p14:tracePt t="53950" x="1919288" y="4268788"/>
          <p14:tracePt t="53968" x="2009775" y="4276725"/>
          <p14:tracePt t="53983" x="2187575" y="4276725"/>
          <p14:tracePt t="53999" x="2438400" y="4276725"/>
          <p14:tracePt t="54016" x="2679700" y="4276725"/>
          <p14:tracePt t="54033" x="2884488" y="4276725"/>
          <p14:tracePt t="54050" x="2928938" y="4276725"/>
          <p14:tracePt t="54100" x="2946400" y="4276725"/>
          <p14:tracePt t="54108" x="2965450" y="4276725"/>
          <p14:tracePt t="54117" x="2982913" y="4276725"/>
          <p14:tracePt t="54133" x="3044825" y="4276725"/>
          <p14:tracePt t="54150" x="3125788" y="4276725"/>
          <p14:tracePt t="54168" x="3197225" y="4286250"/>
          <p14:tracePt t="54184" x="3276600" y="4295775"/>
          <p14:tracePt t="54190" x="3286125" y="4303713"/>
          <p14:tracePt t="54312" x="3268663" y="4303713"/>
          <p14:tracePt t="54327" x="3232150" y="4303713"/>
          <p14:tracePt t="54337" x="3214688" y="4303713"/>
          <p14:tracePt t="54351" x="3170238" y="4303713"/>
          <p14:tracePt t="54368" x="3062288" y="4303713"/>
          <p14:tracePt t="54385" x="2928938" y="4295775"/>
          <p14:tracePt t="54401" x="2795588" y="4286250"/>
          <p14:tracePt t="54419" x="2776538" y="4286250"/>
          <p14:tracePt t="54520" x="2768600" y="4286250"/>
          <p14:tracePt t="54528" x="2759075" y="4286250"/>
          <p14:tracePt t="54538" x="2759075" y="4276725"/>
          <p14:tracePt t="54554" x="2776538" y="4276725"/>
          <p14:tracePt t="54569" x="2813050" y="4251325"/>
          <p14:tracePt t="54585" x="2857500" y="4214813"/>
          <p14:tracePt t="54602" x="2946400" y="4133850"/>
          <p14:tracePt t="54619" x="3017838" y="4000500"/>
          <p14:tracePt t="54635" x="3089275" y="3776663"/>
          <p14:tracePt t="54652" x="3116263" y="3544888"/>
          <p14:tracePt t="54671" x="3116263" y="3232150"/>
          <p14:tracePt t="54687" x="3108325" y="3062288"/>
          <p14:tracePt t="54704" x="3081338" y="2919413"/>
          <p14:tracePt t="54720" x="3044825" y="2786063"/>
          <p14:tracePt t="54736" x="3027363" y="2660650"/>
          <p14:tracePt t="54752" x="3027363" y="2571750"/>
          <p14:tracePt t="54769" x="3027363" y="2544763"/>
          <p14:tracePt t="54786" x="3027363" y="2527300"/>
          <p14:tracePt t="54824" x="3017838" y="2517775"/>
          <p14:tracePt t="54840" x="3000375" y="2527300"/>
          <p14:tracePt t="54853" x="2965450" y="2571750"/>
          <p14:tracePt t="54871" x="2919413" y="2660650"/>
          <p14:tracePt t="54887" x="2867025" y="2830513"/>
          <p14:tracePt t="54903" x="2822575" y="3054350"/>
          <p14:tracePt t="54920" x="2776538" y="3276600"/>
          <p14:tracePt t="54938" x="2732088" y="3465513"/>
          <p14:tracePt t="54953" x="2687638" y="3625850"/>
          <p14:tracePt t="54970" x="2652713" y="3724275"/>
          <p14:tracePt t="54987" x="2643188" y="3759200"/>
          <p14:tracePt t="55004" x="2625725" y="3768725"/>
          <p14:tracePt t="55128" x="2625725" y="3776663"/>
          <p14:tracePt t="55137" x="2625725" y="3786188"/>
          <p14:tracePt t="55143" x="2616200" y="3813175"/>
          <p14:tracePt t="55154" x="2616200" y="3830638"/>
          <p14:tracePt t="55171" x="2616200" y="3884613"/>
          <p14:tracePt t="55188" x="2616200" y="3938588"/>
          <p14:tracePt t="55194" x="2616200" y="3973513"/>
          <p14:tracePt t="55204" x="2616200" y="4010025"/>
          <p14:tracePt t="55223" x="2643188" y="4089400"/>
          <p14:tracePt t="55239" x="2660650" y="4116388"/>
          <p14:tracePt t="55255" x="2670175" y="4116388"/>
          <p14:tracePt t="55272" x="2687638" y="4116388"/>
          <p14:tracePt t="55288" x="2697163" y="4116388"/>
          <p14:tracePt t="55305" x="2732088" y="4116388"/>
          <p14:tracePt t="55322" x="2776538" y="4089400"/>
          <p14:tracePt t="55339" x="2813050" y="4062413"/>
          <p14:tracePt t="55355" x="2847975" y="4044950"/>
          <p14:tracePt t="55372" x="2894013" y="4044950"/>
          <p14:tracePt t="55388" x="2938463" y="4044950"/>
          <p14:tracePt t="55405" x="3027363" y="4044950"/>
          <p14:tracePt t="55407" x="3108325" y="4062413"/>
          <p14:tracePt t="55424" x="3313113" y="4116388"/>
          <p14:tracePt t="55440" x="3554413" y="4179888"/>
          <p14:tracePt t="55456" x="3776663" y="4224338"/>
          <p14:tracePt t="55472" x="3956050" y="4268788"/>
          <p14:tracePt t="55489" x="4089400" y="4303713"/>
          <p14:tracePt t="55505" x="4098925" y="4313238"/>
          <p14:tracePt t="55522" x="4108450" y="4313238"/>
          <p14:tracePt t="55864" x="4116388" y="4313238"/>
          <p14:tracePt t="55880" x="4125913" y="4313238"/>
          <p14:tracePt t="55896" x="4133850" y="4313238"/>
          <p14:tracePt t="55912" x="4143375" y="4313238"/>
          <p14:tracePt t="55929" x="4152900" y="4313238"/>
          <p14:tracePt t="55936" x="4170363" y="4313238"/>
          <p14:tracePt t="55944" x="4187825" y="4313238"/>
          <p14:tracePt t="55959" x="4224338" y="4313238"/>
          <p14:tracePt t="55976" x="4268788" y="4313238"/>
          <p14:tracePt t="55992" x="4313238" y="4313238"/>
          <p14:tracePt t="56008" x="4367213" y="4313238"/>
          <p14:tracePt t="56024" x="4384675" y="4313238"/>
          <p14:tracePt t="56041" x="4402138" y="4313238"/>
          <p14:tracePt t="56088" x="4402138" y="4303713"/>
          <p14:tracePt t="56232" x="4402138" y="4295775"/>
          <p14:tracePt t="56248" x="4394200" y="4276725"/>
          <p14:tracePt t="56256" x="4375150" y="4259263"/>
          <p14:tracePt t="56263" x="4330700" y="4224338"/>
          <p14:tracePt t="56275" x="4313238" y="4205288"/>
          <p14:tracePt t="56292" x="4268788" y="4152900"/>
          <p14:tracePt t="56309" x="4187825" y="4081463"/>
          <p14:tracePt t="56311" x="4179888" y="4054475"/>
          <p14:tracePt t="56327" x="4125913" y="3965575"/>
          <p14:tracePt t="56344" x="4071938" y="3795713"/>
          <p14:tracePt t="56358" x="3965575" y="3490913"/>
          <p14:tracePt t="56374" x="3786188" y="2955925"/>
          <p14:tracePt t="56391" x="3589338" y="2428875"/>
          <p14:tracePt t="56408" x="3411538" y="2017713"/>
          <p14:tracePt t="56424" x="3295650" y="1785938"/>
          <p14:tracePt t="56441" x="3224213" y="1652588"/>
          <p14:tracePt t="56458" x="3214688" y="1652588"/>
          <p14:tracePt t="56536" x="3197225" y="1625600"/>
          <p14:tracePt t="56544" x="3197225" y="1616075"/>
          <p14:tracePt t="56664" x="3187700" y="1616075"/>
          <p14:tracePt t="56672" x="3187700" y="1633538"/>
          <p14:tracePt t="56680" x="3187700" y="1660525"/>
          <p14:tracePt t="56695" x="3205163" y="1704975"/>
          <p14:tracePt t="56712" x="3224213" y="1758950"/>
          <p14:tracePt t="56727" x="3232150" y="1830388"/>
          <p14:tracePt t="56745" x="3251200" y="1919288"/>
          <p14:tracePt t="56761" x="3268663" y="2017713"/>
          <p14:tracePt t="56777" x="3286125" y="2116138"/>
          <p14:tracePt t="56794" x="3295650" y="2197100"/>
          <p14:tracePt t="56811" x="3295650" y="2232025"/>
          <p14:tracePt t="56828" x="3313113" y="2251075"/>
          <p14:tracePt t="57207" x="3322638" y="2251075"/>
          <p14:tracePt t="57216" x="3330575" y="2251075"/>
          <p14:tracePt t="57229" x="3340100" y="2251075"/>
          <p14:tracePt t="57247" x="3527425" y="2268538"/>
          <p14:tracePt t="57264" x="3822700" y="2276475"/>
          <p14:tracePt t="57279" x="4224338" y="2303463"/>
          <p14:tracePt t="57296" x="4633913" y="2303463"/>
          <p14:tracePt t="57313" x="4938713" y="2303463"/>
          <p14:tracePt t="57329" x="5126038" y="2303463"/>
          <p14:tracePt t="57348" x="5187950" y="2303463"/>
          <p14:tracePt t="57363" x="5187950" y="2295525"/>
          <p14:tracePt t="57380" x="5187950" y="2286000"/>
          <p14:tracePt t="57397" x="5187950" y="2268538"/>
          <p14:tracePt t="57430" x="5187950" y="2259013"/>
          <p14:tracePt t="57447" x="5197475" y="2259013"/>
          <p14:tracePt t="57463" x="5197475" y="2251075"/>
          <p14:tracePt t="57484" x="5197475" y="2232025"/>
          <p14:tracePt t="57497" x="5197475" y="2224088"/>
          <p14:tracePt t="57564" x="5197475" y="2214563"/>
          <p14:tracePt t="57580" x="5197475" y="2205038"/>
          <p14:tracePt t="58459" x="5197475" y="2232025"/>
          <p14:tracePt t="58470" x="5197475" y="2241550"/>
          <p14:tracePt t="58485" x="5197475" y="2295525"/>
          <p14:tracePt t="58501" x="5197475" y="2393950"/>
          <p14:tracePt t="58518" x="5197475" y="2527300"/>
          <p14:tracePt t="58534" x="5170488" y="2697163"/>
          <p14:tracePt t="58551" x="5126038" y="2867025"/>
          <p14:tracePt t="58568" x="5072063" y="3036888"/>
          <p14:tracePt t="58585" x="4991100" y="3224213"/>
          <p14:tracePt t="58603" x="4875213" y="3446463"/>
          <p14:tracePt t="58620" x="4813300" y="3544888"/>
          <p14:tracePt t="58635" x="4741863" y="3633788"/>
          <p14:tracePt t="58651" x="4670425" y="3705225"/>
          <p14:tracePt t="58669" x="4608513" y="3768725"/>
          <p14:tracePt t="58685" x="4545013" y="3822700"/>
          <p14:tracePt t="58702" x="4483100" y="3867150"/>
          <p14:tracePt t="58718" x="4419600" y="3884613"/>
          <p14:tracePt t="58735" x="4367213" y="3894138"/>
          <p14:tracePt t="58740" x="4348163" y="3902075"/>
          <p14:tracePt t="58752" x="4313238" y="3911600"/>
          <p14:tracePt t="58769" x="4251325" y="3919538"/>
          <p14:tracePt t="58787" x="4108450" y="3956050"/>
          <p14:tracePt t="58804" x="3983038" y="3990975"/>
          <p14:tracePt t="58819" x="3857625" y="4027488"/>
          <p14:tracePt t="58836" x="3732213" y="4071938"/>
          <p14:tracePt t="58852" x="3633788" y="4098925"/>
          <p14:tracePt t="58869" x="3517900" y="4116388"/>
          <p14:tracePt t="58886" x="3473450" y="4116388"/>
          <p14:tracePt t="58903" x="3394075" y="4116388"/>
          <p14:tracePt t="58919" x="3295650" y="4116388"/>
          <p14:tracePt t="58936" x="3187700" y="4116388"/>
          <p14:tracePt t="58952" x="3027363" y="4116388"/>
          <p14:tracePt t="58971" x="2776538" y="4081463"/>
          <p14:tracePt t="58988" x="2616200" y="4037013"/>
          <p14:tracePt t="59004" x="2473325" y="3983038"/>
          <p14:tracePt t="59020" x="2357438" y="3929063"/>
          <p14:tracePt t="59036" x="2241550" y="3875088"/>
          <p14:tracePt t="59053" x="2133600" y="3822700"/>
          <p14:tracePt t="59070" x="2044700" y="3776663"/>
          <p14:tracePt t="59087" x="1990725" y="3732213"/>
          <p14:tracePt t="59104" x="1973263" y="3697288"/>
          <p14:tracePt t="59120" x="1973263" y="3670300"/>
          <p14:tracePt t="59137" x="1973263" y="3660775"/>
          <p14:tracePt t="59155" x="1990725" y="3652838"/>
          <p14:tracePt t="59172" x="2009775" y="3652838"/>
          <p14:tracePt t="59212" x="2017713" y="3652838"/>
          <p14:tracePt t="59227" x="2017713" y="3670300"/>
          <p14:tracePt t="59240" x="2017713" y="3679825"/>
          <p14:tracePt t="59254" x="2017713" y="3724275"/>
          <p14:tracePt t="59271" x="1982788" y="3813175"/>
          <p14:tracePt t="59288" x="1919288" y="3875088"/>
          <p14:tracePt t="59304" x="1847850" y="3911600"/>
          <p14:tracePt t="59321" x="1714500" y="3973513"/>
          <p14:tracePt t="59339" x="1500188" y="4081463"/>
          <p14:tracePt t="59356" x="1428750" y="4133850"/>
          <p14:tracePt t="59371" x="1411288" y="4170363"/>
          <p14:tracePt t="59388" x="1446213" y="4224338"/>
          <p14:tracePt t="59405" x="1509713" y="4259263"/>
          <p14:tracePt t="59421" x="1589088" y="4303713"/>
          <p14:tracePt t="59438" x="1643063" y="4330700"/>
          <p14:tracePt t="59454" x="1679575" y="4357688"/>
          <p14:tracePt t="59471" x="1687513" y="4367213"/>
          <p14:tracePt t="59500" x="1687513" y="4375150"/>
          <p14:tracePt t="59516" x="1697038" y="4375150"/>
          <p14:tracePt t="59564" x="1697038" y="4384675"/>
          <p14:tracePt t="59595" x="1697038" y="4394200"/>
          <p14:tracePt t="59660" x="1704975" y="4402138"/>
          <p14:tracePt t="59683" x="1704975" y="4394200"/>
          <p14:tracePt t="59700" x="1714500" y="4384675"/>
          <p14:tracePt t="59709" x="1714500" y="4375150"/>
          <p14:tracePt t="59724" x="1714500" y="4322763"/>
          <p14:tracePt t="59739" x="1714500" y="4259263"/>
          <p14:tracePt t="59756" x="1724025" y="4187825"/>
          <p14:tracePt t="59773" x="1741488" y="4089400"/>
          <p14:tracePt t="59789" x="1768475" y="4010025"/>
          <p14:tracePt t="59806" x="1776413" y="3990975"/>
          <p14:tracePt t="60027" x="1785938" y="3990975"/>
          <p14:tracePt t="60076" x="1795463" y="3990975"/>
          <p14:tracePt t="60084" x="1795463" y="3983038"/>
          <p14:tracePt t="60094" x="1812925" y="3983038"/>
          <p14:tracePt t="60110" x="1822450" y="3973513"/>
          <p14:tracePt t="60126" x="1822450" y="3965575"/>
          <p14:tracePt t="60141" x="1830388" y="3965575"/>
          <p14:tracePt t="60159" x="1857375" y="3956050"/>
          <p14:tracePt t="60175" x="1884363" y="3938588"/>
          <p14:tracePt t="60191" x="1938338" y="3938588"/>
          <p14:tracePt t="60208" x="2009775" y="3938588"/>
          <p14:tracePt t="60224" x="2160588" y="3938588"/>
          <p14:tracePt t="60241" x="2428875" y="3919538"/>
          <p14:tracePt t="60247" x="2608263" y="3911600"/>
          <p14:tracePt t="60258" x="2840038" y="3884613"/>
          <p14:tracePt t="60275" x="3295650" y="3830638"/>
          <p14:tracePt t="60291" x="3848100" y="3768725"/>
          <p14:tracePt t="60308" x="4411663" y="3697288"/>
          <p14:tracePt t="60326" x="4919663" y="3616325"/>
          <p14:tracePt t="60327" x="5108575" y="3571875"/>
          <p14:tracePt t="60343" x="5411788" y="3482975"/>
          <p14:tracePt t="60359" x="5562600" y="3419475"/>
          <p14:tracePt t="60375" x="5589588" y="3394075"/>
          <p14:tracePt t="60393" x="5589588" y="3357563"/>
          <p14:tracePt t="60408" x="5589588" y="3348038"/>
          <p14:tracePt t="60425" x="5589588" y="3313113"/>
          <p14:tracePt t="60442" x="5589588" y="3259138"/>
          <p14:tracePt t="60459" x="5589588" y="3224213"/>
          <p14:tracePt t="60475" x="5589588" y="3179763"/>
          <p14:tracePt t="60492" x="5589588" y="3125788"/>
          <p14:tracePt t="60509" x="5589588" y="3054350"/>
          <p14:tracePt t="60527" x="5589588" y="2965450"/>
          <p14:tracePt t="60544" x="5589588" y="2884488"/>
          <p14:tracePt t="60559" x="5589588" y="2795588"/>
          <p14:tracePt t="60576" x="5589588" y="2714625"/>
          <p14:tracePt t="60594" x="5581650" y="2643188"/>
          <p14:tracePt t="60610" x="5572125" y="2589213"/>
          <p14:tracePt t="60626" x="5572125" y="2544763"/>
          <p14:tracePt t="60643" x="5572125" y="2517775"/>
          <p14:tracePt t="60659" x="5545138" y="2482850"/>
          <p14:tracePt t="60676" x="5545138" y="2465388"/>
          <p14:tracePt t="60695" x="5545138" y="2438400"/>
          <p14:tracePt t="60831" x="5537200" y="2428875"/>
          <p14:tracePt t="60840" x="5527675" y="2428875"/>
          <p14:tracePt t="60847" x="5518150" y="2419350"/>
          <p14:tracePt t="60864" x="5510213" y="2411413"/>
          <p14:tracePt t="60879" x="5491163" y="2401888"/>
          <p14:tracePt t="60896" x="5473700" y="2393950"/>
          <p14:tracePt t="60960" x="5465763" y="2384425"/>
          <p14:tracePt t="60968" x="5456238" y="2384425"/>
          <p14:tracePt t="60978" x="5446713" y="2384425"/>
          <p14:tracePt t="60995" x="5438775" y="2374900"/>
          <p14:tracePt t="61011" x="5429250" y="2357438"/>
          <p14:tracePt t="61028" x="5411788" y="2347913"/>
          <p14:tracePt t="61044" x="5394325" y="2330450"/>
          <p14:tracePt t="61079" x="5394325" y="2303463"/>
          <p14:tracePt t="61096" x="5394325" y="2276475"/>
          <p14:tracePt t="61111" x="5394325" y="2259013"/>
          <p14:tracePt t="61129" x="5394325" y="2241550"/>
          <p14:tracePt t="62104" x="5394325" y="2232025"/>
          <p14:tracePt t="62128" x="5394325" y="2224088"/>
          <p14:tracePt t="62144" x="5402263" y="2214563"/>
          <p14:tracePt t="62153" x="5411788" y="2205038"/>
          <p14:tracePt t="62168" x="5419725" y="2197100"/>
          <p14:tracePt t="62186" x="5438775" y="2187575"/>
          <p14:tracePt t="62202" x="5446713" y="2179638"/>
          <p14:tracePt t="62216" x="5465763" y="2170113"/>
          <p14:tracePt t="62232" x="5473700" y="2170113"/>
          <p14:tracePt t="62250" x="5500688" y="2152650"/>
          <p14:tracePt t="62266" x="5537200" y="2143125"/>
          <p14:tracePt t="62283" x="5562600" y="2133600"/>
          <p14:tracePt t="62300" x="5581650" y="2125663"/>
          <p14:tracePt t="63388" x="5599113" y="2125663"/>
          <p14:tracePt t="63404" x="5616575" y="2116138"/>
          <p14:tracePt t="63412" x="5643563" y="2108200"/>
          <p14:tracePt t="63421" x="5670550" y="2108200"/>
          <p14:tracePt t="63438" x="5768975" y="2098675"/>
          <p14:tracePt t="63454" x="5867400" y="2089150"/>
          <p14:tracePt t="63471" x="5956300" y="2081213"/>
          <p14:tracePt t="63487" x="6037263" y="2062163"/>
          <p14:tracePt t="63504" x="6089650" y="2054225"/>
          <p14:tracePt t="63521" x="6143625" y="2044700"/>
          <p14:tracePt t="63539" x="6224588" y="2044700"/>
          <p14:tracePt t="63556" x="6251575" y="2044700"/>
          <p14:tracePt t="63572" x="6286500" y="2044700"/>
          <p14:tracePt t="63740" x="6296025" y="2044700"/>
          <p14:tracePt t="63756" x="6296025" y="2054225"/>
          <p14:tracePt t="63763" x="6296025" y="2062163"/>
          <p14:tracePt t="63774" x="6296025" y="2071688"/>
          <p14:tracePt t="63789" x="6296025" y="2089150"/>
          <p14:tracePt t="63806" x="6296025" y="2108200"/>
          <p14:tracePt t="63839" x="6296025" y="2116138"/>
          <p14:tracePt t="64116" x="6276975" y="2125663"/>
          <p14:tracePt t="64123" x="6269038" y="2133600"/>
          <p14:tracePt t="64140" x="6224588" y="2133600"/>
          <p14:tracePt t="64157" x="6089650" y="2133600"/>
          <p14:tracePt t="64173" x="5902325" y="2133600"/>
          <p14:tracePt t="64190" x="5732463" y="2143125"/>
          <p14:tracePt t="64207" x="5616575" y="2160588"/>
          <p14:tracePt t="64223" x="5554663" y="2160588"/>
          <p14:tracePt t="64240" x="5527675" y="2160588"/>
          <p14:tracePt t="64259" x="5491163" y="2179638"/>
          <p14:tracePt t="64274" x="5483225" y="2179638"/>
          <p14:tracePt t="64387" x="5483225" y="2187575"/>
          <p14:tracePt t="64403" x="5491163" y="2187575"/>
          <p14:tracePt t="64411" x="5527675" y="2187575"/>
          <p14:tracePt t="64424" x="5554663" y="2187575"/>
          <p14:tracePt t="64443" x="5732463" y="2197100"/>
          <p14:tracePt t="64459" x="5973763" y="2214563"/>
          <p14:tracePt t="64475" x="6286500" y="2224088"/>
          <p14:tracePt t="64492" x="6732588" y="2224088"/>
          <p14:tracePt t="64508" x="7099300" y="2224088"/>
          <p14:tracePt t="64526" x="7304088" y="2224088"/>
          <p14:tracePt t="64541" x="7402513" y="2224088"/>
          <p14:tracePt t="64724" x="7429500" y="2224088"/>
          <p14:tracePt t="64740" x="7439025" y="2224088"/>
          <p14:tracePt t="64747" x="7446963" y="2224088"/>
          <p14:tracePt t="64759" x="7466013" y="2224088"/>
          <p14:tracePt t="64776" x="7483475" y="2224088"/>
          <p14:tracePt t="66256" x="7466013" y="2224088"/>
          <p14:tracePt t="66264" x="7439025" y="2224088"/>
          <p14:tracePt t="66271" x="7419975" y="2224088"/>
          <p14:tracePt t="66284" x="7385050" y="2224088"/>
          <p14:tracePt t="66299" x="7259638" y="2197100"/>
          <p14:tracePt t="66315" x="7108825" y="2160588"/>
          <p14:tracePt t="66332" x="6965950" y="2098675"/>
          <p14:tracePt t="66350" x="6813550" y="2054225"/>
          <p14:tracePt t="66367" x="6626225" y="1982788"/>
          <p14:tracePt t="66384" x="6483350" y="1955800"/>
          <p14:tracePt t="66399" x="6375400" y="1946275"/>
          <p14:tracePt t="66416" x="6276975" y="1946275"/>
          <p14:tracePt t="66433" x="6180138" y="1955800"/>
          <p14:tracePt t="66449" x="6116638" y="1973263"/>
          <p14:tracePt t="66467" x="6062663" y="1982788"/>
          <p14:tracePt t="66483" x="6045200" y="1990725"/>
          <p14:tracePt t="66499" x="6010275" y="2000250"/>
          <p14:tracePt t="66516" x="5983288" y="2017713"/>
          <p14:tracePt t="66535" x="5911850" y="2036763"/>
          <p14:tracePt t="66551" x="5830888" y="2062163"/>
          <p14:tracePt t="66567" x="5751513" y="2081213"/>
          <p14:tracePt t="66584" x="5705475" y="2089150"/>
          <p14:tracePt t="66600" x="5634038" y="2108200"/>
          <p14:tracePt t="66617" x="5572125" y="2116138"/>
          <p14:tracePt t="66633" x="5537200" y="2133600"/>
          <p14:tracePt t="66666" x="5527675" y="2143125"/>
          <p14:tracePt t="66684" x="5500688" y="2160588"/>
          <p14:tracePt t="66700" x="5473700" y="2179638"/>
          <p14:tracePt t="66719" x="5419725" y="2197100"/>
          <p14:tracePt t="66735" x="5402263" y="2205038"/>
          <p14:tracePt t="66751" x="5394325" y="2205038"/>
          <p14:tracePt t="67175" x="5375275" y="2205038"/>
          <p14:tracePt t="67184" x="5375275" y="2197100"/>
          <p14:tracePt t="67192" x="5367338" y="2187575"/>
          <p14:tracePt t="67202" x="5357813" y="2160588"/>
          <p14:tracePt t="67219" x="5330825" y="2133600"/>
          <p14:tracePt t="67235" x="5313363" y="2116138"/>
          <p14:tracePt t="67252" x="5313363" y="2098675"/>
          <p14:tracePt t="67336" x="5295900" y="2098675"/>
          <p14:tracePt t="67352" x="5286375" y="2098675"/>
          <p14:tracePt t="67360" x="5259388" y="2125663"/>
          <p14:tracePt t="67370" x="5251450" y="2133600"/>
          <p14:tracePt t="67386" x="5224463" y="2160588"/>
          <p14:tracePt t="67403" x="5205413" y="2179638"/>
          <p14:tracePt t="67419" x="5197475" y="2197100"/>
          <p14:tracePt t="67437" x="5197475" y="2214563"/>
          <p14:tracePt t="69004" x="5205413" y="2224088"/>
          <p14:tracePt t="69019" x="5224463" y="2224088"/>
          <p14:tracePt t="69029" x="5251450" y="2224088"/>
          <p14:tracePt t="69043" x="5402263" y="2224088"/>
          <p14:tracePt t="69060" x="5616575" y="2205038"/>
          <p14:tracePt t="69077" x="5857875" y="2170113"/>
          <p14:tracePt t="69093" x="6099175" y="2116138"/>
          <p14:tracePt t="69110" x="6313488" y="2071688"/>
          <p14:tracePt t="69127" x="6483350" y="2027238"/>
          <p14:tracePt t="69143" x="6599238" y="1990725"/>
          <p14:tracePt t="69160" x="6680200" y="1965325"/>
          <p14:tracePt t="69179" x="6751638" y="1955800"/>
          <p14:tracePt t="69195" x="6804025" y="1955800"/>
          <p14:tracePt t="69212" x="6867525" y="1955800"/>
          <p14:tracePt t="69227" x="6973888" y="1955800"/>
          <p14:tracePt t="69244" x="7099300" y="1955800"/>
          <p14:tracePt t="69261" x="7215188" y="1955800"/>
          <p14:tracePt t="69278" x="7331075" y="1955800"/>
          <p14:tracePt t="69284" x="7385050" y="1955800"/>
          <p14:tracePt t="69294" x="7446963" y="1965325"/>
          <p14:tracePt t="69311" x="7572375" y="1982788"/>
          <p14:tracePt t="69327" x="7705725" y="2009775"/>
          <p14:tracePt t="69344" x="7804150" y="2027238"/>
          <p14:tracePt t="69361" x="7867650" y="2054225"/>
          <p14:tracePt t="69379" x="7894638" y="2054225"/>
          <p14:tracePt t="69395" x="7902575" y="2062163"/>
          <p14:tracePt t="69411" x="7920038" y="2062163"/>
          <p14:tracePt t="69428" x="7929563" y="2062163"/>
          <p14:tracePt t="69445" x="7947025" y="2081213"/>
          <p14:tracePt t="69461" x="7966075" y="2089150"/>
          <p14:tracePt t="69479" x="7974013" y="2098675"/>
          <p14:tracePt t="69495" x="7983538" y="2098675"/>
          <p14:tracePt t="69511" x="8001000" y="2116138"/>
          <p14:tracePt t="69528" x="8018463" y="2125663"/>
          <p14:tracePt t="69547" x="8045450" y="2133600"/>
          <p14:tracePt t="69563" x="8054975" y="2133600"/>
          <p14:tracePt t="70864" x="8062913" y="2133600"/>
          <p14:tracePt t="70887" x="8062913" y="2143125"/>
          <p14:tracePt t="70896" x="8054975" y="2143125"/>
          <p14:tracePt t="71463" x="8072438" y="2143125"/>
          <p14:tracePt t="71471" x="8081963" y="2143125"/>
          <p14:tracePt t="71486" x="8089900" y="2152650"/>
          <p14:tracePt t="71520" x="8089900" y="2160588"/>
          <p14:tracePt t="71536" x="8081963" y="2160588"/>
          <p14:tracePt t="71543" x="8062913" y="2160588"/>
          <p14:tracePt t="71554" x="8027988" y="2160588"/>
          <p14:tracePt t="71570" x="7939088" y="2170113"/>
          <p14:tracePt t="71585" x="7840663" y="2179638"/>
          <p14:tracePt t="71602" x="7724775" y="2179638"/>
          <p14:tracePt t="71618" x="7608888" y="2179638"/>
          <p14:tracePt t="71712" x="7616825" y="2179638"/>
          <p14:tracePt t="71719" x="7634288" y="2179638"/>
          <p14:tracePt t="71737" x="7670800" y="2179638"/>
          <p14:tracePt t="71754" x="7715250" y="2179638"/>
          <p14:tracePt t="71770" x="7751763" y="2170113"/>
          <p14:tracePt t="71787" x="7786688" y="2160588"/>
          <p14:tracePt t="71864" x="7769225" y="2160588"/>
          <p14:tracePt t="71871" x="7751763" y="2160588"/>
          <p14:tracePt t="71890" x="7742238" y="2160588"/>
          <p14:tracePt t="71904" x="7732713" y="2160588"/>
          <p14:tracePt t="72240" x="7742238" y="2160588"/>
          <p14:tracePt t="72256" x="7751763" y="2170113"/>
          <p14:tracePt t="72263" x="7786688" y="2170113"/>
          <p14:tracePt t="72274" x="7823200" y="2179638"/>
          <p14:tracePt t="72289" x="7885113" y="2179638"/>
          <p14:tracePt t="72294" x="7920038" y="2179638"/>
          <p14:tracePt t="72306" x="7974013" y="2187575"/>
          <p14:tracePt t="72323" x="8072438" y="2197100"/>
          <p14:tracePt t="72339" x="8116888" y="2197100"/>
          <p14:tracePt t="72356" x="8134350" y="2197100"/>
          <p14:tracePt t="72374" x="8143875" y="2197100"/>
          <p14:tracePt t="72391" x="8143875" y="2160588"/>
          <p14:tracePt t="72407" x="8143875" y="2133600"/>
          <p14:tracePt t="72423" x="8134350" y="2108200"/>
          <p14:tracePt t="72440" x="8062913" y="2036763"/>
          <p14:tracePt t="72457" x="8018463" y="2009775"/>
          <p14:tracePt t="72473" x="7875588" y="1955800"/>
          <p14:tracePt t="72490" x="7643813" y="1893888"/>
          <p14:tracePt t="72507" x="7367588" y="1830388"/>
          <p14:tracePt t="72523" x="7081838" y="1768475"/>
          <p14:tracePt t="72540" x="6858000" y="1724025"/>
          <p14:tracePt t="72559" x="6626225" y="1679575"/>
          <p14:tracePt t="72575" x="6491288" y="1670050"/>
          <p14:tracePt t="72591" x="6348413" y="1670050"/>
          <p14:tracePt t="72608" x="6224588" y="1670050"/>
          <p14:tracePt t="72624" x="6143625" y="1679575"/>
          <p14:tracePt t="72641" x="6010275" y="1724025"/>
          <p14:tracePt t="72659" x="5803900" y="1822450"/>
          <p14:tracePt t="72675" x="5680075" y="1874838"/>
          <p14:tracePt t="72691" x="5562600" y="1911350"/>
          <p14:tracePt t="72708" x="5491163" y="1928813"/>
          <p14:tracePt t="72724" x="5473700" y="1946275"/>
          <p14:tracePt t="72741" x="5456238" y="1946275"/>
          <p14:tracePt t="72758" x="5456238" y="1955800"/>
          <p14:tracePt t="72775" x="5446713" y="1990725"/>
          <p14:tracePt t="72791" x="5438775" y="2027238"/>
          <p14:tracePt t="72797" x="5438775" y="2036763"/>
          <p14:tracePt t="72808" x="5429250" y="2054225"/>
          <p14:tracePt t="72827" x="5419725" y="2108200"/>
          <p14:tracePt t="72843" x="5419725" y="2133600"/>
          <p14:tracePt t="72859" x="5419725" y="2143125"/>
          <p14:tracePt t="72876" x="5419725" y="2160588"/>
          <p14:tracePt t="72891" x="5419725" y="2170113"/>
          <p14:tracePt t="72908" x="5419725" y="2197100"/>
          <p14:tracePt t="72925" x="5419725" y="2214563"/>
          <p14:tracePt t="72942" x="5429250" y="2232025"/>
          <p14:tracePt t="72958" x="5446713" y="2232025"/>
          <p14:tracePt t="72976" x="5446713" y="2241550"/>
          <p14:tracePt t="75320" x="5446713" y="2251075"/>
          <p14:tracePt t="75495" x="5456238" y="2251075"/>
          <p14:tracePt t="75511" x="5465763" y="2241550"/>
          <p14:tracePt t="75522" x="5473700" y="2241550"/>
          <p14:tracePt t="75536" x="5500688" y="2224088"/>
          <p14:tracePt t="75552" x="5510213" y="2205038"/>
          <p14:tracePt t="76136" x="5518150" y="2197100"/>
          <p14:tracePt t="76143" x="5527675" y="2197100"/>
          <p14:tracePt t="76199" x="5537200" y="2197100"/>
          <p14:tracePt t="76207" x="5545138" y="2197100"/>
          <p14:tracePt t="76223" x="5572125" y="2197100"/>
          <p14:tracePt t="76240" x="5599113" y="2197100"/>
          <p14:tracePt t="76255" x="5626100" y="2197100"/>
          <p14:tracePt t="76272" x="5643563" y="2197100"/>
          <p14:tracePt t="76289" x="5670550" y="2205038"/>
          <p14:tracePt t="76375" x="5670550" y="2214563"/>
          <p14:tracePt t="76383" x="5670550" y="2224088"/>
          <p14:tracePt t="76400" x="5661025" y="2232025"/>
          <p14:tracePt t="76409" x="5653088" y="2232025"/>
          <p14:tracePt t="76425" x="5653088" y="2241550"/>
          <p14:tracePt t="76439" x="5643563" y="2241550"/>
          <p14:tracePt t="76488" x="5634038" y="2241550"/>
          <p14:tracePt t="76504" x="5626100" y="2241550"/>
          <p14:tracePt t="76511" x="5616575" y="2241550"/>
          <p14:tracePt t="76535" x="5608638" y="2241550"/>
          <p14:tracePt t="76552" x="5608638" y="2251075"/>
          <p14:tracePt t="76568" x="5599113" y="2251075"/>
          <p14:tracePt t="76583" x="5589588" y="2259013"/>
          <p14:tracePt t="76593" x="5572125" y="2259013"/>
          <p14:tracePt t="76607" x="5562600" y="2268538"/>
          <p14:tracePt t="76623" x="5562600" y="2286000"/>
          <p14:tracePt t="76657" x="5562600" y="2295525"/>
          <p14:tracePt t="76824" x="5554663" y="2312988"/>
          <p14:tracePt t="76888" x="5537200" y="2312988"/>
          <p14:tracePt t="76904" x="5518150" y="2303463"/>
          <p14:tracePt t="76911" x="5518150" y="2276475"/>
          <p14:tracePt t="76924" x="5518150" y="2251075"/>
          <p14:tracePt t="76943" x="5510213" y="2205038"/>
          <p14:tracePt t="76959" x="5510213" y="2152650"/>
          <p14:tracePt t="76975" x="5510213" y="2116138"/>
          <p14:tracePt t="76991" x="5510213" y="2071688"/>
          <p14:tracePt t="77008" x="5545138" y="2027238"/>
          <p14:tracePt t="77025" x="5616575" y="1973263"/>
          <p14:tracePt t="77041" x="5680075" y="1938338"/>
          <p14:tracePt t="77059" x="5741988" y="1901825"/>
          <p14:tracePt t="77075" x="5803900" y="1893888"/>
          <p14:tracePt t="77092" x="5867400" y="1866900"/>
          <p14:tracePt t="77108" x="5929313" y="1857375"/>
          <p14:tracePt t="77125" x="6010275" y="1839913"/>
          <p14:tracePt t="77127" x="6054725" y="1830388"/>
          <p14:tracePt t="77143" x="6170613" y="1803400"/>
          <p14:tracePt t="77159" x="6323013" y="1768475"/>
          <p14:tracePt t="77175" x="6465888" y="1714500"/>
          <p14:tracePt t="77192" x="6626225" y="1652588"/>
          <p14:tracePt t="77209" x="6777038" y="1598613"/>
          <p14:tracePt t="77225" x="6894513" y="1554163"/>
          <p14:tracePt t="77242" x="6973888" y="1527175"/>
          <p14:tracePt t="77259" x="7045325" y="1527175"/>
          <p14:tracePt t="77276" x="7099300" y="1527175"/>
          <p14:tracePt t="77293" x="7153275" y="1527175"/>
          <p14:tracePt t="77310" x="7205663" y="1536700"/>
          <p14:tracePt t="77326" x="7269163" y="1544638"/>
          <p14:tracePt t="77342" x="7323138" y="1571625"/>
          <p14:tracePt t="77360" x="7367588" y="1581150"/>
          <p14:tracePt t="77365" x="7385050" y="1598613"/>
          <p14:tracePt t="77377" x="7419975" y="1598613"/>
          <p14:tracePt t="77395" x="7483475" y="1633538"/>
          <p14:tracePt t="77411" x="7527925" y="1660525"/>
          <p14:tracePt t="77427" x="7589838" y="1714500"/>
          <p14:tracePt t="77443" x="7661275" y="1795463"/>
          <p14:tracePt t="77460" x="7705725" y="1847850"/>
          <p14:tracePt t="77477" x="7732713" y="1884363"/>
          <p14:tracePt t="77494" x="7759700" y="1919288"/>
          <p14:tracePt t="77510" x="7759700" y="1938338"/>
          <p14:tracePt t="77527" x="7769225" y="1955800"/>
          <p14:tracePt t="77543" x="7777163" y="1990725"/>
          <p14:tracePt t="77561" x="7786688" y="2009775"/>
          <p14:tracePt t="77578" x="7786688" y="2036763"/>
          <p14:tracePt t="77596" x="7804150" y="2044700"/>
          <p14:tracePt t="77611" x="7823200" y="2071688"/>
          <p14:tracePt t="77628" x="7840663" y="2108200"/>
          <p14:tracePt t="77644" x="7875588" y="2152650"/>
          <p14:tracePt t="77661" x="7894638" y="2179638"/>
          <p14:tracePt t="77678" x="7920038" y="2214563"/>
          <p14:tracePt t="77695" x="7939088" y="2214563"/>
          <p14:tracePt t="77711" x="7947025" y="2214563"/>
          <p14:tracePt t="77739" x="7947025" y="2224088"/>
          <p14:tracePt t="77755" x="7956550" y="2224088"/>
          <p14:tracePt t="78124" x="7966075" y="2224088"/>
          <p14:tracePt t="78131" x="7974013" y="2224088"/>
          <p14:tracePt t="79116" x="7974013" y="2214563"/>
          <p14:tracePt t="79124" x="7974013" y="2205038"/>
          <p14:tracePt t="79133" x="7983538" y="2197100"/>
          <p14:tracePt t="79150" x="7991475" y="2187575"/>
          <p14:tracePt t="79211" x="7991475" y="2179638"/>
          <p14:tracePt t="79227" x="7974013" y="2179638"/>
          <p14:tracePt t="79236" x="7947025" y="2187575"/>
          <p14:tracePt t="79251" x="7902575" y="2224088"/>
          <p14:tracePt t="79268" x="7867650" y="2251075"/>
          <p14:tracePt t="79284" x="7796213" y="2303463"/>
          <p14:tracePt t="79301" x="7751763" y="2347913"/>
          <p14:tracePt t="79317" x="7724775" y="2384425"/>
          <p14:tracePt t="79334" x="7715250" y="2401888"/>
          <p14:tracePt t="79628" x="7705725" y="2411413"/>
          <p14:tracePt t="79635" x="7705725" y="2419350"/>
          <p14:tracePt t="79652" x="7697788" y="2438400"/>
          <p14:tracePt t="79669" x="7688263" y="2455863"/>
          <p14:tracePt t="79685" x="7688263" y="2473325"/>
          <p14:tracePt t="79702" x="7680325" y="2490788"/>
          <p14:tracePt t="79719" x="7670800" y="2509838"/>
          <p14:tracePt t="79736" x="7661275" y="2509838"/>
          <p14:tracePt t="79752" x="7661275" y="2517775"/>
          <p14:tracePt t="79769" x="7653338" y="2527300"/>
          <p14:tracePt t="80527" x="7626350" y="2527300"/>
          <p14:tracePt t="80543" x="7589838" y="2527300"/>
          <p14:tracePt t="80552" x="7581900" y="2527300"/>
          <p14:tracePt t="80559" x="7572375" y="2527300"/>
          <p14:tracePt t="80572" x="7545388" y="2527300"/>
          <p14:tracePt t="80591" x="7537450" y="2527300"/>
          <p14:tracePt t="81112" x="7500938" y="2527300"/>
          <p14:tracePt t="81128" x="7466013" y="2527300"/>
          <p14:tracePt t="81135" x="7412038" y="2536825"/>
          <p14:tracePt t="81144" x="7313613" y="2571750"/>
          <p14:tracePt t="81159" x="7099300" y="2608263"/>
          <p14:tracePt t="81175" x="6894513" y="2633663"/>
          <p14:tracePt t="81191" x="6724650" y="2652713"/>
          <p14:tracePt t="81208" x="6670675" y="2652713"/>
          <p14:tracePt t="81225" x="6599238" y="2660650"/>
          <p14:tracePt t="81241" x="6554788" y="2687638"/>
          <p14:tracePt t="81258" x="6545263" y="2687638"/>
          <p14:tracePt t="81275" x="6537325" y="2687638"/>
          <p14:tracePt t="81336" x="6518275" y="2687638"/>
          <p14:tracePt t="81351" x="6500813" y="2679700"/>
          <p14:tracePt t="81362" x="6483350" y="2670175"/>
          <p14:tracePt t="81376" x="6446838" y="2652713"/>
          <p14:tracePt t="81392" x="6384925" y="2652713"/>
          <p14:tracePt t="81409" x="6313488" y="2643188"/>
          <p14:tracePt t="81426" x="6205538" y="2625725"/>
          <p14:tracePt t="81431" x="6143625" y="2616200"/>
          <p14:tracePt t="81442" x="6072188" y="2608263"/>
          <p14:tracePt t="81459" x="5946775" y="2589213"/>
          <p14:tracePt t="81476" x="5830888" y="2554288"/>
          <p14:tracePt t="81492" x="5795963" y="2544763"/>
          <p14:tracePt t="81511" x="5741988" y="2517775"/>
          <p14:tracePt t="81528" x="5697538" y="2509838"/>
          <p14:tracePt t="81543" x="5643563" y="2482850"/>
          <p14:tracePt t="81559" x="5599113" y="2455863"/>
          <p14:tracePt t="81576" x="5562600" y="2438400"/>
          <p14:tracePt t="81640" x="5554663" y="2438400"/>
          <p14:tracePt t="81655" x="5545138" y="2438400"/>
          <p14:tracePt t="81664" x="5518150" y="2438400"/>
          <p14:tracePt t="81677" x="5510213" y="2428875"/>
          <p14:tracePt t="81695" x="5411788" y="2401888"/>
          <p14:tracePt t="81712" x="5348288" y="2393950"/>
          <p14:tracePt t="81728" x="5295900" y="2384425"/>
          <p14:tracePt t="81744" x="5276850" y="2374900"/>
          <p14:tracePt t="81761" x="5259388" y="2366963"/>
          <p14:tracePt t="82128" x="5259388" y="2357438"/>
          <p14:tracePt t="82160" x="5259388" y="2347913"/>
          <p14:tracePt t="82351" x="5251450" y="2330450"/>
          <p14:tracePt t="82359" x="5241925" y="2322513"/>
          <p14:tracePt t="82367" x="5232400" y="2322513"/>
          <p14:tracePt t="82384" x="5232400" y="2312988"/>
          <p14:tracePt t="82400" x="5232400" y="2303463"/>
          <p14:tracePt t="82413" x="5224463" y="2303463"/>
          <p14:tracePt t="82435" x="5224463" y="2295525"/>
          <p14:tracePt t="82544" x="5214938" y="2286000"/>
          <p14:tracePt t="82551" x="5214938" y="2276475"/>
          <p14:tracePt t="82563" x="5214938" y="2268538"/>
          <p14:tracePt t="82580" x="5214938" y="2259013"/>
          <p14:tracePt t="83179" x="5205413" y="2241550"/>
          <p14:tracePt t="83308" x="5205413" y="2232025"/>
          <p14:tracePt t="83435" x="5205413" y="2214563"/>
          <p14:tracePt t="83454" x="5205413" y="2205038"/>
          <p14:tracePt t="83499" x="5205413" y="2197100"/>
          <p14:tracePt t="85076" x="5197475" y="2197100"/>
          <p14:tracePt t="85083" x="5187950" y="2197100"/>
          <p14:tracePt t="85108" x="5180013" y="2197100"/>
          <p14:tracePt t="85148" x="5180013" y="2214563"/>
          <p14:tracePt t="85179" x="5187950" y="2214563"/>
          <p14:tracePt t="85196" x="5197475" y="2214563"/>
          <p14:tracePt t="85204" x="5214938" y="2214563"/>
          <p14:tracePt t="85211" x="5232400" y="2214563"/>
          <p14:tracePt t="85224" x="5251450" y="2214563"/>
          <p14:tracePt t="85241" x="5303838" y="2214563"/>
          <p14:tracePt t="85259" x="5402263" y="2214563"/>
          <p14:tracePt t="85275" x="5456238" y="2214563"/>
          <p14:tracePt t="85292" x="5537200" y="2214563"/>
          <p14:tracePt t="85308" x="5616575" y="2214563"/>
          <p14:tracePt t="85324" x="5680075" y="2214563"/>
          <p14:tracePt t="85342" x="5705475" y="2214563"/>
          <p14:tracePt t="85448" x="5688013" y="2224088"/>
          <p14:tracePt t="85455" x="5661025" y="2224088"/>
          <p14:tracePt t="85463" x="5643563" y="2224088"/>
          <p14:tracePt t="85475" x="5616575" y="2224088"/>
          <p14:tracePt t="85492" x="5554663" y="2224088"/>
          <p14:tracePt t="85508" x="5491163" y="2224088"/>
          <p14:tracePt t="85511" x="5465763" y="2224088"/>
          <p14:tracePt t="85526" x="5411788" y="2224088"/>
          <p14:tracePt t="85543" x="5394325" y="2224088"/>
          <p14:tracePt t="86679" x="5384800" y="2224088"/>
          <p14:tracePt t="86703" x="5394325" y="2224088"/>
          <p14:tracePt t="86712" x="5411788" y="2224088"/>
          <p14:tracePt t="86719" x="5419725" y="2224088"/>
          <p14:tracePt t="86730" x="5429250" y="2224088"/>
          <p14:tracePt t="86747" x="5473700" y="2224088"/>
          <p14:tracePt t="86763" x="5518150" y="2224088"/>
          <p14:tracePt t="86780" x="5545138" y="2224088"/>
          <p14:tracePt t="86799" x="5572125" y="2224088"/>
          <p14:tracePt t="86952" x="5572125" y="2214563"/>
          <p14:tracePt t="86979" x="5562600" y="2214563"/>
          <p14:tracePt t="87128" x="5572125" y="2214563"/>
          <p14:tracePt t="87135" x="5589588" y="2205038"/>
          <p14:tracePt t="87148" x="5616575" y="2197100"/>
          <p14:tracePt t="87167" x="5643563" y="2197100"/>
          <p14:tracePt t="87184" x="5653088" y="2197100"/>
          <p14:tracePt t="87481" x="5626100" y="2197100"/>
          <p14:tracePt t="87488" x="5599113" y="2197100"/>
          <p14:tracePt t="87500" x="5581650" y="2197100"/>
          <p14:tracePt t="87518" x="5446713" y="2197100"/>
          <p14:tracePt t="87535" x="5367338" y="2197100"/>
          <p14:tracePt t="87551" x="5322888" y="2197100"/>
          <p14:tracePt t="87567" x="5303838" y="2197100"/>
          <p14:tracePt t="87799" x="5313363" y="2197100"/>
          <p14:tracePt t="87807" x="5330825" y="2197100"/>
          <p14:tracePt t="87818" x="5348288" y="2197100"/>
          <p14:tracePt t="87836" x="5384800" y="2197100"/>
          <p14:tracePt t="87851" x="5419725" y="2197100"/>
          <p14:tracePt t="87868" x="5456238" y="2197100"/>
          <p14:tracePt t="87968" x="5429250" y="2197100"/>
          <p14:tracePt t="87976" x="5419725" y="2197100"/>
          <p14:tracePt t="87988" x="5402263" y="2197100"/>
          <p14:tracePt t="88059" x="5411788" y="2197100"/>
          <p14:tracePt t="88069" x="5419725" y="2197100"/>
          <p14:tracePt t="88076" x="5446713" y="2197100"/>
          <p14:tracePt t="88086" x="5491163" y="2197100"/>
          <p14:tracePt t="88102" x="5643563" y="2197100"/>
          <p14:tracePt t="88119" x="5822950" y="2197100"/>
          <p14:tracePt t="88135" x="6027738" y="2197100"/>
          <p14:tracePt t="88152" x="6205538" y="2197100"/>
          <p14:tracePt t="88169" x="6276975" y="2197100"/>
          <p14:tracePt t="88171" x="6303963" y="2179638"/>
          <p14:tracePt t="88189" x="6303963" y="2170113"/>
          <p14:tracePt t="88204" x="6303963" y="2152650"/>
          <p14:tracePt t="88219" x="6303963" y="2125663"/>
          <p14:tracePt t="88236" x="6303963" y="2108200"/>
          <p14:tracePt t="88253" x="6303963" y="2081213"/>
          <p14:tracePt t="88269" x="6303963" y="2071688"/>
          <p14:tracePt t="88286" x="6296025" y="2071688"/>
          <p14:tracePt t="88303" x="6296025" y="2062163"/>
          <p14:tracePt t="88321" x="6276975" y="2054225"/>
          <p14:tracePt t="88396" x="6276975" y="2044700"/>
          <p14:tracePt t="88411" x="6276975" y="2036763"/>
          <p14:tracePt t="88427" x="6286500" y="2036763"/>
          <p14:tracePt t="88492" x="6286500" y="2027238"/>
          <p14:tracePt t="88508" x="6296025" y="2027238"/>
          <p14:tracePt t="88516" x="6303963" y="2017713"/>
          <p14:tracePt t="88525" x="6323013" y="2017713"/>
          <p14:tracePt t="88539" x="6367463" y="2009775"/>
          <p14:tracePt t="88556" x="6375400" y="2000250"/>
          <p14:tracePt t="88571" x="6384925" y="2000250"/>
          <p14:tracePt t="88684" x="6394450" y="2000250"/>
          <p14:tracePt t="88708" x="6394450" y="2017713"/>
          <p14:tracePt t="88716" x="6402388" y="2027238"/>
          <p14:tracePt t="88724" x="6411913" y="2054225"/>
          <p14:tracePt t="88739" x="6446838" y="2116138"/>
          <p14:tracePt t="88755" x="6510338" y="2170113"/>
          <p14:tracePt t="88772" x="6545263" y="2197100"/>
          <p14:tracePt t="88789" x="6589713" y="2224088"/>
          <p14:tracePt t="88805" x="6661150" y="2251075"/>
          <p14:tracePt t="88822" x="6804025" y="2276475"/>
          <p14:tracePt t="88838" x="7062788" y="2295525"/>
          <p14:tracePt t="88855" x="7412038" y="2312988"/>
          <p14:tracePt t="88872" x="7777163" y="2312988"/>
          <p14:tracePt t="88891" x="8143875" y="2312988"/>
          <p14:tracePt t="88907" x="8242300" y="2312988"/>
          <p14:tracePt t="88923" x="8251825" y="2312988"/>
          <p14:tracePt t="88940" x="8251825" y="2303463"/>
          <p14:tracePt t="88956" x="8251825" y="2295525"/>
          <p14:tracePt t="88972" x="8242300" y="2259013"/>
          <p14:tracePt t="88990" x="8242300" y="2241550"/>
          <p14:tracePt t="89006" x="8232775" y="2214563"/>
          <p14:tracePt t="89023" x="8224838" y="2205038"/>
          <p14:tracePt t="89039" x="8215313" y="2187575"/>
          <p14:tracePt t="89056" x="8215313" y="2170113"/>
          <p14:tracePt t="89131" x="8215313" y="2160588"/>
          <p14:tracePt t="90052" x="8197850" y="2160588"/>
          <p14:tracePt t="90059" x="8188325" y="2160588"/>
          <p14:tracePt t="90077" x="8161338" y="2197100"/>
          <p14:tracePt t="90093" x="8045450" y="2251075"/>
          <p14:tracePt t="90110" x="7840663" y="2330450"/>
          <p14:tracePt t="90128" x="7537450" y="2393950"/>
          <p14:tracePt t="90144" x="7153275" y="2482850"/>
          <p14:tracePt t="90160" x="6705600" y="2571750"/>
          <p14:tracePt t="90179" x="6089650" y="2643188"/>
          <p14:tracePt t="90195" x="5813425" y="2679700"/>
          <p14:tracePt t="90211" x="5634038" y="2705100"/>
          <p14:tracePt t="90228" x="5518150" y="2741613"/>
          <p14:tracePt t="90244" x="5456238" y="2751138"/>
          <p14:tracePt t="90261" x="5419725" y="2751138"/>
          <p14:tracePt t="90278" x="5357813" y="2751138"/>
          <p14:tracePt t="90294" x="5303838" y="2751138"/>
          <p14:tracePt t="90311" x="5251450" y="2751138"/>
          <p14:tracePt t="90328" x="5180013" y="2751138"/>
          <p14:tracePt t="90344" x="5108575" y="2751138"/>
          <p14:tracePt t="90363" x="5045075" y="2751138"/>
          <p14:tracePt t="90404" x="5037138" y="2741613"/>
          <p14:tracePt t="90419" x="5027613" y="2741613"/>
          <p14:tracePt t="90436" x="5027613" y="2732088"/>
          <p14:tracePt t="90446" x="5010150" y="2705100"/>
          <p14:tracePt t="90467" x="5000625" y="2697163"/>
          <p14:tracePt t="90478" x="5000625" y="2687638"/>
          <p14:tracePt t="90495" x="5000625" y="2679700"/>
          <p14:tracePt t="90512" x="5000625" y="2652713"/>
          <p14:tracePt t="90530" x="4991100" y="2616200"/>
          <p14:tracePt t="90546" x="4991100" y="2598738"/>
          <p14:tracePt t="90563" x="4991100" y="2589213"/>
          <p14:tracePt t="90707" x="4983163" y="2581275"/>
          <p14:tracePt t="90716" x="4983163" y="2589213"/>
          <p14:tracePt t="90731" x="4965700" y="2633663"/>
          <p14:tracePt t="90748" x="4929188" y="2724150"/>
          <p14:tracePt t="90763" x="4875213" y="2847975"/>
          <p14:tracePt t="90779" x="4848225" y="2911475"/>
          <p14:tracePt t="90797" x="4803775" y="3036888"/>
          <p14:tracePt t="90815" x="4776788" y="3214688"/>
          <p14:tracePt t="90831" x="4776788" y="3330575"/>
          <p14:tracePt t="90848" x="4803775" y="3455988"/>
          <p14:tracePt t="90863" x="4857750" y="3571875"/>
          <p14:tracePt t="90880" x="4884738" y="3660775"/>
          <p14:tracePt t="90898" x="4902200" y="3732213"/>
          <p14:tracePt t="90913" x="4902200" y="3751263"/>
          <p14:tracePt t="90930" x="4902200" y="3768725"/>
          <p14:tracePt t="90947" x="4902200" y="3776663"/>
          <p14:tracePt t="90963" x="4902200" y="3786188"/>
          <p14:tracePt t="91047" x="4911725" y="3786188"/>
          <p14:tracePt t="91055" x="4929188" y="3786188"/>
          <p14:tracePt t="91065" x="4938713" y="3776663"/>
          <p14:tracePt t="91081" x="4983163" y="3732213"/>
          <p14:tracePt t="91098" x="5037138" y="3670300"/>
          <p14:tracePt t="91114" x="5108575" y="3571875"/>
          <p14:tracePt t="91131" x="5197475" y="3394075"/>
          <p14:tracePt t="91148" x="5276850" y="3179763"/>
          <p14:tracePt t="91164" x="5322888" y="2965450"/>
          <p14:tracePt t="91183" x="5348288" y="2759075"/>
          <p14:tracePt t="91200" x="5348288" y="2652713"/>
          <p14:tracePt t="91216" x="5340350" y="2571750"/>
          <p14:tracePt t="91231" x="5295900" y="2490788"/>
          <p14:tracePt t="91248" x="5268913" y="2428875"/>
          <p14:tracePt t="91265" x="5241925" y="2411413"/>
          <p14:tracePt t="91281" x="5232400" y="2401888"/>
          <p14:tracePt t="91319" x="5232400" y="2393950"/>
          <p14:tracePt t="91333" x="5224463" y="2393950"/>
          <p14:tracePt t="91352" x="5224463" y="2384425"/>
          <p14:tracePt t="91384" x="5224463" y="2374900"/>
          <p14:tracePt t="91392" x="5224463" y="2366963"/>
          <p14:tracePt t="91402" x="5214938" y="2357438"/>
          <p14:tracePt t="91418" x="5214938" y="2339975"/>
          <p14:tracePt t="91433" x="5205413" y="2295525"/>
          <p14:tracePt t="91449" x="5187950" y="2259013"/>
          <p14:tracePt t="91466" x="5180013" y="2224088"/>
          <p14:tracePt t="91482" x="5170488" y="2205038"/>
          <p14:tracePt t="91499" x="5160963" y="2187575"/>
          <p14:tracePt t="91505" x="5160963" y="2179638"/>
          <p14:tracePt t="91528" x="5160963" y="2170113"/>
          <p14:tracePt t="91536" x="5153025" y="2160588"/>
          <p14:tracePt t="91551" x="5153025" y="2152650"/>
          <p14:tracePt t="91567" x="5133975" y="2133600"/>
          <p14:tracePt t="91583" x="5126038" y="2116138"/>
          <p14:tracePt t="91640" x="5116513" y="2108200"/>
          <p14:tracePt t="92551" x="5116513" y="2125663"/>
          <p14:tracePt t="92559" x="5116513" y="2133600"/>
          <p14:tracePt t="92570" x="5126038" y="2152650"/>
          <p14:tracePt t="92587" x="5170488" y="2205038"/>
          <p14:tracePt t="92603" x="5241925" y="2295525"/>
          <p14:tracePt t="92620" x="5322888" y="2374900"/>
          <p14:tracePt t="92639" x="5429250" y="2482850"/>
          <p14:tracePt t="92654" x="5491163" y="2517775"/>
          <p14:tracePt t="92671" x="5581650" y="2562225"/>
          <p14:tracePt t="92687" x="5688013" y="2608263"/>
          <p14:tracePt t="92704" x="5813425" y="2660650"/>
          <p14:tracePt t="92721" x="5965825" y="2705100"/>
          <p14:tracePt t="92737" x="6126163" y="2751138"/>
          <p14:tracePt t="92754" x="6276975" y="2803525"/>
          <p14:tracePt t="92771" x="6411913" y="2847975"/>
          <p14:tracePt t="92788" x="6510338" y="2857500"/>
          <p14:tracePt t="92804" x="6545263" y="2867025"/>
          <p14:tracePt t="92821" x="6572250" y="2867025"/>
          <p14:tracePt t="92839" x="6626225" y="2867025"/>
          <p14:tracePt t="92855" x="6670675" y="2867025"/>
          <p14:tracePt t="92871" x="6724650" y="2840038"/>
          <p14:tracePt t="92888" x="6777038" y="2803525"/>
          <p14:tracePt t="92905" x="6840538" y="2759075"/>
          <p14:tracePt t="92921" x="6929438" y="2705100"/>
          <p14:tracePt t="92938" x="7018338" y="2652713"/>
          <p14:tracePt t="92955" x="7099300" y="2589213"/>
          <p14:tracePt t="92972" x="7170738" y="2536825"/>
          <p14:tracePt t="92989" x="7251700" y="2490788"/>
          <p14:tracePt t="92995" x="7286625" y="2465388"/>
          <p14:tracePt t="93007" x="7358063" y="2419350"/>
          <p14:tracePt t="93023" x="7419975" y="2384425"/>
          <p14:tracePt t="93039" x="7483475" y="2339975"/>
          <p14:tracePt t="93056" x="7518400" y="2312988"/>
          <p14:tracePt t="93072" x="7554913" y="2286000"/>
          <p14:tracePt t="93089" x="7562850" y="2276475"/>
          <p14:tracePt t="93122" x="7562850" y="2259013"/>
          <p14:tracePt t="93139" x="7572375" y="2259013"/>
          <p14:tracePt t="93156" x="7572375" y="2241550"/>
          <p14:tracePt t="93272" x="7572375" y="2232025"/>
          <p14:tracePt t="93288" x="7572375" y="2224088"/>
          <p14:tracePt t="93907" x="7572375" y="2214563"/>
          <p14:tracePt t="93924" x="7581900" y="2214563"/>
          <p14:tracePt t="93940" x="7589838" y="2232025"/>
          <p14:tracePt t="93948" x="7589838" y="2251075"/>
          <p14:tracePt t="93959" x="7589838" y="2268538"/>
          <p14:tracePt t="93976" x="7589838" y="2303463"/>
          <p14:tracePt t="93992" x="7589838" y="2357438"/>
          <p14:tracePt t="93998" x="7589838" y="2384425"/>
          <p14:tracePt t="94011" x="7589838" y="2438400"/>
          <p14:tracePt t="94027" x="7581900" y="2490788"/>
          <p14:tracePt t="94043" x="7554913" y="2562225"/>
          <p14:tracePt t="94059" x="7510463" y="2616200"/>
          <p14:tracePt t="94076" x="7446963" y="2670175"/>
          <p14:tracePt t="94093" x="7385050" y="2697163"/>
          <p14:tracePt t="94109" x="7304088" y="2714625"/>
          <p14:tracePt t="94128" x="7180263" y="2741613"/>
          <p14:tracePt t="94143" x="7037388" y="2759075"/>
          <p14:tracePt t="94159" x="6919913" y="2768600"/>
          <p14:tracePt t="94179" x="6751638" y="2768600"/>
          <p14:tracePt t="94193" x="6680200" y="2768600"/>
          <p14:tracePt t="94211" x="6456363" y="2768600"/>
          <p14:tracePt t="94227" x="6330950" y="2768600"/>
          <p14:tracePt t="94243" x="6205538" y="2768600"/>
          <p14:tracePt t="94260" x="6099175" y="2768600"/>
          <p14:tracePt t="94278" x="5991225" y="2768600"/>
          <p14:tracePt t="94293" x="5894388" y="2768600"/>
          <p14:tracePt t="94310" x="5795963" y="2768600"/>
          <p14:tracePt t="94328" x="5705475" y="2759075"/>
          <p14:tracePt t="94344" x="5626100" y="2741613"/>
          <p14:tracePt t="94360" x="5554663" y="2724150"/>
          <p14:tracePt t="94380" x="5491163" y="2705100"/>
          <p14:tracePt t="94395" x="5465763" y="2697163"/>
          <p14:tracePt t="94411" x="5446713" y="2679700"/>
          <p14:tracePt t="94428" x="5429250" y="2670175"/>
          <p14:tracePt t="94445" x="5375275" y="2633663"/>
          <p14:tracePt t="94461" x="5357813" y="2608263"/>
          <p14:tracePt t="94478" x="5322888" y="2581275"/>
          <p14:tracePt t="94484" x="5286375" y="2554288"/>
          <p14:tracePt t="94494" x="5259388" y="2517775"/>
          <p14:tracePt t="94511" x="5187950" y="2473325"/>
          <p14:tracePt t="94528" x="5133975" y="2438400"/>
          <p14:tracePt t="94544" x="5108575" y="2411413"/>
          <p14:tracePt t="94563" x="5081588" y="2384425"/>
          <p14:tracePt t="94923" x="5081588" y="2366963"/>
          <p14:tracePt t="94931" x="5081588" y="2357438"/>
          <p14:tracePt t="94948" x="5081588" y="2303463"/>
          <p14:tracePt t="94963" x="5081588" y="2286000"/>
          <p14:tracePt t="94980" x="5081588" y="2268538"/>
          <p14:tracePt t="97191" x="5081588" y="2259013"/>
          <p14:tracePt t="97200" x="5081588" y="2251075"/>
          <p14:tracePt t="97215" x="5081588" y="2241550"/>
          <p14:tracePt t="97231" x="5081588" y="2224088"/>
          <p14:tracePt t="97241" x="5081588" y="2214563"/>
          <p14:tracePt t="97256" x="5081588" y="2205038"/>
          <p14:tracePt t="97272" x="5081588" y="2197100"/>
          <p14:tracePt t="97295" x="5081588" y="2187575"/>
          <p14:tracePt t="97311" x="5081588" y="2179638"/>
          <p14:tracePt t="97323" x="5081588" y="2170113"/>
          <p14:tracePt t="97351" x="5081588" y="2160588"/>
          <p14:tracePt t="97367" x="5081588" y="2143125"/>
          <p14:tracePt t="97376" x="5081588" y="2133600"/>
          <p14:tracePt t="98716" x="5089525" y="2133600"/>
          <p14:tracePt t="98731" x="5089525" y="2143125"/>
          <p14:tracePt t="98739" x="5099050" y="2143125"/>
          <p14:tracePt t="98748" x="5108575" y="2170113"/>
          <p14:tracePt t="98763" x="5187950" y="2259013"/>
          <p14:tracePt t="98780" x="5224463" y="2286000"/>
          <p14:tracePt t="98795" x="5313363" y="2357438"/>
          <p14:tracePt t="98812" x="5446713" y="2455863"/>
          <p14:tracePt t="98828" x="5634038" y="2581275"/>
          <p14:tracePt t="98845" x="5884863" y="2705100"/>
          <p14:tracePt t="98862" x="6143625" y="2822575"/>
          <p14:tracePt t="98878" x="6429375" y="2919413"/>
          <p14:tracePt t="98895" x="6670675" y="2982913"/>
          <p14:tracePt t="98912" x="6902450" y="3027363"/>
          <p14:tracePt t="98929" x="7180263" y="3071813"/>
          <p14:tracePt t="98931" x="7313613" y="3089275"/>
          <p14:tracePt t="98947" x="7562850" y="3108325"/>
          <p14:tracePt t="98963" x="7786688" y="3108325"/>
          <p14:tracePt t="98979" x="7966075" y="3108325"/>
          <p14:tracePt t="98996" x="8108950" y="3071813"/>
          <p14:tracePt t="99012" x="8205788" y="3044825"/>
          <p14:tracePt t="99029" x="8286750" y="3009900"/>
          <p14:tracePt t="99036" x="8331200" y="2982913"/>
          <p14:tracePt t="99046" x="8375650" y="2946400"/>
          <p14:tracePt t="99062" x="8447088" y="2884488"/>
          <p14:tracePt t="99079" x="8518525" y="2795588"/>
          <p14:tracePt t="99096" x="8562975" y="2714625"/>
          <p14:tracePt t="99114" x="8643938" y="2589213"/>
          <p14:tracePt t="99131" x="8670925" y="2517775"/>
          <p14:tracePt t="99147" x="8705850" y="2455863"/>
          <p14:tracePt t="99163" x="8715375" y="2401888"/>
          <p14:tracePt t="99180" x="8724900" y="2357438"/>
          <p14:tracePt t="99197" x="8724900" y="2276475"/>
          <p14:tracePt t="99213" x="8724900" y="2125663"/>
          <p14:tracePt t="99230" x="8688388" y="2000250"/>
          <p14:tracePt t="99247" x="8670925" y="1965325"/>
          <p14:tracePt t="99263" x="8643938" y="1928813"/>
          <p14:tracePt t="99280" x="8634413" y="1919288"/>
          <p14:tracePt t="99298" x="8599488" y="1911350"/>
          <p14:tracePt t="99317" x="8589963" y="1901825"/>
          <p14:tracePt t="99339" x="8582025" y="1901825"/>
          <p14:tracePt t="99371" x="8562975" y="1901825"/>
          <p14:tracePt t="99388" x="8555038" y="1901825"/>
          <p14:tracePt t="99396" x="8545513" y="1901825"/>
          <p14:tracePt t="99404" x="8537575" y="1901825"/>
          <p14:tracePt t="99414" x="8510588" y="1911350"/>
          <p14:tracePt t="99432" x="8483600" y="1919288"/>
          <p14:tracePt t="99447" x="8456613" y="1946275"/>
          <p14:tracePt t="99450" x="8439150" y="1955800"/>
          <p14:tracePt t="99464" x="8429625" y="1955800"/>
          <p14:tracePt t="99482" x="8385175" y="1982788"/>
          <p14:tracePt t="99483" x="8375650" y="1990725"/>
          <p14:tracePt t="99499" x="8367713" y="2000250"/>
          <p14:tracePt t="99515" x="8331200" y="2009775"/>
          <p14:tracePt t="99532" x="8304213" y="2027238"/>
          <p14:tracePt t="99546" x="8296275" y="2027238"/>
          <p14:tracePt t="99564" x="8277225" y="2044700"/>
          <p14:tracePt t="99581" x="8269288" y="2054225"/>
          <p14:tracePt t="99643" x="8259763" y="2062163"/>
          <p14:tracePt t="100664" x="8259763" y="2081213"/>
          <p14:tracePt t="100679" x="8259763" y="2098675"/>
          <p14:tracePt t="100689" x="8269288" y="2125663"/>
          <p14:tracePt t="100703" x="8304213" y="2197100"/>
          <p14:tracePt t="100719" x="8331200" y="2241550"/>
          <p14:tracePt t="100736" x="8340725" y="2251075"/>
          <p14:tracePt t="100753" x="8348663" y="2259013"/>
          <p14:tracePt t="100879" x="8340725" y="2259013"/>
          <p14:tracePt t="100895" x="8331200" y="2251075"/>
          <p14:tracePt t="100905" x="8331200" y="2241550"/>
          <p14:tracePt t="100920" x="8323263" y="2232025"/>
          <p14:tracePt t="100938" x="8313738" y="2214563"/>
          <p14:tracePt t="100953" x="8313738" y="2205038"/>
          <p14:tracePt t="101000" x="8313738" y="2197100"/>
          <p14:tracePt t="101623" x="8304213" y="2197100"/>
          <p14:tracePt t="101679" x="8296275" y="2197100"/>
          <p14:tracePt t="101688" x="8269288" y="2197100"/>
          <p14:tracePt t="101695" x="8259763" y="2197100"/>
          <p14:tracePt t="101707" x="8251825" y="2197100"/>
          <p14:tracePt t="101723" x="8215313" y="2205038"/>
          <p14:tracePt t="101740" x="8197850" y="2214563"/>
          <p14:tracePt t="101758" x="8134350" y="2268538"/>
          <p14:tracePt t="101774" x="8072438" y="2322513"/>
          <p14:tracePt t="101792" x="8010525" y="2366963"/>
          <p14:tracePt t="101807" x="7929563" y="2419350"/>
          <p14:tracePt t="101824" x="7796213" y="2465388"/>
          <p14:tracePt t="101840" x="7616825" y="2527300"/>
          <p14:tracePt t="101857" x="7429500" y="2589213"/>
          <p14:tracePt t="101874" x="7259638" y="2633663"/>
          <p14:tracePt t="101890" x="7089775" y="2679700"/>
          <p14:tracePt t="101908" x="6902450" y="2732088"/>
          <p14:tracePt t="101924" x="6697663" y="2751138"/>
          <p14:tracePt t="101941" x="6518275" y="2759075"/>
          <p14:tracePt t="101959" x="6259513" y="2759075"/>
          <p14:tracePt t="101975" x="6027738" y="2759075"/>
          <p14:tracePt t="101991" x="5822950" y="2759075"/>
          <p14:tracePt t="102008" x="5741988" y="2759075"/>
          <p14:tracePt t="102024" x="5724525" y="2751138"/>
          <p14:tracePt t="102041" x="5724525" y="2741613"/>
          <p14:tracePt t="102088" x="5715000" y="2741613"/>
          <p14:tracePt t="102095" x="5705475" y="2724150"/>
          <p14:tracePt t="102110" x="5680075" y="2714625"/>
          <p14:tracePt t="102126" x="5653088" y="2697163"/>
          <p14:tracePt t="102142" x="5634038" y="2687638"/>
          <p14:tracePt t="102159" x="5626100" y="2670175"/>
          <p14:tracePt t="102175" x="5599113" y="2670175"/>
          <p14:tracePt t="102192" x="5589588" y="2660650"/>
          <p14:tracePt t="102209" x="5572125" y="2633663"/>
          <p14:tracePt t="102225" x="5572125" y="2625725"/>
          <p14:tracePt t="102242" x="5537200" y="2589213"/>
          <p14:tracePt t="102259" x="5500688" y="2562225"/>
          <p14:tracePt t="102276" x="5483225" y="2544763"/>
          <p14:tracePt t="102292" x="5483225" y="2536825"/>
          <p14:tracePt t="102309" x="5465763" y="2527300"/>
          <p14:tracePt t="102327" x="5465763" y="2517775"/>
          <p14:tracePt t="102342" x="5456238" y="2517775"/>
          <p14:tracePt t="102360" x="5456238" y="2509838"/>
          <p14:tracePt t="103251" x="5473700" y="2509838"/>
          <p14:tracePt t="103259" x="5500688" y="2509838"/>
          <p14:tracePt t="103267" x="5527675" y="2509838"/>
          <p14:tracePt t="103280" x="5545138" y="2509838"/>
          <p14:tracePt t="103296" x="5589588" y="2517775"/>
          <p14:tracePt t="103627" x="5599113" y="2517775"/>
          <p14:tracePt t="103635" x="5608638" y="2517775"/>
          <p14:tracePt t="103651" x="5608638" y="2509838"/>
          <p14:tracePt t="103666" x="5589588" y="2482850"/>
          <p14:tracePt t="103683" x="5581650" y="2455863"/>
          <p14:tracePt t="103699" x="5572125" y="2419350"/>
          <p14:tracePt t="103715" x="5572125" y="2401888"/>
          <p14:tracePt t="103731" x="5572125" y="2393950"/>
          <p14:tracePt t="103748" x="5562600" y="2374900"/>
          <p14:tracePt t="103766" x="5562600" y="2366963"/>
          <p14:tracePt t="103781" x="5562600" y="2347913"/>
          <p14:tracePt t="103798" x="5554663" y="2339975"/>
          <p14:tracePt t="103815" x="5554663" y="2322513"/>
          <p14:tracePt t="103831" x="5537200" y="2303463"/>
          <p14:tracePt t="103898" x="5537200" y="2295525"/>
          <p14:tracePt t="103916" x="5527675" y="2295525"/>
          <p14:tracePt t="103923" x="5527675" y="2286000"/>
          <p14:tracePt t="103939" x="5527675" y="2276475"/>
          <p14:tracePt t="103949" x="5518150" y="2276475"/>
          <p14:tracePt t="103966" x="5518150" y="2259013"/>
          <p14:tracePt t="103982" x="5510213" y="2251075"/>
          <p14:tracePt t="103999" x="5500688" y="2251075"/>
          <p14:tracePt t="104018" x="5491163" y="2232025"/>
          <p14:tracePt t="104378" x="5473700" y="2224088"/>
          <p14:tracePt t="104385" x="5473700" y="2214563"/>
          <p14:tracePt t="104609" x="5483225" y="2214563"/>
          <p14:tracePt t="104618" x="5491163" y="2214563"/>
          <p14:tracePt t="104625" x="5527675" y="2205038"/>
          <p14:tracePt t="104634" x="5537200" y="2205038"/>
          <p14:tracePt t="104649" x="5572125" y="2197100"/>
          <p14:tracePt t="104666" x="5616575" y="2179638"/>
          <p14:tracePt t="104682" x="5670550" y="2179638"/>
          <p14:tracePt t="104699" x="5741988" y="2170113"/>
          <p14:tracePt t="104716" x="5902325" y="2152650"/>
          <p14:tracePt t="104733" x="6089650" y="2125663"/>
          <p14:tracePt t="104749" x="6303963" y="2116138"/>
          <p14:tracePt t="104766" x="6483350" y="2108200"/>
          <p14:tracePt t="104783" x="6599238" y="2108200"/>
          <p14:tracePt t="104800" x="6634163" y="2108200"/>
          <p14:tracePt t="104817" x="6661150" y="2108200"/>
          <p14:tracePt t="104850" x="6680200" y="2108200"/>
          <p14:tracePt t="104883" x="6688138" y="2116138"/>
          <p14:tracePt t="104900" x="6688138" y="2133600"/>
          <p14:tracePt t="104917" x="6688138" y="2152650"/>
          <p14:tracePt t="104933" x="6653213" y="2205038"/>
          <p14:tracePt t="104950" x="6599238" y="2224088"/>
          <p14:tracePt t="104967" x="6491288" y="2251075"/>
          <p14:tracePt t="104984" x="6348413" y="2276475"/>
          <p14:tracePt t="105001" x="6161088" y="2286000"/>
          <p14:tracePt t="105018" x="6018213" y="2286000"/>
          <p14:tracePt t="105034" x="5911850" y="2286000"/>
          <p14:tracePt t="105051" x="5848350" y="2286000"/>
          <p14:tracePt t="105067" x="5830888" y="2286000"/>
          <p14:tracePt t="105084" x="5813425" y="2286000"/>
          <p14:tracePt t="105118" x="5803900" y="2286000"/>
          <p14:tracePt t="105177" x="5795963" y="2276475"/>
          <p14:tracePt t="105193" x="5795963" y="2268538"/>
          <p14:tracePt t="105202" x="5786438" y="2268538"/>
          <p14:tracePt t="105209" x="5776913" y="2259013"/>
          <p14:tracePt t="105218" x="5776913" y="2251075"/>
          <p14:tracePt t="105235" x="5751513" y="2214563"/>
          <p14:tracePt t="105251" x="5724525" y="2205038"/>
          <p14:tracePt t="105268" x="5705475" y="2187575"/>
          <p14:tracePt t="105285" x="5705475" y="2160588"/>
          <p14:tracePt t="105303" x="5705475" y="2108200"/>
          <p14:tracePt t="105322" x="5741988" y="2062163"/>
          <p14:tracePt t="105339" x="5813425" y="2017713"/>
          <p14:tracePt t="105355" x="5875338" y="1990725"/>
          <p14:tracePt t="105371" x="6010275" y="1973263"/>
          <p14:tracePt t="105388" x="6188075" y="1973263"/>
          <p14:tracePt t="105404" x="6411913" y="1973263"/>
          <p14:tracePt t="105421" x="6661150" y="1973263"/>
          <p14:tracePt t="105437" x="6902450" y="1973263"/>
          <p14:tracePt t="105454" x="7089775" y="1990725"/>
          <p14:tracePt t="105471" x="7224713" y="2027238"/>
          <p14:tracePt t="105488" x="7259638" y="2044700"/>
          <p14:tracePt t="105504" x="7296150" y="2071688"/>
          <p14:tracePt t="105522" x="7331075" y="2098675"/>
          <p14:tracePt t="105539" x="7358063" y="2125663"/>
          <p14:tracePt t="105555" x="7412038" y="2143125"/>
          <p14:tracePt t="105572" x="7439025" y="2160588"/>
          <p14:tracePt t="105588" x="7456488" y="2160588"/>
          <p14:tracePt t="105605" x="7466013" y="2160588"/>
          <p14:tracePt t="105643" x="7483475" y="2170113"/>
          <p14:tracePt t="105659" x="7491413" y="2170113"/>
          <p14:tracePt t="105667" x="7500938" y="2170113"/>
          <p14:tracePt t="105691" x="7510463" y="2170113"/>
          <p14:tracePt t="105699" x="7518400" y="2170113"/>
          <p14:tracePt t="105723" x="7527925" y="2170113"/>
          <p14:tracePt t="105747" x="7545388" y="2179638"/>
          <p14:tracePt t="105820" x="7545388" y="2187575"/>
          <p14:tracePt t="105835" x="7545388" y="2197100"/>
          <p14:tracePt t="105852" x="7545388" y="2205038"/>
          <p14:tracePt t="105867" x="7545388" y="2214563"/>
          <p14:tracePt t="105876" x="7545388" y="2224088"/>
          <p14:tracePt t="105891" x="7545388" y="2241550"/>
          <p14:tracePt t="105924" x="7545388" y="2251075"/>
          <p14:tracePt t="105979" x="7545388" y="2259013"/>
          <p14:tracePt t="105988" x="7545388" y="2268538"/>
          <p14:tracePt t="105995" x="7545388" y="2276475"/>
          <p14:tracePt t="106027" x="7545388" y="2286000"/>
          <p14:tracePt t="106791" x="7545388" y="2295525"/>
          <p14:tracePt t="106799" x="7537450" y="2303463"/>
          <p14:tracePt t="106815" x="7527925" y="2312988"/>
          <p14:tracePt t="106828" x="7500938" y="2312988"/>
          <p14:tracePt t="106843" x="7446963" y="2312988"/>
          <p14:tracePt t="106860" x="7394575" y="2312988"/>
          <p14:tracePt t="106879" x="7313613" y="2312988"/>
          <p14:tracePt t="106895" x="7197725" y="2312988"/>
          <p14:tracePt t="106912" x="7062788" y="2312988"/>
          <p14:tracePt t="106927" x="6919913" y="2312988"/>
          <p14:tracePt t="106944" x="6777038" y="2312988"/>
          <p14:tracePt t="106961" x="6643688" y="2312988"/>
          <p14:tracePt t="106978" x="6518275" y="2303463"/>
          <p14:tracePt t="106994" x="6419850" y="2286000"/>
          <p14:tracePt t="107011" x="6323013" y="2276475"/>
          <p14:tracePt t="107028" x="6224588" y="2276475"/>
          <p14:tracePt t="107047" x="6099175" y="2259013"/>
          <p14:tracePt t="107062" x="6027738" y="2259013"/>
          <p14:tracePt t="107080" x="5965825" y="2259013"/>
          <p14:tracePt t="107095" x="5929313" y="2259013"/>
          <p14:tracePt t="107111" x="5884863" y="2259013"/>
          <p14:tracePt t="107129" x="5857875" y="2259013"/>
          <p14:tracePt t="107134" x="5840413" y="2259013"/>
          <p14:tracePt t="107145" x="5822950" y="2259013"/>
          <p14:tracePt t="107162" x="5768975" y="2259013"/>
          <p14:tracePt t="107178" x="5724525" y="2259013"/>
          <p14:tracePt t="107195" x="5705475" y="2259013"/>
          <p14:tracePt t="107212" x="5670550" y="2259013"/>
          <p14:tracePt t="107231" x="5653088" y="2259013"/>
          <p14:tracePt t="107247" x="5643563" y="2259013"/>
          <p14:tracePt t="107264" x="5634038" y="2259013"/>
          <p14:tracePt t="107279" x="5616575" y="2259013"/>
          <p14:tracePt t="107296" x="5589588" y="2259013"/>
          <p14:tracePt t="107312" x="5572125" y="2259013"/>
          <p14:tracePt t="107329" x="5554663" y="2259013"/>
          <p14:tracePt t="107346" x="5518150" y="2259013"/>
          <p14:tracePt t="107363" x="5500688" y="2259013"/>
          <p14:tracePt t="107396" x="5491163" y="2259013"/>
          <p14:tracePt t="107527" x="5483225" y="2259013"/>
          <p14:tracePt t="107543" x="5483225" y="2251075"/>
          <p14:tracePt t="107559" x="5483225" y="2241550"/>
          <p14:tracePt t="107567" x="5473700" y="2232025"/>
          <p14:tracePt t="107623" x="5465763" y="2232025"/>
          <p14:tracePt t="107655" x="5456238" y="2232025"/>
          <p14:tracePt t="107664" x="5446713" y="2232025"/>
          <p14:tracePt t="107671" x="5419725" y="2232025"/>
          <p14:tracePt t="107682" x="5402263" y="2232025"/>
          <p14:tracePt t="107698" x="5340350" y="2232025"/>
          <p14:tracePt t="107714" x="5276850" y="2232025"/>
          <p14:tracePt t="107730" x="5251450" y="2232025"/>
          <p14:tracePt t="107747" x="5224463" y="2232025"/>
          <p14:tracePt t="107784" x="5214938" y="2232025"/>
          <p14:tracePt t="107863" x="5205413" y="2232025"/>
          <p14:tracePt t="108071" x="5187950" y="2232025"/>
          <p14:tracePt t="108080" x="5180013" y="2232025"/>
          <p14:tracePt t="108087" x="5170488" y="2224088"/>
          <p14:tracePt t="108099" x="5153025" y="2224088"/>
          <p14:tracePt t="108115" x="5116513" y="2214563"/>
          <p14:tracePt t="108132" x="5081588" y="2197100"/>
          <p14:tracePt t="108150" x="5037138" y="2187575"/>
          <p14:tracePt t="108166" x="5027613" y="2179638"/>
          <p14:tracePt t="108328" x="5018088" y="2170113"/>
          <p14:tracePt t="108343" x="5010150" y="2170113"/>
          <p14:tracePt t="108353" x="5000625" y="2170113"/>
          <p14:tracePt t="108367" x="4983163" y="2160588"/>
          <p14:tracePt t="108383" x="4965700" y="2152650"/>
          <p14:tracePt t="108583" x="4956175" y="2152650"/>
          <p14:tracePt t="108591" x="4946650" y="2152650"/>
          <p14:tracePt t="108602" x="4938713" y="2152650"/>
          <p14:tracePt t="108618" x="4929188" y="2152650"/>
          <p14:tracePt t="108635" x="4919663" y="2152650"/>
          <p14:tracePt t="108663" x="4911725" y="2152650"/>
          <p14:tracePt t="108672" x="4902200" y="2152650"/>
          <p14:tracePt t="108686" x="4894263" y="2152650"/>
          <p14:tracePt t="108712" x="4884738" y="2152650"/>
          <p14:tracePt t="108791" x="4875213" y="2152650"/>
          <p14:tracePt t="108800" x="4867275" y="2152650"/>
          <p14:tracePt t="108823" x="4857750" y="2152650"/>
          <p14:tracePt t="109403" x="4857750" y="2170113"/>
          <p14:tracePt t="109420" x="4857750" y="2179638"/>
          <p14:tracePt t="109619" x="4884738" y="2179638"/>
          <p14:tracePt t="109627" x="4894263" y="2179638"/>
          <p14:tracePt t="109639" x="4902200" y="2179638"/>
          <p14:tracePt t="109655" x="4938713" y="2179638"/>
          <p14:tracePt t="109673" x="4973638" y="2179638"/>
          <p14:tracePt t="109779" x="4991100" y="2179638"/>
          <p14:tracePt t="109788" x="5000625" y="2179638"/>
          <p14:tracePt t="109795" x="5010150" y="2179638"/>
          <p14:tracePt t="109806" x="5018088" y="2179638"/>
          <p14:tracePt t="109820" x="5062538" y="2179638"/>
          <p14:tracePt t="109836" x="5116513" y="2179638"/>
          <p14:tracePt t="109853" x="5187950" y="2179638"/>
          <p14:tracePt t="109870" x="5259388" y="2179638"/>
          <p14:tracePt t="109887" x="5322888" y="2179638"/>
          <p14:tracePt t="109903" x="5375275" y="2179638"/>
          <p14:tracePt t="109923" x="5419725" y="2179638"/>
          <p14:tracePt t="109939" x="5438775" y="2179638"/>
          <p14:tracePt t="109954" x="5446713" y="2179638"/>
          <p14:tracePt t="109972" x="5465763" y="2179638"/>
          <p14:tracePt t="109989" x="5483225" y="2179638"/>
          <p14:tracePt t="110006" x="5500688" y="2179638"/>
          <p14:tracePt t="110023" x="5510213" y="2179638"/>
          <p14:tracePt t="110291" x="5518150" y="2179638"/>
          <p14:tracePt t="110308" x="5537200" y="2170113"/>
          <p14:tracePt t="110316" x="5562600" y="2170113"/>
          <p14:tracePt t="110326" x="5616575" y="2160588"/>
          <p14:tracePt t="110339" x="5759450" y="2152650"/>
          <p14:tracePt t="110356" x="5956300" y="2143125"/>
          <p14:tracePt t="110373" x="6161088" y="2143125"/>
          <p14:tracePt t="110389" x="6340475" y="2143125"/>
          <p14:tracePt t="110406" x="6446838" y="2143125"/>
          <p14:tracePt t="110423" x="6545263" y="2143125"/>
          <p14:tracePt t="110439" x="6697663" y="2143125"/>
          <p14:tracePt t="110456" x="6902450" y="2160588"/>
          <p14:tracePt t="110474" x="7269163" y="2187575"/>
          <p14:tracePt t="110490" x="7473950" y="2214563"/>
          <p14:tracePt t="110509" x="7634288" y="2241550"/>
          <p14:tracePt t="110528" x="7705725" y="2251075"/>
          <p14:tracePt t="110542" x="7732713" y="2259013"/>
          <p14:tracePt t="110557" x="7742238" y="2268538"/>
          <p14:tracePt t="110574" x="7759700" y="2268538"/>
          <p14:tracePt t="110590" x="7777163" y="2268538"/>
          <p14:tracePt t="110610" x="7796213" y="2268538"/>
          <p14:tracePt t="111364" x="7796213" y="2276475"/>
          <p14:tracePt t="111371" x="7796213" y="2286000"/>
          <p14:tracePt t="111381" x="7751763" y="2295525"/>
          <p14:tracePt t="111395" x="7589838" y="2357438"/>
          <p14:tracePt t="111412" x="7304088" y="2455863"/>
          <p14:tracePt t="111429" x="7045325" y="2562225"/>
          <p14:tracePt t="111445" x="6732588" y="2679700"/>
          <p14:tracePt t="111462" x="6527800" y="2768600"/>
          <p14:tracePt t="111479" x="6323013" y="2867025"/>
          <p14:tracePt t="111495" x="6081713" y="2973388"/>
          <p14:tracePt t="111512" x="5848350" y="3054350"/>
          <p14:tracePt t="111530" x="5653088" y="3133725"/>
          <p14:tracePt t="111531" x="5554663" y="3170238"/>
          <p14:tracePt t="111548" x="5411788" y="3214688"/>
          <p14:tracePt t="111563" x="5303838" y="3241675"/>
          <p14:tracePt t="111579" x="5232400" y="3268663"/>
          <p14:tracePt t="111596" x="5170488" y="3276600"/>
          <p14:tracePt t="111613" x="5037138" y="3340100"/>
          <p14:tracePt t="111629" x="4830763" y="3402013"/>
          <p14:tracePt t="111646" x="4554538" y="3465513"/>
          <p14:tracePt t="111651" x="4394200" y="3500438"/>
          <p14:tracePt t="111663" x="4232275" y="3527425"/>
          <p14:tracePt t="111680" x="4010025" y="3554413"/>
          <p14:tracePt t="111696" x="3919538" y="3562350"/>
          <p14:tracePt t="111715" x="3875088" y="3571875"/>
          <p14:tracePt t="111731" x="3830638" y="3581400"/>
          <p14:tracePt t="111747" x="3751263" y="3581400"/>
          <p14:tracePt t="111764" x="3562350" y="3633788"/>
          <p14:tracePt t="111780" x="3348038" y="3679825"/>
          <p14:tracePt t="111797" x="3160713" y="3724275"/>
          <p14:tracePt t="111813" x="3017838" y="3759200"/>
          <p14:tracePt t="111830" x="2973388" y="3776663"/>
          <p14:tracePt t="111847" x="2965450" y="3776663"/>
          <p14:tracePt t="111892" x="2965450" y="3795713"/>
          <p14:tracePt t="111900" x="2965450" y="3803650"/>
          <p14:tracePt t="111917" x="2965450" y="3813175"/>
          <p14:tracePt t="111931" x="3000375" y="3822700"/>
          <p14:tracePt t="111949" x="3017838" y="3840163"/>
          <p14:tracePt t="111965" x="3071813" y="3875088"/>
          <p14:tracePt t="111981" x="3125788" y="3894138"/>
          <p14:tracePt t="111997" x="3160713" y="3929063"/>
          <p14:tracePt t="112014" x="3179763" y="3938588"/>
          <p14:tracePt t="112031" x="3187700" y="3946525"/>
          <p14:tracePt t="112048" x="3197225" y="3965575"/>
          <p14:tracePt t="112066" x="3251200" y="3983038"/>
          <p14:tracePt t="112083" x="3295650" y="3990975"/>
          <p14:tracePt t="112099" x="3402013" y="4027488"/>
          <p14:tracePt t="112116" x="3571875" y="4062413"/>
          <p14:tracePt t="112132" x="3768725" y="4081463"/>
          <p14:tracePt t="112149" x="3956050" y="4098925"/>
          <p14:tracePt t="112154" x="4054475" y="4116388"/>
          <p14:tracePt t="112166" x="4133850" y="4116388"/>
          <p14:tracePt t="112181" x="4276725" y="4116388"/>
          <p14:tracePt t="112198" x="4394200" y="4116388"/>
          <p14:tracePt t="112216" x="4438650" y="4116388"/>
          <p14:tracePt t="112232" x="4465638" y="4098925"/>
          <p14:tracePt t="112249" x="4500563" y="4071938"/>
          <p14:tracePt t="112265" x="4527550" y="4062413"/>
          <p14:tracePt t="112282" x="4589463" y="4044950"/>
          <p14:tracePt t="112298" x="4660900" y="4027488"/>
          <p14:tracePt t="112315" x="4751388" y="4010025"/>
          <p14:tracePt t="112332" x="4857750" y="3990975"/>
          <p14:tracePt t="112351" x="4956175" y="3990975"/>
          <p14:tracePt t="112367" x="4965700" y="3990975"/>
          <p14:tracePt t="112407" x="4983163" y="3990975"/>
          <p14:tracePt t="112416" x="4991100" y="3990975"/>
          <p14:tracePt t="112423" x="5000625" y="3983038"/>
          <p14:tracePt t="112433" x="5010150" y="3983038"/>
          <p14:tracePt t="112449" x="5027613" y="3973513"/>
          <p14:tracePt t="112467" x="5037138" y="3965575"/>
          <p14:tracePt t="112499" x="5037138" y="3956050"/>
          <p14:tracePt t="112520" x="5054600" y="3946525"/>
          <p14:tracePt t="112536" x="5062538" y="3946525"/>
          <p14:tracePt t="112551" x="5089525" y="3938588"/>
          <p14:tracePt t="112567" x="5133975" y="3929063"/>
          <p14:tracePt t="112583" x="5187950" y="3929063"/>
          <p14:tracePt t="112600" x="5241925" y="3911600"/>
          <p14:tracePt t="112617" x="5251450" y="3911600"/>
          <p14:tracePt t="112633" x="5259388" y="3911600"/>
          <p14:tracePt t="112650" x="5268913" y="3911600"/>
          <p14:tracePt t="112727" x="5276850" y="3911600"/>
          <p14:tracePt t="112767" x="5276850" y="3929063"/>
          <p14:tracePt t="112775" x="5268913" y="3938588"/>
          <p14:tracePt t="112786" x="5251450" y="3965575"/>
          <p14:tracePt t="112801" x="5180013" y="4010025"/>
          <p14:tracePt t="112818" x="5126038" y="4017963"/>
          <p14:tracePt t="112834" x="4991100" y="4037013"/>
          <p14:tracePt t="112851" x="4884738" y="4044950"/>
          <p14:tracePt t="112868" x="4697413" y="4071938"/>
          <p14:tracePt t="112884" x="4500563" y="4143375"/>
          <p14:tracePt t="112902" x="4197350" y="4232275"/>
          <p14:tracePt t="112919" x="3990975" y="4286250"/>
          <p14:tracePt t="112935" x="3776663" y="4348163"/>
          <p14:tracePt t="112951" x="3571875" y="4402138"/>
          <p14:tracePt t="112969" x="3357563" y="4456113"/>
          <p14:tracePt t="112985" x="3205163" y="4473575"/>
          <p14:tracePt t="113001" x="3081338" y="4491038"/>
          <p14:tracePt t="113019" x="3036888" y="4491038"/>
          <p14:tracePt t="113035" x="2938463" y="4491038"/>
          <p14:tracePt t="113052" x="2830513" y="4491038"/>
          <p14:tracePt t="113070" x="2625725" y="4500563"/>
          <p14:tracePt t="113087" x="2554288" y="4500563"/>
          <p14:tracePt t="113103" x="2438400" y="4500563"/>
          <p14:tracePt t="113119" x="2393950" y="4500563"/>
          <p14:tracePt t="113136" x="2366963" y="4491038"/>
          <p14:tracePt t="113152" x="2339975" y="4491038"/>
          <p14:tracePt t="113170" x="2276475" y="4491038"/>
          <p14:tracePt t="113186" x="2241550" y="4491038"/>
          <p14:tracePt t="113202" x="2187575" y="4491038"/>
          <p14:tracePt t="113220" x="2152650" y="4491038"/>
          <p14:tracePt t="113352" x="2160588" y="4491038"/>
          <p14:tracePt t="113463" x="2160588" y="4483100"/>
          <p14:tracePt t="113496" x="2143125" y="4483100"/>
          <p14:tracePt t="113503" x="2133600" y="4483100"/>
          <p14:tracePt t="113521" x="2071688" y="4510088"/>
          <p14:tracePt t="113537" x="2044700" y="4545013"/>
          <p14:tracePt t="113554" x="2009775" y="4598988"/>
          <p14:tracePt t="113571" x="2009775" y="4616450"/>
          <p14:tracePt t="113587" x="2009775" y="4643438"/>
          <p14:tracePt t="113604" x="2009775" y="4679950"/>
          <p14:tracePt t="113623" x="2009775" y="4741863"/>
          <p14:tracePt t="113639" x="2009775" y="4776788"/>
          <p14:tracePt t="113655" x="2009775" y="4813300"/>
          <p14:tracePt t="113672" x="2009775" y="4848225"/>
          <p14:tracePt t="113688" x="2009775" y="4857750"/>
          <p14:tracePt t="113783" x="2017713" y="4857750"/>
          <p14:tracePt t="113799" x="2036763" y="4857750"/>
          <p14:tracePt t="113808" x="2054225" y="4848225"/>
          <p14:tracePt t="113823" x="2116138" y="4840288"/>
          <p14:tracePt t="113839" x="2224088" y="4822825"/>
          <p14:tracePt t="113855" x="2366963" y="4803775"/>
          <p14:tracePt t="113873" x="2562225" y="4786313"/>
          <p14:tracePt t="113889" x="2751138" y="4786313"/>
          <p14:tracePt t="113905" x="2928938" y="4786313"/>
          <p14:tracePt t="113922" x="3081338" y="4786313"/>
          <p14:tracePt t="113938" x="3214688" y="4776788"/>
          <p14:tracePt t="113956" x="3348038" y="4776788"/>
          <p14:tracePt t="113972" x="3465513" y="4768850"/>
          <p14:tracePt t="113975" x="3517900" y="4759325"/>
          <p14:tracePt t="113989" x="3571875" y="4751388"/>
          <p14:tracePt t="114007" x="3697288" y="4724400"/>
          <p14:tracePt t="114023" x="3741738" y="4724400"/>
          <p14:tracePt t="114039" x="3776663" y="4724400"/>
          <p14:tracePt t="114056" x="3813175" y="4724400"/>
          <p14:tracePt t="114073" x="3840163" y="4724400"/>
          <p14:tracePt t="114089" x="3867150" y="4724400"/>
          <p14:tracePt t="114106" x="3894138" y="4724400"/>
          <p14:tracePt t="114123" x="3911600" y="4724400"/>
          <p14:tracePt t="114139" x="3919538" y="4724400"/>
          <p14:tracePt t="114145" x="3929063" y="4724400"/>
          <p14:tracePt t="114495" x="3919538" y="4724400"/>
          <p14:tracePt t="114511" x="3902075" y="4724400"/>
          <p14:tracePt t="114520" x="3894138" y="4714875"/>
          <p14:tracePt t="114528" x="3867150" y="4697413"/>
          <p14:tracePt t="114542" x="3776663" y="4652963"/>
          <p14:tracePt t="114559" x="3660775" y="4598988"/>
          <p14:tracePt t="114576" x="3517900" y="4527550"/>
          <p14:tracePt t="114591" x="3375025" y="4483100"/>
          <p14:tracePt t="114608" x="3214688" y="4456113"/>
          <p14:tracePt t="114625" x="3071813" y="4446588"/>
          <p14:tracePt t="114641" x="3009900" y="4446588"/>
          <p14:tracePt t="114687" x="3017838" y="4446588"/>
          <p14:tracePt t="114695" x="3036888" y="4446588"/>
          <p14:tracePt t="114708" x="3044825" y="4446588"/>
          <p14:tracePt t="114726" x="3044825" y="4456113"/>
          <p14:tracePt t="114784" x="3044825" y="4465638"/>
          <p14:tracePt t="114799" x="3044825" y="4473575"/>
          <p14:tracePt t="114809" x="3000375" y="4483100"/>
          <p14:tracePt t="114826" x="2919413" y="4491038"/>
          <p14:tracePt t="114842" x="2847975" y="4491038"/>
          <p14:tracePt t="114859" x="2759075" y="4500563"/>
          <p14:tracePt t="114876" x="2660650" y="4518025"/>
          <p14:tracePt t="114892" x="2652713" y="4518025"/>
          <p14:tracePt t="114912" x="2652713" y="4527550"/>
          <p14:tracePt t="114959" x="2670175" y="4527550"/>
          <p14:tracePt t="114967" x="2687638" y="4537075"/>
          <p14:tracePt t="114977" x="2705100" y="4537075"/>
          <p14:tracePt t="114993" x="2776538" y="4545013"/>
          <p14:tracePt t="115009" x="2911475" y="4545013"/>
          <p14:tracePt t="115026" x="3089275" y="4545013"/>
          <p14:tracePt t="115043" x="3276600" y="4554538"/>
          <p14:tracePt t="115060" x="3455988" y="4562475"/>
          <p14:tracePt t="115076" x="3581400" y="4581525"/>
          <p14:tracePt t="115078" x="3633788" y="4589463"/>
          <p14:tracePt t="115094" x="3705225" y="4608513"/>
          <p14:tracePt t="115111" x="3786188" y="4608513"/>
          <p14:tracePt t="115127" x="3840163" y="4608513"/>
          <p14:tracePt t="115143" x="3902075" y="4608513"/>
          <p14:tracePt t="115160" x="3983038" y="4608513"/>
          <p14:tracePt t="115166" x="4037013" y="4608513"/>
          <p14:tracePt t="115177" x="4081463" y="4608513"/>
          <p14:tracePt t="115195" x="4179888" y="4608513"/>
          <p14:tracePt t="115210" x="4286250" y="4608513"/>
          <p14:tracePt t="115227" x="4384675" y="4608513"/>
          <p14:tracePt t="115244" x="4483100" y="4608513"/>
          <p14:tracePt t="115260" x="4554538" y="4608513"/>
          <p14:tracePt t="115279" x="4608513" y="4608513"/>
          <p14:tracePt t="115294" x="4660900" y="4608513"/>
          <p14:tracePt t="115311" x="4714875" y="4608513"/>
          <p14:tracePt t="115327" x="4786313" y="4608513"/>
          <p14:tracePt t="115344" x="4875213" y="4608513"/>
          <p14:tracePt t="115362" x="4991100" y="4608513"/>
          <p14:tracePt t="115379" x="5160963" y="4608513"/>
          <p14:tracePt t="115396" x="5197475" y="4608513"/>
          <p14:tracePt t="115411" x="5205413" y="4608513"/>
          <p14:tracePt t="115446" x="5214938" y="4608513"/>
          <p14:tracePt t="115461" x="5224463" y="4608513"/>
          <p14:tracePt t="115478" x="5251450" y="4608513"/>
          <p14:tracePt t="115496" x="5259388" y="4608513"/>
          <p14:tracePt t="115511" x="5268913" y="4608513"/>
          <p14:tracePt t="115528" x="5276850" y="4608513"/>
          <p14:tracePt t="115555" x="5286375" y="4598988"/>
          <p14:tracePt t="115571" x="5303838" y="4589463"/>
          <p14:tracePt t="115582" x="5313363" y="4589463"/>
          <p14:tracePt t="115596" x="5357813" y="4562475"/>
          <p14:tracePt t="115612" x="5419725" y="4537075"/>
          <p14:tracePt t="115629" x="5510213" y="4491038"/>
          <p14:tracePt t="115645" x="5581650" y="4446588"/>
          <p14:tracePt t="115662" x="5616575" y="4402138"/>
          <p14:tracePt t="115667" x="5626100" y="4375150"/>
          <p14:tracePt t="115679" x="5634038" y="4348163"/>
          <p14:tracePt t="115696" x="5653088" y="4268788"/>
          <p14:tracePt t="115712" x="5653088" y="4197350"/>
          <p14:tracePt t="115714" x="5643563" y="4160838"/>
          <p14:tracePt t="115731" x="5562600" y="4017963"/>
          <p14:tracePt t="115748" x="5429250" y="3840163"/>
          <p14:tracePt t="115763" x="5232400" y="3625850"/>
          <p14:tracePt t="115780" x="5037138" y="3367088"/>
          <p14:tracePt t="115797" x="4902200" y="3179763"/>
          <p14:tracePt t="115813" x="4822825" y="3027363"/>
          <p14:tracePt t="115829" x="4795838" y="2955925"/>
          <p14:tracePt t="115846" x="4786313" y="2938463"/>
          <p14:tracePt t="115863" x="4776788" y="2901950"/>
          <p14:tracePt t="115879" x="4776788" y="2894013"/>
          <p14:tracePt t="115898" x="4776788" y="2884488"/>
          <p14:tracePt t="115914" x="4776788" y="2874963"/>
          <p14:tracePt t="115947" x="4786313" y="2867025"/>
          <p14:tracePt t="115971" x="4795838" y="2857500"/>
          <p14:tracePt t="115982" x="4822825" y="2847975"/>
          <p14:tracePt t="115997" x="4840288" y="2822575"/>
          <p14:tracePt t="116013" x="4902200" y="2786063"/>
          <p14:tracePt t="116030" x="4973638" y="2741613"/>
          <p14:tracePt t="116048" x="5037138" y="2714625"/>
          <p14:tracePt t="116064" x="5099050" y="2679700"/>
          <p14:tracePt t="116080" x="5180013" y="2660650"/>
          <p14:tracePt t="116099" x="5276850" y="2633663"/>
          <p14:tracePt t="116115" x="5303838" y="2633663"/>
          <p14:tracePt t="116131" x="5313363" y="2633663"/>
          <p14:tracePt t="116149" x="5313363" y="2625725"/>
          <p14:tracePt t="116164" x="5322888" y="2608263"/>
          <p14:tracePt t="116170" x="5340350" y="2589213"/>
          <p14:tracePt t="116181" x="5348288" y="2571750"/>
          <p14:tracePt t="116197" x="5367338" y="2554288"/>
          <p14:tracePt t="116214" x="5375275" y="2536825"/>
          <p14:tracePt t="116231" x="5375275" y="2527300"/>
          <p14:tracePt t="116250" x="5375275" y="2517775"/>
          <p14:tracePt t="116387" x="5375275" y="2509838"/>
          <p14:tracePt t="116851" x="5384800" y="2490788"/>
          <p14:tracePt t="116859" x="5419725" y="2473325"/>
          <p14:tracePt t="116869" x="5446713" y="2455863"/>
          <p14:tracePt t="116884" x="5554663" y="2401888"/>
          <p14:tracePt t="116900" x="5751513" y="2339975"/>
          <p14:tracePt t="116917" x="6054725" y="2268538"/>
          <p14:tracePt t="116934" x="6518275" y="2187575"/>
          <p14:tracePt t="116950" x="6983413" y="2116138"/>
          <p14:tracePt t="116967" x="7367588" y="2081213"/>
          <p14:tracePt t="116984" x="7608888" y="2062163"/>
          <p14:tracePt t="117001" x="7680325" y="2062163"/>
          <p14:tracePt t="117059" x="7715250" y="2062163"/>
          <p14:tracePt t="117068" x="7724775" y="2062163"/>
          <p14:tracePt t="117187" x="7724775" y="2071688"/>
          <p14:tracePt t="117196" x="7724775" y="2081213"/>
          <p14:tracePt t="117219" x="7732713" y="2089150"/>
          <p14:tracePt t="117236" x="7751763" y="2098675"/>
          <p14:tracePt t="117243" x="7769225" y="2108200"/>
          <p14:tracePt t="117254" x="7777163" y="2116138"/>
          <p14:tracePt t="117269" x="7796213" y="2125663"/>
          <p14:tracePt t="117285" x="7804150" y="2133600"/>
          <p14:tracePt t="117412" x="7804150" y="2152650"/>
          <p14:tracePt t="117419" x="7777163" y="2170113"/>
          <p14:tracePt t="117436" x="7724775" y="2197100"/>
          <p14:tracePt t="117453" x="7670800" y="2214563"/>
          <p14:tracePt t="117469" x="7537450" y="2241550"/>
          <p14:tracePt t="117486" x="7313613" y="2259013"/>
          <p14:tracePt t="117503" x="7188200" y="2268538"/>
          <p14:tracePt t="117519" x="7037388" y="2276475"/>
          <p14:tracePt t="117536" x="6884988" y="2286000"/>
          <p14:tracePt t="117555" x="6742113" y="2295525"/>
          <p14:tracePt t="117571" x="6634163" y="2295525"/>
          <p14:tracePt t="117587" x="6510338" y="2295525"/>
          <p14:tracePt t="117604" x="6384925" y="2286000"/>
          <p14:tracePt t="117620" x="6251575" y="2268538"/>
          <p14:tracePt t="117637" x="6134100" y="2251075"/>
          <p14:tracePt t="117654" x="6045200" y="2241550"/>
          <p14:tracePt t="117659" x="6037263" y="2241550"/>
          <p14:tracePt t="117676" x="6027738" y="2241550"/>
          <p14:tracePt t="117700" x="6000750" y="2241550"/>
          <p14:tracePt t="117715" x="5983288" y="2241550"/>
          <p14:tracePt t="117724" x="5965825" y="2241550"/>
          <p14:tracePt t="117739" x="5911850" y="2251075"/>
          <p14:tracePt t="117755" x="5857875" y="2268538"/>
          <p14:tracePt t="117771" x="5813425" y="2286000"/>
          <p14:tracePt t="117787" x="5795963" y="2286000"/>
          <p14:tracePt t="117820" x="5786438" y="2286000"/>
          <p14:tracePt t="117843" x="5776913" y="2286000"/>
          <p14:tracePt t="117859" x="5759450" y="2286000"/>
          <p14:tracePt t="117871" x="5751513" y="2286000"/>
          <p14:tracePt t="118967" x="5732463" y="2286000"/>
          <p14:tracePt t="118975" x="5724525" y="2286000"/>
          <p14:tracePt t="118992" x="5527675" y="2347913"/>
          <p14:tracePt t="119009" x="5340350" y="2419350"/>
          <p14:tracePt t="119026" x="5160963" y="2473325"/>
          <p14:tracePt t="119042" x="5062538" y="2517775"/>
          <p14:tracePt t="119059" x="5045075" y="2527300"/>
          <p14:tracePt t="119092" x="5027613" y="2527300"/>
          <p14:tracePt t="119111" x="4965700" y="2527300"/>
          <p14:tracePt t="119127" x="4902200" y="2527300"/>
          <p14:tracePt t="119143" x="4867275" y="2527300"/>
          <p14:tracePt t="119160" x="4813300" y="2517775"/>
          <p14:tracePt t="119166" x="4803775" y="2517775"/>
          <p14:tracePt t="119177" x="4776788" y="2517775"/>
          <p14:tracePt t="119193" x="4714875" y="2517775"/>
          <p14:tracePt t="119211" x="4572000" y="2517775"/>
          <p14:tracePt t="119226" x="4375150" y="2517775"/>
          <p14:tracePt t="119243" x="4143375" y="2517775"/>
          <p14:tracePt t="119259" x="3902075" y="2517775"/>
          <p14:tracePt t="119280" x="3581400" y="2527300"/>
          <p14:tracePt t="119294" x="3509963" y="2527300"/>
          <p14:tracePt t="119311" x="3429000" y="2536825"/>
          <p14:tracePt t="119327" x="3384550" y="2544763"/>
          <p14:tracePt t="119343" x="3375025" y="2544763"/>
          <p14:tracePt t="119399" x="3367088" y="2544763"/>
          <p14:tracePt t="119407" x="3348038" y="2544763"/>
          <p14:tracePt t="119415" x="3330575" y="2554288"/>
          <p14:tracePt t="119427" x="3313113" y="2554288"/>
          <p14:tracePt t="119444" x="3251200" y="2571750"/>
          <p14:tracePt t="119460" x="3205163" y="2571750"/>
          <p14:tracePt t="119463" x="3187700" y="2571750"/>
          <p14:tracePt t="119479" x="3143250" y="2571750"/>
          <p14:tracePt t="119495" x="3133725" y="2571750"/>
          <p14:tracePt t="119511" x="3125788" y="2571750"/>
          <p14:tracePt t="119527" x="3116263" y="2571750"/>
          <p14:tracePt t="119544" x="3108325" y="2571750"/>
          <p14:tracePt t="119578" x="3108325" y="2536825"/>
          <p14:tracePt t="119595" x="3108325" y="2482850"/>
          <p14:tracePt t="119611" x="3108325" y="2411413"/>
          <p14:tracePt t="119628" x="3125788" y="2339975"/>
          <p14:tracePt t="119645" x="3125788" y="2295525"/>
          <p14:tracePt t="119647" x="3125788" y="2286000"/>
          <p14:tracePt t="119662" x="3125788" y="2276475"/>
          <p14:tracePt t="119887" x="3116263" y="2276475"/>
          <p14:tracePt t="119895" x="3108325" y="2303463"/>
          <p14:tracePt t="119913" x="3081338" y="2347913"/>
          <p14:tracePt t="119929" x="3054350" y="2393950"/>
          <p14:tracePt t="119946" x="3036888" y="2419350"/>
          <p14:tracePt t="119962" x="3036888" y="2428875"/>
          <p14:tracePt t="120008" x="3036888" y="2438400"/>
          <p14:tracePt t="120016" x="3027363" y="2446338"/>
          <p14:tracePt t="120031" x="3027363" y="2473325"/>
          <p14:tracePt t="120047" x="3027363" y="2509838"/>
          <p14:tracePt t="120063" x="3027363" y="2536825"/>
          <p14:tracePt t="120080" x="3027363" y="2544763"/>
          <p14:tracePt t="120488" x="3027363" y="2554288"/>
          <p14:tracePt t="120503" x="3027363" y="2544763"/>
          <p14:tracePt t="120511" x="3027363" y="2517775"/>
          <p14:tracePt t="120519" x="3036888" y="2500313"/>
          <p14:tracePt t="120536" x="3044825" y="2490788"/>
          <p14:tracePt t="120552" x="3044825" y="2482850"/>
          <p14:tracePt t="120568" x="3054350" y="2473325"/>
          <p14:tracePt t="120585" x="3071813" y="2465388"/>
          <p14:tracePt t="120601" x="3081338" y="2455863"/>
          <p14:tracePt t="120615" x="3089275" y="2446338"/>
          <p14:tracePt t="120634" x="3098800" y="2446338"/>
          <p14:tracePt t="120649" x="3108325" y="2446338"/>
          <p14:tracePt t="120696" x="3108325" y="2438400"/>
          <p14:tracePt t="120727" x="3108325" y="2428875"/>
          <p14:tracePt t="120759" x="3108325" y="2419350"/>
          <p14:tracePt t="120776" x="3108325" y="2411413"/>
          <p14:tracePt t="120792" x="3108325" y="2401888"/>
          <p14:tracePt t="120802" x="3108325" y="2393950"/>
          <p14:tracePt t="120815" x="3108325" y="2384425"/>
          <p14:tracePt t="120831" x="3089275" y="2357438"/>
          <p14:tracePt t="120848" x="3071813" y="2330450"/>
          <p14:tracePt t="120865" x="3054350" y="2303463"/>
          <p14:tracePt t="120881" x="3044825" y="2268538"/>
          <p14:tracePt t="120898" x="3044825" y="2251075"/>
          <p14:tracePt t="120915" x="3044825" y="2241550"/>
          <p14:tracePt t="120932" x="3054350" y="2232025"/>
          <p14:tracePt t="120948" x="3062288" y="2224088"/>
          <p14:tracePt t="121347" x="3062288" y="2232025"/>
          <p14:tracePt t="121355" x="3062288" y="2251075"/>
          <p14:tracePt t="121368" x="3062288" y="2268538"/>
          <p14:tracePt t="121386" x="3108325" y="2347913"/>
          <p14:tracePt t="121403" x="3133725" y="2411413"/>
          <p14:tracePt t="121419" x="3187700" y="2490788"/>
          <p14:tracePt t="121435" x="3259138" y="2589213"/>
          <p14:tracePt t="121452" x="3348038" y="2670175"/>
          <p14:tracePt t="121469" x="3446463" y="2741613"/>
          <p14:tracePt t="121485" x="3608388" y="2803525"/>
          <p14:tracePt t="121502" x="3803650" y="2867025"/>
          <p14:tracePt t="121519" x="4054475" y="2901950"/>
          <p14:tracePt t="121537" x="4295775" y="2911475"/>
          <p14:tracePt t="121552" x="4527550" y="2911475"/>
          <p14:tracePt t="121571" x="4803775" y="2911475"/>
          <p14:tracePt t="121587" x="4956175" y="2901950"/>
          <p14:tracePt t="121603" x="5108575" y="2867025"/>
          <p14:tracePt t="121619" x="5241925" y="2813050"/>
          <p14:tracePt t="121636" x="5340350" y="2741613"/>
          <p14:tracePt t="121653" x="5419725" y="2652713"/>
          <p14:tracePt t="121669" x="5456238" y="2571750"/>
          <p14:tracePt t="121674" x="5473700" y="2544763"/>
          <p14:tracePt t="121686" x="5483225" y="2517775"/>
          <p14:tracePt t="121703" x="5483225" y="2482850"/>
          <p14:tracePt t="121719" x="5483225" y="2473325"/>
          <p14:tracePt t="121738" x="5491163" y="2465388"/>
          <p14:tracePt t="121754" x="5491163" y="2455863"/>
          <p14:tracePt t="121771" x="5491163" y="2428875"/>
          <p14:tracePt t="121787" x="5491163" y="2393950"/>
          <p14:tracePt t="121803" x="5491163" y="2374900"/>
          <p14:tracePt t="121820" x="5491163" y="2357438"/>
          <p14:tracePt t="121838" x="5491163" y="2339975"/>
          <p14:tracePt t="121853" x="5500688" y="2330450"/>
          <p14:tracePt t="121870" x="5500688" y="2312988"/>
          <p14:tracePt t="121887" x="5500688" y="2276475"/>
          <p14:tracePt t="121903" x="5500688" y="2232025"/>
          <p14:tracePt t="121920" x="5500688" y="2224088"/>
          <p14:tracePt t="121937" x="5500688" y="2214563"/>
          <p14:tracePt t="122115" x="5500688" y="2205038"/>
          <p14:tracePt t="122131" x="5500688" y="2197100"/>
          <p14:tracePt t="122141" x="5491163" y="2187575"/>
          <p14:tracePt t="122995" x="5491163" y="2179638"/>
          <p14:tracePt t="123003" x="5491163" y="2160588"/>
          <p14:tracePt t="123011" x="5500688" y="2143125"/>
          <p14:tracePt t="123025" x="5500688" y="2125663"/>
          <p14:tracePt t="123043" x="5510213" y="2108200"/>
          <p14:tracePt t="123059" x="5510213" y="2098675"/>
          <p14:tracePt t="123115" x="5510213" y="2081213"/>
          <p14:tracePt t="123131" x="5510213" y="2071688"/>
          <p14:tracePt t="123140" x="5491163" y="2071688"/>
          <p14:tracePt t="123147" x="5483225" y="2071688"/>
          <p14:tracePt t="123158" x="5473700" y="2071688"/>
          <p14:tracePt t="123178" x="5438775" y="2071688"/>
          <p14:tracePt t="123182" x="5429250" y="2071688"/>
          <p14:tracePt t="123194" x="5419725" y="2071688"/>
          <p14:tracePt t="123210" x="5394325" y="2081213"/>
          <p14:tracePt t="123226" x="5384800" y="2081213"/>
          <p14:tracePt t="123243" x="5375275" y="2089150"/>
          <p14:tracePt t="123259" x="5367338" y="2089150"/>
          <p14:tracePt t="123419" x="5357813" y="2098675"/>
          <p14:tracePt t="123427" x="5357813" y="2108200"/>
          <p14:tracePt t="123443" x="5340350" y="2116138"/>
          <p14:tracePt t="123460" x="5322888" y="2125663"/>
          <p14:tracePt t="123477" x="5286375" y="2143125"/>
          <p14:tracePt t="123493" x="5251450" y="2160588"/>
          <p14:tracePt t="123510" x="5197475" y="2205038"/>
          <p14:tracePt t="123527" x="5160963" y="2232025"/>
          <p14:tracePt t="123543" x="5143500" y="2241550"/>
          <p14:tracePt t="123560" x="5126038" y="2259013"/>
          <p14:tracePt t="123579" x="5108575" y="2268538"/>
          <p14:tracePt t="123595" x="5099050" y="2276475"/>
          <p14:tracePt t="123630" x="5099050" y="2295525"/>
          <p14:tracePt t="123645" x="5089525" y="2303463"/>
          <p14:tracePt t="123795" x="5081588" y="2303463"/>
          <p14:tracePt t="123803" x="5072063" y="2303463"/>
          <p14:tracePt t="123814" x="5062538" y="2312988"/>
          <p14:tracePt t="123903" x="5045075" y="2312988"/>
          <p14:tracePt t="123911" x="5037138" y="2312988"/>
          <p14:tracePt t="123929" x="5027613" y="2303463"/>
          <p14:tracePt t="123951" x="5027613" y="2295525"/>
          <p14:tracePt t="123962" x="5027613" y="2276475"/>
          <p14:tracePt t="123979" x="5027613" y="2251075"/>
          <p14:tracePt t="123995" x="5018088" y="2214563"/>
          <p14:tracePt t="124012" x="5010150" y="2187575"/>
          <p14:tracePt t="124029" x="4991100" y="2179638"/>
          <p14:tracePt t="124031" x="4991100" y="2170113"/>
          <p14:tracePt t="124045" x="4983163" y="2170113"/>
          <p14:tracePt t="124135" x="4991100" y="2170113"/>
          <p14:tracePt t="124143" x="4991100" y="2197100"/>
          <p14:tracePt t="124151" x="5000625" y="2205038"/>
          <p14:tracePt t="124163" x="5000625" y="2214563"/>
          <p14:tracePt t="124179" x="5000625" y="2224088"/>
          <p14:tracePt t="124196" x="5000625" y="2251075"/>
          <p14:tracePt t="124214" x="5000625" y="2268538"/>
          <p14:tracePt t="124230" x="5000625" y="2295525"/>
          <p14:tracePt t="124247" x="5018088" y="2347913"/>
          <p14:tracePt t="124263" x="5045075" y="2384425"/>
          <p14:tracePt t="124280" x="5099050" y="2455863"/>
          <p14:tracePt t="124297" x="5153025" y="2544763"/>
          <p14:tracePt t="124313" x="5214938" y="2616200"/>
          <p14:tracePt t="124331" x="5313363" y="2714625"/>
          <p14:tracePt t="124347" x="5456238" y="2857500"/>
          <p14:tracePt t="124363" x="5616575" y="3017838"/>
          <p14:tracePt t="124380" x="5795963" y="3179763"/>
          <p14:tracePt t="124399" x="6062663" y="3394075"/>
          <p14:tracePt t="124416" x="6215063" y="3500438"/>
          <p14:tracePt t="124431" x="6340475" y="3581400"/>
          <p14:tracePt t="124447" x="6357938" y="3589338"/>
          <p14:tracePt t="124464" x="6367463" y="3598863"/>
          <p14:tracePt t="124481" x="6375400" y="3598863"/>
          <p14:tracePt t="124497" x="6394450" y="3598863"/>
          <p14:tracePt t="124514" x="6438900" y="3554413"/>
          <p14:tracePt t="124531" x="6491288" y="3482975"/>
          <p14:tracePt t="124547" x="6581775" y="3394075"/>
          <p14:tracePt t="124564" x="6661150" y="3330575"/>
          <p14:tracePt t="124567" x="6715125" y="3303588"/>
          <p14:tracePt t="124582" x="6848475" y="3232150"/>
          <p14:tracePt t="124599" x="6965950" y="3170238"/>
          <p14:tracePt t="124615" x="7072313" y="3108325"/>
          <p14:tracePt t="124631" x="7170738" y="3036888"/>
          <p14:tracePt t="124648" x="7251700" y="2946400"/>
          <p14:tracePt t="124665" x="7331075" y="2867025"/>
          <p14:tracePt t="124681" x="7394575" y="2759075"/>
          <p14:tracePt t="124687" x="7412038" y="2705100"/>
          <p14:tracePt t="124698" x="7429500" y="2660650"/>
          <p14:tracePt t="124715" x="7446963" y="2589213"/>
          <p14:tracePt t="124731" x="7446963" y="2536825"/>
          <p14:tracePt t="124750" x="7456488" y="2509838"/>
          <p14:tracePt t="124766" x="7456488" y="2473325"/>
          <p14:tracePt t="124783" x="7456488" y="2446338"/>
          <p14:tracePt t="124799" x="7456488" y="2438400"/>
          <p14:tracePt t="124816" x="7456488" y="2428875"/>
          <p14:tracePt t="124849" x="7456488" y="2419350"/>
          <p14:tracePt t="124866" x="7456488" y="2401888"/>
          <p14:tracePt t="124882" x="7456488" y="2366963"/>
          <p14:tracePt t="124900" x="7456488" y="2322513"/>
          <p14:tracePt t="124916" x="7446963" y="2295525"/>
          <p14:tracePt t="124933" x="7429500" y="2259013"/>
          <p14:tracePt t="124951" x="7419975" y="2224088"/>
          <p14:tracePt t="124967" x="7419975" y="2187575"/>
          <p14:tracePt t="124983" x="7419975" y="2170113"/>
          <p14:tracePt t="125016" x="7412038" y="2152650"/>
          <p14:tracePt t="126667" x="7429500" y="2152650"/>
          <p14:tracePt t="126675" x="7439025" y="2152650"/>
          <p14:tracePt t="126691" x="7456488" y="2152650"/>
          <p14:tracePt t="126707" x="7473950" y="2152650"/>
          <p14:tracePt t="126835" x="7466013" y="2152650"/>
          <p14:tracePt t="126843" x="7466013" y="2170113"/>
          <p14:tracePt t="126858" x="7456488" y="2187575"/>
          <p14:tracePt t="126874" x="7446963" y="2205038"/>
          <p14:tracePt t="126891" x="7429500" y="2232025"/>
          <p14:tracePt t="126907" x="7429500" y="2241550"/>
          <p14:tracePt t="126924" x="7429500" y="2251075"/>
          <p14:tracePt t="126940" x="7429500" y="2276475"/>
          <p14:tracePt t="126957" x="7429500" y="2303463"/>
          <p14:tracePt t="126974" x="7429500" y="2322513"/>
          <p14:tracePt t="126990" x="7429500" y="2339975"/>
          <p14:tracePt t="127007" x="7429500" y="2347913"/>
          <p14:tracePt t="127024" x="7429500" y="2374900"/>
          <p14:tracePt t="127041" x="7429500" y="2384425"/>
          <p14:tracePt t="127059" x="7429500" y="2401888"/>
          <p14:tracePt t="127075" x="7419975" y="2438400"/>
          <p14:tracePt t="127091" x="7358063" y="2500313"/>
          <p14:tracePt t="127108" x="7277100" y="2581275"/>
          <p14:tracePt t="127125" x="7242175" y="2616200"/>
          <p14:tracePt t="127141" x="7170738" y="2687638"/>
          <p14:tracePt t="127158" x="7062788" y="2776538"/>
          <p14:tracePt t="127175" x="6929438" y="2884488"/>
          <p14:tracePt t="127191" x="6804025" y="2990850"/>
          <p14:tracePt t="127208" x="6688138" y="3098800"/>
          <p14:tracePt t="127214" x="6634163" y="3143250"/>
          <p14:tracePt t="127226" x="6500813" y="3232150"/>
          <p14:tracePt t="127242" x="6348413" y="3303588"/>
          <p14:tracePt t="127259" x="6215063" y="3330575"/>
          <p14:tracePt t="127275" x="6134100" y="3340100"/>
          <p14:tracePt t="127292" x="6045200" y="3340100"/>
          <p14:tracePt t="127309" x="5956300" y="3340100"/>
          <p14:tracePt t="127325" x="5822950" y="3340100"/>
          <p14:tracePt t="127342" x="5670550" y="3330575"/>
          <p14:tracePt t="127359" x="5527675" y="3303588"/>
          <p14:tracePt t="127377" x="5402263" y="3268663"/>
          <p14:tracePt t="127392" x="5286375" y="3232150"/>
          <p14:tracePt t="127409" x="5170488" y="3197225"/>
          <p14:tracePt t="127427" x="4991100" y="3125788"/>
          <p14:tracePt t="127443" x="4867275" y="3071813"/>
          <p14:tracePt t="127459" x="4741863" y="3009900"/>
          <p14:tracePt t="127476" x="4608513" y="2955925"/>
          <p14:tracePt t="127492" x="4483100" y="2901950"/>
          <p14:tracePt t="127509" x="4357688" y="2830513"/>
          <p14:tracePt t="127526" x="4224338" y="2759075"/>
          <p14:tracePt t="127543" x="4071938" y="2670175"/>
          <p14:tracePt t="127559" x="3919538" y="2589213"/>
          <p14:tracePt t="127578" x="3697288" y="2500313"/>
          <p14:tracePt t="127594" x="3571875" y="2455863"/>
          <p14:tracePt t="127611" x="3473450" y="2419350"/>
          <p14:tracePt t="127627" x="3429000" y="2411413"/>
          <p14:tracePt t="127643" x="3419475" y="2401888"/>
          <p14:tracePt t="127660" x="3411538" y="2401888"/>
          <p14:tracePt t="127678" x="3402013" y="2393950"/>
          <p14:tracePt t="127693" x="3394075" y="2384425"/>
          <p14:tracePt t="127710" x="3367088" y="2357438"/>
          <p14:tracePt t="127727" x="3357563" y="2347913"/>
          <p14:tracePt t="127764" x="3348038" y="2339975"/>
          <p14:tracePt t="127779" x="3348038" y="2330450"/>
          <p14:tracePt t="127787" x="3348038" y="2322513"/>
          <p14:tracePt t="127803" x="3348038" y="2312988"/>
          <p14:tracePt t="127813" x="3340100" y="2303463"/>
          <p14:tracePt t="127828" x="3340100" y="2295525"/>
          <p14:tracePt t="127845" x="3330575" y="2286000"/>
          <p14:tracePt t="127862" x="3322638" y="2268538"/>
          <p14:tracePt t="127877" x="3313113" y="2241550"/>
          <p14:tracePt t="127894" x="3286125" y="2214563"/>
          <p14:tracePt t="127911" x="3259138" y="2179638"/>
          <p14:tracePt t="127928" x="3241675" y="2143125"/>
          <p14:tracePt t="127944" x="3224213" y="2108200"/>
          <p14:tracePt t="127961" x="3214688" y="2098675"/>
          <p14:tracePt t="128683" x="3214688" y="2108200"/>
          <p14:tracePt t="128691" x="3224213" y="2125663"/>
          <p14:tracePt t="128701" x="3241675" y="2170113"/>
          <p14:tracePt t="128715" x="3313113" y="2232025"/>
          <p14:tracePt t="128731" x="3375025" y="2286000"/>
          <p14:tracePt t="128749" x="3455988" y="2357438"/>
          <p14:tracePt t="128764" x="3527425" y="2401888"/>
          <p14:tracePt t="128783" x="3938588" y="2625725"/>
          <p14:tracePt t="128799" x="4446588" y="2830513"/>
          <p14:tracePt t="128815" x="5089525" y="2982913"/>
          <p14:tracePt t="128831" x="5768975" y="3062288"/>
          <p14:tracePt t="128848" x="6357938" y="3108325"/>
          <p14:tracePt t="128865" x="6777038" y="3125788"/>
          <p14:tracePt t="128881" x="7045325" y="3125788"/>
          <p14:tracePt t="128899" x="7215188" y="3108325"/>
          <p14:tracePt t="128915" x="7304088" y="3071813"/>
          <p14:tracePt t="128932" x="7367588" y="3044825"/>
          <p14:tracePt t="128950" x="7439025" y="3027363"/>
          <p14:tracePt t="128966" x="7483475" y="3009900"/>
          <p14:tracePt t="128983" x="7510463" y="2982913"/>
          <p14:tracePt t="129000" x="7537450" y="2955925"/>
          <p14:tracePt t="129015" x="7537450" y="2938463"/>
          <p14:tracePt t="129032" x="7537450" y="2901950"/>
          <p14:tracePt t="129049" x="7537450" y="2874963"/>
          <p14:tracePt t="129065" x="7527925" y="2857500"/>
          <p14:tracePt t="129082" x="7500938" y="2830513"/>
          <p14:tracePt t="129099" x="7439025" y="2813050"/>
          <p14:tracePt t="129116" x="7348538" y="2795588"/>
          <p14:tracePt t="129132" x="7286625" y="2776538"/>
          <p14:tracePt t="129151" x="7108825" y="2741613"/>
          <p14:tracePt t="129167" x="6991350" y="2724150"/>
          <p14:tracePt t="129183" x="6929438" y="2724150"/>
          <p14:tracePt t="129200" x="6902450" y="2724150"/>
          <p14:tracePt t="129415" x="6911975" y="2714625"/>
          <p14:tracePt t="129423" x="6929438" y="2705100"/>
          <p14:tracePt t="129434" x="6956425" y="2697163"/>
          <p14:tracePt t="129450" x="7081838" y="2670175"/>
          <p14:tracePt t="129467" x="7269163" y="2625725"/>
          <p14:tracePt t="129484" x="7439025" y="2589213"/>
          <p14:tracePt t="129501" x="7589838" y="2554288"/>
          <p14:tracePt t="129518" x="7732713" y="2517775"/>
          <p14:tracePt t="129535" x="7796213" y="2500313"/>
          <p14:tracePt t="129551" x="7858125" y="2473325"/>
          <p14:tracePt t="129568" x="7912100" y="2465388"/>
          <p14:tracePt t="129584" x="7947025" y="2446338"/>
          <p14:tracePt t="129671" x="7939088" y="2446338"/>
          <p14:tracePt t="129687" x="7929563" y="2446338"/>
          <p14:tracePt t="129695" x="7929563" y="2438400"/>
          <p14:tracePt t="129705" x="7920038" y="2438400"/>
          <p14:tracePt t="129816" x="7894638" y="2438400"/>
          <p14:tracePt t="129831" x="7875588" y="2438400"/>
          <p14:tracePt t="129839" x="7858125" y="2438400"/>
          <p14:tracePt t="129852" x="7823200" y="2438400"/>
          <p14:tracePt t="129869" x="7769225" y="2438400"/>
          <p14:tracePt t="129887" x="7599363" y="2438400"/>
          <p14:tracePt t="129904" x="7446963" y="2438400"/>
          <p14:tracePt t="129919" x="7277100" y="2438400"/>
          <p14:tracePt t="129937" x="7108825" y="2438400"/>
          <p14:tracePt t="129952" x="7027863" y="2438400"/>
          <p14:tracePt t="129969" x="6823075" y="2455863"/>
          <p14:tracePt t="129986" x="6608763" y="2482850"/>
          <p14:tracePt t="130003" x="6394450" y="2509838"/>
          <p14:tracePt t="130019" x="6153150" y="2554288"/>
          <p14:tracePt t="130038" x="5795963" y="2616200"/>
          <p14:tracePt t="130055" x="5562600" y="2660650"/>
          <p14:tracePt t="130071" x="5384800" y="2687638"/>
          <p14:tracePt t="130088" x="5214938" y="2705100"/>
          <p14:tracePt t="130103" x="5099050" y="2732088"/>
          <p14:tracePt t="130120" x="5027613" y="2759075"/>
          <p14:tracePt t="130137" x="5000625" y="2768600"/>
          <p14:tracePt t="130153" x="4973638" y="2786063"/>
          <p14:tracePt t="130170" x="4956175" y="2795588"/>
          <p14:tracePt t="130187" x="4956175" y="2803525"/>
          <p14:tracePt t="130203" x="4956175" y="2813050"/>
          <p14:tracePt t="130220" x="4956175" y="2830513"/>
          <p14:tracePt t="130239" x="4956175" y="2847975"/>
          <p14:tracePt t="130254" x="4965700" y="2874963"/>
          <p14:tracePt t="130271" x="4983163" y="2901950"/>
          <p14:tracePt t="130287" x="5018088" y="2938463"/>
          <p14:tracePt t="130304" x="5062538" y="2973388"/>
          <p14:tracePt t="130321" x="5116513" y="2990850"/>
          <p14:tracePt t="130338" x="5197475" y="3036888"/>
          <p14:tracePt t="130354" x="5295900" y="3062288"/>
          <p14:tracePt t="130370" x="5456238" y="3108325"/>
          <p14:tracePt t="130387" x="5661025" y="3160713"/>
          <p14:tracePt t="130404" x="5919788" y="3224213"/>
          <p14:tracePt t="130407" x="6062663" y="3259138"/>
          <p14:tracePt t="130422" x="6384925" y="3340100"/>
          <p14:tracePt t="130439" x="6653213" y="3411538"/>
          <p14:tracePt t="130455" x="6831013" y="3490913"/>
          <p14:tracePt t="130471" x="6965950" y="3554413"/>
          <p14:tracePt t="130488" x="7037388" y="3616325"/>
          <p14:tracePt t="130505" x="7089775" y="3679825"/>
          <p14:tracePt t="130521" x="7126288" y="3751263"/>
          <p14:tracePt t="130539" x="7134225" y="3795713"/>
          <p14:tracePt t="130555" x="7134225" y="3840163"/>
          <p14:tracePt t="130571" x="7134225" y="3894138"/>
          <p14:tracePt t="130588" x="7134225" y="3929063"/>
          <p14:tracePt t="130606" x="7126288" y="3983038"/>
          <p14:tracePt t="130624" x="7126288" y="4010025"/>
          <p14:tracePt t="130639" x="7099300" y="4044950"/>
          <p14:tracePt t="130655" x="7099300" y="4089400"/>
          <p14:tracePt t="130672" x="7081838" y="4116388"/>
          <p14:tracePt t="130689" x="7062788" y="4152900"/>
          <p14:tracePt t="130706" x="7045325" y="4170363"/>
          <p14:tracePt t="130722" x="7027863" y="4197350"/>
          <p14:tracePt t="130759" x="7018338" y="4205288"/>
          <p14:tracePt t="130775" x="7000875" y="4214813"/>
          <p14:tracePt t="130784" x="6973888" y="4232275"/>
          <p14:tracePt t="130792" x="6938963" y="4268788"/>
          <p14:tracePt t="130807" x="6867525" y="4330700"/>
          <p14:tracePt t="130823" x="6786563" y="4357688"/>
          <p14:tracePt t="130840" x="6732588" y="4357688"/>
          <p14:tracePt t="130857" x="6688138" y="4357688"/>
          <p14:tracePt t="130873" x="6643688" y="4357688"/>
          <p14:tracePt t="130890" x="6581775" y="4322763"/>
          <p14:tracePt t="130907" x="6491288" y="4295775"/>
          <p14:tracePt t="130922" x="6330950" y="4232275"/>
          <p14:tracePt t="130938" x="6089650" y="4108450"/>
          <p14:tracePt t="130954" x="5705475" y="3875088"/>
          <p14:tracePt t="130970" x="5313363" y="3589338"/>
          <p14:tracePt t="130987" x="4956175" y="3303588"/>
          <p14:tracePt t="131004" x="4705350" y="3054350"/>
          <p14:tracePt t="131021" x="4500563" y="2768600"/>
          <p14:tracePt t="131038" x="4456113" y="2616200"/>
          <p14:tracePt t="131054" x="4429125" y="2482850"/>
          <p14:tracePt t="131071" x="4429125" y="2374900"/>
          <p14:tracePt t="131088" x="4446588" y="2295525"/>
          <p14:tracePt t="131104" x="4518025" y="2205038"/>
          <p14:tracePt t="131121" x="4616450" y="2108200"/>
          <p14:tracePt t="131138" x="4724400" y="2009775"/>
          <p14:tracePt t="131155" x="4803775" y="1938338"/>
          <p14:tracePt t="131171" x="4840288" y="1911350"/>
          <p14:tracePt t="131301" x="4840288" y="1919288"/>
          <p14:tracePt t="131309" x="4840288" y="1938338"/>
          <p14:tracePt t="131322" x="4840288" y="1955800"/>
          <p14:tracePt t="131339" x="4840288" y="2017713"/>
          <p14:tracePt t="131355" x="4840288" y="2071688"/>
          <p14:tracePt t="131372" x="4857750" y="2116138"/>
          <p14:tracePt t="131389" x="4938713" y="2224088"/>
          <p14:tracePt t="131406" x="5027613" y="2295525"/>
          <p14:tracePt t="131422" x="5116513" y="2374900"/>
          <p14:tracePt t="131439" x="5187950" y="2455863"/>
          <p14:tracePt t="131456" x="5241925" y="2517775"/>
          <p14:tracePt t="131472" x="5322888" y="2608263"/>
          <p14:tracePt t="131489" x="5411788" y="2687638"/>
          <p14:tracePt t="131506" x="5446713" y="2705100"/>
          <p14:tracePt t="131523" x="5465763" y="2705100"/>
          <p14:tracePt t="131540" x="5473700" y="2714625"/>
          <p14:tracePt t="131556" x="5491163" y="2732088"/>
          <p14:tracePt t="131573" x="5562600" y="2786063"/>
          <p14:tracePt t="131590" x="5626100" y="2830513"/>
          <p14:tracePt t="131607" x="5705475" y="2911475"/>
          <p14:tracePt t="131623" x="5768975" y="2982913"/>
          <p14:tracePt t="131640" x="5822950" y="3054350"/>
          <p14:tracePt t="131656" x="5875338" y="3143250"/>
          <p14:tracePt t="131673" x="5946775" y="3259138"/>
          <p14:tracePt t="131690" x="6045200" y="3411538"/>
          <p14:tracePt t="131707" x="6161088" y="3581400"/>
          <p14:tracePt t="131724" x="6259513" y="3724275"/>
          <p14:tracePt t="131726" x="6259513" y="3732213"/>
          <p14:tracePt t="131741" x="6296025" y="3776663"/>
          <p14:tracePt t="131757" x="6303963" y="3795713"/>
          <p14:tracePt t="131774" x="6303963" y="3830638"/>
          <p14:tracePt t="131790" x="6303963" y="3875088"/>
          <p14:tracePt t="131807" x="6323013" y="3929063"/>
          <p14:tracePt t="131825" x="6340475" y="3973513"/>
          <p14:tracePt t="131843" x="6357938" y="4017963"/>
          <p14:tracePt t="131859" x="6367463" y="4071938"/>
          <p14:tracePt t="131876" x="6367463" y="4098925"/>
          <p14:tracePt t="131892" x="6375400" y="4108450"/>
          <p14:tracePt t="131912" x="6375400" y="4116388"/>
          <p14:tracePt t="131928" x="6375400" y="4125913"/>
          <p14:tracePt t="131943" x="6375400" y="4143375"/>
          <p14:tracePt t="131959" x="6375400" y="4179888"/>
          <p14:tracePt t="131977" x="6375400" y="4205288"/>
          <p14:tracePt t="131993" x="6375400" y="4224338"/>
          <p14:tracePt t="132010" x="6384925" y="4241800"/>
          <p14:tracePt t="132103" x="6394450" y="4241800"/>
          <p14:tracePt t="132119" x="6394450" y="4232275"/>
          <p14:tracePt t="132129" x="6394450" y="4214813"/>
          <p14:tracePt t="132145" x="6394450" y="4187825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4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1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11.8|16.3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1721</TotalTime>
  <Words>1007</Words>
  <Application>Microsoft Office PowerPoint</Application>
  <PresentationFormat>Widescreen</PresentationFormat>
  <Paragraphs>251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Times New Roman</vt:lpstr>
      <vt:lpstr>Office Theme</vt:lpstr>
      <vt:lpstr>Class/Object Relationships Dependency, Association</vt:lpstr>
      <vt:lpstr>Relationship between Objects</vt:lpstr>
      <vt:lpstr>Dependency (use-a)</vt:lpstr>
      <vt:lpstr>Dependency (use-a) Example</vt:lpstr>
      <vt:lpstr>Association (use-a)</vt:lpstr>
      <vt:lpstr>Association (use-a) Examples</vt:lpstr>
      <vt:lpstr>Association (use-a) Examples</vt:lpstr>
      <vt:lpstr>Association (use-a) Examples</vt:lpstr>
      <vt:lpstr>Association (use-a) Examples</vt:lpstr>
      <vt:lpstr>Association (use-a) Examples</vt:lpstr>
      <vt:lpstr>Association (use-a) Examples</vt:lpstr>
      <vt:lpstr>Association (use-a) Examples</vt:lpstr>
      <vt:lpstr>Association (use-a) Examples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</dc:title>
  <dc:creator>Abeeda Akram</dc:creator>
  <cp:lastModifiedBy>Muhammad Usman Zahid</cp:lastModifiedBy>
  <cp:revision>348</cp:revision>
  <dcterms:created xsi:type="dcterms:W3CDTF">2015-08-20T07:34:47Z</dcterms:created>
  <dcterms:modified xsi:type="dcterms:W3CDTF">2021-05-06T19:23:17Z</dcterms:modified>
</cp:coreProperties>
</file>