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tags/tag1.xml" ContentType="application/vnd.openxmlformats-officedocument.presentationml.tags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8"/>
  </p:notesMasterIdLst>
  <p:sldIdLst>
    <p:sldId id="256" r:id="rId2"/>
    <p:sldId id="271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4 127 516 0 0,'0'0'615'0'0,"-3"8"5538"0"0,4-6-6130 0 0,1-1 1 0 0,0 1-1 0 0,0-1 0 0 0,0 0 1 0 0,0 0-1 0 0,1 1 0 0 0,-1-1 1 0 0,0-1-1 0 0,0 1 0 0 0,1 0 1 0 0,-1 0-1 0 0,0-1 0 0 0,1 0 1 0 0,-1 1-1 0 0,0-1 0 0 0,1 0 1 0 0,2 0-1 0 0,52-4 168 0 0,-34 2-135 0 0,229-30 189 0 0,-29-3-143 0 0,-137 19-81 0 0,104-6-1 0 0,-121 20 4 0 0,9-1 11 0 0,88-14 0 0 0,-116 10-29 0 0,1 2 0 0 0,-1 1 0 0 0,1 4 0 0 0,0 1 0 0 0,92 15 0 0 0,158 28 1010 0 0,-282-40-1148 0 0,-2-1-43 0 0,-1 0 0 0 0,29 0 0 0 0,-40-3-446 0 0,0 0 0 0 0,0-1 0 0 0,0 1-1 0 0,0-1 1 0 0,0-1 0 0 0,0 1 0 0 0,8-4 0 0 0,0-2-1554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7 312 0 0,'-11'-4'756'0'0,"3"1"532"0"0,-8 4-268 0 0,9 6-272 0 0,8 5-468 0 0,15 5-356 0 0,-5-7-156 0 0,6 3-152 0 0,1 0-236 0 0,2-4-672 0 0,0 3 300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98 440 0 0,'-117'-95'9473'0'0,"117"94"-9416"0"0,0 1 0 0 0,0 0 0 0 0,0 0-1 0 0,0 0 1 0 0,0 0 0 0 0,0 0 0 0 0,-1 0 0 0 0,1 0 0 0 0,0-1 0 0 0,0 1 0 0 0,0 0-1 0 0,0 0 1 0 0,0 0 0 0 0,0 0 0 0 0,0 0 0 0 0,0 0 0 0 0,0 0 0 0 0,-1 0 0 0 0,1 0-1 0 0,0 0 1 0 0,0 0 0 0 0,0 0 0 0 0,0 0 0 0 0,0 0 0 0 0,0 0 0 0 0,-1 0 0 0 0,1 0-1 0 0,0 0 1 0 0,0 0 0 0 0,0 0 0 0 0,0 0 0 0 0,0 0 0 0 0,0 0 0 0 0,-1 0 0 0 0,1 0 0 0 0,0 0-1 0 0,0 0 1 0 0,0 0 0 0 0,0 0 0 0 0,0 0 0 0 0,0 0 0 0 0,-1 0 0 0 0,1 0 0 0 0,0 0-1 0 0,0 0 1 0 0,0 0 0 0 0,0 1 0 0 0,0-1 0 0 0,0 0 0 0 0,0 0 0 0 0,0 0 0 0 0,0 0-1 0 0,0 0 1 0 0,0 0 0 0 0,-1 0 0 0 0,1 1 0 0 0,1 10 595 0 0,10 18-586 0 0,58 79 918 0 0,37 64 38 0 0,-99-158-928 0 0,188 348 1885 0 0,-148-266-471 0 0,-63-127-342 0 0,-65-130 5 0 0,69 133-1382 0 0,1-2 1 0 0,1 1-1 0 0,1-2 1 0 0,-5-32-1 0 0,14 60 160 0 0,-1 1-1 0 0,1 0 1 0 0,0-1 0 0 0,0 1 0 0 0,0-1-1 0 0,0 1 1 0 0,0-1 0 0 0,1 1 0 0 0,-1 0-1 0 0,1-1 1 0 0,-1 1 0 0 0,1 0 0 0 0,0-1-1 0 0,0 1 1 0 0,0 0 0 0 0,0 0 0 0 0,1 0-1 0 0,-1 0 1 0 0,0 0 0 0 0,4-4 0 0 0,-2 4-12 0 0,0 0 0 0 0,0 0 0 0 0,1 0 0 0 0,-1 0 0 0 0,0 0 0 0 0,1 1 1 0 0,-1-1-1 0 0,1 1 0 0 0,0 0 0 0 0,-1 0 0 0 0,1 0 0 0 0,4 0 0 0 0,6 1-91 0 0,0-1 0 0 0,0 2-1 0 0,0 0 1 0 0,0 0 0 0 0,-1 2 0 0 0,19 4-1 0 0,-20-4 54 0 0,0 1 0 0 0,0 1-1 0 0,0 0 1 0 0,-1 0-1 0 0,0 1 1 0 0,0 0 0 0 0,0 1-1 0 0,16 14 1 0 0,-22-16 73 0 0,0 0 0 0 0,0 1 0 0 0,0 0 0 0 0,-1 0 0 0 0,0 0 0 0 0,0 0 0 0 0,-1 0 0 0 0,1 1 0 0 0,-2 0 0 0 0,1 0 1 0 0,-1 0-1 0 0,0 0 0 0 0,0 0 0 0 0,0 0 0 0 0,-1 0 0 0 0,0 11 0 0 0,-1-1-60 0 0,0 0 1 0 0,-1 0-1 0 0,-1 0 0 0 0,-1 0 1 0 0,0 0-1 0 0,-7 16 1 0 0,7-22-533 0 0,-1 0 1 0 0,-1 0-1 0 0,0 0 0 0 0,-1 0 1 0 0,0-1-1 0 0,0 0 1 0 0,-1 0-1 0 0,0-1 1 0 0,-14 14-1 0 0,10-14-3006 0 0,-1-5 278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5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93 224 0 0,'-2'-13'4284'0'0,"4"9"-4023"0"0,-1 0 0 0 0,1-1 1 0 0,0 1-1 0 0,0 0 0 0 0,0 0 1 0 0,1 0-1 0 0,-1 0 0 0 0,1 1 1 0 0,0-1-1 0 0,0 1 0 0 0,0-1 1 0 0,1 1-1 0 0,-1 0 0 0 0,1 0 1 0 0,-1 1-1 0 0,1-1 0 0 0,0 1 1 0 0,0 0-1 0 0,1 0 0 0 0,-1 0 0 0 0,0 0 1 0 0,1 1-1 0 0,-1 0 0 0 0,6-1 1 0 0,-7 1-202 0 0,1 0-1 0 0,0 0 1 0 0,-1 1 0 0 0,1-1 0 0 0,-1 1-1 0 0,1 0 1 0 0,-1 0 0 0 0,1 0 0 0 0,0 1-1 0 0,-1-1 1 0 0,1 1 0 0 0,-1 0 0 0 0,1 0 0 0 0,-1 0-1 0 0,1 0 1 0 0,-1 1 0 0 0,0-1 0 0 0,0 1-1 0 0,0 0 1 0 0,0 0 0 0 0,0 0 0 0 0,0 0 0 0 0,0 1-1 0 0,-1-1 1 0 0,1 1 0 0 0,-1-1 0 0 0,1 1-1 0 0,-1 0 1 0 0,0 0 0 0 0,0 0 0 0 0,-1 0-1 0 0,3 4 1 0 0,-1 4 62 0 0,0-1 0 0 0,0 1 0 0 0,-1-1-1 0 0,0 1 1 0 0,0 12 0 0 0,-2 2 203 0 0,-1 0 1 0 0,-6 35 0 0 0,-1 17 662 0 0,7-70-827 0 0,0 15 307 0 0,6-17-263 0 0,5-10-60 0 0,30-32 66 0 0,42-49 1 0 0,34-31-853 0 0,-78 87-372 0 0,-1 1-2069 0 0,-16 8-4179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9:01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3 768 0 0,'-13'-2'7135'0'0,"76"61"-3813"0"0,-34-32-2858 0 0,190 208 1137 0 0,-17 16-788 0 0,-198-246-797 0 0,372 517 1926 0 0,-369-511-1854 0 0,-1 0 1 0 0,-1 0-1 0 0,0 1 1 0 0,-1 0-1 0 0,4 12 1 0 0,-8-22-133 0 0,-14-14-1882 0 0,12 10 1827 0 0,0 1 1 0 0,0-1-1 0 0,0 0 0 0 0,1 0 1 0 0,-1 0-1 0 0,0 0 0 0 0,1 0 1 0 0,-1 0-1 0 0,1 0 0 0 0,0-1 1 0 0,0 1-1 0 0,0-1 0 0 0,0 1 1 0 0,0-1-1 0 0,0 1 0 0 0,0-1 1 0 0,0-4-1 0 0,-18-164-5250 0 0,16 128 2900 0 0,-1-16-391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9:0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39 292 0 0,'-4'-14'1381'0'0,"-1"-11"4522"0"0,-4 41-4949 0 0,5-10-762 0 0,-2 10 192 0 0,1 1-1 0 0,0-1 0 0 0,1 1 1 0 0,-3 29-1 0 0,-1 7 218 0 0,-24 127 622 0 0,12-57-432 0 0,-5 0 0 0 0,-44 124-1 0 0,-33-4 98 0 0,79-188-1154 0 0,-27 94 1 0 0,49-145 34 0 0,0 0 1 0 0,1-1-1 0 0,-1 1 1 0 0,1 0-1 0 0,-1 0 0 0 0,1 0 1 0 0,0 0-1 0 0,0-1 1 0 0,2 6-1 0 0,6 5-6609 0 0,-1-11 3438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9:03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14 416 0 0,'-3'-14'5868'0'0,"26"60"-5061"0"0,33 90 1 0 0,-11-24-329 0 0,157 269 455 0 0,24-25-504 0 0,-177-286-337 0 0,2-2 0 0 0,3-2 0 0 0,3-3-1 0 0,3-3 1 0 0,2-2 0 0 0,3-3 0 0 0,2-3-1 0 0,2-3 1 0 0,3-2 0 0 0,1-4 0 0 0,2-4 0 0 0,95 37-1 0 0,158 27 166 0 0,8-26-34 0 0,-250-58-46 0 0,2-4 0 0 0,152 6 0 0 0,-236-21-161 0 0,0 1 0 0 0,0-2 1 0 0,0 1-1 0 0,0 0 0 0 0,-1-1 1 0 0,1 1-1 0 0,0-1 0 0 0,0 0 1 0 0,-1-1-1 0 0,1 1 0 0 0,0 0 0 0 0,-1-1 1 0 0,0 0-1 0 0,1 0 0 0 0,-1 0 1 0 0,0 0-1 0 0,0-1 0 0 0,0 1 1 0 0,0-1-1 0 0,0 0 0 0 0,-1 0 1 0 0,1 0-1 0 0,-1 0 0 0 0,0 0 0 0 0,0 0 1 0 0,0-1-1 0 0,0 1 0 0 0,-1 0 1 0 0,1-1-1 0 0,-1 0 0 0 0,0 1 1 0 0,0-1-1 0 0,0 0 0 0 0,-1 0 1 0 0,1 0-1 0 0,-1 1 0 0 0,0-1 1 0 0,0 0-1 0 0,0 0 0 0 0,0 0 0 0 0,-1 0 1 0 0,0 1-1 0 0,0-1 0 0 0,0 0 1 0 0,0 0-1 0 0,0 1 0 0 0,-1-1 1 0 0,1 1-1 0 0,-1-1 0 0 0,-3-4 1 0 0,-6-6 9 0 0,0-1 0 0 0,-1 2 1 0 0,0-1-1 0 0,-24-19 1 0 0,-62-41-18 0 0,83 63-3 0 0,4 3-3 0 0,-81-58 49 0 0,-142-78 0 0 0,222 139 4 0 0,-1 0 1 0 0,0 1-1 0 0,0 0 0 0 0,-20-3 0 0 0,32 7-25 0 0,-2 1 1 0 0,3-1-33 0 0,-1 0 3 0 0,0 0-1 0 0,1 0 1 0 0,-1 0-1 0 0,0 0 0 0 0,0 0 1 0 0,1 0-1 0 0,-1 0 1 0 0,0 1-1 0 0,1-1 0 0 0,-1 0 1 0 0,0 1-1 0 0,1-1 1 0 0,-1 0-1 0 0,1 1 0 0 0,-1-1 1 0 0,0 1-1 0 0,1-1 1 0 0,-1 0-1 0 0,1 1 0 0 0,-1 0 1 0 0,1-1-1 0 0,0 1 1 0 0,-1-1-1 0 0,1 1 0 0 0,-1 0 1 0 0,1 0-1 0 0,-1 1 20 0 0,4 2-3 0 0,-1 0-15 0 0,1-1 0 0 0,0 1 0 0 0,0 0 1 0 0,1-1-1 0 0,-1 1 0 0 0,1-1 0 0 0,-1 0 0 0 0,1 0 1 0 0,8 4-1 0 0,1-1 4 0 0,0-1-1 0 0,22 7 1 0 0,7-2-74 0 0,1-2-1 0 0,55 4 1 0 0,-54-7-56 0 0,0 1 1 0 0,47 13 0 0 0,-87-18 120 0 0,0 0-1 0 0,0 0 1 0 0,-1 0 0 0 0,1 1-1 0 0,-1-1 1 0 0,1 1 0 0 0,-1 0-1 0 0,1 0 1 0 0,-1 0 0 0 0,0 1-1 0 0,0-1 1 0 0,0 1 0 0 0,-1 0-1 0 0,1 0 1 0 0,0 0 0 0 0,-1 0-1 0 0,0 0 1 0 0,0 0 0 0 0,0 1-1 0 0,2 3 1 0 0,-3-1 28 0 0,1-1 0 0 0,-1 0-1 0 0,0 1 1 0 0,-1 0 0 0 0,0-1 0 0 0,1 1 0 0 0,-2-1 0 0 0,1 1-1 0 0,-1-1 1 0 0,0 1 0 0 0,0-1 0 0 0,-3 9 0 0 0,-4 8 122 0 0,-1-1 0 0 0,0-1 0 0 0,-2 1 0 0 0,-1-2 0 0 0,-22 31 0 0 0,3-14 307 0 0,-1-1 0 0 0,-55 46 0 0 0,-15 14 327 0 0,94-86-654 0 0,-1 0 0 0 0,0 0 0 0 0,-11 6 0 0 0,19-14-81 0 0,-8 7 154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9:1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2314 5190 168 0 0,'0'0'8095'0'0,"-4"2"-7851"0"0,-1 0-140 0 0,0-1-1 0 0,0 0 1 0 0,0 0 0 0 0,0 0-1 0 0,0-1 1 0 0,0 0 0 0 0,0 0 0 0 0,0 0-1 0 0,0 0 1 0 0,0-1 0 0 0,0 0 0 0 0,0 0-1 0 0,0 0 1 0 0,-7-3 0 0 0,-141-35 937 0 0,26 9-585 0 0,94 20-390 0 0,0-2 1 0 0,1-1 0 0 0,1-2-1 0 0,0-1 1 0 0,0-2-1 0 0,2 0 1 0 0,1-2 0 0 0,0-2-1 0 0,-39-38 1 0 0,-24-35 30 0 0,-3 5-61 0 0,18 17-61 0 0,54 48 26 0 0,-22-32 0 0 0,-7-8-71 0 0,39 51 84 0 0,-24-24-97 0 0,35 37 78 0 0,-33-35-25 0 0,30 31 28 0 0,-8-6 20 0 0,10 11-16 0 0,1-1 1 0 0,-1 0-6 0 0,-22-17 12 0 0,7 3-2 0 0,-27-30-1 0 0,15 14-13 0 0,-200-232 32 0 0,214 245-27 0 0,-196-251-18 0 0,161 198-4 0 0,-79-149 0 0 0,66 94-30 0 0,-111-245-57 0 0,147 300 88 0 0,-22-91 0 0 0,37 109 10 0 0,-5-55 0 0 0,-15-413-40 0 0,32 475 32 0 0,2 0-1 0 0,2 0 0 0 0,2 1 0 0 0,21-82 0 0 0,75-172-62 0 0,-93 275 80 0 0,27-67-46 0 0,73-132 1 0 0,-78 171 26 0 0,1 1 0 0 0,3 2 0 0 0,71-78 0 0 0,-15 36-52 0 0,4 3 0 0 0,140-101-1 0 0,-147 128-23 0 0,2 4 0 0 0,2 4 0 0 0,3 4 0 0 0,1 3 0 0 0,123-37 0 0 0,-136 57 49 0 0,2 4 0 0 0,0 4 1 0 0,134-11-1 0 0,-173 26 46 0 0,0 2 0 0 0,0 2 0 0 0,0 2 0 0 0,0 2 0 0 0,0 2 0 0 0,-1 2 1 0 0,0 1-1 0 0,62 25 0 0 0,-72-18 8 0 0,-1 1 0 0 0,0 2 0 0 0,-1 1 1 0 0,-2 1-1 0 0,0 2 0 0 0,-1 1 0 0 0,-2 1 1 0 0,0 2-1 0 0,42 56 0 0 0,-17-11 0 0 0,-3 4-1 0 0,-3 1 1 0 0,37 88-1 0 0,87 247-107 0 0,-147-349 97 0 0,2 7 20 0 0,-3 1 0 0 0,20 99 0 0 0,-39-147 22 0 0,-1 1-1 0 0,-1-1 1 0 0,-1 0 0 0 0,-4 47 0 0 0,4-71-33 0 0,-1 1-1 0 0,0-1 0 0 0,0 0 1 0 0,0 1-1 0 0,0-1 0 0 0,0 1 1 0 0,0-1-1 0 0,-1 0 1 0 0,1 1-1 0 0,0-1 0 0 0,0 0 1 0 0,0 1-1 0 0,0-1 0 0 0,0 1 1 0 0,0-1-1 0 0,-1 0 1 0 0,1 1-1 0 0,0-1 0 0 0,0 0 1 0 0,-1 1-1 0 0,1-1 0 0 0,0 0 1 0 0,0 0-1 0 0,-1 1 0 0 0,1-1 1 0 0,0 0-1 0 0,-1 0 1 0 0,1 1-1 0 0,0-1 0 0 0,-1 0 1 0 0,1 0-1 0 0,-1 0 0 0 0,1 0 1 0 0,0 0-1 0 0,-1 1 0 0 0,1-1 1 0 0,-1 0-1 0 0,1 0 1 0 0,-1 0-1 0 0,-14-14-48 0 0,-9-27-143 0 0,-80-184-711 0 0,-53-99 433 0 0,151 314 634 0 0,0 0 0 0 0,0 0 0 0 0,-1 1-1 0 0,0 0 1 0 0,-15-14 0 0 0,21 22-72 0 0,-1-1 25 0 0,2 2-112 0 0,0 0-1 0 0,0 0 1 0 0,0 0 0 0 0,0 0 0 0 0,0 0-1 0 0,0-1 1 0 0,0 1 0 0 0,0 0 0 0 0,-1 0-1 0 0,1 0 1 0 0,0 0 0 0 0,0 0-1 0 0,0 0 1 0 0,0-1 0 0 0,0 1 0 0 0,0 0-1 0 0,-1 0 1 0 0,1 0 0 0 0,0 0-1 0 0,0 0 1 0 0,0 0 0 0 0,0 0 0 0 0,-1 0-1 0 0,1 0 1 0 0,0 0 0 0 0,0 0-1 0 0,0 0 1 0 0,0 0 0 0 0,-1 0 0 0 0,1 0-1 0 0,0 0 1 0 0,0 0 0 0 0,0 0-1 0 0,0 0 1 0 0,-1 0 0 0 0,1 0 0 0 0,0 0-1 0 0,0 0 1 0 0,0 0 0 0 0,0 0 0 0 0,0 0-1 0 0,-1 0 1 0 0,1 1 0 0 0,0-1-1 0 0,0 0 1 0 0,0 0 0 0 0,0 0 0 0 0,0 0-1 0 0,-1 0 1 0 0,1 5 4 0 0,-1-1 1 0 0,1 0-1 0 0,0 0 1 0 0,0 1-1 0 0,0-1 0 0 0,0 0 1 0 0,1 1-1 0 0,0-1 1 0 0,0 0-1 0 0,0 0 0 0 0,0 0 1 0 0,1 0-1 0 0,2 7 1 0 0,32 59 125 0 0,-33-65-125 0 0,11 21 61 0 0,1 0 0 0 0,1-1 0 0 0,1-1 0 0 0,1-1 0 0 0,27 27 0 0 0,-40-45-48 0 0,1 0 0 0 0,-1 0 0 0 0,1-1 1 0 0,0 1-1 0 0,1-2 0 0 0,-1 1 0 0 0,1-1 0 0 0,-1 1 0 0 0,1-2 0 0 0,0 1 0 0 0,0-1 0 0 0,1 0 0 0 0,-1-1 0 0 0,0 0 0 0 0,0 0 0 0 0,1 0 0 0 0,-1-1 0 0 0,1 0 0 0 0,-1 0 0 0 0,0-1 0 0 0,1 0 0 0 0,-1 0 0 0 0,0-1 0 0 0,0 0 0 0 0,0 0 0 0 0,12-6 0 0 0,-6 2 31 0 0,-1-1-1 0 0,0-1 1 0 0,0 0-1 0 0,0 0 1 0 0,-1-1-1 0 0,-1-1 1 0 0,19-20-1 0 0,0-6 159 0 0,26-45-1 0 0,-29 42-61 0 0,-20 30-97 0 0,0 0 1 0 0,-1 0-1 0 0,-1-1 1 0 0,0 0-1 0 0,0 0 1 0 0,-1 0-1 0 0,4-19 1 0 0,-6 24-41 0 0,-1 1 1 0 0,1-1-1 0 0,-1 0 1 0 0,0 1 0 0 0,0-1-1 0 0,0 0 1 0 0,0 1-1 0 0,-1-1 1 0 0,0 0 0 0 0,0 1-1 0 0,0-1 1 0 0,-1 1-1 0 0,1-1 1 0 0,-1 1 0 0 0,0 0-1 0 0,-1-1 1 0 0,1 1-1 0 0,-1 0 1 0 0,-4-5 0 0 0,6 8-67 0 0,0 0-1 0 0,-1 0 1 0 0,1 0 0 0 0,0 0 0 0 0,-1 0 0 0 0,1 0 0 0 0,0 0 0 0 0,-1 1 0 0 0,1-1 0 0 0,-1 0 0 0 0,1 1 0 0 0,-1 0 0 0 0,0-1 0 0 0,1 1 0 0 0,-1 0 0 0 0,1 0-1 0 0,-1 0 1 0 0,0 0 0 0 0,1 0 0 0 0,-1 0 0 0 0,1 0 0 0 0,-1 0 0 0 0,0 1 0 0 0,1-1 0 0 0,-1 1 0 0 0,1-1 0 0 0,-1 1 0 0 0,1-1 0 0 0,-1 1 0 0 0,1 0 0 0 0,0 0-1 0 0,-1 0 1 0 0,1 0 0 0 0,0 0 0 0 0,0 0 0 0 0,-1 0 0 0 0,0 2 0 0 0,-6 5-414 0 0,1 0 0 0 0,-1 1 0 0 0,2 0 0 0 0,-7 11 0 0 0,11-18 313 0 0,-35 60-4482 0 0,20-26 1979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00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2 436 0 0,'-8'-1'6287'0'0,"2"14"-5880"0"0,0 1 1 0 0,2 1-1 0 0,0-1 1 0 0,0 0-1 0 0,1 1 1 0 0,1 0-1 0 0,-1 15 1 0 0,-2 11 184 0 0,-8 41 525 0 0,-14 110 1611 0 0,22-148-1489 0 0,5-43-632 0 0,0-7-510 0 0,16-146-81 0 0,-3 30-152 0 0,10-36-63 0 0,-20 140 136 0 0,-3 18 64 0 0,0 0 0 0 0,0 0 0 0 0,0-1 0 0 0,0 1 0 0 0,0 0 0 0 0,0 0 0 0 0,0-1 0 0 0,0 1 0 0 0,0 0-1 0 0,0 0 1 0 0,1-1 0 0 0,-1 1 0 0 0,0 0 0 0 0,0 0 0 0 0,0-1 0 0 0,0 1 0 0 0,0 0 0 0 0,1 0 0 0 0,-1-1-1 0 0,0 1 1 0 0,0 0 0 0 0,0 0 0 0 0,0 0 0 0 0,1-1 0 0 0,-1 1 0 0 0,0 0 0 0 0,0 0 0 0 0,1 0 0 0 0,-1 0-1 0 0,0 0 1 0 0,0 0 0 0 0,1 0 0 0 0,-1-1 0 0 0,0 1 0 0 0,0 0 0 0 0,1 0 0 0 0,-1 0 0 0 0,0 0 0 0 0,1 0-1 0 0,-1 0 1 0 0,0 0 0 0 0,0 0 0 0 0,1 0 0 0 0,-1 0 0 0 0,0 1 0 0 0,0-1 0 0 0,1 0 0 0 0,-1 0-1 0 0,0 0 1 0 0,0 0 0 0 0,1 0 0 0 0,-1 0 0 0 0,0 1 0 0 0,1-1 0 0 0,10 10 105 0 0,-10-9-108 0 0,6 8 82 0 0,-1 1 1 0 0,0 0 0 0 0,-1 0 0 0 0,0 1-1 0 0,0 0 1 0 0,-1-1 0 0 0,0 1-1 0 0,3 19 1 0 0,20 60 677 0 0,66 146 0 0 0,-76-196-647 0 0,8 16-156 0 0,-7-18-1742 0 0,-2 0 1 0 0,18 66-1 0 0,-34-100 764 0 0,1 1-1 0 0,-1-1 1 0 0,0 0-1 0 0,0 1 1 0 0,0-1 0 0 0,-1 8-1 0 0,-2 1-2303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0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29 188 740 0 0,'-11'11'3461'0'0,"-7"3"8269"0"0,35-19-11177 0 0,-1-1 0 0 0,0-1 0 0 0,0 0 0 0 0,-1-1 0 0 0,0-1 0 0 0,26-19-1 0 0,5-3 242 0 0,-15 13-468 0 0,2-4-274 0 0,1 3 0 0 0,48-20 0 0 0,-68 35-868 0 0,7 2-4721 0 0,-1 0-413 0 0,-2-4 1016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02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159 232 448 0 0,'-3'-3'442'0'0,"-3"-3"707"0"0,1 0-1 0 0,-1 1 0 0 0,-1-1 1 0 0,1 1-1 0 0,-13-7 1 0 0,18 12-1080 0 0,0 0 1 0 0,0-1-1 0 0,0 1 1 0 0,0 0-1 0 0,0 0 0 0 0,0 0 1 0 0,0 1-1 0 0,0-1 1 0 0,1 0-1 0 0,-1 0 1 0 0,0 0-1 0 0,0 1 1 0 0,0-1-1 0 0,0 0 0 0 0,0 1 1 0 0,0-1-1 0 0,1 1 1 0 0,-1-1-1 0 0,0 1 1 0 0,0-1-1 0 0,1 1 1 0 0,-1 0-1 0 0,0-1 1 0 0,1 1-1 0 0,-1 0 0 0 0,1 0 1 0 0,-1-1-1 0 0,1 1 1 0 0,-1 0-1 0 0,1 0 1 0 0,-1 1-1 0 0,-12 25 782 0 0,9-16-615 0 0,-33 101 1653 0 0,32-93-1509 0 0,1 1 0 0 0,-1 19 0 0 0,-8 69 1632 0 0,13-106-995 0 0,0-9-922 0 0,25-305 406 0 0,-13 222-421 0 0,-8 62-8 0 0,3-49 0 0 0,-7 75-55 0 0,0 1-14 0 0,-1 0-1 0 0,1 0 1 0 0,0 0 0 0 0,0 0 0 0 0,0 1 0 0 0,0-1-1 0 0,0 0 1 0 0,0 0 0 0 0,0 0 0 0 0,0 0-1 0 0,0 0 1 0 0,0 0 0 0 0,0 0 0 0 0,1 0 0 0 0,-1 1-1 0 0,0-1 1 0 0,1 0 0 0 0,-1 0 0 0 0,0 0 0 0 0,1 1-1 0 0,-1-1 1 0 0,1 0 0 0 0,-1 0 0 0 0,1 1 0 0 0,0-1-1 0 0,-1 0 1 0 0,2 0 0 0 0,1 2 32 0 0,0 1 1 0 0,0 0-1 0 0,0 1 1 0 0,0-1-1 0 0,-1 0 0 0 0,1 1 1 0 0,-1-1-1 0 0,0 1 1 0 0,0 0-1 0 0,0 0 0 0 0,3 6 1 0 0,0-3 54 0 0,21 34 349 0 0,-1 1-1 0 0,30 67 1 0 0,25 94 596 0 0,36 73-530 0 0,-90-232-890 0 0,-18-32-515 0 0,-1 1-1 0 0,0-1 1 0 0,9 22 0 0 0,-7-23-2318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02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156 284 684 0 0,'-42'27'2781'0'0,"-19"14"2279"0"0,56-36-2738 0 0,7-5-842 0 0,18-11-356 0 0,44-23-1352 0 0,-54 28 644 0 0,330-197 903 0 0,-272 161-1137 0 0,32-18 131 0 0,-99 60-252 0 0,-6 0-55 0 0,1 1-1 0 0,0 0 1 0 0,-1 1-1 0 0,1-1 0 0 0,0 1 1 0 0,0 0-1 0 0,0-1 1 0 0,-5 5-1 0 0,-60 32-20 0 0,33-18 26 0 0,-187 116-16 0 0,-22 12 358 0 0,212-128-44 0 0,29-17-127 0 0,21-10-147 0 0,330-179 8 0 0,-148 90-1541 0 0,-111 56-2212 0 0,-64 27-1861 0 0,-10 7 2366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75 420 528 0 0,'-1'-1'182'0'0,"0"0"0"0"0,0 0 0 0 0,0 0 0 0 0,0 0 0 0 0,0 0 0 0 0,0 0 0 0 0,0 1 0 0 0,0-1 0 0 0,0 0-1 0 0,0 1 1 0 0,0-1 0 0 0,0 1 0 0 0,-1-1 0 0 0,1 1 0 0 0,0 0 0 0 0,-1 0 0 0 0,1-1 0 0 0,0 1 0 0 0,0 0 0 0 0,-1 0 0 0 0,1 0 0 0 0,0 0 0 0 0,-1 0 0 0 0,1 1 0 0 0,-2-1-1 0 0,1 1-75 0 0,1 0 0 0 0,-1 1 0 0 0,1-1 0 0 0,-1 0 0 0 0,1 1 0 0 0,-1-1-1 0 0,1 0 1 0 0,0 1 0 0 0,0 0 0 0 0,0-1 0 0 0,0 1 0 0 0,0 0 0 0 0,0-1-1 0 0,-1 5 1 0 0,-2 5 60 0 0,0 1 0 0 0,2 0 1 0 0,-1 1-1 0 0,0 12 0 0 0,1-12-57 0 0,-3 65 207 0 0,5-72-336 0 0,1 0 1 0 0,-1 0-1 0 0,1 0 1 0 0,0 0 0 0 0,0 0-1 0 0,1-1 1 0 0,-1 1-1 0 0,1 0 1 0 0,1-1-1 0 0,4 9 1 0 0,-7-13 10 0 0,1 0-1 0 0,0 0 1 0 0,-1 0-1 0 0,1 0 1 0 0,0 0-1 0 0,0 0 1 0 0,0 0-1 0 0,0 0 1 0 0,0-1 0 0 0,0 1-1 0 0,0 0 1 0 0,0-1-1 0 0,0 1 1 0 0,0 0-1 0 0,0-1 1 0 0,1 0-1 0 0,-1 1 1 0 0,0-1-1 0 0,0 0 1 0 0,0 1-1 0 0,1-1 1 0 0,-1 0 0 0 0,0 0-1 0 0,2 0 1 0 0,-1 0 0 0 0,1-1 0 0 0,-1 0 0 0 0,1 0 0 0 0,-1 1 0 0 0,1-1 1 0 0,-1-1-1 0 0,0 1 0 0 0,0 0 0 0 0,1-1 0 0 0,-1 1 0 0 0,2-3 0 0 0,4-3-5 0 0,0-1 0 0 0,0 0 0 0 0,-1-1 0 0 0,7-11 0 0 0,1-5 148 0 0,-1-2-1 0 0,-1 1 1 0 0,13-39 0 0 0,-25 64-124 0 0,1-1-1 0 0,-1 1 1 0 0,1-1 0 0 0,-1 1 0 0 0,1 0-1 0 0,0 0 1 0 0,-1 0 0 0 0,1 0-1 0 0,0 0 1 0 0,0 0 0 0 0,0 1 0 0 0,0-1-1 0 0,0 1 1 0 0,-1-1 0 0 0,1 1-1 0 0,0 0 1 0 0,0-1 0 0 0,3 1 0 0 0,11-3 0 0 0,-7-1-96 0 0,-1-1-1 0 0,1 1 1 0 0,-2-1-1 0 0,1 0 0 0 0,0-1 1 0 0,-1 0-1 0 0,0 0 0 0 0,0-1 1 0 0,8-11-1 0 0,-7 9-45 0 0,-1-1 1 0 0,0 0-1 0 0,0 0 1 0 0,-1 0-1 0 0,-1-1 1 0 0,0 0-1 0 0,6-16 1 0 0,-10 21 123 0 0,0 0 1 0 0,-1 1-1 0 0,1-1 0 0 0,-1 0 1 0 0,0 0-1 0 0,-1 1 1 0 0,1-1-1 0 0,-1 0 1 0 0,-1 1-1 0 0,1-1 1 0 0,-1 1-1 0 0,1-1 1 0 0,-2 1-1 0 0,1 0 1 0 0,-5-9-1 0 0,-7-7 289 0 0,0 0-1 0 0,-23-25 0 0 0,5 5 449 0 0,22 27-48 0 0,-1 2 1 0 0,0-1-1 0 0,-16-13 777 0 0,26 26-1444 0 0,0 0 0 0 0,1 1 0 0 0,-1-1 0 0 0,0 0 0 0 0,1 0-1 0 0,-1 1 1 0 0,1-1 0 0 0,-1 1 0 0 0,1-1 0 0 0,-1 0 0 0 0,1 1-1 0 0,-1-1 1 0 0,1 1 0 0 0,-1-1 0 0 0,1 1 0 0 0,-1-1 0 0 0,1 1 0 0 0,0 0-1 0 0,-1-1 1 0 0,1 1 0 0 0,0-1 0 0 0,0 1 0 0 0,0 0 0 0 0,-1-1-1 0 0,1 1 1 0 0,0 0 0 0 0,0-1 0 0 0,0 1 0 0 0,0 0 0 0 0,0-1-1 0 0,0 1 1 0 0,0 1 0 0 0,2 23 257 0 0,1-16-208 0 0,1 0-1 0 0,-1 0 1 0 0,1-1 0 0 0,1 1 0 0 0,0-1 0 0 0,0 0-1 0 0,12 15 1 0 0,-1-5-150 0 0,35 31 0 0 0,-40-39-131 0 0,2-1 1 0 0,-1 0-1 0 0,1-1 1 0 0,0-1-1 0 0,1 0 0 0 0,0-1 1 0 0,0 0-1 0 0,17 4 1 0 0,-10-5-1819 0 0,-1 0 1 0 0,42 2 0 0 0,-41-5-347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19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255 102 460 0 0,'-26'5'1364'0'0,"19"-4"-908"0"0,-1 1 1 0 0,1-1 0 0 0,0 0 0 0 0,-12-1 0 0 0,-44-5 1272 0 0,-55-2 1530 0 0,374-16-2199 0 0,-182 19-1112 0 0,184-1-772 0 0,-221 5 399 0 0,-38-1 421 0 0,1 0 0 0 0,-1 1 0 0 0,1-1 0 0 0,-1 0 0 0 0,0 1 0 0 0,1-1 1 0 0,-1 0-1 0 0,0 1 0 0 0,0-1 0 0 0,1 1 0 0 0,-1-1 0 0 0,0 1 0 0 0,0-1 0 0 0,0 1 0 0 0,0 0 0 0 0,1-1 0 0 0,-1 1 0 0 0,0 0 1 0 0,0 0-1 0 0,0-1 0 0 0,-1 1 0 0 0,-8-2 16 0 0,0-1 0 0 0,0 1 1 0 0,0 1-1 0 0,-1 0 0 0 0,1 1 0 0 0,0 0 1 0 0,0 0-1 0 0,-1 1 0 0 0,-17 4 0 0 0,6-2-2 0 0,-162 30 127 0 0,0 1 830 0 0,181-34-918 0 0,167-28-115 0 0,178-27-2297 0 0,-282 39 1962 0 0,-94 5 586 0 0,-8 8-72 0 0,1 3 1 0 0,0 1 0 0 0,-1 2 0 0 0,-56 12 0 0 0,-28 2 470 0 0,91-10-266 0 0,35-7-315 0 0,0 0 0 0 0,0 0 0 0 0,0 0-1 0 0,-1 0 1 0 0,1 0 0 0 0,0 0 0 0 0,0 0 0 0 0,0 0 0 0 0,0 0 0 0 0,0 0 0 0 0,0 0 0 0 0,0 0-1 0 0,0 0 1 0 0,0 0 0 0 0,-1 0 0 0 0,1 0 0 0 0,0 0 0 0 0,0 0 0 0 0,0 0 0 0 0,0 0-1 0 0,0 0 1 0 0,0 1 0 0 0,0-1 0 0 0,0 0 0 0 0,0 0 0 0 0,0 0 0 0 0,0 0 0 0 0,0 0 0 0 0,0 0-1 0 0,0 0 1 0 0,-1 0 0 0 0,1 0 0 0 0,0 0 0 0 0,0 1 0 0 0,0-1 0 0 0,0 0 0 0 0,0 0-1 0 0,0 0 1 0 0,0 0 0 0 0,0 0 0 0 0,0 0 0 0 0,0 0 0 0 0,0 0 0 0 0,0 1 0 0 0,0-1 0 0 0,0 0-1 0 0,1 0 1 0 0,-1 0 0 0 0,0 0 0 0 0,0 0 0 0 0,0 0 0 0 0,0 0 0 0 0,0 0 0 0 0,0 0-1 0 0,0 0 1 0 0,0 1 0 0 0,0-1 0 0 0,0 0 0 0 0,0 0 0 0 0,0 0 0 0 0,0 0 0 0 0,0 0 0 0 0,1 0-1 0 0,16 4 41 0 0,-2-3-10 0 0,1 0 0 0 0,-1-2 0 0 0,1 0-1 0 0,-1-1 1 0 0,29-6 0 0 0,-11 1 4 0 0,50-8 66 0 0,-40 5-265 0 0,1 2 0 0 0,1 2 1 0 0,-1 2-1 0 0,61 2 0 0 0,101 13-673 0 0,-68-6-2585 0 0,-119-4 2505 0 0,22 0-1038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21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54 424 0 0,'-5'-5'5047'0'0,"5"5"-4962"0"0,15-2 29 0 0,0 1 1 0 0,0 1-1 0 0,0 0 1 0 0,0 1-1 0 0,24 5 1 0 0,33 1 61 0 0,49-10-78 0 0,153-24 0 0 0,-235 23-175 0 0,-15 1 40 0 0,52-8-142 0 0,-1 4 1 0 0,2 3-1 0 0,104 8 0 0 0,128 37-3416 0 0,-287-37 2360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24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94 224 0 0,'0'0'3082'0'0,"-2"-2"-2528"0"0,-31-26 2379 0 0,-16-13-619 0 0,44 38-2240 0 0,1 0 0 0 0,-1 0 0 0 0,1 1 0 0 0,-1 0 0 0 0,0 0 0 0 0,0 0-1 0 0,0 0 1 0 0,0 1 0 0 0,-8-2 0 0 0,9 3-65 0 0,0 0 0 0 0,0 1 0 0 0,1-1-1 0 0,-1 1 1 0 0,0 0 0 0 0,0-1 0 0 0,0 2 0 0 0,1-1 0 0 0,-1 0-1 0 0,1 1 1 0 0,-1 0 0 0 0,1 0 0 0 0,0 0 0 0 0,-1 0-1 0 0,1 0 1 0 0,0 1 0 0 0,0-1 0 0 0,1 1 0 0 0,-1 0 0 0 0,0 0-1 0 0,1 0 1 0 0,0 0 0 0 0,0 0 0 0 0,-3 6 0 0 0,-4 8-45 0 0,0 1-1 0 0,2-1 1 0 0,-9 30 0 0 0,14-40 40 0 0,-5 18-20 0 0,1 0 1 0 0,2 1-1 0 0,0 0 1 0 0,2 0-1 0 0,1 0 1 0 0,3 47-1 0 0,35 157-40 0 0,-12-93 125 0 0,2 27 90 0 0,17 135 368 0 0,-2 47-49 0 0,-34-278-416 0 0,37 261 107 0 0,-23-157-128 0 0,-12-73-47 0 0,-7-73 6 0 0,10 114 36 0 0,-11 92-4 0 0,-2-226-73 0 0,1 1 0 0 0,-1-1 0 0 0,1 0 0 0 0,0 1 0 0 0,1-1 0 0 0,0 0 0 0 0,-1 0 0 0 0,2 0 0 0 0,-1 0 0 0 0,5 7 0 0 0,-5-10-62 0 0,0-1 0 0 0,0 0 0 0 0,0 0 0 0 0,0 0 0 0 0,0 0 0 0 0,0 0 0 0 0,1 0 0 0 0,-1 0 0 0 0,1-1 0 0 0,-1 1 0 0 0,1-1 0 0 0,-1 0 0 0 0,1 0 0 0 0,0 0 0 0 0,0 0 0 0 0,0 0 0 0 0,0-1 0 0 0,-1 1 0 0 0,1-1 0 0 0,0 0-1 0 0,0 1 1 0 0,0-1 0 0 0,0-1 0 0 0,4 1 0 0 0,2-1-578 0 0,1 0-1 0 0,-1-1 1 0 0,1 0-1 0 0,-1-1 1 0 0,0 1-1 0 0,9-5 1 0 0,0-3-1310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36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15 20 0 0,'0'0'688'0'0,"-28"-12"3377"0"0,-74 9-159 0 0,100 3-3712 0 0,-10 2 1187 0 0,44 1-893 0 0,150 14-206 0 0,199-24 509 0 0,-100-2-504 0 0,-265 9-266 0 0,0 0 6 0 0,1 1-1 0 0,0 0 1 0 0,18 4 0 0 0,-33-4 13 0 0,-2-1-37 0 0,0 0 0 0 0,0 0-1 0 0,0 0 1 0 0,0 0-1 0 0,0 0 1 0 0,0 0-1 0 0,-1 0 1 0 0,1 1-1 0 0,0-1 1 0 0,0 0-1 0 0,0 0 1 0 0,0 0 0 0 0,0 0-1 0 0,0 0 1 0 0,0 0-1 0 0,0 0 1 0 0,0 1-1 0 0,0-1 1 0 0,0 0-1 0 0,0 0 1 0 0,0 0-1 0 0,0 0 1 0 0,0 0 0 0 0,0 0-1 0 0,0 1 1 0 0,0-1-1 0 0,0 0 1 0 0,0 0-1 0 0,0 0 1 0 0,0 0-1 0 0,0 0 1 0 0,0 0 0 0 0,0 0-1 0 0,0 1 1 0 0,0-1-1 0 0,0 0 1 0 0,0 0-1 0 0,1 0 1 0 0,-1 0-1 0 0,0 0 1 0 0,0 0-1 0 0,0 0 1 0 0,0 0 0 0 0,0 0-1 0 0,0 1 1 0 0,0-1-1 0 0,0 0 1 0 0,1 0-1 0 0,-1 0 1 0 0,0 0-1 0 0,0 0 1 0 0,0 0-1 0 0,0 0 1 0 0,0 0 0 0 0,0 0-1 0 0,1 0 1 0 0,-1 0-1 0 0,0 0 1 0 0,0 0-1 0 0,0 0 1 0 0,-35 3 55 0 0,-1-1 0 0 0,-48-4 0 0 0,41 0-42 0 0,-61 5 0 0 0,-39 16 106 0 0,-266 72 1 0 0,366-78 21 0 0,22-6 91 0 0,-1 0 1 0 0,1-2 0 0 0,-2 0 0 0 0,-39 3-1 0 0,60-8-28 0 0,6-4-188 0 0,6-3-7 0 0,0 1-1 0 0,0 0 1 0 0,0 0 0 0 0,1 1 0 0 0,-1 0 0 0 0,1 0 0 0 0,1 2 0 0 0,12-4 0 0 0,106-18 22 0 0,-112 22-27 0 0,194-30-317 0 0,347-8 0 0 0,-345 41-118 0 0,-137-4 290 0 0,-75 4 109 0 0,7 3-37 0 0,-4-1 129 0 0,-8-1 394 0 0,-17-1-427 0 0,15 0 163 0 0,-9-4-6 0 0,5 4 501 0 0,-15 0-8711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41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68 536 0 0,'0'-2'291'0'0,"0"-1"-1"0"0,0 0 1 0 0,0 1-1 0 0,-1-1 1 0 0,1 1-1 0 0,0-1 1 0 0,-1 1 0 0 0,0-1-1 0 0,0 1 1 0 0,1-1-1 0 0,-2 1 1 0 0,1-1-1 0 0,0 1 1 0 0,0 0 0 0 0,-1 0-1 0 0,1-1 1 0 0,-1 1-1 0 0,1 0 1 0 0,-1 1-1 0 0,-3-4 1 0 0,4 4 32 0 0,-2-1-175 0 0,1 0-1 0 0,-1 1 0 0 0,1-1 1 0 0,-1 1-1 0 0,0 0 0 0 0,0 0 1 0 0,0 0-1 0 0,1 0 0 0 0,-1 0 1 0 0,0 1-1 0 0,0-1 0 0 0,-5 0 1 0 0,-1 5-77 0 0,1 0-1 0 0,0 0 1 0 0,0 1 0 0 0,0 0 0 0 0,0 0 0 0 0,1 1-1 0 0,0 0 1 0 0,0 0 0 0 0,1 1 0 0 0,-1 0 0 0 0,1 0-1 0 0,1 1 1 0 0,-1-1 0 0 0,2 1 0 0 0,-1 0 0 0 0,-4 10-1 0 0,-8 21-16 0 0,1 0-1 0 0,-13 52 0 0 0,21-65-3 0 0,1 7-30 0 0,1 1-1 0 0,1-1 1 0 0,2 1-1 0 0,2 0 1 0 0,2 34-1 0 0,0-20 4 0 0,1 88 2 0 0,-1 92 22 0 0,1-88-27 0 0,1-45 55 0 0,9 46 103 0 0,-8-72-45 0 0,-1-30-28 0 0,-4 57 0 0 0,0-70-74 0 0,4 39-1 0 0,1-4 14 0 0,-1-9-9 0 0,2 0-1 0 0,20 86 1 0 0,-14-85-25 0 0,2-12 31 0 0,-10-33-37 0 0,0 0 0 0 0,0 1-1 0 0,-1-1 1 0 0,2 10 0 0 0,9 19-8 0 0,-9-22-6 0 0,1-3-4 0 0,5 10 29 0 0,-7-15-12 0 0,1 2 5 0 0,10 11-10 0 0,-11-16-86 0 0,1 0 0 0 0,0 0 0 0 0,0 0 0 0 0,0-1 0 0 0,1 0 0 0 0,-1 0 0 0 0,1 0 0 0 0,0 0-1 0 0,0 0 1 0 0,0-1 0 0 0,0 0 0 0 0,10 3 0 0 0,-2-3-1121 0 0,0 0 1 0 0,0-1-1 0 0,0-1 0 0 0,16 0 0 0 0,-5-1-1159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0:4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25 200 0 0,'-9'-10'9936'0'0,"18"16"-9880"0"0,1-1 1 0 0,-1 0-1 0 0,1-1 0 0 0,0 1 0 0 0,1-2 1 0 0,-1 0-1 0 0,0 0 0 0 0,1-1 0 0 0,17 2 0 0 0,-9-1 15 0 0,0 1 1 0 0,25 8-1 0 0,-16-1-1 0 0,7 4-27 0 0,0-1 1 0 0,1-3-1 0 0,0-1 0 0 0,1-1 1 0 0,41 4-1 0 0,-28-10 15 0 0,147 16 4 0 0,-179-17-66 0 0,1 0 0 0 0,-1-2 1 0 0,0 0-1 0 0,22-3 0 0 0,-21 2-58 0 0,1 0-1 0 0,-1 1 1 0 0,20 2-1 0 0,-29-1 8 0 0,-1-1 0 0 0,0 0 0 0 0,0-1 0 0 0,0 0 0 0 0,11-2-1 0 0,21-3-128 0 0,155-14-448 0 0,-146 17 387 0 0,-12-10-75 0 0,-37 13 283 0 0,46-11-550 0 0,-7 5 407 0 0,-1-2 0 0 0,72-24 0 0 0,-91 27 57 0 0,1 1 0 0 0,0 1 1 0 0,0 0-1 0 0,0 2 0 0 0,0 0 1 0 0,32 4-1 0 0,7-1-21 0 0,-32 2 3 0 0,-22-3 118 0 0,0 1-1 0 0,0-2 1 0 0,0 1-1 0 0,0 0 0 0 0,0-1 1 0 0,0 0-1 0 0,11-2 1 0 0,-4-2-2 0 0,0 0 0 0 0,0 0 0 0 0,13-8 0 0 0,-13 5 3 0 0,1 1-1 0 0,-1 1 1 0 0,1 1 0 0 0,1-1 0 0 0,23-2 0 0 0,-18 1-37 0 0,6-2-4116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00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106 114 64 0 0,'-22'0'1868'0'0,"21"0"-1306"0"0,-2 0-32 0 0,-74-2 4980 0 0,75 2-4925 0 0,7 1-473 0 0,24 3 24 0 0,0 0 0 0 0,0-2 0 0 0,53-2 0 0 0,97-18 118 0 0,-115 11-173 0 0,-30 3-94 0 0,16 0-483 0 0,0-3 0 0 0,91-24 0 0 0,-119 23-51 0 0,-30 8 321 0 0,-37 10 149 0 0,-35 7 207 0 0,0-5 0 0 0,-143 5 0 0 0,44-7 788 0 0,171-10-884 0 0,6-1-15 0 0,6-1 97 0 0,277-39 31 0 0,-213 33-128 0 0,93-3 31 0 0,-92 14-58 0 0,-131 11 45 0 0,16-12 57 0 0,-67-6 0 0 0,71 1 5 0 0,-1 2-1 0 0,-45 5 1 0 0,54-1-36 0 0,18-2-32 0 0,0 1-1 0 0,0 0 1 0 0,1 1-1 0 0,-19 6 1 0 0,33-9 8 0 0,6 1-31 0 0,27-2 7 0 0,0-2 1 0 0,0 0-1 0 0,56-15 0 0 0,-4 1-6 0 0,202-22-424 0 0,-212 37-838 0 0,-77 6 1210 0 0,-2 1 29 0 0,-1 0 0 0 0,1 0 0 0 0,-1-1 0 0 0,-1 0 0 0 0,1 0 0 0 0,0 0 0 0 0,-1-1 0 0 0,0 0 0 0 0,0 0 0 0 0,0-1 0 0 0,0 0 0 0 0,0 0 1 0 0,-14 1-1 0 0,-15 2-11 0 0,-55-1 1 0 0,79-3 20 0 0,-68-3 288 0 0,-124-19 0 0 0,184 18-19 0 0,25 2-85 0 0,25 3-107 0 0,-30-2-76 0 0,66 2-229 0 0,-1-3 1 0 0,0-3 0 0 0,70-13 0 0 0,-47 5-1296 0 0,-37 10-1921 0 0,-25 0 1466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01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44 120 0 0,'-24'4'962'0'0,"-32"6"1973"0"0,-109 5 0 0 0,114-18-862 0 0,45 2-1440 0 0,7-1-140 0 0,28-3-298 0 0,177-13-161 0 0,96-11-144 0 0,-271 25 90 0 0,68-6-15 0 0,-88 10 1 0 0,0 0 1 0 0,0 1-1 0 0,0 0 0 0 0,1 0 0 0 0,-1 2 1 0 0,16 4-1 0 0,-27-7 32 0 0,1 0 0 0 0,0 0 0 0 0,-1 1 0 0 0,1-1 0 0 0,-1 0 0 0 0,1 0-1 0 0,-1 1 1 0 0,1-1 0 0 0,-1 0 0 0 0,1 1 0 0 0,-1-1 0 0 0,1 0 0 0 0,-1 1 0 0 0,1-1 0 0 0,-1 1 0 0 0,1-1 0 0 0,-1 1 0 0 0,0-1 0 0 0,1 1 0 0 0,-1-1 0 0 0,0 1 0 0 0,0-1 0 0 0,1 1-1 0 0,-1 0 1 0 0,0-1 0 0 0,0 1 0 0 0,0-1 0 0 0,0 1 0 0 0,0 0 0 0 0,0-1 0 0 0,0 1 0 0 0,0-1 0 0 0,0 1 0 0 0,0 0 0 0 0,0-1 0 0 0,0 1 0 0 0,0-1 0 0 0,0 1 0 0 0,0 0-1 0 0,-1-1 1 0 0,1 1 0 0 0,0-1 0 0 0,0 1 0 0 0,-1-1 0 0 0,1 1 0 0 0,0-1 0 0 0,-2 2 0 0 0,-20 20-3 0 0,-11-2 19 0 0,-2-1 0 0 0,0-2 0 0 0,0-2 0 0 0,-56 17 0 0 0,86-31-5 0 0,-23 9 117 0 0,-1-1 0 0 0,-40 5 0 0 0,62-12-85 0 0,0-1 1 0 0,1-1-1 0 0,-1 0 0 0 0,0 1 0 0 0,0-2 0 0 0,0 1 1 0 0,1-1-1 0 0,-1 0 0 0 0,0-1 0 0 0,1 1 0 0 0,-1-1 0 0 0,1-1 1 0 0,0 1-1 0 0,-1-1 0 0 0,1 0 0 0 0,-7-5 0 0 0,10 6 6 0 0,2 1-41 0 0,0 0 1 0 0,0 1-1 0 0,0-1 1 0 0,0 0-1 0 0,1 1 1 0 0,-1-1-1 0 0,0 0 0 0 0,0 0 1 0 0,1 0-1 0 0,-1 0 1 0 0,0 0-1 0 0,1 0 1 0 0,-1 0-1 0 0,1 0 0 0 0,-1 0 1 0 0,1-1-1 0 0,0 0-14 0 0,0 0 0 0 0,0 1-1 0 0,0-1 1 0 0,0 0 0 0 0,1 0-1 0 0,-1 1 1 0 0,1-1 0 0 0,-1 0-1 0 0,1 1 1 0 0,0-1-1 0 0,0 1 1 0 0,-1-1 0 0 0,1 1-1 0 0,0-1 1 0 0,1 1 0 0 0,-1-1-1 0 0,0 1 1 0 0,0 0 0 0 0,0 0-1 0 0,1 0 1 0 0,-1-1 0 0 0,1 1-1 0 0,-1 1 1 0 0,1-1 0 0 0,-1 0-1 0 0,1 0 1 0 0,-1 0 0 0 0,1 1-1 0 0,3-1 1 0 0,-2-1-50 0 0,27-10-469 0 0,0 2-1 0 0,48-11 0 0 0,-48 14-974 0 0,-1-1 0 0 0,0-1 0 0 0,32-15 0 0 0,-46 17-347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0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80 520 0 0,'0'-4'445'0'0,"-1"-1"0"0"0,1 0 0 0 0,-1 1 0 0 0,0-1 0 0 0,0 1 0 0 0,-1-1 0 0 0,1 1-1 0 0,-1 0 1 0 0,0-1 0 0 0,0 1 0 0 0,0 0 0 0 0,-1 0 0 0 0,0 0 0 0 0,1 1 0 0 0,-1-1 0 0 0,0 1 0 0 0,-5-5 0 0 0,6 7-25 0 0,-2 3-43 0 0,-2 2-271 0 0,-1 0 0 0 0,0 0 0 0 0,1 1 1 0 0,0 0-1 0 0,0 0 0 0 0,1 0 0 0 0,-1 1 1 0 0,1 0-1 0 0,0 0 0 0 0,1 0 1 0 0,-1 1-1 0 0,1-1 0 0 0,0 1 0 0 0,1 0 1 0 0,-4 10-1 0 0,1-2 14 0 0,1 0 0 0 0,0 0 0 0 0,1 1 0 0 0,0 0 0 0 0,2 0 0 0 0,-2 29 0 0 0,4-38-93 0 0,0-1 1 0 0,0 1 0 0 0,1-1 0 0 0,0 0-1 0 0,1 1 1 0 0,-1-1 0 0 0,1 0-1 0 0,0 0 1 0 0,1 0 0 0 0,-1 0-1 0 0,1 0 1 0 0,0-1 0 0 0,1 1-1 0 0,-1-1 1 0 0,1 0 0 0 0,0 0 0 0 0,1 0-1 0 0,-1 0 1 0 0,8 5 0 0 0,-3-3-1 0 0,0-1 1 0 0,1-1 0 0 0,0 1 0 0 0,0-2-1 0 0,1 1 1 0 0,0-1 0 0 0,-1-1 0 0 0,1 0 0 0 0,0 0-1 0 0,14 1 1 0 0,30 1 35 0 0,-30-3-16 0 0,0 1-1 0 0,33 9 1 0 0,-57-12-29 0 0,1 0 0 0 0,-1 0 0 0 0,1 0 1 0 0,-1 1-1 0 0,0-1 0 0 0,0 1 0 0 0,1-1 0 0 0,-1 1 0 0 0,0 0 1 0 0,0-1-1 0 0,1 1 0 0 0,-1 0 0 0 0,0 0 0 0 0,0 0 0 0 0,0 0 1 0 0,0 0-1 0 0,0 0 0 0 0,0 0 0 0 0,0 0 0 0 0,-1 0 0 0 0,1 0 1 0 0,0 1-1 0 0,-1-1 0 0 0,1 0 0 0 0,-1 0 0 0 0,1 1 0 0 0,0 1 1 0 0,-1-1 0 0 0,-1 0 0 0 0,1 1 0 0 0,-1-1-1 0 0,1 0 1 0 0,-1 0 0 0 0,0 1 0 0 0,0-1 0 0 0,0 0 0 0 0,0 0 0 0 0,0 0 0 0 0,0 0 0 0 0,-1 0 0 0 0,1 0 0 0 0,-3 2 0 0 0,-6 7 47 0 0,-1-1 0 0 0,0 0 0 0 0,-24 15 0 0 0,21-16-170 0 0,0 0 0 0 0,-1-1 0 0 0,-1 0 0 0 0,1-1 0 0 0,-29 8 0 0 0,40-14-65 0 0,-3 0-69 0 0,0 1 1 0 0,1-1-1 0 0,-1 0 1 0 0,-12-1-1 0 0,18 0 27 0 0,-1 0 0 0 0,1 0 0 0 0,0 0 0 0 0,0 0 0 0 0,-1 0 0 0 0,1-1 0 0 0,0 1 0 0 0,0-1 0 0 0,0 1 0 0 0,-1-1 0 0 0,1 1 0 0 0,0-1 0 0 0,0 0-1 0 0,0 1 1 0 0,0-1 0 0 0,0 0 0 0 0,0 0 0 0 0,0 0 0 0 0,0 0 0 0 0,1 0 0 0 0,-1 0 0 0 0,0 0 0 0 0,0 0 0 0 0,1 0 0 0 0,-1 0 0 0 0,1 0 0 0 0,-1 0-1 0 0,1-1 1 0 0,-1 1 0 0 0,1 0 0 0 0,0 0 0 0 0,-1-2 0 0 0,0-11-2624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08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10 488 0 0,'-18'-10'8854'0'0,"19"19"-8208"0"0,-1 4-434 0 0,2-6-44 0 0,0 1-1 0 0,1-1 1 0 0,-1 0-1 0 0,1 0 0 0 0,1-1 1 0 0,7 12-1 0 0,0 1 62 0 0,43 73 1172 0 0,81 103-1 0 0,-93-138-579 0 0,-15-26-7 0 0,-26-30-592 0 0,2 2 26 0 0,-3-3-220 0 0,0 0-1 0 0,0 0 0 0 0,0 0 1 0 0,0-1-1 0 0,0 1 1 0 0,0 0-1 0 0,0 0 0 0 0,0 0 1 0 0,0 0-1 0 0,0 0 0 0 0,0 0 1 0 0,0 0-1 0 0,0 0 1 0 0,0 0-1 0 0,0 0 0 0 0,0 0 1 0 0,0 0-1 0 0,0-1 1 0 0,0 1-1 0 0,0 0 0 0 0,0 0 1 0 0,0 0-1 0 0,0 0 0 0 0,0 0 1 0 0,0 0-1 0 0,0 0 1 0 0,0 0-1 0 0,0 0 0 0 0,0 0 1 0 0,0 0-1 0 0,0-1 0 0 0,0 1 1 0 0,0 0-1 0 0,0 0 1 0 0,0 0-1 0 0,0 0 0 0 0,0 0 1 0 0,0 0-1 0 0,1 0 1 0 0,-1 0-1 0 0,0 0 0 0 0,0 0 1 0 0,0 0-1 0 0,0 0 0 0 0,0 0 1 0 0,0 0-1 0 0,0 0 1 0 0,0 0-1 0 0,-7-18 93 0 0,0 0 0 0 0,1 0 0 0 0,1 0 0 0 0,0-1 0 0 0,-2-25 0 0 0,6 33-101 0 0,0 0 1 0 0,1 0 0 0 0,0 0 0 0 0,1 1 0 0 0,0-1 0 0 0,1 0-1 0 0,0 1 1 0 0,0-1 0 0 0,1 1 0 0 0,1 0 0 0 0,6-15-1 0 0,-9 23-22 0 0,0 0 0 0 0,0 1-1 0 0,0-1 1 0 0,0 0 0 0 0,1 0-1 0 0,-1 1 1 0 0,1-1 0 0 0,-1 1-1 0 0,1-1 1 0 0,-1 1-1 0 0,1 0 1 0 0,0 0 0 0 0,0 0-1 0 0,-1 0 1 0 0,1 0 0 0 0,0 0-1 0 0,0 0 1 0 0,0 0 0 0 0,4 0-1 0 0,-2 1-8 0 0,-1-1-1 0 0,1 1 0 0 0,-1 1 0 0 0,1-1 1 0 0,-1 0-1 0 0,1 1 0 0 0,-1 0 1 0 0,0-1-1 0 0,1 2 0 0 0,-1-1 0 0 0,4 2 1 0 0,3 2-59 0 0,-1 0 1 0 0,1 1-1 0 0,-1 0 1 0 0,0 1-1 0 0,0 0 1 0 0,12 14-1 0 0,-5-2-272 0 0,-1 1 0 0 0,15 27 0 0 0,-19-28-223 0 0,0-1-1 0 0,2 0 1 0 0,0-1 0 0 0,22 22 0 0 0,-31-35 307 0 0,1 0 1 0 0,0 0 0 0 0,0-1 0 0 0,0 1 0 0 0,0-1-1 0 0,1 0 1 0 0,-1-1 0 0 0,1 1 0 0 0,0-1 0 0 0,-1 0 0 0 0,1-1-1 0 0,0 1 1 0 0,0-1 0 0 0,0 0 0 0 0,1-1 0 0 0,-1 0 0 0 0,0 0-1 0 0,0 0 1 0 0,0 0 0 0 0,7-2 0 0 0,21-11-4113 0 0,-15 3 1875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1 190 352 0 0,'24'-30'638'0'0,"1"2"0"0"0,1 1 0 0 0,1 1 0 0 0,2 1 0 0 0,34-23 0 0 0,-61 47-589 0 0,-1 1 0 0 0,1-1 0 0 0,-1 0 0 0 0,1 1 0 0 0,-1-1 0 0 0,1 1 0 0 0,0 0 0 0 0,-1-1-1 0 0,1 1 1 0 0,-1 0 0 0 0,1 0 0 0 0,0 0 0 0 0,-1 0 0 0 0,1 0 0 0 0,0 0 0 0 0,-1 1 0 0 0,1-1-1 0 0,-1 1 1 0 0,1-1 0 0 0,0 1 0 0 0,-1-1 0 0 0,1 1 0 0 0,-1 0 0 0 0,0 0 0 0 0,1-1 0 0 0,-1 1 0 0 0,0 0-1 0 0,1 0 1 0 0,-1 1 0 0 0,0-1 0 0 0,0 0 0 0 0,0 0 0 0 0,0 1 0 0 0,0-1 0 0 0,1 2 0 0 0,6 9 274 0 0,-1-1 0 0 0,0 1 1 0 0,8 18-1 0 0,-4-7 10 0 0,-10-21-312 0 0,1 1-1 0 0,-1 0 0 0 0,1 0 0 0 0,0-1 0 0 0,0 1 0 0 0,0-1 1 0 0,0 0-1 0 0,1 0 0 0 0,-1 0 0 0 0,1 0 0 0 0,-1 0 1 0 0,1 0-1 0 0,0 0 0 0 0,-1-1 0 0 0,1 0 0 0 0,0 1 0 0 0,0-1 1 0 0,0 0-1 0 0,0 0 0 0 0,0-1 0 0 0,0 1 0 0 0,1-1 1 0 0,-1 1-1 0 0,0-1 0 0 0,0 0 0 0 0,0 0 0 0 0,4-1 1 0 0,-2 0-269 0 0,-1 0 0 0 0,0 0 0 0 0,0-1 1 0 0,0 1-1 0 0,0-1 0 0 0,0 0 0 0 0,0-1 1 0 0,0 1-1 0 0,-1 0 0 0 0,1-1 0 0 0,-1 0 1 0 0,0 0-1 0 0,0 0 0 0 0,0 0 0 0 0,0 0 1 0 0,0-1-1 0 0,-1 1 0 0 0,1-1 0 0 0,1-4 1 0 0,2-4-1543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09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1389 704 0 0,'3'-9'197'0'0,"0"-1"1"0"0,-1 0-1 0 0,0 1 0 0 0,0-1 0 0 0,-1 0 1 0 0,-1 0-1 0 0,0 0 0 0 0,0 0 0 0 0,-1 0 1 0 0,0 0-1 0 0,0 1 0 0 0,-5-15 0 0 0,2 10 178 0 0,0 2-1 0 0,-1-1 1 0 0,0 0-1 0 0,-1 1 1 0 0,0 0-1 0 0,-1 1 1 0 0,0-1-1 0 0,-15-17 1 0 0,20 27-294 0 0,0 0 0 0 0,0 0 0 0 0,0 0 1 0 0,-1 0-1 0 0,1 0 0 0 0,0 1 0 0 0,-1 0 1 0 0,1-1-1 0 0,-1 1 0 0 0,1 0 0 0 0,-1 0 1 0 0,1 0-1 0 0,-1 0 0 0 0,0 1 0 0 0,0-1 1 0 0,1 1-1 0 0,-1-1 0 0 0,0 1 0 0 0,0 0 1 0 0,0 0-1 0 0,1 0 0 0 0,-1 1 0 0 0,0-1 1 0 0,0 1-1 0 0,1 0 0 0 0,-1-1 0 0 0,0 1 1 0 0,1 0-1 0 0,-1 0 0 0 0,1 1 0 0 0,-1-1 1 0 0,1 1-1 0 0,-1-1 0 0 0,-2 4 0 0 0,-7 4 128 0 0,2 0 0 0 0,-1 1 0 0 0,1 0-1 0 0,0 1 1 0 0,-11 16 0 0 0,16-19-121 0 0,1 0 0 0 0,-1 0-1 0 0,1 0 1 0 0,0 1 0 0 0,1 0 0 0 0,0-1 0 0 0,1 1 0 0 0,-3 17-1 0 0,4-22-73 0 0,0 0 1 0 0,1 0-1 0 0,-1 0 0 0 0,1 0 0 0 0,0 1 0 0 0,0-1 0 0 0,1 0 0 0 0,-1 0 0 0 0,1 0 0 0 0,0 0 1 0 0,0 0-1 0 0,1 0 0 0 0,-1 0 0 0 0,1 0 0 0 0,-1 0 0 0 0,1-1 0 0 0,0 1 0 0 0,1 0 0 0 0,-1-1 1 0 0,1 0-1 0 0,5 6 0 0 0,-6-8-25 0 0,1 1 0 0 0,0-1 0 0 0,0 0 1 0 0,0 0-1 0 0,0 0 0 0 0,0 0 0 0 0,0 0 0 0 0,0-1 0 0 0,0 0 1 0 0,0 1-1 0 0,0-1 0 0 0,0 0 0 0 0,0 0 0 0 0,0-1 1 0 0,0 1-1 0 0,1-1 0 0 0,-1 1 0 0 0,0-1 0 0 0,0 0 1 0 0,-1 0-1 0 0,1 0 0 0 0,0-1 0 0 0,0 1 0 0 0,4-4 1 0 0,6-2-25 0 0,-1-1 0 0 0,0-1 1 0 0,20-18-1 0 0,-12 7 1 0 0,-15 14 56 0 0,1-1 1 0 0,0 1-1 0 0,0 1 0 0 0,1-1 0 0 0,0 1 1 0 0,0 0-1 0 0,0 0 0 0 0,0 1 0 0 0,1 0 0 0 0,15-6 1 0 0,-15 10 36 0 0,-1 0 1 0 0,0 0 0 0 0,0 1 0 0 0,1 0-1 0 0,-1 0 1 0 0,0 0 0 0 0,0 1-1 0 0,0 0 1 0 0,0 1 0 0 0,0-1-1 0 0,-1 1 1 0 0,1 1 0 0 0,6 4 0 0 0,-4-3 0 0 0,0-1 0 0 0,0 0 0 0 0,1 0 0 0 0,-1-1 0 0 0,1 0 0 0 0,14 3 0 0 0,-17-7-13 0 0,-1 1 1 0 0,1 0-1 0 0,0-1 0 0 0,0-1 1 0 0,-1 1-1 0 0,1-1 0 0 0,0 0 1 0 0,-1 0-1 0 0,0-1 1 0 0,0 0-1 0 0,1 0 0 0 0,-2 0 1 0 0,1-1-1 0 0,0 0 0 0 0,-1 0 1 0 0,0-1-1 0 0,0 1 0 0 0,0-1 1 0 0,6-8-1 0 0,1-1 34 0 0,-1 0-1 0 0,-1-1 0 0 0,0 0 1 0 0,-1-1-1 0 0,-1 0 1 0 0,9-23-1 0 0,-12 23-45 0 0,-1 0 1 0 0,0 0-1 0 0,-1-1 0 0 0,0 1 1 0 0,-1-1-1 0 0,-1 1 1 0 0,-1-1-1 0 0,-1 0 0 0 0,-4-31 1 0 0,0 23-19 0 0,-1 1-1 0 0,-1-1 1 0 0,-2 1 0 0 0,0 0 0 0 0,-22-41 0 0 0,26 58-13 0 0,1-1 1 0 0,-1 1-1 0 0,-1 0 0 0 0,1 1 1 0 0,-1-1-1 0 0,0 1 1 0 0,-1 0-1 0 0,1 1 1 0 0,-1-1-1 0 0,-12-6 0 0 0,17 11-4 0 0,-1-1-1 0 0,1 1 0 0 0,-1 0 0 0 0,1 0 0 0 0,-1 0 0 0 0,0 0 0 0 0,0 1 0 0 0,1-1 0 0 0,-1 1 0 0 0,0-1 0 0 0,0 1 1 0 0,0 0-1 0 0,1 0 0 0 0,-1 0 0 0 0,0 1 0 0 0,0-1 0 0 0,0 1 0 0 0,1-1 0 0 0,-1 1 0 0 0,0 0 0 0 0,1 0 0 0 0,-1 0 1 0 0,1 0-1 0 0,-1 1 0 0 0,1-1 0 0 0,-1 1 0 0 0,1-1 0 0 0,0 1 0 0 0,0 0 0 0 0,0 0 0 0 0,0 0 0 0 0,0 0 0 0 0,0 0 1 0 0,1 1-1 0 0,-3 2 0 0 0,-1 3 0 0 0,0 0 1 0 0,1 1 0 0 0,0-1-1 0 0,0 1 1 0 0,1 0 0 0 0,0 0-1 0 0,0 0 1 0 0,1 0 0 0 0,0 0-1 0 0,1 1 1 0 0,0-1 0 0 0,0 0-1 0 0,1 1 1 0 0,1-1 0 0 0,-1 1-1 0 0,3 10 1 0 0,0-7-8 0 0,0-1-1 0 0,1 0 1 0 0,1 0-1 0 0,-1 0 1 0 0,2 0 0 0 0,0-1-1 0 0,0 0 1 0 0,1 0-1 0 0,0-1 1 0 0,1 1 0 0 0,12 11-1 0 0,-12-14 0 0 0,0 0 0 0 0,1 0 0 0 0,0-1 0 0 0,1 0 0 0 0,-1-1-1 0 0,1 0 1 0 0,1-1 0 0 0,-1 1 0 0 0,1-2 0 0 0,0 0 0 0 0,0 0 0 0 0,16 3 0 0 0,-19-6 6 0 0,1 0-1 0 0,0-1 1 0 0,0 1 0 0 0,0-2 0 0 0,0 1-1 0 0,0-1 1 0 0,-1-1 0 0 0,1 1 0 0 0,0-2 0 0 0,-1 1-1 0 0,1-1 1 0 0,-1 0 0 0 0,0-1 0 0 0,0 0 0 0 0,0 0-1 0 0,0-1 1 0 0,10-8 0 0 0,-6 3 3 0 0,0-2 1 0 0,-1 0-1 0 0,0 0 1 0 0,-1-1-1 0 0,0 0 0 0 0,-1-1 1 0 0,0 0-1 0 0,-1 0 0 0 0,-1-1 1 0 0,0 0-1 0 0,-1 0 1 0 0,-1 0-1 0 0,5-22 0 0 0,-2-2 3 0 0,-2 0 0 0 0,-1 0-1 0 0,-2-1 1 0 0,-3-55 0 0 0,-1 76-2 0 0,0 0 1 0 0,-6-26 0 0 0,6 39-4 0 0,-1 0 1 0 0,0 0 0 0 0,0 0 0 0 0,0 0-1 0 0,-1 0 1 0 0,0 0 0 0 0,0 1 0 0 0,0-1-1 0 0,-1 1 1 0 0,-7-9 0 0 0,10 14 0 0 0,1-1-1 0 0,-1 1 1 0 0,1-1 0 0 0,-1 1-1 0 0,0 0 1 0 0,1-1 0 0 0,-1 1-1 0 0,1 0 1 0 0,-1 0-1 0 0,0-1 1 0 0,1 1 0 0 0,-1 0-1 0 0,0 0 1 0 0,0 0 0 0 0,1 0-1 0 0,-1 0 1 0 0,0 0 0 0 0,1 0-1 0 0,-1 0 1 0 0,0 0 0 0 0,1 0-1 0 0,-1 1 1 0 0,0-1 0 0 0,1 0-1 0 0,-1 0 1 0 0,0 1 0 0 0,1-1-1 0 0,-1 0 1 0 0,1 1-1 0 0,-1-1 1 0 0,0 0 0 0 0,1 1-1 0 0,-1-1 1 0 0,1 1 0 0 0,-1 0-1 0 0,-17 21-27 0 0,12-11 26 0 0,1 0 0 0 0,0 0 0 0 0,0 1 0 0 0,1-1 0 0 0,1 1 0 0 0,0 0 0 0 0,1 1 0 0 0,0-1 0 0 0,1 0 0 0 0,0 1 0 0 0,1-1 0 0 0,0 0 0 0 0,1 1 0 0 0,0-1 0 0 0,6 22 0 0 0,-4-19-29 0 0,1 0 0 0 0,1 0-1 0 0,1-1 1 0 0,0 1 0 0 0,0-1-1 0 0,1-1 1 0 0,1 1 0 0 0,1-1-1 0 0,0-1 1 0 0,0 1 0 0 0,1-2-1 0 0,14 14 1 0 0,-19-21 13 0 0,-1 0-1 0 0,1-1 1 0 0,0 1 0 0 0,0-1 0 0 0,0 0-1 0 0,0-1 1 0 0,0 1 0 0 0,1-1 0 0 0,-1 0-1 0 0,1 0 1 0 0,-1-1 0 0 0,1 1 0 0 0,0-1-1 0 0,0-1 1 0 0,-1 1 0 0 0,1-1 0 0 0,0 0-1 0 0,0 0 1 0 0,0-1 0 0 0,0 1 0 0 0,-1-1-1 0 0,1-1 1 0 0,0 1 0 0 0,-1-1 0 0 0,1 0-1 0 0,-1 0 1 0 0,1-1 0 0 0,-1 1 0 0 0,0-1-1 0 0,8-6 1 0 0,-1 0-5 0 0,-1-1-1 0 0,0 0 0 0 0,-1 0 1 0 0,0-1-1 0 0,0 0 1 0 0,-1-1-1 0 0,0 0 0 0 0,-2-1 1 0 0,1 0-1 0 0,-1 0 0 0 0,5-15 1 0 0,-11 27 23 0 0,4-13-17 0 0,0 0 0 0 0,1 0 0 0 0,1 1 0 0 0,1 0 1 0 0,9-13-1 0 0,-15 23 14 0 0,0 1 0 0 0,1-1 0 0 0,-1 0 0 0 0,1 1 1 0 0,0 0-1 0 0,-1-1 0 0 0,1 1 0 0 0,0 0 0 0 0,1 1 0 0 0,-1-1 1 0 0,0 0-1 0 0,0 1 0 0 0,1 0 0 0 0,-1 0 0 0 0,1 0 1 0 0,-1 0-1 0 0,1 0 0 0 0,-1 1 0 0 0,1 0 0 0 0,0 0 0 0 0,-1 0 1 0 0,1 0-1 0 0,-1 0 0 0 0,1 1 0 0 0,-1-1 0 0 0,6 3 1 0 0,-4-2 26 0 0,-1 0 1 0 0,0 0 0 0 0,0 1-1 0 0,0-1 1 0 0,0 1 0 0 0,0 0-1 0 0,0 0 1 0 0,0 1 0 0 0,-1-1-1 0 0,1 1 1 0 0,3 3 0 0 0,-5-3 20 0 0,-1-1 1 0 0,1 0-1 0 0,-1 1 1 0 0,1-1-1 0 0,-1 1 1 0 0,0 0-1 0 0,0-1 1 0 0,0 1-1 0 0,0 0 1 0 0,-1 0-1 0 0,1 0 1 0 0,-1-1-1 0 0,1 1 1 0 0,-1 0-1 0 0,0 0 1 0 0,0 0-1 0 0,0 0 0 0 0,-1 3 1 0 0,-1 4 88 0 0,-1 0 0 0 0,0 0-1 0 0,0-1 1 0 0,-1 1 0 0 0,0-1 0 0 0,-1 0 0 0 0,0 0 0 0 0,0 0 0 0 0,-1-1-1 0 0,0 0 1 0 0,0 0 0 0 0,-1 0 0 0 0,0-1 0 0 0,0 0 0 0 0,-1 0-1 0 0,0-1 1 0 0,0 0 0 0 0,-1-1 0 0 0,0 1 0 0 0,0-1 0 0 0,0-1 0 0 0,0 0-1 0 0,-15 4 1 0 0,23-8-143 0 0,0 0 0 0 0,-1 0-1 0 0,1 0 1 0 0,0 0-1 0 0,0 0 1 0 0,-1 0 0 0 0,1-1-1 0 0,0 1 1 0 0,0 0 0 0 0,-1-1-1 0 0,1 1 1 0 0,0-1 0 0 0,0 1-1 0 0,0-1 1 0 0,0 0 0 0 0,0 1-1 0 0,0-1 1 0 0,0 0-1 0 0,0 0 1 0 0,0 0 0 0 0,0 0-1 0 0,0 0 1 0 0,1 0 0 0 0,-1 0-1 0 0,0 0 1 0 0,0 0 0 0 0,1 0-1 0 0,-1 0 1 0 0,1-1 0 0 0,-1-1-1 0 0,-12-39-756 0 0,12 39 680 0 0,-2-15-259 0 0,1 1-1 0 0,1 0 1 0 0,0-1 0 0 0,1 1 0 0 0,1-1-1 0 0,0 1 1 0 0,7-29 0 0 0,0 14-314 0 0,1 1 0 0 0,1-1 0 0 0,17-31 1 0 0,-19 46 243 0 0,1 2 0 0 0,1-1 0 0 0,19-21 0 0 0,-18 23 240 0 0,-11 13 194 0 0,1 1-1 0 0,0-1 1 0 0,-1 1 0 0 0,1-1-1 0 0,-1 1 1 0 0,1 0 0 0 0,0-1-1 0 0,-1 1 1 0 0,1 0 0 0 0,0 0-1 0 0,-1-1 1 0 0,1 1 0 0 0,0 0-1 0 0,0 0 1 0 0,-1 0 0 0 0,1 0-1 0 0,0 0 1 0 0,0 0 0 0 0,-1 0-1 0 0,1 0 1 0 0,0 0 0 0 0,-1 0-1 0 0,1 1 1 0 0,0-1 0 0 0,-1 0-1 0 0,1 0 1 0 0,0 1-1 0 0,-1-1 1 0 0,1 0 0 0 0,0 1-1 0 0,-1-1 1 0 0,2 1 0 0 0,17 17 707 0 0,9 37 723 0 0,9 15-136 0 0,-33-64-1206 0 0,0 0 0 0 0,1-1-1 0 0,0 1 1 0 0,0-1 0 0 0,0 0-1 0 0,1 0 1 0 0,0 0 0 0 0,11 6-1 0 0,-14-9-71 0 0,0-1 0 0 0,0 1 0 0 0,0-1 0 0 0,1 0 0 0 0,-1 0 0 0 0,0-1 0 0 0,0 1 0 0 0,1-1 0 0 0,-1 1 0 0 0,0-1 0 0 0,1 0-1 0 0,-1-1 1 0 0,0 1 0 0 0,1 0 0 0 0,-1-1 0 0 0,0 0 0 0 0,1 0 0 0 0,-1 0 0 0 0,0 0 0 0 0,0 0 0 0 0,0 0 0 0 0,0-1 0 0 0,3-2 0 0 0,-1 1-4 0 0,1-1 0 0 0,-1 0-1 0 0,0 0 1 0 0,-1-1 0 0 0,1 1 0 0 0,-1-1 0 0 0,0 0 0 0 0,0 0 0 0 0,0-1 0 0 0,-1 1 0 0 0,4-8 0 0 0,2-13-50 0 0,0-1 0 0 0,-2-1 0 0 0,-1 1 0 0 0,-1-1 0 0 0,2-49 0 0 0,-2 20-163 0 0,-4 56 177 0 0,-1 0 0 0 0,0 0 0 0 0,1 0-1 0 0,-1 0 1 0 0,1 0 0 0 0,-1 0 0 0 0,1 0 0 0 0,-1 0 0 0 0,1 1-1 0 0,0-1 1 0 0,-1 0 0 0 0,1 0 0 0 0,0 0 0 0 0,0 1 0 0 0,0-1-1 0 0,-1 0 1 0 0,1 1 0 0 0,0-1 0 0 0,0 1 0 0 0,0-1 0 0 0,0 1-1 0 0,0-1 1 0 0,0 1 0 0 0,0 0 0 0 0,0-1 0 0 0,0 1 0 0 0,1 0-1 0 0,-1 0 1 0 0,0 0 0 0 0,0 0 0 0 0,0 0 0 0 0,0 0 0 0 0,0 0-1 0 0,0 0 1 0 0,0 0 0 0 0,0 0 0 0 0,0 1 0 0 0,2 0 0 0 0,5 1-2 0 0,0 0 1 0 0,-1 0 0 0 0,0 0 0 0 0,9 5 0 0 0,-1 0 154 0 0,1 0 1 0 0,0-1-1 0 0,0-1 1 0 0,0-1-1 0 0,0 0 0 0 0,1-1 1 0 0,0 0-1 0 0,0-2 1 0 0,0 0-1 0 0,0-1 0 0 0,23-3 1 0 0,-39 3 164 0 0,4-5 380 0 0,-5 5-675 0 0,0 0 1 0 0,1 0-1 0 0,-1 0 1 0 0,0 0-1 0 0,1-1 0 0 0,-1 1 1 0 0,0 0-1 0 0,1 0 0 0 0,-1 0 1 0 0,0-1-1 0 0,0 1 0 0 0,1 0 1 0 0,-1-1-1 0 0,0 1 1 0 0,0 0-1 0 0,1 0 0 0 0,-1-1 1 0 0,0 1-1 0 0,0 0 0 0 0,0-1 1 0 0,0 1-1 0 0,1-1 0 0 0,-1 1 1 0 0,0 0-1 0 0,0-1 1 0 0,0 1-1 0 0,0 0 0 0 0,0-1 1 0 0,0 1-1 0 0,0 0 0 0 0,0-1 1 0 0,0 1-1 0 0,0-1 0 0 0,0 1 1 0 0,0 0-1 0 0,-1-1 0 0 0,1 1 1 0 0,0 0-1 0 0,0-1 1 0 0,0 1-1 0 0,0 0 0 0 0,-1-1 1 0 0,1 1-1 0 0,-17-19 116 0 0,-1 0 1 0 0,-1 2-1 0 0,-41-29 1 0 0,-26-11-2920 0 0,61 39-390 0 0,13 3-2143 0 0,6 3 1241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11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111 657 372 0 0,'-1'-1'163'0'0,"0"1"1"0"0,0-1-1 0 0,-1 1 0 0 0,1 0 1 0 0,0 0-1 0 0,0 0 0 0 0,0 0 0 0 0,-1-1 1 0 0,1 2-1 0 0,0-1 0 0 0,0 0 1 0 0,-1 0-1 0 0,0 1 0 0 0,-4 3 46 0 0,1 0-1 0 0,0 1 0 0 0,1 0 0 0 0,-1 0 1 0 0,1 0-1 0 0,0 1 0 0 0,0 0 0 0 0,0-1 1 0 0,1 1-1 0 0,0 0 0 0 0,0 1 0 0 0,-3 10 1 0 0,-4 14 439 0 0,-8 42 0 0 0,17-67-567 0 0,-2 11 142 0 0,1 0-1 0 0,1 0 0 0 0,0 0 0 0 0,1 0 1 0 0,4 33-1 0 0,-2-41-136 0 0,-1 0-1 0 0,1 0 0 0 0,0 1 1 0 0,1-2-1 0 0,0 1 1 0 0,1 0-1 0 0,0-1 0 0 0,0 1 1 0 0,1-1-1 0 0,0 0 1 0 0,0-1-1 0 0,9 11 1 0 0,-12-16-77 0 0,1 0 1 0 0,0 1-1 0 0,-1-1 1 0 0,1 0-1 0 0,0 0 1 0 0,0-1-1 0 0,0 1 1 0 0,0-1-1 0 0,0 1 1 0 0,1-1-1 0 0,-1 0 1 0 0,0 0 0 0 0,1 0-1 0 0,-1-1 1 0 0,1 1-1 0 0,-1-1 1 0 0,1 0-1 0 0,4 0 1 0 0,-2-1-33 0 0,0 0 0 0 0,0-1 0 0 0,0 1 0 0 0,-1-1 0 0 0,1-1 0 0 0,0 1-1 0 0,-1-1 1 0 0,1 0 0 0 0,8-6 0 0 0,-1-1-59 0 0,0-1-1 0 0,-1-1 1 0 0,0 0-1 0 0,-1 0 0 0 0,0-1 1 0 0,15-24-1 0 0,-8 8-5 0 0,-1-1 0 0 0,-1-1-1 0 0,-2 0 1 0 0,20-64 0 0 0,-34 92 87 0 0,1 0 0 0 0,0 0 0 0 0,0 0-1 0 0,0 0 1 0 0,1 0 0 0 0,-1 0 0 0 0,1 0 0 0 0,-1 0 0 0 0,1 0 0 0 0,0 1 0 0 0,0-1 0 0 0,0 1 0 0 0,0-1 0 0 0,1 1 0 0 0,-1 0 0 0 0,1 0 0 0 0,-1 0-1 0 0,5-2 1 0 0,-3 2 16 0 0,-1 1 0 0 0,1 1-1 0 0,-1-1 1 0 0,1 0-1 0 0,-1 1 1 0 0,1 0 0 0 0,0 0-1 0 0,-1 0 1 0 0,1 0-1 0 0,-1 1 1 0 0,1-1 0 0 0,-1 1-1 0 0,1 0 1 0 0,-1 0 0 0 0,1 0-1 0 0,4 3 1 0 0,-1-2 74 0 0,0 2 0 0 0,0-1 0 0 0,0 1 0 0 0,0 0 0 0 0,6 5 0 0 0,-11-7-27 0 0,1 0 0 0 0,-1 0 0 0 0,0 0 0 0 0,-1 0 0 0 0,1 0 0 0 0,0 1-1 0 0,-1-1 1 0 0,1 1 0 0 0,-1-1 0 0 0,0 1 0 0 0,1-1 0 0 0,-1 1-1 0 0,-1 0 1 0 0,1-1 0 0 0,0 1 0 0 0,0 4 0 0 0,-1-4-20 0 0,-1 0 1 0 0,1 0-1 0 0,-1-1 1 0 0,1 1-1 0 0,-1-1 1 0 0,0 1-1 0 0,0 0 0 0 0,0-1 1 0 0,-1 1-1 0 0,1-1 1 0 0,0 0-1 0 0,-1 1 1 0 0,0-1-1 0 0,1 0 0 0 0,-1 0 1 0 0,0 0-1 0 0,0 0 1 0 0,0 0-1 0 0,-3 1 1 0 0,-2 2 44 0 0,1 0 1 0 0,-1 0 0 0 0,-1-1 0 0 0,-13 7-1 0 0,16-9-79 0 0,-1 0-1 0 0,0 0 1 0 0,1 0-1 0 0,-1-1 1 0 0,0 0-1 0 0,0 0 1 0 0,0-1-1 0 0,0 1 1 0 0,0-1-1 0 0,0-1 1 0 0,1 1-1 0 0,-12-3 1 0 0,13 2-68 0 0,1 0 0 0 0,0-1 0 0 0,-1 1 0 0 0,1-1 0 0 0,0 0 0 0 0,0 0 0 0 0,0 0 0 0 0,0 0 0 0 0,0-1 0 0 0,0 1 0 0 0,1-1 0 0 0,-1 1 0 0 0,1-1 0 0 0,0 0 0 0 0,0 0 0 0 0,0 0 0 0 0,0 0 0 0 0,0-1 0 0 0,1 1 0 0 0,-1 0 0 0 0,1-1 0 0 0,-1-4 0 0 0,-3-12-367 0 0,1-1 1 0 0,1 0-1 0 0,0 0 1 0 0,2-40 0 0 0,14-84-1208 0 0,-11 133 1553 0 0,-1 1 1 0 0,2-1-1 0 0,-1 1 0 0 0,2 0 1 0 0,-1 0-1 0 0,1 1 0 0 0,11-20 1 0 0,-14 29 207 0 0,12-1 617 0 0,3 10-398 0 0,-1 1 0 0 0,0 0 0 0 0,0 1 0 0 0,-1 1 0 0 0,-1 0 0 0 0,18 18 0 0 0,3 2 130 0 0,8 7-150 0 0,-2 2 0 0 0,-2 2 1 0 0,-1 2-1 0 0,-2 1 1 0 0,-3 1-1 0 0,-1 2 1 0 0,-3 1-1 0 0,39 92 1 0 0,-10 9 528 0 0,-50-128-508 0 0,-1 0 0 0 0,-1 1 0 0 0,-1 0 0 0 0,1 42 0 0 0,-5-63-313 0 0,1-1 0 0 0,-1 1 0 0 0,0-1 0 0 0,0 0 0 0 0,0 1-1 0 0,0-1 1 0 0,0 0 0 0 0,-1 1 0 0 0,1-1 0 0 0,0 0 0 0 0,-1 0 0 0 0,1 1 0 0 0,-1-1 0 0 0,1 0 0 0 0,-1 0 0 0 0,1 1-1 0 0,-1-1 1 0 0,0 0 0 0 0,0 0 0 0 0,0 0 0 0 0,-1 1 0 0 0,1-1-19 0 0,0-1 0 0 0,0 0-1 0 0,0 0 1 0 0,0 0 0 0 0,0 0 0 0 0,0 0 0 0 0,0 0-1 0 0,0 0 1 0 0,0 0 0 0 0,0 0 0 0 0,0-1 0 0 0,1 1-1 0 0,-1 0 1 0 0,0-1 0 0 0,0 1 0 0 0,0 0 0 0 0,0-1-1 0 0,0 1 1 0 0,0-1 0 0 0,1 0 0 0 0,-1 1 0 0 0,0-2-1 0 0,-7-4-7 0 0,1 0 0 0 0,1-1-1 0 0,-1-1 1 0 0,-9-13-1 0 0,-14-28-333 0 0,3 0-1 0 0,1-2 1 0 0,-36-106 0 0 0,29 50-495 0 0,-18-115 1 0 0,48 206 718 0 0,-1 1-92 0 0,2-1 0 0 0,-2-22-1 0 0,4 36 108 0 0,1-9-63 0 0,-1 11 145 0 0,0-1 0 0 0,0 1 1 0 0,1 0-1 0 0,-1-1 0 0 0,0 1 0 0 0,0 0 1 0 0,0 0-1 0 0,0-1 0 0 0,0 1 0 0 0,0 0 1 0 0,1-1-1 0 0,-1 1 0 0 0,0 0 0 0 0,0 0 1 0 0,0-1-1 0 0,1 1 0 0 0,-1 0 0 0 0,0 0 1 0 0,1-1-1 0 0,-1 1 0 0 0,0 0 0 0 0,0 0 1 0 0,1 0-1 0 0,-1 0 0 0 0,0 0 0 0 0,1-1 1 0 0,-1 1-1 0 0,0 0 0 0 0,1 0 0 0 0,-1 0 1 0 0,0 0-1 0 0,1 0 0 0 0,-1 0 0 0 0,0 0 1 0 0,1 0-1 0 0,-1 0 0 0 0,0 0 0 0 0,1 0 1 0 0,-1 0-1 0 0,0 0 0 0 0,0 1 0 0 0,1-1 1 0 0,-1 0-1 0 0,0 0 0 0 0,1 0 0 0 0,4 3-6 0 0,-1 0 0 0 0,0 1 0 0 0,0-1 0 0 0,-1 1 0 0 0,1-1 0 0 0,-1 1 0 0 0,1 0 0 0 0,-1 1 0 0 0,0-1 0 0 0,-1 0-1 0 0,1 1 1 0 0,-1 0 0 0 0,0-1 0 0 0,0 1 0 0 0,0 0 0 0 0,-1 0 0 0 0,0 0 0 0 0,0 0 0 0 0,0 1 0 0 0,0 8 0 0 0,0-5-234 0 0,-1 0 1 0 0,0 0 0 0 0,-1 0 0 0 0,0 0-1 0 0,-1 0 1 0 0,1 0 0 0 0,-2 0-1 0 0,1-1 1 0 0,-1 1 0 0 0,0-1 0 0 0,-1 0-1 0 0,-5 9 1 0 0,6-45-5850 0 0,6-18 7138 0 0,-3 9-1273 0 0,0-1 0 0 0,-9-56 0 0 0,-2-35 1497 0 0,11 129-1249 0 0,0 0 0 0 0,0 0 0 0 0,0-1 0 0 0,0 1-1 0 0,0 0 1 0 0,0 0 0 0 0,0-1 0 0 0,0 1 0 0 0,0 0 0 0 0,0 0 0 0 0,0-1-1 0 0,1 1 1 0 0,-1 0 0 0 0,0 0 0 0 0,0-1 0 0 0,0 1 0 0 0,0 0 0 0 0,0 0 0 0 0,0 0-1 0 0,1-1 1 0 0,-1 1 0 0 0,0 0 0 0 0,0 0 0 0 0,0 0 0 0 0,1 0 0 0 0,-1 0 0 0 0,0-1-1 0 0,0 1 1 0 0,0 0 0 0 0,1 0 0 0 0,-1 0 0 0 0,0 0 0 0 0,0 0 0 0 0,1 0 0 0 0,-1 0-1 0 0,0 0 1 0 0,0 0 0 0 0,1 0 0 0 0,-1 0 0 0 0,0 0 0 0 0,0 0 0 0 0,1 0-1 0 0,-1 0 1 0 0,0 0 0 0 0,0 0 0 0 0,0 0 0 0 0,1 0 0 0 0,-1 0 0 0 0,0 0 0 0 0,1 0-1 0 0,10 7 132 0 0,-1-1-1 0 0,0 2 0 0 0,15 12 1 0 0,-16-12-24 0 0,0-1 0 0 0,1 0 0 0 0,20 12 0 0 0,-26-17-94 0 0,1 0 1 0 0,0-1-1 0 0,-1 1 1 0 0,1-1-1 0 0,0 0 1 0 0,0 0-1 0 0,0 0 1 0 0,0-1-1 0 0,0 0 1 0 0,0 0-1 0 0,0 0 1 0 0,0-1-1 0 0,7-1 1 0 0,-5 1 72 0 0,0 0 1 0 0,-1-1 0 0 0,1-1 0 0 0,0 1-1 0 0,-1-1 1 0 0,1 0 0 0 0,-1 0-1 0 0,0-1 1 0 0,0 0 0 0 0,0 0 0 0 0,-1 0-1 0 0,1-1 1 0 0,-1 1 0 0 0,0-1 0 0 0,0-1-1 0 0,-1 1 1 0 0,0-1 0 0 0,0 0 0 0 0,0 0-1 0 0,0 0 1 0 0,-1 0 0 0 0,0 0-1 0 0,-1-1 1 0 0,1 0 0 0 0,-1 1 0 0 0,0-1-1 0 0,-1 0 1 0 0,0 0 0 0 0,0 0 0 0 0,0 0-1 0 0,-1 0 1 0 0,0 0 0 0 0,0-1 0 0 0,-3-12-1 0 0,0 3 516 0 0,-2 0-1 0 0,1 1 0 0 0,-2-1 0 0 0,-11-23 1 0 0,16 38 102 0 0,4 8-643 0 0,47 68 116 0 0,3-2 0 0 0,70 75 1 0 0,-72-88-134 0 0,-32-39-32 0 0,-1 2 1 0 0,-1 0-1 0 0,-1 1 0 0 0,-1 1 0 0 0,-1 0 1 0 0,15 37-1 0 0,-28-60-22 0 0,-1 0 0 0 0,1-1 1 0 0,-1 1-1 0 0,0 0 0 0 0,1 0 0 0 0,-1 0 0 0 0,0 0 0 0 0,0 0 1 0 0,1 0-1 0 0,-1-1 0 0 0,0 1 0 0 0,0 0 0 0 0,0 0 1 0 0,0 0-1 0 0,0 0 0 0 0,-1 0 0 0 0,1 0 0 0 0,0 0 1 0 0,0 0-1 0 0,-1-1 0 0 0,1 1 0 0 0,0 0 0 0 0,-1 0 0 0 0,1 0 1 0 0,-1 0-1 0 0,1-1 0 0 0,-1 1 0 0 0,1 0 0 0 0,-1-1 1 0 0,1 1-1 0 0,-1 0 0 0 0,0-1 0 0 0,1 1 0 0 0,-1-1 0 0 0,0 1 1 0 0,0-1-1 0 0,0 1 0 0 0,1-1 0 0 0,-1 1 0 0 0,0-1 1 0 0,0 0-1 0 0,0 1 0 0 0,0-1 0 0 0,0 0 0 0 0,1 0 0 0 0,-1 0 1 0 0,0 0-1 0 0,0 0 0 0 0,0 0 0 0 0,0 0 0 0 0,0 0 1 0 0,0 0-1 0 0,0 0 0 0 0,0 0 0 0 0,-1-1 0 0 0,-4 0 1 0 0,0 0-1 0 0,0 0 0 0 0,0 0 1 0 0,0-1-1 0 0,0 0 0 0 0,-9-4 1 0 0,7 0-69 0 0,0 1 0 0 0,1-1-1 0 0,0 0 1 0 0,0 0 0 0 0,1-1 0 0 0,0 0 0 0 0,0 0 0 0 0,0-1 0 0 0,1 1 0 0 0,0-1 0 0 0,1-1-1 0 0,0 1 1 0 0,0 0 0 0 0,-3-12 0 0 0,-4-13-339 0 0,2-1 0 0 0,-6-46 0 0 0,14 76 374 0 0,-2-23-278 0 0,0-1 0 0 0,2 0 0 0 0,0 1 0 0 0,2-1 0 0 0,2 0 1 0 0,0 1-1 0 0,2-1 0 0 0,13-45 0 0 0,-12 57 148 0 0,0 0 0 0 0,1 1 0 0 0,0 0-1 0 0,2 0 1 0 0,-1 0 0 0 0,20-22 0 0 0,-21 28 92 0 0,1 0 0 0 0,1 1 0 0 0,0 1 0 0 0,0-1 0 0 0,0 2 0 0 0,1-1 0 0 0,-1 1 0 0 0,2 1 0 0 0,-1-1-1 0 0,18-5 1 0 0,-24 10 7 0 0,-1 0-1 0 0,1 0 0 0 0,-1 0 1 0 0,1 0-1 0 0,0 1 0 0 0,-1-1 0 0 0,1 1 1 0 0,-1 0-1 0 0,1 0 0 0 0,0 0 0 0 0,-1 1 1 0 0,1-1-1 0 0,0 1 0 0 0,-1 0 1 0 0,1 0-1 0 0,-1 0 0 0 0,0 1 0 0 0,1-1 1 0 0,-1 1-1 0 0,0-1 0 0 0,0 1 0 0 0,0 0 1 0 0,5 5-1 0 0,-5-4-182 0 0,1 1 1 0 0,-1 0 0 0 0,-1 0-1 0 0,1 0 1 0 0,-1 0-1 0 0,1 0 1 0 0,-1 1-1 0 0,0-1 1 0 0,-1 1-1 0 0,1-1 1 0 0,-1 1-1 0 0,0 0 1 0 0,0-1-1 0 0,0 1 1 0 0,-1 0 0 0 0,0 0-1 0 0,0 6 1 0 0,-2 22-1442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12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1059 824 0 0,'-28'19'4947'0'0,"30"-23"-4796"0"0,-1 0 0 0 0,0 0 0 0 0,1 0 0 0 0,0 0 0 0 0,0 1 0 0 0,0-1-1 0 0,0 1 1 0 0,1-1 0 0 0,-1 1 0 0 0,1 0 0 0 0,6-6 0 0 0,-5 5 10 0 0,47-48 512 0 0,2 3 0 0 0,72-51 0 0 0,-14 13-180 0 0,288-233-618 0 0,126-46-5252 0 0,-501 351 5165 0 0,-16 8 333 0 0,2 1 1 0 0,-1 0-1 0 0,15-6 0 0 0,-23 12 111 0 0,7-5-93 0 0,-2 10 2573 0 0,-5 8-1737 0 0,-2-5-3924 0 0,-2 0 624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1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64 424 0 0,'-3'3'5353'0'0,"50"-3"-4927"0"0,0-2 1 0 0,59-11-1 0 0,-14 1-53 0 0,3 2-87 0 0,312-19 700 0 0,-402 29-985 0 0,-3 0-1 0 0,1 0 1 0 0,-1 0-1 0 0,1 0 0 0 0,-1 0 1 0 0,1 0-1 0 0,-1 0 1 0 0,1 1-1 0 0,-1-1 1 0 0,1 1-1 0 0,-1 0 0 0 0,4 1 1 0 0,-5-1 5 0 0,-5 2-10 0 0,-35 22-47 0 0,-1-1 0 0 0,-2-2 1 0 0,-64 24-1 0 0,34-15 37 0 0,-2 1 31 0 0,-144 41 0 0 0,173-61 214 0 0,0-3 1 0 0,-1-2-1 0 0,0-2 1 0 0,-77-1 0 0 0,115-4-96 0 0,0 0 1 0 0,0-1-1 0 0,0 0 1 0 0,0-1-1 0 0,0 0 1 0 0,-8-2 0 0 0,16 3-131 0 0,-1 1 1 0 0,1 0-1 0 0,0 0 1 0 0,0 0-1 0 0,-1 0 1 0 0,1-1-1 0 0,0 1 1 0 0,0 0 0 0 0,0 0-1 0 0,-1 0 1 0 0,1-1-1 0 0,0 1 1 0 0,0 0-1 0 0,0 0 1 0 0,0-1-1 0 0,0 1 1 0 0,0 0-1 0 0,-1 0 1 0 0,1-1-1 0 0,0 1 1 0 0,0 0 0 0 0,0 0-1 0 0,0-1 1 0 0,0 1-1 0 0,0 0 1 0 0,0-1-1 0 0,0 1 1 0 0,0 0-1 0 0,0 0 1 0 0,0-1-1 0 0,0 1 1 0 0,0 0 0 0 0,1 0-1 0 0,-1-1 1 0 0,0 1-1 0 0,0 0 1 0 0,0 0-1 0 0,0-1 1 0 0,0 1-1 0 0,0 0 1 0 0,1 0-1 0 0,-1-1 1 0 0,0 1-1 0 0,0 0 1 0 0,0 0 0 0 0,1 0-1 0 0,-1 0 1 0 0,0-1-1 0 0,0 1 1 0 0,1 0-1 0 0,-1 0 1 0 0,1 0-1 0 0,15-10 25 0 0,0 1 0 0 0,1 0 0 0 0,0 2-1 0 0,1 0 1 0 0,-1 1 0 0 0,1 1 0 0 0,22-4-1 0 0,35-12-68 0 0,1-2-555 0 0,126-23 0 0 0,-153 39-2331 0 0,94 0 0 0 0,-103 9 584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1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87 110 500 0 0,'0'0'1225'0'0,"-10"-6"95"0"0,7 2 143 0 0,6 2 1748 0 0,33 7-2910 0 0,1 0 27 0 0,0-1 0 0 0,50-2 0 0 0,-46-6-163 0 0,0-1 1 0 0,66-19-1 0 0,75-34-63 0 0,-145 45-193 0 0,-2 3-398 0 0,-28 11 202 0 0,-18 9 265 0 0,0-4 57 0 0,-1-1-1 0 0,0 0 0 0 0,1 0 0 0 0,-1-1 0 0 0,-21 3 0 0 0,15-2 29 0 0,-41 7 257 0 0,-117 8-1 0 0,58-10-65 0 0,73-4 20 0 0,-1 3 0 0 0,1 1 0 0 0,-54 20 0 0 0,99-30-262 0 0,-1 0 0 0 0,0 0 0 0 0,0 0 0 0 0,0 1 1 0 0,0-1-1 0 0,1 0 0 0 0,-1 1 0 0 0,0-1 0 0 0,0 0 1 0 0,0 1-1 0 0,1-1 0 0 0,-1 1 0 0 0,0 0 0 0 0,1-1 0 0 0,-1 1 1 0 0,1-1-1 0 0,-1 1 0 0 0,0 0 0 0 0,1-1 0 0 0,-1 3 1 0 0,1-3-10 0 0,0 1 1 0 0,0-1 0 0 0,1 0 0 0 0,-1 1 0 0 0,0-1 0 0 0,1 1 0 0 0,-1-1 0 0 0,0 1 0 0 0,1-1 0 0 0,-1 0 0 0 0,0 1 0 0 0,1-1 0 0 0,-1 0-1 0 0,1 1 1 0 0,-1-1 0 0 0,1 0 0 0 0,-1 0 0 0 0,1 1 0 0 0,-1-1 0 0 0,1 0 0 0 0,-1 0 0 0 0,1 0 0 0 0,0 1 0 0 0,39 5-56 0 0,-11-11-145 0 0,-1 0 1 0 0,0-2-1 0 0,0-1 1 0 0,-1-1-1 0 0,33-16 1 0 0,1 0-431 0 0,12-4-263 0 0,34-12-4049 0 0,-86 35 2894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1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53 372 0 0,'-10'0'724'0'0,"-7"3"6993"0"0,43-3-7281 0 0,0-1-1 0 0,1-1 0 0 0,43-9 0 0 0,-33 4-80 0 0,55-3 0 0 0,-4 7-2 0 0,-25-1-69 0 0,80 7-1 0 0,39 5 300 0 0,-137-8-427 0 0,0-2 0 0 0,75-12 0 0 0,-65 2-36 0 0,-53 12-92 0 0,-1 0-62 0 0,0 1 0 0 0,1 0 0 0 0,-1 0 0 0 0,0 0 0 0 0,0 0 1 0 0,0 0-1 0 0,0 0 0 0 0,0 1 0 0 0,0-1 0 0 0,0 0 0 0 0,1 2 0 0 0,-2-2 3 0 0,-1 29-1443 0 0,1-29 1243 0 0,1 0 0 0 0,-1 0-1 0 0,1 0 1 0 0,-1 0 0 0 0,1-1 0 0 0,-1 1 0 0 0,1 0 0 0 0,-1 0 0 0 0,1 0 0 0 0,0-1 0 0 0,-1 1 0 0 0,1 0 0 0 0,0-1 0 0 0,0 1 0 0 0,0-1-1 0 0,-1 1 1 0 0,1-1 0 0 0,0 1 0 0 0,0-1 0 0 0,0 1 0 0 0,0-1 0 0 0,0 0 0 0 0,0 0 0 0 0,0 1 0 0 0,0-1 0 0 0,0 0 0 0 0,0 0 0 0 0,0 0-1 0 0,1 0 1 0 0,11-1-2323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21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1 163 256 0 0,'3'-1'433'0'0,"29"-3"1149"0"0,58 1 0 0 0,-17 1-971 0 0,77-1 271 0 0,30-1 201 0 0,65-7 176 0 0,-100 7-702 0 0,65 6 53 0 0,-67 3-386 0 0,-32-4-93 0 0,5-2-70 0 0,17-2-11 0 0,-15-15-24 0 0,-84 11-14 0 0,2 1 0 0 0,-1 2 0 0 0,54 1 1 0 0,80 5 13 0 0,-37-6-6 0 0,61-6-220 0 0,-104 5 142 0 0,-73 3 33 0 0,35 2-9 0 0,-1-4-137 0 0,53-11 1 0 0,-58 7 163 0 0,18-6 35 0 0,-53 11-30 0 0,5-2 0 0 0,0 1-1 0 0,1 0 0 0 0,18-1 0 0 0,2 0-6 0 0,3 1-30 0 0,18 2-99 0 0,-55 2 113 0 0,21-4-86 0 0,-17 7 114 0 0,-4-2 1 0 0,20 0-5496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32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9 193 232 0 0,'-8'-2'7983'0'0,"48"-12"-7797"0"0,1 2-1 0 0,0 2 0 0 0,80-10 0 0 0,-76 13-133 0 0,22 0 68 0 0,118 3 0 0 0,-131 4-80 0 0,-30-1-30 0 0,1-2 1 0 0,-1 0-1 0 0,0-2 1 0 0,-1 0 0 0 0,36-14-1 0 0,-23 8 8 0 0,0 1 0 0 0,63-10 0 0 0,-10 4 31 0 0,-57 9-44 0 0,37-3-1 0 0,-59 9-5 0 0,56-4 28 0 0,-43 5-22 0 0,0 0-1 0 0,41 7 1 0 0,-49-5-4 0 0,82 22 21 0 0,-56-15-143 0 0,65 4 1 0 0,-48-6 73 0 0,-26-5 17 0 0,-1-2 0 0 0,48-4 0 0 0,-60 4 25 0 0,38 3 0 0 0,-37-1 5 0 0,146 27 22 0 0,-150-25-23 0 0,28-1 26 0 0,-40-3-27 0 0,37-3-67 0 0,-40 2 62 0 0,0 1 1 0 0,0-1 1 0 0,-1 1-1 0 0,1-1 1 0 0,0 1 0 0 0,0 0-1 0 0,-1-1 1 0 0,1 1-1 0 0,0 0 1 0 0,0 0 0 0 0,-1-1-1 0 0,1 1 1 0 0,0 0-1 0 0,0 0 1 0 0,0 0 0 0 0,-1 0-1 0 0,1 0 1 0 0,0 0 0 0 0,0 0-1 0 0,0 1 1 0 0,-1-1-1 0 0,3 0 1 0 0,17 4-54 0 0,-19-4 62 0 0,0 1-8 0 0,3 2 8 0 0,-3-2 343 0 0,-9 5-386 0 0,8-6 22 0 0,-1 0 1 0 0,0 0 0 0 0,1 1-1 0 0,-1-1 1 0 0,1 0-1 0 0,-1 0 1 0 0,0 1 0 0 0,1-1-1 0 0,-1 0 1 0 0,1 1-1 0 0,-1-1 1 0 0,1 1 0 0 0,-1-1-1 0 0,1 1 1 0 0,-1-1-1 0 0,1 1 1 0 0,-1-1 0 0 0,1 1-1 0 0,0 0 1 0 0,-1-1-1 0 0,1 1 1 0 0,0-1-1 0 0,0 1 1 0 0,-1 0 0 0 0,1-1-1 0 0,0 1 1 0 0,0 0-1 0 0,8 34 46 0 0,-7-33 443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39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3 109 84 0 0,'0'0'463'0'0,"-2"-17"6548"0"0,9 32-6998 0 0,-5-11-11 0 0,-1-2-5 0 0,0 1 0 0 0,-1-1 0 0 0,1 1 0 0 0,0-1 0 0 0,-1 1 0 0 0,0-1 0 0 0,0 1 0 0 0,0-1 0 0 0,0 1 0 0 0,0 2 0 0 0,0 7 26 0 0,-1 22 17 0 0,1-33-37 0 0,-3 41 74 0 0,3-40-1 0 0,26 33-61 0 0,-11-8-20 0 0,-14-26 3 0 0,8 26 219 0 0,-9-26-178 0 0,1 0 0 0 0,-1 0 1 0 0,0 0-1 0 0,0 0 0 0 0,1 0 0 0 0,-1 0 0 0 0,1 0 1 0 0,-1 0-1 0 0,1 0 0 0 0,-1 0 0 0 0,1 0 0 0 0,-1-1 0 0 0,1 1 1 0 0,0 0-1 0 0,0 0 0 0 0,-1 0 0 0 0,1-1 0 0 0,0 1 1 0 0,0-1-1 0 0,0 1 0 0 0,0 0 0 0 0,0-1 0 0 0,1 1 1 0 0,-1-1-9 0 0,1-1 1 0 0,0 1-1 0 0,0 0 1 0 0,-1-1-1 0 0,1 1 1 0 0,0-1-1 0 0,-1 0 1 0 0,1 1-1 0 0,-1-1 1 0 0,1 0-1 0 0,-1 0 1 0 0,1 0-1 0 0,-1 0 1 0 0,1-1-1 0 0,0 0 1 0 0,21-17 105 0 0,243-182 431 0 0,-114 118-517 0 0,-141 78-92 0 0,0 1 0 0 0,0 0-1 0 0,1 1 1 0 0,0 0 0 0 0,0 1 0 0 0,0 0 0 0 0,19 0 0 0 0,2 2 74 0 0,-22 0-6478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45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17 110 356 0 0,'0'0'514'0'0,"-14"-3"1850"0"0,12 2-1087 0 0,7-2-495 0 0,19-7-231 0 0,37-5-225 0 0,-23 12-142 0 0,-1 2 0 0 0,0 2 1 0 0,50 8-1 0 0,108 27 184 0 0,-50-7-114 0 0,-132-26-254 0 0,-9-2-12 0 0,0 1 1 0 0,0-2-1 0 0,0 1 1 0 0,1 0-1 0 0,-1-1 1 0 0,8 0-1 0 0,-12 0 12 0 0,0 0-1 0 0,1 0 1 0 0,-1 0 0 0 0,0 0 0 0 0,0 0-1 0 0,0 0 1 0 0,1 0 0 0 0,-1 0-1 0 0,0 0 1 0 0,0 0 0 0 0,0 0 0 0 0,1 0-1 0 0,-1 0 1 0 0,0 0 0 0 0,0 0-1 0 0,0 0 1 0 0,1 0 0 0 0,-1 0 0 0 0,0 0-1 0 0,0-1 1 0 0,0 1 0 0 0,0 0-1 0 0,1 0 1 0 0,-1 0 0 0 0,0 0-1 0 0,0 0 1 0 0,0 0 0 0 0,0-1 0 0 0,0 1-1 0 0,1 0 1 0 0,-1 0 0 0 0,0 0-1 0 0,0-1 1 0 0,0 1 0 0 0,0 0 0 0 0,0 0-1 0 0,0 0 1 0 0,0 0 0 0 0,0-1-1 0 0,0 1 1 0 0,-4-10-18 0 0,-13-6-7 0 0,-2 3 12 0 0,0 1 0 0 0,0 1 0 0 0,-1 1 0 0 0,0 1 0 0 0,-24-7 0 0 0,-109-27 12 0 0,143 41 6 0 0,-14-2 17 0 0,0 0 1 0 0,-1 3-1 0 0,1 0 1 0 0,-27 2-1 0 0,1 0 114 0 0,12 2 238 0 0,241 17-576 0 0,-126-13-366 0 0,63 7-3603 0 0,-116-11 2483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2 292 0 0,'-17'-1'1104'0'0,"6"6"-644"0"0,6-1-20 0 0,-2 3 308 0 0,3 6-456 0 0,1-9 80 0 0,4 11-304 0 0,5-4-160 0 0,1-2-84 0 0,4-2-112 0 0,-1-1-252 0 0,-2-2-580 0 0,2-3 260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1:58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640 74 92 0 0,'0'0'1241'0'0,"0"0"-1190"0"0,0 0 0 0 0,0 0-1 0 0,1 0 1 0 0,-1 0 0 0 0,0 0 0 0 0,0 0 0 0 0,0-1 0 0 0,0 1 0 0 0,0 0 0 0 0,1 0-1 0 0,-1 0 1 0 0,0 0 0 0 0,0 0 0 0 0,0-1 0 0 0,0 1 0 0 0,0 0 0 0 0,0 0 0 0 0,0 0-1 0 0,0 0 1 0 0,1-1 0 0 0,-1 1 0 0 0,0 0 0 0 0,0 0 0 0 0,0 0 0 0 0,0-1 0 0 0,0 1-1 0 0,0 0 1 0 0,0 0 0 0 0,0 0 0 0 0,0-1 0 0 0,0 1 0 0 0,0 0 0 0 0,0 0 0 0 0,-1 0 0 0 0,1-1-1 0 0,0 1 1 0 0,0 0 0 0 0,0 0 0 0 0,0 0 0 0 0,0 0 0 0 0,0-1 0 0 0,-7-3 69 0 0,1 1 1 0 0,0-1-1 0 0,-1 1 1 0 0,0 0-1 0 0,0 1 0 0 0,0 0 1 0 0,0 0-1 0 0,0 0 1 0 0,0 1-1 0 0,0 0 1 0 0,-1 1-1 0 0,1-1 1 0 0,0 2-1 0 0,-9 0 1 0 0,-20 3-70 0 0,-58 13 0 0 0,50-7 169 0 0,8-4-136 0 0,-1-1 1 0 0,1-1-1 0 0,0-2 1 0 0,-1-2-1 0 0,1-2 1 0 0,-1 0-1 0 0,-40-10 1 0 0,54 7-35 0 0,23 5-49 0 0,0 0 1 0 0,0-1-1 0 0,0 1 1 0 0,0 0-1 0 0,0 0 1 0 0,0 0-1 0 0,0 0 1 0 0,0 0-1 0 0,1 0 0 0 0,-1 0 1 0 0,0 0-1 0 0,0 0 1 0 0,0 0-1 0 0,0 0 1 0 0,0 0-1 0 0,0 0 1 0 0,0 0-1 0 0,0 0 0 0 0,0-1 1 0 0,0 1-1 0 0,-1 0 1 0 0,1 0-1 0 0,0 0 1 0 0,0 0-1 0 0,0 0 1 0 0,0 0-1 0 0,0 0 0 0 0,0 0 1 0 0,0 0-1 0 0,0 0 1 0 0,0 0-1 0 0,37 2 42 0 0,-10 0-87 0 0,187-6-799 0 0,-54-1-172 0 0,-3-1 95 0 0,-154 6 882 0 0,2 2 14 0 0,-3 0 225 0 0,-7 1-65 0 0,-19 4 0 0 0,-29 3-17 0 0,-94 20 232 0 0,-14 2 187 0 0,131-28-369 0 0,-99 6 920 0 0,128-10-1080 0 0,1 1 1 0 0,-1-1 0 0 0,1 0 0 0 0,-1 0 0 0 0,0 0 0 0 0,1 0 0 0 0,-1 0-1 0 0,1 0 1 0 0,-1-1 0 0 0,0 1 0 0 0,1 0 0 0 0,-1 0 0 0 0,1 0-1 0 0,-1 0 1 0 0,1-1 0 0 0,-1 1 0 0 0,1 0 0 0 0,-1 0 0 0 0,1-1 0 0 0,-1 1-1 0 0,1-1 1 0 0,-1 1 0 0 0,0-1 0 0 0,6-9 99 0 0,12-4-72 0 0,-7 8-20 0 0,1 1 1 0 0,0 0-1 0 0,0 1 0 0 0,0 0 0 0 0,0 1 0 0 0,13-3 0 0 0,72-6 13 0 0,-66 9-49 0 0,39-2-173 0 0,0 4-1 0 0,132 13 1 0 0,-178-11-77 0 0,-41-7 220 0 0,-46-6 79 0 0,-236-11 988 0 0,296 23-983 0 0,-25 3 303 0 0,28-3-188 0 0,6 3-113 0 0,13 8-38 0 0,0-1 0 0 0,1-1 0 0 0,1-1 0 0 0,0 0 0 0 0,0-2-1 0 0,25 5 1 0 0,133 16-332 0 0,-139-22 183 0 0,-39-5 149 0 0,1 0-1 0 0,-1 0 1 0 0,0 0-1 0 0,1 0 1 0 0,-1 0 0 0 0,0 0-1 0 0,1 0 1 0 0,-1 0 0 0 0,0 0-1 0 0,1 0 1 0 0,-1 0-1 0 0,0 0 1 0 0,1 0 0 0 0,-1 0-1 0 0,0 0 1 0 0,0 0-1 0 0,1 0 1 0 0,-1 0 0 0 0,0-1-1 0 0,1 1 1 0 0,-1 0 0 0 0,0 0-1 0 0,0 0 1 0 0,1-1-1 0 0,-1 1 1 0 0,0 0 0 0 0,0 0-1 0 0,1 0 1 0 0,-1-1-1 0 0,0 1 1 0 0,0 0 0 0 0,0-1-1 0 0,0 1 1 0 0,0 0 0 0 0,1 0-1 0 0,-1-1 1 0 0,0 1-1 0 0,0 0 1 0 0,0-1 0 0 0,0 1-1 0 0,0 0 1 0 0,0-1-1 0 0,0 1 1 0 0,0 0 0 0 0,0-1-1 0 0,0 1 1 0 0,0 0 0 0 0,0 0-1 0 0,0-1 1 0 0,0 1-1 0 0,0 0 1 0 0,0-1 0 0 0,-1 1-1 0 0,1 0 1 0 0,0-1-1 0 0,0 1 1 0 0,0 0 0 0 0,0 0-1 0 0,-1-1 1 0 0,1 1 0 0 0,0 0-1 0 0,0-1 1 0 0,-15-17-33 0 0,-13 5 18 0 0,0 1 0 0 0,0 2 0 0 0,-1 1-1 0 0,0 0 1 0 0,-38-4 0 0 0,-8-4 89 0 0,16 7 31 0 0,41 7 48 0 0,0 0 0 0 0,-31-10 0 0 0,40 11-53 0 0,14 6-19 0 0,13 5-83 0 0,20 1-611 0 0,1-2-1 0 0,77 7 0 0 0,-31-6-2346 0 0,-48-5 1387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1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53 174 408 0 0,'0'0'3504'0'0,"6"1"-3119"0"0,23 2 10 0 0,0-1 0 0 0,0-1 1 0 0,0-2-1 0 0,52-7 0 0 0,122-33 387 0 0,-160 32-604 0 0,4-3 167 0 0,80-31 0 0 0,-125 43-320 0 0,0-1 1 0 0,0 0-1 0 0,0 1 1 0 0,0-1 0 0 0,0 0-1 0 0,-1 0 1 0 0,1 0-1 0 0,0-1 1 0 0,-1 1-1 0 0,1 0 1 0 0,-1-1-1 0 0,1 1 1 0 0,-1-1 0 0 0,0 1-1 0 0,2-3 1 0 0,-3 4-11 0 0,0-1 0 0 0,0 0 0 0 0,0 1 0 0 0,0-1 1 0 0,1 0-1 0 0,-1 1 0 0 0,0-1 0 0 0,-1 0 0 0 0,1 1 0 0 0,0-1 1 0 0,0 0-1 0 0,0 1 0 0 0,0-1 0 0 0,0 0 0 0 0,-1 1 0 0 0,1-1 1 0 0,0 1-1 0 0,-1-1 0 0 0,1 0 0 0 0,0 1 0 0 0,-1-1 1 0 0,1 1-1 0 0,-1-1 0 0 0,1 1 0 0 0,-1-1 0 0 0,1 1 0 0 0,-1-1 1 0 0,0 0-1 0 0,-3-1 17 0 0,0-1 0 0 0,-1 1 1 0 0,1 0-1 0 0,-1 0 0 0 0,0 0 1 0 0,1 1-1 0 0,-1-1 0 0 0,0 1 1 0 0,0 0-1 0 0,-6 0 1 0 0,-25 0-42 0 0,1 2 1 0 0,0 2 0 0 0,-67 13 0 0 0,-101 38 36 0 0,147-38 40 0 0,6-2 212 0 0,-71 31 1 0 0,120-45-182 0 0,7 0-61 0 0,32-7-39 0 0,1-2 1 0 0,-1-1-1 0 0,-1-2 1 0 0,60-27-1 0 0,-19 8-303 0 0,43-18-986 0 0,-120 48 1215 0 0,-14 4-202 0 0,0 0 273 0 0,0 0 0 0 0,0 2 0 0 0,0-1 0 0 0,1 2 0 0 0,-18 9-1 0 0,0-1 19 0 0,-194 84 1076 0 0,225-98-1084 0 0,-1 1 0 0 0,0-1 1 0 0,0 0-1 0 0,1 0 0 0 0,-1 0 1 0 0,0 0-1 0 0,0 0 0 0 0,0 0 0 0 0,1 1 1 0 0,-1-1-1 0 0,0 0 0 0 0,0 0 1 0 0,0 0-1 0 0,1 1 0 0 0,-1-1 0 0 0,0 0 1 0 0,0 0-1 0 0,0 1 0 0 0,0-1 1 0 0,0 0-1 0 0,1 0 0 0 0,-1 1 1 0 0,0-1-1 0 0,0 0 0 0 0,0 0 0 0 0,0 1 1 0 0,0-1-1 0 0,0 0 0 0 0,0 0 1 0 0,0 1-1 0 0,0-1 0 0 0,0 0 0 0 0,0 1 1 0 0,0-1-1 0 0,0 0 0 0 0,0 0 1 0 0,0 1-1 0 0,0-1 0 0 0,-1 0 0 0 0,1 0 1 0 0,0 1-1 0 0,0-1 0 0 0,0 0 1 0 0,0 0-1 0 0,0 1 0 0 0,-1-1 1 0 0,1 0-1 0 0,0 0 0 0 0,0 0 0 0 0,0 0 1 0 0,-1 1-1 0 0,1-1 0 0 0,0 0 1 0 0,0 0-1 0 0,-1 0 0 0 0,1 0 0 0 0,-1 1 1 0 0,29 1-121 0 0,39-10-1442 0 0,83-22-1 0 0,-80 15-1041 0 0,-21 4 595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1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748 10 128 0 0,'0'0'1912'0'0,"-2"-2"-1341"0"0,-8-4-16 0 0,7 5-43 0 0,0 1-26 0 0,-37 5 258 0 0,1 2 0 0 0,-1 1 0 0 0,1 2 0 0 0,1 2-1 0 0,-56 24 1 0 0,-180 105-672 0 0,172-86 237 0 0,87-47-294 0 0,10-6-22 0 0,1 0-1 0 0,-1 0 0 0 0,1 0 0 0 0,0 1 1 0 0,-1 0-1 0 0,1 0 0 0 0,0 0 1 0 0,1 0-1 0 0,-7 7 0 0 0,9-9-37 0 0,13 3-25 0 0,-11-4 69 0 0,1 1 0 0 0,-1 0 0 0 0,0-1 0 0 0,0 1 0 0 0,0-1 0 0 0,0 0 0 0 0,1 1 0 0 0,-1-1 0 0 0,0 0 0 0 0,0 0 0 0 0,0 0 0 0 0,1 0 0 0 0,1 0 0 0 0,48-9-46 0 0,0-3 0 0 0,78-28 0 0 0,-80 24 6 0 0,410-160-1259 0 0,-363 132 718 0 0,-90 40 487 0 0,-8 0 79 0 0,-20 4-71 0 0,-1 2 82 0 0,1 1 0 0 0,1 1 0 0 0,-1 1 0 0 0,-37 14 0 0 0,-84 43 2 0 0,116-49 1 0 0,-237 103-786 0 0,263-116 586 0 0,0 1 0 0 0,1-1 1 0 0,-1 1-1 0 0,0-1 1 0 0,0 1-1 0 0,1-1 1 0 0,-1 1-1 0 0,0-1 1 0 0,0 1-1 0 0,1 0 0 0 0,-1-1 1 0 0,1 1-1 0 0,-1 0 1 0 0,1 0-1 0 0,-1-1 1 0 0,0 3-1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19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28 712 0 0,'-27'-25'9199'0'0,"15"22"-4377"0"0,10 6-4827 0 0,1-1 0 0 0,-1 1 0 0 0,1-1 1 0 0,0 1-1 0 0,0-1 0 0 0,0 1 0 0 0,0 0 1 0 0,1 0-1 0 0,-1-1 0 0 0,1 1 0 0 0,0 0 1 0 0,-1 3-1 0 0,3 44-6 0 0,0-19-15 0 0,7 396 126 0 0,-9-400-1188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0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80 0 0,'0'-3'250'0'0,"0"-1"1"0"0,0 1-1 0 0,0-1 1 0 0,0 1-1 0 0,1-1 0 0 0,-1 1 1 0 0,1-1-1 0 0,0 1 1 0 0,0-1-1 0 0,0 1 0 0 0,1-1 1 0 0,-1 1-1 0 0,3-3 1 0 0,-2 4-167 0 0,0 0 0 0 0,0 1 1 0 0,0-1-1 0 0,0 1 1 0 0,0 0-1 0 0,0 0 1 0 0,0-1-1 0 0,1 1 1 0 0,-1 1-1 0 0,0-1 1 0 0,1 0-1 0 0,-1 1 1 0 0,0-1-1 0 0,1 1 1 0 0,-1 0-1 0 0,1-1 1 0 0,-1 1-1 0 0,1 1 1 0 0,4-1-1 0 0,4 1 71 0 0,0 1 0 0 0,-1 0 0 0 0,1 0 0 0 0,-1 1 0 0 0,1 1 0 0 0,-1-1 0 0 0,0 2 0 0 0,0-1-1 0 0,0 1 1 0 0,-1 1 0 0 0,0 0 0 0 0,0 0 0 0 0,13 12 0 0 0,-18-14-92 0 0,0-1-1 0 0,-1 1 1 0 0,1 0 0 0 0,-1 0-1 0 0,1 0 1 0 0,-1 1-1 0 0,-1-1 1 0 0,1 1 0 0 0,0 0-1 0 0,-1 0 1 0 0,0 0-1 0 0,0 0 1 0 0,-1 0 0 0 0,0 0-1 0 0,1 0 1 0 0,-2 1-1 0 0,1-1 1 0 0,0 0 0 0 0,-1 1-1 0 0,0-1 1 0 0,-1 0-1 0 0,1 1 1 0 0,-1-1 0 0 0,0 0-1 0 0,0 0 1 0 0,-1 1-1 0 0,1-1 1 0 0,-1 0 0 0 0,-3 5-1 0 0,-6 10-294 0 0,-1-1 0 0 0,-1 0 0 0 0,-1-1 0 0 0,-1 0 1 0 0,-1-1-1 0 0,-27 24 0 0 0,28-31-3570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5 275 436 0 0,'0'0'1724'0'0,"3"-2"-940"0"0,14-11 29 0 0,-1 0 0 0 0,-1-2 0 0 0,0 0-1 0 0,-1 0 1 0 0,14-20 0 0 0,-12 16-286 0 0,-5 5 10 0 0,0 0 0 0 0,13-23-1 0 0,-21 34-348 0 0,-1-2 0 0 0,0 1 0 0 0,0 0 0 0 0,-1 0 0 0 0,1-1-1 0 0,-1 1 1 0 0,0-1 0 0 0,0 1 0 0 0,-1-1 0 0 0,1 1 0 0 0,-1-1-1 0 0,0 1 1 0 0,0-1 0 0 0,-1-7 0 0 0,0 12-167 0 0,0-1 1 0 0,1 0-1 0 0,-1 0 0 0 0,0 1 1 0 0,1-1-1 0 0,-1 0 0 0 0,0 1 1 0 0,0-1-1 0 0,0 1 0 0 0,0-1 1 0 0,0 1-1 0 0,0-1 0 0 0,1 1 1 0 0,-1 0-1 0 0,0 0 1 0 0,0-1-1 0 0,0 1 0 0 0,0 0 1 0 0,0 0-1 0 0,0 0 0 0 0,0 0 1 0 0,0 0-1 0 0,0 0 0 0 0,0 0 1 0 0,0 0-1 0 0,-2 1 0 0 0,-25 3 226 0 0,18-1-189 0 0,0 1-1 0 0,1 0 1 0 0,-1 1 0 0 0,1 0-1 0 0,0 0 1 0 0,1 1-1 0 0,-1 0 1 0 0,1 1 0 0 0,-9 9-1 0 0,13-13-61 0 0,1 0-1 0 0,0 0 1 0 0,0 1-1 0 0,0-1 1 0 0,1 1-1 0 0,-1 0 1 0 0,1 0-1 0 0,0 0 1 0 0,0 0-1 0 0,0 0 1 0 0,0 0-1 0 0,1 1 1 0 0,0-1-1 0 0,0 0 1 0 0,0 1-1 0 0,0-1 1 0 0,1 1-1 0 0,0-1 1 0 0,0 1-1 0 0,0 0 1 0 0,0-1-1 0 0,1 1 1 0 0,1 4-1 0 0,-2-6-57 0 0,1-1-1 0 0,0 0 0 0 0,0 0 0 0 0,0 0 1 0 0,0 0-1 0 0,0 0 0 0 0,1 0 0 0 0,-1-1 1 0 0,1 1-1 0 0,-1 0 0 0 0,1 0 0 0 0,-1-1 1 0 0,1 0-1 0 0,0 1 0 0 0,0-1 1 0 0,0 0-1 0 0,0 1 0 0 0,2 0 0 0 0,1-1-69 0 0,-1 1-1 0 0,1-1 1 0 0,-1 0-1 0 0,1 0 1 0 0,0 0-1 0 0,0-1 1 0 0,-1 0-1 0 0,8 0 1 0 0,4-2-237 0 0,-1 0-1 0 0,1-1 1 0 0,0-1 0 0 0,17-6 0 0 0,43-19-1376 0 0,-29 2-2447 0 0,-29 16 1996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0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1 211 408 0 0,'0'0'632'0'0,"0"-13"1503"0"0,-1 11-2051 0 0,1 0 0 0 0,0 0 1 0 0,1 0-1 0 0,-1 0 0 0 0,0 1 0 0 0,0-1 1 0 0,1 0-1 0 0,-1 0 0 0 0,1 0 0 0 0,0 1 1 0 0,-1-1-1 0 0,1 0 0 0 0,0 1 0 0 0,0-1 0 0 0,0 0 1 0 0,0 1-1 0 0,0 0 0 0 0,0-1 0 0 0,1 1 1 0 0,-1-1-1 0 0,0 1 0 0 0,1 0 0 0 0,-1 0 1 0 0,1 0-1 0 0,0 0 0 0 0,-1 0 0 0 0,1 0 0 0 0,0 0 1 0 0,-1 1-1 0 0,1-1 0 0 0,0 1 0 0 0,0-1 1 0 0,0 1-1 0 0,-1-1 0 0 0,1 1 0 0 0,0 0 1 0 0,0 0-1 0 0,0 0 0 0 0,0 0 0 0 0,3 1 0 0 0,0-1-53 0 0,0 1-1 0 0,-1 0 1 0 0,1 0-1 0 0,0 1 0 0 0,-1-1 1 0 0,1 1-1 0 0,-1 0 0 0 0,1 0 1 0 0,-1 0-1 0 0,0 1 0 0 0,0-1 1 0 0,0 1-1 0 0,0 0 0 0 0,0 0 1 0 0,5 7-1 0 0,-2 0 26 0 0,0 0 0 0 0,-1 0-1 0 0,0 0 1 0 0,0 1 0 0 0,-1 0 0 0 0,-1 0 0 0 0,0 1 0 0 0,-1-1-1 0 0,0 1 1 0 0,2 16 0 0 0,19 39 809 0 0,-23-66-698 0 0,3 10 3649 0 0,-9-55-3507 0 0,3-1 1 0 0,3-59-1 0 0,2 75-1380 0 0,9-41 0 0 0,-8 50-1101 0 0,2 0 0 0 0,15-34-1 0 0,-11 36-556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1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51 200 0 0,'0'-4'639'0'0,"0"0"0"0"0,-1 1 0 0 0,1-1 0 0 0,-1 0-1 0 0,1 0 1 0 0,-1 1 0 0 0,-1-1 0 0 0,1 0 0 0 0,0 1 0 0 0,-1-1 0 0 0,-4-6 1126 0 0,3 13-1546 0 0,-2 2-140 0 0,0 0 1 0 0,0 0-1 0 0,0 1 1 0 0,1-1-1 0 0,0 1 1 0 0,0 0 0 0 0,1 1-1 0 0,-1-1 1 0 0,1 0-1 0 0,1 1 1 0 0,-1 0-1 0 0,-1 11 1 0 0,3-15-77 0 0,0 1 0 0 0,1 0 0 0 0,0-1 0 0 0,0 1 0 0 0,0 0 0 0 0,0 0 0 0 0,1-1 0 0 0,-1 1 0 0 0,1 0 0 0 0,0-1 0 0 0,0 1 0 0 0,0-1 0 0 0,1 1 0 0 0,-1-1 0 0 0,1 0 0 0 0,0 1 0 0 0,0-1 0 0 0,0 0 0 0 0,0 0 0 0 0,1 0 0 0 0,-1-1 0 0 0,1 1 0 0 0,0 0 0 0 0,-1-1 0 0 0,1 0 0 0 0,6 4 0 0 0,40 22-107 0 0,-32-19 61 0 0,0 0 0 0 0,23 18 0 0 0,-38-26 44 0 0,-1 1-1 0 0,0-1 1 0 0,1 0-1 0 0,-1 1 1 0 0,0-1-1 0 0,1 1 1 0 0,-1 0 0 0 0,0-1-1 0 0,0 1 1 0 0,-1 0-1 0 0,1 0 1 0 0,0 0-1 0 0,0-1 1 0 0,-1 1-1 0 0,1 0 1 0 0,-1 0-1 0 0,0 0 1 0 0,0 0-1 0 0,1 0 1 0 0,-1 0 0 0 0,0 0-1 0 0,-1 0 1 0 0,1 0-1 0 0,0 0 1 0 0,-1 0-1 0 0,1 0 1 0 0,-1 0-1 0 0,1-1 1 0 0,-1 1-1 0 0,0 0 1 0 0,0 0-1 0 0,0-1 1 0 0,0 1 0 0 0,0 0-1 0 0,0-1 1 0 0,0 1-1 0 0,0-1 1 0 0,-3 3-1 0 0,1-1-108 0 0,0 0-1 0 0,0 1 1 0 0,0-1-1 0 0,0 0 1 0 0,-1-1-1 0 0,1 1 1 0 0,-1-1-1 0 0,0 0 1 0 0,0 1-1 0 0,0-2 1 0 0,0 1-1 0 0,0 0 0 0 0,0-1 1 0 0,-9 2-1 0 0,12-3 41 0 0,0-1 0 0 0,1 1 0 0 0,-1 0 0 0 0,0-1 0 0 0,1 1 0 0 0,-1-1 0 0 0,0 1 0 0 0,1-1 0 0 0,-1 0 0 0 0,0 1 0 0 0,1-1 0 0 0,-1 0 0 0 0,1 1 0 0 0,-1-1 0 0 0,1 0 0 0 0,0 0 0 0 0,-1 1 0 0 0,1-1 0 0 0,0 0 0 0 0,-1 0 0 0 0,1 0 0 0 0,0 0 0 0 0,0 1 0 0 0,0-1-1 0 0,0 0 1 0 0,0 0 0 0 0,0 0 0 0 0,0 0 0 0 0,0 0 0 0 0,0 1 0 0 0,0-1 0 0 0,0 0 0 0 0,1-1 0 0 0,3-30-2986 0 0,2 13 1294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0 404 0 0,'0'0'436'0'0,"9"16"935"0"0,2 25 20 0 0,-9-29-1068 0 0,0 0 1 0 0,2-1-1 0 0,-1 0 0 0 0,1 0 0 0 0,1 0 1 0 0,7 12-1 0 0,-11-20-238 0 0,1-1 1 0 0,0 1 0 0 0,1-1-1 0 0,-1 0 1 0 0,0 0 0 0 0,1 1-1 0 0,-1-2 1 0 0,1 1-1 0 0,0 0 1 0 0,-1 0 0 0 0,1-1-1 0 0,0 1 1 0 0,0-1 0 0 0,0 0-1 0 0,0 0 1 0 0,0 0 0 0 0,0-1-1 0 0,1 1 1 0 0,-1-1-1 0 0,0 1 1 0 0,0-1 0 0 0,0 0-1 0 0,1 0 1 0 0,-1-1 0 0 0,0 1-1 0 0,0 0 1 0 0,0-1-1 0 0,4-1 1 0 0,5-1 295 0 0,1 0-1 0 0,-1-1 1 0 0,20-10-1 0 0,-29 13-226 0 0,1-1-1 0 0,-1 0 0 0 0,1 0 1 0 0,-1 0-1 0 0,0-1 1 0 0,0 1-1 0 0,0-1 0 0 0,0 1 1 0 0,-1-1-1 0 0,1 0 0 0 0,-1 0 1 0 0,1 0-1 0 0,-1-1 1 0 0,0 1-1 0 0,0 0 0 0 0,2-6 1 0 0,-4 7-99 0 0,1 0 0 0 0,-1 1-1 0 0,0-1 1 0 0,0 0 0 0 0,1 0 0 0 0,-1 1 0 0 0,0-1 0 0 0,0 0-1 0 0,-1 0 1 0 0,1 1 0 0 0,0-1 0 0 0,-1 0 0 0 0,1 0 0 0 0,-1 1 0 0 0,1-1-1 0 0,-1 0 1 0 0,0 1 0 0 0,0-1 0 0 0,0 1 0 0 0,0-1 0 0 0,-1-1-1 0 0,-1 0 0 0 0,0 0 0 0 0,0 0 0 0 0,-1 1 0 0 0,1-1 0 0 0,-1 1 0 0 0,1-1 0 0 0,-1 1 0 0 0,-6-2 0 0 0,-5-2-497 0 0,1 1-1 0 0,-2 1 1 0 0,-23-4-1 0 0,17 9-2120 0 0,14 3-2234 0 0,4 0 1968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2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1 312 88 0 0,'0'0'2615'0'0,"0"3"-2036"0"0,1 2-322 0 0,1-1 1 0 0,-1 1 0 0 0,1-1-1 0 0,0 1 1 0 0,0-1 0 0 0,0 0-1 0 0,1 0 1 0 0,-1 0 0 0 0,1-1-1 0 0,5 6 1 0 0,-6-7-195 0 0,0-1-1 0 0,-1 1 1 0 0,1-1 0 0 0,0 0 0 0 0,0 1-1 0 0,0-1 1 0 0,0 0 0 0 0,1 0 0 0 0,-1-1-1 0 0,0 1 1 0 0,0 0 0 0 0,0-1 0 0 0,1 1-1 0 0,-1-1 1 0 0,0 0 0 0 0,1 0 0 0 0,-1 0-1 0 0,0 0 1 0 0,1 0 0 0 0,-1 0 0 0 0,0-1-1 0 0,0 1 1 0 0,1-1 0 0 0,3-1 0 0 0,6-3 13 0 0,0-1 0 0 0,-1 0 1 0 0,0-1-1 0 0,0 0 0 0 0,-1 0 0 0 0,0-1 1 0 0,0-1-1 0 0,-1 0 0 0 0,12-13 0 0 0,-9 7-14 0 0,-1 0 0 0 0,0 0-1 0 0,-1-1 1 0 0,-1 0 0 0 0,14-33-1 0 0,-12 29 318 0 0,-10 20-374 0 0,0 1 1 0 0,0 0-1 0 0,0-1 0 0 0,-1 1 1 0 0,1 0-1 0 0,0 0 0 0 0,0 0 0 0 0,0 0 1 0 0,-1-1-1 0 0,1 1 0 0 0,0 0 1 0 0,-1 0-1 0 0,1 1 0 0 0,-1-1 0 0 0,1 1 1 0 0,5 9 5 0 0,1 1 15 0 0,0 0 0 0 0,1 0 0 0 0,1 0 0 0 0,0-1 0 0 0,13 12 0 0 0,-19-20 3 0 0,-1-1-1 0 0,1 0 0 0 0,0 0 1 0 0,0 0-1 0 0,0 0 0 0 0,0 0 0 0 0,1-1 1 0 0,-1 1-1 0 0,0-1 0 0 0,1 0 0 0 0,-1 0 1 0 0,1-1-1 0 0,-1 1 0 0 0,1 0 0 0 0,0-1 1 0 0,-1 0-1 0 0,1 0 0 0 0,-1 0 0 0 0,1-1 1 0 0,-1 1-1 0 0,1-1 0 0 0,0 0 1 0 0,-1 1-1 0 0,0-2 0 0 0,1 1 0 0 0,4-2 1 0 0,3-4-34 0 0,0 1 1 0 0,-1-1 0 0 0,1-1-1 0 0,-2 0 1 0 0,1-1 0 0 0,-1 1 0 0 0,0-2-1 0 0,-1 1 1 0 0,0-1 0 0 0,0-1-1 0 0,-1 1 1 0 0,-1-1 0 0 0,0-1 0 0 0,0 1-1 0 0,-1-1 1 0 0,0 0 0 0 0,-1 0-1 0 0,-1 0 1 0 0,0 0 0 0 0,2-19 0 0 0,-4 30-18 0 0,-1 0 0 0 0,0 0 1 0 0,1-1-1 0 0,-1 1 1 0 0,0 0-1 0 0,1 0 0 0 0,-1-1 1 0 0,0 1-1 0 0,0 0 1 0 0,0-1-1 0 0,0 1 0 0 0,-1 0 1 0 0,1 0-1 0 0,0-1 1 0 0,0 1-1 0 0,-1 0 0 0 0,1 0 1 0 0,-1-1-1 0 0,1 1 1 0 0,-1 0-1 0 0,0 0 0 0 0,1 0 1 0 0,-1 0-1 0 0,0 0 1 0 0,0 0-1 0 0,0 0 0 0 0,1 0 1 0 0,-1 0-1 0 0,0 0 1 0 0,0 0-1 0 0,0 1 0 0 0,-2-2 1 0 0,2 2-75 0 0,-3 23-129 0 0,3-20 190 0 0,0-1 1 0 0,1 0-1 0 0,-1 1 0 0 0,1-1 1 0 0,-1 1-1 0 0,1-1 1 0 0,0 1-1 0 0,0-1 0 0 0,0 1 1 0 0,1-1-1 0 0,-1 1 1 0 0,0-1-1 0 0,2 5 0 0 0,0-3-74 0 0,0 0-1 0 0,0 0 0 0 0,1 0 0 0 0,-1-1 1 0 0,1 1-1 0 0,0-1 0 0 0,-1 1 0 0 0,2-1 1 0 0,-1 0-1 0 0,0 0 0 0 0,1 0 0 0 0,-1-1 0 0 0,6 4 1 0 0,0-1-620 0 0,0-1 1 0 0,0 0-1 0 0,0 0 1 0 0,20 4-1 0 0,7-2-1199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37 136 0 0,'0'1'380'0'0,"0"1"-141"0"0,3 20 1152 0 0,2-10-650 0 0,5 3 250 0 0,-8-13-879 0 0,0 0-1 0 0,0 0 0 0 0,0 0 1 0 0,0-1-1 0 0,0 1 1 0 0,1-1-1 0 0,-1 0 1 0 0,0 1-1 0 0,1-1 0 0 0,-1 0 1 0 0,1 0-1 0 0,0-1 1 0 0,-1 1-1 0 0,1-1 0 0 0,0 1 1 0 0,-1-1-1 0 0,1 0 1 0 0,0 0-1 0 0,-1 0 1 0 0,1 0-1 0 0,4-1 0 0 0,12-4 343 0 0,-11 2-80 0 0,0 0-1 0 0,0-1 1 0 0,0 0-1 0 0,8-6 1 0 0,-14 9-213 0 0,0-1 0 0 0,0 0 0 0 0,0 1 0 0 0,0-1 1 0 0,0 0-1 0 0,0 0 0 0 0,-1-1 0 0 0,1 1 1 0 0,-1 0-1 0 0,0 0 0 0 0,0-1 0 0 0,1 1 0 0 0,-2-1 1 0 0,1 1-1 0 0,0-1 0 0 0,0 0 0 0 0,0-3 0 0 0,-1 5-120 0 0,0 0 1 0 0,0-1-1 0 0,-1 1 0 0 0,1 0 0 0 0,0 0 0 0 0,-1-1 0 0 0,1 1 0 0 0,0 0 0 0 0,-1 0 0 0 0,0 0 1 0 0,1-1-1 0 0,-1 1 0 0 0,0 0 0 0 0,1 0 0 0 0,-1 0 0 0 0,0 0 0 0 0,0 0 0 0 0,0 0 0 0 0,0 1 0 0 0,0-1 1 0 0,0 0-1 0 0,0 0 0 0 0,0 1 0 0 0,0-1 0 0 0,0 0 0 0 0,0 1 0 0 0,-1-1 0 0 0,0 1 0 0 0,-1-2-13 0 0,0 1 0 0 0,-1 0 0 0 0,1 0 0 0 0,0 0 0 0 0,0 1 0 0 0,-1-1 0 0 0,1 1 0 0 0,0 0 1 0 0,-5 0-1 0 0,-44 12-855 0 0,29 1-1259 0 0,6 8-3488 0 0,14-14 3020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2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1 100 0 0,'0'0'4647'0'0,"3"4"-3978"0"0,11 23 5 0 0,-2 0 0 0 0,-1 1 0 0 0,14 51 0 0 0,13 98 466 0 0,-13-51-482 0 0,147 533 1818 0 0,-144-574-2078 0 0,48 103 1 0 0,-51-137-409 0 0,3-2 0 0 0,65 91 1 0 0,-81-126-130 0 0,-1 0 0 0 0,2-1 0 0 0,0 0-1 0 0,17 13 1 0 0,-25-22-54 0 0,0-1 0 0 0,0 1 0 0 0,1-1-1 0 0,-1 0 1 0 0,1 0 0 0 0,0-1 0 0 0,-1 1 0 0 0,1-2-1 0 0,0 1 1 0 0,0 0 0 0 0,0-1 0 0 0,1 0 0 0 0,-1-1-1 0 0,0 1 1 0 0,8-1 0 0 0,-11-1-164 0 0,0 1 0 0 0,-1-1 0 0 0,1 0 0 0 0,0 0 0 0 0,-1 0 0 0 0,1 0 0 0 0,-1 0 0 0 0,1-1 0 0 0,-1 1 0 0 0,1-1 0 0 0,-1 1 0 0 0,3-4 0 0 0,17-16-2301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3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1217 540 0 0,'-2'-13'380'0'0,"1"0"0"0"0,1 1 0 0 0,0-1 0 0 0,1 0 0 0 0,0 1 0 0 0,1-1 0 0 0,0 1 0 0 0,1-1 0 0 0,0 1 0 0 0,1 0 0 0 0,9-19 0 0 0,5-7 125 0 0,2 2 0 0 0,29-41 1 0 0,-11 25-193 0 0,2 2-1 0 0,2 1 1 0 0,3 3-1 0 0,49-41 1 0 0,211-150 564 0 0,-303 235-872 0 0,80-53 190 0 0,2 3 0 0 0,2 3 0 0 0,3 5 0 0 0,100-36 0 0 0,-187 79-193 0 0,219-73 281 0 0,-198 69-254 0 0,0 0 0 0 0,1 1 0 0 0,-1 2 0 0 0,0 0 0 0 0,1 1 1 0 0,0 2-1 0 0,36 5 0 0 0,-50-4-23 0 0,-1 0 1 0 0,0 1 0 0 0,-1 1-1 0 0,1-1 1 0 0,-1 1 0 0 0,1 1-1 0 0,-1 0 1 0 0,0 0 0 0 0,-1 0-1 0 0,1 1 1 0 0,-1 0 0 0 0,0 1-1 0 0,-1-1 1 0 0,0 1 0 0 0,0 1-1 0 0,0-1 1 0 0,-1 1 0 0 0,0 0-1 0 0,0 0 1 0 0,-1 1 0 0 0,4 9-1 0 0,6 19 24 0 0,-2 1 0 0 0,-1 1-1 0 0,10 64 1 0 0,-17-80-22 0 0,15 86 59 0 0,6-1 1 0 0,4-1 0 0 0,43 105-1 0 0,-42-151-21 0 0,3 0 0 0 0,66 93-1 0 0,-39-77-386 0 0,3-3 0 0 0,94 86 0 0 0,-83-86-336 0 0,-61-61 553 0 0,0 0 0 0 0,-2 1-1 0 0,1 1 1 0 0,-2-1-1 0 0,0 2 1 0 0,-1 0 0 0 0,0 0-1 0 0,7 20 1 0 0,-13-26 107 0 0,0 0 0 0 0,0 0 0 0 0,-1 1-1 0 0,-1-1 1 0 0,0 0 0 0 0,0 1 0 0 0,-1 0 0 0 0,0-1-1 0 0,-1 1 1 0 0,0-1 0 0 0,-1 1 0 0 0,0-1 0 0 0,-1 0-1 0 0,0 0 1 0 0,-6 16 0 0 0,0-8 126 0 0,0 0-1 0 0,-1-1 1 0 0,-1 0-1 0 0,0 0 1 0 0,-2-2-1 0 0,-27 29 1 0 0,17-22 78 0 0,-2-1 1 0 0,-1-2-1 0 0,-47 29 0 0 0,1-11 256 0 0,-1-3-1 0 0,-121 38 1 0 0,-596 167 41 0 0,738-224-1098 0 0,0-3-1 0 0,-1-2 1 0 0,0-2 0 0 0,-78 1-1 0 0,122-10 20 0 0,-1 0 0 0 0,1 0-1 0 0,0-1 1 0 0,0 0-1 0 0,-1 0 1 0 0,-8-5 0 0 0,-7-4-1783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4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59 276 0 0,'-23'-16'1453'0'0,"13"10"-67"0"0,0-1 0 0 0,0 0 1 0 0,-14-15 1522 0 0,27 28-2579 0 0,87 154 1213 0 0,-8-19-551 0 0,-29-43-353 0 0,39 86 1074 0 0,-64-129 1430 0 0,-28-57-3118 0 0,1 0 0 0 0,-1 0 1 0 0,0 1-1 0 0,0-1 0 0 0,0 0 0 0 0,-1 0 1 0 0,1 0-1 0 0,0 0 0 0 0,-1 1 0 0 0,1-1 1 0 0,-1 0-1 0 0,-1-2 0 0 0,1 0 28 0 0,-33-121 618 0 0,33 118-649 0 0,-3-10 15 0 0,1 1 0 0 0,1-1 0 0 0,1 0 0 0 0,1-1 0 0 0,0 1 0 0 0,1 0 0 0 0,6-33 0 0 0,-5 44-23 0 0,0-1-11 0 0,0-1-1 0 0,0 1 0 0 0,1 0 0 0 0,0 0 0 0 0,7-11 0 0 0,-9 17-6 0 0,0-1 0 0 0,1 0 1 0 0,-1 1-1 0 0,1-1 0 0 0,0 1 0 0 0,0-1 0 0 0,-1 1 0 0 0,1 0 0 0 0,0 0 0 0 0,0 0 0 0 0,0 0 0 0 0,0 0 0 0 0,0 0 0 0 0,0 0 1 0 0,0 1-1 0 0,1-1 0 0 0,-1 1 0 0 0,0-1 0 0 0,0 1 0 0 0,0 0 0 0 0,1 0 0 0 0,-1 0 0 0 0,0 0 0 0 0,3 1 0 0 0,3 1-16 0 0,0 0 1 0 0,0 1-1 0 0,0 0 0 0 0,0 0 0 0 0,-1 0 0 0 0,1 1 0 0 0,-1 1 0 0 0,0-1 0 0 0,0 1 0 0 0,0 0 0 0 0,-1 1 0 0 0,0-1 0 0 0,10 12 0 0 0,8 11-692 0 0,35 53 0 0 0,-53-71 453 0 0,6 8-652 0 0,-4-5 400 0 0,0-1-1 0 0,17 19 0 0 0,-22-29-5 0 0,-1 1-1 0 0,1-1 0 0 0,-1 1 1 0 0,1-1-1 0 0,0 0 1 0 0,0 0-1 0 0,0-1 0 0 0,0 1 1 0 0,0 0-1 0 0,0-1 0 0 0,1 0 1 0 0,-1 0-1 0 0,0 0 0 0 0,1 0 1 0 0,-1 0-1 0 0,6-1 0 0 0,1 0-2434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4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56 616 0 0,'-36'-46'6268'0'0,"28"37"-3442"0"0,7 15-984 0 0,11 19-695 0 0,5 8-948 0 0,-5-14-44 0 0,-6-10 119 0 0,61 117 750 0 0,36 63 247 0 0,-2-3-357 0 0,-46-98 738 0 0,-53-89-1650 0 0,0 1 0 0 0,0-1 0 0 0,-1 0 0 0 0,1 1 0 0 0,0-1-1 0 0,0 1 1 0 0,-1-1 0 0 0,1 1 0 0 0,0-1 0 0 0,-1 1 0 0 0,1 0 0 0 0,-1-1-1 0 0,1 1 1 0 0,-1-1 0 0 0,1 1 0 0 0,0 0 0 0 0,-1-1 0 0 0,1 1-1 0 0,-1 0 1 0 0,0 0 0 0 0,0-1 0 0 0,-10-8 83 0 0,-8-19-95 0 0,1-1 1 0 0,-15-34 0 0 0,26 44-140 0 0,2 0 1 0 0,0 0-1 0 0,1 0 1 0 0,0 0 0 0 0,2-1-1 0 0,0 1 1 0 0,3-37-1 0 0,1 25-129 0 0,2 0 1 0 0,1 1-1 0 0,1-1 0 0 0,14-37 0 0 0,-17 58 125 0 0,1 0 0 0 0,0 0 0 0 0,1 0 0 0 0,0 0-1 0 0,0 1 1 0 0,11-15 0 0 0,-15 23 136 0 0,0 1 0 0 0,0-1 0 0 0,1 0 0 0 0,-1 1 0 0 0,0-1 0 0 0,1 0 0 0 0,-1 1 1 0 0,0 0-1 0 0,1-1 0 0 0,-1 1 0 0 0,0 0 0 0 0,1 0 0 0 0,-1 0 0 0 0,1-1 0 0 0,-1 2 0 0 0,0-1 0 0 0,1 0 0 0 0,-1 0 0 0 0,1 0 0 0 0,-1 1 0 0 0,0-1 0 0 0,1 0 0 0 0,-1 1 0 0 0,0-1 0 0 0,1 1 0 0 0,-1 0 0 0 0,0 0 0 0 0,0-1 0 0 0,0 1 0 0 0,0 0 0 0 0,0 0 0 0 0,0 0 0 0 0,0 0 0 0 0,2 2 0 0 0,3 3-16 0 0,0 0 1 0 0,0 0-1 0 0,-1 0 0 0 0,8 11 0 0 0,-8-6 14 0 0,1 0 0 0 0,-1 0 0 0 0,-1 0 0 0 0,0 0-1 0 0,-1 1 1 0 0,0 0 0 0 0,-1-1 0 0 0,0 1 0 0 0,-1 0 0 0 0,0 0-1 0 0,-1 0 1 0 0,0 0 0 0 0,-1 0 0 0 0,0 0 0 0 0,-5 21 0 0 0,3-24-308 0 0,0 0 0 0 0,0 0 0 0 0,-1-1 0 0 0,0 1 0 0 0,0-1 0 0 0,-1 0 1 0 0,-9 13-1 0 0,-2-7-5086 0 0,10-12 2292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1 708 0 0,'0'0'5947'0'0,"0"4"-5129"0"0,8 21-146 0 0,0-1 1 0 0,1 0-1 0 0,1-1 1 0 0,2 0 0 0 0,0 0-1 0 0,22 30 1 0 0,18 32 339 0 0,35 76-1771 0 0,-60-116-1519 0 0,-13-21-2527 0 0,-6-14 1794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5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18 227 876 0 0,'-17'-27'5468'0'0,"17"24"-5374"0"0,1 0 0 0 0,-1 0 0 0 0,1 0 0 0 0,0 0 0 0 0,0 0 0 0 0,0 0 0 0 0,1 0 0 0 0,-1 0 0 0 0,1 0 0 0 0,0 1 0 0 0,-1-1 0 0 0,1 1 0 0 0,0-1 0 0 0,1 1 0 0 0,-1 0 0 0 0,0 0 0 0 0,1 0 0 0 0,-1 0 0 0 0,1 0 0 0 0,0 0 0 0 0,-1 0 0 0 0,1 1 0 0 0,0 0 0 0 0,0 0 0 0 0,0-1 0 0 0,0 1 0 0 0,0 1 0 0 0,5-2 0 0 0,-1 0-92 0 0,0 1-1 0 0,0 0 1 0 0,0 0 0 0 0,0 0-1 0 0,0 1 1 0 0,0 0 0 0 0,0 0 0 0 0,0 0-1 0 0,0 1 1 0 0,0 1 0 0 0,0-1-1 0 0,9 4 1 0 0,-6 0-29 0 0,-1 0-1 0 0,1 1 1 0 0,-1 0-1 0 0,0 0 1 0 0,-1 1-1 0 0,0 0 1 0 0,0 1-1 0 0,0 0 1 0 0,-1 0-1 0 0,0 1 0 0 0,11 18 1 0 0,-1 4 566 0 0,-2 0-1 0 0,16 46 1 0 0,-24-59 151 0 0,-6-15-185 0 0,5 12 619 0 0,-6-15-1061 0 0,0 0 0 0 0,0 0 0 0 0,1 0 0 0 0,-1 0 1 0 0,0 0-1 0 0,0 0 0 0 0,0 0 0 0 0,0 0 0 0 0,0 0 0 0 0,0 1 0 0 0,1-1 0 0 0,-1 0 0 0 0,0 0 0 0 0,0 0 0 0 0,0 0 1 0 0,0 0-1 0 0,0 0 0 0 0,0 1 0 0 0,0-1 0 0 0,0 0 0 0 0,0 0 0 0 0,0 0 0 0 0,0 0 0 0 0,0 0 0 0 0,0 1 0 0 0,0-1 1 0 0,0 0-1 0 0,0 0 0 0 0,0 0 0 0 0,0 0 0 0 0,0 0 0 0 0,0 1 0 0 0,0-1 0 0 0,0 0 0 0 0,0 0 0 0 0,0 0 1 0 0,0 0-1 0 0,0 0 0 0 0,0 0 0 0 0,0 1 0 0 0,0-1 0 0 0,0 0 0 0 0,-1 0 0 0 0,1 0 0 0 0,0 0 0 0 0,0 0 0 0 0,0 0 1 0 0,0 0-1 0 0,0 1 0 0 0,0-1 0 0 0,0 0 0 0 0,-1 0 0 0 0,1 0 0 0 0,0 0 0 0 0,0 0 0 0 0,0 0 0 0 0,0 0 0 0 0,0 0 1 0 0,0 0-1 0 0,-1 0 0 0 0,1 0 0 0 0,-3-2-18 0 0,1 1 1 0 0,-1-1-1 0 0,1-1 0 0 0,-1 1 1 0 0,1 0-1 0 0,0 0 1 0 0,0-1-1 0 0,0 1 1 0 0,0-1-1 0 0,0 0 0 0 0,1 0 1 0 0,-1 1-1 0 0,1-1 1 0 0,0 0-1 0 0,0 0 0 0 0,0 0 1 0 0,0-1-1 0 0,0 1 1 0 0,0-4-1 0 0,-1-7-213 0 0,0-1 0 0 0,1 1-1 0 0,0-1 1 0 0,1 1 0 0 0,1-1 0 0 0,0 1 0 0 0,1-1-1 0 0,1 1 1 0 0,0 0 0 0 0,1-1 0 0 0,0 2 0 0 0,1-1 0 0 0,13-24-1 0 0,-10 23-935 0 0,1 1 0 0 0,1 0 0 0 0,0 0 0 0 0,1 1 0 0 0,1 0 0 0 0,0 1-1 0 0,15-12 1 0 0,2 2-2453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5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32 524 48 0 0,'-21'6'4795'0'0,"21"-6"-4667"0"0,-1 0 0 0 0,1 0 0 0 0,-1 0 1 0 0,1 0-1 0 0,-1 0 0 0 0,1 0 0 0 0,-1 0 0 0 0,1-1 0 0 0,0 1 0 0 0,-1 0 0 0 0,1 0 1 0 0,-1 0-1 0 0,1-1 0 0 0,0 1 0 0 0,-1 0 0 0 0,1-1 0 0 0,-1 1 0 0 0,1 0 0 0 0,0-1 1 0 0,-1 1-1 0 0,1 0 0 0 0,0-1 0 0 0,0 1 0 0 0,-1-1 0 0 0,1 0 0 0 0,0 0-3 0 0,-1-1 0 0 0,1 0-1 0 0,0 0 1 0 0,0 0 0 0 0,0 0-1 0 0,0 0 1 0 0,1 1-1 0 0,-1-1 1 0 0,0 0 0 0 0,1 0-1 0 0,0 0 1 0 0,-1 1 0 0 0,1-1-1 0 0,0 0 1 0 0,0 1-1 0 0,0-1 1 0 0,0 0 0 0 0,2-2-1 0 0,10-13 225 0 0,1 1 0 0 0,0 0 0 0 0,2 1 0 0 0,0 1-1 0 0,0 0 1 0 0,26-16 0 0 0,118-62 593 0 0,-133 78-812 0 0,247-109 549 0 0,-126 61-1443 0 0,-101 43-153 0 0,14-7-1262 0 0,-22 6-3390 0 0,-26 12 2583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6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13 464 0 0,'-16'-4'6633'0'0,"57"-1"-5339"0"0,75 2 0 0 0,-99 3-1113 0 0,-1 2 0 0 0,0 0 0 0 0,0 0 0 0 0,0 2 0 0 0,0 0 0 0 0,0 0 0 0 0,-1 2 0 0 0,15 7 0 0 0,-26-11-144 0 0,-1 0 1 0 0,1 1-1 0 0,-1-1 1 0 0,1 1 0 0 0,-1 0-1 0 0,0 0 1 0 0,0 0-1 0 0,0 0 1 0 0,-1 1-1 0 0,1-1 1 0 0,-1 1-1 0 0,0-1 1 0 0,0 1 0 0 0,0 0-1 0 0,0 0 1 0 0,-1 0-1 0 0,1 0 1 0 0,-1 0-1 0 0,0 1 1 0 0,-1-1-1 0 0,1 0 1 0 0,-1 0 0 0 0,1 1-1 0 0,-1-1 1 0 0,0 0-1 0 0,-1 0 1 0 0,1 1-1 0 0,-2 4 1 0 0,-1 5-379 0 0,0-1 0 0 0,0 1 1 0 0,-6 12-1 0 0,-16 34-5294 0 0,23-58 5166 0 0,-4 12-2307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6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58 984 0 0,'-29'-19'2309'0'0,"-24"-20"7159"0"0,56 43-9086 0 0,112 126 809 0 0,108 161 0 0 0,-149-181-923 0 0,79 107 186 0 0,-32-76-3290 0 0,-118-146-911 0 0,-2 3 3282 0 0,-1-1 0 0 0,1 1 0 0 0,-1 0 0 0 0,0 0 0 0 0,1 0 1 0 0,-1 0-1 0 0,0 0 0 0 0,0 0 0 0 0,-1-4 0 0 0,-4-8-2354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1039 700 0 0,'-6'-5'274'0'0,"1"-1"0"0"0,-1-1 0 0 0,1 1 0 0 0,0-1 1 0 0,0 0-1 0 0,1 0 0 0 0,0 0 0 0 0,0-1 0 0 0,1 0 0 0 0,0 1 0 0 0,0-1 0 0 0,1 0 0 0 0,0-1 0 0 0,0 1 1 0 0,1 0-1 0 0,0 0 0 0 0,0-1 0 0 0,1 1 0 0 0,0-1 0 0 0,1 1 0 0 0,0 0 0 0 0,0 0 0 0 0,1-1 1 0 0,0 1-1 0 0,4-9 0 0 0,3-8-35 0 0,2 0-1 0 0,1 1 1 0 0,1 0 0 0 0,1 1 0 0 0,1 1 0 0 0,1 0 0 0 0,31-33 0 0 0,142-122 630 0 0,-166 157-782 0 0,54-46 114 0 0,2 4 0 0 0,3 4 0 0 0,2 3 0 0 0,129-63 0 0 0,-185 105-207 0 0,1 1 1 0 0,35-9-1 0 0,-57 19-5 0 0,1 0 1 0 0,0 0 0 0 0,0 1-1 0 0,1 0 1 0 0,-1 1 0 0 0,0-1-1 0 0,0 2 1 0 0,0-1 0 0 0,0 1-1 0 0,0 0 1 0 0,0 1 0 0 0,0 0-1 0 0,10 3 1 0 0,-11-1 1 0 0,-1 0 1 0 0,1 0-1 0 0,-1 0 0 0 0,0 1 1 0 0,0 0-1 0 0,-1 0 1 0 0,1 1-1 0 0,-1-1 0 0 0,7 11 1 0 0,4 8-12 0 0,16 32 0 0 0,-11-19 20 0 0,16 24 17 0 0,2-2 0 0 0,57 65 0 0 0,-66-91-35 0 0,1-2 0 0 0,1-1 0 0 0,2-1 0 0 0,63 41 0 0 0,6-9-182 0 0,-59-37-21 0 0,-1 2 1 0 0,76 60 0 0 0,-112-79 209 0 0,-1-1 0 0 0,1 1 1 0 0,-1 1-1 0 0,-1-1 0 0 0,1 1 1 0 0,-1 0-1 0 0,-1 0 0 0 0,1 0 0 0 0,-1 1 1 0 0,-1 0-1 0 0,0 0 0 0 0,0 0 0 0 0,0 0 1 0 0,-2 0-1 0 0,1 0 0 0 0,-1 1 0 0 0,0-1 1 0 0,-1 0-1 0 0,0 1 0 0 0,0-1 0 0 0,-1 1 1 0 0,0-1-1 0 0,-1 0 0 0 0,0 0 1 0 0,-1 0-1 0 0,0 0 0 0 0,0 0 0 0 0,-8 15 1 0 0,-1-5 76 0 0,0 0-1 0 0,-2 0 1 0 0,0-1 0 0 0,-1-1 0 0 0,-1 0 0 0 0,0-1 0 0 0,-1-1 0 0 0,-1 0 0 0 0,-1-2 0 0 0,-23 14 0 0 0,-30 14 265 0 0,-111 45 1 0 0,168-79-293 0 0,-450 180 613 0 0,229-109-1364 0 0,74-43-2978 0 0,126-31 708 0 0,6-3 227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91 424 0 0,'0'0'2712'0'0,"2"4"-2482"0"0,-1-2-220 0 0,0 0 18 0 0,-1-1 1 0 0,1 0-1 0 0,-1 0 1 0 0,1 0-1 0 0,0 0 1 0 0,-1 0-1 0 0,1 0 1 0 0,0 0-1 0 0,0 0 0 0 0,0 0 1 0 0,0 0-1 0 0,-1 0 1 0 0,1-1-1 0 0,0 1 1 0 0,1 0-1 0 0,-1-1 1 0 0,0 1-1 0 0,0 0 0 0 0,0-1 1 0 0,0 1-1 0 0,0-1 1 0 0,1 0-1 0 0,-1 1 1 0 0,0-1-1 0 0,0 0 0 0 0,0 0 1 0 0,2 0-1 0 0,-1 0 89 0 0,1-1-11 0 0,2-2 34 0 0,0-1 0 0 0,0 1 1 0 0,-1-1-1 0 0,1 0 0 0 0,-1-1 0 0 0,0 1 0 0 0,0-1 0 0 0,0 1 1 0 0,-1-1-1 0 0,1 0 0 0 0,-1-1 0 0 0,0 1 0 0 0,-1 0 0 0 0,1-1 1 0 0,-1 0-1 0 0,3-11 0 0 0,-5 16-10 0 0,8-6-15 0 0,-3 5-371 0 0,0 0 0 0 0,0 1 0 0 0,0 0 0 0 0,0 0 0 0 0,0 0 0 0 0,8 0 0 0 0,15-2-1966 0 0,4-2 529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56 772 0 0,'20'22'6980'0'0,"81"99"-4928"0"0,24 63 92 0 0,-80-116 1811 0 0,-48-71-3905 0 0,-5-6-23 0 0,0 1-1 0 0,1-1 0 0 0,0-1 0 0 0,1 0 0 0 0,0 0 1 0 0,0 0-1 0 0,1 0 0 0 0,0-1 0 0 0,1 0 0 0 0,1 0 0 0 0,-1 0 1 0 0,2 0-1 0 0,0-1 0 0 0,-1-13 0 0 0,1 13-53 0 0,1 0-1 0 0,1 0 1 0 0,0 0-1 0 0,1 0 1 0 0,0 0 0 0 0,1 0-1 0 0,0 0 1 0 0,1 0-1 0 0,0 1 1 0 0,1-1 0 0 0,0 1-1 0 0,1 0 1 0 0,1 0-1 0 0,6-11 1 0 0,-11 20 14 0 0,0 0 1 0 0,1-1 0 0 0,-1 1 0 0 0,1 0-1 0 0,0 0 1 0 0,0 0 0 0 0,-1 0-1 0 0,1 0 1 0 0,0 1 0 0 0,1-1 0 0 0,-1 1-1 0 0,0-1 1 0 0,0 1 0 0 0,1 0-1 0 0,-1 0 1 0 0,1 0 0 0 0,-1 0-1 0 0,1 0 1 0 0,-1 0 0 0 0,1 1 0 0 0,-1-1-1 0 0,1 1 1 0 0,0 0 0 0 0,-1 0-1 0 0,1 0 1 0 0,0 0 0 0 0,-1 0-1 0 0,1 0 1 0 0,-1 1 0 0 0,1-1 0 0 0,0 1-1 0 0,-1 0 1 0 0,1 0 0 0 0,-1 0-1 0 0,0 0 1 0 0,1 0 0 0 0,-1 1 0 0 0,0-1-1 0 0,4 3 1 0 0,5 5-42 0 0,-1 1-1 0 0,1 0 1 0 0,-1 0 0 0 0,-1 1 0 0 0,16 22-1 0 0,-13-15-51 0 0,-9-12 72 0 0,0 0 1 0 0,1-1 0 0 0,-1 0-1 0 0,1 0 1 0 0,0 0-1 0 0,1 0 1 0 0,-1-1 0 0 0,1 1-1 0 0,0-1 1 0 0,0 0-1 0 0,9 4 1 0 0,-13-7 20 0 0,2-2 2 0 0,-1 0 10 0 0,1-1 0 0 0,-1 1 1 0 0,0 0-1 0 0,0-1 0 0 0,1 0 1 0 0,-1 1-1 0 0,0-1 0 0 0,-1 0 0 0 0,1 0 1 0 0,0 0-1 0 0,0-1 0 0 0,-1 1 0 0 0,0 0 1 0 0,1 0-1 0 0,-1-1 0 0 0,0 1 1 0 0,0-1-1 0 0,0 1 0 0 0,0-1 0 0 0,0-5 1 0 0,3-7 0 0 0,-1 0 1 0 0,1-23-1 0 0,-4 30 2 0 0,6-59-100 0 0,-5 65 79 0 0,0 3-44 0 0,1 0 62 0 0,-1 0 0 0 0,1-1 0 0 0,-1 1 0 0 0,0 0 0 0 0,1 0 0 0 0,-1 1-1 0 0,0-1 1 0 0,1 0 0 0 0,-1 0 0 0 0,2 3 0 0 0,-2-2 0 0 0,29 29-26 0 0,-22-23 30 0 0,0 1-1 0 0,1-1 1 0 0,13 10 0 0 0,-20-17 23 0 0,1 1 0 0 0,-1-1 1 0 0,0 0-1 0 0,0 0 0 0 0,0 0 1 0 0,1 0-1 0 0,-1-1 1 0 0,0 1-1 0 0,1-1 0 0 0,-1 1 1 0 0,1-1-1 0 0,-1 0 0 0 0,0 0 1 0 0,1 0-1 0 0,-1 0 0 0 0,1 0 1 0 0,-1 0-1 0 0,0-1 1 0 0,1 1-1 0 0,-1-1 0 0 0,1 0 1 0 0,-1 0-1 0 0,0 0 0 0 0,0 0 1 0 0,0 0-1 0 0,0 0 0 0 0,3-2 1 0 0,-2 0 130 0 0,1 1 0 0 0,-1-1 0 0 0,0 0-1 0 0,0-1 1 0 0,0 1 0 0 0,0 0 0 0 0,-1-1 0 0 0,0 1 0 0 0,1-1 0 0 0,-1 0 0 0 0,0 0 0 0 0,-1 0 0 0 0,3-6 0 0 0,-4 8-125 0 0,0 1 0 0 0,0 0 0 0 0,0-1 0 0 0,0 1 0 0 0,0-1 0 0 0,-1 1 0 0 0,1 0 0 0 0,0-1 0 0 0,-1 1 0 0 0,1 0 0 0 0,-1 0 0 0 0,1-1 0 0 0,-1 1 0 0 0,0 0 0 0 0,1 0 0 0 0,-1 0 1 0 0,0 0-1 0 0,0 0 0 0 0,0 0 0 0 0,-1-2 0 0 0,-21-14 231 0 0,12 11-331 0 0,0 1 0 0 0,-1 0 0 0 0,1 1 1 0 0,-1 0-1 0 0,0 0 0 0 0,0 2 1 0 0,0 0-1 0 0,0 0 0 0 0,-1 1 0 0 0,1 0 1 0 0,-1 1-1 0 0,1 1 0 0 0,0 0 0 0 0,0 0 1 0 0,-1 1-1 0 0,-11 4 0 0 0,22-5-131 0 0,0 0-1 0 0,0 0 0 0 0,0 0 1 0 0,0 0-1 0 0,0 0 0 0 0,0 1 1 0 0,0-1-1 0 0,0 1 0 0 0,0-1 1 0 0,1 1-1 0 0,-3 3 1 0 0,-7 11-4704 0 0,22-5-2219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8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7 508 472 0 0,'-6'-12'3758'0'0,"7"18"413"0"0,4 7-1512 0 0,0-4-3550 0 0,-2-3 1000 0 0,1 0 0 0 0,0 0 0 0 0,0 0 0 0 0,0-1 0 0 0,1 0 0 0 0,0 1 0 0 0,0-2 0 0 0,0 1 0 0 0,0-1 0 0 0,1 0 0 0 0,0 0 0 0 0,0 0 0 0 0,0-1 0 0 0,0 0 0 0 0,1 0 0 0 0,-1 0 0 0 0,12 2 1 0 0,-15-4-84 0 0,1-1 1 0 0,-1 1-1 0 0,0-1 1 0 0,1 0 0 0 0,-1 0-1 0 0,0 0 1 0 0,1-1 0 0 0,-1 1-1 0 0,0-1 1 0 0,1 0-1 0 0,-1 0 1 0 0,0 0 0 0 0,0 0-1 0 0,0 0 1 0 0,0-1-1 0 0,0 1 1 0 0,0-1 0 0 0,0 0-1 0 0,0 0 1 0 0,-1 0 0 0 0,1 0-1 0 0,-1 0 1 0 0,1-1-1 0 0,-1 1 1 0 0,0-1 0 0 0,0 0-1 0 0,0 0 1 0 0,0 1 0 0 0,-1-1-1 0 0,1 0 1 0 0,-1 0-1 0 0,1-1 1 0 0,-1 1 0 0 0,0 0-1 0 0,-1 0 1 0 0,2-5 0 0 0,1-5 55 0 0,-1 1 0 0 0,-1-1 1 0 0,0 0-1 0 0,0 0 0 0 0,-1 0 1 0 0,-3-22-1 0 0,4 25-295 0 0,7 16 3 0 0,18 30-213 0 0,4 4-120 0 0,-28-39 531 0 0,-1 0 0 0 0,1 0 0 0 0,0 0 0 0 0,0 0 0 0 0,-1 0 0 0 0,1-1 0 0 0,0 1 0 0 0,0 0 0 0 0,0-1 0 0 0,0 0 0 0 0,0 1 0 0 0,-1-1 0 0 0,1 0 0 0 0,0 0 0 0 0,0 0 0 0 0,0 0 0 0 0,0 0 0 0 0,0-1 0 0 0,0 1 0 0 0,0-1 0 0 0,0 1 0 0 0,-1-1 0 0 0,1 0 0 0 0,0 1 0 0 0,0-1 0 0 0,-1 0 0 0 0,4-2 0 0 0,5-4-22 0 0,-1 0 0 0 0,1 0 0 0 0,11-13 0 0 0,-6 7-49 0 0,-9 7 51 0 0,-4 4 24 0 0,0 0 0 0 0,-1 1 0 0 0,1-1 0 0 0,0 1 0 0 0,1 0 0 0 0,-1-1 0 0 0,0 1 0 0 0,0 0 0 0 0,0 0 0 0 0,1 1 0 0 0,-1-1 0 0 0,1 0-1 0 0,-1 1 1 0 0,0-1 0 0 0,1 1 0 0 0,3 0 0 0 0,10-3-9 0 0,-1-1 0 0 0,0 0-1 0 0,0-2 1 0 0,-1 1 0 0 0,1-2-1 0 0,-1 0 1 0 0,19-12 0 0 0,-13 4-63 0 0,0 0 0 0 0,0-1 1 0 0,32-35-1 0 0,-47 46 44 0 0,-1-1-1 0 0,1 0 1 0 0,-1 0 0 0 0,0 0 0 0 0,-1 0-1 0 0,1-1 1 0 0,-1 1 0 0 0,0-1-1 0 0,-1 0 1 0 0,3-10 0 0 0,-5 14 23 0 0,1 1 1 0 0,-1-1-1 0 0,0 0 1 0 0,0 0-1 0 0,0 1 1 0 0,0-1-1 0 0,0 0 1 0 0,-1 1-1 0 0,1-1 1 0 0,-1 0 0 0 0,0 1-1 0 0,0-1 1 0 0,0 0-1 0 0,0 1 1 0 0,0-1-1 0 0,0 1 1 0 0,-1 0-1 0 0,1-1 1 0 0,-1 1-1 0 0,0 0 1 0 0,0 0-1 0 0,1 0 1 0 0,-1 0-1 0 0,0 0 1 0 0,-1 1-1 0 0,1-1 1 0 0,0 1-1 0 0,0-1 1 0 0,-1 1-1 0 0,-2-1 1 0 0,3 1 10 0 0,0 0 0 0 0,0 0 1 0 0,0 1-1 0 0,0-1 0 0 0,0 1 0 0 0,0-1 0 0 0,0 1 1 0 0,-1 0-1 0 0,1 0 0 0 0,0 0 0 0 0,0 0 0 0 0,0 0 1 0 0,0 1-1 0 0,0-1 0 0 0,0 1 0 0 0,0-1 0 0 0,0 1 1 0 0,0 0-1 0 0,0-1 0 0 0,0 1 0 0 0,0 0 0 0 0,0 0 1 0 0,0 1-1 0 0,0-1 0 0 0,1 0 0 0 0,-1 1 1 0 0,1-1-1 0 0,-3 4 0 0 0,3-4 4 0 0,0 1 0 0 0,0 0 1 0 0,0-1-1 0 0,1 1 0 0 0,-1 0 0 0 0,1 0 1 0 0,-1-1-1 0 0,1 1 0 0 0,0 0 0 0 0,0 0 1 0 0,0 0-1 0 0,0 0 0 0 0,0 0 0 0 0,0 0 1 0 0,0-1-1 0 0,0 1 0 0 0,1 0 0 0 0,-1 0 1 0 0,1 0-1 0 0,0-1 0 0 0,-1 1 0 0 0,1 0 1 0 0,0-1-1 0 0,0 1 0 0 0,0 0 0 0 0,0-1 1 0 0,0 1-1 0 0,0-1 0 0 0,1 0 0 0 0,-1 1 0 0 0,0-1 1 0 0,4 2-1 0 0,-1 0-13 0 0,1-1 0 0 0,0 0 1 0 0,0 0-1 0 0,-1 0 0 0 0,1 0 0 0 0,1-1 1 0 0,-1 0-1 0 0,0 0 0 0 0,0 0 0 0 0,0-1 1 0 0,0 0-1 0 0,6 0 0 0 0,64-9-322 0 0,-67 8 277 0 0,19-6-393 0 0,0-1 0 0 0,0-1 0 0 0,-1-1 0 0 0,0-1 0 0 0,-1-2-1 0 0,29-18 1 0 0,-31 18-42 0 0,-19 10 539 0 0,0 1-1 0 0,0-1 1 0 0,-1 0-1 0 0,1 1 1 0 0,-1-2-1 0 0,0 1 1 0 0,1 0-1 0 0,-2-1 1 0 0,1 1-1 0 0,0-1 1 0 0,-1 0-1 0 0,0 0 1 0 0,0 0-1 0 0,0 0 1 0 0,0 0-1 0 0,0 0 1 0 0,-1-1-1 0 0,0 1 1 0 0,0-1-1 0 0,1-7 1 0 0,-2 10 335 0 0,-1-1-199 0 0,1 3-203 0 0,0 0 0 0 0,0-1 0 0 0,1 1 1 0 0,-1 0-1 0 0,0 0 0 0 0,0-1 0 0 0,0 1 0 0 0,0 0 0 0 0,0 0 1 0 0,0 0-1 0 0,0-1 0 0 0,0 1 0 0 0,0 0 0 0 0,0 0 0 0 0,0-1 1 0 0,0 1-1 0 0,-1 0 0 0 0,1 0 0 0 0,0 0 0 0 0,0-1 0 0 0,0 1 1 0 0,0 0-1 0 0,0 0 0 0 0,0 0 0 0 0,0 0 0 0 0,0-1 0 0 0,-1 1 1 0 0,1 0-1 0 0,0 0 0 0 0,0 0 0 0 0,0 0 0 0 0,0 0 1 0 0,-1-1-1 0 0,1 1 0 0 0,0 0 0 0 0,0 0 0 0 0,0 0 0 0 0,-1 0 1 0 0,1 0-1 0 0,0 0 0 0 0,0 0 0 0 0,0 0 0 0 0,-1 0 0 0 0,1 0 1 0 0,0 0-1 0 0,0 0 0 0 0,-1 0 0 0 0,1 0 0 0 0,-4 2-387 0 0,0 1-1 0 0,1 1 0 0 0,-1-1 1 0 0,1 0-1 0 0,0 1 1 0 0,0-1-1 0 0,0 1 0 0 0,-3 6 1 0 0,-3 8-1384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13 476 520 0 0,'-13'13'4019'0'0,"23"-19"190"0"0,7-6-4352 0 0,415-265 2904 0 0,-140 102-10054 0 0,-259 156 5000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29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19 540 0 0,'17'-5'3498'0'0,"3"-1"6269"0"0,-8 5-10213 0 0,6-5-6153 0 0,-17 5 5765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88 64 0 0,'-11'-6'1001'0'0,"0"0"-1"0"0,0-1 1 0 0,-16-13 0 0 0,21 15-603 0 0,-1-1 0 0 0,0 1 1 0 0,0 1-1 0 0,0-1 0 0 0,0 1 0 0 0,-1 0 1 0 0,0 1-1 0 0,0 0 0 0 0,-14-3 0 0 0,20 5-342 0 0,-1 0 0 0 0,0 0-1 0 0,0 1 1 0 0,0-1-1 0 0,0 1 1 0 0,0 0 0 0 0,1 0-1 0 0,-1 0 1 0 0,0 1-1 0 0,0-1 1 0 0,0 0 0 0 0,0 1-1 0 0,0 0 1 0 0,1 0-1 0 0,-1 0 1 0 0,0 0 0 0 0,1 0-1 0 0,-1 0 1 0 0,1 1-1 0 0,-1-1 1 0 0,1 1 0 0 0,-1 0-1 0 0,1 0 1 0 0,0 0-1 0 0,0 0 1 0 0,0 0 0 0 0,0 0-1 0 0,1 0 1 0 0,-1 1-1 0 0,0-1 1 0 0,1 1 0 0 0,-2 3-1 0 0,2-4-40 0 0,0-1 0 0 0,0 1 0 0 0,0-1 0 0 0,1 1 0 0 0,-1 0 0 0 0,0 0 0 0 0,1-1 0 0 0,-1 1 0 0 0,1 0 0 0 0,0 0 0 0 0,0 0 0 0 0,-1 0 0 0 0,1 0 0 0 0,0-1 0 0 0,1 1 0 0 0,-1 0 0 0 0,0 0 0 0 0,1 0 0 0 0,-1-1 0 0 0,1 1 0 0 0,-1 0 0 0 0,2 2 0 0 0,0-1 0 0 0,0-1 0 0 0,0 0 0 0 0,0 1 0 0 0,0-1 0 0 0,0 0 0 0 0,0-1 0 0 0,1 1 0 0 0,-1 0 0 0 0,1-1 0 0 0,-1 1 0 0 0,1-1 0 0 0,5 2 0 0 0,6 2 14 0 0,0-1-1 0 0,1-1 1 0 0,0 0-1 0 0,20 0 0 0 0,17 0 58 0 0,58-6 0 0 0,33 1-317 0 0,-142 2 226 0 0,-1 0 0 0 0,1 0 0 0 0,0 0-1 0 0,0 0 1 0 0,0 0 0 0 0,0 0 0 0 0,0 0 0 0 0,0 0 0 0 0,0 0 0 0 0,0 0-1 0 0,-1 0 1 0 0,1 1 0 0 0,0-1 0 0 0,0 0 0 0 0,0 1 0 0 0,0-1 0 0 0,-1 0-1 0 0,1 1 1 0 0,0-1 0 0 0,0 1 0 0 0,-1 0 0 0 0,1-1 0 0 0,0 1 0 0 0,-1-1 0 0 0,1 1-1 0 0,-1 0 1 0 0,1 0 0 0 0,-1-1 0 0 0,1 1 0 0 0,-1 0 0 0 0,1 0 0 0 0,-1 0-1 0 0,0-1 1 0 0,1 1 0 0 0,-1 0 0 0 0,0 0 0 0 0,0 0 0 0 0,1 1 0 0 0,-2 3 11 0 0,0-1 0 0 0,0 0 0 0 0,-1 0 0 0 0,1 0 1 0 0,-1 0-1 0 0,0 0 0 0 0,-2 4 0 0 0,-145 241 853 0 0,97-151-507 0 0,21-37-136 0 0,23-44-612 0 0,0 0-1 0 0,1 1 1 0 0,-9 33 0 0 0,16-51 313 0 0,-1 1 0 0 0,1 0 0 0 0,0-1 0 0 0,0 1 0 0 0,1 0 0 0 0,-1 0 1 0 0,0-1-1 0 0,0 1 0 0 0,0 0 0 0 0,0 0 0 0 0,1-1 0 0 0,-1 1 0 0 0,0 0 0 0 0,1-1 1 0 0,-1 1-1 0 0,0-1 0 0 0,1 1 0 0 0,-1 0 0 0 0,1-1 0 0 0,0 1 0 0 0,5 3-3960 0 0,2-2 1557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230 459 436 0 0,'-47'27'2014'0'0,"19"-11"-798"0"0,-44 32-1 0 0,-9 10 1313 0 0,80-57-1991 0 0,10-5-376 0 0,52-23 125 0 0,81-49 0 0 0,59-51-36 0 0,-84 51-141 0 0,-15 10-20 0 0,3-1 37 0 0,136-67 0 0 0,-231 130-126 0 0,3-2-93 0 0,0 0 1 0 0,0 1-1 0 0,19-5 0 0 0,-31 9 26 0 0,0 2 12 0 0,-1 1 48 0 0,0-1 1 0 0,0 0-1 0 0,0 0 0 0 0,0 0 0 0 0,0 0 0 0 0,0 0 1 0 0,0 0-1 0 0,0 0 0 0 0,0 0 0 0 0,0 0 1 0 0,-1 0-1 0 0,1 0 0 0 0,0 0 0 0 0,-1 0 1 0 0,1 0-1 0 0,-1 0 0 0 0,1 0 0 0 0,-1 1 0 0 0,-35 33-59 0 0,0-1 1 0 0,-2-2-1 0 0,-72 46 0 0 0,-141 65-21 0 0,219-126 104 0 0,-33 17 263 0 0,-100 38-1 0 0,165-72-275 0 0,0-1 0 0 0,0 1-1 0 0,0 0 1 0 0,0 0 0 0 0,0 0-1 0 0,0 0 1 0 0,0 0-1 0 0,0-1 1 0 0,0 1 0 0 0,0 0-1 0 0,0 0 1 0 0,0 0-1 0 0,0 0 1 0 0,0 0 0 0 0,0-1-1 0 0,0 1 1 0 0,0 0-1 0 0,0 0 1 0 0,0 0 0 0 0,0 0-1 0 0,0 0 1 0 0,0-1 0 0 0,0 1-1 0 0,0 0 1 0 0,-1 0-1 0 0,1 0 1 0 0,0 0 0 0 0,0 0-1 0 0,0 0 1 0 0,0 0-1 0 0,0-1 1 0 0,0 1 0 0 0,0 0-1 0 0,-1 0 1 0 0,1 0-1 0 0,0 0 1 0 0,0 0 0 0 0,0 0-1 0 0,0 0 1 0 0,0 0-1 0 0,0 0 1 0 0,-1 0 0 0 0,1 0-1 0 0,0 0 1 0 0,0 0 0 0 0,11-14-130 0 0,0 0 1 0 0,1 2-1 0 0,0-1 1 0 0,1 1-1 0 0,1 1 1 0 0,22-14-1 0 0,102-54-4599 0 0,-102 62 2727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0 320 0 0,'-3'0'863'0'0,"0"1"-663"0"0,0-1-1 0 0,1 1 0 0 0,-1 0 0 0 0,0-1 0 0 0,0 1 0 0 0,0 0 0 0 0,1 1 0 0 0,-1-1 0 0 0,1 0 0 0 0,-1 1 0 0 0,1 0 0 0 0,-1-1 0 0 0,1 1 1 0 0,0 0-1 0 0,-4 4 0 0 0,2 0 26 0 0,0-1 1 0 0,0 1-1 0 0,0 0 1 0 0,1 0-1 0 0,0 1 1 0 0,-4 8-1 0 0,1 6 167 0 0,0 0 0 0 0,2 0 0 0 0,-3 31 0 0 0,6-44-283 0 0,0 1 1 0 0,1-1 0 0 0,0 0 0 0 0,1 1-1 0 0,0-1 1 0 0,0 1 0 0 0,1-1 0 0 0,0 0-1 0 0,0 0 1 0 0,1 0 0 0 0,0 0 0 0 0,1 0-1 0 0,0-1 1 0 0,0 1 0 0 0,7 9-1 0 0,-7-12-76 0 0,-1-1 0 0 0,1 0 0 0 0,0-1-1 0 0,0 1 1 0 0,0-1 0 0 0,1 0-1 0 0,-1 0 1 0 0,1 0 0 0 0,0 0-1 0 0,0-1 1 0 0,0 0 0 0 0,0 0-1 0 0,0 0 1 0 0,0-1 0 0 0,1 1-1 0 0,-1-1 1 0 0,0-1 0 0 0,1 1-1 0 0,-1-1 1 0 0,1 0 0 0 0,-1 0 0 0 0,1 0-1 0 0,-1-1 1 0 0,8-1 0 0 0,-2-1 16 0 0,0 0 0 0 0,0 0 0 0 0,-1-1 0 0 0,0-1 1 0 0,0 0-1 0 0,0 0 0 0 0,9-7 0 0 0,-14 9 91 0 0,0-1-1 0 0,0 1 0 0 0,-1-1 0 0 0,0 0 1 0 0,0 0-1 0 0,0-1 0 0 0,0 1 1 0 0,-1-1-1 0 0,0 0 0 0 0,0 0 0 0 0,0 0 1 0 0,0 0-1 0 0,-1 0 0 0 0,0-1 1 0 0,2-6-1 0 0,-3 10-44 0 0,-1 0 0 0 0,0 0 1 0 0,0 0-1 0 0,0 0 0 0 0,0-1 0 0 0,0 1 0 0 0,0 0 1 0 0,0 0-1 0 0,-1 0 0 0 0,1 0 0 0 0,-1 0 1 0 0,1 0-1 0 0,-1 0 0 0 0,0 0 0 0 0,0 0 1 0 0,0 0-1 0 0,0 0 0 0 0,0 1 0 0 0,-3-4 1 0 0,1 2 4 0 0,-1-1 1 0 0,1 1 0 0 0,-1 0 0 0 0,0 0 0 0 0,0 0 0 0 0,0 0 0 0 0,-1 1 0 0 0,-5-3 0 0 0,-3 0 9 0 0,0 1-1 0 0,0-1 1 0 0,-1 2-1 0 0,0 0 1 0 0,-15-1-1 0 0,10 2-154 0 0,0 1 0 0 0,0 1-1 0 0,0 0 1 0 0,0 2 0 0 0,0 0 0 0 0,1 1-1 0 0,-31 9 1 0 0,48-11-67 0 0,-1-1-1 0 0,0 1 1 0 0,0 0-1 0 0,1 0 1 0 0,-1 0-1 0 0,0 1 1 0 0,1-1-1 0 0,-1 0 1 0 0,1 0-1 0 0,-1 1 1 0 0,1-1-1 0 0,0 1 1 0 0,0-1 0 0 0,-2 3-1 0 0,3-4-130 0 0,0 1 0 0 0,-1 0-1 0 0,1 0 1 0 0,0 0 0 0 0,0 0 0 0 0,0 0-1 0 0,0 0 1 0 0,0 0 0 0 0,0 0 0 0 0,0 0-1 0 0,0 0 1 0 0,0 0 0 0 0,0 0 0 0 0,0 0-1 0 0,0-1 1 0 0,1 1 0 0 0,-1 0 0 0 0,0 0-1 0 0,1 0 1 0 0,-1 0 0 0 0,1 0 0 0 0,-1-1-1 0 0,1 1 1 0 0,-1 0 0 0 0,1 0 0 0 0,-1-1-1 0 0,1 1 1 0 0,0 0 0 0 0,0-1 0 0 0,-1 1-1 0 0,1 0 1 0 0,0-1 0 0 0,1 1 0 0 0,8 5-3054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7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15 378 204 0 0,'-14'-24'9160'0'0,"24"45"-7252"0"0,28 50-1486 0 0,-33-61-263 0 0,53 81 1061 0 0,-51-81-1081 0 0,1-1 0 0 0,0 0-1 0 0,0 0 1 0 0,1 0-1 0 0,0-1 1 0 0,19 13-1 0 0,-27-21-134 0 0,0 1 0 0 0,0 0-1 0 0,1-1 1 0 0,-1 1 0 0 0,0-1-1 0 0,0 1 1 0 0,0-1 0 0 0,0 1-1 0 0,1-1 1 0 0,-1 0 0 0 0,0 1-1 0 0,0-1 1 0 0,1 0 0 0 0,-1 0-1 0 0,0 0 1 0 0,0 0 0 0 0,1 0-1 0 0,-1 0 1 0 0,0-1 0 0 0,0 1-1 0 0,1 0 1 0 0,-1 0 0 0 0,0-1 0 0 0,0 1-1 0 0,2-2 1 0 0,-1 1-6 0 0,0-1-1 0 0,-1 0 1 0 0,1 1 0 0 0,-1-1 0 0 0,0 0-1 0 0,1 0 1 0 0,-1 0 0 0 0,0 0 0 0 0,0 0 0 0 0,0 0-1 0 0,0 0 1 0 0,-1-1 0 0 0,2-1 0 0 0,0-6-17 0 0,0 0 1 0 0,-1-1-1 0 0,0 1 1 0 0,0 0 0 0 0,-2-14-1 0 0,-15-181-173 0 0,16 197 156 0 0,-1-1 1 0 0,1 1-1 0 0,1-1 1 0 0,-1 1-1 0 0,4-11 0 0 0,-4 17 14 0 0,0 0-1 0 0,1 0 0 0 0,-1 0 0 0 0,1 0 0 0 0,-1 0 0 0 0,1 0 0 0 0,0 0 0 0 0,0 0 0 0 0,0 0 1 0 0,0 1-1 0 0,0-1 0 0 0,0 0 0 0 0,1 1 0 0 0,-1-1 0 0 0,0 1 0 0 0,1-1 0 0 0,-1 1 0 0 0,1 0 1 0 0,0-1-1 0 0,-1 1 0 0 0,1 0 0 0 0,0 0 0 0 0,0 0 0 0 0,3-1 0 0 0,1 3-9 0 0,1 0-1 0 0,-1 1 1 0 0,0 0 0 0 0,0-1-1 0 0,-1 2 1 0 0,1-1 0 0 0,0 1-1 0 0,-1 0 1 0 0,1 0-1 0 0,5 5 1 0 0,6 2-30 0 0,-7-5 41 0 0,1-1 0 0 0,-1 0 0 0 0,0 0 0 0 0,1-1 0 0 0,0 0 0 0 0,0-1 1 0 0,0 0-1 0 0,0-1 0 0 0,0 0 0 0 0,0-1 0 0 0,12-1 0 0 0,-16 0 25 0 0,-1 0 0 0 0,1-1 1 0 0,-1 0-1 0 0,1 0 0 0 0,-1 0 1 0 0,0-1-1 0 0,0 0 0 0 0,0 0 1 0 0,0-1-1 0 0,-1 1 0 0 0,1-1 1 0 0,-1 0-1 0 0,0-1 0 0 0,0 1 1 0 0,0-1-1 0 0,-1 0 0 0 0,1 0 1 0 0,-1-1-1 0 0,4-7 0 0 0,-2 3 12 0 0,0 0-1 0 0,-1-1 0 0 0,0 0 0 0 0,0 0 0 0 0,-1 0 0 0 0,3-17 0 0 0,-6 22-8 0 0,0 0-1 0 0,0 0 0 0 0,-1-1 1 0 0,0 1-1 0 0,0 0 1 0 0,-1 0-1 0 0,0 0 1 0 0,0 0-1 0 0,0 0 0 0 0,0 0 1 0 0,-1 1-1 0 0,0-1 1 0 0,0 0-1 0 0,-5-6 0 0 0,7 10-5 0 0,-1 1-1 0 0,0 0 0 0 0,0 0 0 0 0,1 1 0 0 0,-1-1 1 0 0,0 0-1 0 0,0 0 0 0 0,0 0 0 0 0,0 0 0 0 0,0 1 1 0 0,0-1-1 0 0,0 1 0 0 0,-1-1 0 0 0,1 0 0 0 0,0 1 1 0 0,0 0-1 0 0,0-1 0 0 0,0 1 0 0 0,-1 0 0 0 0,1 0 1 0 0,0-1-1 0 0,0 1 0 0 0,-1 0 0 0 0,1 0 0 0 0,0 0 1 0 0,0 1-1 0 0,-1-1 0 0 0,1 0 0 0 0,0 0 0 0 0,0 1 0 0 0,0-1 1 0 0,-1 1-1 0 0,1-1 0 0 0,0 1 0 0 0,0-1 0 0 0,0 1 1 0 0,0 0-1 0 0,-2 1 0 0 0,-1 1-6 0 0,-1 0 0 0 0,1 0 0 0 0,0 0 0 0 0,0 1 0 0 0,0 0 0 0 0,0 0 0 0 0,-5 8 0 0 0,7-9 4 0 0,-1 0-1 0 0,2 1 1 0 0,-1-1-1 0 0,0 0 1 0 0,1 1-1 0 0,-1-1 1 0 0,1 1-1 0 0,0 0 0 0 0,1-1 1 0 0,-1 1-1 0 0,0 0 1 0 0,1 0-1 0 0,0-1 1 0 0,0 1-1 0 0,0 0 0 0 0,0 0 1 0 0,1-1-1 0 0,-1 1 1 0 0,1 0-1 0 0,0-1 1 0 0,0 1-1 0 0,1 0 1 0 0,-1-1-1 0 0,1 0 0 0 0,-1 1 1 0 0,1-1-1 0 0,0 0 1 0 0,3 4-1 0 0,-1-2-12 0 0,1 0-1 0 0,1 0 1 0 0,-1 0-1 0 0,1 0 1 0 0,0-1-1 0 0,0 0 1 0 0,0 0-1 0 0,0 0 1 0 0,1-1-1 0 0,-1 0 1 0 0,1-1-1 0 0,0 1 1 0 0,12 2-1 0 0,2-2-71 0 0,1 0-1 0 0,0-1 1 0 0,1-2 0 0 0,-1 0-1 0 0,0-1 1 0 0,0-1 0 0 0,0-1-1 0 0,28-9 1 0 0,-19 4-1071 0 0,0-2 1 0 0,-1-1-1 0 0,-1-2 0 0 0,0-1 1 0 0,33-21-1 0 0,-29 13-1417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115 141 1104 0 0,'-1'1'448'0'0,"-1"0"0"0"0,1-1 0 0 0,-1 1 0 0 0,1 0 0 0 0,-1 0 0 0 0,1 0 0 0 0,-1-1 0 0 0,1 2 0 0 0,0-1 0 0 0,-3 2 0 0 0,2 11 53 0 0,1 1 1 0 0,0-1-1 0 0,1 1 0 0 0,0-1 1 0 0,1 0-1 0 0,4 19 0 0 0,-2-14-168 0 0,61 360 3742 0 0,-59-355-4176 0 0,1 7 2320 0 0,-9-32-1134 0 0,-6-19-815 0 0,-35-81 173 0 0,-31-110 1 0 0,63 168-488 0 0,1 0-1 0 0,3-2 1 0 0,2 1-1 0 0,1-1 1 0 0,2-60-1 0 0,3 101 37 0 0,0 1 0 0 0,0 0-1 0 0,0-1 1 0 0,1 1-1 0 0,-1 0 1 0 0,1 0 0 0 0,0-1-1 0 0,0 1 1 0 0,0 0-1 0 0,0 0 1 0 0,1 0 0 0 0,-1 0-1 0 0,1 1 1 0 0,0-1-1 0 0,3-4 1 0 0,-3 5 1 0 0,0 1 1 0 0,1-1-1 0 0,-1 1 1 0 0,0 0-1 0 0,1 0 1 0 0,-1 0-1 0 0,1 0 1 0 0,-1 0-1 0 0,1 1 0 0 0,-1-1 1 0 0,1 1-1 0 0,-1-1 1 0 0,1 1-1 0 0,0 0 1 0 0,-1 0-1 0 0,1 0 1 0 0,0 1-1 0 0,-1-1 0 0 0,1 0 1 0 0,2 2-1 0 0,21 4-4 0 0,-1 1 0 0 0,0 2 0 0 0,-1 0 0 0 0,1 1 0 0 0,-2 2-1 0 0,30 18 1 0 0,2 7-555 0 0,66 57 0 0 0,-99-73-1411 0 0,-1 0 1 0 0,20 26 0 0 0,-32-30-3300 0 0,-8-8 2261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49 231 752 0 0,'-3'1'515'0'0,"-24"9"2090"0"0,26-10-2394 0 0,0 1 0 0 0,0-1 1 0 0,1 1-1 0 0,-1-1 1 0 0,0 0-1 0 0,0 1 1 0 0,1-1-1 0 0,-1 0 0 0 0,0 0 1 0 0,0 0-1 0 0,0 0 1 0 0,1 0-1 0 0,-1 0 0 0 0,0 0 1 0 0,0 0-1 0 0,0 0 1 0 0,1 0-1 0 0,-1 0 1 0 0,0 0-1 0 0,0-1 0 0 0,-1 1 1 0 0,2-2-169 0 0,1 0 0 0 0,-1 1 1 0 0,1-1-1 0 0,-1 0 0 0 0,1 1 1 0 0,0-1-1 0 0,-1 1 0 0 0,1-1 0 0 0,0 1 1 0 0,0-1-1 0 0,0 1 0 0 0,0 0 1 0 0,1-1-1 0 0,-1 1 0 0 0,0 0 0 0 0,0 0 1 0 0,3-2-1 0 0,30-18 41 0 0,-24 15-51 0 0,139-91-1434 0 0,-52 29-2913 0 0,-63 44 2230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58 873 36 0 0,'-4'-1'320'0'0,"0"0"-1"0"0,1 0 1 0 0,-1 0 0 0 0,1-1-1 0 0,-1 1 1 0 0,1-1 0 0 0,0 0-1 0 0,-1 0 1 0 0,1 0 0 0 0,0 0-1 0 0,0 0 1 0 0,-4-5 0 0 0,6 5-264 0 0,0 0 1 0 0,0-1 0 0 0,-1 1-1 0 0,2 0 1 0 0,-1-1 0 0 0,0 1-1 0 0,0 0 1 0 0,1-1 0 0 0,0 1-1 0 0,-1-1 1 0 0,1 1-1 0 0,0-1 1 0 0,0 1 0 0 0,0-1-1 0 0,0 1 1 0 0,1-1 0 0 0,-1 1-1 0 0,1 0 1 0 0,1-5-1 0 0,7-17 81 0 0,0 1 0 0 0,2 1 0 0 0,1 0 0 0 0,0 1 0 0 0,28-36 0 0 0,-11 15-39 0 0,-10 16-57 0 0,1 1-1 0 0,1 0 1 0 0,1 2 0 0 0,1 0 0 0 0,2 2-1 0 0,31-22 1 0 0,170-96 149 0 0,-156 99-118 0 0,17-8-28 0 0,108-44 0 0 0,-132 68-35 0 0,71-18 0 0 0,-110 38-9 0 0,0 0 1 0 0,0 1-1 0 0,0 2 0 0 0,0 0 0 0 0,0 2 0 0 0,0 1 1 0 0,0 1-1 0 0,0 0 0 0 0,0 2 0 0 0,-1 1 0 0 0,29 11 0 0 0,13 8 36 0 0,0 3-1 0 0,93 57 1 0 0,-105-54-20 0 0,67 52 0 0 0,-101-68-22 0 0,0 2 0 0 0,-1 0 0 0 0,-1 1 0 0 0,0 1 0 0 0,-1 0 0 0 0,15 27 0 0 0,-11-12 15 0 0,-3 1 0 0 0,0 1 1 0 0,-3 0-1 0 0,0 1 0 0 0,-3 1 0 0 0,-1 0 1 0 0,-2 1-1 0 0,-1-1 0 0 0,-3 1 0 0 0,0 1 1 0 0,-3-1-1 0 0,-1 0 0 0 0,-8 58 0 0 0,0-61 1 0 0,0-1-1 0 0,-3 0 1 0 0,0-1-1 0 0,-3 0 1 0 0,-28 52-1 0 0,-106 150 92 0 0,95-162 31 0 0,-108 115 1 0 0,125-152 12 0 0,-2-2 0 0 0,-1-2-1 0 0,-2-2 1 0 0,-70 42 0 0 0,93-63-69 0 0,0 0-1 0 0,0-2 1 0 0,-1 0-1 0 0,0-1 1 0 0,0-1 0 0 0,-1 0-1 0 0,1-2 1 0 0,-1 0-1 0 0,0-2 1 0 0,0 0 0 0 0,-1-1-1 0 0,1-1 1 0 0,0-1-1 0 0,0 0 1 0 0,-25-6 0 0 0,-205-58 444 0 0,217 55-480 0 0,14 4-10 0 0,0-1 0 0 0,1-1 0 0 0,-1-1 0 0 0,2 0 0 0 0,-26-19 0 0 0,-77-68 465 0 0,31 23 124 0 0,39 36-279 0 0,2-3 0 0 0,1-2-1 0 0,2-1 1 0 0,-50-65 0 0 0,80 90-415 0 0,1-2 0 0 0,1 0 0 0 0,1 0 0 0 0,1-1-1 0 0,0-1 1 0 0,2 1 0 0 0,0-2 0 0 0,2 1 0 0 0,0-1 0 0 0,2 0 0 0 0,0-1 0 0 0,2 1 0 0 0,0-1 0 0 0,2 0 0 0 0,2-27 0 0 0,5-9-540 0 0,3-1 0 0 0,25-86 0 0 0,-21 103-739 0 0,3 1 0 0 0,1 0 1 0 0,28-48-1 0 0,-8 26-1220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8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100 153 592 0 0,'-8'5'259'0'0,"0"1"0"0"0,1 0 0 0 0,0 0 0 0 0,0 1 0 0 0,0 0 1 0 0,1 0-1 0 0,0 0 0 0 0,0 1 0 0 0,1 0 0 0 0,0 0 0 0 0,1 1 0 0 0,-1-1 0 0 0,2 1 0 0 0,-1 0 0 0 0,1 0 0 0 0,1 0 0 0 0,-3 11 1 0 0,4-10-180 0 0,1 1 0 0 0,-1-1 0 0 0,2 0 1 0 0,-1 0-1 0 0,1 0 0 0 0,1 0 1 0 0,0 0-1 0 0,1 0 0 0 0,-1 0 1 0 0,2 0-1 0 0,-1-1 0 0 0,1 1 1 0 0,1-1-1 0 0,0 0 0 0 0,12 16 1 0 0,-14-21-101 0 0,0-1 1 0 0,0 1-1 0 0,0-1 1 0 0,1 1 0 0 0,-1-1-1 0 0,1 0 1 0 0,0-1 0 0 0,0 1-1 0 0,0-1 1 0 0,0 0-1 0 0,1 0 1 0 0,-1 0 0 0 0,0 0-1 0 0,1-1 1 0 0,0 1 0 0 0,-1-1-1 0 0,10 1 1 0 0,-11-2 8 0 0,0 0 1 0 0,1 0 0 0 0,-1-1 0 0 0,1 1-1 0 0,-1 0 1 0 0,1-1 0 0 0,-1 0-1 0 0,0 0 1 0 0,1 0 0 0 0,-1 0 0 0 0,0-1-1 0 0,0 1 1 0 0,0-1 0 0 0,0 0-1 0 0,0 0 1 0 0,0 0 0 0 0,-1 0 0 0 0,1-1-1 0 0,-1 1 1 0 0,1-1 0 0 0,-1 1-1 0 0,0-1 1 0 0,0 0 0 0 0,3-5 0 0 0,0-2 96 0 0,-1-1 1 0 0,0 0 0 0 0,-1 1 0 0 0,0-1-1 0 0,-1 0 1 0 0,0-1 0 0 0,-1 1 0 0 0,0 0-1 0 0,0 0 1 0 0,-2 0 0 0 0,1-1 0 0 0,-1 1-1 0 0,-1 0 1 0 0,-4-15 0 0 0,-3-8 522 0 0,-1 0 0 0 0,-2 0 0 0 0,-21-39 0 0 0,27 60 16 0 0,0 1 1 0 0,-2 0 0 0 0,1 0 0 0 0,-1 1 0 0 0,-1 0 0 0 0,0 0-1 0 0,-1 1 1 0 0,-18-15 0 0 0,28 24-586 0 0,0 1 0 0 0,-1 0 1 0 0,1 0-1 0 0,0-1 0 0 0,-1 1 0 0 0,1 0 1 0 0,0 0-1 0 0,-1 0 0 0 0,1-1 0 0 0,0 1 0 0 0,-1 0 1 0 0,1 0-1 0 0,-1 0 0 0 0,1 0 0 0 0,-1 0 0 0 0,1 0 1 0 0,0 0-1 0 0,-1 0 0 0 0,1 0 0 0 0,-1 0 1 0 0,1 0-1 0 0,-1 0 0 0 0,1 0 0 0 0,0 0 0 0 0,-1 0 1 0 0,1 0-1 0 0,-1 0 0 0 0,1 1 0 0 0,0-1 0 0 0,-1 0 1 0 0,1 0-1 0 0,0 0 0 0 0,-1 1 0 0 0,0-1 1 0 0,-6 17 427 0 0,3 21-134 0 0,6-27-322 0 0,0 1 0 0 0,0-1 0 0 0,1 0 0 0 0,1 0 0 0 0,0 0 0 0 0,0-1 1 0 0,1 1-1 0 0,0-1 0 0 0,1 0 0 0 0,0 0 0 0 0,0-1 0 0 0,1 0 0 0 0,1 0 0 0 0,-1-1 0 0 0,2 1 0 0 0,-1-2 0 0 0,19 14 0 0 0,-15-12-478 0 0,1-1 0 0 0,1 0 1 0 0,0-1-1 0 0,0 0 0 0 0,23 7 1 0 0,-25-10-432 0 0,0-1-1 0 0,1-1 1 0 0,0 0 0 0 0,0 0 0 0 0,-1-1 0 0 0,23-1 0 0 0,-19-3-2380 0 0,0-2 249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8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389 428 284 0 0,'1'-11'494'0'0,"-1"0"1"0"0,-1 0-1 0 0,0 0 1 0 0,0 0-1 0 0,-1 0 0 0 0,-1 0 1 0 0,0 0-1 0 0,0 0 0 0 0,-1 1 1 0 0,0 0-1 0 0,-10-17 1 0 0,13 26-380 0 0,0 0 1 0 0,1 0 0 0 0,-1 0 0 0 0,0 0-1 0 0,0 0 1 0 0,0 0 0 0 0,0 1 0 0 0,0-1-1 0 0,0 0 1 0 0,-1 1 0 0 0,1-1 0 0 0,0 0 0 0 0,0 1-1 0 0,0-1 1 0 0,-1 1 0 0 0,1 0 0 0 0,0-1-1 0 0,-1 1 1 0 0,1 0 0 0 0,0 0 0 0 0,-1 0-1 0 0,-1 0 1 0 0,0 0-11 0 0,0 1 0 0 0,0 0-1 0 0,0 0 1 0 0,0 0 0 0 0,1 0 0 0 0,-1 0 0 0 0,0 0-1 0 0,0 1 1 0 0,-3 2 0 0 0,-4 4 136 0 0,0 0 1 0 0,0 1-1 0 0,-12 13 1 0 0,15-13-104 0 0,1 0-1 0 0,-1 0 1 0 0,1 0 0 0 0,1 1 0 0 0,0 0-1 0 0,0 0 1 0 0,1 0 0 0 0,0 1 0 0 0,-4 20-1 0 0,4-5 81 0 0,0 1-1 0 0,1-1 1 0 0,2 27 0 0 0,1-46-201 0 0,1 0 1 0 0,-1 0 0 0 0,1 0 0 0 0,1 0 0 0 0,-1-1 0 0 0,1 1-1 0 0,1 0 1 0 0,-1-1 0 0 0,1 0 0 0 0,0 0 0 0 0,0 0 0 0 0,1 0 0 0 0,0 0-1 0 0,0 0 1 0 0,0-1 0 0 0,7 7 0 0 0,-8-9-18 0 0,0-1 0 0 0,0 0 0 0 0,0 1 0 0 0,0-1 0 0 0,1 0 0 0 0,-1-1 0 0 0,0 1 0 0 0,1 0 0 0 0,0-1 1 0 0,-1 0-1 0 0,1 0 0 0 0,0 0 0 0 0,-1 0 0 0 0,1-1 0 0 0,0 1 0 0 0,0-1 0 0 0,-1 0 0 0 0,1 0 0 0 0,0-1 0 0 0,0 1 0 0 0,0-1 0 0 0,-1 0 0 0 0,1 0 0 0 0,0 0 1 0 0,-1 0-1 0 0,1 0 0 0 0,-1-1 0 0 0,1 0 0 0 0,-1 0 0 0 0,5-3 0 0 0,-1 0 5 0 0,0 0 0 0 0,-1 0 1 0 0,0-1-1 0 0,0 0 0 0 0,0 0 1 0 0,-1-1-1 0 0,0 0 0 0 0,0 0 1 0 0,0 0-1 0 0,-1 0 0 0 0,0-1 0 0 0,-1 1 1 0 0,1-1-1 0 0,-1 0 0 0 0,-1 0 1 0 0,0-1-1 0 0,2-8 0 0 0,-3 5 34 0 0,0 0-1 0 0,0 0 0 0 0,-1 0 0 0 0,0-1 1 0 0,-1 1-1 0 0,-1 0 0 0 0,0 0 0 0 0,0 0 1 0 0,-2 0-1 0 0,1 1 0 0 0,-7-15 1 0 0,-2-4 117 0 0,-2 0 1 0 0,-1 0-1 0 0,-1 2 1 0 0,-2 0 0 0 0,-1 1-1 0 0,-1 1 1 0 0,-32-34-1 0 0,28 38 300 0 0,-1 1 0 0 0,0 1-1 0 0,-2 1 1 0 0,0 1 0 0 0,-1 1-1 0 0,-36-15 1 0 0,63 32-167 0 0,1 0-282 0 0,-1 0 0 0 0,1 0 1 0 0,0 0-1 0 0,-1 0 0 0 0,1 0 0 0 0,-1 0 1 0 0,1 0-1 0 0,0 0 0 0 0,-1 0 0 0 0,1 0 1 0 0,-1 1-1 0 0,1-1 0 0 0,0 0 1 0 0,-1 0-1 0 0,1 0 0 0 0,0 1 0 0 0,-1-1 1 0 0,1 0-1 0 0,0 0 0 0 0,-1 1 0 0 0,1-1 1 0 0,0 0-1 0 0,0 0 0 0 0,-1 1 0 0 0,1-1 1 0 0,0 0-1 0 0,0 1 0 0 0,0-1 1 0 0,-1 0-1 0 0,1 1 0 0 0,0-1 0 0 0,0 1 1 0 0,0-1-1 0 0,0 1 0 0 0,3 17 118 0 0,13 14 0 0 0,-4-14-108 0 0,1-2-1 0 0,1 0 1 0 0,1 0-1 0 0,0-2 0 0 0,23 18 1 0 0,94 58-1140 0 0,-44-32-718 0 0,-66-43 529 0 0,0-2 0 0 0,25 12 0 0 0,-7-7-5969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142 427 112 0 0,'-11'-39'1194'0'0,"-1"0"-1"0"0,-2 1 1 0 0,-2 0-1 0 0,-1 1 1 0 0,-2 1-1 0 0,-34-49 1060 0 0,59 89-2048 0 0,35 27 81 0 0,-2 1 0 0 0,-1 2-1 0 0,-1 2 1 0 0,-2 1 0 0 0,-2 2 0 0 0,-2 1 0 0 0,52 87 0 0 0,-73-107 6349 0 0,-21-36-5166 0 0,-23-45-1090 0 0,13 9-149 0 0,-21-86 0 0 0,35 107-877 0 0,1-1-1 0 0,1 0 0 0 0,2 0 1 0 0,1-40-1 0 0,2 70 487 0 0,1 0-1 0 0,-1 0 1 0 0,0 0 0 0 0,0 0-1 0 0,1 0 1 0 0,-1 0 0 0 0,1 0-1 0 0,-1 0 1 0 0,1 1 0 0 0,0-1-1 0 0,0 0 1 0 0,0 0 0 0 0,0 1 0 0 0,0-1-1 0 0,0 0 1 0 0,0 1 0 0 0,1-1-1 0 0,-1 1 1 0 0,1 0 0 0 0,-1-1-1 0 0,1 1 1 0 0,-1 0 0 0 0,4-2-1 0 0,-2 2-550 0 0,0 0 1 0 0,0 0-1 0 0,-1 0 0 0 0,1 0 0 0 0,0 1 0 0 0,0-1 0 0 0,0 1 0 0 0,0 0 0 0 0,5 0 1 0 0,9 1-3078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29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111 601 712 0 0,'3'14'2144'0'0,"2"0"5467"0"0,-5-14-7534 0 0,1 0 0 0 0,0-1 0 0 0,-1 1 0 0 0,1 0 0 0 0,-1-1 0 0 0,0 1 0 0 0,1 0 0 0 0,-1-1 0 0 0,1 1 0 0 0,-1-1 0 0 0,1 1 0 0 0,-1-1 0 0 0,0 1 0 0 0,1-1 0 0 0,-1 1 0 0 0,0-1 0 0 0,0 1 0 0 0,1-1 0 0 0,-1 1 0 0 0,0-1 0 0 0,0 1 0 0 0,0-1 0 0 0,0 0 0 0 0,0 0 0 0 0,11-26 476 0 0,-1-1-1 0 0,-2 0 0 0 0,0 0 1 0 0,3-35-1 0 0,-9 51-483 0 0,-1 0 1 0 0,-1 1-1 0 0,0-1 0 0 0,0 0 1 0 0,-1 1-1 0 0,-1-1 0 0 0,0 0 0 0 0,0 1 1 0 0,-1 0-1 0 0,-1 0 0 0 0,0 0 1 0 0,0 0-1 0 0,-8-13 0 0 0,11 22-66 0 0,0 0-1 0 0,0 0 1 0 0,0 1-1 0 0,0-1 1 0 0,0 0-1 0 0,-1 0 1 0 0,1 1-1 0 0,0-1 1 0 0,-1 1-1 0 0,0-1 1 0 0,1 1-1 0 0,-1-1 1 0 0,0 1-1 0 0,1 0 1 0 0,-1 0-1 0 0,0 0 1 0 0,0 0-1 0 0,0 0 1 0 0,0 1-1 0 0,0-1 1 0 0,0 0-1 0 0,0 1 1 0 0,-1 0-1 0 0,1-1 1 0 0,0 1-1 0 0,0 0 1 0 0,0 0-1 0 0,0 0 1 0 0,0 0-1 0 0,-1 1 1 0 0,1-1 0 0 0,0 0-1 0 0,0 1 1 0 0,0 0-1 0 0,0-1 1 0 0,0 1-1 0 0,0 0 1 0 0,0 0-1 0 0,0 0 1 0 0,1 0-1 0 0,-1 1 1 0 0,-2 1-1 0 0,-2 2 0 0 0,0 0-1 0 0,1 0 1 0 0,0 1-1 0 0,0 0 1 0 0,0 0-1 0 0,1 0 1 0 0,0 0 0 0 0,0 1-1 0 0,1 0 1 0 0,0 0-1 0 0,-3 8 1 0 0,3-6-3 0 0,1 1 0 0 0,1 0 0 0 0,0 0 0 0 0,0 0 0 0 0,1 0 0 0 0,0 1 0 0 0,1-1 0 0 0,0 0 0 0 0,1 0 0 0 0,0 0 0 0 0,0-1 0 0 0,6 17 0 0 0,-6-21-3 0 0,0 1-1 0 0,1-1 0 0 0,-1 1 0 0 0,1-1 1 0 0,0 0-1 0 0,0 0 0 0 0,1 0 0 0 0,-1 0 0 0 0,1-1 1 0 0,0 0-1 0 0,1 1 0 0 0,-1-1 0 0 0,1-1 1 0 0,-1 1-1 0 0,1-1 0 0 0,0 0 0 0 0,1 0 1 0 0,-1 0-1 0 0,0 0 0 0 0,1-1 0 0 0,0 0 1 0 0,9 2-1 0 0,-10-4-8 0 0,1 0 0 0 0,0 0 0 0 0,0-1 0 0 0,0 1 0 0 0,-1-1 0 0 0,1-1 0 0 0,-1 1 0 0 0,1-1 0 0 0,-1 0 0 0 0,1 0 0 0 0,-1-1 0 0 0,0 1 0 0 0,0-1 0 0 0,0 0 0 0 0,0 0 1 0 0,0-1-1 0 0,-1 0 0 0 0,0 0 0 0 0,0 0 0 0 0,0 0 0 0 0,5-6 0 0 0,-1-1-27 0 0,0 1-1 0 0,-1-1 1 0 0,0-1 0 0 0,-1 1-1 0 0,0-1 1 0 0,0 0 0 0 0,-1-1 0 0 0,4-17-1 0 0,-6 14-2 0 0,8-25-60 0 0,-3-1-1 0 0,6-72 1 0 0,-5 58-120 0 0,-9 56 220 0 0,0 0 0 0 0,0-1 0 0 0,0 1 0 0 0,1 0 0 0 0,-1-1 0 0 0,0 1 1 0 0,0 0-1 0 0,1 0 0 0 0,-1-1 0 0 0,0 1 0 0 0,0 0 0 0 0,1 0 0 0 0,-1 0 1 0 0,0-1-1 0 0,1 1 0 0 0,-1 0 0 0 0,0 0 0 0 0,0 0 0 0 0,1 0 0 0 0,-1 0 0 0 0,0 0 1 0 0,1-1-1 0 0,-1 1 0 0 0,1 0 0 0 0,-1 0 0 0 0,0 0 0 0 0,1 0 0 0 0,-1 0 0 0 0,0 0 1 0 0,1 0-1 0 0,-1 1 0 0 0,0-1 0 0 0,1 0 0 0 0,-1 0 0 0 0,1 0 0 0 0,6 3 4 0 0,1 1-1 0 0,-1 0 1 0 0,1 0-1 0 0,-1 1 0 0 0,-1 0 1 0 0,1 0-1 0 0,-1 0 1 0 0,12 13-1 0 0,1 6 60 0 0,20 30 0 0 0,-24-32 146 0 0,0-1 0 0 0,22 22 0 0 0,-37-43-190 0 0,1 1-1 0 0,-1-1 0 0 0,1 1 0 0 0,-1-1 1 0 0,1 0-1 0 0,0 0 0 0 0,-1 1 0 0 0,1-1 1 0 0,-1 0-1 0 0,1 0 0 0 0,0 1 0 0 0,-1-1 1 0 0,1 0-1 0 0,0 0 0 0 0,-1 0 0 0 0,1 0 1 0 0,0 0-1 0 0,-1 0 0 0 0,1 0 0 0 0,0 0 0 0 0,-1 0 1 0 0,1 0-1 0 0,0-1 0 0 0,-1 1 0 0 0,1 0 1 0 0,0 0-1 0 0,-1-1 0 0 0,1 1 0 0 0,-1 0 1 0 0,1-1-1 0 0,0 1 0 0 0,-1 0 0 0 0,1-1 1 0 0,-1 1-1 0 0,1-1 0 0 0,-1 1 0 0 0,0-1 1 0 0,1 1-1 0 0,-1-1 0 0 0,1 1 0 0 0,-1-1 1 0 0,0 0-1 0 0,0 1 0 0 0,1-1 0 0 0,-1 0 1 0 0,17-35 212 0 0,-15 31-181 0 0,36-105 117 0 0,-25 68-77 0 0,23-51 0 0 0,-34 90-95 0 0,-1-1 1 0 0,1 1-1 0 0,0 0 1 0 0,0-1-1 0 0,0 1 1 0 0,0 0 0 0 0,1 0-1 0 0,-1 0 1 0 0,1 0-1 0 0,0 1 1 0 0,4-5 0 0 0,-4 6-3 0 0,-1 0 0 0 0,1 0 1 0 0,-1 1-1 0 0,1-1 1 0 0,0 1-1 0 0,-1-1 0 0 0,1 1 1 0 0,-1 0-1 0 0,1 0 1 0 0,0 0-1 0 0,-1 0 0 0 0,1 1 1 0 0,0-1-1 0 0,-1 1 1 0 0,1-1-1 0 0,4 3 1 0 0,12 3-813 0 0,-1 2 1 0 0,31 16-1 0 0,4 7-3925 0 0,-36-20 1193 0 0,-4 0 270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3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18 699 568 0 0,'-17'9'2923'0'0,"23"-18"-732"0"0,28-21-934 0 0,390-302 1049 0 0,-243 188-3076 0 0,25-20-4159 0 0,-169 135 2931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3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2 292 0 0,'0'0'4828'0'0,"6"-1"-3585"0"0,-6 1-1222 0 0,0 0 0 0 0,0 0 0 0 0,0 0 0 0 0,0 0 0 0 0,0 0 0 0 0,0 0-1 0 0,-1 0 1 0 0,1 0 0 0 0,0 0 0 0 0,0 0 0 0 0,0 0 0 0 0,0 0 0 0 0,0 1 0 0 0,0-1 0 0 0,0 0 0 0 0,0 0 0 0 0,0 0 0 0 0,0 0 0 0 0,0 0 0 0 0,0 0 0 0 0,0 0 0 0 0,0 0 0 0 0,0 0-1 0 0,0 0 1 0 0,0 1 0 0 0,0-1 0 0 0,0 0 0 0 0,0 0 0 0 0,0 0 0 0 0,0 0 0 0 0,0 0 0 0 0,0 0 0 0 0,0 0 0 0 0,0 0 0 0 0,1 0 0 0 0,-1 0 0 0 0,0 0 0 0 0,0 1 0 0 0,0-1 0 0 0,0 0-1 0 0,0 0 1 0 0,0 0 0 0 0,0 0 0 0 0,0 0 0 0 0,0 0 0 0 0,0 0 0 0 0,0 0 0 0 0,0 0 0 0 0,0 0 0 0 0,1 0 0 0 0,-1 0 0 0 0,0 0 0 0 0,0 0 0 0 0,0 0 0 0 0,0 0 0 0 0,0 0 0 0 0,0 0-1 0 0,0 0 1 0 0,0 0 0 0 0,-10 14-2905 0 0,7-11 221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00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76 159 7417 0 0,'0'-2'272'0'0,"0"0"0"0"0,1 0 0 0 0,-2 0 0 0 0,1 1 0 0 0,0-1 0 0 0,0 0 0 0 0,0 0 0 0 0,-1 1 0 0 0,1-1 0 0 0,-1 0 0 0 0,1 1 1 0 0,-1-1-1 0 0,-1-3 0 0 0,-3 13-154 0 0,2 0 1 0 0,-1 0 0 0 0,1 0 0 0 0,0 0 0 0 0,1 0-1 0 0,-3 16 1 0 0,-5 61 677 0 0,6-40-330 0 0,-1 2 164 0 0,4-25-154 0 0,-2 0 1 0 0,0-1 0 0 0,-9 34 0 0 0,5-42 319 0 0,10-35-382 0 0,1-4-511 0 0,0-7 7 0 0,21-296-319 0 0,-25 313 334 0 0,0-1-1 0 0,1 1 0 0 0,6-32 0 0 0,-7 48 73 0 0,1 0-1 0 0,-1-1 0 0 0,0 1 0 0 0,0 0 1 0 0,0-1-1 0 0,0 1 0 0 0,0 0 0 0 0,1 0 1 0 0,-1-1-1 0 0,0 1 0 0 0,0 0 0 0 0,0 0 0 0 0,1 0 1 0 0,-1-1-1 0 0,0 1 0 0 0,1 0 0 0 0,-1 0 1 0 0,0 0-1 0 0,0 0 0 0 0,1-1 0 0 0,-1 1 1 0 0,0 0-1 0 0,1 0 0 0 0,-1 0 0 0 0,0 0 1 0 0,0 0-1 0 0,1 0 0 0 0,-1 0 0 0 0,0 0 0 0 0,1 0 1 0 0,-1 0-1 0 0,0 0 0 0 0,1 0 0 0 0,-1 0 1 0 0,0 0-1 0 0,1 0 0 0 0,-1 0 0 0 0,0 1 1 0 0,0-1-1 0 0,1 0 0 0 0,-1 0 0 0 0,0 0 0 0 0,0 0 1 0 0,1 1-1 0 0,-1-1 0 0 0,9 6-9 0 0,-1 1 0 0 0,-1-1 1 0 0,1 2-1 0 0,-1-1 0 0 0,0 1 0 0 0,-1 0 0 0 0,6 9 0 0 0,41 73 0 0 0,-21-32 15 0 0,63 91 58 0 0,-14-21-185 0 0,-30-43-577 0 0,-42-69 172 0 0,43 84-1480 0 0,-48-89 618 0 0,0 0-1 0 0,0 0 1 0 0,-1 1-1 0 0,1 12 1 0 0,-2-5-1763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00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14 399 984 0 0,'0'0'2364'0'0,"-14"-5"1477"0"0,14 3-3653 0 0,1 0 0 0 0,-1 0 0 0 0,1 0-1 0 0,-1 0 1 0 0,1-1 0 0 0,0 1 0 0 0,-1 0-1 0 0,1 0 1 0 0,0 0 0 0 0,1 1 0 0 0,-1-1-1 0 0,0 0 1 0 0,1 0 0 0 0,-1 0 0 0 0,0 1-1 0 0,4-3 1 0 0,32-29 559 0 0,-28 25-321 0 0,35-26 173 0 0,1 2-1 0 0,92-51 1 0 0,-60 45-2057 0 0,91-31 0 0 0,-58 30-3703 0 0,-48 17 2192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02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53 549 92 0 0,'-52'-17'9356'0'0,"53"23"-9248"0"0,1-1 0 0 0,0 1 0 0 0,1-1 0 0 0,-1 0 0 0 0,1 0 0 0 0,0 0 0 0 0,0 0 0 0 0,0 0 1 0 0,1-1-1 0 0,5 6 0 0 0,1 3 83 0 0,170 264 2805 0 0,-120-165 72 0 0,-59-111-2273 0 0,-5-5-666 0 0,-8-14-91 0 0,1-1 0 0 0,0 0 1 0 0,1-1-1 0 0,1 1 0 0 0,1-2 0 0 0,1 1 1 0 0,-8-38-1 0 0,6 11-100 0 0,2 1 0 0 0,-2-80 0 0 0,9 107 31 0 0,0 0-1 0 0,2 0 1 0 0,0 0-1 0 0,1 0 0 0 0,1 0 1 0 0,1 0-1 0 0,0 1 1 0 0,13-27-1 0 0,-16 39 10 0 0,1 0 0 0 0,0 0-1 0 0,1 0 1 0 0,0 1 0 0 0,-1-1-1 0 0,2 1 1 0 0,-1 0 0 0 0,1 0-1 0 0,-1 1 1 0 0,1-1 0 0 0,1 1-1 0 0,-1 0 1 0 0,1 1 0 0 0,-1-1 0 0 0,1 1-1 0 0,0 0 1 0 0,0 0 0 0 0,0 1-1 0 0,1 0 1 0 0,-1 0 0 0 0,0 0-1 0 0,1 1 1 0 0,0 0 0 0 0,-1 0-1 0 0,1 1 1 0 0,-1 0 0 0 0,12 1 0 0 0,-2 1-12 0 0,0 1 1 0 0,0 0 0 0 0,0 1-1 0 0,-1 1 1 0 0,1 1 0 0 0,-1 0-1 0 0,0 1 1 0 0,-1 1 0 0 0,1 0-1 0 0,-2 1 1 0 0,1 0 0 0 0,-1 1 0 0 0,0 0-1 0 0,-1 2 1 0 0,-1-1 0 0 0,0 1-1 0 0,18 26 1 0 0,-6-4 20 0 0,-2 1 0 0 0,-2 1 0 0 0,-1 0 0 0 0,-1 2 0 0 0,21 76 0 0 0,-29-89 209 0 0,-9-25-192 0 0,0 0 1 0 0,0 0-1 0 0,0 0 0 0 0,0 0 0 0 0,0 0 0 0 0,0 0 0 0 0,0-1 1 0 0,0 1-1 0 0,0 0 0 0 0,0 0 0 0 0,0 0 0 0 0,0 0 1 0 0,0 0-1 0 0,0 0 0 0 0,0 0 0 0 0,0 0 0 0 0,0 0 0 0 0,1-1 1 0 0,-1 1-1 0 0,0 0 0 0 0,0 0 0 0 0,0 0 0 0 0,0 0 0 0 0,0 0 1 0 0,0 0-1 0 0,0 0 0 0 0,0 0 0 0 0,0 0 0 0 0,0 0 0 0 0,0 0 1 0 0,1 0-1 0 0,-1 0 0 0 0,0-1 0 0 0,0 1 0 0 0,0 0 1 0 0,0 0-1 0 0,0 0 0 0 0,0 0 0 0 0,0 0 0 0 0,0 0 0 0 0,1 0 1 0 0,-1 0-1 0 0,0 0 0 0 0,0 0 0 0 0,0 0 0 0 0,0 0 0 0 0,0 0 1 0 0,0 0-1 0 0,0 1 0 0 0,0-1 0 0 0,1 0 0 0 0,-1 0 0 0 0,0 0 1 0 0,0 0-1 0 0,0 0 0 0 0,0 0 0 0 0,0 0 0 0 0,0 0 1 0 0,0 0-1 0 0,0 0 0 0 0,0-46 375 0 0,-1 20-434 0 0,1-57 79 0 0,0 28-44 0 0,1 0 1 0 0,12-70-1 0 0,-7 90-15 0 0,2 0 1 0 0,1 0-1 0 0,2 1 0 0 0,1 1 0 0 0,2 0 1 0 0,1 1-1 0 0,35-55 0 0 0,-47 83 25 0 0,0 0-1 0 0,0 0 1 0 0,1 0-1 0 0,-1 0 1 0 0,1 0-1 0 0,0 1 1 0 0,0-1-1 0 0,1 1 1 0 0,-1 0-1 0 0,1 1 1 0 0,-1-1-1 0 0,1 1 1 0 0,0 0-1 0 0,0 0 1 0 0,0 0-1 0 0,0 1 1 0 0,0-1-1 0 0,10 0 1 0 0,-9 2 5 0 0,0 1 0 0 0,0-1 1 0 0,0 1-1 0 0,0 0 0 0 0,0 0 0 0 0,0 1 0 0 0,0 0 1 0 0,-1 0-1 0 0,1 0 0 0 0,0 1 0 0 0,-1 0 0 0 0,0 0 1 0 0,0 0-1 0 0,0 0 0 0 0,0 1 0 0 0,5 5 1 0 0,6 7 19 0 0,0 1 1 0 0,-2 0 0 0 0,0 1 0 0 0,-1 0 0 0 0,0 1-1 0 0,-2 1 1 0 0,0 0 0 0 0,-2 0 0 0 0,0 1 0 0 0,-1 0 0 0 0,5 24-1 0 0,0 3-1123 0 0,5 51 0 0 0,-1 48-7080 0 0,-13-115 4635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02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65 560 536 0 0,'-64'14'9844'0'0,"71"-17"-9466"0"0,146-71 706 0 0,289-149 95 0 0,-419 211-1181 0 0,238-127 547 0 0,-98 66-694 0 0,-53 34-627 0 0,-60 28-1079 0 0,-27 12-4025 0 0,-13 0 3120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17 142 24 0 0,'-12'-8'3379'0'0,"8"8"-1313"0"0,11 16-599 0 0,-3-7-1608 0 0,13 22 882 0 0,34 48 0 0 0,5 6 23 0 0,62 108 773 0 0,-105-176-771 0 0,-13-16-258 0 0,-2-7-377 0 0,-106-230 561 0 0,14 38-426 0 0,88 184-244 0 0,-3-7 106 0 0,-10-38 0 0 0,18 58-119 0 0,1 0-8 0 0,-1 0-1 0 0,1 1 1 0 0,-1-1 0 0 0,1 0 0 0 0,0 1-1 0 0,-1-1 1 0 0,1 0 0 0 0,0 0 0 0 0,0 1-1 0 0,0-1 1 0 0,-1 0 0 0 0,1 0-1 0 0,0 1 1 0 0,0-1 0 0 0,0 0 0 0 0,0 0-1 0 0,0 0 1 0 0,1 1 0 0 0,-1-1 0 0 0,0 0-1 0 0,0 0 1 0 0,0 1 0 0 0,1-1-1 0 0,-1 0 1 0 0,0 1 0 0 0,1-1 0 0 0,-1 0-1 0 0,0 1 1 0 0,1-1 0 0 0,-1 0 0 0 0,1 1-1 0 0,-1-1 1 0 0,1 1 0 0 0,-1-1-1 0 0,1 1 1 0 0,0-1 0 0 0,-1 1 0 0 0,1-1-1 0 0,0 1 1 0 0,-1-1 0 0 0,1 1 0 0 0,0 0-1 0 0,0 0 1 0 0,-1-1 0 0 0,1 1-1 0 0,0 0 1 0 0,0 0 0 0 0,-1 0 0 0 0,1 0-1 0 0,0 0 1 0 0,0 0 0 0 0,-1 0 0 0 0,2 0-1 0 0,10 2 7 0 0,1 0 0 0 0,-1 1 0 0 0,0 1 0 0 0,-1 0 0 0 0,1 1 0 0 0,-1 0 0 0 0,0 0 0 0 0,16 11 0 0 0,84 67-533 0 0,-54-38-708 0 0,-40-33 578 0 0,23 19-1160 0 0,-15-8-2679 0 0,-15-11 1908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1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0 348 0 0,'0'0'5018'0'0,"1"6"-1284"0"0,-6-3-3719 0 0,0-1 0 0 0,0 1 1 0 0,1 0-1 0 0,-1 0 0 0 0,1 1 0 0 0,0-1 0 0 0,-1 1 0 0 0,2 0 0 0 0,-1 0 0 0 0,0 0 0 0 0,-3 7 1 0 0,-37 60-14 0 0,31-49 5 0 0,11-18-6 0 0,-147 269 49 0 0,147-267-52 0 0,0 0 0 0 0,1 0-1 0 0,-1 1 1 0 0,1-1 0 0 0,0 0-1 0 0,1 0 1 0 0,0 1 0 0 0,0-1-1 0 0,0 0 1 0 0,0 0 0 0 0,3 8-1 0 0,0-7 1 0 0,1 1 0 0 0,1-1 0 0 0,0 0-1 0 0,0 0 1 0 0,0 0 0 0 0,0-1 0 0 0,13 11 0 0 0,-11-10 3 0 0,1 1 0 0 0,-1-1 0 0 0,-1 1 0 0 0,11 16 0 0 0,-6-4 2 0 0,-1 1 1 0 0,-1 0 0 0 0,0 1 0 0 0,-2 0 0 0 0,-1 0 0 0 0,0 1 0 0 0,3 33 0 0 0,-8-17 9 0 0,-1-1-1 0 0,-2 1 1 0 0,-13 69 0 0 0,10-73-23 0 0,3-24 10 0 0,1 1 1 0 0,0 0-1 0 0,1 0 1 0 0,0-1-1 0 0,1 1 1 0 0,3 17-1 0 0,-3-24 0 0 0,0 0-1 0 0,1 0 1 0 0,0 0-1 0 0,0-1 0 0 0,0 1 1 0 0,0 0-1 0 0,1-1 0 0 0,0 1 1 0 0,0-1-1 0 0,0 0 1 0 0,0 0-1 0 0,1 0 0 0 0,0 0 1 0 0,0-1-1 0 0,0 1 0 0 0,6 3 1 0 0,-5-4-77 0 0,1 0 0 0 0,0 0-1 0 0,0-1 1 0 0,0 1 0 0 0,0-2 0 0 0,0 1 0 0 0,1 0 0 0 0,-1-1-1 0 0,1 0 1 0 0,-1-1 0 0 0,1 1 0 0 0,12-2 0 0 0,3-2-1029 0 0,0 0 0 0 0,30-10 1 0 0,-28 7-556 0 0,3-1-245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17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274 208 468 0 0,'0'0'4060'0'0,"-4"-1"-3770"0"0,-16-4 334 0 0,0 1 0 0 0,-1 1 0 0 0,-27 0 0 0 0,-35-5-70 0 0,82 8-551 0 0,-17-3 130 0 0,0 1 0 0 0,-23 1 1 0 0,80-1-122 0 0,-1-2 1 0 0,48-10 0 0 0,8-2 6 0 0,5 6-23 0 0,0 5 0 0 0,100 8-1 0 0,-147 0-85 0 0,-50-3 46 0 0,-6 1-464 0 0,-27 9 412 0 0,1-1 0 0 0,-1-2 1 0 0,0-2-1 0 0,-48 4 0 0 0,16-2 277 0 0,-64-1 722 0 0,125-6-830 0 0,2 0-17 0 0,-7 0-39 0 0,10-1 188 0 0,235-66-195 0 0,-6 1-1003 0 0,-161 48 342 0 0,53-10-3044 0 0,-80 21 1835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23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14 64 0 0,'0'-8'7727'0'0,"-11"4"-7693"0"0,8 3-5 0 0,-29 3 28 0 0,16 4-98 0 0,0 0-1 0 0,0 1 0 0 0,1 1 0 0 0,-1 0 0 0 0,2 1 1 0 0,-1 1-1 0 0,1 0 0 0 0,-15 14 0 0 0,-7 11-119 0 0,-51 62 0 0 0,49-33-29 0 0,37-63 176 0 0,1 32-84 0 0,3 0 81 0 0,-1 0-1 0 0,-1 0 0 0 0,-2 0 0 0 0,-8 56 0 0 0,6-67 7 0 0,-2 28-2 0 0,-20 283-25 0 0,26-251 50 0 0,4 0 1 0 0,16 84-1 0 0,-5-83-13 0 0,70 427 22 0 0,-79-54 20 0 0,-9-260-30 0 0,24 59-11 0 0,-9-145 0 0 0,2 18 1 0 0,-5-60 1 0 0,-3 1 0 0 0,-3 1 0 0 0,-5 72-1 0 0,-8-62-6 0 0,-36 142 0 0 0,33-180-18 0 0,7-30 13 0 0,1 1 1 0 0,0-1 0 0 0,1 0 0 0 0,1 1-1 0 0,0 0 1 0 0,1-1 0 0 0,0 1 0 0 0,1 0-1 0 0,0 0 1 0 0,3 17 0 0 0,8 7-130 0 0,-7-27 112 0 0,-1-1 1 0 0,-1 1-1 0 0,1 0 1 0 0,1 18 0 0 0,-3 8-39 0 0,0 0 0 0 0,-10 70 1 0 0,-5-29-8 0 0,6-35 7 0 0,1 1-1 0 0,-1 57 1 0 0,9-85 61 0 0,0-1 0 0 0,1 0 0 0 0,1 0 0 0 0,0 0 1 0 0,1-1-1 0 0,1 1 0 0 0,0-1 0 0 0,7 14 1 0 0,-5-16 40 0 0,0 0 0 0 0,0-1 0 0 0,1 0 0 0 0,0-1 0 0 0,11 10 0 0 0,1 1-18 0 0,-7-7-143 0 0,0-1 0 0 0,2 0 0 0 0,-1-1 0 0 0,2 0 0 0 0,31 16 0 0 0,91 32-1606 0 0,-67-31 101 0 0,-16-2 436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24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66 288 0 0,'0'0'355'0'0,"-9"-34"1388"0"0,7 32-1687 0 0,0-1 0 0 0,0 1 0 0 0,-1-1 0 0 0,1 1-1 0 0,0 0 1 0 0,-1 0 0 0 0,1 0 0 0 0,-1 0 0 0 0,1 1 0 0 0,-1-1 0 0 0,0 1-1 0 0,0-1 1 0 0,0 1 0 0 0,0 0 0 0 0,0 0 0 0 0,0 0 0 0 0,0 1 0 0 0,0-1-1 0 0,0 1 1 0 0,0 0 0 0 0,-1 0 0 0 0,-4 0 0 0 0,-12 0 40 0 0,0 2 0 0 0,-28 4-1 0 0,31-3-14 0 0,-5 0-46 0 0,1 1 0 0 0,0 1 0 0 0,0 1 0 0 0,1 1-1 0 0,0 0 1 0 0,-22 12 0 0 0,33-14-28 0 0,1 0-1 0 0,-1 0 1 0 0,2 1-1 0 0,-1 0 1 0 0,0 0-1 0 0,1 1 1 0 0,0 0-1 0 0,1 0 1 0 0,0 1 0 0 0,0-1-1 0 0,0 2 1 0 0,1-1-1 0 0,0 0 1 0 0,1 1-1 0 0,-6 16 1 0 0,4-5 13 0 0,2 1 1 0 0,0 0 0 0 0,1 0-1 0 0,1 0 1 0 0,1 1-1 0 0,1-1 1 0 0,1 1-1 0 0,1-1 1 0 0,5 27 0 0 0,9 22 92 0 0,35 96 1 0 0,-19-70-116 0 0,-19-53 24 0 0,2 2-19 0 0,-2 1-1 0 0,8 55 1 0 0,1 94 23 0 0,10 74 20 0 0,-15-169-10 0 0,14 110 199 0 0,-27-181-189 0 0,10 36 0 0 0,0 1-8 0 0,-13-55-56 0 0,1 0 0 0 0,1 0-1 0 0,-1 0 1 0 0,2-1-1 0 0,-1 0 1 0 0,2 0 0 0 0,-1 0-1 0 0,1 0 1 0 0,1 0-1 0 0,12 16 1 0 0,-17-26-11 0 0,-1 1-1 0 0,1 0 1 0 0,0 0 0 0 0,0-1 0 0 0,0 1 0 0 0,0-1-1 0 0,0 1 1 0 0,0-1 0 0 0,0 1 0 0 0,1-1 0 0 0,-1 0-1 0 0,0 1 1 0 0,0-1 0 0 0,0 0 0 0 0,0 0 0 0 0,0 0-1 0 0,1 0 1 0 0,-1 0 0 0 0,0 0 0 0 0,0 0 0 0 0,0 0-1 0 0,0-1 1 0 0,2 1 0 0 0,1-2-51 0 0,-1 1 0 0 0,1-1 0 0 0,-1 0 0 0 0,0 0 0 0 0,0 0 0 0 0,1 0 0 0 0,3-4 0 0 0,1-1-409 0 0,0-2 1 0 0,0 1-1 0 0,13-19 1 0 0,-3-5-541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29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1 236 236 0 0,'0'0'2255'0'0,"3"-3"-1958"0"0,3-5-126 0 0,1 1 1 0 0,0 0-1 0 0,1 0 1 0 0,0 1 0 0 0,0-1-1 0 0,0 2 1 0 0,0-1 0 0 0,1 1-1 0 0,0 1 1 0 0,0 0-1 0 0,12-4 1 0 0,60-13 274 0 0,112-13 0 0 0,-113 22-248 0 0,127-35 0 0 0,-161 34-83 0 0,-44 12-56 0 0,-7 0-49 0 0,-1 0 0 0 0,1 0 1 0 0,0 0-1 0 0,0 1 0 0 0,-1 0 1 0 0,1 0-1 0 0,0 0 1 0 0,0 0-1 0 0,-1 1 0 0 0,1 0 1 0 0,-7 2-1 0 0,-82 23-80 0 0,36-9 22 0 0,13-7 331 0 0,0-2 1 0 0,-1-2 0 0 0,-74 0 0 0 0,80-7 1057 0 0,352-48-1131 0 0,-260 40-282 0 0,41-9-276 0 0,42-6-4796 0 0,-118 21 3211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44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76 332 0 0,'0'0'637'0'0,"6"-5"1198"0"0,-3-3 3330 0 0,-13-3-4530 0 0,0 1 0 0 0,-1 0 0 0 0,0 1 0 0 0,-13-9 0 0 0,23 17-546 0 0,-4 0 38 0 0,4 1-101 0 0,0-1-1 0 0,-1 1 0 0 0,1-1 1 0 0,0 1-1 0 0,-1 0 1 0 0,1-1-1 0 0,-1 1 0 0 0,1 0 1 0 0,0 0-1 0 0,-1 0 1 0 0,1 0-1 0 0,-3 1 0 0 0,1 0-18 0 0,0 1-1 0 0,1 0 0 0 0,-1 0 0 0 0,0 0 0 0 0,1 0 1 0 0,0 0-1 0 0,-1 1 0 0 0,1-1 0 0 0,0 1 0 0 0,0-1 1 0 0,0 1-1 0 0,0 0 0 0 0,1 0 0 0 0,-1 0 0 0 0,1 0 1 0 0,0 0-1 0 0,0 0 0 0 0,0 0 0 0 0,0 0 0 0 0,0 0 1 0 0,0 7-1 0 0,-1 9-5 0 0,1 0-1 0 0,1 31 1 0 0,1-26-4 0 0,-1 28-13 0 0,7 82 13 0 0,-4-105 15 0 0,1 4-4 0 0,-2 53-1 0 0,4-41-18 0 0,-6-44 6 0 0,3 9-62 0 0,-1-4 63 0 0,-1 0-25 0 0,1-1 1 0 0,0-1-1 0 0,0 1 0 0 0,1 0 1 0 0,-1 0-1 0 0,1-1 0 0 0,0 1 1 0 0,8 7-1 0 0,-11-11 10 0 0,7 11-101 0 0,-6-11 125 0 0,1-3-81 0 0,0-1 73 0 0,0 1 1 0 0,0 0 0 0 0,0 0-1 0 0,0 0 1 0 0,1 0-1 0 0,-1 0 1 0 0,1 0 0 0 0,3-1-1 0 0,7-6-4 0 0,-7 4 1 0 0,1 0 1 0 0,-1 1-1 0 0,1 0 0 0 0,0 0 0 0 0,0 1 0 0 0,0 0 0 0 0,14-4 0 0 0,12-5-67 0 0,-16 6 31 0 0,4-3-35 0 0,-20 8 56 0 0,22-7 33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48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20 110 328 0 0,'0'0'2484'0'0,"-19"3"5338"0"0,53 1-7569 0 0,0-2 0 0 0,0-1 0 0 0,40-5 0 0 0,106-20 164 0 0,-81 10-264 0 0,63 2-21 0 0,-101 10-79 0 0,74-12 0 0 0,-12 1-45 0 0,99 6 22 0 0,-23-1-226 0 0,-131 1-509 0 0,-66 6 665 0 0,8-1-44 0 0,-5-1 11 0 0,-7 1-134 0 0,-10 0 196 0 0,-1 0 0 0 0,1 1 0 0 0,0 0 0 0 0,-1 1 0 0 0,-17 2 0 0 0,-70 13-50 0 0,57-8 63 0 0,-545 73 762 0 0,446-68-1396 0 0,239-21-1148 0 0,-27 7-3397 0 0,-47 3 2792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5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16 356 0 0,'-14'0'521'0'0,"12"0"-35"0"0,-28 0 2779 0 0,34 6-1753 0 0,18 10-1246 0 0,28 15-545 0 0,-41-27 207 0 0,-1-1 1 0 0,1 0-1 0 0,0 0 1 0 0,-1-1 0 0 0,12 1-1 0 0,-8 0-25 0 0,-10-3 77 0 0,5 2-35 0 0,-7-2 61 0 0,0 0 0 0 0,0 0-1 0 0,0 0 1 0 0,0 0 0 0 0,0 0 0 0 0,0 0-1 0 0,0 0 1 0 0,0-1 0 0 0,0 1 0 0 0,0 0-1 0 0,0 0 1 0 0,0 0 0 0 0,0 0 0 0 0,0 0 0 0 0,0 0-1 0 0,0 0 1 0 0,0 0 0 0 0,0 0 0 0 0,0 0-1 0 0,0-1 1 0 0,0 1 0 0 0,0 0 0 0 0,0 0-1 0 0,0 0 1 0 0,0 0 0 0 0,0 0 0 0 0,0 0-1 0 0,1 0 1 0 0,-1 0 0 0 0,0 0 0 0 0,0 0-1 0 0,0 0 1 0 0,0 0 0 0 0,0 0 0 0 0,0 0-1 0 0,0-1 1 0 0,0 1 0 0 0,0 0 0 0 0,0 0 0 0 0,0 0-1 0 0,1 0 1 0 0,-1 0 0 0 0,0 0 0 0 0,0 0-1 0 0,0 0 1 0 0,0 0 0 0 0,0 0 0 0 0,0 0-1 0 0,0 0 1 0 0,0 0 0 0 0,-8-7 81 0 0,0 0 1 0 0,0 1-1 0 0,-1-1 1 0 0,0 2-1 0 0,-1-1 1 0 0,1 1-1 0 0,-1 1 1 0 0,-18-6-1 0 0,-4-1 429 0 0,-50-8-1 0 0,79 19-503 0 0,1-1 0 0 0,0 1 0 0 0,-1 0 1 0 0,1-1-1 0 0,0 1 0 0 0,-1 0 0 0 0,1 1 0 0 0,0-1 0 0 0,-1 0 0 0 0,1 0 0 0 0,0 1 1 0 0,-1 0-1 0 0,1-1 0 0 0,0 1 0 0 0,0 0 0 0 0,0 0 0 0 0,0 0 0 0 0,0 0 0 0 0,0 1 1 0 0,0-1-1 0 0,0 0 0 0 0,0 1 0 0 0,0 0 0 0 0,1-1 0 0 0,-3 3 0 0 0,3-2-8 0 0,3 0-1 0 0,1 1-7 0 0,1-1 1 0 0,-1 1-1 0 0,0-1 0 0 0,1 0 1 0 0,0 0-1 0 0,-1 0 0 0 0,1 0 0 0 0,0-1 1 0 0,0 1-1 0 0,0-1 0 0 0,0 0 1 0 0,0 0-1 0 0,6 0 0 0 0,65 5-109 0 0,-54-5 16 0 0,107 9-692 0 0,74 2-3416 0 0,-178-12 2681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51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144 149 456 0 0,'-142'19'5944'0'0,"140"-19"-4989"0"0,6-4-847 0 0,4-3-61 0 0,1 0 0 0 0,-1 1 1 0 0,1 0-1 0 0,0 0 0 0 0,1 1 1 0 0,0 0-1 0 0,0 0 0 0 0,0 1 1 0 0,16-4-1 0 0,111-20 193 0 0,-43 10-132 0 0,139-30-106 0 0,-198 38-93 0 0,-93 11 114 0 0,-1 2 0 0 0,-57 12 0 0 0,-10 1 130 0 0,-14-3 401 0 0,139-12-464 0 0,6 0-102 0 0,19 4-140 0 0,0 0 0 0 0,1-2 0 0 0,46 0 0 0 0,81-10-2069 0 0,-78 2-1003 0 0,-47 4 1536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3:5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72 816 0 0,'-33'7'5693'0'0,"23"-6"-2600"0"0,79 10-2972 0 0,-1-2 1 0 0,1-4 0 0 0,0-2-1 0 0,0-4 1 0 0,0-2 0 0 0,0-3-1 0 0,102-24 1 0 0,-109 15-82 0 0,0 3 1 0 0,0 2-1 0 0,115-2 0 0 0,61 29 14 0 0,-197-17-41 0 0,0-1 1 0 0,0-2 0 0 0,48-11 0 0 0,34-2 5 0 0,-78 14-4 0 0,1 3 0 0 0,52 7 0 0 0,-55-3-42 0 0,-1-2 0 0 0,67-4 0 0 0,-82-1 16 0 0,-1 1 0 0 0,0 2 0 0 0,50 7 0 0 0,-39-3-2 0 0,49 0-1 0 0,-36-6 31 0 0,-34-1-1 0 0,-8 2-14 0 0,0-1 1 0 0,1 2-1 0 0,-1-1 0 0 0,1 1 1 0 0,-1 0-1 0 0,0 1 0 0 0,1 0 1 0 0,-1 0-1 0 0,11 5 1 0 0,-18-6 0 0 0,16 3 703 0 0,-10-2-2140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2340 540 0 0,'0'0'1737'0'0,"0"-4"-1261"0"0,5-10-241 0 0,0-1 1 0 0,1 1 0 0 0,0 0-1 0 0,1 1 1 0 0,0 0-1 0 0,2 0 1 0 0,14-18 0 0 0,16-29 128 0 0,-27 39-275 0 0,68-127 425 0 0,-67 120-362 0 0,-1 0 1 0 0,-2-1-1 0 0,11-41 1 0 0,-18 55 3 0 0,-1 0 0 0 0,-1 0 1 0 0,0 1-1 0 0,-1-1 0 0 0,0 0 1 0 0,-1 0-1 0 0,-1 0 0 0 0,0 1 1 0 0,-1-1-1 0 0,-1 1 0 0 0,0-1 1 0 0,-1 1-1 0 0,-1 0 0 0 0,0 1 1 0 0,-9-15-1 0 0,14 26-128 0 0,0 0 0 0 0,0 0 0 0 0,0 1 0 0 0,0-1 0 0 0,0 0 0 0 0,-1 1 0 0 0,1-1 0 0 0,-1 1 0 0 0,1 0 0 0 0,-1-1 0 0 0,0 1 0 0 0,1 0 0 0 0,-1 0 1 0 0,0 0-1 0 0,0 0 0 0 0,0 0 0 0 0,0 1 0 0 0,0-1 0 0 0,0 0 0 0 0,0 1 0 0 0,0 0 0 0 0,0-1 0 0 0,0 1 0 0 0,0 0 0 0 0,0 0 0 0 0,0 0 0 0 0,0 0 0 0 0,0 0 0 0 0,0 1 0 0 0,0-1 0 0 0,0 1 0 0 0,0-1 0 0 0,0 1 0 0 0,0 0 0 0 0,0 0 0 0 0,0-1 0 0 0,1 1 0 0 0,-1 1 0 0 0,0-1 0 0 0,0 0 0 0 0,1 0 0 0 0,-1 1 0 0 0,-1 2 0 0 0,-3 1-31 0 0,0 0 0 0 0,1 1 0 0 0,0 0 0 0 0,0 0-1 0 0,1 1 1 0 0,0-1 0 0 0,0 1 0 0 0,0 0 0 0 0,1 0-1 0 0,-4 10 1 0 0,6-11-46 0 0,-1 0 1 0 0,1-1-1 0 0,0 1 0 0 0,0 0 0 0 0,1 0 1 0 0,0 0-1 0 0,0 0 0 0 0,0 0 0 0 0,1 0 1 0 0,0 0-1 0 0,0 0 0 0 0,0 0 0 0 0,1-1 1 0 0,0 1-1 0 0,0-1 0 0 0,1 1 0 0 0,-1-1 1 0 0,1 1-1 0 0,0-1 0 0 0,0 0 0 0 0,1-1 1 0 0,4 6-1 0 0,2-1-54 0 0,0 0-1 0 0,0-1 1 0 0,1 0 0 0 0,0 0 0 0 0,0-1 0 0 0,0-1-1 0 0,1 0 1 0 0,25 8 0 0 0,67 17-250 0 0,-64-21 294 0 0,44 18 0 0 0,-79-26 103 0 0,0 0 0 0 0,0 1-1 0 0,0 0 1 0 0,-1 0-1 0 0,1 0 1 0 0,-1 1 0 0 0,1-1-1 0 0,-1 1 1 0 0,0 0-1 0 0,-1 0 1 0 0,1 0-1 0 0,4 8 1 0 0,-6-10-12 0 0,-1 0 1 0 0,0 1-1 0 0,0-1 0 0 0,-1 0 0 0 0,1 0 0 0 0,0 1 1 0 0,-1-1-1 0 0,1 0 0 0 0,-1 1 0 0 0,0-1 1 0 0,0 1-1 0 0,0-1 0 0 0,0 0 0 0 0,0 1 1 0 0,0-1-1 0 0,-1 0 0 0 0,1 1 0 0 0,-1-1 0 0 0,1 0 1 0 0,-1 1-1 0 0,0-1 0 0 0,0 0 0 0 0,0 0 1 0 0,0 0-1 0 0,-1 0 0 0 0,1 0 0 0 0,-1 0 1 0 0,1 0-1 0 0,-1 0 0 0 0,1 0 0 0 0,-4 1 0 0 0,4-2-21 0 0,1 0 0 0 0,-1 0 0 0 0,0-1 0 0 0,0 1-1 0 0,0 0 1 0 0,1-1 0 0 0,-1 1 0 0 0,0-1 0 0 0,0 1-1 0 0,0-1 1 0 0,0 0 0 0 0,0 1 0 0 0,0-1 0 0 0,0 0-1 0 0,0 0 1 0 0,0 0 0 0 0,0 1 0 0 0,0-1 0 0 0,0 0-1 0 0,0 0 1 0 0,0-1 0 0 0,0 1 0 0 0,0 0 0 0 0,0 0-1 0 0,-2-1 1 0 0,1 0-7 0 0,0 0 1 0 0,0 0-1 0 0,0 0 0 0 0,1-1 1 0 0,-1 1-1 0 0,0-1 0 0 0,1 1 0 0 0,-1-1 1 0 0,1 0-1 0 0,-1 1 0 0 0,-1-4 0 0 0,-3-5-24 0 0,0 0-1 0 0,1-1 1 0 0,-6-16 0 0 0,-72-252-350 0 0,-1-1 554 0 0,66 242 80 0 0,18 38-260 0 0,-1 0-1 0 0,1-1 1 0 0,0 1-1 0 0,0 0 0 0 0,-1-1 1 0 0,1 1-1 0 0,0 0 1 0 0,0 0-1 0 0,-1-1 1 0 0,1 1-1 0 0,0 0 1 0 0,-1 0-1 0 0,1 0 1 0 0,0 0-1 0 0,-1-1 0 0 0,1 1 1 0 0,-1 0-1 0 0,1 0 1 0 0,0 0-1 0 0,-1 0 1 0 0,1 0-1 0 0,0 0 1 0 0,-1 0-1 0 0,1 0 1 0 0,-1 0-1 0 0,1 0 0 0 0,0 0 1 0 0,-1 0-1 0 0,1 0 1 0 0,0 0-1 0 0,-1 0 1 0 0,1 0-1 0 0,0 1 1 0 0,-1-1-1 0 0,1 0 1 0 0,0 0-1 0 0,-1 0 1 0 0,1 1-1 0 0,0-1 0 0 0,-1 1 1 0 0,-11 6 30 0 0,12-7-35 0 0,-4 5-24 0 0,1-1-1 0 0,0 1 1 0 0,0 0 0 0 0,0 0 0 0 0,0 1-1 0 0,1-1 1 0 0,0 0 0 0 0,0 1 0 0 0,1-1-1 0 0,0 1 1 0 0,0 0 0 0 0,0-1 0 0 0,0 1-1 0 0,1 0 1 0 0,0 8 0 0 0,1-12-2 0 0,-1 0 0 0 0,0 0 0 0 0,0 0 0 0 0,1 0 1 0 0,0 0-1 0 0,-1 0 0 0 0,1 0 0 0 0,0 0 0 0 0,0 0 0 0 0,0-1 1 0 0,0 1-1 0 0,0 0 0 0 0,0-1 0 0 0,0 1 0 0 0,1-1 0 0 0,-1 1 0 0 0,1-1 1 0 0,-1 0-1 0 0,1 1 0 0 0,-1-1 0 0 0,1 0 0 0 0,0 0 0 0 0,0 0 1 0 0,-1 0-1 0 0,1 0 0 0 0,0-1 0 0 0,0 1 0 0 0,0 0 0 0 0,0-1 0 0 0,0 0 1 0 0,0 1-1 0 0,3-1 0 0 0,8 1-84 0 0,1 0 1 0 0,-1-1-1 0 0,27-4 0 0 0,-18 1-6 0 0,-11 3 89 0 0,1-1 0 0 0,-1 1 0 0 0,0 1 0 0 0,0 0 1 0 0,0 1-1 0 0,0 0 0 0 0,0 0 0 0 0,0 1 0 0 0,-1 1 0 0 0,1 0 0 0 0,-1 0 0 0 0,0 1 0 0 0,0 0 0 0 0,-1 1 0 0 0,1 0 0 0 0,-1 0 0 0 0,0 1 0 0 0,-1 0 0 0 0,11 12 0 0 0,39 44 620 0 0,-58-62-413 0 0,-1-8 188 0 0,0-1 0 0 0,0 1 1 0 0,-1 0-1 0 0,-4-10 1 0 0,-34-71-65 0 0,21 48-367 0 0,-26-81 1 0 0,43 117 18 0 0,1 1-13 0 0,0 0 0 0 0,0 0 1 0 0,0 0-1 0 0,1 0 1 0 0,-1 0-1 0 0,1 0 0 0 0,0 0 1 0 0,0 0-1 0 0,0 0 1 0 0,0 0-1 0 0,0 0 0 0 0,1 0 1 0 0,1-6-1 0 0,-2 9 40 0 0,1-1 0 0 0,0 1 0 0 0,0 0 1 0 0,0-1-1 0 0,0 1 0 0 0,0 0 0 0 0,0 0 0 0 0,0 0 0 0 0,0 0 0 0 0,0 0 0 0 0,0 0 0 0 0,-1 0 0 0 0,1 0 1 0 0,0 0-1 0 0,0 0 0 0 0,0 0 0 0 0,0 1 0 0 0,0-1 0 0 0,0 0 0 0 0,0 1 0 0 0,1 0 0 0 0,22 10-179 0 0,-20-9 184 0 0,0 0 0 0 0,0 0 0 0 0,1-1 0 0 0,-1 1 0 0 0,0-1 0 0 0,1 0 0 0 0,-1 0 0 0 0,1 0 0 0 0,-1-1 0 0 0,1 1 0 0 0,0-1 0 0 0,-1 0 0 0 0,1-1 0 0 0,-1 1 0 0 0,1-1 0 0 0,0 0 0 0 0,-1 0 0 0 0,0 0 0 0 0,1-1 0 0 0,-1 1 0 0 0,0-1 0 0 0,0 0 0 0 0,0-1-1 0 0,0 1 1 0 0,0 0 0 0 0,0-1 0 0 0,-1 0 0 0 0,1 0 0 0 0,-1 0 0 0 0,0-1 0 0 0,0 1 0 0 0,0-1 0 0 0,0 1 0 0 0,0-1 0 0 0,-1 0 0 0 0,0 0 0 0 0,0 0 0 0 0,0-1 0 0 0,0 1 0 0 0,-1 0 0 0 0,0-1 0 0 0,2-8 0 0 0,-2 9-16 0 0,0 0 1 0 0,-1 0-1 0 0,0-1 1 0 0,0 1-1 0 0,0 0 1 0 0,0 0 0 0 0,0 0-1 0 0,-1 0 1 0 0,0-1-1 0 0,0 1 1 0 0,-3-8-1 0 0,37 28-545 0 0,-31-15 458 0 0,1-2-14 0 0,3-1 62 0 0,0 0 0 0 0,1-1 0 0 0,-1 0 0 0 0,0 0 0 0 0,0 0 0 0 0,-1-1 0 0 0,1 0 0 0 0,-1 0 0 0 0,0-1 0 0 0,0 1-1 0 0,0-1 1 0 0,0 0 0 0 0,-1 0 0 0 0,0-1 0 0 0,0 1 0 0 0,-1-1 0 0 0,1 0 0 0 0,3-10 0 0 0,-3 9 59 0 0,-1-1 0 0 0,0 1 0 0 0,-1-1 0 0 0,0 1 0 0 0,0-1 0 0 0,-1 0 0 0 0,1 0 0 0 0,-2 0 0 0 0,1 0 0 0 0,-1 0 0 0 0,0 0 0 0 0,-1 0 0 0 0,0 0 0 0 0,0 0 0 0 0,-5-13 0 0 0,-4-4 543 0 0,-1 0 0 0 0,-1 1 0 0 0,-25-39 1 0 0,36 62-522 0 0,0 0 0 0 0,1 1 0 0 0,-1-1 0 0 0,0 0 0 0 0,0 0 0 0 0,0 0 0 0 0,0 1 0 0 0,0-1 0 0 0,0 1 0 0 0,0-1 0 0 0,0 0 0 0 0,0 1 0 0 0,0 0 1 0 0,-1-1-1 0 0,1 1 0 0 0,0 0 0 0 0,0-1 0 0 0,0 1 0 0 0,0 0 0 0 0,-1 0 0 0 0,1 0 0 0 0,0 0 0 0 0,0 0 0 0 0,0 1 0 0 0,-1-1 0 0 0,1 0 0 0 0,0 0 0 0 0,0 1 0 0 0,0-1 1 0 0,0 1-1 0 0,0-1 0 0 0,0 1 0 0 0,-1-1 0 0 0,1 1 0 0 0,0 0 0 0 0,1-1 0 0 0,-1 1 0 0 0,-1 1 0 0 0,0 0-10 0 0,0-1 0 0 0,0 1 0 0 0,0 0 0 0 0,0 0 1 0 0,1 0-1 0 0,-1 0 0 0 0,1 0 0 0 0,-1 0 0 0 0,1 0 0 0 0,0 0 0 0 0,0 1 0 0 0,0-1 0 0 0,0 0 0 0 0,0 1 1 0 0,1-1-1 0 0,-1 1 0 0 0,1-1 0 0 0,-1 1 0 0 0,1 2 0 0 0,0-2-15 0 0,0 0-1 0 0,1 0 1 0 0,-1 0 0 0 0,1 0-1 0 0,0 1 1 0 0,0-1 0 0 0,0 0-1 0 0,0 0 1 0 0,1-1-1 0 0,-1 1 1 0 0,1 0 0 0 0,0 0-1 0 0,-1-1 1 0 0,1 1 0 0 0,0-1-1 0 0,1 1 1 0 0,-1-1 0 0 0,0 0-1 0 0,1 0 1 0 0,-1 0 0 0 0,1 0-1 0 0,0 0 1 0 0,-1-1-1 0 0,1 1 1 0 0,6 1 0 0 0,1 1-8 0 0,0-1 1 0 0,0 0-1 0 0,1-1 1 0 0,-1 0-1 0 0,1 0 1 0 0,20-1-1 0 0,71-5-66 0 0,-63 1 51 0 0,-6 0 15 0 0,-11 1 28 0 0,0 1 0 0 0,1 0 0 0 0,-1 2-1 0 0,42 6 1 0 0,-63-7 17 0 0,1 0 0 0 0,0 1 0 0 0,0-1 0 0 0,-1 0 0 0 0,1 1 0 0 0,-1-1 0 0 0,1 1 0 0 0,0 0 0 0 0,-1 0 0 0 0,1-1 0 0 0,-1 1 0 0 0,0 0 0 0 0,1 0 0 0 0,-1 0 0 0 0,0 0 0 0 0,1 1 0 0 0,-1-1 0 0 0,0 0 0 0 0,0 1 0 0 0,0-1 0 0 0,0 0 0 0 0,0 1 0 0 0,1 1 0 0 0,-2-1 11 0 0,0 0-1 0 0,0-1 0 0 0,0 1 1 0 0,0 0-1 0 0,-1-1 0 0 0,1 1 0 0 0,0 0 1 0 0,-1-1-1 0 0,1 1 0 0 0,-1 0 1 0 0,0-1-1 0 0,1 1 0 0 0,-1-1 1 0 0,0 1-1 0 0,0-1 0 0 0,0 1 1 0 0,0-1-1 0 0,-2 2 0 0 0,-2 2 28 0 0,1 0 0 0 0,-1-1 0 0 0,0 1 1 0 0,0-1-1 0 0,-1-1 0 0 0,1 1 0 0 0,-1-1 0 0 0,0 0 0 0 0,0 0 0 0 0,0 0 0 0 0,-7 1 0 0 0,9-3-57 0 0,1 0 0 0 0,-1 0 0 0 0,0-1 0 0 0,0 1 0 0 0,0-1 0 0 0,0 0 0 0 0,0 0 0 0 0,1-1 0 0 0,-1 1 0 0 0,0-1 0 0 0,-6-1 0 0 0,8 0-34 0 0,0 1 0 0 0,1 0-1 0 0,-1-1 1 0 0,0 0 0 0 0,1 1 0 0 0,-1-1-1 0 0,1 0 1 0 0,-1 0 0 0 0,1 1-1 0 0,0-1 1 0 0,-1 0 0 0 0,1 0-1 0 0,0-1 1 0 0,1 1 0 0 0,-1 0-1 0 0,0 0 1 0 0,0 0 0 0 0,1-1-1 0 0,0 1 1 0 0,-1 0 0 0 0,1-3-1 0 0,-3-36-280 0 0,2 1 0 0 0,1-1-1 0 0,2 0 1 0 0,2 1-1 0 0,10-43 1 0 0,6-70-263 0 0,-17 120 547 0 0,-1 24 89 0 0,0-1-1 0 0,-1 0 0 0 0,0 0 1 0 0,-1 0-1 0 0,0 0 1 0 0,-1 0-1 0 0,0 0 1 0 0,0 0-1 0 0,-1 0 1 0 0,-6-18-1 0 0,7 27-48 0 0,1 1 1 0 0,0-1-1 0 0,-1 0 0 0 0,1 1 1 0 0,-1-1-1 0 0,1 1 1 0 0,-1-1-1 0 0,1 1 0 0 0,-1-1 1 0 0,1 1-1 0 0,-1-1 0 0 0,1 1 1 0 0,-1-1-1 0 0,1 1 1 0 0,-1 0-1 0 0,0-1 0 0 0,1 1 1 0 0,-1 0-1 0 0,0 0 0 0 0,1 0 1 0 0,-1-1-1 0 0,0 1 1 0 0,1 0-1 0 0,-1 0 0 0 0,0 0 1 0 0,1 0-1 0 0,-1 0 0 0 0,0 0 1 0 0,0 0-1 0 0,1 0 1 0 0,-1 0-1 0 0,0 1 0 0 0,-1-1 1 0 0,-1 2 7 0 0,0-1 0 0 0,0 1 0 0 0,0 0 0 0 0,0-1 0 0 0,0 2 0 0 0,0-1 1 0 0,-4 4-1 0 0,-4 6 34 0 0,0 0 0 0 0,-12 19 0 0 0,15-19-31 0 0,0 1 1 0 0,1 1 0 0 0,-9 22-1 0 0,14-31-58 0 0,0 0-1 0 0,1 1 1 0 0,-1-1-1 0 0,1 1 1 0 0,0-1-1 0 0,0 1 0 0 0,1-1 1 0 0,0 1-1 0 0,0-1 1 0 0,0 1-1 0 0,0-1 1 0 0,1 1-1 0 0,1 5 0 0 0,-1-10 21 0 0,0 1 0 0 0,-1-1 1 0 0,1 0-1 0 0,0 0 0 0 0,0 1 0 0 0,0-1 0 0 0,0 0 0 0 0,0 0 0 0 0,0 0 0 0 0,0 0 0 0 0,0 0 0 0 0,0 0 0 0 0,1-1 0 0 0,-1 1 0 0 0,0 0 0 0 0,0-1 0 0 0,1 1 1 0 0,-1-1-1 0 0,1 1 0 0 0,-1-1 0 0 0,0 1 0 0 0,1-1 0 0 0,-1 0 0 0 0,1 0 0 0 0,-1 0 0 0 0,1 0 0 0 0,-1 0 0 0 0,1 0 0 0 0,-1 0 0 0 0,1 0 0 0 0,-1-1 0 0 0,0 1 1 0 0,1 0-1 0 0,-1-1 0 0 0,1 1 0 0 0,-1-1 0 0 0,0 0 0 0 0,2-1 0 0 0,5-1-18 0 0,1-1 0 0 0,-1-1 1 0 0,0 1-1 0 0,13-12 0 0 0,88-84-242 0 0,-64 57 106 0 0,-36 33 160 0 0,1 0 0 0 0,-1 0 0 0 0,-1 0 0 0 0,0-1 0 0 0,0-1 0 0 0,-1 1 0 0 0,0-1 0 0 0,-1 0 0 0 0,-1-1 0 0 0,0 1 0 0 0,0-1 1 0 0,-2 0-1 0 0,1 0 0 0 0,-2-1 0 0 0,1 1 0 0 0,-2-1 0 0 0,0 1 0 0 0,-1-1 0 0 0,0 1 0 0 0,-1-1 0 0 0,0 0 0 0 0,-1 1 0 0 0,-1 0 0 0 0,0-1 1 0 0,-8-20-1 0 0,-1 11 944 0 0,0 0 1 0 0,-1 1 0 0 0,-31-39-1 0 0,37 51-192 0 0,6 8 89 0 0,0 6-660 0 0,1 1-159 0 0,0 1 1 0 0,0-1-1 0 0,1 1 1 0 0,-1-1-1 0 0,1 1 0 0 0,0-1 1 0 0,1 0-1 0 0,-1 1 1 0 0,1-1-1 0 0,0 0 0 0 0,1 0 1 0 0,-1 0-1 0 0,1 0 1 0 0,0-1-1 0 0,0 1 0 0 0,6 6 1 0 0,4 5-380 0 0,1 1-1 0 0,1-2 1 0 0,19 16 0 0 0,-25-24 80 0 0,0 0 0 0 0,1-1 1 0 0,0 0-1 0 0,0-1 0 0 0,0 0 0 0 0,1-1 0 0 0,13 5 1 0 0,45 7-4204 0 0,-43-13 2209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21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15 309 24 0 0,'0'0'793'0'0,"-14"-5"4759"0"0,32 11-5506 0 0,0-1-1 0 0,0 0 0 0 0,1-2 1 0 0,-1 0-1 0 0,1-1 0 0 0,28 0 1 0 0,50 6 76 0 0,-65-5-78 0 0,48-1 0 0 0,-61-2-56 0 0,-1 0 1 0 0,81-4 77 0 0,-58 2-22 0 0,10-4-15 0 0,-13 3-27 0 0,-12 4-2 0 0,147 1 17 0 0,-158-3-5 0 0,-1 0 0 0 0,1-1 0 0 0,25-6 0 0 0,-14 2-26 0 0,99-15-183 0 0,-112 19 178 0 0,1 1-1 0 0,-1 1 0 0 0,23 1 1 0 0,-25 0 13 0 0,1 0 0 0 0,0-1 0 0 0,0-1 0 0 0,22-3 0 0 0,8-6-18 0 0,12-3-5 0 0,1-2-1 0 0,72-30 1 0 0,-93 30-21 0 0,1 1 0 0 0,1 2 0 0 0,46-9 0 0 0,-59 16-88 0 0,0-1-1 0 0,31-13 1 0 0,-30 9-49 0 0,38-8 0 0 0,-26 13 88 0 0,-29 5 70 0 0,-1-1-1 0 0,1 0 1 0 0,0 0 0 0 0,-1 0-1 0 0,1-1 1 0 0,8-3-1 0 0,1-2-31 0 0,-12 5 29 0 0,0 1-1 0 0,-1-1 1 0 0,1 1-1 0 0,0-1 1 0 0,-1 0-1 0 0,0-1 1 0 0,1 1-1 0 0,-1-1 1 0 0,0 1-1 0 0,0-1 1 0 0,0 0-1 0 0,0 0 1 0 0,3-6-1 0 0,-5 8 40 0 0,-1 1-7 0 0,1 0 0 0 0,-1 0-1 0 0,0 0 1 0 0,1-1 0 0 0,-1 1-1 0 0,0 0 1 0 0,1 0-1 0 0,-1 0 1 0 0,0 0 0 0 0,0-1-1 0 0,1 1 1 0 0,-1 0-1 0 0,0 0 1 0 0,0-1 0 0 0,1 1-1 0 0,-1 0 1 0 0,0 0 0 0 0,0-1-1 0 0,0 1 1 0 0,1 0-1 0 0,-1 0 1 0 0,0-1 0 0 0,0 1-1 0 0,0 0 1 0 0,0-1 0 0 0,0 1-1 0 0,0-1 1 0 0,1 0-7 0 0,-1 0 0 0 0,0 0 0 0 0,1 1 0 0 0,-1-1 0 0 0,1 0 0 0 0,-1 0 0 0 0,1 1 0 0 0,-1-1 0 0 0,1 0 0 0 0,-1 1 0 0 0,1-1 0 0 0,0 0 0 0 0,-1 1 0 0 0,1-1 0 0 0,0 1 0 0 0,-1-1 0 0 0,1 1 0 0 0,0-1 0 0 0,0 1 0 0 0,0 0 0 0 0,0-1 0 0 0,-1 1 0 0 0,1 0 0 0 0,0 0 0 0 0,0 0 0 0 0,0-1 1 0 0,0 1-1 0 0,0 0 0 0 0,0 0 0 0 0,-1 0 0 0 0,1 0 0 0 0,0 1 0 0 0,0-1 0 0 0,1 0 0 0 0,17 8-77 0 0,-18-8 86 0 0,26 23-44 0 0,-24-21 41 0 0,0 1 0 0 0,0 0 0 0 0,0 0 0 0 0,0 0 0 0 0,0 0 0 0 0,-1 0 0 0 0,0 1 0 0 0,1-1 0 0 0,1 7 0 0 0,-3-9-28 0 0,0 0-163 0 0,-1-1 46 0 0,1 1 0 0 0,0 0 0 0 0,-1-1 0 0 0,1 1 0 0 0,-1 0 0 0 0,1 0 0 0 0,-1 0 0 0 0,1 0 0 0 0,-1 0 0 0 0,1 0-1 0 0,-1-1 1 0 0,0 1 0 0 0,0 0 0 0 0,1 0 0 0 0,-1 0 0 0 0,0 2 0 0 0,-4 8-844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36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1 652 0 0,'-32'15'6104'0'0,"31"-15"-5578"0"0,-32 17 1292 0 0,32-16-1436 0 0,1-1-367 0 0,-1 0 0 0 0,1 0 0 0 0,0 0 0 0 0,0 1 0 0 0,-1-1-1 0 0,1 0 1 0 0,0 0 0 0 0,0 0 0 0 0,0 0 0 0 0,-1 0 0 0 0,1 1 0 0 0,0-1 0 0 0,0 0 0 0 0,0 0 0 0 0,0 0 0 0 0,-1 1 0 0 0,1-1 0 0 0,0 0 0 0 0,0 0 0 0 0,0 1 0 0 0,0-1 0 0 0,0 0 0 0 0,0 0 0 0 0,0 1 0 0 0,0-1 0 0 0,0 0 0 0 0,0 0 0 0 0,0 1 0 0 0,0-1 0 0 0,0 0 0 0 0,0 0 0 0 0,0 1 0 0 0,0-1 0 0 0,0 0 0 0 0,0 0 0 0 0,0 1 0 0 0,0-1 0 0 0,0 0 0 0 0,0 0 0 0 0,0 1 0 0 0,1-1 0 0 0,-1 0 0 0 0,0 0 0 0 0,0 1 0 0 0,7 2 10 0 0,0 0 0 0 0,0-1 0 0 0,0 0 0 0 0,0 0 0 0 0,1-1 0 0 0,-1 0 0 0 0,1 0 0 0 0,-1 0 0 0 0,14-2 0 0 0,78-8 119 0 0,-71 5-108 0 0,34-4 35 0 0,1 3-1 0 0,-1 2 1 0 0,110 10-1 0 0,-120 3 8 0 0,-50-10-55 0 0,15 1 205 0 0,-12 2 298 0 0,-18 1 552 0 0,9-3-1052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38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79 140 120 0 0,'-34'6'3838'0'0,"31"-5"-4091"0"0,-2-1 895 0 0,0 1 1 0 0,1-1-1 0 0,-1 1 0 0 0,0-1 1 0 0,0-1-1 0 0,-5 0 0 0 0,8 0-344 0 0,8 0-214 0 0,212-29 337 0 0,-99 17-332 0 0,472-73 162 0 0,-455 79-227 0 0,-44 3-18 0 0,-59 3-133 0 0,-3 0 1205 0 0,-29 0-635 0 0,-16-1-368 0 0,7 2-147 0 0,0 0 1 0 0,-1 1-1 0 0,1 0 1 0 0,0 0-1 0 0,-16 5 1 0 0,6-2-101 0 0,-44 15-955 0 0,57-17 768 0 0,1-1 0 0 0,0 1 0 0 0,0 0 0 0 0,0 1 0 0 0,0-1 1 0 0,0 1-1 0 0,0 0 0 0 0,1 0 0 0 0,-1 0 0 0 0,1 0 0 0 0,-5 6 0 0 0,7-7-1464 0 0,-3 5 142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4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36 284 0 0,'0'0'1011'0'0,"-20"-6"2801"0"0,68-4-3195 0 0,0 1 0 0 0,51-1-1 0 0,174 18-105 0 0,-223-4-449 0 0,157-3 59 0 0,-101-3-307 0 0,-33-3-63 0 0,-55 3 75 0 0,0 1 0 0 0,0 0-1 0 0,1 1 1 0 0,27 4 0 0 0,-44-3 72 0 0,34 4-284 0 0,2 10-113 0 0,-37-15 419 0 0,15 17-3249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2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6 380 0 0,'0'0'1049'0'0,"-11"-5"726"0"0,8 5-1489 0 0,-32 2 2052 0 0,33-2-2211 0 0,0 1 0 0 0,1-1 0 0 0,-1 0 1 0 0,0 1-1 0 0,0 0 0 0 0,1-1 0 0 0,-1 1 1 0 0,0 0-1 0 0,1 0 0 0 0,-1 0 0 0 0,1 0 1 0 0,-1 0-1 0 0,1 0 0 0 0,-1 0 0 0 0,1 1 1 0 0,0-1-1 0 0,-2 2 0 0 0,3-2 469 0 0,2 2-431 0 0,0-1-131 0 0,1 0 1 0 0,-1 0 0 0 0,1-1-1 0 0,0 1 1 0 0,-1 0-1 0 0,1-1 1 0 0,0 0 0 0 0,0 1-1 0 0,0-1 1 0 0,0-1 0 0 0,0 1-1 0 0,0 0 1 0 0,0-1-1 0 0,1 1 1 0 0,-1-1 0 0 0,5 0-1 0 0,64-3 213 0 0,-47 1-161 0 0,104-7 196 0 0,218-2 96 0 0,-259 15-670 0 0,-86-3 444 0 0,-8-1-80 0 0,-109-1 430 0 0,-258 10 1395 0 0,192 10 73 0 0,181-19-1964 0 0,0 0-1 0 0,0 0 0 0 0,0 0 0 0 0,0 1 0 0 0,0-1 0 0 0,1 0 1 0 0,-1 0-1 0 0,0 0 0 0 0,0 0 0 0 0,0 0 0 0 0,0 0 1 0 0,0 1-1 0 0,0-1 0 0 0,0 0 0 0 0,0 0 0 0 0,1 0 0 0 0,-1 0 1 0 0,0 0-1 0 0,0 1 0 0 0,0-1 0 0 0,0 0 0 0 0,0 0 1 0 0,0 0-1 0 0,0 0 0 0 0,0 1 0 0 0,0-1 0 0 0,0 0 0 0 0,0 0 1 0 0,0 0-1 0 0,0 0 0 0 0,0 1 0 0 0,0-1 0 0 0,0 0 1 0 0,-1 0-1 0 0,1 0 0 0 0,0 0 0 0 0,0 0 0 0 0,0 1 0 0 0,0-1 1 0 0,0 0-1 0 0,0 0 0 0 0,0 0 0 0 0,0 0 0 0 0,-1 0 1 0 0,1 0-1 0 0,0 1 0 0 0,0-1 0 0 0,0 0 0 0 0,0 0 0 0 0,0 0 1 0 0,-1 0-1 0 0,1 0 0 0 0,0 0 0 0 0,0 0 0 0 0,0 0 1 0 0,0 0-1 0 0,0 0 0 0 0,-1 0 0 0 0,1 0 0 0 0,0 0 0 0 0,0 0 1 0 0,0 0-1 0 0,0 0 0 0 0,-1 0 0 0 0,1 0 0 0 0,0 0 1 0 0,0 0-1 0 0,0 0 0 0 0,-1 0 0 0 0,14 4 2 0 0,0 0 0 0 0,0-2 0 0 0,0 1 0 0 0,1-1 0 0 0,23 0 0 0 0,77-7-655 0 0,-61 1 35 0 0,199-22-7619 0 0,-201 17 5043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1019 147 80 0 0,'-22'-33'5029'0'0,"20"28"-4617"0"0,-1 1-1 0 0,1 0 0 0 0,-1-1 0 0 0,0 1 1 0 0,0 0-1 0 0,-6-5 0 0 0,2 1-144 0 0,0 1 0 0 0,-1 0-1 0 0,0 1 1 0 0,-1 0 0 0 0,1 0 0 0 0,-1 1-1 0 0,0 0 1 0 0,0 0 0 0 0,-1 1-1 0 0,1 0 1 0 0,-1 1 0 0 0,0 0 0 0 0,-15-2-1 0 0,-5 2-117 0 0,-1 2-1 0 0,1 1 1 0 0,-1 1-1 0 0,1 2 0 0 0,0 0 1 0 0,0 3-1 0 0,0 0 1 0 0,-54 20-1 0 0,41-9-81 0 0,0 2 0 0 0,0 2 1 0 0,2 2-1 0 0,1 1 0 0 0,-40 33 0 0 0,61-42-62 0 0,0 1 1 0 0,2 1-1 0 0,0 1 0 0 0,1 0 0 0 0,1 1 0 0 0,0 1 1 0 0,2 0-1 0 0,0 1 0 0 0,2 1 0 0 0,0 0 1 0 0,1 0-1 0 0,1 1 0 0 0,2 0 0 0 0,0 0 0 0 0,1 1 1 0 0,1 0-1 0 0,2 0 0 0 0,0 0 0 0 0,2 0 0 0 0,0 1 1 0 0,2-1-1 0 0,0 1 0 0 0,2-1 0 0 0,1 0 1 0 0,1 0-1 0 0,9 26 0 0 0,-7-31-30 0 0,1 0 0 0 0,1 0-1 0 0,1-1 1 0 0,0-1 0 0 0,2 0 0 0 0,0 0 0 0 0,1-1-1 0 0,0-1 1 0 0,1 0 0 0 0,1-1 0 0 0,0 0 0 0 0,1-1-1 0 0,1-1 1 0 0,0-1 0 0 0,22 12 0 0 0,-15-11-19 0 0,1-1 0 0 0,0-2 0 0 0,1 0 0 0 0,0-1 0 0 0,0-2 0 0 0,1-1 0 0 0,-1-1 0 0 0,1-1 0 0 0,0-1 0 0 0,52-4-1 0 0,-43-1-9 0 0,-1-1 0 0 0,0-3 0 0 0,0 0 0 0 0,-1-2 0 0 0,0-2 0 0 0,-1-1-1 0 0,0-1 1 0 0,49-29 0 0 0,-65 32 66 0 0,0-2-1 0 0,-1 0 0 0 0,0 0 1 0 0,-1-2-1 0 0,0 0 1 0 0,-1-1-1 0 0,0 0 1 0 0,-2-1-1 0 0,0 0 1 0 0,0-1-1 0 0,-2-1 1 0 0,0 0-1 0 0,-1 0 0 0 0,-1-1 1 0 0,-1 0-1 0 0,7-27 1 0 0,-10 27 71 0 0,0-2 1 0 0,-2 1-1 0 0,0 0 1 0 0,-2 0 0 0 0,0 0-1 0 0,-1-1 1 0 0,-1 1-1 0 0,-1 0 1 0 0,-10-36-1 0 0,5 30 28 0 0,-1 0-1 0 0,-2 1 0 0 0,0 0 0 0 0,-2 0 0 0 0,-1 2 1 0 0,0-1-1 0 0,-20-21 0 0 0,17 23-64 0 0,-2 2 1 0 0,-1 0 0 0 0,0 1-1 0 0,-1 1 1 0 0,-1 1-1 0 0,-47-28 1 0 0,51 35-130 0 0,-1 1 0 0 0,0 1 0 0 0,0 0 0 0 0,-1 2 0 0 0,0 0 0 0 0,0 1 0 0 0,0 1 0 0 0,-1 1 0 0 0,-32-1 0 0 0,46 4-85 0 0,1 1 0 0 0,-1-1 1 0 0,1 1-1 0 0,-1 0 1 0 0,1 0-1 0 0,0 1 1 0 0,-1 0-1 0 0,1 0 1 0 0,0 1-1 0 0,0-1 1 0 0,1 1-1 0 0,-10 6 0 0 0,10-5-585 0 0,0 1 0 0 0,0-1-1 0 0,0 1 1 0 0,1 0-1 0 0,0 0 1 0 0,0 0 0 0 0,-6 11-1 0 0,-4 12-2299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09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27 12 0 0,'0'0'41'0'0,"-10"-27"1"0"0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24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36 583 520 0 0,'-11'3'1108'0'0,"6"-1"-282"0"0,11-3 1853 0 0,38-11-2421 0 0,-1-2 0 0 0,53-24-1 0 0,89-52 86 0 0,-163 80-317 0 0,128-67 50 0 0,320-152-489 0 0,-414 205 260 0 0,116-48-961 0 0,-171 72 1021 0 0,-5 3-152 0 0,-70 44 62 0 0,-151 72 0 0 0,91-52 185 0 0,-46 29-3 0 0,-400 197 721 0 0,566-286-628 0 0,9-4-24 0 0,0-1 0 0 0,-1 1 0 0 0,1-1 0 0 0,-1 0 0 0 0,0 0-1 0 0,1-1 1 0 0,-11 2 0 0 0,22-8-6 0 0,322-238-476 0 0,-272 204 294 0 0,307-193-905 0 0,-173 115-1066 0 0,-134 82 1112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5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39 388 0 0,'-8'-6'12295'0'0,"8"6"-12350"0"0,0 0 1 0 0,-1 0-1 0 0,1 0 0 0 0,0 0 0 0 0,0 0 1 0 0,-1 0-1 0 0,1 0 0 0 0,0 0 0 0 0,0 0 1 0 0,-1 0-1 0 0,1 0 0 0 0,0 0 0 0 0,0 0 1 0 0,-1 0-1 0 0,1 0 0 0 0,0 0 0 0 0,0 0 1 0 0,-1-1-1 0 0,1 1 0 0 0,0 0 0 0 0,0 0 1 0 0,-1 0-1 0 0,1 0 0 0 0,0 0 0 0 0,0-1 1 0 0,0 1-1 0 0,-1 0 0 0 0,1 0 0 0 0,0 0 1 0 0,0-1-1 0 0,0 1 0 0 0,0 0 0 0 0,-1 0 0 0 0,1-1 1 0 0,0 1-1 0 0,0 0 0 0 0,0 0 0 0 0,0-1 1 0 0,0 1-1 0 0,0 0 0 0 0,0 0 0 0 0,0-1 1 0 0,0 1-1 0 0,0 0 0 0 0,0 0 0 0 0,0-1 1 0 0,0 1-1 0 0,0 0 0 0 0,0 0 0 0 0,0-1 1 0 0,0 1-1 0 0,0 0 0 0 0,0-1 0 0 0,1 0-373 0 0,0-1 0 0 0,0 0 1 0 0,-1 1-1 0 0,1-1 0 0 0,0 1 0 0 0,0 0 0 0 0,0-1 0 0 0,1 1 0 0 0,-1 0 0 0 0,0 0 0 0 0,3-2 0 0 0,2-3-2155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5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105 125 740 0 0,'-11'1'3904'0'0,"10"-1"-3697"0"0,0 0 1 0 0,0 0 0 0 0,0-1-1 0 0,0 1 1 0 0,0 0 0 0 0,1 0-1 0 0,-1-1 1 0 0,0 1-1 0 0,0-1 1 0 0,0 1 0 0 0,0-1-1 0 0,0 1 1 0 0,1-1 0 0 0,-1 1-1 0 0,0-1 1 0 0,0 0 0 0 0,1 1-1 0 0,-1-1 1 0 0,0 0-1 0 0,1 0 1 0 0,-1 0 0 0 0,1 1-1 0 0,-1-1 1 0 0,1 0 0 0 0,-1-2-1 0 0,1 1-156 0 0,0 1-1 0 0,0-1 1 0 0,0 0-1 0 0,1 0 0 0 0,-1 0 1 0 0,1 1-1 0 0,-1-1 1 0 0,1 0-1 0 0,-1 0 0 0 0,1 1 1 0 0,0-1-1 0 0,0 1 1 0 0,0-1-1 0 0,0 1 1 0 0,2-3-1 0 0,2-3-27 0 0,0 1 0 0 0,0 0-1 0 0,0 0 1 0 0,1 0 0 0 0,0 1 0 0 0,0 0 0 0 0,1 0 0 0 0,-1 1-1 0 0,1-1 1 0 0,0 2 0 0 0,0-1 0 0 0,0 1 0 0 0,1 0 0 0 0,-1 0-1 0 0,1 1 1 0 0,0 0 0 0 0,-1 0 0 0 0,1 1 0 0 0,0 0-1 0 0,0 0 1 0 0,0 1 0 0 0,0 0 0 0 0,0 0 0 0 0,0 1 0 0 0,0 0-1 0 0,0 1 1 0 0,0-1 0 0 0,-1 2 0 0 0,1-1 0 0 0,-1 1-1 0 0,1 0 1 0 0,-1 0 0 0 0,0 1 0 0 0,0 0 0 0 0,0 1 0 0 0,-1-1-1 0 0,0 1 1 0 0,10 9 0 0 0,-12-10-29 0 0,-1 1 0 0 0,1-1 0 0 0,-1 1 1 0 0,0 0-1 0 0,0 0 0 0 0,0 0 0 0 0,-1 0 0 0 0,0 0 0 0 0,0 1 0 0 0,0-1 0 0 0,0 1 1 0 0,-1-1-1 0 0,0 1 0 0 0,0 0 0 0 0,-1-1 0 0 0,0 1 0 0 0,0 0 0 0 0,0 0 0 0 0,0-1 1 0 0,-1 1-1 0 0,0 0 0 0 0,0-1 0 0 0,-1 1 0 0 0,0-1 0 0 0,-4 11 0 0 0,0-4 53 0 0,0 0 0 0 0,0-1 0 0 0,-1 0 0 0 0,-1 0 1 0 0,0 0-1 0 0,0-1 0 0 0,-1 0 0 0 0,0-1 0 0 0,-1 0 0 0 0,-15 11 0 0 0,23-18-7 0 0,0-1 0 0 0,0 1 0 0 0,0-1 0 0 0,0 0 0 0 0,0 0 0 0 0,0 0 0 0 0,0 0 0 0 0,0 0 0 0 0,-1 0 0 0 0,1 0 0 0 0,0-1 0 0 0,0 1 0 0 0,-1-1 0 0 0,-3 1 0 0 0,4-1 95 0 0,-2-3-84 0 0,4 3-50 0 0,-1 0 1 0 0,1 0-1 0 0,0 0 1 0 0,0-1 0 0 0,-1 1-1 0 0,1 0 1 0 0,0 0 0 0 0,0 0-1 0 0,-1 0 1 0 0,1 0 0 0 0,0 0-1 0 0,0 0 1 0 0,-1 0 0 0 0,1 0-1 0 0,0-1 1 0 0,0 1-1 0 0,0 0 1 0 0,-1 0 0 0 0,1 0-1 0 0,0-1 1 0 0,0 1 0 0 0,0 0-1 0 0,0 0 1 0 0,0 0 0 0 0,-1-1-1 0 0,1 1 1 0 0,0 0-1 0 0,0 0 1 0 0,0 0 0 0 0,0-1-1 0 0,0 1 1 0 0,0 0 0 0 0,0 0-1 0 0,0-1 1 0 0,0 1 0 0 0,0 0-1 0 0,0 0 1 0 0,0-1 0 0 0,0 1-1 0 0,0-2-9 0 0,1 1 1 0 0,-1-1-1 0 0,1 1 0 0 0,0-1 0 0 0,-1 1 0 0 0,1-1 0 0 0,0 1 1 0 0,0 0-1 0 0,0 0 0 0 0,0-1 0 0 0,0 1 0 0 0,0 0 1 0 0,0 0-1 0 0,0 0 0 0 0,0 0 0 0 0,1 0 0 0 0,-1 0 1 0 0,0 0-1 0 0,1 1 0 0 0,1-2 0 0 0,2 1-39 0 0,-1-1 0 0 0,1 1-1 0 0,0 0 1 0 0,-1 0 0 0 0,1 0 0 0 0,9 0 0 0 0,-1 1-96 0 0,-1 1 0 0 0,1 0 0 0 0,0 1 0 0 0,20 5 0 0 0,-27-5 91 0 0,0 0 0 0 0,0 1 0 0 0,0 0-1 0 0,0 0 1 0 0,0 0 0 0 0,-1 0 0 0 0,1 1 0 0 0,-1 0-1 0 0,0 0 1 0 0,0 0 0 0 0,7 10 0 0 0,-10-12 58 0 0,-1 0 0 0 0,1 0 0 0 0,-1 0 0 0 0,0 1 0 0 0,0-1 0 0 0,0 0 0 0 0,0 1 0 0 0,0-1 0 0 0,0 0 0 0 0,-1 1 0 0 0,1-1 0 0 0,-1 1 0 0 0,0-1 0 0 0,0 1 0 0 0,0-1 0 0 0,0 1 0 0 0,0-1 0 0 0,0 1 0 0 0,-1-1 0 0 0,1 1 0 0 0,-1-1 0 0 0,0 0 0 0 0,1 1 0 0 0,-1-1 0 0 0,0 0 0 0 0,0 1 0 0 0,-1-1 0 0 0,1 0 0 0 0,0 0 0 0 0,-1 0 0 0 0,0 0 0 0 0,1 0 0 0 0,-4 2 0 0 0,-6 6 164 0 0,0 0-1 0 0,-1 0 0 0 0,-1-1 0 0 0,1-1 0 0 0,-1 0 0 0 0,-1-1 1 0 0,-27 11-1 0 0,23-12 77 0 0,0 0 0 0 0,0-1 0 0 0,0-1 0 0 0,-1-1 0 0 0,0 0 1 0 0,-20 0-1 0 0,29-4-92 0 0,0 0 0 0 0,-1 0-1 0 0,1-1 1 0 0,0 0 0 0 0,0-1 0 0 0,0 0 0 0 0,0-1 0 0 0,1 0 0 0 0,-1 0 0 0 0,1-1 0 0 0,0 0 0 0 0,0-1 0 0 0,1 0 0 0 0,0 0 0 0 0,-14-14 0 0 0,21 19-229 0 0,0 0 0 0 0,-1-1 0 0 0,1 1 0 0 0,0 0-1 0 0,0-1 1 0 0,0 1 0 0 0,0-1 0 0 0,0 1 0 0 0,0-1 0 0 0,1 0 0 0 0,-1 1 0 0 0,1-1 0 0 0,-1 0 0 0 0,1 1 0 0 0,-1-1 0 0 0,1 0 0 0 0,0 0 0 0 0,0 1 0 0 0,0-1 0 0 0,0 0 0 0 0,0 0 0 0 0,0 1 0 0 0,1-4 0 0 0,0 3-65 0 0,0 0-1 0 0,0-1 0 0 0,1 1 0 0 0,-1 0 1 0 0,1-1-1 0 0,0 1 0 0 0,-1 0 0 0 0,1 0 1 0 0,0 0-1 0 0,0 1 0 0 0,0-1 0 0 0,1 0 1 0 0,3-1-1 0 0,5-4-1165 0 0,0 2 0 0 0,1 0 0 0 0,0 0 0 0 0,0 1 0 0 0,17-3 0 0 0,-3 1-1655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9 227 256 0 0,'0'0'1156'0'0,"0"0"-1106"0"0,-1-1 0 0 0,1 1 0 0 0,-1 0 0 0 0,1 0 0 0 0,-1-1 0 0 0,1 1 0 0 0,-1 0 0 0 0,1-1 0 0 0,-1 1 0 0 0,1 0 0 0 0,0-1 0 0 0,-1 1 0 0 0,1-1 0 0 0,-1 1 0 0 0,1-1 0 0 0,0 1 0 0 0,0-1 0 0 0,-1 1 0 0 0,1-1 0 0 0,0 1 0 0 0,0-1 0 0 0,0 1 0 0 0,-1-1 0 0 0,1 1 0 0 0,0-1 0 0 0,0 0 0 0 0,15-32 592 0 0,1 1 0 0 0,2 1 0 0 0,1 0-1 0 0,41-49 1 0 0,-59 79-615 0 0,1 0 1 0 0,-1 0-1 0 0,0 1 0 0 0,1-1 0 0 0,-1 0 0 0 0,1 1 0 0 0,-1-1 1 0 0,1 1-1 0 0,-1-1 0 0 0,1 1 0 0 0,-1 0 0 0 0,1-1 0 0 0,-1 1 1 0 0,1 0-1 0 0,-1 0 0 0 0,1 0 0 0 0,0 0 0 0 0,-1 1 1 0 0,1-1-1 0 0,-1 0 0 0 0,3 2 0 0 0,39 13 181 0 0,-25-8-242 0 0,-14-5-154 0 0,0-1 1 0 0,0 0-1 0 0,0 0 0 0 0,1-1 0 0 0,-1 1 0 0 0,0-1 0 0 0,1 0 0 0 0,-1 0 0 0 0,0 0 1 0 0,0-1-1 0 0,1 0 0 0 0,-1 1 0 0 0,0-1 0 0 0,0-1 0 0 0,0 1 0 0 0,0-1 1 0 0,0 1-1 0 0,0-1 0 0 0,0 0 0 0 0,0-1 0 0 0,3-2 0 0 0,4-5-1282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5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 28 0 0,'-5'-5'7710'0'0,"5"6"-7574"0"0,-8 10 1360 0 0,-3 22-1288 0 0,8-8 202 0 0,2 0 0 0 0,0 1-1 0 0,2-1 1 0 0,6 39-1 0 0,-5-51-323 0 0,1-1-1 0 0,0 0 0 0 0,0 0 1 0 0,2 0-1 0 0,-1 0 0 0 0,1 0 1 0 0,1-1-1 0 0,0 0 0 0 0,1 0 1 0 0,0-1-1 0 0,9 11 0 0 0,-14-19-63 0 0,0-1-1 0 0,-1 1 0 0 0,1 0 1 0 0,0 0-1 0 0,1-1 0 0 0,-1 1 0 0 0,0-1 1 0 0,0 0-1 0 0,0 0 0 0 0,1 0 1 0 0,-1 0-1 0 0,1 0 0 0 0,-1 0 0 0 0,1 0 1 0 0,-1-1-1 0 0,1 1 0 0 0,0-1 0 0 0,-1 0 1 0 0,1 0-1 0 0,4 0 0 0 0,-2-1 4 0 0,-1 0-1 0 0,1-1 1 0 0,-1 1-1 0 0,1-1 1 0 0,-1 0-1 0 0,0 0 1 0 0,0 0-1 0 0,0-1 1 0 0,0 1-1 0 0,0-1 1 0 0,3-4-1 0 0,0 1 106 0 0,1-2 0 0 0,-1 1 1 0 0,-1-1-1 0 0,1 0 0 0 0,-1-1 0 0 0,-1 0 0 0 0,0 0 0 0 0,0 0 0 0 0,-1 0 1 0 0,4-11-1 0 0,-6 12-15 0 0,0 1 1 0 0,-1-1-1 0 0,0 1 1 0 0,0-1-1 0 0,-1 0 1 0 0,0 0-1 0 0,-1 1 1 0 0,1-1-1 0 0,-1 0 1 0 0,-1 1-1 0 0,0-1 1 0 0,0 1-1 0 0,-4-11 1 0 0,4 14-82 0 0,0 0 0 0 0,0 0 0 0 0,-1 0 0 0 0,1 0 0 0 0,-1 1 0 0 0,0-1 0 0 0,0 1 0 0 0,0 0 0 0 0,-1-1 0 0 0,1 1 1 0 0,-1 1-1 0 0,0-1 0 0 0,0 0 0 0 0,0 1 0 0 0,0 0 0 0 0,0 0 0 0 0,0 0 0 0 0,-1 1 0 0 0,1-1 0 0 0,0 1 0 0 0,-1 0 0 0 0,1 0 1 0 0,-6 0-1 0 0,-6 1-44 0 0,0 0 0 0 0,0 1 1 0 0,0 0-1 0 0,1 1 0 0 0,-1 1 1 0 0,1 1-1 0 0,-28 10 0 0 0,31-10-317 0 0,0 1 0 0 0,0 1 0 0 0,0 0 0 0 0,0 0 0 0 0,1 2 0 0 0,0-1 1 0 0,1 1-1 0 0,0 1 0 0 0,-17 16 0 0 0,25-21-60 0 0,-1 0 0 0 0,1 0 1 0 0,-1 0-1 0 0,1 0 0 0 0,0 0 0 0 0,1 0 1 0 0,-3 9-1 0 0,-2 17-4533 0 0,2-8 1603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59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1 276 0 0,'-84'8'9426'0'0,"191"10"-8446"0"0,131-22-139 0 0,-163 0-610 0 0,1 3-1 0 0,80 9 0 0 0,-89 3-346 0 0,-66-10 160 0 0,13-20-7698 0 0,-11 13 5130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4:5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27 56 0 0,'-2'-18'2282'0'0,"-1"9"1625"0"0,-2 44-3640 0 0,-123 628 2315 0 0,50-319-1872 0 0,57-242-747 0 0,-3 62-1223 0 0,14-84-3297 0 0,7-56 2335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61 484 0 0,'-7'2'800'0'0,"-1"0"-1"0"0,0-1 0 0 0,1-1 1 0 0,-1 1-1 0 0,-13-2 1 0 0,-8 2 2853 0 0,33 1-3558 0 0,10 2-42 0 0,-1 0 0 0 0,0-1-1 0 0,1 0 1 0 0,0-1 0 0 0,-1-1-1 0 0,16 0 1 0 0,94-6 118 0 0,-55 1-92 0 0,362-46 95 0 0,-293 29-493 0 0,-115 18-142 0 0,0 1 0 0 0,39 0 1 0 0,-16 9-4483 0 0,-36-4 3153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268 211 528 0 0,'-5'5'647'0'0,"0"-1"0"0"0,-1-1 0 0 0,1 1 0 0 0,-1-1 0 0 0,0 1 0 0 0,0-2 0 0 0,0 1 0 0 0,0-1 0 0 0,-1 0 0 0 0,1 0 0 0 0,-10 1 0 0 0,6-1-230 0 0,0-1-1 0 0,0 0 1 0 0,0 0-1 0 0,0-1 1 0 0,0 0 0 0 0,-18-4-1 0 0,22 3-362 0 0,1-1 0 0 0,-1 0-1 0 0,1 0 1 0 0,0 0-1 0 0,0-1 1 0 0,0 0 0 0 0,0 0-1 0 0,1 0 1 0 0,-1-1 0 0 0,1 1-1 0 0,0-1 1 0 0,0 0-1 0 0,0 0 1 0 0,0-1 0 0 0,1 1-1 0 0,-1-1 1 0 0,1 0 0 0 0,1 0-1 0 0,-1 0 1 0 0,1 0-1 0 0,-1 0 1 0 0,2 0 0 0 0,-1-1-1 0 0,0 1 1 0 0,1-1 0 0 0,0 1-1 0 0,1-1 1 0 0,-1 0-1 0 0,1 1 1 0 0,0-1 0 0 0,0 0-1 0 0,1 1 1 0 0,-1-1 0 0 0,1 0-1 0 0,1 1 1 0 0,-1-1 0 0 0,1 1-1 0 0,0 0 1 0 0,0-1-1 0 0,0 1 1 0 0,1 0 0 0 0,0 0-1 0 0,0 1 1 0 0,0-1 0 0 0,1 0-1 0 0,-1 1 1 0 0,1 0-1 0 0,0 0 1 0 0,0 0 0 0 0,6-4-1 0 0,-6 6-81 0 0,1 0 0 0 0,-1-1 0 0 0,0 1 0 0 0,1 1 0 0 0,-1-1 0 0 0,1 1 0 0 0,0 0 1 0 0,-1 0-1 0 0,1 0 0 0 0,0 1 0 0 0,0-1 0 0 0,-1 1 0 0 0,1 0 0 0 0,0 1 0 0 0,0-1 0 0 0,0 1 0 0 0,-1 0 0 0 0,1 0 0 0 0,0 0 0 0 0,-1 1 0 0 0,1 0 0 0 0,-1 0 0 0 0,0 0 0 0 0,0 0 0 0 0,1 1 0 0 0,5 4 0 0 0,1 1-43 0 0,-1 0 0 0 0,0 1 1 0 0,0-1-1 0 0,-1 2 0 0 0,-1 0 0 0 0,1 0 0 0 0,-1 0 0 0 0,10 19 0 0 0,-11-15 36 0 0,0-1-1 0 0,-1 2 1 0 0,-1-1-1 0 0,0 0 1 0 0,-1 1-1 0 0,0 0 1 0 0,-1 0-1 0 0,-1 1 0 0 0,-1-1 1 0 0,0 0-1 0 0,-1 1 1 0 0,0-1-1 0 0,-1 0 1 0 0,-4 17-1 0 0,3-19 51 0 0,-1-1 0 0 0,0 1 1 0 0,-1-1-1 0 0,-1 0 0 0 0,0 0 0 0 0,0-1 0 0 0,-1 1 0 0 0,-1-1 1 0 0,0-1-1 0 0,0 1 0 0 0,-15 14 0 0 0,15-17 135 0 0,0-1 0 0 0,-1 0 0 0 0,0-1 0 0 0,0 0 0 0 0,-1 0 0 0 0,0-1 0 0 0,-14 7 0 0 0,22-12-132 0 0,0 0 0 0 0,0 0 0 0 0,0 1 0 0 0,-1-1 0 0 0,1 0 0 0 0,0-1 0 0 0,0 1 0 0 0,0 0 0 0 0,0 0 0 0 0,1 0 0 0 0,-1-1 0 0 0,0 1 0 0 0,0 0 0 0 0,0-1 0 0 0,0 1 0 0 0,0-1 0 0 0,0 1-1 0 0,0-1 1 0 0,0 1 0 0 0,1-1 0 0 0,-1 0 0 0 0,0 0 0 0 0,1 1 0 0 0,-1-1 0 0 0,0 0 0 0 0,0-1 0 0 0,-13-22 191 0 0,12 20-195 0 0,1 0 0 0 0,-1 0 0 0 0,1-1 0 0 0,0 1 0 0 0,1 0 1 0 0,-1-1-1 0 0,1 1 0 0 0,0-1 0 0 0,0 1 0 0 0,0-1 1 0 0,0 1-1 0 0,1 0 0 0 0,0-1 0 0 0,0 1 0 0 0,0-1 0 0 0,0 1 1 0 0,1 0-1 0 0,-1 0 0 0 0,1 0 0 0 0,0 0 0 0 0,1 0 0 0 0,-1 0 1 0 0,1 1-1 0 0,-1-1 0 0 0,1 1 0 0 0,0 0 0 0 0,0 0 1 0 0,1 0-1 0 0,3-3 0 0 0,-1 2-31 0 0,-1 1 0 0 0,0 0 0 0 0,1 0 0 0 0,0 1 0 0 0,0-1 1 0 0,0 1-1 0 0,0 1 0 0 0,0-1 0 0 0,0 1 0 0 0,0 0 0 0 0,0 0 0 0 0,1 1 0 0 0,-1 0 0 0 0,0 0 1 0 0,0 1-1 0 0,1-1 0 0 0,-1 1 0 0 0,0 0 0 0 0,0 1 0 0 0,8 2 0 0 0,1 4-330 0 0,0-1-1 0 0,-1 2 0 0 0,0 0 1 0 0,0 1-1 0 0,-1 0 0 0 0,0 1 1 0 0,-1 0-1 0 0,13 16 0 0 0,-12-14-726 0 0,5 2-4311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5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1 616 0 0,'0'0'1450'0'0,"-3"4"-778"0"0,0 2-420 0 0,0 0 1 0 0,0 0-1 0 0,0 0 0 0 0,0 0 0 0 0,1 1 1 0 0,0-1-1 0 0,-2 13 0 0 0,-4 56 1449 0 0,4-33-953 0 0,-2 73 1312 0 0,6-78-223 0 0,1-50-1865 0 0,2 0 0 0 0,0 0 0 0 0,0 0 0 0 0,1 1 0 0 0,1-1 0 0 0,0 1 0 0 0,1 0 0 0 0,7-12 0 0 0,-11 21 11 0 0,0 0-1 0 0,0 0 0 0 0,0 0 0 0 0,1 1 1 0 0,-1-1-1 0 0,1 1 0 0 0,-1-1 0 0 0,1 1 1 0 0,0 0-1 0 0,0 0 0 0 0,0 0 1 0 0,0 0-1 0 0,0 1 0 0 0,0-1 0 0 0,0 1 1 0 0,1 0-1 0 0,-1 0 0 0 0,1 0 0 0 0,-1 0 1 0 0,1 0-1 0 0,-1 1 0 0 0,1 0 1 0 0,-1 0-1 0 0,1 0 0 0 0,-1 0 0 0 0,1 0 1 0 0,-1 1-1 0 0,1-1 0 0 0,-1 1 0 0 0,1 0 1 0 0,-1 0-1 0 0,0 0 0 0 0,1 1 0 0 0,-1-1 1 0 0,0 1-1 0 0,3 2 0 0 0,6 3 29 0 0,-1 0 1 0 0,1 1-1 0 0,-2 1 0 0 0,1 0 0 0 0,-1 0 0 0 0,-1 1 1 0 0,1 0-1 0 0,-2 1 0 0 0,1 0 0 0 0,-2 0 0 0 0,1 1 1 0 0,-2 0-1 0 0,1 0 0 0 0,-2 1 0 0 0,0 0 0 0 0,0 0 0 0 0,-1 0 1 0 0,-1 0-1 0 0,0 1 0 0 0,-1-1 0 0 0,0 1 0 0 0,0 24 1 0 0,-2-34 62 0 0,0-1 1 0 0,-1 1-1 0 0,1-1 1 0 0,-1 0-1 0 0,1 1 1 0 0,-1-1-1 0 0,0 1 1 0 0,0-1-1 0 0,0 0 0 0 0,-1 0 1 0 0,1 0-1 0 0,-1 0 1 0 0,0 0-1 0 0,0 0 1 0 0,0 0-1 0 0,0 0 1 0 0,-3 2-1 0 0,1-1 5 0 0,0-1-1 0 0,-1 0 1 0 0,1 0-1 0 0,0-1 0 0 0,-1 1 1 0 0,0-1-1 0 0,0 0 0 0 0,1-1 1 0 0,-1 1-1 0 0,-8 1 0 0 0,-2-1-171 0 0,1 0-1 0 0,-1-1 0 0 0,0-1 0 0 0,1-1 0 0 0,-1 0 0 0 0,0 0 1 0 0,-20-6-1 0 0,22 3-418 0 0,1 0 0 0 0,0-1 0 0 0,0 0 0 0 0,-18-11 0 0 0,-16-15-3932 0 0,26 13 1688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5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76 0 0,'0'0'5489'0'0,"5"-2"-4843"0"0,40-12 510 0 0,1 3 0 0 0,84-11 0 0 0,-90 18-1483 0 0,0 2-1 0 0,0 2 1 0 0,72 9-1 0 0,-94-6-1194 0 0,0 1 0 0 0,23 9-1 0 0,-18-3-615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31 468 0 0,'-23'2'2694'0'0,"-11"3"2044"0"0,14 1 143 0 0,20-6-4870 0 0,0 0 1 0 0,0 1 0 0 0,0-1 0 0 0,0 0 0 0 0,0 0 0 0 0,0 0 0 0 0,0 0 0 0 0,0 0 0 0 0,1 0 0 0 0,-1 0 0 0 0,0 0 0 0 0,0 1-1 0 0,0-1 1 0 0,0 0 0 0 0,0 0 0 0 0,0 0 0 0 0,0 0 0 0 0,0 0 0 0 0,0 0 0 0 0,0 1 0 0 0,0-1 0 0 0,0 0 0 0 0,0 0 0 0 0,0 0 0 0 0,0 0-1 0 0,0 0 1 0 0,0 0 0 0 0,0 0 0 0 0,0 1 0 0 0,0-1 0 0 0,0 0 0 0 0,0 0 0 0 0,0 0 0 0 0,-1 0 0 0 0,1 0 0 0 0,0 0 0 0 0,0 0 0 0 0,0 1-1 0 0,0-1 1 0 0,0 0 0 0 0,0 0 0 0 0,0 0 0 0 0,0 0 0 0 0,0 0 0 0 0,-1 0 0 0 0,1 0 0 0 0,0 0 0 0 0,0 0 0 0 0,0 0 0 0 0,0 0 0 0 0,0 0-1 0 0,0 0 1 0 0,0 0 0 0 0,-1 0 0 0 0,1 0 0 0 0,0 0 0 0 0,0 0 0 0 0,0 0 0 0 0,0 0 0 0 0,0 0 0 0 0,0 0 0 0 0,-1 0 0 0 0,1 0-1 0 0,0 0 1 0 0,0 0 0 0 0,0 0 0 0 0,72 3 124 0 0,-1-3 0 0 0,118-15 0 0 0,-100 6-124 0 0,9-1-71 0 0,3 0-803 0 0,121 2 0 0 0,-145 14-421 0 0,-43-5-404 0 0,-217 15 1756 0 0,-258 57 0 0 0,116-14 1184 0 0,242-51-239 0 0,80-8-773 0 0,9-3-229 0 0,20-7-111 0 0,0 2 0 0 0,1 0 0 0 0,54-7 0 0 0,93-1-820 0 0,-90 10 326 0 0,91-2-1543 0 0,-100 10-2042 0 0,-49 1 2108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3 448 0 0,'0'0'119'0'0,"0"-1"-1"0"0,-1 1 1 0 0,1 0 0 0 0,0 0-1 0 0,0 0 1 0 0,0 0-1 0 0,-1-1 1 0 0,1 1 0 0 0,0 0-1 0 0,0 0 1 0 0,-1 0-1 0 0,1 0 1 0 0,0 0 0 0 0,0 0-1 0 0,-1 0 1 0 0,1 0 0 0 0,0 0-1 0 0,0 0 1 0 0,-1 0-1 0 0,1 0 1 0 0,0 0 0 0 0,0 0-1 0 0,-1 0 1 0 0,1 0-1 0 0,0 0 1 0 0,0 0 0 0 0,-1 0-1 0 0,1 0 1 0 0,0 0 0 0 0,0 0-1 0 0,-1 0 1 0 0,1 0-1 0 0,0 1 1 0 0,0-1 0 0 0,-1 0-1 0 0,1 0 1 0 0,0 0 0 0 0,0 0-1 0 0,0 1 1 0 0,0-1-1 0 0,-1 0 1 0 0,1 0 0 0 0,0 0-1 0 0,0 1 1 0 0,0-1-1 0 0,0 0 1 0 0,-1 1 0 0 0,-12 20 1388 0 0,-7 26-813 0 0,-71 163 761 0 0,77-194-7024 0 0,10-11 3188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37 328 0 0,'-29'35'3424'0'0,"10"-12"-1781"0"0,1 0 0 0 0,-17 30 0 0 0,17-28 1530 0 0,22-28-3157 0 0,113-96 439 0 0,-94 82-470 0 0,0 1 0 0 0,1 1 0 0 0,40-19 0 0 0,-59 31-96 0 0,1 1-1 0 0,-1 1 1 0 0,0-1-1 0 0,1 1 0 0 0,-1 0 1 0 0,1 0-1 0 0,-1 1 1 0 0,8-1-1 0 0,-11 1-110 0 0,-1 0-1 0 0,1 1 1 0 0,0-1-1 0 0,-1 0 0 0 0,1 0 1 0 0,0 1-1 0 0,-1-1 1 0 0,1 1-1 0 0,-1 0 0 0 0,1-1 1 0 0,-1 1-1 0 0,1 0 1 0 0,-1 0-1 0 0,0 0 0 0 0,1 0 1 0 0,-1 0-1 0 0,0 0 1 0 0,0 0-1 0 0,0 0 1 0 0,1 1-1 0 0,-1-1 0 0 0,-1 0 1 0 0,1 1-1 0 0,0-1 1 0 0,0 1-1 0 0,0-1 0 0 0,-1 1 1 0 0,1-1-1 0 0,-1 1 1 0 0,1 2-1 0 0,2 10-2230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28 356 0 0,'1'0'4310'0'0,"19"7"-4121"0"0,37 8 316 0 0,1-3 1 0 0,0-2-1 0 0,99 5 0 0 0,177-18 451 0 0,-288 1-829 0 0,19-1-76 0 0,107-19 0 0 0,-134 14-1115 0 0,-1-2 1 0 0,41-16-1 0 0,-64 19-780 0 0,1 1 142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30 268 0 0,'-3'4'140'0'0,"0"1"1"0"0,1 0-1 0 0,0 0 1 0 0,0 0-1 0 0,0 0 1 0 0,0 0-1 0 0,1 0 1 0 0,0 1-1 0 0,0-1 1 0 0,0 1-1 0 0,1-1 1 0 0,0 0-1 0 0,0 1 0 0 0,0-1 1 0 0,1 1-1 0 0,-1-1 1 0 0,1 1-1 0 0,1-1 1 0 0,-1 0-1 0 0,1 0 1 0 0,0 0-1 0 0,0 0 1 0 0,0 0-1 0 0,1 0 0 0 0,-1 0 1 0 0,6 6-1 0 0,-6-9-92 0 0,0-1 0 0 0,0 1 0 0 0,1-1 0 0 0,-1 0 0 0 0,0 0-1 0 0,0 0 1 0 0,0 0 0 0 0,1 0 0 0 0,-1-1 0 0 0,0 1 0 0 0,1-1 0 0 0,-1 1-1 0 0,1-1 1 0 0,-1 0 0 0 0,1 0 0 0 0,-1 0 0 0 0,1 0 0 0 0,-1 0 0 0 0,0-1-1 0 0,1 1 1 0 0,-1-1 0 0 0,0 1 0 0 0,1-1 0 0 0,-1 0 0 0 0,0 0-1 0 0,5-3 1 0 0,1 0 145 0 0,1-1 0 0 0,-1 0 0 0 0,1 0 1 0 0,-2-1-1 0 0,11-8 0 0 0,-14 10-38 0 0,0 0 0 0 0,-1 0 0 0 0,0-1 0 0 0,1 1 0 0 0,-1-1 0 0 0,-1 1 0 0 0,1-1 1 0 0,-1 0-1 0 0,0 0 0 0 0,0 0 0 0 0,0 0 0 0 0,-1 0 0 0 0,1-7 0 0 0,-1 9-95 0 0,-1 1-1 0 0,0 0 0 0 0,0 0 1 0 0,0-1-1 0 0,0 1 1 0 0,-1 0-1 0 0,1-1 0 0 0,0 1 1 0 0,-1 0-1 0 0,0 0 0 0 0,0-1 1 0 0,1 1-1 0 0,-1 0 1 0 0,0 0-1 0 0,-1 0 0 0 0,1 0 1 0 0,0 0-1 0 0,-1 0 0 0 0,1 1 1 0 0,-1-1-1 0 0,1 0 1 0 0,-1 1-1 0 0,0-1 0 0 0,0 1 1 0 0,1-1-1 0 0,-1 1 0 0 0,0 0 1 0 0,0 0-1 0 0,-1 0 1 0 0,1 0-1 0 0,0 0 0 0 0,-4 0 1 0 0,0-1-43 0 0,0 0 1 0 0,0 1-1 0 0,0 0 1 0 0,-1 0-1 0 0,1 0 1 0 0,0 1-1 0 0,-1 0 1 0 0,1 1-1 0 0,-7 0 1 0 0,9 0-238 0 0,0 0 0 0 0,0 0 0 0 0,0 1-1 0 0,1-1 1 0 0,-1 1 0 0 0,-5 3 0 0 0,6-3-340 0 0,0 0 0 0 0,0 0 0 0 0,1 0 0 0 0,-1 1 1 0 0,1-1-1 0 0,-1 1 0 0 0,1 0 0 0 0,-2 4 0 0 0,-2 2-1825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08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0 421 372 0 0,'0'0'3040'0'0,"5"-3"-2524"0"0,168-77 2208 0 0,104-57-840 0 0,-6 0-1029 0 0,-243 125-812 0 0,10-5 198 0 0,-35 14-138 0 0,-22 7-69 0 0,5-2 10 0 0,1-1 0 0 0,-1 1 0 0 0,1-2 0 0 0,-1 0 0 0 0,1-1 0 0 0,-1 0 0 0 0,0-1 0 0 0,-25-7 0 0 0,2 1 86 0 0,-5 2 108 0 0,41 6-245 0 0,6 1-30 0 0,16 1 37 0 0,-1 0-1 0 0,1-1 0 0 0,-1-2 1 0 0,1 0-1 0 0,37-7 1 0 0,-24 3-23 0 0,35 0 0 0 0,-67 5 20 0 0,13 16 337 0 0,-15-11-311 0 0,1 0 1 0 0,-1-1 0 0 0,0 1 0 0 0,0 0-1 0 0,0 0 1 0 0,0-1 0 0 0,-1 1 0 0 0,0 0-1 0 0,0-1 1 0 0,-3 8 0 0 0,-20 47 283 0 0,15-40-268 0 0,-11 21-1813 0 0,-39 59-1 0 0,3-6-1539 0 0,40-65 748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77 392 0 0,'-5'-11'1302'0'0,"1"-1"-1"0"0,1 0 1 0 0,-3-15-1 0 0,4 19-412 0 0,2 6-425 0 0,-3-2 2319 0 0,27 331-1866 0 0,-19-275-816 0 0,52 292 632 0 0,-16-121-349 0 0,-32-165-302 0 0,38 290 365 0 0,-36-208-270 0 0,14 259 303 0 0,-24-345-435 0 0,0 15-70 0 0,15 100 1 0 0,-16-168-305 0 0,-1-6-2749 0 0,-8-52-1705 0 0,7 24 2046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4 181 436 0 0,'0'0'1440'0'0,"-3"-7"3003"0"0,58-10-3868 0 0,1 4 0 0 0,91-11 1 0 0,-25 4-356 0 0,304-62 232 0 0,-321 66-356 0 0,-104 16-93 0 0,1-1 1 0 0,0 1 0 0 0,-1 0-1 0 0,1 0 1 0 0,0 0-1 0 0,-1 0 1 0 0,1 0-1 0 0,0 0 1 0 0,-1 0 0 0 0,1 0-1 0 0,0 1 1 0 0,-1-1-1 0 0,1 1 1 0 0,-1-1 0 0 0,1 1-1 0 0,-1 0 1 0 0,1-1-1 0 0,-1 1 1 0 0,1 0-1 0 0,-1 0 1 0 0,0 0 0 0 0,1 0-1 0 0,-1 0 1 0 0,0 0-1 0 0,0 1 1 0 0,0-1-1 0 0,0 0 1 0 0,0 1 0 0 0,0-1-1 0 0,0 1 1 0 0,0-1-1 0 0,-1 1 1 0 0,1-1 0 0 0,0 1-1 0 0,-1-1 1 0 0,1 4-1 0 0,1 6 38 0 0,0 0-1 0 0,-1 0 0 0 0,0 0 0 0 0,-2 18 0 0 0,0-11-10 0 0,7 110 295 0 0,23 128 1 0 0,-23-207-272 0 0,17 83 180 0 0,52 167 0 0 0,-46-183-70 0 0,14 121-1 0 0,-3 120 92 0 0,-33-294-202 0 0,2 31 25 0 0,21 157 91 0 0,19 10 29 0 0,-43-229-159 0 0,-2 0 1 0 0,1 39-1 0 0,-3 29-58 0 0,-2-99 17 0 0,0 1 10 0 0,-2 7-19 0 0,2-8 11 0 0,0-1 0 0 0,0 1 0 0 0,0 0 0 0 0,0 0 0 0 0,0-1 0 0 0,0 1 0 0 0,-1 0-1 0 0,1-1 1 0 0,0 1 0 0 0,0 0 0 0 0,-1-1 0 0 0,1 1 0 0 0,0-1 0 0 0,-1 1 0 0 0,1 0 0 0 0,0-1-1 0 0,-1 1 1 0 0,1-1 0 0 0,-1 1 0 0 0,1-1 0 0 0,-1 1 0 0 0,1-1 0 0 0,-1 0 0 0 0,1 1 0 0 0,-1-1 0 0 0,0 1-1 0 0,1-1 1 0 0,-1 0 0 0 0,0 0 0 0 0,1 1 0 0 0,-1-1 0 0 0,0 0 0 0 0,-32 10 7 0 0,0-1 0 0 0,0-2 1 0 0,-58 6-1 0 0,13-3 71 0 0,-418 49 876 0 0,466-58-931 0 0,1-1 1 0 0,-1-1-1 0 0,1-1 0 0 0,-1-2 0 0 0,-38-9 1 0 0,57 9-244 0 0,1 1 1 0 0,0-1 0 0 0,-1-1 0 0 0,2 0 0 0 0,-1 0-1 0 0,0-1 1 0 0,-13-10 0 0 0,18 11-226 0 0,0 0 0 0 0,0 0 0 0 0,0-1 0 0 0,0 0 0 0 0,1 0 1 0 0,0 0-1 0 0,0 0 0 0 0,1 0 0 0 0,0-1 0 0 0,0 1 0 0 0,0-1 0 0 0,-2-11 0 0 0,-4-23-2470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30 299 380 0 0,'-26'-1'3613'0'0,"24"1"-2889"0"0,2-1-663 0 0,0 0-1 0 0,-1 1 1 0 0,1-1 0 0 0,0 1 0 0 0,0-1-1 0 0,0 0 1 0 0,0 1 0 0 0,0-1-1 0 0,0 1 1 0 0,0-1 0 0 0,0 0-1 0 0,0 1 1 0 0,0-1 0 0 0,0 1 0 0 0,1-1-1 0 0,-1 0 1 0 0,0 1 0 0 0,0-1-1 0 0,0 1 1 0 0,1-1 0 0 0,-1 1-1 0 0,0-1 1 0 0,1 1 0 0 0,-1-1-1 0 0,1 1 1 0 0,-1-1 0 0 0,0 1 0 0 0,1-1-1 0 0,30-23 333 0 0,1 1 0 0 0,1 2 0 0 0,0 2 0 0 0,2 0 0 0 0,0 3-1 0 0,50-17 1 0 0,6 4 189 0 0,134-25 1 0 0,-125 37-318 0 0,1 4 0 0 0,0 4 1 0 0,116 6-1 0 0,-202 3-891 0 0,0 1-1 0 0,0 1 1 0 0,0 1-1 0 0,26 7 1 0 0,-41-9 436 0 0,1-1-1 0 0,-1 1 1 0 0,1-1 0 0 0,-1 1 0 0 0,0 0 0 0 0,1-1-1 0 0,-1 1 1 0 0,0-1 0 0 0,0 1 0 0 0,1 0 0 0 0,-1-1 0 0 0,0 1-1 0 0,0 0 1 0 0,0-1 0 0 0,0 1 0 0 0,1 0 0 0 0,-1-1-1 0 0,0 1 1 0 0,0 0 0 0 0,-1-1 0 0 0,1 1 0 0 0,0 0 0 0 0,0 0-1 0 0,-3 13-1925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6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57 402 796 0 0,'-4'1'636'0'0,"-1"0"0"0"0,1-1-1 0 0,0 1 1 0 0,-1-1 0 0 0,1 0 0 0 0,0 0-1 0 0,-1-1 1 0 0,1 1 0 0 0,0-1 0 0 0,-8-2-1 0 0,10 2-120 0 0,5-3-54 0 0,9-11-193 0 0,0 1 1 0 0,2 0 0 0 0,-1 1-1 0 0,1 0 1 0 0,31-20-1 0 0,89-48 349 0 0,-132 80-611 0 0,63-34 199 0 0,1 3 1 0 0,2 3-1 0 0,1 3 1 0 0,1 3-1 0 0,1 2 1 0 0,102-14-1 0 0,-135 30-220 0 0,1 2 1 0 0,39 2-1 0 0,-60 2-248 0 0,-1 0 0 0 0,0 1 0 0 0,0 1 0 0 0,0 1 0 0 0,0 0 0 0 0,29 13 0 0 0,-41-15 68 0 0,-1 0 1 0 0,0 0 0 0 0,0 1 0 0 0,-1-1-1 0 0,1 1 1 0 0,0 0 0 0 0,-1 0 0 0 0,0 0-1 0 0,1 1 1 0 0,-1-1 0 0 0,5 8 0 0 0,-7-8-151 0 0,0-1 0 0 0,0 1 1 0 0,0-1-1 0 0,0 1 1 0 0,0 0-1 0 0,0-1 1 0 0,-1 1-1 0 0,1 0 0 0 0,-1 0 1 0 0,0 0-1 0 0,0-1 1 0 0,0 7-1 0 0,-2 7-1760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6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17 276 652 0 0,'-1'1'156'0'0,"0"-1"0"0"0,1 0 0 0 0,-1 1 0 0 0,0-1 0 0 0,0 0-1 0 0,0 1 1 0 0,1-1 0 0 0,-1 0 0 0 0,0 0 0 0 0,0 0 0 0 0,0 0 0 0 0,1 0 0 0 0,-1 0 0 0 0,0 0-1 0 0,0 0 1 0 0,0 0 0 0 0,0-1 0 0 0,-1 1 0 0 0,7-10 1812 0 0,26-16-748 0 0,41-14-554 0 0,2 3-1 0 0,1 4 1 0 0,2 3 0 0 0,1 3 0 0 0,116-23-1 0 0,-151 41-457 0 0,0 2-1 0 0,0 2 0 0 0,1 2 1 0 0,52 2-1 0 0,-65 3-381 0 0,-1 2 1 0 0,0 0-1 0 0,0 2 0 0 0,0 2 1 0 0,-1 0-1 0 0,50 22 1 0 0,-15-4-1730 0 0,-23-13-2525 0 0,-26-8 2013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95 204 0 0,'-6'-2'349'0'0,"0"1"0"0"0,0-1 1 0 0,0 1-1 0 0,0 0 0 0 0,0 1 0 0 0,-10-1 0 0 0,14 1 336 0 0,-4-1-393 0 0,6 1-277 0 0,-1 0 1 0 0,1 0-1 0 0,0 0 0 0 0,0 0 0 0 0,0 0 0 0 0,0 0 0 0 0,0 0 1 0 0,0 0-1 0 0,0 0 0 0 0,-1 0 0 0 0,1 0 0 0 0,0 0 0 0 0,0 0 0 0 0,0 0 1 0 0,0 0-1 0 0,0 0 0 0 0,0-1 0 0 0,0 1 0 0 0,0 0 0 0 0,-1 0 1 0 0,1 0-1 0 0,0 0 0 0 0,0 0 0 0 0,0 0 0 0 0,0 0 0 0 0,0 0 1 0 0,0 0-1 0 0,0 0 0 0 0,0-1 0 0 0,0 1 0 0 0,0 0 0 0 0,0 0 0 0 0,0 0 1 0 0,0 0-1 0 0,0 0 0 0 0,0 0 0 0 0,0 0 0 0 0,-1 0 0 0 0,1-1 1 0 0,0 1-1 0 0,0 0 0 0 0,0 0 0 0 0,0 0 0 0 0,1 0 0 0 0,-1 0 0 0 0,0 0 1 0 0,0-1-1 0 0,0 1 0 0 0,0 0 0 0 0,0 0 0 0 0,0 0 0 0 0,0 0 1 0 0,0 0-1 0 0,0 0 0 0 0,0 0 0 0 0,0 0 0 0 0,0 0 0 0 0,0-1 0 0 0,0 1 1 0 0,0 0-1 0 0,0 0 0 0 0,1 0 0 0 0,-1 0 0 0 0,0 0 0 0 0,8-5 102 0 0,0 0-1 0 0,1 1 1 0 0,0 0-1 0 0,0 1 1 0 0,0-1-1 0 0,0 2 1 0 0,11-3-1 0 0,75-8 318 0 0,-48 8-277 0 0,155-7 285 0 0,13-2-4628 0 0,-195 10 2841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7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5 396 0 0,'1'0'155'0'0,"-1"-1"0"0"0,1 1 1 0 0,0-1-1 0 0,-1 1 0 0 0,1 0 0 0 0,-1-1 0 0 0,1 1 1 0 0,0 0-1 0 0,-1 0 0 0 0,1-1 0 0 0,0 1 0 0 0,-1 0 0 0 0,1 0 1 0 0,0 0-1 0 0,-1 0 0 0 0,1 0 0 0 0,0 0 0 0 0,-1 0 1 0 0,1 0-1 0 0,0 0 0 0 0,-1 0 0 0 0,1 0 0 0 0,1 1 1 0 0,26 8 1042 0 0,19 16-515 0 0,-42-21-640 0 0,0 0-1 0 0,0 0 1 0 0,-1 0 0 0 0,1 1 0 0 0,-1-1-1 0 0,0 1 1 0 0,0 0 0 0 0,-1 1 0 0 0,0-1-1 0 0,0 0 1 0 0,0 1 0 0 0,0 0 0 0 0,-1 0 0 0 0,0 0-1 0 0,0 0 1 0 0,-1 0 0 0 0,1 0 0 0 0,-2 0-1 0 0,1 0 1 0 0,0 1 0 0 0,-1-1 0 0 0,0 0-1 0 0,-1 0 1 0 0,0 7 0 0 0,-2 2-499 0 0,-1 1-1 0 0,-1-1 1 0 0,0 0 0 0 0,0-1-1 0 0,-2 1 1 0 0,0-1 0 0 0,0 0 0 0 0,-15 18-1 0 0,1-1-1211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32 640 0 0,'0'0'1624'0'0,"-6"1"-725"0"0,5 0-496 0 0,4-1 2005 0 0,197-16 274 0 0,10-1-1576 0 0,-197 17-1133 0 0,134 5-49 0 0,-123-2-1239 0 0,0 1 0 0 0,25 8 1 0 0,-37-10-850 0 0,-2 1 165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8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2 608 0 0,'-5'-2'5347'0'0,"26"17"-4692"0"0,-3-4-151 0 0,-1 1 1 0 0,0 1 0 0 0,23 23 0 0 0,-36-32-476 0 0,0 1 0 0 0,0-1 0 0 0,-1 1-1 0 0,1 0 1 0 0,-1 0 0 0 0,0 0 0 0 0,-1 0 0 0 0,1 1 0 0 0,-1-1 0 0 0,0 1 0 0 0,0-1 0 0 0,-1 1-1 0 0,0 0 1 0 0,0 0 0 0 0,0 0 0 0 0,-1 0 0 0 0,0 11 0 0 0,-2-3-184 0 0,-1 1 1 0 0,0-1-1 0 0,-1 0 1 0 0,-1 0-1 0 0,0 0 1 0 0,-11 21-1 0 0,1-9-1332 0 0,0-1-1 0 0,-26 31 1 0 0,14-24-542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3 179 292 0 0,'0'0'3559'0'0,"-1"3"-3042"0"0,0 0-396 0 0,1 0 1 0 0,0 0-1 0 0,-1-1 0 0 0,1 1 1 0 0,0 0-1 0 0,0-1 1 0 0,0 1-1 0 0,1 0 1 0 0,-1 0-1 0 0,1-1 0 0 0,-1 1 1 0 0,1-1-1 0 0,0 1 1 0 0,0-1-1 0 0,0 1 0 0 0,1-1 1 0 0,2 5-1 0 0,-3-6-79 0 0,-1 0-1 0 0,2 0 0 0 0,-1 1 1 0 0,0-1-1 0 0,0 0 0 0 0,0 0 1 0 0,0 0-1 0 0,1-1 0 0 0,-1 1 1 0 0,1 0-1 0 0,-1 0 1 0 0,0-1-1 0 0,1 1 0 0 0,-1-1 1 0 0,1 1-1 0 0,-1-1 0 0 0,1 1 1 0 0,-1-1-1 0 0,1 0 0 0 0,0 0 1 0 0,-1 0-1 0 0,1 0 0 0 0,-1 0 1 0 0,1 0-1 0 0,-1-1 1 0 0,1 1-1 0 0,0 0 0 0 0,-1-1 1 0 0,1 1-1 0 0,-1-1 0 0 0,0 1 1 0 0,1-1-1 0 0,-1 0 0 0 0,3-1 1 0 0,1-1 12 0 0,0-1 1 0 0,0 0 0 0 0,0 0-1 0 0,-1 0 1 0 0,1 0 0 0 0,-1-1-1 0 0,0 0 1 0 0,0 0-1 0 0,0 0 1 0 0,3-7 0 0 0,4-8 387 0 0,11-34 1 0 0,-17 40-276 0 0,0 1-1 0 0,1 0 1 0 0,0 0 0 0 0,1 1-1 0 0,11-15 1 0 0,-16 26-281 0 0,0-1 0 0 0,1 1 0 0 0,-1 0 0 0 0,1 0 0 0 0,-1 0 0 0 0,1 0 0 0 0,-1 0 0 0 0,1 1 0 0 0,0-1 0 0 0,0 1 0 0 0,-1 0-1 0 0,6-1 1 0 0,10-2-1341 0 0,-4-1-2284 0 0,-6 1 1593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8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0 210 636 0 0,'2'-2'866'0'0,"5"-4"-446"0"0,-1 1 0 0 0,1 0 0 0 0,-1 0 0 0 0,1 1 0 0 0,1 0 0 0 0,-1 0 0 0 0,1 1 0 0 0,-1-1 0 0 0,11-1 0 0 0,79-20 902 0 0,-81 22-1099 0 0,87-16 624 0 0,155-11 1 0 0,-102 26-6613 0 0,-145 4 3976 0 0</inkml:trace>
  <inkml:trace contextRef="#ctx0" brushRef="#br0" timeOffset="1">738 1 304 0 0,'0'0'3168'0'0,"3"3"-2618"0"0,48 48 1570 0 0,-41-43-1995 0 0,0 1-1 0 0,-1-1 1 0 0,0 2 0 0 0,0-1-1 0 0,-1 1 1 0 0,-1 0 0 0 0,0 1-1 0 0,8 16 1 0 0,-11-18-433 0 0,0 0-1 0 0,-2 0 1 0 0,1 1 0 0 0,-1 0-1 0 0,0-1 1 0 0,-1 1 0 0 0,0 0-1 0 0,-1 0 1 0 0,0-1 0 0 0,0 1 0 0 0,-1 0-1 0 0,0 0 1 0 0,-5 17 0 0 0,-4 3-1352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38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5 252 312 0 0,'-4'0'4909'0'0,"26"-12"-4329"0"0,0 0 1 0 0,1 1-1 0 0,0 2 0 0 0,32-10 0 0 0,108-21 854 0 0,-109 28-1007 0 0,114-16 180 0 0,-57 22-4039 0 0,-102 8-503 0 0</inkml:trace>
  <inkml:trace contextRef="#ctx0" brushRef="#br0" timeOffset="1">659 0 616 0 0,'0'0'683'0'0,"3"2"-24"0"0,4 2-154 0 0,1 1 1 0 0,-1 0-1 0 0,1 1 1 0 0,-1-1-1 0 0,-1 1 1 0 0,1 1-1 0 0,-1-1 1 0 0,10 15-1 0 0,-14-18-525 0 0,0 0 0 0 0,0 0 1 0 0,-1 1-1 0 0,1-1 0 0 0,-1 0 0 0 0,0 1 0 0 0,0 0 1 0 0,0-1-1 0 0,0 1 0 0 0,0 0 0 0 0,-1-1 0 0 0,0 1 0 0 0,0 0 1 0 0,0 0-1 0 0,0-1 0 0 0,0 1 0 0 0,-1 0 0 0 0,0-1 1 0 0,0 1-1 0 0,0 0 0 0 0,0-1 0 0 0,0 1 0 0 0,-1-1 1 0 0,1 0-1 0 0,-4 5 0 0 0,3-5-318 0 0,0 0 1 0 0,-1-1-1 0 0,1 1 0 0 0,-1-1 1 0 0,1 0-1 0 0,-1 1 1 0 0,-4 1-1 0 0,5-2 80 0 0,-17 12-1451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0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348 531 464 0 0,'-35'-18'1093'0'0,"29"16"-911"0"0,-1 0-1 0 0,1 0 1 0 0,0 0-1 0 0,0 1 1 0 0,-1 0-1 0 0,-7 0 1 0 0,8 1-107 0 0,1 0 1 0 0,-1 1-1 0 0,0 0 1 0 0,0 0-1 0 0,1 0 0 0 0,-1 1 1 0 0,1-1-1 0 0,-1 2 1 0 0,1-1-1 0 0,0 0 1 0 0,0 1-1 0 0,0 0 1 0 0,0 0-1 0 0,-6 6 1 0 0,-6 6 33 0 0,1 1 0 0 0,1 1 1 0 0,0 0-1 0 0,1 1 0 0 0,1 1 1 0 0,1 0-1 0 0,1 1 0 0 0,0 0 1 0 0,1 1-1 0 0,2 0 0 0 0,0 0 1 0 0,1 1-1 0 0,-5 29 1 0 0,10-44-73 0 0,1 1 0 0 0,0-1 0 0 0,1 1 0 0 0,0-1 0 0 0,0 1 0 0 0,0 0 0 0 0,1-1 0 0 0,0 1 0 0 0,3 8 0 0 0,-3-14-29 0 0,-1 0 0 0 0,1 0-1 0 0,0 0 1 0 0,0-1 0 0 0,0 1 0 0 0,0 0-1 0 0,1 0 1 0 0,-1-1 0 0 0,0 1-1 0 0,1-1 1 0 0,-1 1 0 0 0,1-1-1 0 0,-1 0 1 0 0,1 1 0 0 0,0-1-1 0 0,-1 0 1 0 0,1 0 0 0 0,0 0-1 0 0,0 0 1 0 0,0 0 0 0 0,0-1-1 0 0,0 1 1 0 0,0-1 0 0 0,0 1-1 0 0,0-1 1 0 0,0 0 0 0 0,0 0-1 0 0,0 0 1 0 0,0 0 0 0 0,0 0-1 0 0,0 0 1 0 0,0 0 0 0 0,0-1 0 0 0,0 1-1 0 0,0-1 1 0 0,0 1 0 0 0,4-3-1 0 0,3 0-2 0 0,0-1 0 0 0,0 0-1 0 0,-1 0 1 0 0,1-1 0 0 0,-1 0-1 0 0,0-1 1 0 0,0 0 0 0 0,-1 0-1 0 0,13-13 1 0 0,4-9-10 0 0,26-38 0 0 0,-26 34-18 0 0,-7 7 4 0 0,-2-1 0 0 0,0 0 0 0 0,-2 0 0 0 0,0-1 0 0 0,-2-1 0 0 0,-2 0 1 0 0,0-1-1 0 0,-2 0 0 0 0,6-42 0 0 0,-9 33 100 0 0,-1 0 1 0 0,-2 0-1 0 0,-1 0 1 0 0,-2 0-1 0 0,-2 0 1 0 0,-17-72-1 0 0,-9 10 684 0 0,29 99-575 0 0,0 5-140 0 0,0 11-31 0 0,0 0 1 0 0,1 0-1 0 0,0 0 1 0 0,1 0-1 0 0,1 0 1 0 0,4 18-1 0 0,27 95 66 0 0,-31-120-77 0 0,7 19 21 0 0,0-1-1 0 0,1 0 0 0 0,24 41 1 0 0,-26-53-8 0 0,1-1 0 0 0,0 0 0 0 0,1 0-1 0 0,1 0 1 0 0,0-2 0 0 0,1 1 0 0 0,22 16 0 0 0,-28-24 0 0 0,-1-1 0 0 0,1 1 0 0 0,0-1 0 0 0,1-1 0 0 0,-1 1 0 0 0,0-1 0 0 0,1 0 0 0 0,-1 0 1 0 0,1-1-1 0 0,0 0 0 0 0,0 0 0 0 0,-1-1 0 0 0,1 1 0 0 0,0-2 0 0 0,0 1 0 0 0,-1-1 0 0 0,1 0 0 0 0,0 0 0 0 0,-1-1 1 0 0,1 0-1 0 0,-1 0 0 0 0,1 0 0 0 0,-1-1 0 0 0,0 0 0 0 0,0 0 0 0 0,10-7 0 0 0,-9 4 3 0 0,0 1 0 0 0,0-1 1 0 0,0 0-1 0 0,0-1 0 0 0,-1 1 0 0 0,-1-1 0 0 0,1-1 0 0 0,-1 1 0 0 0,0-1 0 0 0,0 0 0 0 0,-1 0 0 0 0,0 0 0 0 0,-1 0 1 0 0,0-1-1 0 0,0 1 0 0 0,-1-1 0 0 0,0 0 0 0 0,0 0 0 0 0,0-17 0 0 0,-2 26-26 0 0,0 0 0 0 0,0 0 1 0 0,0 0-1 0 0,0 0 0 0 0,0 0 0 0 0,0-1 0 0 0,0 1 0 0 0,0 0 0 0 0,0 0 0 0 0,0 0 0 0 0,0 0 1 0 0,0 0-1 0 0,0 0 0 0 0,0-1 0 0 0,0 1 0 0 0,0 0 0 0 0,0 0 0 0 0,0 0 0 0 0,0 0 0 0 0,0 0 1 0 0,0 0-1 0 0,0-1 0 0 0,0 1 0 0 0,0 0 0 0 0,0 0 0 0 0,0 0 0 0 0,0 0 0 0 0,0 0 0 0 0,0 0 1 0 0,0 0-1 0 0,0 0 0 0 0,0-1 0 0 0,-1 1 0 0 0,1 0 0 0 0,0 0 0 0 0,0 0 0 0 0,0 0 0 0 0,0 0 1 0 0,0 0-1 0 0,0 0 0 0 0,0 0 0 0 0,-1 0 0 0 0,1 0 0 0 0,0 0 0 0 0,0 0 0 0 0,0 0 0 0 0,0 0 1 0 0,0 0-1 0 0,0 0 0 0 0,-1 0 0 0 0,1 0 0 0 0,0 0 0 0 0,0 0 0 0 0,0 0 0 0 0,0 0 1 0 0,0 0-1 0 0,0 0 0 0 0,0 0 0 0 0,-1 0 0 0 0,1 0 0 0 0,0 0 0 0 0,0 0 0 0 0,0 0 0 0 0,0 0 1 0 0,0 0-1 0 0,-10 12-58 0 0,-7 22-102 0 0,15-29 110 0 0,1 0-1 0 0,0 0 1 0 0,1-1-1 0 0,-1 1 1 0 0,1 0 0 0 0,0 0-1 0 0,0 0 1 0 0,1 0-1 0 0,-1 0 1 0 0,1 0-1 0 0,0 0 1 0 0,0 0-1 0 0,4 8 1 0 0,-4-10 17 0 0,1 0-1 0 0,0-1 1 0 0,0 1-1 0 0,0-1 1 0 0,1 1 0 0 0,-1-1-1 0 0,0 0 1 0 0,1 0-1 0 0,-1 0 1 0 0,1 0 0 0 0,0 0-1 0 0,0-1 1 0 0,0 1 0 0 0,0-1-1 0 0,0 0 1 0 0,0 1-1 0 0,0-2 1 0 0,0 1 0 0 0,0 0-1 0 0,0-1 1 0 0,1 1-1 0 0,3-1 1 0 0,7 1-78 0 0,0-2 0 0 0,0 1-1 0 0,0-2 1 0 0,0 0 0 0 0,-1 0 0 0 0,1-2-1 0 0,0 0 1 0 0,-1 0 0 0 0,0-1 0 0 0,0 0 0 0 0,12-8-1 0 0,-3 1-58 0 0,-1-2 0 0 0,0 0 1 0 0,-1-1-1 0 0,-1 0 0 0 0,23-25 0 0 0,-39 36 227 0 0,1 0 1 0 0,0-1-1 0 0,-1 0 0 0 0,0 1 1 0 0,0-1-1 0 0,0-1 1 0 0,-1 1-1 0 0,0 0 1 0 0,0-1-1 0 0,0 1 0 0 0,-1-1 1 0 0,1 1-1 0 0,-1-1 1 0 0,-1 0-1 0 0,1 1 1 0 0,-1-1-1 0 0,0 0 0 0 0,0 0 1 0 0,-1 1-1 0 0,0-1 1 0 0,0 0-1 0 0,0 1 1 0 0,0-1-1 0 0,-1 1 0 0 0,0-1 1 0 0,0 1-1 0 0,-1 0 1 0 0,1-1-1 0 0,-1 2 1 0 0,-5-8-1 0 0,7 11 190 0 0,-2 28-25 0 0,0 12-88 0 0,11 38 42 0 0,4 0 1 0 0,3-1-1 0 0,3-1 0 0 0,4 0 1 0 0,50 116-1 0 0,-71-189-169 0 0,12 28 173 0 0,2-1 1 0 0,0-1-1 0 0,37 50 0 0 0,-51-77-322 0 0,0-2-157 0 0,1-1 219 0 0,-1 0 0 0 0,0 0 0 0 0,0 0 0 0 0,-1 0 0 0 0,1 0 0 0 0,0 0 0 0 0,-1 0 0 0 0,1 0 0 0 0,-1 0 0 0 0,0 0 0 0 0,1 0 0 0 0,-1-3 0 0 0,0-10-487 0 0,0 1 0 0 0,-1 0 1 0 0,0 0-1 0 0,-1-1 0 0 0,-1 1 0 0 0,0 0 0 0 0,-6-14 1 0 0,-2-4-1036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0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41 312 0 0,'2'-3'471'0'0,"-1"1"-365"0"0,1-1 0 0 0,0 1-1 0 0,0 0 1 0 0,0-1 0 0 0,0 1-1 0 0,0 0 1 0 0,0 0 0 0 0,1 0-1 0 0,-1 0 1 0 0,0 1 0 0 0,1-1-1 0 0,0 1 1 0 0,-1-1 0 0 0,1 1-1 0 0,3-1 1 0 0,1 0 58 0 0,-1 1 0 0 0,1-1 0 0 0,0 1 0 0 0,-1 1 0 0 0,1-1 0 0 0,11 2 0 0 0,-5 0 56 0 0,0 0 0 0 0,-1 2 1 0 0,1-1-1 0 0,-1 2 1 0 0,0 0-1 0 0,0 0 1 0 0,14 8-1 0 0,-21-10-149 0 0,-1 1 1 0 0,1 0-1 0 0,-1 0 0 0 0,0 0 0 0 0,0 0 1 0 0,0 1-1 0 0,0 0 0 0 0,0 0 0 0 0,-1 0 0 0 0,0 0 1 0 0,0 0-1 0 0,0 1 0 0 0,-1-1 0 0 0,1 1 1 0 0,2 8-1 0 0,-2-5 1 0 0,-2 0-1 0 0,1 0 1 0 0,-1 0 0 0 0,0 0 0 0 0,-1 1 0 0 0,0-1-1 0 0,0 0 1 0 0,-1 0 0 0 0,-2 10 0 0 0,-4 12-163 0 0,-2 0 0 0 0,-1-1 1 0 0,-1 0-1 0 0,-18 32 0 0 0,27-57 33 0 0,-20 48-3553 0 0,20-44 1851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1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84 420 368 0 0,'-15'24'457'0'0,"1"0"-1"0"0,1 0 1 0 0,-13 34-1 0 0,23-49-349 0 0,0-1-1 0 0,1 1 0 0 0,0-1 0 0 0,0 1 1 0 0,0 0-1 0 0,1 0 0 0 0,1-1 0 0 0,0 1 1 0 0,0 0-1 0 0,0 0 0 0 0,1 0 1 0 0,1 0-1 0 0,-1-1 0 0 0,5 14 0 0 0,-5-20-77 0 0,0 0-1 0 0,-1 0 0 0 0,1 0 0 0 0,0 0 1 0 0,1 0-1 0 0,-1 0 0 0 0,0 0 0 0 0,0-1 1 0 0,1 1-1 0 0,-1 0 0 0 0,1-1 0 0 0,0 1 1 0 0,-1-1-1 0 0,1 1 0 0 0,0-1 0 0 0,0 0 1 0 0,0 0-1 0 0,0 0 0 0 0,0 0 0 0 0,0 0 1 0 0,4 1-1 0 0,-2-1-4 0 0,0-1 0 0 0,-1 0 1 0 0,1 0-1 0 0,0 0 0 0 0,-1-1 1 0 0,1 1-1 0 0,-1-1 0 0 0,1 0 1 0 0,-1 0-1 0 0,1 0 0 0 0,-1-1 0 0 0,5-1 1 0 0,5-4 20 0 0,0-1 0 0 0,-1 0 0 0 0,0-1 0 0 0,0-1 0 0 0,13-13 0 0 0,-14 13 138 0 0,-2-1 0 0 0,1 0 0 0 0,-2-1 0 0 0,1 1 0 0 0,-2-2-1 0 0,1 1 1 0 0,-2-1 0 0 0,0 0 0 0 0,0-1 0 0 0,-1 1-1 0 0,-1-1 1 0 0,0 0 0 0 0,-1 0 0 0 0,2-28 0 0 0,8 66 160 0 0,0 0 0 0 0,19 23-1 0 0,-29-44-346 0 0,-1-1 0 0 0,0 1 0 0 0,1-1-1 0 0,0 1 1 0 0,-1-1 0 0 0,1 0 0 0 0,0 0-1 0 0,0 0 1 0 0,0 0 0 0 0,1-1 0 0 0,-1 1-1 0 0,0-1 1 0 0,1 0 0 0 0,-1 0 0 0 0,0 0 0 0 0,1 0-1 0 0,-1-1 1 0 0,1 1 0 0 0,0-1 0 0 0,-1 0-1 0 0,1 0 1 0 0,-1 0 0 0 0,1-1 0 0 0,5 0-1 0 0,-5-1 14 0 0,0 1-1 0 0,0-1 0 0 0,0 0 1 0 0,0 0-1 0 0,0 0 0 0 0,0-1 1 0 0,-1 1-1 0 0,1-1 0 0 0,-1 0 1 0 0,0 0-1 0 0,0 0 0 0 0,0 0 1 0 0,0-1-1 0 0,0 1 0 0 0,-1-1 1 0 0,1 0-1 0 0,-1 1 0 0 0,0-1 1 0 0,2-8-1 0 0,11-35 408 0 0,-14 45-372 0 0,-1 1-24 0 0,3-5-23 0 0,-3 5 4 0 0,14 10-305 0 0,-13-8 279 0 0,0 0 0 0 0,0 0 0 0 0,0 0 0 0 0,0 0 0 0 0,0 0 0 0 0,0 0 0 0 0,0 0 0 0 0,1-1-1 0 0,-1 1 1 0 0,0 0 0 0 0,1-1 0 0 0,-1 1 0 0 0,1-1 0 0 0,-1 1 0 0 0,1-1 0 0 0,-1 0 0 0 0,1 1 0 0 0,1-1-1 0 0,6-1-59 0 0,0 0 0 0 0,0-1 0 0 0,0 0 0 0 0,0 0 0 0 0,0-1 0 0 0,-1 0 0 0 0,1-1 0 0 0,-1 0 0 0 0,0 0 0 0 0,0-1 0 0 0,14-10 0 0 0,-5 2-46 0 0,0-1 0 0 0,-1-1 0 0 0,-1-1 0 0 0,15-18 0 0 0,-22 23 267 0 0,1-1 1 0 0,-2 0-1 0 0,0-1 1 0 0,0 1-1 0 0,-1-2 1 0 0,-1 1-1 0 0,0 0 1 0 0,-1-1-1 0 0,0 0 1 0 0,-1 0-1 0 0,0 0 0 0 0,-2-1 1 0 0,0 1-1 0 0,0 0 1 0 0,-1-1-1 0 0,-1 1 1 0 0,0 0-1 0 0,-1-1 1 0 0,-1 1-1 0 0,-8-27 1 0 0,11 40-107 0 0,0 1 1 0 0,0-1 0 0 0,0 1-1 0 0,0-1 1 0 0,0 1 0 0 0,0-1 0 0 0,-1 1-1 0 0,1-1 1 0 0,0 1 0 0 0,0-1-1 0 0,0 1 1 0 0,-1-1 0 0 0,1 1-1 0 0,0-1 1 0 0,0 1 0 0 0,-1 0 0 0 0,1-1-1 0 0,0 1 1 0 0,-1-1 0 0 0,1 1-1 0 0,0 0 1 0 0,-1 0 0 0 0,1-1 0 0 0,-1 1-1 0 0,1 0 1 0 0,-1-1 0 0 0,1 1-1 0 0,0 0 1 0 0,-1 0 0 0 0,1 0 0 0 0,-1 0-1 0 0,1 0 1 0 0,-1-1 0 0 0,0 1-1 0 0,-7 17 251 0 0,2 30-116 0 0,5-24-129 0 0,2 0 0 0 0,0 0 0 0 0,2 0 0 0 0,8 35 0 0 0,-8-45-177 0 0,1 0 0 0 0,0 0-1 0 0,1 0 1 0 0,0-1 0 0 0,1 0-1 0 0,1 0 1 0 0,0-1 0 0 0,0 1-1 0 0,11 11 1 0 0,-11-17-119 0 0,-1-1-1 0 0,0 1 1 0 0,1-1-1 0 0,0-1 1 0 0,0 1 0 0 0,1-1-1 0 0,-1-1 1 0 0,13 5-1 0 0,16 4-3896 0 0,-28-9 2187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2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9 349 228 0 0,'0'0'96'0'0,"-1"0"0"0"0,1 0 0 0 0,0 0-1 0 0,-1 0 1 0 0,1 0 0 0 0,-1 0 0 0 0,1 0 0 0 0,0 0 0 0 0,-1 0 0 0 0,1 0 0 0 0,0-1-1 0 0,-1 1 1 0 0,1 0 0 0 0,0 0 0 0 0,-1 0 0 0 0,1-1 0 0 0,0 1 0 0 0,-1 0-1 0 0,1 0 1 0 0,0-1 0 0 0,0 1 0 0 0,-1 0 0 0 0,1-1 0 0 0,0 1 0 0 0,0 0 0 0 0,0-1-1 0 0,-1 0 1 0 0,3-1-15 0 0,-1-1-1 0 0,1 0 0 0 0,0 1 1 0 0,-1-1-1 0 0,1 1 0 0 0,1 0 1 0 0,-1 0-1 0 0,0 0 0 0 0,0 0 1 0 0,1 0-1 0 0,-1 0 0 0 0,1 0 1 0 0,0 1-1 0 0,3-2 0 0 0,50-20 477 0 0,-27 11-354 0 0,90-33-226 0 0,-104 40-177 0 0,1 1 1 0 0,0 1-1 0 0,0 0 1 0 0,0 1-1 0 0,29 0 0 0 0,-44 2 185 0 0,1 1 1 0 0,0-1-1 0 0,-1 1 0 0 0,1-1 0 0 0,-1 1 0 0 0,1 0 0 0 0,-1 0 0 0 0,0-1 1 0 0,1 1-1 0 0,-1 0 0 0 0,0 0 0 0 0,1 1 0 0 0,-1-1 0 0 0,0 0 0 0 0,0 0 1 0 0,0 0-1 0 0,0 1 0 0 0,0-1 0 0 0,0 1 0 0 0,-1-1 0 0 0,1 0 0 0 0,0 1 1 0 0,-1 0-1 0 0,1-1 0 0 0,-1 1 0 0 0,1 2 0 0 0,8 51 199 0 0,-8-39-133 0 0,0-7 62 0 0,0 1 0 0 0,1-1-1 0 0,-1 1 1 0 0,2-1 0 0 0,0 0-1 0 0,0 1 1 0 0,0-2 0 0 0,1 1-1 0 0,1 0 1 0 0,6 11 0 0 0,2-10 674 0 0,-5-13 345 0 0,-1-25 530 0 0,-5 14-1832 0 0,-1 2 288 0 0,0 1-1 0 0,0-1 0 0 0,-2-13 0 0 0,4-30 68 0 0,-3 53-165 0 0,0-4-33 0 0,0 6 6 0 0,0 0 1 0 0,0 0-1 0 0,0 0 1 0 0,0 0 0 0 0,0 0-1 0 0,0 0 1 0 0,0 0-1 0 0,1 0 1 0 0,-1 0-1 0 0,0 0 1 0 0,0 0-1 0 0,0 0 1 0 0,0 0-1 0 0,0 0 1 0 0,0 0 0 0 0,0 0-1 0 0,0 0 1 0 0,0 0-1 0 0,0 0 1 0 0,0 0-1 0 0,1 0 1 0 0,-1 0-1 0 0,0 0 1 0 0,0 0-1 0 0,0 0 1 0 0,0 0 0 0 0,0 0-1 0 0,0 0 1 0 0,0 0-1 0 0,0 0 1 0 0,0 0-1 0 0,0-1 1 0 0,0 1-1 0 0,0 0 1 0 0,0 0-1 0 0,0 0 1 0 0,0 0 0 0 0,0 0-1 0 0,1 0 1 0 0,-1 0-1 0 0,0 0 1 0 0,0 0-1 0 0,0 0 1 0 0,0 0-1 0 0,0 0 1 0 0,0-1-1 0 0,0 1 1 0 0,0 0 0 0 0,0 0-1 0 0,0 0 1 0 0,0 0-1 0 0,0 0 1 0 0,0 0-1 0 0,0 0 1 0 0,0 0-1 0 0,0 0 1 0 0,-1 0-1 0 0,16 29-70 0 0,-1 1-1 0 0,11 41 0 0 0,-24-70 82 0 0,-1 0-1 0 0,0 0 1 0 0,1 0-1 0 0,-1 0 1 0 0,1-1-1 0 0,-1 1 1 0 0,1 0-1 0 0,-1 0 1 0 0,1-1-1 0 0,-1 1 1 0 0,1 0-1 0 0,0-1 1 0 0,0 1-1 0 0,-1-1 1 0 0,1 1-1 0 0,0-1 1 0 0,0 1-1 0 0,0-1 1 0 0,-1 1-1 0 0,1-1 1 0 0,0 0-1 0 0,0 1 1 0 0,0-1-1 0 0,0 0 1 0 0,0 0-1 0 0,0 0 1 0 0,0 0-1 0 0,0 0 1 0 0,0 0-1 0 0,-1 0 1 0 0,1 0-1 0 0,0 0 1 0 0,0 0-1 0 0,0 0 1 0 0,0-1-1 0 0,0 1 1 0 0,0 0-1 0 0,0-1 1 0 0,-1 1-1 0 0,1-1 1 0 0,0 1-1 0 0,1-1 1 0 0,30-21 182 0 0,-15 3 107 0 0,29-38 0 0 0,-10 10 278 0 0,-35 46-489 0 0,1 3-78 0 0,0 0-1 0 0,0 0 1 0 0,-1 0-1 0 0,1 0 1 0 0,0 0-1 0 0,-1 0 0 0 0,0 1 1 0 0,1-1-1 0 0,-1 0 1 0 0,0 1-1 0 0,1 3 1 0 0,3 6 27 0 0,-1-7-15 0 0,0 1 0 0 0,0-1 1 0 0,1 0-1 0 0,0 0 0 0 0,0-1 0 0 0,0 1 0 0 0,0-1 1 0 0,0 0-1 0 0,1 0 0 0 0,0-1 0 0 0,0 0 0 0 0,9 4 1 0 0,-12-6-12 0 0,0-1 1 0 0,0 0 0 0 0,0 0-1 0 0,-1 0 1 0 0,1 0 0 0 0,0 0 0 0 0,0-1-1 0 0,0 1 1 0 0,0-1 0 0 0,-1 0-1 0 0,1 0 1 0 0,0 0 0 0 0,-1 0 0 0 0,1 0-1 0 0,-1 0 1 0 0,1-1 0 0 0,-1 1-1 0 0,1-1 1 0 0,-1 0 0 0 0,0 0 0 0 0,0 0-1 0 0,3-3 1 0 0,1-2 4 0 0,1 0 0 0 0,-1 0 0 0 0,0-1 0 0 0,-1 0 1 0 0,6-11-1 0 0,6-27-137 0 0,-17 45 52 0 0,1 4-253 0 0,0 1 281 0 0,0-1 0 0 0,0 1 0 0 0,0-1 0 0 0,1 1 0 0 0,-1-1-1 0 0,1 0 1 0 0,0 1 0 0 0,0-1 0 0 0,0 0 0 0 0,0 0 0 0 0,1 0 0 0 0,-1-1 0 0 0,1 1-1 0 0,-1 0 1 0 0,1-1 0 0 0,0 0 0 0 0,0 0 0 0 0,6 4 0 0 0,-5-5 14 0 0,0 1 1 0 0,0-1-1 0 0,0 0 1 0 0,1 0-1 0 0,-1 0 1 0 0,0-1-1 0 0,1 0 1 0 0,-1 1-1 0 0,0-2 1 0 0,1 1-1 0 0,-1 0 1 0 0,0-1-1 0 0,0 0 1 0 0,1 0 0 0 0,-1 0-1 0 0,0 0 1 0 0,4-3-1 0 0,10-3-69 0 0,0-2 0 0 0,-1 0 0 0 0,0-1 0 0 0,0-1 0 0 0,-1 0 0 0 0,-1-1 0 0 0,16-16-1 0 0,-24 21 106 0 0,-1-1-1 0 0,0 1 0 0 0,0-1 0 0 0,0 0 0 0 0,-1-1 0 0 0,-1 1 0 0 0,6-12 0 0 0,-8 15 76 0 0,-1-1 0 0 0,1 0 0 0 0,-1 0-1 0 0,0 0 1 0 0,0 1 0 0 0,0-1-1 0 0,-1 0 1 0 0,0 0 0 0 0,0 0 0 0 0,-1 0-1 0 0,1 0 1 0 0,-4-10 0 0 0,4 13 10 0 0,-1 1 0 0 0,1 0 0 0 0,-1-1 0 0 0,0 1 0 0 0,0 0 0 0 0,0 0 1 0 0,0 0-1 0 0,0 0 0 0 0,0 0 0 0 0,-1 0 0 0 0,1 0 0 0 0,-1 0 0 0 0,1 0 0 0 0,-1 0 0 0 0,0 1 1 0 0,0-1-1 0 0,1 1 0 0 0,-4-2 0 0 0,4 2 49 0 0,-17 18 89 0 0,16-13-202 0 0,0-1 1 0 0,-1 1-1 0 0,2-1 1 0 0,-1 1 0 0 0,0 0-1 0 0,1 0 1 0 0,-1 0 0 0 0,1 0-1 0 0,0 0 1 0 0,0 0-1 0 0,1 0 1 0 0,-1 0 0 0 0,1 5-1 0 0,5 54 180 0 0,-4-55-168 0 0,1 5-47 0 0,0 0-1 0 0,1 0 1 0 0,1-1-1 0 0,0 0 1 0 0,1 0 0 0 0,0 0-1 0 0,1 0 1 0 0,0-1-1 0 0,1 0 1 0 0,15 20-1 0 0,-17-25-118 0 0,1 0 1 0 0,-1-1-1 0 0,1 1 0 0 0,0-1 0 0 0,0 0 1 0 0,0-1-1 0 0,1 0 0 0 0,0 0 1 0 0,0 0-1 0 0,0-1 0 0 0,0 0 0 0 0,0 0 1 0 0,1-1-1 0 0,-1 0 0 0 0,1 0 0 0 0,0 0 1 0 0,-1-1-1 0 0,1-1 0 0 0,9 1 0 0 0,-10-2-183 0 0,-1 1 0 0 0,1-1-1 0 0,-1 0 1 0 0,13-4-1 0 0,-17 4 93 0 0,0 1 0 0 0,0-1 0 0 0,0 0 0 0 0,1 0 0 0 0,-1-1 1 0 0,-1 1-1 0 0,1 0 0 0 0,0-1 0 0 0,0 1 0 0 0,0-1 0 0 0,-1 0 0 0 0,1 1 0 0 0,-1-1 0 0 0,1 0 0 0 0,-1 0 0 0 0,0 0 0 0 0,2-3 0 0 0,-1-4-1358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33 170 148 0 0,'-10'-1'1644'0'0,"-3"-1"-240"0"0,3 0 604 0 0,35-26-1683 0 0,-3 16-105 0 0,12-6-140 0 0,4 2-188 0 0,5-1-189 0 0,11-5-227 0 0,-12 6-296 0 0,0-2-880 0 0,3 0 388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8 232 0 0,'0'0'334'0'0,"0"0"-301"0"0,0-1 0 0 0,0 1-1 0 0,0 0 1 0 0,-1 0 0 0 0,1 0 0 0 0,0 0 0 0 0,0 0-1 0 0,0 0 1 0 0,0-1 0 0 0,0 1 0 0 0,0 0-1 0 0,0 0 1 0 0,0 0 0 0 0,-1 0 0 0 0,1-1 0 0 0,0 1-1 0 0,0 0 1 0 0,0 0 0 0 0,0 0 0 0 0,0-1-1 0 0,0 1 1 0 0,0 0 0 0 0,0 0 0 0 0,0 0 0 0 0,0 0-1 0 0,0-1 1 0 0,0 1 0 0 0,0 0 0 0 0,0 0 0 0 0,1 0-1 0 0,-1 0 1 0 0,0-1 0 0 0,0 1 0 0 0,0 0-1 0 0,0 0 1 0 0,0 0 0 0 0,0 0 0 0 0,0-1 0 0 0,0 1-1 0 0,1 0 1 0 0,-1 0 0 0 0,0 0 0 0 0,0 0-1 0 0,0 0 1 0 0,0 0 0 0 0,0 0 0 0 0,1-1 0 0 0,-1 1-1 0 0,0 0 1 0 0,0 0 0 0 0,0 0 0 0 0,0 0 0 0 0,1 0-1 0 0,-1 0 1 0 0,0 0 0 0 0,0 0 0 0 0,0 0-1 0 0,1 0 1 0 0,3 3 48 0 0,0 1 0 0 0,1-1 1 0 0,-1 1-1 0 0,0 0 0 0 0,-1 0 0 0 0,1 1 0 0 0,-1-1 0 0 0,0 1 0 0 0,0-1 0 0 0,0 1 0 0 0,-1 0 1 0 0,4 10-1 0 0,3 11 163 0 0,7 39 1 0 0,-2-10 12 0 0,226 974 2681 0 0,-156-525-1654 0 0,34 238 285 0 0,-3-49-716 0 0,-102-618-925 0 0,-8-50-79 0 0,27 129-358 0 0,-26-134-142 0 0,0-1 1 0 0,1-1-1 0 0,1 1 0 0 0,1-2 0 0 0,20 31 1 0 0,-19-35-1739 0 0,0-4 181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1 985 256 0 0,'3'-3'334'0'0,"8"-9"-71"0"0,1 0 0 0 0,0 1 0 0 0,1 1 0 0 0,1 0 0 0 0,14-8 0 0 0,80-42 296 0 0,-85 49-442 0 0,72-35 393 0 0,195-65 0 0 0,111-1-25 0 0,-297 85-379 0 0,213-50 118 0 0,-197 50-150 0 0,53-12 19 0 0,142-37 21 0 0,412-121-70 0 0,-401 125-156 0 0,-306 68 98 0 0,66-15-6 0 0,67-11-19 0 0,-151 30 51 0 0,0 0-1 0 0,0 0 1 0 0,0 0 0 0 0,0 0-1 0 0,1 0 1 0 0,-1 0 0 0 0,0 1-1 0 0,0-1 1 0 0,0 1 0 0 0,0-1 0 0 0,0 1-1 0 0,0 0 1 0 0,0 0 0 0 0,0 0-1 0 0,0 0 1 0 0,0 0 0 0 0,0 1-1 0 0,-1-1 1 0 0,1 0 0 0 0,0 1-1 0 0,-1-1 1 0 0,0 1 0 0 0,1 0-1 0 0,-1-1 1 0 0,0 1 0 0 0,1 0-1 0 0,-1 0 1 0 0,0 0 0 0 0,0 0-1 0 0,0 3 1 0 0,4 7 86 0 0,-2 0 0 0 0,1 0-1 0 0,-1 1 1 0 0,1 14 0 0 0,-2-12-61 0 0,12 55 190 0 0,42 126 0 0 0,43 62-6 0 0,-16-48-68 0 0,26 131 228 0 0,19 193 114 0 0,-93-378-451 0 0,17 189 0 0 0,-22 162-303 0 0,-16-291-170 0 0,1-72 137 0 0,-3-51 125 0 0,8 87 293 0 0,-18-144-12 0 0,-2 0 1 0 0,-1 0-1 0 0,-7 36 1 0 0,5-52-49 0 0,-1-1 1 0 0,-2 1 0 0 0,0-1-1 0 0,-1 0 1 0 0,0-1-1 0 0,-2 0 1 0 0,-18 30-1 0 0,19-35-8 0 0,-1-2-1 0 0,-1 1 1 0 0,0-1 0 0 0,0 0-1 0 0,-1-1 1 0 0,-21 15-1 0 0,-34 16 91 0 0,-109 49-1 0 0,8-5-38 0 0,-205 117-207 0 0,-52 17-19 0 0,229-132 90 0 0,51-25-32 0 0,19-9-8 0 0,-162 46 1 0 0,-138 9 60 0 0,-255 38 608 0 0,277-88-535 0 0,340-60 88 0 0,19-1-744 0 0,31-5 17 0 0,13-1-3572 0 0,18-29 2258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7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1 458 280 0 0,'0'0'2094'0'0,"3"1"-1563"0"0,9 1-208 0 0,-1 1 0 0 0,1-2 0 0 0,-1 0 0 0 0,1 0 0 0 0,0-1 0 0 0,20-2 0 0 0,3-2 234 0 0,38-11 0 0 0,955-226 3050 0 0,-643 168-3177 0 0,-315 61-369 0 0,-28 4-21 0 0,-16 3 21 0 0,0 1 0 0 0,35-2 1 0 0,-78-1-52 0 0,-1 1 1 0 0,-23-4-1 0 0,-40-2-94 0 0,13 2 47 0 0,-82-23 0 0 0,119 25 78 0 0,6 1 105 0 0,29 5-101 0 0,17 0-58 0 0,80 4 44 0 0,159 22 0 0 0,-252-23-19 0 0,0 0 0 0 0,0 1 0 0 0,1 0-1 0 0,-1 1 1 0 0,-1-1 0 0 0,1 2 0 0 0,0-1 0 0 0,-1 1-1 0 0,1 0 1 0 0,10 9 0 0 0,-15-11-6 0 0,-1 0 1 0 0,0 0-1 0 0,1 1 1 0 0,-1-1 0 0 0,-1 1-1 0 0,1-1 1 0 0,0 1-1 0 0,0-1 1 0 0,-1 1-1 0 0,0 0 1 0 0,1 0-1 0 0,-1 0 1 0 0,0 0-1 0 0,0 0 1 0 0,-1 0-1 0 0,1 0 1 0 0,-1 0-1 0 0,1 0 1 0 0,-1 1-1 0 0,0-1 1 0 0,0 0 0 0 0,-1 0-1 0 0,1 0 1 0 0,0 0-1 0 0,-1 0 1 0 0,0 0-1 0 0,0 0 1 0 0,0 0-1 0 0,0 0 1 0 0,-3 4-1 0 0,-3 7-87 0 0,-1 0 0 0 0,0-1 0 0 0,-1 0 0 0 0,-1 0-1 0 0,0-1 1 0 0,-1 0 0 0 0,-13 11 0 0 0,-92 66-2697 0 0,59-47-443 0 0,18-11 725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8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20 876 0 0,'0'0'2036'0'0,"-4"-9"2589"0"0,3-1-4353 0 0,9 42-6673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8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20 295 400 0 0,'-14'1'1934'0'0,"9"3"884"0"0,16-1-2153 0 0,26-1-377 0 0,69-15 593 0 0,0-5 1 0 0,147-45-1 0 0,61-12-86 0 0,299-27 220 0 0,-504 88-1092 0 0,-74 8-273 0 0,-100 5 260 0 0,-111 15 0 0 0,150-11 40 0 0,33-6 32 0 0,48-7 28 0 0,-28 6-13 0 0,81-8-4 0 0,-95 12 17 0 0,-1 0-1 0 0,1 1 1 0 0,-1 0 0 0 0,1 0-1 0 0,-1 1 1 0 0,17 6 0 0 0,-27-8-7 0 0,0 1 0 0 0,0 0 1 0 0,0-1-1 0 0,0 1 0 0 0,-1 0 1 0 0,1 0-1 0 0,0 0 0 0 0,-1 0 1 0 0,1 0-1 0 0,-1 1 0 0 0,1-1 1 0 0,-1 0-1 0 0,0 1 0 0 0,1-1 1 0 0,-1 1-1 0 0,0-1 0 0 0,0 1 1 0 0,0-1-1 0 0,0 1 0 0 0,0 0 1 0 0,1 3-1 0 0,-2-2-5 0 0,0-1 0 0 0,1 1 0 0 0,-1 0 0 0 0,0 0 0 0 0,-1 0 0 0 0,1 0-1 0 0,0-1 1 0 0,-1 1 0 0 0,0 0 0 0 0,0 0 0 0 0,1-1 0 0 0,-1 1 0 0 0,-2 3 0 0 0,-5 7-115 0 0,0 1 0 0 0,-1-2 0 0 0,-1 1 0 0 0,-13 13 0 0 0,19-21 7 0 0,-20 20-1631 0 0,0-2 0 0 0,-49 36 0 0 0,39-34-553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4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11 248 240 0 0,'0'0'727'0'0,"-8"0"45"0"0,5 0-173 0 0,8 0 3058 0 0,30 2-2997 0 0,1-3 1 0 0,64-8 0 0 0,79-24 302 0 0,-42 6-354 0 0,4 4-131 0 0,210-38 401 0 0,-137 37-516 0 0,-126 17-252 0 0,41-1-81 0 0,56-6-449 0 0,-177 13 292 0 0,9-1 9 0 0,-10-1-627 0 0,-19-3 690 0 0,0 2 0 0 0,0-1-1 0 0,-1 2 1 0 0,1 0 0 0 0,-1 0 0 0 0,0 1 0 0 0,-17 0 0 0 0,-15-3-42 0 0,44 4 77 0 0,-3 1-11 0 0,-2-2 30 0 0,9 2-54 0 0,4 0 49 0 0,9-1 9 0 0,0 1 1 0 0,1 1-1 0 0,-1 1 1 0 0,0 0 0 0 0,22 7-1 0 0,-36-9-2 0 0,1 1-1 0 0,0 0 1 0 0,-1 0 0 0 0,1 1-1 0 0,0-1 1 0 0,-1 0 0 0 0,1 1-1 0 0,-1-1 1 0 0,0 1 0 0 0,1 0-1 0 0,-1 0 1 0 0,0 0 0 0 0,0 0-1 0 0,0 0 1 0 0,-1 0 0 0 0,1 1-1 0 0,0-1 1 0 0,-1 1 0 0 0,0-1-1 0 0,1 1 1 0 0,-1-1 0 0 0,0 1-1 0 0,0 0 1 0 0,0-1 0 0 0,-1 1-1 0 0,1 0 1 0 0,-1 0 0 0 0,0 0-1 0 0,1 0 1 0 0,-1 0 0 0 0,0-1-1 0 0,-1 1 1 0 0,1 0 0 0 0,0 0-1 0 0,-1 0 1 0 0,0 0 0 0 0,0-1-1 0 0,1 1 1 0 0,-4 5 0 0 0,-1 5-162 0 0,-1-1 0 0 0,0 1 1 0 0,0-1-1 0 0,-2-1 0 0 0,1 1 1 0 0,-18 18-1 0 0,-63 56-4388 0 0,57-59 2453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0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34 304 516 0 0,'-18'3'2071'0'0,"2"-1"5444"0"0,81-16-6208 0 0,122-10 0 0 0,-44 8-874 0 0,484-99-586 0 0,-510 89-512 0 0,1 5 0 0 0,1 5 1 0 0,124 1-1 0 0,-212 13 215 0 0,-25 1 272 0 0,-1 0 0 0 0,1 1 0 0 0,-1-1-1 0 0,1 1 1 0 0,0 1 0 0 0,-1-1 0 0 0,1 1 0 0 0,-1 0-1 0 0,1 0 1 0 0,-1 0 0 0 0,6 3 0 0 0,-11-4 152 0 0,1 0 0 0 0,-1 0 0 0 0,0 1 0 0 0,0-1 0 0 0,1 0 1 0 0,-1 0-1 0 0,0 0 0 0 0,0 1 0 0 0,1-1 0 0 0,-1 0 0 0 0,0 0 0 0 0,0 1 1 0 0,0-1-1 0 0,1 0 0 0 0,-1 0 0 0 0,0 1 0 0 0,0-1 0 0 0,0 0 0 0 0,0 1 1 0 0,0-1-1 0 0,0 0 0 0 0,0 1 0 0 0,1-1 0 0 0,-1 0 0 0 0,0 1 0 0 0,0-1 1 0 0,0 0-1 0 0,0 1 0 0 0,0-1 0 0 0,-1 0 0 0 0,1 0 0 0 0,0 1 0 0 0,0-1 1 0 0,0 0-1 0 0,0 1 0 0 0,0-1 0 0 0,0 0 0 0 0,0 1 0 0 0,-1-1 1 0 0,1 0-1 0 0,0 0 0 0 0,-1 1 0 0 0,-8 8-590 0 0,8-8 694 0 0,-6 3-229 0 0,1-1 0 0 0,-1 0-1 0 0,0 0 1 0 0,0 0 0 0 0,-1-1 0 0 0,1 0-1 0 0,0-1 1 0 0,-1 0 0 0 0,-11 1 0 0 0,10-1 25 0 0,-2 0 47 0 0,-1 0-1 0 0,0-1 0 0 0,1 0 1 0 0,-1-1-1 0 0,0 0 1 0 0,-15-4-1 0 0,22 4 168 0 0,-1-1-1 0 0,0 0 1 0 0,1 0-1 0 0,0 0 1 0 0,-1 0-1 0 0,1-1 1 0 0,0 0-1 0 0,0 0 1 0 0,0-1 0 0 0,1 1-1 0 0,-1-1 1 0 0,1 0-1 0 0,0 0 1 0 0,-5-6-1 0 0,9 9-53 0 0,0 0 0 0 0,-1 1 0 0 0,1-1 0 0 0,0 0 0 0 0,-1 0 0 0 0,1 1 0 0 0,0-1 0 0 0,0 0 0 0 0,0 0-1 0 0,0 0 1 0 0,0 1 0 0 0,0-1 0 0 0,0 0 0 0 0,0 0 0 0 0,0 0 0 0 0,0 1 0 0 0,0-1 0 0 0,0 0 0 0 0,1 0 0 0 0,-1 1 0 0 0,0-1 0 0 0,0 0 0 0 0,1 0 0 0 0,-1 1-1 0 0,1-2 1 0 0,14-16 534 0 0,-12 16-517 0 0,-1 0 5 0 0,1 0 0 0 0,0 0 1 0 0,0 0-1 0 0,1 0 0 0 0,-1 1 0 0 0,0 0 1 0 0,1-1-1 0 0,-1 1 0 0 0,0 1 1 0 0,1-1-1 0 0,-1 0 0 0 0,1 1 0 0 0,-1 0 1 0 0,1 0-1 0 0,5 0 0 0 0,1 0 72 0 0,-1 1 1 0 0,1 0-1 0 0,-1 1 0 0 0,15 4 0 0 0,-17-4-54 0 0,4 1 61 0 0,-1 0 1 0 0,1 0-1 0 0,-1 1 0 0 0,0 1 0 0 0,-1 0 1 0 0,1 0-1 0 0,-1 1 0 0 0,0 0 0 0 0,0 0 1 0 0,14 14-1 0 0,-22-18-121 0 0,0 0 0 0 0,0 0 1 0 0,0 0-1 0 0,0 1 0 0 0,0-1 0 0 0,-1 0 0 0 0,1 0 1 0 0,0 1-1 0 0,-1-1 0 0 0,0 0 0 0 0,1 1 0 0 0,-1-1 1 0 0,0 0-1 0 0,0 1 0 0 0,-1-1 0 0 0,1 0 1 0 0,0 0-1 0 0,-1 1 0 0 0,1-1 0 0 0,-1 0 0 0 0,0 0 1 0 0,0 1-1 0 0,0-1 0 0 0,0 0 0 0 0,0 0 1 0 0,0 0-1 0 0,-1 0 0 0 0,1 0 0 0 0,-1-1 0 0 0,1 1 1 0 0,-1 0-1 0 0,-2 1 0 0 0,-3 4-204 0 0,0 0 0 0 0,0-1-1 0 0,0 0 1 0 0,-1 0 0 0 0,0-1 0 0 0,-15 8 0 0 0,22-13 183 0 0,-4 3-532 0 0,-1 0 0 0 0,0-1-1 0 0,0 0 1 0 0,0 0-1 0 0,0 0 1 0 0,0-1 0 0 0,-1 0-1 0 0,-5 1 1 0 0,-11-5-1767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0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0 856 0 0,'6'15'4877'0'0,"28"65"-4082"0"0,-1 19-335 0 0,70 188 1011 0 0,-86-250-1502 0 0,1 0-1 0 0,2-1 1 0 0,1 0-1 0 0,2-2 1 0 0,35 41-1 0 0,-28-50-1405 0 0,-18-21-2001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0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1 173 120 0 0,'1'-7'182'0'0,"1"1"0"0"0,1-1 0 0 0,-1 1 0 0 0,1 0 0 0 0,0-1 0 0 0,1 1 0 0 0,-1 1 0 0 0,1-1 0 0 0,0 0 0 0 0,1 1 0 0 0,-1 0 0 0 0,1 0 0 0 0,0 0 0 0 0,1 1 0 0 0,-1-1 0 0 0,1 1-1 0 0,-1 1 1 0 0,1-1 0 0 0,8-3 0 0 0,9-4 101 0 0,1 1 0 0 0,1 2 0 0 0,45-11-1 0 0,-45 13-132 0 0,0 2-1 0 0,0 1 0 0 0,0 1 0 0 0,1 1 0 0 0,-1 1 1 0 0,1 2-1 0 0,-1 0 0 0 0,0 2 0 0 0,33 8 0 0 0,-38-6-90 0 0,0 1 0 0 0,0 0 0 0 0,-1 2 0 0 0,0 0 0 0 0,-1 1 0 0 0,21 15 0 0 0,-25-14-27 0 0,0 0 0 0 0,-1 1 0 0 0,0 0 0 0 0,16 21 0 0 0,-10-6 12 0 0,5 16 28 0 0,-4 2-1 0 0,3 25 5 0 0,-13-32-37 0 0,-2-1 1 0 0,4 53-1 0 0,-10-73-8 0 0,-2 1-1 0 0,0 0 1 0 0,-1 0-1 0 0,0-1 1 0 0,-2 1 0 0 0,0 0-1 0 0,-7 22 1 0 0,5-30 29 0 0,0 0 1 0 0,0 0 0 0 0,-1-1-1 0 0,0 0 1 0 0,0 0-1 0 0,-1-1 1 0 0,0 0 0 0 0,-1 0-1 0 0,1-1 1 0 0,-2 0-1 0 0,1 0 1 0 0,-1 0 0 0 0,0-1-1 0 0,0-1 1 0 0,-19 9 0 0 0,-11 3-132 0 0,0-2 1 0 0,-65 15 0 0 0,103-30 64 0 0,-175 37-2527 0 0,123-27 98 0 0,16-2 537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1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33 788 0 0,'-25'-2'4726'0'0,"23"4"-4629"0"0,1-1-1 0 0,0 0 1 0 0,0 1 0 0 0,0-1 0 0 0,-1 1-1 0 0,2 0 1 0 0,-1-1 0 0 0,0 1 0 0 0,0 0-1 0 0,0-1 1 0 0,1 1 0 0 0,-1 0-1 0 0,1 0 1 0 0,0-1 0 0 0,-1 1 0 0 0,1 0-1 0 0,0 0 1 0 0,0 0 0 0 0,0 0 0 0 0,0 0-1 0 0,1 3 1 0 0,8 46 409 0 0,-7-44-324 0 0,116 375 645 0 0,-105-343-2017 0 0,-19-43-3371 0 0,-25-33 4139 0 0,11 3 617 0 0,1 0 1 0 0,2-1 0 0 0,2 0 0 0 0,1-2 0 0 0,2 0 0 0 0,1 0 0 0 0,2-1 0 0 0,-5-52-1 0 0,13 86-138 0 0,1-1 0 0 0,0 1 0 0 0,-1 0 0 0 0,1-1 0 0 0,1 1-1 0 0,-1 0 1 0 0,1 0 0 0 0,0 0 0 0 0,0-1 0 0 0,0 1 0 0 0,0 0 0 0 0,1 0-1 0 0,-1 0 1 0 0,1 0 0 0 0,0 1 0 0 0,0-1 0 0 0,1 0 0 0 0,-1 1-1 0 0,1 0 1 0 0,0-1 0 0 0,-1 1 0 0 0,2 0 0 0 0,-1 0 0 0 0,0 1 0 0 0,0-1-1 0 0,1 1 1 0 0,0 0 0 0 0,-1-1 0 0 0,1 2 0 0 0,0-1 0 0 0,0 0-1 0 0,0 1 1 0 0,0 0 0 0 0,6-2 0 0 0,11-2 29 0 0,1 1 1 0 0,0 0-1 0 0,0 1 0 0 0,0 2 1 0 0,31 1-1 0 0,-10 3 63 0 0,77 15 1 0 0,-103-13-129 0 0,1 0 0 0 0,0 1 1 0 0,-1 0-1 0 0,0 2 1 0 0,-1 0-1 0 0,0 1 0 0 0,0 0 1 0 0,-1 2-1 0 0,0-1 1 0 0,0 2-1 0 0,17 18 0 0 0,-23-21-10 0 0,1 2-1 0 0,-2-1 0 0 0,1 2 0 0 0,-1-1 0 0 0,-1 1 1 0 0,0 0-1 0 0,-1 0 0 0 0,0 1 0 0 0,-1 0 1 0 0,0 0-1 0 0,-1 0 0 0 0,0 0 0 0 0,-1 1 0 0 0,-1 0 1 0 0,1 23-1 0 0,-3-25 44 0 0,-1 1 0 0 0,0-1-1 0 0,-1 0 1 0 0,0 0 0 0 0,-1 0 0 0 0,0 0 0 0 0,-1 0 0 0 0,0-1 0 0 0,-1 1 0 0 0,-11 18 0 0 0,7-17 61 0 0,0 0 1 0 0,-1-1 0 0 0,0 0-1 0 0,-1 0 1 0 0,-1-1 0 0 0,1-1-1 0 0,-21 14 1 0 0,7-8-325 0 0,-1-1 1 0 0,0-1-1 0 0,-36 13 0 0 0,-84 20-4476 0 0,105-36 2450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1 404 0 0,'0'0'6361'0'0,"0"3"-5772"0"0,1 4-377 0 0,0-1 1 0 0,0 1-1 0 0,0-1 0 0 0,1 1 0 0 0,0-1 1 0 0,0 1-1 0 0,0-1 0 0 0,5 8 1 0 0,34 54 881 0 0,-5-7-469 0 0,-29-47-674 0 0,6 11 2 0 0,13 38 1 0 0,-23-56-374 0 0,-1 0 1 0 0,0 0-1 0 0,-1 1 1 0 0,0-1-1 0 0,0 0 1 0 0,0 1-1 0 0,-1-1 1 0 0,0 1-1 0 0,0-1 1 0 0,-3 12-1 0 0,-1-8-1939 0 0,0-3 183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2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69 396 0 0,'4'-5'251'0'0,"1"0"-1"0"0,-1 1 0 0 0,1-1 1 0 0,1 1-1 0 0,-1 0 1 0 0,0 1-1 0 0,1-1 1 0 0,10-4-1 0 0,-2 4-16 0 0,-1 0 0 0 0,1 0 0 0 0,16-1 0 0 0,16-1 69 0 0,1 3 1 0 0,-1 2 0 0 0,1 2-1 0 0,-1 2 1 0 0,51 10 0 0 0,-80-10-253 0 0,0 0 0 0 0,0 2 1 0 0,0 0-1 0 0,-1 1 0 0 0,1 1 0 0 0,-2 0 0 0 0,1 1 1 0 0,-1 1-1 0 0,0 0 0 0 0,0 2 0 0 0,23 21 1 0 0,-31-26-36 0 0,0 1 0 0 0,0 0 0 0 0,-1 1 1 0 0,0 0-1 0 0,-1 0 0 0 0,0 0 0 0 0,0 1 1 0 0,-1-1-1 0 0,0 1 0 0 0,0 0 0 0 0,-1 1 1 0 0,0-1-1 0 0,0 0 0 0 0,-1 1 0 0 0,-1 0 1 0 0,0-1-1 0 0,0 1 0 0 0,-1 0 1 0 0,0 0-1 0 0,0-1 0 0 0,-1 1 0 0 0,-3 13 1 0 0,1-13 30 0 0,0 1 0 0 0,-1-1 0 0 0,0 0 0 0 0,0 0 1 0 0,-1-1-1 0 0,0 1 0 0 0,-1-1 0 0 0,0-1 0 0 0,-1 1 0 0 0,-11 12 1 0 0,5-9 60 0 0,0-1 0 0 0,-1 0 0 0 0,0 0 0 0 0,-1-2 0 0 0,-29 16 0 0 0,0-7 157 0 0,-2-1 0 0 0,1-2 1 0 0,-88 15-1 0 0,104-24-463 0 0,-127 19 368 0 0,136-24-1412 0 0,-1-1 0 0 0,0 0 0 0 0,-21-4 0 0 0,29 2-803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2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134 311 12785 0 0,'-15'3'369'0'0,"14"-4"-371"0"0,0 1 1 0 0,0 0-1 0 0,-1 0 1 0 0,1 0 0 0 0,0 0-1 0 0,-1 0 1 0 0,1 0-1 0 0,0 1 1 0 0,-1-1-1 0 0,1 0 1 0 0,0 1-1 0 0,0-1 1 0 0,0 1-1 0 0,-1-1 1 0 0,1 1-1 0 0,0 0 1 0 0,0-1-1 0 0,0 1 1 0 0,0 0-1 0 0,0 0 1 0 0,0 0 0 0 0,0 0-1 0 0,0 0 1 0 0,0 0-1 0 0,1 0 1 0 0,-1 0-1 0 0,0 0 1 0 0,0 0-1 0 0,1 0 1 0 0,-1 0-1 0 0,1 0 1 0 0,-1 1-1 0 0,1-1 1 0 0,0 0-1 0 0,-1 1 1 0 0,1-1 0 0 0,0 0-1 0 0,0 0 1 0 0,0 2-1 0 0,1 6 111 0 0,0-1 0 0 0,0 0 0 0 0,0 0 0 0 0,1 0 1 0 0,5 10-1 0 0,-7-16-106 0 0,68 162 887 0 0,-43-108-640 0 0,-20-45-195 0 0,-2-2 19 0 0,0-1 0 0 0,1 1 0 0 0,1-1 0 0 0,-1-1 0 0 0,9 11 0 0 0,-13-17 103 0 0,0-7-143 0 0,-9-40 12 0 0,-19-62 0 0 0,13 58-158 0 0,-9-61 0 0 0,20 87 58 0 0,1 1 1 0 0,1-1-1 0 0,1 0 1 0 0,1 0-1 0 0,2 0 1 0 0,0 0-1 0 0,11-44 1 0 0,-10 60 36 0 0,0 0 1 0 0,1 1-1 0 0,0 0 1 0 0,0 0 0 0 0,1 0-1 0 0,0 0 1 0 0,0 1-1 0 0,1 0 1 0 0,-1 0 0 0 0,1 0-1 0 0,1 1 1 0 0,-1 0-1 0 0,1 0 1 0 0,0 0 0 0 0,0 1-1 0 0,0 0 1 0 0,15-5-1 0 0,-7 3-5 0 0,1 1 1 0 0,0 0-1 0 0,0 1 0 0 0,0 1 0 0 0,0 1 0 0 0,1 0 0 0 0,30 1 1 0 0,-22 3-7 0 0,-1 1 0 0 0,1 1 1 0 0,-1 1-1 0 0,0 1 0 0 0,43 17 1 0 0,-52-17 42 0 0,1 2 0 0 0,-1 0 0 0 0,0 0-1 0 0,0 1 1 0 0,-1 1 0 0 0,-1 1 0 0 0,0 0 0 0 0,0 0 0 0 0,14 18 0 0 0,-24-26 9 0 0,0 0 1 0 0,-1 0-1 0 0,1 0 0 0 0,-1 1 1 0 0,0-1-1 0 0,0 1 0 0 0,0 0 1 0 0,0-1-1 0 0,0 1 0 0 0,-1 0 1 0 0,0 0-1 0 0,0 0 0 0 0,0 0 1 0 0,0 0-1 0 0,0 0 1 0 0,-1 1-1 0 0,0-1 0 0 0,0 0 1 0 0,0 0-1 0 0,0 0 0 0 0,-1 0 1 0 0,0 1-1 0 0,0-1 0 0 0,0 0 1 0 0,0 0-1 0 0,0 0 0 0 0,-1-1 1 0 0,0 1-1 0 0,0 0 0 0 0,0-1 1 0 0,0 1-1 0 0,0-1 0 0 0,-1 1 1 0 0,0-1-1 0 0,0 0 0 0 0,-4 4 1 0 0,-8 7 11 0 0,-1-1 0 0 0,0 0 1 0 0,0-1-1 0 0,-1-1 0 0 0,-1-1 1 0 0,0 0-1 0 0,-32 12 0 0 0,19-11-249 0 0,-1-1 0 0 0,0-2-1 0 0,-66 9 1 0 0,71-13-231 0 0,0-2 0 0 0,1-1 0 0 0,-1-1 0 0 0,0-1 0 0 0,0-2 0 0 0,0-1 0 0 0,-42-11 0 0 0,54 11 63 0 0,-2-1-928 0 0,0 0 0 0 0,0-2 0 0 0,-21-10 0 0 0,-12-16-1912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3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12 936 0 0,'9'-11'3595'0'0,"-3"10"366"0"0,2 6-3750 0 0,-1 1 1 0 0,1-1-1 0 0,-1 2 1 0 0,0-1-1 0 0,-1 1 0 0 0,1 0 1 0 0,-1 0-1 0 0,9 15 0 0 0,39 73 696 0 0,-42-72-704 0 0,70 150 1259 0 0,-22-44-1120 0 0,-38-76-4229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4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51 160 0 0,'0'0'821'0'0,"-37"9"7279"0"0,35-9-7820 0 0,-1 1 0 0 0,1 0 0 0 0,0 0 0 0 0,0 1 1 0 0,0-1-1 0 0,-1 0 0 0 0,1 1 0 0 0,0-1 0 0 0,1 1 0 0 0,-4 3 0 0 0,4-4-31 0 0,4 2-130 0 0,2 1-85 0 0,1 0-1 0 0,1-1 1 0 0,-1 0 0 0 0,0 0 0 0 0,1 0 0 0 0,0-1 0 0 0,-1 0-1 0 0,1 0 1 0 0,0-1 0 0 0,0 1 0 0 0,0-2 0 0 0,0 1-1 0 0,10-1 1 0 0,16-1 51 0 0,50-7-1 0 0,-76 7-69 0 0,261-41 267 0 0,167-16-328 0 0,-397 57-298 0 0,53 5 1 0 0,-7 7-3072 0 0,-81-10 3006 0 0,4 1-51 0 0,-2 2-3701 0 0,3 4 1746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3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16 225 708 0 0,'-1'-1'286'0'0,"-1"0"-1"0"0,1 0 1 0 0,0 0-1 0 0,0-1 1 0 0,0 1 0 0 0,0 0-1 0 0,0 0 1 0 0,0-1-1 0 0,0 1 1 0 0,0 0 0 0 0,1-1-1 0 0,-1 1 1 0 0,0-1-1 0 0,1 1 1 0 0,-1-1 0 0 0,1 1-1 0 0,0-1 1 0 0,-1-1-1 0 0,1 1-178 0 0,1 0-1 0 0,-1 0 0 0 0,1 1 1 0 0,-1-1-1 0 0,1 0 0 0 0,-1 1 1 0 0,1-1-1 0 0,0 1 1 0 0,0-1-1 0 0,0 0 0 0 0,0 1 1 0 0,0 0-1 0 0,0-1 0 0 0,0 1 1 0 0,0 0-1 0 0,1-1 0 0 0,1 0 1 0 0,21-18 415 0 0,1 1 1 0 0,0 1 0 0 0,1 1-1 0 0,43-19 1 0 0,-44 24-939 0 0,0 2 0 0 0,1 1 0 0 0,0 1 0 0 0,1 1 0 0 0,37-4 0 0 0,-59 10-163 0 0,0 1 0 0 0,1 0 1 0 0,-1 0-1 0 0,1 1 0 0 0,-1-1 0 0 0,9 4 0 0 0,9 1-1735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76 88 0 0,'-31'-75'8368'0'0,"58"164"-4212"0"0,36 166-2530 0 0,-19-80-3584 0 0,-39-164 995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4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5 147 620 0 0,'-5'-4'1505'0'0,"7"-3"1586"0"0,11-5-2666 0 0,1 0-1 0 0,0 1 1 0 0,0 1 0 0 0,1 0 0 0 0,1 1-1 0 0,0 0 1 0 0,29-11 0 0 0,-21 11-531 0 0,1 1 1 0 0,0 1 0 0 0,1 1-1 0 0,48-5 1 0 0,-67 10-378 0 0,0 1 0 0 0,0 0 0 0 0,-1 0 0 0 0,1 0 0 0 0,0 1 0 0 0,0 0 0 0 0,-1 1 0 0 0,14 3 0 0 0,1 6-1621 0 0</inkml:trace>
  <inkml:trace contextRef="#ctx0" brushRef="#br0" timeOffset="1">334 658 124 0 0,'-11'-5'2226'0'0,"-18"-6"4103"0"0,29 12-6278 0 0,-1-1 0 0 0,1 1 0 0 0,-1-1 0 0 0,1 0 0 0 0,0 1 0 0 0,-1-1 0 0 0,1 1 0 0 0,-1 0 0 0 0,1-1 0 0 0,0 1 0 0 0,0-1 0 0 0,-1 1 0 0 0,1-1 0 0 0,0 1 0 0 0,0 0 1 0 0,0-1-1 0 0,-1 1 0 0 0,1 0 0 0 0,0-1 0 0 0,0 1 0 0 0,0 0 0 0 0,0-1 0 0 0,0 1 0 0 0,1 1 0 0 0,43 85 1370 0 0,-26-56-1558 0 0,-2 1 0 0 0,-1 1 0 0 0,-1 0 1 0 0,17 66-1 0 0,-30-94-79 0 0,6 46-1551 0 0,-13-17-2988 0 0,2-26 2529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4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25 193 1008 0 0,'-18'-14'4122'0'0,"17"13"-4004"0"0,1 1 1 0 0,-1-1-1 0 0,0 0 0 0 0,1 0 0 0 0,-1 0 0 0 0,1 0 0 0 0,-1 1 0 0 0,1-1 0 0 0,-1 0 0 0 0,1 0 0 0 0,0 0 0 0 0,0 0 0 0 0,-1 0 0 0 0,1 0 0 0 0,0 0 0 0 0,0 0 0 0 0,0 0 0 0 0,0 0 0 0 0,0 0 0 0 0,0 0 0 0 0,0 0 0 0 0,1 0 0 0 0,-1-2 0 0 0,1 1 9 0 0,1-1-1 0 0,-1 1 1 0 0,0-1-1 0 0,1 1 1 0 0,-1 0-1 0 0,1 0 1 0 0,0 0-1 0 0,3-4 1 0 0,5-2 83 0 0,1 0-1 0 0,21-13 1 0 0,-28 19-49 0 0,22-13-140 0 0,0 2 0 0 0,1 0-1 0 0,1 2 1 0 0,0 1 0 0 0,37-8 0 0 0,-45 14-1225 0 0,1 1 1 0 0,0 0-1 0 0,0 2 1 0 0,38 1 0 0 0,-35 4-1049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5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56 500 0 0,'-10'-20'1434'0'0,"-2"-3"1583"0"0,3 10 1264 0 0,10 15-4215 0 0,-1 0 0 0 0,0 0 0 0 0,1 0 0 0 0,-1 0 0 0 0,1 0 0 0 0,0 0 1 0 0,-1 0-1 0 0,1 0 0 0 0,0 0 0 0 0,0-1 0 0 0,2 4 0 0 0,2 3 88 0 0,29 75 1171 0 0,60 171 1251 0 0,-77-208-2159 0 0,1 8-568 0 0,-13-18-9169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5:5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99 156 0 0,'1'-2'835'0'0,"1"-3"-524"0"0,0 0-1 0 0,0 1 1 0 0,0 0 0 0 0,0-1 0 0 0,0 1-1 0 0,1 0 1 0 0,0 0 0 0 0,0 0 0 0 0,0 1-1 0 0,1-1 1 0 0,-1 1 0 0 0,1-1 0 0 0,0 1 0 0 0,5-4-1 0 0,0 3-60 0 0,-1-1 0 0 0,1 1-1 0 0,-1 1 1 0 0,1 0 0 0 0,0 0-1 0 0,0 0 1 0 0,11-1 0 0 0,-1 2-385 0 0,-1 0 1 0 0,0 1-1 0 0,0 1 1 0 0,1 1-1 0 0,-1 1 1 0 0,0 0-1 0 0,27 7 1 0 0,-40-7-310 0 0,-1-1 0 0 0,0 1 0 0 0,1 0-1 0 0,-1 0 1 0 0,0 0 0 0 0,0 0 0 0 0,4 4 0 0 0,3 3-1257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0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81 824 0 0,'-4'-12'2756'0'0,"4"12"-2680"0"0,0 0-1 0 0,-1-1 1 0 0,1 1-1 0 0,0 0 1 0 0,0-1-1 0 0,0 1 0 0 0,-1 0 1 0 0,1-1-1 0 0,0 1 1 0 0,0-1-1 0 0,0 1 1 0 0,0 0-1 0 0,0-1 0 0 0,0 1 1 0 0,0 0-1 0 0,0-1 1 0 0,0 1-1 0 0,0-1 1 0 0,0 1-1 0 0,0 0 1 0 0,0-1-1 0 0,0 1 0 0 0,0-1 1 0 0,0 1-1 0 0,0 0 1 0 0,1-1-1 0 0,-1 1 1 0 0,0 0-1 0 0,0-1 1 0 0,0 1-1 0 0,1 0 0 0 0,-1-1 1 0 0,0 1-1 0 0,0 0 1 0 0,1 0-1 0 0,-1-1 1 0 0,0 1-1 0 0,1 0 1 0 0,-1 0-1 0 0,0-1 0 0 0,1 1 1 0 0,-1 0-1 0 0,0 0 1 0 0,1 0-1 0 0,-1 0 1 0 0,0-1-1 0 0,1 1 0 0 0,-1 0 1 0 0,1 0-1 0 0,-1 0 1 0 0,0 0-1 0 0,1 0 1 0 0,-1 0-1 0 0,0 0 1 0 0,1 0-1 0 0,-1 0 0 0 0,1 0 1 0 0,-1 0-1 0 0,0 1 1 0 0,1-1-1 0 0,-1 0 1 0 0,0 0-1 0 0,1 0 1 0 0,-1 0-1 0 0,1 1 0 0 0,30 18 640 0 0,141 89 1476 0 0,-134-85-1830 0 0,-25-15-273 0 0,4 3 1 0 0,1-1 0 0 0,0 0 1 0 0,0-1-1 0 0,1-1 0 0 0,35 10 1 0 0,-52-18-139 0 0,-1 0 1 0 0,0 1-1 0 0,1-1 1 0 0,-1 0-1 0 0,1-1 1 0 0,-1 1-1 0 0,1 0 1 0 0,-1 0-1 0 0,0 0 1 0 0,1-1-1 0 0,-1 1 0 0 0,0-1 1 0 0,1 1-1 0 0,-1-1 1 0 0,0 0-1 0 0,0 1 1 0 0,1-1-1 0 0,-1 0 1 0 0,0 0-1 0 0,0 0 1 0 0,0 0-1 0 0,0 0 1 0 0,0 0-1 0 0,0 0 1 0 0,0 0-1 0 0,-1 0 1 0 0,1-1-1 0 0,0 1 1 0 0,0 0-1 0 0,-1-1 0 0 0,1 1 1 0 0,-1 0-1 0 0,1-1 1 0 0,-1 1-1 0 0,0 0 1 0 0,0-1-1 0 0,1 1 1 0 0,-1-3-1 0 0,0-1-71 0 0,1-1 1 0 0,-1 0-1 0 0,0 0 0 0 0,0 0 0 0 0,-1 0 0 0 0,0 1 1 0 0,0-1-1 0 0,-2-6 0 0 0,-1-2 196 0 0,-1 1 0 0 0,0-1 1 0 0,-1 1-1 0 0,-1 0 0 0 0,0 1 1 0 0,-1-1-1 0 0,0 2 0 0 0,-1-1 1 0 0,0 1-1 0 0,-11-10 0 0 0,6 7 359 0 0,12 11-304 0 0,0 1 1 0 0,-1-1-1 0 0,1 1 0 0 0,-1-1 1 0 0,0 1-1 0 0,1 0 0 0 0,-1 0 1 0 0,0 0-1 0 0,0 0 0 0 0,-1 1 1 0 0,-5-3-1 0 0,8 4-113 0 0,0 0 0 0 0,0 0 0 0 0,0 0 0 0 0,0 1 0 0 0,0-1 1 0 0,0 0-1 0 0,0 0 0 0 0,0 1 0 0 0,0-1 0 0 0,0 1 0 0 0,0-1 0 0 0,0 1 0 0 0,0-1 0 0 0,1 1 0 0 0,-1 0 0 0 0,0-1 0 0 0,0 1 0 0 0,1 0 0 0 0,-1-1 0 0 0,0 1 1 0 0,1 0-1 0 0,-1 0 0 0 0,1 0 0 0 0,-1 1 0 0 0,-12 22 129 0 0,12-21-114 0 0,-17 41 108 0 0,3 0-1 0 0,-15 68 1 0 0,7 24-1375 0 0,14-45-1299 0 0,8-32-1942 0 0,3-25 1582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9009 0 0,'0'0'773'0'0,"2"-9"303"0"0,-2 9-1048 0 0,0 0-1 0 0,0-1 0 0 0,0 1 1 0 0,0 0-1 0 0,0 0 0 0 0,0-1 1 0 0,0 1-1 0 0,1 0 0 0 0,-1 0 1 0 0,0 0-1 0 0,0-1 0 0 0,0 1 1 0 0,0 0-1 0 0,0 0 0 0 0,0 0 1 0 0,0-1-1 0 0,1 1 0 0 0,-1 0 1 0 0,0 0-1 0 0,0 0 0 0 0,0 0 1 0 0,0-1-1 0 0,1 1 0 0 0,-1 0 1 0 0,0 0-1 0 0,0 0 0 0 0,0 0 1 0 0,1 0-1 0 0,-1 0 0 0 0,0 0 1 0 0,0 0-1 0 0,0-1 0 0 0,1 1 1 0 0,-1 0-1 0 0,0 0 0 0 0,0 0 1 0 0,1 0-1 0 0,-1 0 0 0 0,0 0 1 0 0,0 0-1 0 0,1 0 0 0 0,-1 1 1 0 0,63 37 308 0 0,2-3 0 0 0,108 42 0 0 0,-169-75-510 0 0,1-1 0 0 0,0 1 0 0 0,-1-1 0 0 0,1 0 1 0 0,0 0-1 0 0,0 0 0 0 0,0-1 0 0 0,-1 1 0 0 0,1-1 0 0 0,0 0 0 0 0,7-2 0 0 0,-10 2 108 0 0,0-1-1 0 0,0 0 0 0 0,0 0 0 0 0,-1 0 0 0 0,1 0 0 0 0,0 0 0 0 0,-1-1 0 0 0,1 1 0 0 0,-1 0 0 0 0,0-1 0 0 0,1 1 0 0 0,-1-1 0 0 0,0 1 1 0 0,0-1-1 0 0,0 0 0 0 0,0 1 0 0 0,0-1 0 0 0,0 0 0 0 0,0 0 0 0 0,-1 0 0 0 0,1 0 0 0 0,-1 0 0 0 0,1 0 0 0 0,-1 0 0 0 0,0 0 0 0 0,1 0 1 0 0,-1 0-1 0 0,0 0 0 0 0,-1 1 0 0 0,1-4 0 0 0,-1-3 36 0 0,0 1 0 0 0,0 0 0 0 0,0-1 0 0 0,-1 1 0 0 0,0 0 0 0 0,-1 0 0 0 0,1 0 0 0 0,-6-9 0 0 0,-16-26 516 0 0,7 17 165 0 0,15 21-533 0 0,1 3-33 0 0,0-1 0 0 0,0 0 1 0 0,0 1-1 0 0,0-1 0 0 0,-1 1 1 0 0,1 0-1 0 0,-1-1 0 0 0,1 1 1 0 0,-1 0-1 0 0,1 0 1 0 0,-1 0-1 0 0,0 0 0 0 0,1 0 1 0 0,-1 0-1 0 0,-2 0 0 0 0,1 0-37 0 0,1 1 1 0 0,0 0-1 0 0,0 0 0 0 0,0 0 0 0 0,0 1 0 0 0,0-1 0 0 0,0 0 0 0 0,0 1 0 0 0,0-1 1 0 0,0 1-1 0 0,0 0 0 0 0,0 0 0 0 0,0 0 0 0 0,0 0 0 0 0,1 0 0 0 0,-1 0 0 0 0,0 0 1 0 0,1 0-1 0 0,-3 2 0 0 0,-5 7 47 0 0,-1 0 1 0 0,2 0-1 0 0,-1 0 0 0 0,-8 16 1 0 0,13-21-21 0 0,-17 29-57 0 0,-23 50 0 0 0,10-1-3237 0 0,23-63-1489 0 0,9-12 2008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1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32 692 0 0,'0'-1'173'0'0,"0"0"0"0"0,0 0 0 0 0,0 0 0 0 0,1 0 0 0 0,-1 0 1 0 0,0 0-1 0 0,0 0 0 0 0,1 0 0 0 0,-1 1 0 0 0,0-1 0 0 0,1 0 0 0 0,-1 0 0 0 0,1 0 0 0 0,0 0 0 0 0,-1 1 0 0 0,1-1 0 0 0,-1 0 1 0 0,1 1-1 0 0,0-1 0 0 0,0 0 0 0 0,-1 1 0 0 0,1-1 0 0 0,0 1 0 0 0,1-1 0 0 0,0 0 579 0 0,2 3-33 0 0,12 5-82 0 0,-1 1 0 0 0,0 0 0 0 0,0 2 0 0 0,18 14 0 0 0,56 54 1165 0 0,-20-18-753 0 0,-57-48-862 0 0,-10-9-206 0 0,0-1 0 0 0,0 0 0 0 0,0 0 0 0 0,0 0 0 0 0,1 0 0 0 0,-1 0 0 0 0,1 0 0 0 0,-1-1 1 0 0,1 1-1 0 0,0-1 0 0 0,-1 1 0 0 0,1-1 0 0 0,0 0 0 0 0,4 1 0 0 0,-6-3-2 0 0,0 1-1 0 0,0-1 0 0 0,-1 1 1 0 0,1-1-1 0 0,0 0 1 0 0,-1 1-1 0 0,1-1 0 0 0,-1 0 1 0 0,1 0-1 0 0,0 1 1 0 0,-1-1-1 0 0,0 0 1 0 0,1 0-1 0 0,-1 0 0 0 0,1 1 1 0 0,-1-1-1 0 0,0 0 1 0 0,0 0-1 0 0,1 0 1 0 0,-1 0-1 0 0,0 0 0 0 0,0 0 1 0 0,0 0-1 0 0,0 1 1 0 0,0-3-1 0 0,0-24-377 0 0,-3 10 319 0 0,0 1 0 0 0,-1 0-1 0 0,-1 0 1 0 0,0 1 0 0 0,-1-1 0 0 0,-1 1 0 0 0,0 0-1 0 0,-1 1 1 0 0,-12-16 0 0 0,19 28 98 0 0,-1 0 0 0 0,1 0 0 0 0,-1 0 0 0 0,1 0 0 0 0,-1 0 0 0 0,0 1 0 0 0,0-1 0 0 0,1 1 1 0 0,-1-1-1 0 0,0 1 0 0 0,-1 0 0 0 0,1 0 0 0 0,0-1 0 0 0,0 2 0 0 0,0-1 0 0 0,-1 0 0 0 0,1 0 0 0 0,0 1 0 0 0,-1-1 0 0 0,1 1 0 0 0,0 0 0 0 0,-1 0 0 0 0,1 0 0 0 0,0 0 0 0 0,-1 0 1 0 0,-2 1-1 0 0,1 0 8 0 0,0 1 0 0 0,0 0 0 0 0,0 0 1 0 0,0 1-1 0 0,1-1 0 0 0,-1 1 0 0 0,1 0 1 0 0,0 0-1 0 0,0 0 0 0 0,0 0 1 0 0,0 0-1 0 0,0 1 0 0 0,-3 6 0 0 0,-10 15 67 0 0,1 1 0 0 0,1 0 0 0 0,-19 53-1 0 0,27-63-411 0 0,1 1-1 0 0,1-1 0 0 0,1 1 1 0 0,0 1-1 0 0,2-1 0 0 0,0 0 1 0 0,0 0-1 0 0,3 20 0 0 0,1 1-4130 0 0,-3-19 1880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2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0 808 0 0,'0'0'1085'0'0,"20"9"4191"0"0,134 103-664 0 0,-109-77-3863 0 0,5 10-141 0 0,-36-31-789 0 0,0-1 1 0 0,0-1-1 0 0,19 12 1 0 0,-33-24 133 0 0,0 1 1 0 0,1-1-1 0 0,-1 0 1 0 0,0 0-1 0 0,1 0 1 0 0,-1 1-1 0 0,1-1 1 0 0,-1 0-1 0 0,0 0 1 0 0,1 0-1 0 0,-1 0 1 0 0,0 0-1 0 0,1 1 1 0 0,-1-1-1 0 0,1 0 1 0 0,-1 0-1 0 0,1 0 1 0 0,-1 0-1 0 0,0 0 1 0 0,1 0-1 0 0,-1 0 1 0 0,1-1-1 0 0,-1 1 1 0 0,0 0 0 0 0,1 0-1 0 0,-1 0 1 0 0,1 0-1 0 0,-1 0 1 0 0,0-1-1 0 0,1 1 1 0 0,-1 0-1 0 0,1-1 1 0 0,4-14-517 0 0,-9-21 184 0 0,0 21 399 0 0,-2 0-1 0 0,-10-22 1 0 0,14 33 86 0 0,0-1 1 0 0,0 1-1 0 0,-1 0 1 0 0,0 0-1 0 0,0 0 0 0 0,0 0 1 0 0,0 1-1 0 0,-1-1 1 0 0,1 1-1 0 0,-1 0 0 0 0,-8-6 1 0 0,9 9-57 0 0,1-1 1 0 0,-1 1-1 0 0,1 0 1 0 0,-1 0-1 0 0,0 0 1 0 0,1 0-1 0 0,-1 0 1 0 0,0 0-1 0 0,1 1 1 0 0,-1-1-1 0 0,0 1 1 0 0,1 0-1 0 0,-1 0 1 0 0,1 0-1 0 0,0 0 1 0 0,-1 0-1 0 0,1 0 1 0 0,0 1-1 0 0,0-1 1 0 0,-1 1-1 0 0,1-1 1 0 0,0 1-1 0 0,1 0 1 0 0,-4 4-1 0 0,-6 4 91 0 0,1 2-1 0 0,-17 22 0 0 0,-37 75-26 0 0,26-32-5410 0 0,36-72 2353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8:1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1 496 184 0 0,'0'0'1001'0'0,"1"-5"-544"0"0,2-5-244 0 0,0 0 1 0 0,1 1-1 0 0,0 0 0 0 0,1 0 1 0 0,0 0-1 0 0,0 0 0 0 0,1 1 1 0 0,0 0-1 0 0,1 0 0 0 0,0 1 0 0 0,0-1 1 0 0,0 1-1 0 0,1 1 0 0 0,15-10 1 0 0,12-8 46 0 0,1 3 0 0 0,52-25 0 0 0,212-86 195 0 0,-212 99-1038 0 0,139-34-1 0 0,-100 41-1844 0 0,-65 18 1030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2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8 182 1084 0 0,'-8'-4'5975'0'0,"33"-12"-5333"0"0,0 1 0 0 0,1 2 0 0 0,30-12 0 0 0,93-29-229 0 0,-67 26-1584 0 0,-10 4-3658 0 0,-55 22 2553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3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37 227 168 0 0,'0'0'918'0'0,"-37"-4"8583"0"0,38-1-9292 0 0,-1 0 1 0 0,0 1 0 0 0,1-1-1 0 0,0 1 1 0 0,0-1-1 0 0,0 1 1 0 0,4-8-1 0 0,-5 11-210 0 0,0 0-204 0 0,0 1 226 0 0,0-1-1 0 0,0 1 1 0 0,0 0 0 0 0,0-1 0 0 0,0 1 0 0 0,0 0 0 0 0,0-1 0 0 0,0 1 0 0 0,0 0-1 0 0,0-1 1 0 0,0 1 0 0 0,0-1 0 0 0,0 1 0 0 0,0 0 0 0 0,0-1 0 0 0,0 1 0 0 0,0 0 0 0 0,0-1-1 0 0,1 1 1 0 0,-1 0 0 0 0,0-1 0 0 0,0 1 0 0 0,0 0 0 0 0,1-1 0 0 0,-1 1 0 0 0,0 0 0 0 0,0 0-1 0 0,1-1 1 0 0,-1 1 0 0 0,50-17 137 0 0,73-37-1 0 0,-71 30-713 0 0,61-20 0 0 0,-41 24-1621 0 0,-39 14-2850 0 0,-20 4 2389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3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3 153 64 0 0,'0'0'3247'0'0,"-2"6"-1652"0"0,6-7 571 0 0,173-42 807 0 0,-126 33-3310 0 0,-1-1 1 0 0,0-3 0 0 0,87-37-1 0 0,-106 32-3960 0 0,-20 9 1819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4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1 228 848 0 0,'0'0'6841'0'0,"2"-4"-6296"0"0,4-2-379 0 0,1 1 0 0 0,-1 0 1 0 0,1 0-1 0 0,0 0 0 0 0,0 1 0 0 0,0 0 0 0 0,1 0 0 0 0,7-2 1 0 0,74-25 652 0 0,-56 21-539 0 0,182-60 421 0 0,-73 25-3322 0 0,-106 30-1788 0 0,-18 7 1877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5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16 760 0 0,'-3'-11'3210'0'0,"1"7"-1766"0"0,2 8 1224 0 0,23 127-808 0 0,62 197 1 0 0,-77-301-1724 0 0,19 76 350 0 0,0 1-3218 0 0,-27-103 2567 0 0,1 0-260 0 0,-1 0 0 0 0,1 1 0 0 0,-1-1 0 0 0,1 1 0 0 0,-1-1 0 0 0,0 1 0 0 0,0-1 0 0 0,0 1 0 0 0,0-1 0 0 0,0 1 0 0 0,0-1 0 0 0,-1 3 0 0 0,-4 3-1840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6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15 272 800 0 0,'-9'-5'1646'0'0,"9"5"-1594"0"0,-1 0 0 0 0,1 0-1 0 0,0 0 1 0 0,0 0-1 0 0,-1 0 1 0 0,1 0 0 0 0,0 0-1 0 0,0-1 1 0 0,-1 1 0 0 0,1 0-1 0 0,0 0 1 0 0,0 0 0 0 0,0 0-1 0 0,-1-1 1 0 0,1 1 0 0 0,0 0-1 0 0,0 0 1 0 0,0 0-1 0 0,0-1 1 0 0,-1 1 0 0 0,1 0-1 0 0,0 0 1 0 0,0 0 0 0 0,0-1-1 0 0,0 1 1 0 0,0 0 0 0 0,0 0-1 0 0,0-1 1 0 0,0 1-1 0 0,0 0 1 0 0,0-1 0 0 0,0 1-1 0 0,0 0 1 0 0,0 0 0 0 0,0-1-1 0 0,0 1 1 0 0,0 0 0 0 0,0 0-1 0 0,0-1 1 0 0,0 1 0 0 0,0 0-1 0 0,0 0 1 0 0,0-1-1 0 0,0 1 1 0 0,1 0 0 0 0,22-18 490 0 0,0 2 0 0 0,1 0 0 0 0,51-22 0 0 0,2-3-98 0 0,-14 7-588 0 0,-29 16-1884 0 0,57-39 0 0 0,-66 38 206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20 936 0 0,'-15'-19'9648'0'0,"45"223"-8006"0"0,2 137-1852 0 0,-30-328-214 0 0,0-1 1 0 0,1 1-1 0 0,5 15 1 0 0,12 10-5287 0 0,-13-31 3114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6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1 160 192 0 0,'0'-16'4539'0'0,"7"30"-1068"0"0,-2-4-4222 0 0,5 12 1090 0 0,-2-1 0 0 0,0 1 0 0 0,4 27 0 0 0,-8-33-461 0 0,0 0-1 0 0,0-1 0 0 0,2 1 0 0 0,0-1 0 0 0,0 0 0 0 0,2-1 0 0 0,9 16 0 0 0,-15-27-290 0 0,0 0 0 0 0,0-1 0 0 0,0 0 0 0 0,0 1 0 0 0,1-1 0 0 0,-1 0 0 0 0,1 0 0 0 0,-1 0-1 0 0,1-1 1 0 0,5 4 0 0 0,1-4-1435 0 0</inkml:trace>
  <inkml:trace contextRef="#ctx0" brushRef="#br0" timeOffset="1">24 8 804 0 0,'0'0'776'0'0,"-5"-8"2180"0"0,37 18-3076 0 0,-19-2-132 0 0,-3 2-156 0 0,6 6-220 0 0,-2 1-680 0 0,1 1 304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7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18 166 188 0 0,'-1'-3'390'0'0,"-4"-12"958"0"0,1 0 1 0 0,-3-31-1 0 0,7 42-1200 0 0,-1-1-1 0 0,1 1 1 0 0,0 0-1 0 0,1-1 1 0 0,-1 1-1 0 0,1 0 1 0 0,0 0-1 0 0,0-1 0 0 0,0 1 1 0 0,1 0-1 0 0,0 0 1 0 0,-1 0-1 0 0,1 0 1 0 0,1 1-1 0 0,3-7 1 0 0,-4 8-100 0 0,1 1 0 0 0,-1-1 1 0 0,0 1-1 0 0,0-1 0 0 0,1 1 0 0 0,-1 0 1 0 0,0 0-1 0 0,1 0 0 0 0,-1 0 1 0 0,1 1-1 0 0,0-1 0 0 0,-1 1 0 0 0,1-1 1 0 0,-1 1-1 0 0,1 0 0 0 0,0 0 1 0 0,-1 0-1 0 0,1 1 0 0 0,-1-1 1 0 0,5 1-1 0 0,3 1 61 0 0,1 1 0 0 0,0-1 0 0 0,15 8 0 0 0,-16-6-24 0 0,1 1-1 0 0,-2 0 0 0 0,1 1 0 0 0,-1 0 0 0 0,1 1 0 0 0,-2-1 0 0 0,1 2 1 0 0,-1-1-1 0 0,0 1 0 0 0,-1 1 0 0 0,0-1 0 0 0,11 17 0 0 0,-15-19-121 0 0,0-1-1 0 0,-1 0 1 0 0,0 1-1 0 0,0-1 1 0 0,0 1-1 0 0,0 0 1 0 0,-1-1 0 0 0,0 1-1 0 0,0 0 1 0 0,-1 0-1 0 0,1 0 1 0 0,-1 0-1 0 0,0 0 1 0 0,-1 0-1 0 0,0 0 1 0 0,0 0 0 0 0,0 0-1 0 0,-1-1 1 0 0,1 1-1 0 0,-1 0 1 0 0,-1-1-1 0 0,1 0 1 0 0,-1 1-1 0 0,0-1 1 0 0,-5 7-1 0 0,8-11-253 0 0,-1 0 0 0 0,0 0 0 0 0,0 0 0 0 0,0-1 0 0 0,0 1 0 0 0,0 0 0 0 0,0 0 0 0 0,0-1 0 0 0,0 1 0 0 0,0 0 0 0 0,0-1-1 0 0,0 1 1 0 0,-1-1 0 0 0,1 1 0 0 0,0-1 0 0 0,-2 1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7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1 664 0 0,'0'0'1702'0'0,"2"4"-943"0"0,20 66 1993 0 0,61 127 0 0 0,-76-184-2594 0 0,1-1 0 0 0,0 0 0 0 0,0 0 0 0 0,1-1-1 0 0,0 0 1 0 0,1-1 0 0 0,22 19 0 0 0,-28-26-250 0 0,0-1-1 0 0,0 1 1 0 0,0-1 0 0 0,1 0-1 0 0,-1 0 1 0 0,0 0 0 0 0,1-1-1 0 0,-1 0 1 0 0,1 1 0 0 0,0-2 0 0 0,-1 1-1 0 0,6 0 1 0 0,-6-1-210 0 0,0-1 0 0 0,0 1 0 0 0,0-1 0 0 0,0 0 0 0 0,0 0 0 0 0,0 0 0 0 0,0-1 0 0 0,0 0 0 0 0,-1 1 1 0 0,1-1-1 0 0,-1 0 0 0 0,1-1 0 0 0,-1 1 0 0 0,0-1 0 0 0,0 1 0 0 0,3-4 0 0 0,5-4-1701 0 0</inkml:trace>
  <inkml:trace contextRef="#ctx0" brushRef="#br0" timeOffset="1">11 299 352 0 0,'0'0'836'0'0,"-10"3"1748"0"0,32-19-2096 0 0,-2 4-36 0 0,4-1-68 0 0,6-7-92 0 0,-1-4-151 0 0,2 4-97 0 0,0-2-124 0 0,-1 4-129 0 0,-10 2-151 0 0,1 2-464 0 0,-9-1-888 0 0,-2 6 396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9:3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99 352 0 0,'0'0'2109'0'0,"-9"4"-101"0"0,9-4-1929 0 0,0 0 0 0 0,0 0 0 0 0,0 0-1 0 0,-1 0 1 0 0,1 0 0 0 0,0 0 0 0 0,0 0 0 0 0,0 0 0 0 0,0 0-1 0 0,0 0 1 0 0,0 0 0 0 0,-1 0 0 0 0,1 0 0 0 0,0 0 0 0 0,0 0-1 0 0,0 0 1 0 0,0 0 0 0 0,0 0 0 0 0,-1 0 0 0 0,1 1 0 0 0,0-1 0 0 0,0 0-1 0 0,0 0 1 0 0,0 0 0 0 0,0 0 0 0 0,0 0 0 0 0,0 0 0 0 0,0 0-1 0 0,0 0 1 0 0,-1 1 0 0 0,1-1 0 0 0,0 0 0 0 0,0 0 0 0 0,0 0-1 0 0,0 0 1 0 0,0 0 0 0 0,0 0 0 0 0,0 1 0 0 0,0-1 0 0 0,0 0-1 0 0,0 0 1 0 0,0 0 0 0 0,0 0 0 0 0,0 0 0 0 0,0 1 0 0 0,0-1-1 0 0,0 0 1 0 0,0 0 0 0 0,0 0 0 0 0,0 0 0 0 0,0 0 0 0 0,0 1 0 0 0,1-1-1 0 0,-1 0 1 0 0,0 0 0 0 0,0 0 0 0 0,0 0 0 0 0,0 0 0 0 0,0 0-1 0 0,0 0 1 0 0,0 0 0 0 0,0 1 0 0 0,0-1 0 0 0,1 0 0 0 0,-1 0-1 0 0,0 0 1 0 0,0 0 0 0 0,0 0 0 0 0,11 2 43 0 0,-1 0 0 0 0,1 0 0 0 0,0-1 0 0 0,-1-1 1 0 0,17-1-1 0 0,192-21 510 0 0,-60-1-412 0 0,279-32 97 0 0,-190 40-205 0 0,-191 16-60 0 0,-1 1 0 0 0,77 15-1 0 0,-91-13 489 0 0,-36-4-441 0 0,0 0-1 0 0,0 1 1 0 0,0 0 0 0 0,0 0 0 0 0,0 0 0 0 0,0 1 0 0 0,6 2 0 0 0,-11-3-58 0 0,7 0 359 0 0,22 4-9638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9 108 0 0,'0'0'2299'0'0,"-1"-2"-1072"0"0,1-4-214 0 0,1 12 3868 0 0,59 320-3067 0 0,-41-240-1530 0 0,-10-43-53 0 0,18 50 0 0 0,-22-77-168 0 0,2-1 1 0 0,0 1 0 0 0,1-1 0 0 0,0-1 0 0 0,1 1 0 0 0,14 15-1 0 0,-20-26-109 0 0,1 0 0 0 0,0-1-1 0 0,0 0 1 0 0,0 0 0 0 0,0 0-1 0 0,1 0 1 0 0,-1-1 0 0 0,1 0-1 0 0,-1 0 1 0 0,1 0 0 0 0,0 0-1 0 0,0-1 1 0 0,0 0 0 0 0,0 0-1 0 0,0 0 1 0 0,0 0-1 0 0,0-1 1 0 0,0 0 0 0 0,0 0-1 0 0,0 0 1 0 0,0-1 0 0 0,1 0-1 0 0,-1 0 1 0 0,7-2 0 0 0,-1-1-667 0 0,0 1 1 0 0,-1-1-1 0 0,1-1 1 0 0,-1 0-1 0 0,0 0 0 0 0,0-1 1 0 0,-1-1-1 0 0,0 1 1 0 0,17-17-1 0 0,-13 8-1681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8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4 289 396 0 0,'-3'-5'6777'0'0,"3"5"-6642"0"0,24-18 1840 0 0,47-25-2565 0 0,-58 35 1349 0 0,379-197-1296 0 0,-370 199-233 0 0,-22 5 698 0 0,1 1-1 0 0,-1 0 1 0 0,1-1 0 0 0,-1 1-1 0 0,1 0 1 0 0,-1 0 0 0 0,1-1-1 0 0,-1 1 1 0 0,1 0 0 0 0,-1 0-1 0 0,1 0 1 0 0,-1 0 0 0 0,1 0-1 0 0,-1 0 1 0 0,1 0 0 0 0,-1 0-1 0 0,1 0 1 0 0,-1 0 0 0 0,1 0-1 0 0,-1 0 1 0 0,1 0 0 0 0,-1 0-1 0 0,1 0 1 0 0,-1 1 0 0 0,1-1-1 0 0,-1 0 1 0 0,1 0 0 0 0,0 1-1 0 0,-13 13-123 0 0,-1-1 0 0 0,0 0 0 0 0,-1 0 0 0 0,0-2 0 0 0,-27 18 0 0 0,-92 46 195 0 0,107-61 104 0 0,-20 8 1496 0 0,-91 32-1 0 0,135-54-1019 0 0,7-4-493 0 0,45-29-941 0 0,1 2 0 0 0,67-29 0 0 0,-59 31-1946 0 0,-22 10 848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6:09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72 380 0 0,'10'-42'3388'0'0,"-2"28"-1879"0"0,-8 13-1431 0 0,0 0 1 0 0,0 0 0 0 0,1 0-1 0 0,-1 1 1 0 0,0-1 0 0 0,1 0 0 0 0,-1 0-1 0 0,1 1 1 0 0,-1-1 0 0 0,1 0-1 0 0,-1 1 1 0 0,1-1 0 0 0,-1 0-1 0 0,1 1 1 0 0,0-1 0 0 0,-1 1-1 0 0,1-1 1 0 0,0 1 0 0 0,-1-1 0 0 0,1 1-1 0 0,0 0 1 0 0,0-1 0 0 0,1 1-1 0 0,0-1 638 0 0,5 14-285 0 0,-4-7-228 0 0,0 0 0 0 0,0 0 0 0 0,-1 0 0 0 0,0 0 0 0 0,3 10 0 0 0,8 71 903 0 0,5 168 0 0 0,-18-244-1063 0 0,8 105 366 0 0,-6-102-350 0 0,0-1 1 0 0,1 1-1 0 0,1-1 0 0 0,0 1 0 0 0,1-1 0 0 0,8 15 0 0 0,-11-23-94 0 0,1 0-1 0 0,0-1 0 0 0,0 1 1 0 0,1-1-1 0 0,-1 0 0 0 0,1 0 0 0 0,0 0 1 0 0,0-1-1 0 0,0 1 0 0 0,1-1 0 0 0,-1 0 1 0 0,1 0-1 0 0,0-1 0 0 0,0 1 0 0 0,0-1 1 0 0,0 0-1 0 0,9 2 0 0 0,-6-2-602 0 0,1-1-1 0 0,-1 0 1 0 0,1-1-1 0 0,-1 0 0 0 0,0 0 1 0 0,1-1-1 0 0,-1 0 1 0 0,1 0-1 0 0,-1-1 1 0 0,14-4-1 0 0,1-2-2142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37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68 205 200 0 0,'59'-22'455'0'0,"2"2"0"0"0,83-15 0 0 0,-125 30-339 0 0,1 1 0 0 0,0 1 0 0 0,0 1 0 0 0,35 1 0 0 0,-55 1-107 0 0,0 0 0 0 0,0 0 0 0 0,1 0 0 0 0,-1 0 0 0 0,0 0 0 0 0,0 0 0 0 0,1 0 1 0 0,-1 0-1 0 0,0 0 0 0 0,0 0 0 0 0,0 1 0 0 0,1-1 0 0 0,-1 0 0 0 0,0 0 0 0 0,0 0 0 0 0,0 0 0 0 0,1 0 0 0 0,-1 0 1 0 0,0 1-1 0 0,0-1 0 0 0,0 0 0 0 0,1 0 0 0 0,-1 0 0 0 0,0 0 0 0 0,0 1 0 0 0,0-1 0 0 0,0 0 0 0 0,0 0 0 0 0,0 1 0 0 0,0-1 1 0 0,0 0-1 0 0,1 0 0 0 0,-1 0 0 0 0,0 1 0 0 0,0-1 0 0 0,0 0 0 0 0,0 0 0 0 0,0 1 0 0 0,0-1 0 0 0,0 0 0 0 0,0 0 1 0 0,0 1-1 0 0,0-1 0 0 0,-1 0 0 0 0,1 0 0 0 0,0 0 0 0 0,0 1 0 0 0,0-1 0 0 0,0 0 0 0 0,0 0 0 0 0,0 1 0 0 0,0-1 1 0 0,-1 0-1 0 0,1 0 0 0 0,0 0 0 0 0,0 0 0 0 0,0 1 0 0 0,0-1 0 0 0,-1 0 0 0 0,1 0 0 0 0,0 0 0 0 0,0 0 0 0 0,0 0 0 0 0,-1 1 1 0 0,-11 9 4 0 0,12-9 20 0 0,-12 6 58 0 0,0 0 0 0 0,-1 0 0 0 0,1-1 0 0 0,-1 0 0 0 0,0-1 1 0 0,-20 5-1 0 0,-1 1 6 0 0,-9 4 48 0 0,-8 5 204 0 0,-1-3 0 0 0,-106 21 0 0 0,149-38 181 0 0,10-5-213 0 0,23-11-122 0 0,41-16-135 0 0,240-98-532 0 0,-122 50-2631 0 0,-140 59 1830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39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14 198 384 0 0,'-14'-6'2823'0'0,"15"3"-2720"0"0,0 0 0 0 0,0 0 0 0 0,0 0 0 0 0,0 1 1 0 0,1-1-1 0 0,-1 0 0 0 0,1 1 0 0 0,-1-1 0 0 0,1 1 0 0 0,0 0 0 0 0,0-1 0 0 0,0 1 0 0 0,0 0 1 0 0,1 0-1 0 0,-1 0 0 0 0,0 1 0 0 0,1-1 0 0 0,3-1 0 0 0,51-28 415 0 0,111-39-394 0 0,-53 34-3474 0 0,-90 28 1964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39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71 356 0 0,'-14'-2'424'0'0,"12"1"360"0"0,-1 6-325 0 0,2-3 1040 0 0,47 2-516 0 0,142-46-542 0 0,-66 13-3259 0 0,-87 22 1618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91 564 0 0,'0'0'79'0'0,"0"1"0"0"0,0-1 0 0 0,0 0 0 0 0,0 0 0 0 0,0 0 0 0 0,0 1 0 0 0,0-1 0 0 0,0 0 0 0 0,-1 0-1 0 0,1 1 1 0 0,0-1 0 0 0,0 0 0 0 0,0 0 0 0 0,0 0 0 0 0,0 1 0 0 0,0-1 0 0 0,0 0 0 0 0,0 0 0 0 0,0 1 0 0 0,1-1 0 0 0,-1 0 0 0 0,0 0 0 0 0,0 1 0 0 0,0-1 0 0 0,0 0 0 0 0,0 0-1 0 0,0 0 1 0 0,0 1 0 0 0,0-1 0 0 0,1 0 0 0 0,-1 0 0 0 0,0 0 0 0 0,0 0 0 0 0,0 1 0 0 0,0-1 0 0 0,1 0 0 0 0,-1 0 0 0 0,0 0 0 0 0,0 0 0 0 0,0 0 0 0 0,1 0 0 0 0,-1 0 0 0 0,0 1-1 0 0,17 3 871 0 0,19-2-444 0 0,74-21-191 0 0,142-43-1 0 0,-194 43-3628 0 0,-42 14 1736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1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1 560 176 0 0,'27'-15'4951'0'0,"26"-7"-4539"0"0,459-151 1881 0 0,-172 61-1902 0 0,4-11-1048 0 0,-121 34-3559 0 0,-166 64 2330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3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52 148 140 0 0,'0'0'2160'0'0,"-1"5"-1808"0"0,-8 34 44 0 0,1 0 0 0 0,2 0-1 0 0,2 0 1 0 0,1 48-1 0 0,-2 25-7 0 0,-10 330 1224 0 0,15-431-1543 0 0,0-1 8 0 0,0 1 0 0 0,0 0 0 0 0,1-1 0 0 0,1 1 0 0 0,0-1 0 0 0,0 1 0 0 0,1-1 0 0 0,0 0 0 0 0,1 0-1 0 0,7 14 1 0 0,-9-22-60 0 0,0 0 0 0 0,-1 0 0 0 0,1-1 0 0 0,0 1 0 0 0,0-1 0 0 0,0 1 0 0 0,0-1 0 0 0,0 0 0 0 0,0 0 0 0 0,1 0 0 0 0,-1 0-1 0 0,0 0 1 0 0,0 0 0 0 0,1 0 0 0 0,-1-1 0 0 0,1 0 0 0 0,-1 1 0 0 0,3-1 0 0 0,47-2 135 0 0,-46 1-140 0 0,36-6 71 0 0,0-1 0 0 0,68-23 1 0 0,79-40 59 0 0,-102 36-98 0 0,579-230-51 0 0,-638 254-12 0 0,1-1 0 0 0,-2-1-1 0 0,0-2 1 0 0,49-35-1 0 0,-72 47 37 0 0,-1 0 0 0 0,0 0-1 0 0,0 0 1 0 0,0-1 0 0 0,-1 1-1 0 0,1-1 1 0 0,-1 1 0 0 0,0-1-1 0 0,0 0 1 0 0,0 0 0 0 0,-1 0-1 0 0,1-1 1 0 0,-1 1 0 0 0,1-6-1 0 0,-1 2 57 0 0,0 0-1 0 0,-1 0 1 0 0,0 0-1 0 0,0 0 1 0 0,-1 1-1 0 0,0-1 1 0 0,-3-11 0 0 0,-2-3 108 0 0,-2 1 0 0 0,0 0 0 0 0,-2 1 0 0 0,-20-35 1 0 0,10 27-53 0 0,-1 1 1 0 0,-2 1 0 0 0,0 1-1 0 0,-2 0 1 0 0,0 2 0 0 0,-39-26-1 0 0,34 27 48 0 0,-45-24 0 0 0,62 38-191 0 0,-1 2-1 0 0,0 0 1 0 0,0 0-1 0 0,-1 1 0 0 0,0 1 1 0 0,-19-3-1 0 0,32 7-58 0 0,0-1 0 0 0,0 1 0 0 0,0 0-1 0 0,0-1 1 0 0,0 1 0 0 0,0 0 0 0 0,0 0 0 0 0,-1 1-1 0 0,1-1 1 0 0,0 0 0 0 0,0 1 0 0 0,0-1 0 0 0,0 1 0 0 0,0 0-1 0 0,0-1 1 0 0,0 1 0 0 0,0 0 0 0 0,1 0 0 0 0,-1 0 0 0 0,0 1-1 0 0,0-1 1 0 0,1 0 0 0 0,-1 1 0 0 0,1-1 0 0 0,-3 4-1 0 0,3-2-264 0 0,0 0-1 0 0,0 0 1 0 0,0 0-1 0 0,0 0 0 0 0,0 0 1 0 0,1 0-1 0 0,0 0 1 0 0,0 0-1 0 0,0 0 0 0 0,0 0 1 0 0,0 0-1 0 0,0 0 0 0 0,1 0 1 0 0,-1 1-1 0 0,1-1 1 0 0,2 5-1 0 0,2 6-1745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3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163 289 20 0 0,'-38'6'1131'0'0,"20"-4"-121"0"0,-1 1 0 0 0,1 1 0 0 0,0 0 0 0 0,-32 13 0 0 0,48-16-37 0 0,10-2-668 0 0,100-13 430 0 0,112-29-1 0 0,17-4-175 0 0,-140 31-369 0 0,440-50 658 0 0,-446 59-730 0 0,-43 2-35 0 0,0 2-1 0 0,92 7 1 0 0,-105 3 56 0 0,-49-4-149 0 0,0-1 0 0 0,0-1-1 0 0,0 0 1 0 0,0-1 0 0 0,-1-1-1 0 0,1 0 1 0 0,0-1-1 0 0,0 0 1 0 0,0-1 0 0 0,1-1-1 0 0,-1 0 1 0 0,1-1 0 0 0,-1 0-1 0 0,-21-13 1 0 0,5 2 295 0 0,1-2 1 0 0,-49-36-1 0 0,78 54-279 0 0,0 0 0 0 0,0 0-1 0 0,0 0 1 0 0,0 0 0 0 0,0 0 0 0 0,0 0 0 0 0,-1 0-1 0 0,1 0 1 0 0,0 0 0 0 0,0 0 0 0 0,0-1 0 0 0,0 1-1 0 0,0 0 1 0 0,0 0 0 0 0,0 0 0 0 0,0 0 0 0 0,0 0-1 0 0,-1 0 1 0 0,1 0 0 0 0,0-1 0 0 0,0 1-1 0 0,0 0 1 0 0,0 0 0 0 0,0 0 0 0 0,0 0 0 0 0,0 0-1 0 0,0-1 1 0 0,0 1 0 0 0,0 0 0 0 0,0 0 0 0 0,0 0-1 0 0,0 0 1 0 0,0 0 0 0 0,0-1 0 0 0,0 1 0 0 0,0 0-1 0 0,0 0 1 0 0,0 0 0 0 0,0 0 0 0 0,1 0 0 0 0,-1-1-1 0 0,0 1 1 0 0,0 0 0 0 0,0 0 0 0 0,0 0-1 0 0,0 0 1 0 0,0 0 0 0 0,0 0 0 0 0,0 0 0 0 0,1 0-1 0 0,-1-1 1 0 0,0 1 0 0 0,0 0 0 0 0,0 0 0 0 0,0 0-1 0 0,0 0 1 0 0,0 0 0 0 0,1 0 0 0 0,-1 0 0 0 0,16-3 70 0 0,23 5-73 0 0,252 77 213 0 0,-284-76-213 0 0,0-1 0 0 0,-1 1-1 0 0,1 0 1 0 0,0 0 0 0 0,-1 1-1 0 0,1 0 1 0 0,-1 0 0 0 0,6 6-1 0 0,-10-9 0 0 0,-1 1-1 0 0,1 0 1 0 0,-1-1 0 0 0,0 1-1 0 0,0 0 1 0 0,0 0 0 0 0,0 0-1 0 0,0 0 1 0 0,0 0 0 0 0,0 0-1 0 0,-1 0 1 0 0,1 0 0 0 0,-1 0-1 0 0,1 1 1 0 0,-1-1 0 0 0,0 0-1 0 0,0 0 1 0 0,0 0 0 0 0,0 1-1 0 0,0-1 1 0 0,-1 0 0 0 0,1 0-1 0 0,0 0 1 0 0,-1 0 0 0 0,0 0-1 0 0,0 0 1 0 0,1 1 0 0 0,-1-2-1 0 0,0 1 1 0 0,-3 4 0 0 0,-8 12-7 0 0,0-1 0 0 0,-1 0 0 0 0,-1-1 0 0 0,-18 16 0 0 0,13-13-570 0 0,-31 40 0 0 0,48-57 416 0 0,-14 25-1489 0 0,14-9-2957 0 0,4-9 1858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9:3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9 101 640 0 0,'-9'11'11200'0'0,"9"-11"-11084"0"0,14 2-9 0 0,0-1-1 0 0,0 0 0 0 0,-1-1 1 0 0,1 0-1 0 0,23-5 0 0 0,72-20 131 0 0,-25 5-79 0 0,30-9-42 0 0,-75 18-46 0 0,65-12 0 0 0,-102 23-64 0 0,16-2 160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12 800 0 0,'-12'-11'6889'0'0,"10"14"-6774"0"0,0 1 0 0 0,0-1 0 0 0,0 1 0 0 0,1-1 1 0 0,0 1-1 0 0,0 0 0 0 0,0 0 0 0 0,0 0 0 0 0,0 0 1 0 0,0 6-1 0 0,0 50 566 0 0,2-37-448 0 0,-1 69 386 0 0,4 0 1 0 0,18 102-1 0 0,-13-141-636 0 0,3-1 0 0 0,2 0 0 0 0,2-1 0 0 0,3-1 0 0 0,26 52 0 0 0,-33-80-374 0 0,0-2 1 0 0,31 38 0 0 0,-35-48-159 0 0,1 0 0 0 0,1 0 1 0 0,-1-1-1 0 0,2-1 1 0 0,-1 1-1 0 0,1-2 0 0 0,12 7 1 0 0,-12-9-1749 0 0,0-3 176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4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52 521 508 0 0,'-11'-25'584'0'0,"3"7"232"0"0,0-2 1 0 0,1 1 0 0 0,-8-37-1 0 0,14 50-696 0 0,0 0-1 0 0,1 1 0 0 0,0-1 1 0 0,0 0-1 0 0,0 0 1 0 0,1 0-1 0 0,-1 0 0 0 0,1 0 1 0 0,1 1-1 0 0,-1-1 1 0 0,1 0-1 0 0,0 1 0 0 0,0-1 1 0 0,1 1-1 0 0,0 0 0 0 0,0 0 1 0 0,0 0-1 0 0,5-6 1 0 0,7-5 34 0 0,1 0 1 0 0,0 0 0 0 0,1 2-1 0 0,1 0 1 0 0,30-18-1 0 0,106-46 331 0 0,-115 61-386 0 0,0 2 0 0 0,1 2 0 0 0,1 1-1 0 0,60-8 1 0 0,-82 17-90 0 0,0 1 0 0 0,0 0 0 0 0,0 2 0 0 0,0 0 0 0 0,0 1 0 0 0,0 1 0 0 0,-1 1-1 0 0,1 1 1 0 0,0 0 0 0 0,-1 1 0 0 0,0 1 0 0 0,23 11 0 0 0,-32-11-9 0 0,1 0 0 0 0,-1 1 1 0 0,0 0-1 0 0,0 1 0 0 0,-1-1 1 0 0,0 2-1 0 0,0-1 0 0 0,-1 1 0 0 0,0 0 1 0 0,0 1-1 0 0,-1 0 0 0 0,-1 0 1 0 0,0 0-1 0 0,4 11 0 0 0,5 17-22 0 0,-3 1-1 0 0,12 67 1 0 0,4 13-161 0 0,-11-67-198 0 0,2-1 0 0 0,3 0 0 0 0,52 92 0 0 0,-45-97-19 0 0,-3-6-21 0 0,-2 0-1 0 0,23 57 0 0 0,-43-90 461 0 0,-1-1 0 0 0,-1 0 0 0 0,1 0-1 0 0,-1 1 1 0 0,0-1 0 0 0,0 1 0 0 0,-1-1-1 0 0,0 1 1 0 0,0-1 0 0 0,0 1-1 0 0,-1-1 1 0 0,0 1 0 0 0,-1-1 0 0 0,-3 12-1 0 0,1-9 141 0 0,0 0 0 0 0,-1 0 0 0 0,0 0 0 0 0,-1 0-1 0 0,0-1 1 0 0,0 0 0 0 0,-1 0 0 0 0,-12 11 0 0 0,-10 4 342 0 0,0-1 1 0 0,-2-1-1 0 0,0-2 1 0 0,-36 16 0 0 0,64-33-518 0 0,-78 36 280 0 0,-3-3-1 0 0,-1-3 1 0 0,-1-5 0 0 0,-1-3-1 0 0,-100 14 1 0 0,167-35-372 0 0,0 0 1 0 0,1-2-1 0 0,-32 0 0 0 0,44-2-203 0 0,-1 0 0 0 0,1 0 0 0 0,0-1 0 0 0,0 0 0 0 0,-8-3 0 0 0,10 3-229 0 0,1 0 0 0 0,0 0 0 0 0,0-1 0 0 0,0 1 0 0 0,1-1 1 0 0,-1 0-1 0 0,0 0 0 0 0,1 0 0 0 0,-4-4 0 0 0,-1-7-1967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5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17 996 0 0,'-2'-16'8270'0'0,"7"42"-7888"0"0,2 0-1 0 0,1-1 1 0 0,13 30-1 0 0,43 78 541 0 0,-10-24-344 0 0,0 23-65 0 0,-47-110-839 0 0,0 0 0 0 0,-2 0-1 0 0,0 1 1 0 0,1 26 0 0 0,-6-48 297 0 0,0 14-768 0 0,0-14 611 0 0,0-1 0 0 0,0 1 0 0 0,0-1 0 0 0,0 1 0 0 0,-1-1 0 0 0,1 1 0 0 0,0-1 0 0 0,0 1 0 0 0,0-1 0 0 0,0 1 1 0 0,0-1-1 0 0,-1 0 0 0 0,1 1 0 0 0,0-1 0 0 0,0 1 0 0 0,-1-1 0 0 0,1 1 0 0 0,0-1 0 0 0,-1 0 0 0 0,1 1 0 0 0,0-1 0 0 0,-1 0 0 0 0,1 1 0 0 0,-1-1 0 0 0,1 0 0 0 0,0 0 0 0 0,-1 1 0 0 0,1-1 0 0 0,-1 0 0 0 0,0 0 0 0 0,-13 0-2393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5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50 466 76 0 0,'-10'-5'747'0'0,"7"4"-363"0"0,0 0 0 0 0,0-1 0 0 0,0 1 0 0 0,0-1 0 0 0,0 0 0 0 0,0 0 0 0 0,0 0 0 0 0,0 0 0 0 0,1 0 0 0 0,-1-1 0 0 0,1 1 0 0 0,-4-5 0 0 0,8 2 264 0 0,4-4-375 0 0,1 1-1 0 0,0 1 0 0 0,1-1 1 0 0,-1 1-1 0 0,1 1 0 0 0,11-8 1 0 0,60-34 614 0 0,-46 29-648 0 0,138-77-167 0 0,192-77-1 0 0,-308 153-1474 0 0,-18 11-2735 0 0,-25 7 1832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6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31 308 0 0,'-1'-1'394'0'0,"-1"0"-1"0"0,1 0 1 0 0,0-1 0 0 0,-1 1-1 0 0,1 0 1 0 0,-1 0 0 0 0,1 0-1 0 0,-1 1 1 0 0,0-1 0 0 0,1 0-1 0 0,-1 0 1 0 0,0 1 0 0 0,-3-1-1 0 0,3 5-298 0 0,-1 1 0 0 0,1-1-1 0 0,0 1 1 0 0,1 0 0 0 0,-1 0 0 0 0,1 0-1 0 0,0 0 1 0 0,0 0 0 0 0,0 6-1 0 0,0 56 398 0 0,1-24-232 0 0,-1 34 107 0 0,1-35-25 0 0,-6 43 1 0 0,10-54 957 0 0,12-155-646 0 0,-13 84-470 0 0,1 0-1 0 0,3 1 1 0 0,14-49-1 0 0,-21 86-172 0 0,1-1-1 0 0,0 1 0 0 0,0 0 0 0 0,-1-1 0 0 0,1 1 0 0 0,1 0 1 0 0,-1 0-1 0 0,0 0 0 0 0,0 0 0 0 0,1 0 0 0 0,-1 0 1 0 0,1 1-1 0 0,0-1 0 0 0,0 0 0 0 0,-1 1 0 0 0,1-1 1 0 0,0 1-1 0 0,0 0 0 0 0,0-1 0 0 0,0 1 0 0 0,1 0 0 0 0,-1 0 1 0 0,0 1-1 0 0,4-2 0 0 0,-3 2-3 0 0,1 0 0 0 0,-1 0 0 0 0,1 1 0 0 0,-1-1 0 0 0,1 1-1 0 0,-1 0 1 0 0,1 0 0 0 0,-1 0 0 0 0,0 1 0 0 0,0-1 0 0 0,1 1 0 0 0,-1 0 0 0 0,0-1 0 0 0,0 1 0 0 0,-1 1 0 0 0,5 3-1 0 0,21 19 61 0 0,46 57 0 0 0,-55-58-44 0 0,2 0-1 0 0,1-2 1 0 0,43 36-1 0 0,-61-56-25 0 0,62 41-112 0 0,-60-39 55 0 0,0-1 1 0 0,1 0-1 0 0,-1 0 1 0 0,1-1-1 0 0,-1 0 1 0 0,1 0-1 0 0,0-1 0 0 0,0 0 1 0 0,7 1-1 0 0,-14-2 41 0 0,1 0-1 0 0,0 0 1 0 0,0 0 0 0 0,0 0-1 0 0,0 0 1 0 0,0 0-1 0 0,-1 0 1 0 0,1-1-1 0 0,0 1 1 0 0,0 0-1 0 0,0 0 1 0 0,0-1-1 0 0,-1 1 1 0 0,1 0 0 0 0,0-1-1 0 0,0 1 1 0 0,-1-1-1 0 0,1 1 1 0 0,0-1-1 0 0,-1 0 1 0 0,1 1-1 0 0,-1-1 1 0 0,1 1-1 0 0,0-1 1 0 0,-1 0 0 0 0,1 0-1 0 0,-1 1 1 0 0,0-1-1 0 0,1-1 1 0 0,0 0-9 0 0,-1 0 0 0 0,0 0 0 0 0,0 0-1 0 0,0 0 1 0 0,0-1 0 0 0,0 1 0 0 0,0 0 0 0 0,0 0 0 0 0,-1 0 0 0 0,1 0 0 0 0,-2-3 0 0 0,-1-4-35 0 0,-1 0 0 0 0,0 0 0 0 0,-11-17 0 0 0,-11-12 25 0 0,-2 2 1 0 0,-1 0 0 0 0,-2 2-1 0 0,-53-47 1 0 0,81 79 44 0 0,0 0 0 0 0,-1 0 0 0 0,1 0 0 0 0,0 0-1 0 0,-1 0 1 0 0,1 1 0 0 0,-1 0 0 0 0,0 0 0 0 0,1 0 0 0 0,-1 0 0 0 0,0 0 0 0 0,0 1 0 0 0,1-1 0 0 0,-1 1 0 0 0,0 0-1 0 0,0 0 1 0 0,0 1 0 0 0,1-1 0 0 0,-1 1 0 0 0,0 0 0 0 0,1 0 0 0 0,-1 0 0 0 0,0 0 0 0 0,1 1 0 0 0,-1-1 0 0 0,1 1-1 0 0,0 0 1 0 0,0 0 0 0 0,-1 0 0 0 0,-2 4 0 0 0,-11 7 5 0 0,1 1 0 0 0,1 1 0 0 0,0 1 0 0 0,-15 19 0 0 0,18-20-5 0 0,-53 73 28 0 0,48-63-60 0 0,0-1 0 0 0,-2-1-1 0 0,0 0 1 0 0,-2-2 0 0 0,-30 26 0 0 0,50-46 40 0 0,-1 1 0 0 0,1-1 0 0 0,-1 0 0 0 0,1 0 0 0 0,-1 0 0 0 0,0-1 0 0 0,1 1 0 0 0,-1 0 0 0 0,0-1-1 0 0,0 1 1 0 0,0-1 0 0 0,1 1 0 0 0,-1-1 0 0 0,0 0 0 0 0,0 0 0 0 0,-3 0 0 0 0,4 0 0 0 0,0 0 0 0 0,0-1 0 0 0,0 1 0 0 0,0-1 0 0 0,0 1 0 0 0,0-1 1 0 0,0 1-1 0 0,0-1 0 0 0,1 0 0 0 0,-1 1 0 0 0,0-1 0 0 0,0 0 0 0 0,0 0 0 0 0,1 1 0 0 0,-1-1 0 0 0,0 0 1 0 0,1 0-1 0 0,-1 0 0 0 0,1 0 0 0 0,-1-2 0 0 0,-1-1 10 0 0,1 1 0 0 0,0-1 0 0 0,1 0 0 0 0,-1 0-1 0 0,1 0 1 0 0,0 0 0 0 0,0 0 0 0 0,0 0 0 0 0,0 1 0 0 0,1-1 0 0 0,-1 0 0 0 0,1 0 0 0 0,2-7 0 0 0,2 1-3 0 0,0-1 0 0 0,1 2 1 0 0,0-1-1 0 0,1 1 0 0 0,0 0 1 0 0,0 0-1 0 0,0 1 0 0 0,1-1 0 0 0,1 2 1 0 0,14-11-1 0 0,10-5 14 0 0,58-30 0 0 0,-72 43-24 0 0,54-25-937 0 0,141-46 0 0 0,-145 57-1623 0 0,-55 18-27 0 0,-1 0 197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7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11 324 0 0,'-9'-10'1992'0'0,"5"11"1855"0"0,2 2-3770 0 0,1 1 1 0 0,-1 0 0 0 0,1 0-1 0 0,0-1 1 0 0,0 1 0 0 0,0 0-1 0 0,1 0 1 0 0,-1 0 0 0 0,1 8-1 0 0,3 47 372 0 0,0-30-280 0 0,13 374 392 0 0,-13-358-2141 0 0,1 0 0 0 0,16 67 0 0 0,-12-82-322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15 362 484 0 0,'-1'0'435'0'0,"0"-1"0"0"0,0 0 0 0 0,0 1-1 0 0,-1-1 1 0 0,1 0 0 0 0,0 0 0 0 0,0 0 0 0 0,0 0 0 0 0,0 0 0 0 0,0 0 0 0 0,0 0-1 0 0,-1-2 1 0 0,3 0-330 0 0,1 0-1 0 0,-1 0 1 0 0,0 0 0 0 0,1 1-1 0 0,-1-1 1 0 0,1 0 0 0 0,0 1-1 0 0,0-1 1 0 0,0 1-1 0 0,0 0 1 0 0,0 0 0 0 0,0 0-1 0 0,4-2 1 0 0,39-28 447 0 0,-30 22-362 0 0,93-61-183 0 0,159-79 0 0 0,-240 138-1594 0 0,1 2 0 0 0,40-10-1 0 0,-45 14-436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4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5 120 0 0,'0'0'1140'0'0,"-13"-4"-804"0"0,2 4-380 0 0,-2-1-1192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7:56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49 288 0 0,'0'0'593'0'0,"-8"4"2154"0"0,7-4-2712 0 0,1 0 1 0 0,0 0 0 0 0,0 0-1 0 0,0 0 1 0 0,0-1-1 0 0,0 1 1 0 0,-1 0-1 0 0,1 0 1 0 0,0 0-1 0 0,0 1 1 0 0,0-1 0 0 0,0 0-1 0 0,0 0 1 0 0,-1 0-1 0 0,1 0 1 0 0,0 0-1 0 0,0 0 1 0 0,0 0 0 0 0,0 0-1 0 0,0 0 1 0 0,0 0-1 0 0,-1 0 1 0 0,1 0-1 0 0,0 0 1 0 0,0 0 0 0 0,0 1-1 0 0,0-1 1 0 0,0 0-1 0 0,0 0 1 0 0,0 0-1 0 0,0 0 1 0 0,0 0 0 0 0,-1 0-1 0 0,1 0 1 0 0,0 1-1 0 0,0-1 1 0 0,0 0-1 0 0,0 0 1 0 0,0 0-1 0 0,0 0 1 0 0,0 0 0 0 0,0 1-1 0 0,0-1 1 0 0,0 0-1 0 0,0 0 1 0 0,0 0-1 0 0,0 0 1 0 0,0 0 0 0 0,0 1-1 0 0,0-1 1 0 0,0 0-1 0 0,0 0 1 0 0,0 0-1 0 0,1 0 1 0 0,-1 0 0 0 0,0 0-1 0 0,0 1 1 0 0,0-1-1 0 0,0 0 1 0 0,0 0-1 0 0,0 0 1 0 0,0 0 0 0 0,12 5 167 0 0,1-1 1 0 0,-1-1 0 0 0,1 0 0 0 0,0-1 0 0 0,24 2 0 0 0,72-5 296 0 0,-45 0-288 0 0,75-7 31 0 0,-22 0-107 0 0,71-11 13 0 0,-89 7-82 0 0,-23 3-55 0 0,65-5 46 0 0,36 11-20 0 0,-131 1-33 0 0,-20 1-11 0 0,1 1 1 0 0,38 5-1 0 0,29-1 14 0 0,-60 0-41 0 0,-18-2 41 0 0,-1-1 0 0 0,29-1 0 0 0,-17-1 6 0 0,-11 1-22 0 0,-9-1 2 0 0,-1 1 0 0 0,1 0 0 0 0,-1 1 1 0 0,1 0-1 0 0,11 3 0 0 0,-9-2 15 0 0,1 1-2 0 0,0-1 0 0 0,0 0 0 0 0,0 0 0 0 0,14 0 0 0 0,5 0-7 0 0,10 1 4 0 0,0-1 0 0 0,0-3 0 0 0,45-5 0 0 0,22 1-9 0 0,-94 5 4 0 0,0 1 1 0 0,0 0-1 0 0,0 1 0 0 0,0 0 0 0 0,0 1 1 0 0,15 6-1 0 0,-4 0-40 0 0,0-1 0 0 0,1-2 0 0 0,0 0 1 0 0,40 4-1 0 0,100-1-376 0 0,11 1 249 0 0,-105-9 173 0 0,-57-2-3 0 0,0 1 0 0 0,0 0 0 0 0,16 3 0 0 0,-20-2 1 0 0,-1 0 0 0 0,1-1-1 0 0,0 0 1 0 0,12-2 0 0 0,8 0 0 0 0,-4 0 12 0 0,28 1-1 0 0,13 1 2 0 0,-48 0-8 0 0,-1 0 1 0 0,1 0 0 0 0,22 5 0 0 0,-34-4-8 0 0,5 2 9 0 0,-1-2 1 0 0,1 0-1 0 0,0 0 0 0 0,17-1 1 0 0,6-1 4 0 0,39-7 1 0 0,-27 3-13 0 0,-20 2-1 0 0,0 1 0 0 0,37 4 0 0 0,-61-2 2 0 0,15 4 46 0 0,-15-4-51 0 0,0 0-5 0 0,6-1-29 0 0,-7 1 21 0 0,4-1 24 0 0,0 1 0 0 0,0-1 0 0 0,0 0 0 0 0,0 0 0 0 0,0 0 0 0 0,-1-1 0 0 0,9-3-1 0 0,0 0 35 0 0,-12 4-28 0 0,18-7 174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0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56 200 0 0,'-16'0'4479'0'0,"28"0"-1285"0"0,7-2-3051 0 0,384-48 1710 0 0,-368 46-1705 0 0,-35 4-146 0 0,0 0 1 0 0,0 0 0 0 0,0 0-1 0 0,0 1 1 0 0,0-1-1 0 0,0 0 1 0 0,0 0-1 0 0,0 0 1 0 0,0 0-1 0 0,0 0 1 0 0,0 0-1 0 0,0 0 1 0 0,0 0 0 0 0,0 0-1 0 0,0 0 1 0 0,0 0-1 0 0,0 0 1 0 0,0 0-1 0 0,0 0 1 0 0,0 0-1 0 0,0 0 1 0 0,0 0 0 0 0,0 0-1 0 0,1 1 1 0 0,-1-1-1 0 0,0 0 1 0 0,0 0-1 0 0,0 0 1 0 0,0 0-1 0 0,0 0 1 0 0,0 0 0 0 0,0 0-1 0 0,0 0 1 0 0,0 0-1 0 0,0 0 1 0 0,0 0-1 0 0,0 0 1 0 0,0 0-1 0 0,-17 6 13 0 0,-238 60-104 0 0,100-31 70 0 0,95-23 64 0 0,51-8-27 0 0,27-4-5 0 0,36-5-66 0 0,101-31-937 0 0,37-9-4342 0 0,-150 38 3236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9:3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1 468 0 0,'0'0'575'0'0,"-13"0"2042"0"0,-5 3-724 0 0,16-3-1441 0 0,-9 7 1316 0 0,11-7-1702 0 0,0 1 0 0 0,-1-1 1 0 0,1 0-1 0 0,0 0 1 0 0,-1 0-1 0 0,1 0 1 0 0,0 0-1 0 0,0 0 0 0 0,-1 0 1 0 0,1 0-1 0 0,0 0 1 0 0,0 1-1 0 0,-1-1 1 0 0,1 0-1 0 0,0 0 0 0 0,0 0 1 0 0,0 0-1 0 0,-1 1 1 0 0,1-1-1 0 0,0 0 1 0 0,0 0-1 0 0,0 0 1 0 0,0 1-1 0 0,0-1 0 0 0,-1 0 1 0 0,1 0-1 0 0,0 1 1 0 0,0-1-1 0 0,0 0 1 0 0,0 1-1 0 0,0-1 0 0 0,0 0 1 0 0,0 0-1 0 0,0 1 1 0 0,0-1-1 0 0,0 0 1 0 0,0 0-1 0 0,0 1 0 0 0,0-1 1 0 0,0 1-1 0 0,42 4-34 0 0,0-1-1 0 0,71-4 0 0 0,-57 0-434 0 0,96 2-2455 0 0,-138-4 2250 0 0,-3-1-3272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05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217 126 64 0 0,'0'0'601'0'0,"-15"-3"974"0"0,-7-2-665 0 0,0 1 1 0 0,1 2-1 0 0,-2 0 0 0 0,1 1 0 0 0,-25 3 1 0 0,5-2 32 0 0,40 1-503 0 0,5 1-182 0 0,15 3-111 0 0,27 5-123 0 0,211-5-276 0 0,-164-6-186 0 0,37-5-853 0 0,-127 5 1241 0 0,-2 1 48 0 0,0 0 1 0 0,1 0 0 0 0,-1 1-1 0 0,0-1 1 0 0,0 0-1 0 0,0 0 1 0 0,0 0 0 0 0,1 0-1 0 0,-1 0 1 0 0,0 0 0 0 0,0 0-1 0 0,0 0 1 0 0,0-1 0 0 0,1 1-1 0 0,-1 0 1 0 0,0 0-1 0 0,0 0 1 0 0,0 0 0 0 0,0 0-1 0 0,1 0 1 0 0,-1 0 0 0 0,0 0-1 0 0,0 0 1 0 0,0 0 0 0 0,0 0-1 0 0,0-1 1 0 0,0 1-1 0 0,1 0 1 0 0,-1 0 0 0 0,0 0-1 0 0,0 0 1 0 0,0 0 0 0 0,0-1-1 0 0,0 1 1 0 0,0 0 0 0 0,0 0-1 0 0,0 0 1 0 0,0 0-1 0 0,0-1 1 0 0,0 1 0 0 0,0 0-1 0 0,0 0 1 0 0,0 0 0 0 0,0 0-1 0 0,0-1 1 0 0,0 1 0 0 0,0 0-1 0 0,0 0 1 0 0,0 0-1 0 0,0 0 1 0 0,0-1 0 0 0,0 1-1 0 0,0 0 1 0 0,0 0 0 0 0,0 0-1 0 0,0 0 1 0 0,0-1 0 0 0,0 1-1 0 0,0 0 1 0 0,0 0-1 0 0,-1 0 1 0 0,1 0 0 0 0,-28-13 156 0 0,-1 2 0 0 0,-1 1 0 0 0,1 1-1 0 0,-54-8 1 0 0,74 16-100 0 0,-22-6 355 0 0,0 1 0 0 0,-1 2 0 0 0,1 1 0 0 0,-63 2 0 0 0,92 1-330 0 0,5 3-67 0 0,1-1 0 0 0,0 0 0 0 0,0-1 0 0 0,-1 1 0 0 0,1-1 0 0 0,0 1 0 0 0,0-1 0 0 0,0 0 0 0 0,0-1 1 0 0,1 1-1 0 0,-1-1 0 0 0,0 1 0 0 0,5-2 0 0 0,74-2-401 0 0,-56 1 259 0 0,28-3-831 0 0,71-16-1 0 0,-50 4-3062 0 0,-71 16 3533 0 0,17-3-1530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1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71 436 0 0,'0'0'761'0'0,"-15"6"3162"0"0,15-6-3812 0 0,0 0 0 0 0,-1 0 0 0 0,1 0 0 0 0,0 0 0 0 0,-1 0 0 0 0,1 0-1 0 0,0 0 1 0 0,-1 0 0 0 0,1 0 0 0 0,0 1 0 0 0,-1-1 0 0 0,1 0-1 0 0,0 0 1 0 0,-1 0 0 0 0,1 0 0 0 0,0 0 0 0 0,0 0 0 0 0,-1 1 0 0 0,1-1-1 0 0,0 0 1 0 0,0 0 0 0 0,-1 1 0 0 0,1-1 0 0 0,0 0 0 0 0,0 0-1 0 0,0 1 1 0 0,-1-1 0 0 0,1 0 0 0 0,0 0 0 0 0,0 1 0 0 0,0-1-1 0 0,0 0 1 0 0,0 1 0 0 0,0-1 0 0 0,0 0 0 0 0,-1 1 0 0 0,1-1 0 0 0,0 0-1 0 0,0 1 1 0 0,18 2 18 0 0,1-1-1 0 0,-1 0 1 0 0,0-1 0 0 0,0-2-1 0 0,1 1 1 0 0,26-6-1 0 0,-2 2 24 0 0,229-35 190 0 0,-165 20-232 0 0,109-5 0 0 0,-174 28-105 0 0,-39-4-6 0 0,-1 1 0 0 0,1-1 0 0 0,0 1-1 0 0,-1 0 1 0 0,1 0 0 0 0,-1 0 0 0 0,0 0-1 0 0,1 1 1 0 0,-1-1 0 0 0,0 0 0 0 0,1 1 0 0 0,-1 0-1 0 0,0-1 1 0 0,2 4 0 0 0,-3-4 2 0 0,-1 1 1 0 0,0-1-1 0 0,1 0 1 0 0,-1 1-1 0 0,0-1 1 0 0,0 1-1 0 0,0-1 0 0 0,0 1 1 0 0,0-1-1 0 0,0 1 1 0 0,0-1-1 0 0,0 1 1 0 0,0-1-1 0 0,-1 0 0 0 0,1 1 1 0 0,-1-1-1 0 0,1 1 1 0 0,-1-1-1 0 0,0 0 0 0 0,-1 2 1 0 0,-13 21 7 0 0,12-20 14 0 0,0-1 1 0 0,0 0-1 0 0,0 0 1 0 0,-1 0-1 0 0,0 0 1 0 0,1-1-1 0 0,-1 1 1 0 0,0-1-1 0 0,0 0 1 0 0,0 0-1 0 0,0 0 1 0 0,-6 1-1 0 0,-52 8 298 0 0,51-10-307 0 0,9-1 0 0 0,-11 0 25 0 0,-8-5-10 0 0,18 5-35 0 0,2 0 2 0 0,-14-7 3 0 0,13 6-2 0 0,1 0-1 0 0,-1 1 0 0 0,1-1 0 0 0,-1 1 0 0 0,1-1 1 0 0,-1 1-1 0 0,0-1 0 0 0,1 1 0 0 0,-1 0 1 0 0,0 0-1 0 0,1 0 0 0 0,-1 0 0 0 0,0 0 1 0 0,1 0-1 0 0,-4 1 0 0 0,-108 7-271 0 0,111-8 217 0 0,8 0-1782 0 0,50-5 778 0 0,6 1-3314 0 0,-59 3 2773 0 0,4-3 124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2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70 600 0 0,'-2'1'719'0'0,"-144"34"7318"0"0,139-31-6584 0 0,11-2-588 0 0,24 1-345 0 0,38-4-428 0 0,125-28 357 0 0,-11 1-460 0 0,23 4-518 0 0,-194 23 465 0 0,-12 1 24 0 0,-26 1 15 0 0,-49 3 69 0 0,9 2 61 0 0,0 2 0 0 0,0 3-1 0 0,1 3 1 0 0,1 4 0 0 0,0 2 0 0 0,-64 29-1 0 0,128-48-96 0 0,1-1-5 0 0,1 1-1 0 0,0-1 0 0 0,-1 0 1 0 0,1 1-1 0 0,0 0 1 0 0,0-1-1 0 0,-1 1 1 0 0,1 0-1 0 0,0-1 0 0 0,0 1 1 0 0,0 0-1 0 0,0 0 1 0 0,0 0-1 0 0,0 0 1 0 0,0 0-1 0 0,-1 2 1 0 0,-1 2 10 0 0,4-4-14 0 0,-1-1 0 0 0,0 0 0 0 0,0 1-1 0 0,0-1 1 0 0,1 1 0 0 0,-1-1 0 0 0,0 0 0 0 0,0 1 0 0 0,1-1 0 0 0,-1 0 0 0 0,0 1 0 0 0,1-1 0 0 0,-1 0 0 0 0,0 0 0 0 0,1 1-1 0 0,-1-1 1 0 0,1 0 0 0 0,-1 0 0 0 0,0 0 0 0 0,1 1 0 0 0,-1-1 0 0 0,1 0 0 0 0,-1 0 0 0 0,0 0 0 0 0,1 0 0 0 0,-1 0-1 0 0,1 0 1 0 0,-1 0 0 0 0,1 0 0 0 0,-1 0 0 0 0,1 0 0 0 0,0 0 0 0 0,17 0-58 0 0,59-14-443 0 0,0-4 1 0 0,-1-3-1 0 0,74-32 0 0 0,59-16-3971 0 0,-189 62 2076 0 0,-1-1 183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25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58 292 0 0,'-3'0'738'0'0,"-160"-2"3876"0"0,92 2-3371 0 0,66 0-1231 0 0,-41 0 1606 0 0,41-1-744 0 0,28-1-739 0 0,375-16-1838 0 0,-368 17 1437 0 0,-8 0 603 0 0,-43-2-8 0 0,-35-2-19 0 0,0 4 0 0 0,1 1 0 0 0,-1 3 0 0 0,1 3 0 0 0,-108 24 0 0 0,99-11 404 0 0,62-18-576 0 0,86 2 114 0 0,-23-10-174 0 0,109-26-1 0 0,28-4-477 0 0,-180 35 111 0 0,14-1-138 0 0,44 0 0 0 0,-64 3-741 0 0,-1 2 1 0 0,0-1-1 0 0,1 1 1 0 0,13 5 0 0 0,-12-3-1063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30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4 56 0 0,'-3'0'685'0'0,"-16"-2"75"0"0,0 1-1 0 0,0 1 0 0 0,0 0 0 0 0,0 2 0 0 0,0 0 0 0 0,0 2 0 0 0,0 0 0 0 0,-29 10 0 0 0,47-14-702 0 0,0 1-1 0 0,0-1 0 0 0,0 0 0 0 0,0 0 0 0 0,0 1 0 0 0,0-1 0 0 0,0 0 1 0 0,0 1-1 0 0,0-1 0 0 0,0 1 0 0 0,0 0 0 0 0,0-1 0 0 0,1 1 1 0 0,-1 0-1 0 0,0-1 0 0 0,0 1 0 0 0,1 0 0 0 0,-1 0 0 0 0,-1 1 1 0 0,3-1-42 0 0,-1 0 1 0 0,0-1-1 0 0,0 1 1 0 0,1 0-1 0 0,-1-1 1 0 0,0 1-1 0 0,1 0 1 0 0,-1 0-1 0 0,1-1 1 0 0,-1 1-1 0 0,1-1 1 0 0,-1 1-1 0 0,1 0 1 0 0,-1-1-1 0 0,1 1 1 0 0,0-1-1 0 0,-1 1 1 0 0,1-1 0 0 0,0 0-1 0 0,-1 1 1 0 0,1-1-1 0 0,0 0 1 0 0,0 1-1 0 0,-1-1 1 0 0,2 0-1 0 0,19 7 69 0 0,-1 0-1 0 0,1-2 1 0 0,1 0-1 0 0,-1-2 1 0 0,1 0-1 0 0,28-1 1 0 0,-19 0-18 0 0,51 2 10 0 0,-1-4 0 0 0,1-4 0 0 0,127-22 0 0 0,-208 26-77 0 0,48-8-115 0 0,49-16 1 0 0,-97 24 108 0 0,-28 1-16 0 0,0 2 24 0 0,-1 1-1 0 0,-26 7 1 0 0,-19 4 37 0 0,-443 79 584 0 0,495-87-541 0 0,-17 1 199 0 0,98 0-485 0 0,225-32-2792 0 0,-164 10-1357 0 0,-87 12 2518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41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26 201 208 0 0,'-17'2'1832'0'0,"8"-4"3445"0"0,60-15-4973 0 0,54-13 0 0 0,15-4-41 0 0,-19 5-93 0 0,183-28 1 0 0,-170 40-710 0 0,-37 6-2767 0 0,-73 10 1532 0 0,7-4 136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4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104 255 176 0 0,'-13'2'961'0'0,"4"-3"-495"0"0,0 1 0 0 0,0 0 1 0 0,1 0-1 0 0,-1 1 0 0 0,0 0 0 0 0,1 1 1 0 0,-1 0-1 0 0,-10 4 0 0 0,17-5 83 0 0,8-2-443 0 0,22-5 26 0 0,-1 0 0 0 0,0-2 0 0 0,42-19 0 0 0,-32 12-18 0 0,43-10 1 0 0,-25 9-50 0 0,-32 9-25 0 0,0 1 1 0 0,0 1-1 0 0,34-4 1 0 0,-2 9-2 0 0,67 7 145 0 0,-76-9-146 0 0,-45 2-44 0 0,13 0 43 0 0,32 8 822 0 0,-44-8-822 0 0,34 12 214 0 0,-29-10-280 0 0,1 0-1 0 0,1 0 0 0 0,-1-1 0 0 0,0 0 0 0 0,0 0 0 0 0,0-1 0 0 0,1-1 0 0 0,-1 1 0 0 0,0-1 0 0 0,0 0 0 0 0,0-1 0 0 0,0 0 0 0 0,0 0 1 0 0,14-7-1 0 0,8-4-391 0 0,0-2 1 0 0,34-22 0 0 0,-60 35 361 0 0,19-12-273 0 0,-4 3-804 0 0,0-1 1 0 0,26-22 0 0 0,-29 18-502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8:52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182 207 396 0 0,'-15'-3'3296'0'0,"-22"8"-524"0"0,-5 2-1573 0 0,22-4-516 0 0,1 1 1 0 0,-22 7-1 0 0,40-11-510 0 0,-5 1-62 0 0,6-1-97 0 0,0-1 0 0 0,0 1 0 0 0,0 0 0 0 0,0 0 0 0 0,0 0 0 0 0,0 0 0 0 0,0 0 1 0 0,0 0-1 0 0,0 0 0 0 0,0 0 0 0 0,1 0 0 0 0,-1 0 0 0 0,0 0 0 0 0,0 0 0 0 0,0 0 0 0 0,0 0 0 0 0,0 0 0 0 0,0 0 0 0 0,0-1 0 0 0,0 1 0 0 0,0 0 0 0 0,0 0 0 0 0,0 0 0 0 0,0 0 0 0 0,0 0 0 0 0,0 0 0 0 0,0 0 0 0 0,0 0 0 0 0,0 0 0 0 0,0 0 0 0 0,0 0 0 0 0,0 0 0 0 0,-1 0 0 0 0,1-1 0 0 0,0 1 0 0 0,0 0 0 0 0,0 0 0 0 0,0 0 0 0 0,0 0 0 0 0,0 0 0 0 0,0 0 0 0 0,0 0 0 0 0,0 0 0 0 0,0 0 0 0 0,0 0 0 0 0,52-21-162 0 0,1 3 0 0 0,0 2 0 0 0,70-11-1 0 0,-122 27 146 0 0,260-44-804 0 0,-246 41 765 0 0,4 1-168 0 0,0-2 0 0 0,-1 0 0 0 0,0-1 1 0 0,0-1-1 0 0,23-10 0 0 0,-6-11-697 0 0,-35 27 909 0 0,-1 0 0 0 0,1 0-1 0 0,0 0 1 0 0,0 0 0 0 0,-1 0-1 0 0,1 0 1 0 0,0 0 0 0 0,-1 0-1 0 0,1 0 1 0 0,0 0 0 0 0,-1 0-1 0 0,1 0 1 0 0,0-1 0 0 0,-1 1-1 0 0,1 0 1 0 0,0 0-1 0 0,0 0 1 0 0,-1 0 0 0 0,1 0-1 0 0,0-1 1 0 0,0 1 0 0 0,-1 0-1 0 0,1 0 1 0 0,0 0 0 0 0,0-1-1 0 0,-1 1 1 0 0,1 0 0 0 0,0 0-1 0 0,0-1 1 0 0,0 0 0 0 0,-1 1 1 0 0,1 0 0 0 0,0-1 0 0 0,-1 1 0 0 0,1-1 0 0 0,0 1 0 0 0,-1-1 0 0 0,1 1 0 0 0,-1 0 0 0 0,1-1 0 0 0,0 1 0 0 0,-1 0 0 0 0,1-1 0 0 0,-1 1 0 0 0,1 0-1 0 0,-1 0 1 0 0,1 0 0 0 0,-1-1 0 0 0,1 1 0 0 0,-1 0 0 0 0,1 0 0 0 0,-1 0 0 0 0,1 0 0 0 0,-1 0 0 0 0,0 0 0 0 0,1 0 0 0 0,-2 0 0 0 0,-23 4 204 0 0,-1 1-1 0 0,1 0 0 0 0,-43 17 0 0 0,-74 40 328 0 0,51-22-225 0 0,-205 88 1764 0 0,291-127-1661 0 0,5-3-168 0 0,10-9-99 0 0,23-14-106 0 0,2 10-53 0 0,1 2 1 0 0,71-16 0 0 0,77-2-605 0 0,-29 7 104 0 0,-106 11-285 0 0,-1-1 0 0 0,0-3 0 0 0,78-38 0 0 0,-123 54 642 0 0,-1-1 0 0 0,1 0 1 0 0,0 1-1 0 0,0-1 0 0 0,-1 0 0 0 0,1 0 1 0 0,4-5-1 0 0,-7 6 76 0 0,-8 1-104 0 0,2 0 210 0 0,0 0 0 0 0,0 0 1 0 0,0 1-1 0 0,0 0 0 0 0,0 0 0 0 0,0 0 1 0 0,-8 3-1 0 0,-79 28 441 0 0,-37 16 321 0 0,15 4 207 0 0,-3-4 1 0 0,-137 36-1 0 0,224-75 20 0 0,67-26-1101 0 0,1 2-1 0 0,0 2 0 0 0,1 1 0 0 0,59-9 1 0 0,11-5-441 0 0,220-72-1411 0 0,-285 83 1036 0 0,-1-3-1 0 0,40-23 0 0 0,-58 29 110 0 0,8-6-195 0 0,-31 17 1534 0 0,-5 1-519 0 0,-1 0 0 0 0,1 1 0 0 0,-1-1 0 0 0,1 1 1 0 0,0 0-1 0 0,-1 0 0 0 0,1 0 0 0 0,0 1 0 0 0,0-1 1 0 0,-6 4-1 0 0,9-4-19 0 0,-13 4-197 0 0,10-3-2836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8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52 372 0 0,'-1'-1'223'0'0,"0"-1"1"0"0,0 1-1 0 0,0-1 0 0 0,0 1 1 0 0,1-1-1 0 0,-1 1 0 0 0,0-1 0 0 0,1 0 1 0 0,-1 1-1 0 0,1-1 0 0 0,0 0 1 0 0,0 0-1 0 0,-1 1 0 0 0,1-1 1 0 0,0 0-1 0 0,0 0 0 0 0,1 1 0 0 0,-1-1 1 0 0,0 0-1 0 0,0 0 0 0 0,1 1 1 0 0,-1-1-1 0 0,1 0 0 0 0,1-2 1 0 0,0 3-125 0 0,0 0 1 0 0,-1 0 0 0 0,1 0-1 0 0,0 0 1 0 0,0 1 0 0 0,0-1-1 0 0,0 1 1 0 0,0-1-1 0 0,0 1 1 0 0,0 0 0 0 0,0-1-1 0 0,0 1 1 0 0,1 0 0 0 0,-1 0-1 0 0,0 1 1 0 0,0-1 0 0 0,0 0-1 0 0,0 1 1 0 0,0-1 0 0 0,3 2-1 0 0,10 2 99 0 0,0 0 0 0 0,-1 1-1 0 0,1 1 1 0 0,-1 0-1 0 0,-1 1 1 0 0,1 0 0 0 0,-1 1-1 0 0,20 17 1 0 0,-28-21-201 0 0,0 0 1 0 0,-1 0-1 0 0,0 1 0 0 0,0 0 1 0 0,0 0-1 0 0,-1 0 0 0 0,1 0 1 0 0,-1 0-1 0 0,-1 1 1 0 0,1-1-1 0 0,-1 1 0 0 0,0 0 1 0 0,0 0-1 0 0,0 0 0 0 0,-1 0 1 0 0,0 0-1 0 0,0 0 1 0 0,-1 0-1 0 0,1 1 0 0 0,-2-1 1 0 0,1 0-1 0 0,0 0 0 0 0,-1 0 1 0 0,-2 8-1 0 0,-4 7-512 0 0,-1 0 1 0 0,0-1-1 0 0,-2-1 0 0 0,0 1 0 0 0,-1-1 1 0 0,-1-1-1 0 0,-1 0 0 0 0,0-1 0 0 0,-2 0 0 0 0,-23 21 1 0 0,-13 10-1792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9 236 0 0,'0'0'1239'0'0,"-21"-9"6451"0"0,35 16-12219 0 0,-10-5 1921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0:3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22 171 284 0 0,'-21'5'5699'0'0,"28"-3"-3242"0"0,36-5-1641 0 0,40-14-172 0 0,127-31 240 0 0,-36 1-164 0 0,47-8 212 0 0,-211 53-897 0 0,-1 0 0 0 0,0 1 0 0 0,19 1 0 0 0,12-3 51 0 0,-29 3-1062 0 0,12 2-2681 0 0,-12 0 1130 0 0,-9-2 1353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0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1 216 0 0,'-12'14'1372'0'0,"1"0"0"0"0,0 1 0 0 0,1 1 0 0 0,-13 24 0 0 0,14-20-533 0 0,0 1 0 0 0,1 1 0 0 0,-6 28 0 0 0,8-19-353 0 0,1 0 1 0 0,2 1-1 0 0,1 0 1 0 0,1-1-1 0 0,6 52 1 0 0,2-41-524 0 0,2 0 1 0 0,1 0 0 0 0,18 43 0 0 0,4 16-4282 0 0,-27-81 954 0 0,-1 0 256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4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65 110 68 0 0,'-1'3'5744'0'0,"-1"22"-5346"0"0,64 418 4356 0 0,-62-441-4700 0 0,0 0-1 0 0,0 0 0 0 0,0 0 1 0 0,0 0-1 0 0,0 1 1 0 0,0-1-1 0 0,0 0 0 0 0,-1 0 1 0 0,-1 4-1 0 0,-5 0 158 0 0,-6-15-161 0 0,5-1-63 0 0,2 0-1 0 0,-1-1 1 0 0,1 1-1 0 0,1-1 1 0 0,0-1 0 0 0,0 1-1 0 0,-4-21 1 0 0,-16-91-196 0 0,21 93 176 0 0,-15-118-145 0 0,18 130 148 0 0,1 1 1 0 0,1 0 0 0 0,0-1-1 0 0,1 1 1 0 0,1 0 0 0 0,7-26-1 0 0,-9 40 26 0 0,-1 1 0 0 0,1 0-1 0 0,0-1 1 0 0,0 1 0 0 0,0-1-1 0 0,0 1 1 0 0,0 0 0 0 0,1 0-1 0 0,-1 0 1 0 0,1 0 0 0 0,-1 0-1 0 0,1 0 1 0 0,0 0-1 0 0,0 0 1 0 0,-1 1 0 0 0,1-1-1 0 0,1 1 1 0 0,-1-1 0 0 0,0 1-1 0 0,0 0 1 0 0,0 0 0 0 0,1 0-1 0 0,-1 0 1 0 0,1 0 0 0 0,-1 0-1 0 0,1 1 1 0 0,-1-1 0 0 0,1 1-1 0 0,-1 0 1 0 0,1-1 0 0 0,-1 1-1 0 0,1 1 1 0 0,-1-1 0 0 0,1 0-1 0 0,-1 0 1 0 0,1 1 0 0 0,-1 0-1 0 0,1-1 1 0 0,-1 1-1 0 0,0 0 1 0 0,1 0 0 0 0,-1 0-1 0 0,0 1 1 0 0,3 1 0 0 0,1 0 11 0 0,0 1 1 0 0,0 0-1 0 0,0 0 1 0 0,-1 1-1 0 0,1-1 1 0 0,-1 1-1 0 0,0 0 1 0 0,-1 1-1 0 0,1-1 1 0 0,-1 1-1 0 0,0 0 1 0 0,-1 0-1 0 0,1 0 1 0 0,-1 1-1 0 0,2 6 1 0 0,-3 1-53 0 0,0-1 0 0 0,-1 1 0 0 0,-1-1 1 0 0,0 1-1 0 0,-1 0 0 0 0,0-1 0 0 0,-1 1 0 0 0,-1-1 0 0 0,0 1 0 0 0,-8 20 1 0 0,3-9-3175 0 0,-5 35 0 0 0,12-52 955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4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1 145 508 0 0,'10'-5'1885'0'0,"3"7"-1491"0"0,-1 1 1 0 0,0 0-1 0 0,1 0 0 0 0,-2 2 0 0 0,1-1 1 0 0,0 2-1 0 0,-1 0 0 0 0,0 0 1 0 0,0 1-1 0 0,-1 0 0 0 0,19 16 1 0 0,-28-21-302 0 0,0-1 1 0 0,0 0-1 0 0,0 0 0 0 0,0 1 1 0 0,0-1-1 0 0,0 1 1 0 0,0-1-1 0 0,-1 1 1 0 0,1-1-1 0 0,-1 1 1 0 0,1-1-1 0 0,-1 1 1 0 0,0 0-1 0 0,1-1 0 0 0,-1 1 1 0 0,0 0-1 0 0,0-1 1 0 0,0 1-1 0 0,0 0 1 0 0,0-1-1 0 0,-1 1 1 0 0,1 0-1 0 0,0-1 0 0 0,-1 1 1 0 0,0-1-1 0 0,1 1 1 0 0,-2 1-1 0 0,-1 3 316 0 0,0-1 0 0 0,-1 1 0 0 0,0-1 0 0 0,0 0 0 0 0,-6 5-1 0 0,8-8-286 0 0,1-2-79 0 0,0 1 1 0 0,0-1 0 0 0,1 0-1 0 0,-1 0 1 0 0,0 0-1 0 0,0 0 1 0 0,0 1-1 0 0,0-1 1 0 0,0-1 0 0 0,0 1-1 0 0,0 0 1 0 0,0 0-1 0 0,0 0 1 0 0,0 0-1 0 0,0-1 1 0 0,0 1 0 0 0,0 0-1 0 0,0-1 1 0 0,0 1-1 0 0,1-1 1 0 0,-1 1-1 0 0,0-1 1 0 0,0 1 0 0 0,0-1-1 0 0,1 1 1 0 0,-1-1-1 0 0,0 0 1 0 0,1 0-1 0 0,-1 1 1 0 0,1-1 0 0 0,-1 0-1 0 0,1 0 1 0 0,-1 0-1 0 0,1 1 1 0 0,-1-1-1 0 0,1-1 1 0 0,0-11-116 0 0,1 1-1 0 0,1-1 1 0 0,0 1 0 0 0,1 0 0 0 0,0-1-1 0 0,1 1 1 0 0,8-19 0 0 0,-8 22-107 0 0,6-16-905 0 0,1 1-1 0 0,21-32 1 0 0,-5 14-4338 0 0,-19 31 2890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5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0 440 0 0,'0'0'1532'0'0,"-2"5"-780"0"0,0 8-190 0 0,1 0 0 0 0,0 0 1 0 0,1 0-1 0 0,0 1 0 0 0,1-1 0 0 0,0 0 1 0 0,1 0-1 0 0,7 22 0 0 0,-3-14-354 0 0,1 0 0 0 0,1 0-1 0 0,1-1 1 0 0,19 32-1 0 0,-26-50-347 0 0,-1 1 0 0 0,1-1 0 0 0,-1 0-1 0 0,1 0 1 0 0,0-1 0 0 0,0 1 0 0 0,0 0 0 0 0,4 2-1 0 0,6-2-3872 0 0,1-6 2014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5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0 436 0 0,'0'0'1224'0'0,"-14"1"852"0"0,4-1 297 0 0,3 3-813 0 0,7 7-1336 0 0,17-3-824 0 0,-3-4-84 0 0,-5-3-420 0 0,6 0-1193 0 0,1 0 529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5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31 248 932 0 0,'-1'-1'278'0'0,"0"1"0"0"0,0-1 0 0 0,0 1 0 0 0,0-1 0 0 0,0 1 0 0 0,0 0 0 0 0,0 0 0 0 0,-1-1 0 0 0,1 1 0 0 0,0 0 0 0 0,0 0 0 0 0,0 0 0 0 0,0 0 0 0 0,0 0 0 0 0,0 1 0 0 0,-1-1 0 0 0,1 0 0 0 0,0 0 0 0 0,0 1 0 0 0,0-1 0 0 0,0 1 0 0 0,0-1 0 0 0,-1 1 0 0 0,1 1-130 0 0,1 0 1 0 0,-1-1 0 0 0,1 1-1 0 0,0 0 1 0 0,-1-1 0 0 0,1 1-1 0 0,0 0 1 0 0,0 0 0 0 0,0-1-1 0 0,0 1 1 0 0,0 0 0 0 0,1 0-1 0 0,-1-1 1 0 0,1 4 0 0 0,1 3 66 0 0,1 13 442 0 0,13 39-1 0 0,-15-56-634 0 0,0 0 0 0 0,1 0-1 0 0,0 0 1 0 0,-1 0 0 0 0,1 0-1 0 0,1 0 1 0 0,-1-1 0 0 0,0 1-1 0 0,1-1 1 0 0,0 0 0 0 0,0 1-1 0 0,0-1 1 0 0,0-1-1 0 0,0 1 1 0 0,1 0 0 0 0,4 2-1 0 0,-6-4-41 0 0,1-1-1 0 0,-1 1 0 0 0,1-1 0 0 0,-1 0 0 0 0,1 0 0 0 0,-1 0 0 0 0,0 0 0 0 0,1 0 0 0 0,-1 0 0 0 0,1-1 1 0 0,-1 1-1 0 0,1-1 0 0 0,-1 0 0 0 0,0 0 0 0 0,0 0 0 0 0,1 0 0 0 0,-1 0 0 0 0,0 0 0 0 0,0 0 1 0 0,0-1-1 0 0,0 1 0 0 0,0-1 0 0 0,0 0 0 0 0,1-1 0 0 0,5-5-78 0 0,-1 0 1 0 0,0 0-1 0 0,12-17 1 0 0,-13 13 164 0 0,1 0 0 0 0,-2-1 1 0 0,0 1-1 0 0,0-1 0 0 0,-1 0 1 0 0,0 0-1 0 0,-2-1 0 0 0,1 1 0 0 0,-2 0 1 0 0,1-1-1 0 0,-2 0 0 0 0,-1-18 1 0 0,3 49 40 0 0,1 0 0 0 0,0 0 0 0 0,1 0 0 0 0,1 0 0 0 0,10 24 1 0 0,-11-33-377 0 0,0-1 1 0 0,0 1-1 0 0,0-1 1 0 0,1 0 0 0 0,0 0-1 0 0,1-1 1 0 0,6 7 0 0 0,-9-10-104 0 0,0 0 1 0 0,1-1 0 0 0,0 1 0 0 0,0-1 0 0 0,-1 1-1 0 0,1-1 1 0 0,1 0 0 0 0,-1-1 0 0 0,0 1 0 0 0,0-1 0 0 0,1 0-1 0 0,-1 0 1 0 0,0 0 0 0 0,8 0 0 0 0,10-1-2217 0 0</inkml:trace>
  <inkml:trace contextRef="#ctx0" brushRef="#br0" timeOffset="1">470 8 400 0 0,'-1'-1'121'0'0,"-1"0"0"0"0,1 0 1 0 0,-1 1-1 0 0,1-1 0 0 0,-1 0 0 0 0,0 1 0 0 0,1-1 1 0 0,-1 1-1 0 0,0 0 0 0 0,1-1 0 0 0,-1 1 0 0 0,0 0 0 0 0,1 0 1 0 0,-1 0-1 0 0,0 0 0 0 0,1 0 0 0 0,-1 0 0 0 0,0 1 1 0 0,1-1-1 0 0,-1 1 0 0 0,0-1 0 0 0,1 1 0 0 0,-1 0 1 0 0,1-1-1 0 0,-1 1 0 0 0,1 0 0 0 0,-1 0 0 0 0,1 0 0 0 0,0 0 1 0 0,-1 0-1 0 0,1 0 0 0 0,0 1 0 0 0,0-1 0 0 0,0 0 1 0 0,0 1-1 0 0,0-1 0 0 0,0 0 0 0 0,0 1 0 0 0,0-1 1 0 0,1 1-1 0 0,-1 0 0 0 0,0-1 0 0 0,1 1 0 0 0,-1 2 0 0 0,-3 9 180 0 0,1 0 0 0 0,1 1 0 0 0,0 0 0 0 0,0 19 0 0 0,1-23-99 0 0,0 16 2 0 0,1 0 0 0 0,1 1 0 0 0,5 28-1 0 0,-4-40-812 0 0,1-1-1 0 0,1 0 0 0 0,0 1 1 0 0,1-2-1 0 0,1 1 0 0 0,0 0 0 0 0,9 14 1 0 0,-3-11-1361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6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10 423 64 0 0,'0'0'1844'0'0,"-10"-4"288"0"0,27-12-1564 0 0,1 5-56 0 0,1-1-147 0 0,12-3-205 0 0,0 1-212 0 0,-1-3-221 0 0,3 4-251 0 0,-3-2-280 0 0,8 1-864 0 0,0-1 388 0 0</inkml:trace>
  <inkml:trace contextRef="#ctx0" brushRef="#br0" timeOffset="1">610 46 8881 0 0,'-56'-17'445'0'0,"24"7"1270"0"0,-52-8 1 0 0,83 17-1690 0 0,0 1 0 0 0,0 0 1 0 0,0 0-1 0 0,0 0 0 0 0,0 0 1 0 0,0 0-1 0 0,0 0 1 0 0,0 1-1 0 0,0-1 0 0 0,0 0 1 0 0,0 0-1 0 0,0 1 0 0 0,0-1 1 0 0,1 0-1 0 0,-1 1 1 0 0,0-1-1 0 0,0 1 0 0 0,0-1 1 0 0,0 1-1 0 0,1 0 0 0 0,-1-1 1 0 0,0 1-1 0 0,1 0 1 0 0,-1-1-1 0 0,0 1 0 0 0,1 0 1 0 0,-1 0-1 0 0,1 0 0 0 0,-1 0 1 0 0,1-1-1 0 0,0 1 1 0 0,-1 0-1 0 0,1 0 0 0 0,0 0 1 0 0,-1 0-1 0 0,1 0 0 0 0,0 2 1 0 0,0 37 261 0 0,1-35-250 0 0,6 38 77 0 0,3 1 0 0 0,1-1 1 0 0,33 80-1 0 0,-25-73-328 0 0,29 69-1342 0 0,-38-98-1928 0 0,20 32-1 0 0,-21-39 213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6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20 190 224 0 0,'-12'-2'2539'0'0,"11"2"-2458"0"0,1 0 0 0 0,0 0-1 0 0,0 0 1 0 0,-1 0 0 0 0,1 0 0 0 0,0 0-1 0 0,0 0 1 0 0,0 0 0 0 0,-1 0 0 0 0,1 0-1 0 0,0 0 1 0 0,0 0 0 0 0,-1 0 0 0 0,1 0 0 0 0,0-1-1 0 0,0 1 1 0 0,-1 0 0 0 0,1 0 0 0 0,0 0-1 0 0,0 0 1 0 0,0 0 0 0 0,-1 0 0 0 0,1-1-1 0 0,0 1 1 0 0,0 0 0 0 0,0 0 0 0 0,0 0 0 0 0,0-1-1 0 0,-1 1 1 0 0,1 0 0 0 0,0 0 0 0 0,0 0-1 0 0,0-1 1 0 0,0 1 0 0 0,0 0 0 0 0,0 0-1 0 0,0-1 1 0 0,0 1 0 0 0,0 0 0 0 0,0 0-1 0 0,0-1 1 0 0,0 1 0 0 0,0 0 0 0 0,0 0 0 0 0,0-1-1 0 0,0 1 1 0 0,0 0 0 0 0,0 0 0 0 0,0-1-1 0 0,0 1 1 0 0,0 0 0 0 0,0 0 0 0 0,0 0-1 0 0,1-1 1 0 0,-1 1 0 0 0,17-14 251 0 0,0 0 1 0 0,1 2-1 0 0,0 0 1 0 0,1 1-1 0 0,1 0 1 0 0,35-12-1 0 0,135-38-3436 0 0,-148 50 639 0 0,-1 1 189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7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31 659 732 0 0,'0'0'107'0'0,"0"0"1"0"0,0 0-1 0 0,-1 1 0 0 0,1-1 0 0 0,0 0 0 0 0,0 0 1 0 0,-1 0-1 0 0,1 0 0 0 0,0 0 0 0 0,0 0 1 0 0,-1 0-1 0 0,1 0 0 0 0,0 0 0 0 0,0 0 0 0 0,-1 0 1 0 0,1 0-1 0 0,0 0 0 0 0,0 0 0 0 0,-1 0 1 0 0,1 0-1 0 0,0 0 0 0 0,0 0 0 0 0,-1 0 0 0 0,1-1 1 0 0,0 1-1 0 0,0 0 0 0 0,0 0 0 0 0,-1 0 1 0 0,1 0-1 0 0,0 0 0 0 0,0-1 0 0 0,0 1 0 0 0,-1 0 1 0 0,1 0-1 0 0,0 0 0 0 0,0-1 0 0 0,0 1 1 0 0,0 0-1 0 0,0 0 0 0 0,0-1 0 0 0,-1 1 0 0 0,1 0 1 0 0,0 0-1 0 0,0 0 0 0 0,0-1 0 0 0,0 1 1 0 0,0-1-1 0 0,1-18 1469 0 0,11-20-360 0 0,-7 26-803 0 0,14-31 1362 0 0,19-72-1 0 0,-35 93-664 0 0,-3 22-1099 0 0,0 1 0 0 0,0 0-1 0 0,0 0 1 0 0,0 0 0 0 0,0 0 0 0 0,0 0-1 0 0,0 0 1 0 0,-1 0 0 0 0,1-1-1 0 0,0 1 1 0 0,0 0 0 0 0,0 0 0 0 0,0 0-1 0 0,0 0 1 0 0,-1 0 0 0 0,1 0 0 0 0,0 0-1 0 0,0 0 1 0 0,0 0 0 0 0,0 0-1 0 0,-1 0 1 0 0,1 0 0 0 0,0 0 0 0 0,0 0-1 0 0,0 0 1 0 0,0 0 0 0 0,-1 0-1 0 0,1 0 1 0 0,0 0 0 0 0,0 0 0 0 0,0 0-1 0 0,0 0 1 0 0,0 0 0 0 0,-1 1 0 0 0,1-1-1 0 0,0 0 1 0 0,0 0 0 0 0,0 0-1 0 0,0 0 1 0 0,0 0 0 0 0,0 0 0 0 0,-1 0-1 0 0,1 1 1 0 0,0-1 0 0 0,0 0 0 0 0,0 0-1 0 0,0 0 1 0 0,0 0 0 0 0,0 0-1 0 0,0 1 1 0 0,0-1 0 0 0,0 0 0 0 0,0 0-1 0 0,0 0 1 0 0,-26 39 289 0 0,22-32-290 0 0,-8 12 64 0 0,2 1 0 0 0,0 0 0 0 0,-8 24 0 0 0,15-35-94 0 0,0-1 0 0 0,1 0 0 0 0,0 1 0 0 0,1-1 0 0 0,0 1 0 0 0,0-1 0 0 0,1 1-1 0 0,0 0 1 0 0,0-1 0 0 0,1 1 0 0 0,2 10 0 0 0,-3-17 3 0 0,1 0-1 0 0,-1 0 1 0 0,1 0 0 0 0,0 0 0 0 0,-1 0-1 0 0,1 0 1 0 0,0 0 0 0 0,0-1 0 0 0,0 1-1 0 0,1 0 1 0 0,-1-1 0 0 0,0 1 0 0 0,0-1-1 0 0,1 1 1 0 0,-1-1 0 0 0,1 1 0 0 0,-1-1-1 0 0,1 0 1 0 0,0 0 0 0 0,0 0 0 0 0,-1 0-1 0 0,3 1 1 0 0,-1-2-2 0 0,0 1 1 0 0,0-1-1 0 0,-1 0 1 0 0,1 0-1 0 0,0 0 0 0 0,0 0 1 0 0,-1-1-1 0 0,1 1 1 0 0,0-1-1 0 0,0 1 0 0 0,-1-1 1 0 0,1 0-1 0 0,-1 0 1 0 0,4-2-1 0 0,5-3-24 0 0,-1 0 1 0 0,0-1 0 0 0,0 0-1 0 0,0-1 1 0 0,-1 0-1 0 0,9-10 1 0 0,-13 12 24 0 0,-1 1 0 0 0,1-1 0 0 0,-1 1 1 0 0,0-1-1 0 0,-1-1 0 0 0,1 1 1 0 0,-1 0-1 0 0,-1-1 0 0 0,1 0 0 0 0,-1 0 1 0 0,2-9-1 0 0,-4 13 0 0 0,-2 0-11 0 0,2 3 26 0 0,0 0 0 0 0,0 0 0 0 0,0-1 1 0 0,0 1-1 0 0,0 0 0 0 0,0 0 0 0 0,0-1 0 0 0,0 1 0 0 0,0 0 0 0 0,0 0 0 0 0,0 0 0 0 0,0-1 0 0 0,-1 1 0 0 0,1 0 1 0 0,0 0-1 0 0,0-1 0 0 0,0 1 0 0 0,0 0 0 0 0,0 0 0 0 0,-1 0 0 0 0,1 0 0 0 0,0-1 0 0 0,0 1 0 0 0,0 0 0 0 0,-1 0 1 0 0,1 0-1 0 0,0 0 0 0 0,0 0 0 0 0,0 0 0 0 0,-1 0 0 0 0,1 0 0 0 0,0-1 0 0 0,0 1 0 0 0,-1 0 0 0 0,1 0 0 0 0,0 0 1 0 0,0 0-1 0 0,-1 0 0 0 0,1 0 0 0 0,0 0 0 0 0,0 0 0 0 0,0 0 0 0 0,-1 1 0 0 0,-1 1-1 0 0,0 0 0 0 0,1 0 0 0 0,-1 1 0 0 0,1-1 0 0 0,0 1 0 0 0,-1-1 0 0 0,1 1 0 0 0,0-1 0 0 0,0 1 0 0 0,1 0 0 0 0,-1-1 0 0 0,1 1 0 0 0,-1 0 0 0 0,1 0 0 0 0,0 0 0 0 0,0-1 0 0 0,0 1 0 0 0,0 0 0 0 0,1 0 0 0 0,-1 0 0 0 0,1-1 0 0 0,1 5 0 0 0,-1 0-31 0 0,1-1 1 0 0,0 0-1 0 0,0 0 1 0 0,1 0-1 0 0,-1 0 1 0 0,1-1-1 0 0,1 1 1 0 0,-1-1-1 0 0,1 0 1 0 0,0 0-1 0 0,0 0 1 0 0,7 6 0 0 0,-9-9 16 0 0,0 0 0 0 0,1-1 0 0 0,-1 1 0 0 0,1-1 0 0 0,-1 0 0 0 0,1 0 0 0 0,-1 0 1 0 0,1 0-1 0 0,0 0 0 0 0,0 0 0 0 0,-1-1 0 0 0,1 0 0 0 0,0 1 0 0 0,0-1 0 0 0,0 0 1 0 0,0 0-1 0 0,-1 0 0 0 0,1-1 0 0 0,0 1 0 0 0,0-1 0 0 0,-1 0 0 0 0,1 1 0 0 0,0-1 1 0 0,-1 0-1 0 0,1-1 0 0 0,-1 1 0 0 0,1 0 0 0 0,-1-1 0 0 0,1 1 0 0 0,2-3 0 0 0,12-9-160 0 0,-1-1-1 0 0,0 0 0 0 0,0-2 1 0 0,-2 1-1 0 0,0-2 0 0 0,-1 0 1 0 0,0 0-1 0 0,-2-1 0 0 0,12-24 1 0 0,-20 36-18 0 0,-1 1 1 0 0,1 0 0 0 0,-2-1 0 0 0,1 0 0 0 0,-1 1 0 0 0,0-1 0 0 0,0 0 0 0 0,0-8-1 0 0,-1 12 24 0 0,0 2 8 0 0,-1 0 157 0 0,1 0 0 0 0,-1-1 0 0 0,1 1 0 0 0,-1 0 0 0 0,1 0 0 0 0,-1-1 0 0 0,1 1 0 0 0,-1 0 0 0 0,1 0 0 0 0,-1 0 0 0 0,1 0 0 0 0,-1 0 0 0 0,1 0 0 0 0,-1 0 0 0 0,1 0 0 0 0,-1 0 0 0 0,1 0 0 0 0,-1 0 0 0 0,1 0 0 0 0,-1 0 0 0 0,1 0 0 0 0,-1 1 0 0 0,1-1 0 0 0,-1 0-1 0 0,1 0 1 0 0,-1 1 0 0 0,1-1 0 0 0,-1 0 0 0 0,1 0 0 0 0,-1 1 0 0 0,1-1 0 0 0,0 0 0 0 0,-1 1 0 0 0,1-1 0 0 0,0 1 0 0 0,-1-1 0 0 0,1 1 0 0 0,0-1 0 0 0,0 1 0 0 0,-1-1 0 0 0,1 1 0 0 0,0-1 0 0 0,0 1 0 0 0,0-1 7 0 0,-5 8 12 0 0,1 0 0 0 0,0 0 0 0 0,0 0 0 0 0,1 0 0 0 0,0 1 0 0 0,1-1 0 0 0,0 1 0 0 0,0-1 0 0 0,1 1-1 0 0,0 0 1 0 0,0 0 0 0 0,1 0 0 0 0,1 11 0 0 0,0-13-13 0 0,0 0-1 0 0,0 0 1 0 0,0 0-1 0 0,0 0 1 0 0,1-1-1 0 0,0 1 0 0 0,1-1 1 0 0,0 1-1 0 0,0-1 1 0 0,0 0-1 0 0,0 0 1 0 0,1 0-1 0 0,0 0 1 0 0,1-1-1 0 0,-1 0 1 0 0,1 0-1 0 0,6 6 0 0 0,-7-9-22 0 0,0 1 0 0 0,0-1 0 0 0,0 1 0 0 0,0-1 0 0 0,1 0 0 0 0,-1-1 0 0 0,1 1 0 0 0,0-1 0 0 0,-1 0 0 0 0,1 0 0 0 0,0 0 0 0 0,-1-1 0 0 0,1 0 0 0 0,10 0 0 0 0,-7-1-19 0 0,0-1-1 0 0,1 0 0 0 0,-1 0 0 0 0,0-1 1 0 0,0 0-1 0 0,0 0 0 0 0,13-9 1 0 0,0-1-37 0 0,-2-1 1 0 0,0 0-1 0 0,-1-2 1 0 0,0 0 0 0 0,15-20-1 0 0,-23 24 136 0 0,-1-1-1 0 0,0 0 0 0 0,-1-1 1 0 0,0 1-1 0 0,-1-2 0 0 0,-1 1 1 0 0,-1-1-1 0 0,0 0 0 0 0,0 0 1 0 0,-1 0-1 0 0,-1-1 0 0 0,-1 1 1 0 0,-1-1-1 0 0,0 0 0 0 0,-1-17 1 0 0,-2 23 216 0 0,0 0 0 0 0,-1-1 0 0 0,0 1 0 0 0,-1 0 1 0 0,0 0-1 0 0,-1 1 0 0 0,0 0 0 0 0,0-1 0 0 0,-1 1 1 0 0,0 1-1 0 0,-1-1 0 0 0,0 1 0 0 0,0 1 0 0 0,-1-1 1 0 0,-13-10-1 0 0,20 18-253 0 0,1-1 0 0 0,0 1 0 0 0,-1 0 0 0 0,1-1 0 0 0,0 1 0 0 0,0 0 0 0 0,-1-1 0 0 0,1 1 0 0 0,-1 0 0 0 0,1-1 0 0 0,0 1 0 0 0,-1 0 0 0 0,1 0 0 0 0,-1-1 0 0 0,1 1 0 0 0,-1 0 0 0 0,1 0 0 0 0,0 0 0 0 0,-1 0 0 0 0,1 0 0 0 0,-1 0 0 0 0,1 0 0 0 0,-1 0 0 0 0,1 0 0 0 0,-1 0 0 0 0,1 0 0 0 0,-1 0 0 0 0,1 0 0 0 0,-1 0 0 0 0,1 0 0 0 0,-1 0 0 0 0,1 0 0 0 0,0 1 0 0 0,-1-1 0 0 0,1 0 0 0 0,-1 0 0 0 0,1 0 0 0 0,0 1 0 0 0,-1-1 0 0 0,1 0 0 0 0,-1 1 0 0 0,1-1 0 0 0,0 0 0 0 0,0 1 0 0 0,-1-1 0 0 0,1 0 0 0 0,0 1 0 0 0,-1-1 0 0 0,1 1 0 0 0,0-1 0 0 0,0 1 0 0 0,0-1 0 0 0,0 0 0 0 0,-1 1 0 0 0,1-1 0 0 0,0 1 0 0 0,0-1 0 0 0,0 1 0 0 0,0-1 0 0 0,0 1 0 0 0,-1 27 200 0 0,19 104 233 0 0,35 131 0 0 0,-47-239-395 0 0,-4-12-15 0 0,0 0-1 0 0,1 0 0 0 0,1 0 1 0 0,0 0-1 0 0,1-1 0 0 0,0 0 1 0 0,7 12-1 0 0,-11-22-29 0 0,-1-1-1 0 0,1 1 1 0 0,-1-1 0 0 0,1 1-1 0 0,-1-1 1 0 0,1 0-1 0 0,-1 1 1 0 0,1-1 0 0 0,0 0-1 0 0,-1 1 1 0 0,1-1-1 0 0,-1 0 1 0 0,1 0 0 0 0,0 1-1 0 0,-1-1 1 0 0,1 0 0 0 0,0 0-1 0 0,0 0 1 0 0,-1 0-1 0 0,1 0 1 0 0,0 0 0 0 0,-1 0-1 0 0,1 0 1 0 0,0 0 0 0 0,-1 0-1 0 0,1-1 1 0 0,0 1-1 0 0,-1 0 1 0 0,1 0 0 0 0,0-1-1 0 0,-1 1 1 0 0,1 0-1 0 0,-1-1 1 0 0,1 1 0 0 0,-1 0-1 0 0,2-2 1 0 0,20-18 108 0 0,-21 18-111 0 0,9-12-14 0 0,-1 0 0 0 0,0 0 0 0 0,-1-1 0 0 0,0 0 0 0 0,-1 0 0 0 0,-1-1 0 0 0,-1 0 0 0 0,6-28 0 0 0,-3 16-377 0 0,16-39 0 0 0,-24 66 378 0 0,0 1 0 0 0,1 0 1 0 0,-1-1-1 0 0,0 1 0 0 0,0 0 0 0 0,0-1 0 0 0,1 1 1 0 0,-1 0-1 0 0,0-1 0 0 0,0 1 0 0 0,1 0 0 0 0,-1 0 0 0 0,0 0 1 0 0,1-1-1 0 0,-1 1 0 0 0,0 0 0 0 0,1 0 0 0 0,-1 0 1 0 0,0 0-1 0 0,1-1 0 0 0,-1 1 0 0 0,0 0 0 0 0,1 0 0 0 0,-1 0 1 0 0,1 0-1 0 0,-1 0 0 0 0,0 0 0 0 0,1 0 0 0 0,-1 0 1 0 0,0 0-1 0 0,1 0 0 0 0,-1 0 0 0 0,1 0 0 0 0,-1 1 1 0 0,0-1-1 0 0,1 0 0 0 0,0 0 0 0 0,11 8-132 0 0,-10-6 128 0 0,-1-1 8 0 0,8 5 72 0 0,-1 0 1 0 0,1 0-1 0 0,1-1 1 0 0,18 8-1 0 0,-24-12-47 0 0,0 0-1 0 0,-1 0 1 0 0,1-1 0 0 0,0 1-1 0 0,0-1 1 0 0,0 0-1 0 0,0 0 1 0 0,0-1 0 0 0,0 1-1 0 0,0-1 1 0 0,0 0-1 0 0,0 0 1 0 0,-1 0 0 0 0,1 0-1 0 0,0-1 1 0 0,4-2-1 0 0,1 0 38 0 0,-1-1 1 0 0,0-1-1 0 0,0 1 0 0 0,0-1 0 0 0,0-1 0 0 0,-1 1 0 0 0,0-2 0 0 0,-1 1 0 0 0,1 0 0 0 0,-2-1 1 0 0,1 0-1 0 0,-1-1 0 0 0,0 1 0 0 0,0-1 0 0 0,-1 0 0 0 0,-1 0 0 0 0,1 0 0 0 0,2-17 0 0 0,-5 24-73 0 0,-1 1 0 0 0,0-1 0 0 0,0 1 0 0 0,0-1 0 0 0,0 1 0 0 0,0-1 0 0 0,0 0 0 0 0,-1 1 0 0 0,1-1 0 0 0,0 1 0 0 0,-1-1 0 0 0,1 1 0 0 0,-1-1 0 0 0,1 1 0 0 0,-1 0 0 0 0,0-1 0 0 0,0 1 0 0 0,0 0 0 0 0,0-1 0 0 0,0 1 0 0 0,0 0 0 0 0,0 0 0 0 0,0 0 0 0 0,0 0 0 0 0,0 0 0 0 0,-1 0 0 0 0,1 0 0 0 0,0 0 0 0 0,-1 1 0 0 0,1-1 0 0 0,-1 0 0 0 0,1 1 0 0 0,-1-1 0 0 0,1 1 0 0 0,-1-1 0 0 0,-1 1 0 0 0,1 0-106 0 0,-4 5-125 0 0,5-5 208 0 0,0 1 0 0 0,0 0 0 0 0,1-1 1 0 0,-1 1-1 0 0,0-1 0 0 0,0 1 0 0 0,0 0 0 0 0,0 0 0 0 0,1 0 0 0 0,-1-1 0 0 0,0 1 0 0 0,1 0 1 0 0,-1 0-1 0 0,1 0 0 0 0,-1 0 0 0 0,1 0 0 0 0,0 0 0 0 0,-1 2 0 0 0,0-1-24 0 0,1 1 0 0 0,0-1 0 0 0,0 1 0 0 0,0-1 0 0 0,0 1-1 0 0,0-1 1 0 0,1 0 0 0 0,-1 1 0 0 0,1-1 0 0 0,-1 1 0 0 0,1-1-1 0 0,0 0 1 0 0,0 0 0 0 0,0 1 0 0 0,0-1 0 0 0,1 0 0 0 0,-1 0-1 0 0,0 0 1 0 0,1 0 0 0 0,0 0 0 0 0,-1-1 0 0 0,1 1 0 0 0,0 0-1 0 0,0-1 1 0 0,0 1 0 0 0,0-1 0 0 0,0 0 0 0 0,3 2 0 0 0,-1-2 23 0 0,-1 1 0 0 0,1-1 0 0 0,0 0-1 0 0,0-1 1 0 0,0 1 0 0 0,0 0 0 0 0,0-1 0 0 0,0 0 0 0 0,-1 0 0 0 0,1 0 0 0 0,0-1 0 0 0,0 1 0 0 0,0-1 0 0 0,0 0 0 0 0,0 0 0 0 0,0 0 0 0 0,4-3 0 0 0,6-4-7 0 0,0 0 0 0 0,-1-1-1 0 0,0 0 1 0 0,22-22 0 0 0,-20 18 43 0 0,1-1 0 0 0,22-13 0 0 0,-36 26 23 0 0,0 0 1 0 0,0 0-1 0 0,0 0 0 0 0,0 0 1 0 0,0 1-1 0 0,0-1 0 0 0,0 1 1 0 0,0-1-1 0 0,0 1 1 0 0,1 0-1 0 0,-1 0 0 0 0,0 0 1 0 0,0 0-1 0 0,0 0 0 0 0,0 0 1 0 0,0 0-1 0 0,4 2 1 0 0,-2-1 14 0 0,1 1 0 0 0,-1 0 0 0 0,0 0 0 0 0,0 1-1 0 0,0-1 1 0 0,0 1 0 0 0,6 6 0 0 0,3 4 180 0 0,-1 0-1 0 0,0 1 1 0 0,11 20-1 0 0,-18-27-34 0 0,17 41 7151 0 0,-23-53-6961 0 0,-11-206-1568 0 0,16 139-2994 0 0,5 1-3785 0 0,-2 38 3155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3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7 908 0 0,'0'0'140'0'0,"0"0"-1"0"0,-1-1 1 0 0,1 1 0 0 0,0-1-1 0 0,-1 1 1 0 0,1-1 0 0 0,0 1 0 0 0,-1 0-1 0 0,1-1 1 0 0,-1 1 0 0 0,1 0-1 0 0,0-1 1 0 0,-1 1 0 0 0,1 0-1 0 0,-1 0 1 0 0,1-1 0 0 0,-1 1-1 0 0,1 0 1 0 0,-1 0 0 0 0,1 0-1 0 0,-1 0 1 0 0,1 0 0 0 0,-1 0-1 0 0,1 0 1 0 0,-1 0 0 0 0,1 0-1 0 0,-1 0 1 0 0,1 0 0 0 0,-2 0-1 0 0,-10 12 1178 0 0,-8 29-1012 0 0,18-36 142 0 0,-5 15-189 0 0,0 0 0 0 0,1 1 0 0 0,1-1 0 0 0,1 2 0 0 0,0-1 0 0 0,2 0 0 0 0,1 0 0 0 0,0 1 0 0 0,2-1 0 0 0,4 31 0 0 0,-4-42-374 0 0,2 0 0 0 0,-1 0 0 0 0,1 0 0 0 0,0-1 0 0 0,1 1 0 0 0,0-1 0 0 0,1 0 0 0 0,0 0 0 0 0,0 0 0 0 0,1 0 0 0 0,0-1 0 0 0,0 0 0 0 0,1-1 1 0 0,0 1-1 0 0,1-1 0 0 0,-1-1 0 0 0,2 1 0 0 0,-1-1 0 0 0,0-1 0 0 0,1 1 0 0 0,0-2 0 0 0,0 1 0 0 0,1-1 0 0 0,12 4 0 0 0,43 9-2576 0 0,7-3 206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1:2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55 154 280 0 0,'-25'13'3575'0'0,"10"-7"-1929"0"0,14-5-1200 0 0,0-1-267 0 0,0 0 0 0 0,1 0-1 0 0,-1 0 1 0 0,0 1 0 0 0,0-1-1 0 0,0 1 1 0 0,1-1 0 0 0,-1 0-1 0 0,0 1 1 0 0,1-1 0 0 0,-1 1-1 0 0,0 0 1 0 0,1-1 0 0 0,-1 1-1 0 0,1-1 1 0 0,-1 1 0 0 0,1 0 0 0 0,-1 0-1 0 0,9 4-63 0 0,-1 0 0 0 0,2-1 0 0 0,-1 0 0 0 0,0 0 0 0 0,1-1 0 0 0,0 0 0 0 0,0 0 0 0 0,0-1 1 0 0,0-1-1 0 0,13 2 0 0 0,103 2 534 0 0,-116-5-594 0 0,55-2 201 0 0,0-3-1 0 0,0-3 1 0 0,118-29 0 0 0,178-82 292 0 0,-248 86-402 0 0,-41 14-73 0 0,-67 18-66 0 0,0 1 0 0 0,0 0 0 0 0,0 0 0 0 0,0 0 0 0 0,0 0 0 0 0,0 0 0 0 0,0 1 0 0 0,0 0 0 0 0,0 0 1 0 0,0 0-1 0 0,0 0 0 0 0,-1 1 0 0 0,1-1 0 0 0,4 3 0 0 0,-7-3 6 0 0,13 3-43 0 0,-13-3-234 0 0,0 0 0 0 0,0-1 1 0 0,1 1-1 0 0,-1-1 0 0 0,0 1 1 0 0,0-1-1 0 0,1 0 1 0 0,-1 1-1 0 0,0-1 0 0 0,1 0 1 0 0,-1 0-1 0 0,0 0 0 0 0,0 0 1 0 0,3 0-1 0 0,5-2-78 0 0,-4-8-6832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3 148 0 0,'-3'0'675'0'0,"-9"-2"27"0"0,1 2-1 0 0,-1-1 0 0 0,1 2 0 0 0,-1-1 1 0 0,1 2-1 0 0,-1-1 0 0 0,1 2 0 0 0,-22 6 1 0 0,32-8-401 0 0,1-1-281 0 0,-1 0 0 0 0,1 0 0 0 0,0 1 0 0 0,0-1 0 0 0,0 0 0 0 0,-1 0 0 0 0,1 0 0 0 0,0 1 0 0 0,0-1 0 0 0,0 0 0 0 0,0 0 0 0 0,0 1 1 0 0,0-1-1 0 0,-1 0 0 0 0,1 0 0 0 0,0 1 0 0 0,0-1 0 0 0,0 0 0 0 0,0 0 0 0 0,0 1 0 0 0,0-1 0 0 0,0 0 0 0 0,0 0 0 0 0,0 1 0 0 0,0-1 0 0 0,0 0 0 0 0,0 0 0 0 0,0 1 0 0 0,0-1 0 0 0,1 0 0 0 0,-1 0 0 0 0,0 1 0 0 0,0-1 0 0 0,0 0 0 0 0,0 0 0 0 0,0 1 0 0 0,0-1 0 0 0,1 0 0 0 0,-1 0 1 0 0,0 0-1 0 0,0 1 0 0 0,0-1 0 0 0,1 0 0 0 0,-1 0 0 0 0,0 0 0 0 0,0 0 0 0 0,0 1 0 0 0,1-1 0 0 0,-1 0 0 0 0,0 0 0 0 0,0 0 0 0 0,1 0 0 0 0,-1 0 0 0 0,0 0 0 0 0,1 0 0 0 0,19 6 153 0 0,0-1-1 0 0,1-2 0 0 0,0 0 1 0 0,27 1-1 0 0,94-5 252 0 0,-87 0-326 0 0,212-11 400 0 0,10-1-64 0 0,-188 13-771 0 0,97 13 1 0 0,-164-10-321 0 0,-1 0 0 0 0,28 10-1 0 0,-15 1-4139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52 668 0 0,'-10'-3'2766'0'0,"10"3"-2703"0"0,0 0-1 0 0,0 0 1 0 0,0 0 0 0 0,0 0-1 0 0,0 0 1 0 0,0 0 0 0 0,0 1-1 0 0,0-1 1 0 0,0 0 0 0 0,0 0-1 0 0,0 0 1 0 0,0 0 0 0 0,0 0-1 0 0,0 1 1 0 0,0-1 0 0 0,0 0-1 0 0,0 0 1 0 0,0 0 0 0 0,0 0-1 0 0,0 0 1 0 0,0 0 0 0 0,-1 1-1 0 0,1-1 1 0 0,0 0 0 0 0,0 0-1 0 0,0 0 1 0 0,0 0 0 0 0,0 0-1 0 0,0 0 1 0 0,0 0 0 0 0,0 0-1 0 0,0 1 1 0 0,-1-1 0 0 0,1 0-1 0 0,0 0 1 0 0,0 0 0 0 0,0 0-1 0 0,0 0 1 0 0,0 0 0 0 0,0 0-1 0 0,-1 0 1 0 0,1 0 0 0 0,0 0-1 0 0,0 0 1 0 0,0 0 0 0 0,0 0-1 0 0,0 0 1 0 0,-1 0 0 0 0,1 0-1 0 0,0 0 1 0 0,0 0 0 0 0,0 0-1 0 0,0 0 1 0 0,0 0 0 0 0,0 0-1 0 0,-1 0 1 0 0,1 0 0 0 0,0-1-1 0 0,24 31 377 0 0,2-1 0 0 0,1-1 1 0 0,1-1-1 0 0,1-2 0 0 0,1-1 0 0 0,47 28 0 0 0,-74-50-366 0 0,0 0 0 0 0,1 0 0 0 0,-1 0 0 0 0,1 0 1 0 0,-1-1-1 0 0,1 0 0 0 0,0 1 0 0 0,-1-1 0 0 0,1-1 0 0 0,0 1 0 0 0,0-1 0 0 0,0 1 0 0 0,0-1 1 0 0,0 0-1 0 0,0 0 0 0 0,-1-1 0 0 0,1 1 0 0 0,0-1 0 0 0,0 0 0 0 0,0 0 0 0 0,-1 0 1 0 0,1-1-1 0 0,0 1 0 0 0,-1-1 0 0 0,1 0 0 0 0,-1 0 0 0 0,0 0 0 0 0,0 0 0 0 0,0 0 0 0 0,0-1 1 0 0,0 0-1 0 0,3-2 0 0 0,-2-1 76 0 0,0-1 0 0 0,-1 1 1 0 0,1-1-1 0 0,-1 1 0 0 0,0-1 1 0 0,-1 0-1 0 0,0 0 0 0 0,0 0 1 0 0,0 0-1 0 0,-1-1 0 0 0,0 1 1 0 0,-1 0-1 0 0,1-1 0 0 0,-2-11 0 0 0,-1 3-182 0 0,0 1 0 0 0,-2-1-1 0 0,0 1 1 0 0,0 0 0 0 0,-12-25-1 0 0,16 39-454 0 0,0-1 211 0 0,1 0 0 0 0,0 0 0 0 0,0 1-1 0 0,1-1 1 0 0,-1 0 0 0 0,0 1 0 0 0,0-1-1 0 0,1 1 1 0 0,1-2 0 0 0,7 3-275 0 0,-1 0 1 0 0,0 0-1 0 0,1 1 1 0 0,-1 1-1 0 0,0-1 1 0 0,9 4-1 0 0,-14-3 522 0 0,0 0 0 0 0,0-1 0 0 0,-1 1 0 0 0,1 1 0 0 0,-1-1 0 0 0,0 0 0 0 0,1 1-1 0 0,-1 0 1 0 0,0 0 0 0 0,0 0 0 0 0,-1 0 0 0 0,1 0 0 0 0,-1 0 0 0 0,0 1 0 0 0,1-1 0 0 0,1 6 0 0 0,3 6 221 0 0,-2-3 114 0 0,1-1 0 0 0,13 20-1 0 0,-16-28-206 0 0,-1 0 0 0 0,1 0-1 0 0,0 0 1 0 0,0 0-1 0 0,0-1 1 0 0,0 1 0 0 0,0-1-1 0 0,1 0 1 0 0,-1 0-1 0 0,1 0 1 0 0,-1 0 0 0 0,1-1-1 0 0,4 2 1 0 0,-5-3-37 0 0,0 1 0 0 0,-1-1 0 0 0,1 0 0 0 0,-1 0-1 0 0,1-1 1 0 0,0 1 0 0 0,-1-1 0 0 0,1 1 0 0 0,-1-1 0 0 0,1 0 0 0 0,-1 0 0 0 0,1 0 0 0 0,-1 0 0 0 0,0 0 0 0 0,0-1 0 0 0,5-2 0 0 0,29-27 800 0 0,-31 26-629 0 0,0 1 0 0 0,-1-1 0 0 0,1 0-1 0 0,-1-1 1 0 0,0 1 0 0 0,-1-1-1 0 0,1 0 1 0 0,-1 0 0 0 0,0 0 0 0 0,-1 0-1 0 0,1 0 1 0 0,1-9 0 0 0,-4 14-202 0 0,0 0 0 0 0,0 0 0 0 0,0 0 0 0 0,-1 0 0 0 0,1 0 0 0 0,0 0 1 0 0,0 0-1 0 0,-1 0 0 0 0,1 0 0 0 0,-1 0 0 0 0,1 0 0 0 0,-1 0 0 0 0,1 0 1 0 0,-1 0-1 0 0,0 1 0 0 0,1-1 0 0 0,-1 0 0 0 0,0 0 0 0 0,0 0 0 0 0,1 1 0 0 0,-1-1 1 0 0,0 0-1 0 0,0 1 0 0 0,0-1 0 0 0,0 1 0 0 0,0-1 0 0 0,0 1 0 0 0,0 0 1 0 0,0-1-1 0 0,0 1 0 0 0,0 0 0 0 0,0 0 0 0 0,0 0 0 0 0,0-1 0 0 0,0 1 1 0 0,0 0-1 0 0,-1 0 0 0 0,0 1 0 0 0,-41 2 302 0 0,34-1-326 0 0,-1 1 1 0 0,1 0-1 0 0,0 0 0 0 0,0 1 0 0 0,-16 9 1 0 0,22-12-153 0 0,0 1 1 0 0,1-1-1 0 0,-1 1 0 0 0,1 0 1 0 0,-1 0-1 0 0,1 0 1 0 0,0 0-1 0 0,-1 1 1 0 0,1-1-1 0 0,1 1 0 0 0,-1-1 1 0 0,0 1-1 0 0,0 0 1 0 0,1-1-1 0 0,0 1 1 0 0,0 0-1 0 0,-1 0 0 0 0,2 0 1 0 0,-1 0-1 0 0,0 0 1 0 0,0 5-1 0 0,1-6-62 0 0,0 0-1 0 0,1-1 0 0 0,-1 1 1 0 0,0 0-1 0 0,1-1 0 0 0,-1 1 1 0 0,1-1-1 0 0,0 1 0 0 0,-1-1 1 0 0,1 1-1 0 0,0-1 0 0 0,0 1 1 0 0,2 1-1 0 0,4 5-4219 0 0,-1-4 1388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 1008 0 0,'7'16'7467'0'0,"6"13"-4786"0"0,-7-16-2664 0 0,1 0 0 0 0,0 0 0 0 0,16 21 0 0 0,-19-30-120 0 0,-1 0 1 0 0,1-1 0 0 0,0 1 0 0 0,0-1-1 0 0,0 0 1 0 0,0 0 0 0 0,0 0 0 0 0,10 4-1 0 0,-12-6-246 0 0,1 0 0 0 0,0 0 0 0 0,-1-1 0 0 0,1 1 0 0 0,0-1 0 0 0,-1 0-1 0 0,1 1 1 0 0,0-1 0 0 0,0-1 0 0 0,-1 1 0 0 0,1 0 0 0 0,0-1 0 0 0,-1 1 0 0 0,1-1-1 0 0,0 0 1 0 0,-1 0 0 0 0,5-2 0 0 0,3-4-1914 0 0</inkml:trace>
  <inkml:trace contextRef="#ctx0" brushRef="#br0" timeOffset="1">106 53 652 0 0,'-15'-14'848'0'0,"5"2"-60"0"0,-1 4-48 0 0,2-2-48 0 0,0 5-76 0 0,4 2 1477 0 0,-13 16-1989 0 0,23 7-272 0 0,3-8-148 0 0,2 5-156 0 0,1 3-461 0 0,1-1-1003 0 0,4 0 444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3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229 392 296 0 0,'-6'-13'1238'0'0,"1"1"0"0"0,-1-1 0 0 0,-11-15 0 0 0,15 25-1054 0 0,0 1 1 0 0,0-1-1 0 0,0 1 0 0 0,0-1 1 0 0,-1 1-1 0 0,1 0 0 0 0,0 0 1 0 0,-1 0-1 0 0,0 0 0 0 0,1 0 1 0 0,-1 1-1 0 0,0-1 0 0 0,0 1 1 0 0,0-1-1 0 0,0 1 0 0 0,0 0 1 0 0,0 1-1 0 0,0-1 0 0 0,-1 0 1 0 0,-2 1-1 0 0,2 0-88 0 0,0 1 0 0 0,0 0 0 0 0,0 0 1 0 0,0 0-1 0 0,0 0 0 0 0,0 1 0 0 0,0 0 0 0 0,1 0 1 0 0,-1 0-1 0 0,1 0 0 0 0,-1 0 0 0 0,1 1 0 0 0,0-1 1 0 0,0 1-1 0 0,0 0 0 0 0,-3 4 0 0 0,-4 5 144 0 0,-1 1-1 0 0,-12 21 1 0 0,19-25-151 0 0,0 0 0 0 0,0 0-1 0 0,0 0 1 0 0,1 1 0 0 0,1-1 0 0 0,0 1-1 0 0,0 0 1 0 0,1 0 0 0 0,-1 17 0 0 0,2-22-65 0 0,0 0-1 0 0,1 0 1 0 0,-1-1 0 0 0,1 1 0 0 0,0 0-1 0 0,1 0 1 0 0,-1-1 0 0 0,1 1 0 0 0,3 7-1 0 0,-3-10-26 0 0,-1 0-1 0 0,0 0 0 0 0,1 0 1 0 0,0 0-1 0 0,-1 0 0 0 0,1 0 1 0 0,0-1-1 0 0,0 1 0 0 0,0-1 0 0 0,0 1 1 0 0,0-1-1 0 0,0 0 0 0 0,1 0 1 0 0,-1 0-1 0 0,0 0 0 0 0,1 0 1 0 0,-1 0-1 0 0,1-1 0 0 0,3 2 0 0 0,-3-3-20 0 0,0 1-1 0 0,1 0 0 0 0,-1 0 0 0 0,0-1 0 0 0,1 0 1 0 0,-1 0-1 0 0,0 0 0 0 0,0 0 0 0 0,0 0 0 0 0,0-1 0 0 0,0 1 1 0 0,0-1-1 0 0,0 0 0 0 0,0 0 0 0 0,-1 0 0 0 0,1 0 1 0 0,3-4-1 0 0,3-3-100 0 0,-1 1-1 0 0,-1-1 1 0 0,10-15 0 0 0,-10 12 44 0 0,-1 0 0 0 0,-1 0 0 0 0,0-1 0 0 0,0 1 1 0 0,-1-1-1 0 0,-1 0 0 0 0,0 0 0 0 0,-1 0 0 0 0,-1-1 0 0 0,0 1 0 0 0,0 0 0 0 0,-2-1 0 0 0,1 1 1 0 0,-2-1-1 0 0,0 1 0 0 0,0 0 0 0 0,-8-22 0 0 0,0 5 242 0 0,0 2-1 0 0,-3-1 1 0 0,0 1-1 0 0,-2 1 1 0 0,0 1-1 0 0,-33-41 1 0 0,48 66-130 0 0,-1 0-1 0 0,1 0 1 0 0,-1 0 0 0 0,0 0 0 0 0,1 0-1 0 0,-1 0 1 0 0,0 1 0 0 0,0-1-1 0 0,0 0 1 0 0,0 1 0 0 0,0-1-1 0 0,0 0 1 0 0,0 1 0 0 0,0-1 0 0 0,0 1-1 0 0,0-1 1 0 0,0 1 0 0 0,0 0-1 0 0,0-1 1 0 0,0 1 0 0 0,-1 0-1 0 0,1 0-13 0 0,0 1-1 0 0,0-1 0 0 0,1 0 1 0 0,-1 1-1 0 0,0-1 0 0 0,1 1 0 0 0,-1-1 1 0 0,0 1-1 0 0,1-1 0 0 0,-1 1 1 0 0,1-1-1 0 0,-1 1 0 0 0,1 0 0 0 0,-1-1 1 0 0,1 1-1 0 0,-1 0 0 0 0,1-1 1 0 0,0 1-1 0 0,-1 0 0 0 0,1 0 0 0 0,0 1 1 0 0,-2 4 13 0 0,1-1-1 0 0,0 1 1 0 0,0 0 0 0 0,1 0 0 0 0,-1-1 0 0 0,1 1-1 0 0,1 6 1 0 0,4 13-9 0 0,0-1 0 0 0,2 0 0 0 0,18 46 0 0 0,41 64-1198 0 0,-8-46-1242 0 0,-24-40-1638 0 0,-15-16 1273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43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52 254 472 0 0,'-51'21'8168'0'0,"59"-23"-7651"0"0,68-22 212 0 0,-2-4 0 0 0,80-43 0 0 0,57-22-1921 0 0,-188 84 825 0 0,10-4-2382 0 0,64-16 0 0 0,-71 23 334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52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123 117 364 0 0,'0'0'577'0'0,"-3"0"-17"0"0,-43-7 2107 0 0,-26-2 1043 0 0,70 9-3438 0 0,6-2-105 0 0,0 1 0 0 0,0 0 0 0 0,0 0 0 0 0,0 0 0 0 0,1 0 0 0 0,-1 1 0 0 0,0-1 0 0 0,8 1 0 0 0,67-3-308 0 0,-61 3 269 0 0,612-41 193 0 0,-616 40-322 0 0,65-5-115 0 0,14 0-932 0 0,109-22 1 0 0,-148 20-2418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0:3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16 0 0,'0'-6'5507'0'0,"20"8"-5329"0"0,1 1 1 0 0,-1 1-1 0 0,0 1 0 0 0,30 10 1 0 0,34 8-155 0 0,-39-15-66 0 0,-1-2 0 0 0,1-3 0 0 0,64-2 0 0 0,136-25-3697 0 0,-201 17 2315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0:40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33 148 268 0 0,'-2'-3'148'0'0,"-4"-12"522"0"0,1 0 0 0 0,0-1 0 0 0,1 1 0 0 0,0-1 0 0 0,-2-31 0 0 0,6 45-424 0 0,3-17 1809 0 0,4 163-1552 0 0,-4-48-477 0 0,22 137 0 0 0,-22-214-19 0 0,2-1 0 0 0,0 1 1 0 0,1-1-1 0 0,0-1 0 0 0,2 1 0 0 0,0-1 1 0 0,1 0-1 0 0,12 17 0 0 0,-12-22 49 0 0,1-1-1 0 0,0 0 1 0 0,0-1 0 0 0,1 0-1 0 0,1 0 1 0 0,0-1-1 0 0,0 0 1 0 0,0-1 0 0 0,1-1-1 0 0,28 12 1 0 0,4-3 33 0 0,1-1 0 0 0,1-2 1 0 0,0-3-1 0 0,0-1 0 0 0,1-3 1 0 0,84 1-1 0 0,-26-9-24 0 0,-1-6-1 0 0,105-20 1 0 0,29-7 19 0 0,62 9-25 0 0,-266 24-59 0 0,207-26-52 0 0,-106 11-11 0 0,-108 14 26 0 0,0 1 0 0 0,34 2 1 0 0,-54 0 24 0 0,1 1 0 0 0,-1 0 0 0 0,1 1 0 0 0,-1 0 1 0 0,1 0-1 0 0,-1 1 0 0 0,0 0 0 0 0,0 0 1 0 0,0 1-1 0 0,0 0 0 0 0,9 7 0 0 0,-10-6 7 0 0,-1 1 0 0 0,0 0 1 0 0,-1 0-1 0 0,1 1 0 0 0,-1 0 0 0 0,0 0 0 0 0,-1 0 0 0 0,0 0 0 0 0,0 1 1 0 0,3 7-1 0 0,3 13-8 0 0,9 43 1 0 0,-12-43 18 0 0,80 333-18 0 0,-68-297 108 0 0,4-1 0 0 0,38 80 0 0 0,-49-118-85 0 0,6 13 8 0 0,3 0 0 0 0,1-2 0 0 0,42 54 0 0 0,-31-49-18 0 0,41 36 0 0 0,-46-53 13 0 0,1 0 1 0 0,2-2-1 0 0,0-1 0 0 0,57 28 1 0 0,-45-30-16 0 0,0-1 0 0 0,1-2 0 0 0,1-2 0 0 0,0-2 0 0 0,1-1 0 0 0,0-3 0 0 0,56 2 0 0 0,-30-5-333 0 0,0-3-1 0 0,-1-3 0 0 0,1-3 1 0 0,0-3-1 0 0,89-22 0 0 0,-117 19-51 0 0,82-24-2948 0 0,-70 14 1537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05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1 116 0 0,'0'0'42'0'0,"-1"0"1"0"0,1 0-1 0 0,0 1 1 0 0,0-1-1 0 0,0 0 0 0 0,0 0 1 0 0,0 0-1 0 0,0 0 0 0 0,0 1 1 0 0,0-1-1 0 0,0 0 1 0 0,0 0-1 0 0,0 0 0 0 0,0 0 1 0 0,0 1-1 0 0,0-1 0 0 0,0 0 1 0 0,0 0-1 0 0,0 0 1 0 0,0 1-1 0 0,0-1 0 0 0,0 0 1 0 0,0 0-1 0 0,1 0 0 0 0,-1 0 1 0 0,0 0-1 0 0,0 1 0 0 0,0-1 1 0 0,0 0-1 0 0,0 0 1 0 0,0 0-1 0 0,0 0 0 0 0,1 0 1 0 0,-1 0-1 0 0,0 1 0 0 0,0-1 1 0 0,0 0-1 0 0,0 0 1 0 0,1 0-1 0 0,-1 0 0 0 0,0 0 1 0 0,0 0-1 0 0,0 0 0 0 0,0 0 1 0 0,1 0-1 0 0,-1 0 1 0 0,0 0-1 0 0,0 0 0 0 0,0 0 1 0 0,0 0-1 0 0,1 0 0 0 0,-1 0 1 0 0,0 0-1 0 0,0 0 1 0 0,0 0-1 0 0,0 0 0 0 0,1 0 1 0 0,-1 0-1 0 0,0 0 0 0 0,0 0 1 0 0,0 0-1 0 0,1-1 1 0 0,25 4 651 0 0,29-3-514 0 0,18 1-15 0 0,0 4-1 0 0,0 2 1 0 0,0 4 0 0 0,-1 3 0 0 0,103 34 0 0 0,98 27-56 0 0,-238-66-46 0 0,1 0-1 0 0,1-3 0 0 0,0-1 1 0 0,-1-1-1 0 0,40-2 0 0 0,149 2 293 0 0,-205-2-267 0 0,0 2 0 0 0,-1 0-1 0 0,1 2 1 0 0,-1 0 0 0 0,32 15 0 0 0,-30-12 13 0 0,1-1 1 0 0,0 0 0 0 0,0-2-1 0 0,26 4 1 0 0,56-1 150 0 0,1-5 1 0 0,0-5-1 0 0,151-19 0 0 0,-220 17-191 0 0,61 5-1 0 0,-28 0-47 0 0,-61-2-6 0 0,-1 1-1 0 0,0 0 1 0 0,0 1-1 0 0,0-1 0 0 0,0 1 1 0 0,0 1-1 0 0,12 5 1 0 0,-18-7 126 0 0,-1-1-115 0 0,0 0-1 0 0,0 1 1 0 0,1-1 0 0 0,-1 1 0 0 0,0-1-1 0 0,0 0 1 0 0,0 1 0 0 0,0-1-1 0 0,0 1 1 0 0,0-1 0 0 0,0 1-1 0 0,0-1 1 0 0,0 1 0 0 0,0-1-1 0 0,0 0 1 0 0,0 1 0 0 0,0-1 0 0 0,0 1-1 0 0,-1-1 1 0 0,1 1 0 0 0,0-1-1 0 0,0 0 1 0 0,-1 1 0 0 0,-3 3 59 0 0,0-1 0 0 0,0 1 0 0 0,-1-1 0 0 0,1 0-1 0 0,-1-1 1 0 0,0 1 0 0 0,0-1 0 0 0,0 0 0 0 0,-6 2 0 0 0,10-4 9 0 0,-34 16 86 0 0,20-13-128 0 0,-1-1-1 0 0,1 0 0 0 0,0-1 1 0 0,0-1-1 0 0,-1 0 0 0 0,-25-4 1 0 0,-2 0 25 0 0,-2 0-24 0 0,-85-21 1 0 0,46 7-14 0 0,17 4-11 0 0,39 6 24 0 0,-1 3 0 0 0,-1 0 1 0 0,-38-1-1 0 0,-3 6 21 0 0,-6-1 0 0 0,-83 10 0 0 0,92-3-55 0 0,-1-3 0 0 0,0-3 1 0 0,0-3-1 0 0,-122-22 0 0 0,-63-38-15 0 0,58 12 3 0 0,144 41-13 0 0,0 2 1 0 0,0 2-1 0 0,-54 2 0 0 0,49-2 41 0 0,8-1-10 0 0,47 7-15 0 0,10 0-16 0 0,53 12-70 0 0,-24-3 57 0 0,243 48 24 0 0,-137-32 11 0 0,-59-12-102 0 0,0-3 0 0 0,1-4 0 0 0,134-8 0 0 0,-195 2 26 0 0,0 0 1 0 0,-1 2 0 0 0,1 0 0 0 0,31 9 0 0 0,94 31-193 0 0,21 5-37 0 0,-111-38 88 0 0,0-2-1 0 0,85-1 1 0 0,-112-5 136 0 0,54 11 1 0 0,-54-7 44 0 0,56 3 0 0 0,-19-8 26 0 0,74 11 0 0 0,-6 15-11 0 0,-100-20 0 0 0,-25-5 4 0 0,-11-1 6 0 0,34 6 14 0 0,-34-6-20 0 0,18 1 36 0 0,-17 0-43 0 0,26 6 58 0 0,-27-6 4 0 0,0-1 0 0 0,1 1 1 0 0,-1 0-1 0 0,0-1 0 0 0,0 1 1 0 0,0 0-1 0 0,0 0 0 0 0,1 0 1 0 0,-1 0-1 0 0,0 0 0 0 0,-1 0 1 0 0,1 0-1 0 0,0 0 0 0 0,0 0 1 0 0,0 0-1 0 0,-1 1 0 0 0,1-1 1 0 0,0 0-1 0 0,0 3 0 0 0,8 32-13 0 0,1-2 10 0 0,-5-21-34 0 0,0-1 0 0 0,-1 1 0 0 0,3 16 0 0 0,3 18 14 0 0,-4-15-10 0 0,-5-29-8 0 0,4 19 33 0 0,-4-21-27 0 0,-3-5-132 0 0,-14-31-20 0 0,-22-69 1 0 0,11 24 56 0 0,-27-82-2 0 0,52 159 123 0 0,1 8-11 0 0,0 23 8 0 0,6 40 23 0 0,8 12 5 0 0,24 81 0 0 0,-37-159-41 0 0,-3-42-35 0 0,-3 0-1 0 0,-14-56 0 0 0,-5-31-62 0 0,17 80 17 0 0,8 46 37 0 0,2 5-28 0 0,5 12 60 0 0,0 0 1 0 0,-1 0 0 0 0,-1 0-1 0 0,-1 1 1 0 0,0-1-1 0 0,2 29 1 0 0,1 110 307 0 0,-7-96 38 0 0,0-58-311 0 0,-1 5 8 0 0,1-6-37 0 0,0 0-1 0 0,0 0 0 0 0,0 0 1 0 0,0 0-1 0 0,0 0 1 0 0,0 0-1 0 0,0 0 0 0 0,0 0 1 0 0,0 0-1 0 0,0 0 1 0 0,0 0-1 0 0,0 0 0 0 0,0 0 1 0 0,0 0-1 0 0,0 0 0 0 0,-1 0 1 0 0,-1-40-46 0 0,-2 1 0 0 0,-11-45 1 0 0,-15-26-116 0 0,35 139 142 0 0,-1 1 1 0 0,-2-1-1 0 0,-1 46 0 0 0,1 8 118 0 0,7 48 404 0 0,2-223-706 0 0,-14 57 104 0 0,-9-44-1 0 0,0 2-39 0 0,18 148-217 0 0,-5 93 0 0 0,-2-145-917 0 0,-2 0-1 0 0,0-1 1 0 0,-8 23-1 0 0,5-21-934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08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51 348 0 0,'-48'-2'1566'0'0,"0"2"0"0"0,0 2-1 0 0,-90 15 1 0 0,93-7-108 0 0,85-13-1441 0 0,0 2 0 0 0,-1 1-1 0 0,59 9 1 0 0,123 30-265 0 0,-98-15-24 0 0,8-6 119 0 0,0-5 0 0 0,146-6 0 0 0,-245-9 265 0 0,-33-3 137 0 0,-14-4-144 0 0,4 4-61 0 0,-1 0-1 0 0,0 2 0 0 0,0-1 1 0 0,0 1-1 0 0,-19-1 0 0 0,-6-3 49 0 0,-83-15 150 0 0,-1 6 0 0 0,-1 5 0 0 0,-168 6 0 0 0,114 7 319 0 0,85 4 113 0 0,88-6-627 0 0,111-15 240 0 0,135-8-210 0 0,366 12 0 0 0,-330 13-304 0 0,-276-2 230 0 0,49 2-284 0 0,-44-3 110 0 0,-30-1 139 0 0,-141-12-39 0 0,-45-4 45 0 0,-229 8 1 0 0,403 11 72 0 0,0 1 0 0 0,0 2 0 0 0,0 1 0 0 0,0 1 0 0 0,-45 16 0 0 0,77-21-42 0 0,-1 0 0 0 0,0 1 1 0 0,0-1-1 0 0,1 0 1 0 0,-1 1-1 0 0,1 0 1 0 0,-1 0-1 0 0,1 0 1 0 0,0 0-1 0 0,0 0 0 0 0,-3 3 1 0 0,5-4 5 0 0,2 2 5 0 0,3 2-12 0 0,0-1 0 0 0,0 0 1 0 0,1 0-1 0 0,-1 0 0 0 0,1-1 1 0 0,-1 1-1 0 0,1-2 0 0 0,0 1 1 0 0,1 0-1 0 0,-1-1 0 0 0,0 0 1 0 0,1-1-1 0 0,-1 1 0 0 0,1-1 1 0 0,10 0-1 0 0,18 1 15 0 0,59-4 0 0 0,-74 1-14 0 0,312-38-50 0 0,-232 23-238 0 0,0 4 0 0 0,150 1 1 0 0,-246 10 223 0 0,1 1 0 0 0,-1 0 0 0 0,0 1 0 0 0,1-1-1 0 0,-1 1 1 0 0,0-1 0 0 0,0 1 0 0 0,0 1 0 0 0,1-1 0 0 0,-1 1 0 0 0,0-1 0 0 0,0 1 0 0 0,-1 0 0 0 0,1 1 0 0 0,5 3-1 0 0,-9-6-28 0 0,-15 22-169 0 0,10-18 228 0 0,-1 0-1 0 0,0 0 1 0 0,-1 0 0 0 0,1-1 0 0 0,0 1-1 0 0,-1-2 1 0 0,-11 4 0 0 0,-54 12-80 0 0,54-14 81 0 0,-42 7-2 0 0,-1-2 1 0 0,0-3 0 0 0,-85-2-1 0 0,-109-14 893 0 0,299 12-865 0 0,1-2 0 0 0,-1-2 0 0 0,71-13-1 0 0,135-40-894 0 0,-27 4-3545 0 0,-179 43 2662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2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1 468 0 0,'0'0'3108'0'0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79 132 0 0,'-15'-38'4231'0'0,"4"7"-966"0"0,10 30-2822 0 0,-4-7 798 0 0,5 8-1206 0 0,0 0-1 0 0,0 0 1 0 0,0 0 0 0 0,0 0-1 0 0,-1 0 1 0 0,1 0 0 0 0,0 0 0 0 0,0 0-1 0 0,0 1 1 0 0,0-1 0 0 0,0 0 0 0 0,0 0-1 0 0,0 0 1 0 0,0 0 0 0 0,0 0 0 0 0,0 0-1 0 0,0 0 1 0 0,0 0 0 0 0,-1 0 0 0 0,1 0-1 0 0,0 0 1 0 0,0 0 0 0 0,0 0 0 0 0,0 0-1 0 0,0 0 1 0 0,0 0 0 0 0,0 0 0 0 0,0 0-1 0 0,-1 0 1 0 0,1 0 0 0 0,0 0 0 0 0,0 0-1 0 0,0 0 1 0 0,0 0 0 0 0,0 0 0 0 0,0 0-1 0 0,0 0 1 0 0,0 0 0 0 0,0 0 0 0 0,0 0-1 0 0,-1 0 1 0 0,1 0 0 0 0,0-1-1 0 0,0 1 1 0 0,0 0 0 0 0,0 0 0 0 0,0 0-1 0 0,0 0 1 0 0,0 0 0 0 0,0 0 0 0 0,0 0-1 0 0,0 0 1 0 0,0 0 0 0 0,0 0 0 0 0,0 0-1 0 0,0-1 1 0 0,0 1 0 0 0,0 0 0 0 0,0 0-1 0 0,58 142 546 0 0,-13-35-156 0 0,-42-100-391 0 0,151 359 1392 0 0,-152-362-1461 0 0,0-1-53 0 0,0 0 0 0 0,0 0 1 0 0,0 1-1 0 0,-1-1 0 0 0,0 1 0 0 0,1-1 0 0 0,-1 1 0 0 0,0-1 0 0 0,0 1 0 0 0,-1 0 1 0 0,1-1-1 0 0,-1 1 0 0 0,0 0 0 0 0,0 0 0 0 0,0 0 0 0 0,-1-1 0 0 0,-1 8 0 0 0,1-8-667 0 0,-5-2-1407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14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175 179 96 0 0,'-10'-44'4679'0'0,"8"39"-4303"0"0,-1-7 91 0 0,-1 1 1 0 0,0 0-1 0 0,0 1 0 0 0,-1-1 0 0 0,0 1 0 0 0,-1 0 0 0 0,0 0 0 0 0,-1 1 0 0 0,0 0 0 0 0,-9-10 0 0 0,15 18-452 0 0,0 0 1 0 0,-1 0-1 0 0,1 1 1 0 0,0-1-1 0 0,0 0 0 0 0,-1 1 1 0 0,1-1-1 0 0,0 1 1 0 0,-1-1-1 0 0,1 1 1 0 0,0 0-1 0 0,-1 0 0 0 0,1 0 1 0 0,-1-1-1 0 0,1 1 1 0 0,0 0-1 0 0,-1 1 0 0 0,1-1 1 0 0,0 0-1 0 0,-1 0 1 0 0,1 1-1 0 0,-1-1 1 0 0,1 0-1 0 0,0 1 0 0 0,0-1 1 0 0,-1 1-1 0 0,1 0 1 0 0,0-1-1 0 0,0 1 1 0 0,0 0-1 0 0,0 0 0 0 0,-1 0 1 0 0,1 0-1 0 0,0 0 1 0 0,1 0-1 0 0,-1 0 0 0 0,0 0 1 0 0,-1 3-1 0 0,-4 3 3 0 0,1 1 0 0 0,0 0 0 0 0,0 0 0 0 0,-3 10 0 0 0,4-8-10 0 0,1-1 0 0 0,0 1 1 0 0,1 0-1 0 0,0 0 0 0 0,0 0 1 0 0,1 0-1 0 0,1 0 0 0 0,-1 0 1 0 0,2 0-1 0 0,2 18 0 0 0,3 7 65 0 0,19 57-1 0 0,-18-68-3 0 0,0-3 68 0 0,18 35-1 0 0,5 14 122 0 0,-9-3-96 0 0,19 110 1 0 0,-36-137 123 0 0,-4-35-256 0 0,0 1 1 0 0,0-1-1 0 0,0 1 0 0 0,1-1 0 0 0,0 0 1 0 0,0 1-1 0 0,0-1 0 0 0,1 0 1 0 0,0 0-1 0 0,0 0 0 0 0,0 0 0 0 0,0 0 1 0 0,1 0-1 0 0,0 0 0 0 0,0-1 1 0 0,6 8-1 0 0,-7-11-27 0 0,0 0 0 0 0,-1 0 0 0 0,1 0 0 0 0,0-1 0 0 0,0 1 0 0 0,0 0 0 0 0,-1-1-1 0 0,1 1 1 0 0,0-1 0 0 0,0 0 0 0 0,0 1 0 0 0,0-1 0 0 0,0 0 0 0 0,0 0 0 0 0,0-1 0 0 0,0 1 0 0 0,2-1 0 0 0,32-7-185 0 0,-10-3-665 0 0,-1 0 0 0 0,0-1-1 0 0,-1-2 1 0 0,32-23 0 0 0,-18 12-2645 0 0,-6 4 631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15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113 284 528 0 0,'-1'0'198'0'0,"0"-1"0"0"0,0 0 0 0 0,0 0 0 0 0,1 0 0 0 0,-1 1 1 0 0,0-1-1 0 0,0 0 0 0 0,0 1 0 0 0,0-1 0 0 0,0 1 0 0 0,0-1 0 0 0,0 1 0 0 0,0 0 0 0 0,0-1 0 0 0,-1 1 0 0 0,1 0 0 0 0,0 0 0 0 0,0 0 1 0 0,0 0-1 0 0,-2 0 0 0 0,2 0-124 0 0,0 1 1 0 0,1-1 0 0 0,-1 1-1 0 0,0-1 1 0 0,1 1 0 0 0,-1 0-1 0 0,1-1 1 0 0,-1 1-1 0 0,1 0 1 0 0,-1-1 0 0 0,1 1-1 0 0,0 0 1 0 0,-1 0 0 0 0,1-1-1 0 0,0 1 1 0 0,0 0 0 0 0,-1 0-1 0 0,1-1 1 0 0,0 1-1 0 0,0 0 1 0 0,0 2 0 0 0,0 9-10 0 0,0 0 1 0 0,1 0-1 0 0,3 14 1 0 0,-2-8 472 0 0,1 20-125 0 0,7 148 2800 0 0,-10-186-3182 0 0,0 1-1 0 0,1-1 0 0 0,-1 0 0 0 0,0 1 0 0 0,0-1 1 0 0,0 1-1 0 0,0-1 0 0 0,0 0 0 0 0,0 1 1 0 0,0-1-1 0 0,0 1 0 0 0,0-1 0 0 0,0 0 0 0 0,0 1 1 0 0,0-1-1 0 0,-1 1 0 0 0,1-1 0 0 0,0 0 1 0 0,0 1-1 0 0,0-1 0 0 0,0 0 0 0 0,-1 1 0 0 0,1-1 1 0 0,0 0-1 0 0,0 1 0 0 0,-1-1 0 0 0,1 0 0 0 0,0 1 1 0 0,-1-1-1 0 0,1 0 0 0 0,0 0 0 0 0,-1 1 1 0 0,1-1-1 0 0,0 0 0 0 0,-1 0 0 0 0,1 0 0 0 0,0 1 1 0 0,-1-1-1 0 0,1 0 0 0 0,-1 0 0 0 0,1 0 1 0 0,0 0-1 0 0,-1 0 0 0 0,1 0 0 0 0,-1 0 0 0 0,1 0 1 0 0,0 0-1 0 0,-1 0 0 0 0,1 0 0 0 0,-1 0 1 0 0,1 0-1 0 0,0 0 0 0 0,-1-1 0 0 0,1 1 0 0 0,0 0 1 0 0,-1 0-1 0 0,1 0 0 0 0,-1-1 0 0 0,1 1 1 0 0,0 0-1 0 0,-1 0 0 0 0,1-1 0 0 0,0 1 0 0 0,0 0 1 0 0,-1 0-1 0 0,1-1 0 0 0,0 0 0 0 0,-22-22 390 0 0,11-2-270 0 0,1-1 0 0 0,1-1 0 0 0,2 0 0 0 0,0 0 1 0 0,-4-38-1 0 0,7 35-100 0 0,2-1-1 0 0,1 1 1 0 0,1-1-1 0 0,2 0 1 0 0,1 1 0 0 0,8-38-1 0 0,-11 65-46 0 0,1 0 0 0 0,-1 1 0 0 0,1-1 0 0 0,0 0-1 0 0,0 1 1 0 0,0-1 0 0 0,0 1 0 0 0,0-1 0 0 0,0 1-1 0 0,1 0 1 0 0,-1 0 0 0 0,1-1 0 0 0,-1 1 0 0 0,1 0 0 0 0,0 0-1 0 0,0 0 1 0 0,2-1 0 0 0,8 3-4 0 0,-5 2 0 0 0,-1 0 1 0 0,1 0-1 0 0,-1 1 1 0 0,0 0-1 0 0,0 0 1 0 0,0 0-1 0 0,-1 1 1 0 0,1 0-1 0 0,-1 0 1 0 0,0 0-1 0 0,0 1 1 0 0,6 7-1 0 0,9 11-5 0 0,25 39 0 0 0,-17-23-15 0 0,104 134-1866 0 0,-128-169 1609 0 0,-2 0 0 0 0,1 0 0 0 0,0 0 0 0 0,-1 0 0 0 0,0 1-1 0 0,0-1 1 0 0,0 1 0 0 0,0 0 0 0 0,-1 0 0 0 0,1 5 0 0 0,-2-8 190 0 0,0-1 0 0 0,0 1 0 0 0,0-1-1 0 0,0 1 1 0 0,-1 0 0 0 0,1-1 0 0 0,0 1 0 0 0,-1-1 0 0 0,0 1-1 0 0,1-1 1 0 0,-1 1 0 0 0,0-1 0 0 0,0 0 0 0 0,1 1 0 0 0,-1-1-1 0 0,0 0 1 0 0,-1 1 0 0 0,1-1 0 0 0,0 0 0 0 0,0 0 0 0 0,0 0-1 0 0,-1 0 1 0 0,1 0 0 0 0,0 0 0 0 0,-1-1 0 0 0,1 1 0 0 0,-1 0-1 0 0,1-1 1 0 0,-1 1 0 0 0,1-1 0 0 0,-1 1 0 0 0,1-1 0 0 0,-1 0-1 0 0,-2 0 1 0 0,-21 3 44 0 0,0-1 0 0 0,0-1 0 0 0,-1-1 0 0 0,1-2 0 0 0,-37-6 0 0 0,23 3 1023 0 0,38 5-944 0 0,0 0 0 0 0,0 0 1 0 0,0 0-1 0 0,0 0 0 0 0,0 0 0 0 0,0 0 1 0 0,0-1-1 0 0,1 1 0 0 0,-1 0 0 0 0,0-1 1 0 0,0 1-1 0 0,0 0 0 0 0,0-1 0 0 0,1 1 1 0 0,-1-1-1 0 0,0 1 0 0 0,0-1 0 0 0,1 0 1 0 0,-1 1-1 0 0,1-1 0 0 0,-1 0 0 0 0,0 1 1 0 0,1-1-1 0 0,-1 0 0 0 0,1 0 0 0 0,0 0 1 0 0,-1 1-1 0 0,1-1 0 0 0,-1 0 0 0 0,1 0 1 0 0,0 0-1 0 0,0 0 0 0 0,0 0 0 0 0,-1 0 1 0 0,1 0-1 0 0,0 1 0 0 0,0-1 0 0 0,0 0 1 0 0,1 0-1 0 0,-1 0 0 0 0,0 0 0 0 0,0 0 0 0 0,0 0 1 0 0,1 0-1 0 0,-1 0 0 0 0,0 1 0 0 0,1-1 1 0 0,-1 0-1 0 0,0 0 0 0 0,1 0 0 0 0,0 1 1 0 0,0-2-1 0 0,4-8-38 0 0,1 1 0 0 0,1 0 0 0 0,10-12 0 0 0,-12 15 126 0 0,109-151 258 0 0,-101 137-357 0 0,-2-1 0 0 0,0 0-1 0 0,-2-1 1 0 0,0 0 0 0 0,-1 0-1 0 0,5-29 1 0 0,-12 43 119 0 0,0-1 0 0 0,-1 0 0 0 0,0 0 0 0 0,0 0 0 0 0,-1 0 1 0 0,0 0-1 0 0,0 0 0 0 0,-5-12 0 0 0,6 20 414 0 0,-1 6-476 0 0,1 7-53 0 0,0 1 1 0 0,1-1 0 0 0,0 0-1 0 0,1 0 1 0 0,1 0 0 0 0,0 0-1 0 0,0-1 1 0 0,1 1 0 0 0,6 12-1 0 0,8 15 72 0 0,31 49-1 0 0,-41-75-112 0 0,0 0 0 0 0,1-1-1 0 0,1 0 1 0 0,21 20 0 0 0,-27-28-140 0 0,1 0 1 0 0,0 0-1 0 0,0-1 1 0 0,0 0-1 0 0,0 0 1 0 0,1 0-1 0 0,-1 0 1 0 0,1-1-1 0 0,0 0 1 0 0,0 0-1 0 0,0 0 1 0 0,0-1-1 0 0,0 0 0 0 0,10 0 1 0 0,-14-1-100 0 0,1-1 0 0 0,-1 1 0 0 0,0-1 0 0 0,0 1 0 0 0,0-1 0 0 0,0 0 0 0 0,0 0-1 0 0,0 0 1 0 0,0 0 0 0 0,0-1 0 0 0,0 1 0 0 0,-1 0 0 0 0,1-1 0 0 0,0 1 0 0 0,-1-1 0 0 0,1 0 0 0 0,-1 1 0 0 0,0-1 0 0 0,0 0 0 0 0,1 0 0 0 0,-1 0 0 0 0,1-3 0 0 0,3-6-1978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16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85 640 0 0,'-5'-11'854'0'0,"-1"0"0"0"0,0 1 0 0 0,-11-14 0 0 0,-3-4 4428 0 0,20 30-5243 0 0,1 0 0 0 0,-1 0-1 0 0,1 0 1 0 0,-1 0 0 0 0,1 0 0 0 0,0 0-1 0 0,-1 0 1 0 0,1-1 0 0 0,0 1-1 0 0,0 0 1 0 0,3 3 0 0 0,0 2 42 0 0,32 65 256 0 0,4-1 1 0 0,69 96 0 0 0,-61-112-1055 0 0,-44-52 545 0 0,0 1 1 0 0,0-1-1 0 0,0 1 1 0 0,1-1-1 0 0,-1 0 0 0 0,1-1 1 0 0,0 1-1 0 0,0-1 0 0 0,0 0 1 0 0,10 3-1 0 0,-14-5 138 0 0,0 0 0 0 0,1 0 1 0 0,-1 0-1 0 0,0 0 0 0 0,1 0 0 0 0,-1 0 0 0 0,0-1 0 0 0,1 1 1 0 0,-1 0-1 0 0,0-1 0 0 0,0 1 0 0 0,1-1 0 0 0,-1 1 0 0 0,0-1 1 0 0,0 0-1 0 0,0 1 0 0 0,0-1 0 0 0,0 0 0 0 0,0 0 0 0 0,0 0 1 0 0,0 0-1 0 0,0 0 0 0 0,0 0 0 0 0,0 0 0 0 0,0 0 0 0 0,-1 0 0 0 0,1 0 1 0 0,-1-1-1 0 0,1 1 0 0 0,0 0 0 0 0,-1 0 0 0 0,0-1 0 0 0,1 1 1 0 0,-1-3-1 0 0,2-3 29 0 0,0-1 1 0 0,-1 0-1 0 0,0 0 1 0 0,-1-10-1 0 0,-2-1 319 0 0,-1 0 0 0 0,-1 1 0 0 0,0-1 0 0 0,-1 1 0 0 0,-12-27 0 0 0,14 36 15 0 0,2 7 273 0 0,2 7-476 0 0,1 7-60 0 0,0 0 0 0 0,1 0 1 0 0,1-1-1 0 0,0 0 0 0 0,0 0 0 0 0,1 0 0 0 0,8 13 0 0 0,-10-19-39 0 0,1 0 1 0 0,-1-1-1 0 0,1 1 0 0 0,0-1 1 0 0,0 1-1 0 0,0-1 0 0 0,1-1 1 0 0,-1 1-1 0 0,1 0 0 0 0,0-1 1 0 0,0 0-1 0 0,0 0 0 0 0,0-1 1 0 0,1 1-1 0 0,-1-1 0 0 0,1-1 1 0 0,9 3-1 0 0,-14-4 64 0 0,17-13 212 0 0,-15 12-247 0 0,-1 0 1 0 0,1-1-1 0 0,-1 0 0 0 0,1 1 1 0 0,-1-1-1 0 0,0 0 1 0 0,0 0-1 0 0,0 0 1 0 0,0 0-1 0 0,0-1 0 0 0,1-2 1 0 0,0-1 45 0 0,-1 1 1 0 0,-1 0-1 0 0,1-1 0 0 0,-1 1 1 0 0,0-1-1 0 0,0 0 1 0 0,-1 1-1 0 0,0-1 0 0 0,0 0 1 0 0,0 1-1 0 0,0-1 1 0 0,-1 0-1 0 0,0 1 0 0 0,-1-1 1 0 0,1 1-1 0 0,-1-1 1 0 0,0 1-1 0 0,0-1 0 0 0,0 1 1 0 0,-5-6-1 0 0,3 3-22 0 0,0 1 0 0 0,-1-1-1 0 0,0 1 1 0 0,-1 1 0 0 0,1-1-1 0 0,-1 1 1 0 0,-1 0 0 0 0,1 0-1 0 0,-1 0 1 0 0,0 1 0 0 0,0 0-1 0 0,-14-6 1 0 0,21 10-90 0 0,-1 1-1 0 0,0 0 1 0 0,0-1-1 0 0,0 1 1 0 0,0 0 0 0 0,0-1-1 0 0,0 1 1 0 0,0 0-1 0 0,0 0 1 0 0,0 0 0 0 0,0 0-1 0 0,0 0 1 0 0,0 0-1 0 0,0 0 1 0 0,0 0 0 0 0,0 0-1 0 0,0 1 1 0 0,0-1-1 0 0,0 0 1 0 0,0 1 0 0 0,0-1-1 0 0,0 1 1 0 0,0-1-1 0 0,0 1 1 0 0,0-1-1 0 0,-1 2 1 0 0,1-1-48 0 0,0 1-1 0 0,0-1 1 0 0,0 1-1 0 0,0 0 1 0 0,0-1 0 0 0,0 1-1 0 0,0 0 1 0 0,0 0-1 0 0,1 0 1 0 0,-1 0 0 0 0,1 0-1 0 0,-1 0 1 0 0,1 2-1 0 0,-1-1-127 0 0,1 1-1 0 0,0-1 0 0 0,0 1 0 0 0,0-1 1 0 0,0 1-1 0 0,1 0 0 0 0,-1-1 0 0 0,1 1 0 0 0,0-1 1 0 0,0 1-1 0 0,0-1 0 0 0,0 0 0 0 0,1 1 1 0 0,-1-1-1 0 0,4 5 0 0 0,0-3-279 0 0,-3-3-94 0 0,0 0 1 0 0,0 0-1 0 0,0 0 0 0 0,0-1 0 0 0,0 1 1 0 0,0 0-1 0 0,1-1 0 0 0,-1 0 1 0 0,4 2-1 0 0,8 0-2342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1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53 315 776 0 0,'0'0'243'0'0,"-1"-1"0"0"0,0 0 0 0 0,0 0 0 0 0,0 1 0 0 0,0-1-1 0 0,1 1 1 0 0,-1-1 0 0 0,0 1 0 0 0,0-1 0 0 0,0 1 0 0 0,0-1 0 0 0,0 1 0 0 0,0 0 0 0 0,0 0 0 0 0,0 0-1 0 0,0-1 1 0 0,0 1 0 0 0,-2 0 0 0 0,0 3-145 0 0,0 0-1 0 0,1-1 1 0 0,-1 1 0 0 0,1 0-1 0 0,-1 1 1 0 0,1-1 0 0 0,0 0-1 0 0,1 1 1 0 0,-1-1 0 0 0,0 1-1 0 0,1-1 1 0 0,0 1 0 0 0,0 0-1 0 0,0 0 1 0 0,0-1 0 0 0,0 6-1 0 0,-1 11 147 0 0,1 0 0 0 0,2 20 0 0 0,0-21-125 0 0,-1-4-11 0 0,1 0 1 0 0,1-1-1 0 0,1 1 0 0 0,6 21 1 0 0,-8-32-108 0 0,0 0 1 0 0,0 0-1 0 0,0 0 1 0 0,1-1-1 0 0,0 1 0 0 0,0-1 1 0 0,0 1-1 0 0,0-1 1 0 0,0 1-1 0 0,1-1 1 0 0,-1 0-1 0 0,1 0 1 0 0,0-1-1 0 0,0 1 1 0 0,0 0-1 0 0,0-1 1 0 0,1 0-1 0 0,-1 0 1 0 0,1 0-1 0 0,-1 0 1 0 0,8 3-1 0 0,-9-5-4 0 0,1 1 0 0 0,0-1 0 0 0,-1 0 0 0 0,1 0-1 0 0,0 0 1 0 0,-1 0 0 0 0,1 0 0 0 0,-1-1 0 0 0,1 1 0 0 0,0-1-1 0 0,-1 1 1 0 0,1-1 0 0 0,-1 0 0 0 0,1 0 0 0 0,-1 0 0 0 0,0-1 0 0 0,4-1-1 0 0,-2 0 2 0 0,0-1-1 0 0,0 1 0 0 0,0-1 0 0 0,-1 0 0 0 0,1 0 0 0 0,-1 0 0 0 0,0-1 1 0 0,3-5-1 0 0,1-4 23 0 0,-1 1-1 0 0,-1-1 1 0 0,0 0 0 0 0,-1 0 0 0 0,4-20 0 0 0,-8 26 36 0 0,1 1-1 0 0,-1 0 1 0 0,-1-1 0 0 0,1 1 0 0 0,-1-1 0 0 0,0 1 0 0 0,-1 0-1 0 0,0 0 1 0 0,0 0 0 0 0,-1 0 0 0 0,1 0 0 0 0,-6-9 0 0 0,-4-11 325 0 0,12 27-373 0 0,0-1-1 0 0,0 1 1 0 0,0-1-1 0 0,0 1 1 0 0,0-1-1 0 0,-1 1 1 0 0,1-1 0 0 0,0 1-1 0 0,0-1 1 0 0,-1 1-1 0 0,1-1 1 0 0,0 1-1 0 0,-1-1 1 0 0,1 1-1 0 0,-1 0 1 0 0,1-1-1 0 0,0 1 1 0 0,-1 0 0 0 0,1-1-1 0 0,-1 1 1 0 0,1 0-1 0 0,-1-1 1 0 0,1 1-1 0 0,-1 0 1 0 0,1 0-1 0 0,-1 0 1 0 0,1 0-1 0 0,-1 0 1 0 0,0-1-1 0 0,1 1 1 0 0,-1 0 0 0 0,1 0-1 0 0,-1 0 1 0 0,1 0-1 0 0,-1 0 1 0 0,1 1-1 0 0,-1-1 1 0 0,1 0-1 0 0,-1 0 1 0 0,0 0-1 0 0,1 0 1 0 0,-1 1 0 0 0,1-1-1 0 0,-1 0 1 0 0,1 0-1 0 0,0 1 1 0 0,-1-1-1 0 0,1 0 1 0 0,-1 1-1 0 0,-1 0 5 0 0,1 0 0 0 0,0 1 0 0 0,-1-1-1 0 0,1 0 1 0 0,0 1 0 0 0,0-1 0 0 0,0 1-1 0 0,0-1 1 0 0,0 1 0 0 0,0-1 0 0 0,-1 4-1 0 0,2 1-4 0 0,-1 0-1 0 0,1-1 0 0 0,1 1 0 0 0,-1 0 1 0 0,1 0-1 0 0,0 0 0 0 0,1-1 0 0 0,-1 1 1 0 0,1 0-1 0 0,3 5 0 0 0,-1-1-102 0 0,1 0 0 0 0,0 0 0 0 0,1 0 0 0 0,7 9 0 0 0,-11-16 65 0 0,0-1 0 0 0,0 0 0 0 0,1 1 0 0 0,-1-1 0 0 0,0 0 0 0 0,1 0 0 0 0,-1 0 0 0 0,1-1 0 0 0,0 1 0 0 0,-1-1 0 0 0,1 1-1 0 0,0-1 1 0 0,0 0 0 0 0,0 0 0 0 0,0 0 0 0 0,0 0 0 0 0,0-1 0 0 0,4 1 0 0 0,-2-1-1 0 0,0 0-1 0 0,0-1 0 0 0,-1 1 1 0 0,1-1-1 0 0,0 0 0 0 0,-1-1 0 0 0,1 1 1 0 0,-1-1-1 0 0,1 0 0 0 0,-1 0 1 0 0,4-3-1 0 0,3-2-39 0 0,0 0-1 0 0,-1-1 1 0 0,-1 0-1 0 0,1-1 1 0 0,-1 0-1 0 0,-1-1 1 0 0,1 0-1 0 0,6-11 1 0 0,-8 8 99 0 0,1 0 0 0 0,-2 0 1 0 0,1-1-1 0 0,-2 0 0 0 0,0 0 0 0 0,-1-1 1 0 0,0 1-1 0 0,-1-1 0 0 0,-1 0 1 0 0,0 0-1 0 0,-1 0 0 0 0,-1 0 0 0 0,0 0 1 0 0,-1 0-1 0 0,-1 0 0 0 0,0 0 1 0 0,-1 1-1 0 0,0-1 0 0 0,-1 1 0 0 0,-1-1 1 0 0,-1 1-1 0 0,0 0 0 0 0,0 1 1 0 0,-16-23-1 0 0,19 32 208 0 0,0 0 1 0 0,-1 0-1 0 0,1 1 1 0 0,-1-1 0 0 0,0 1-1 0 0,-7-6 1 0 0,9 9 12 0 0,2-1-203 0 0,-1 1 1 0 0,0 0 0 0 0,0 0 0 0 0,0-1 0 0 0,1 1 0 0 0,-1 0-1 0 0,0 0 1 0 0,0 0 0 0 0,0 0 0 0 0,0 0 0 0 0,1 0 0 0 0,-1 0-1 0 0,0 0 1 0 0,0 1 0 0 0,0-1 0 0 0,1 0 0 0 0,-1 0 0 0 0,0 1-1 0 0,0-1 1 0 0,1 0 0 0 0,-1 1 0 0 0,0-1 0 0 0,1 1-1 0 0,-1-1 1 0 0,0 1 0 0 0,1-1 0 0 0,-1 1 0 0 0,1-1 0 0 0,-2 2-1 0 0,2 6 19 0 0,0-1-1 0 0,1 0 0 0 0,0 1 0 0 0,0-1 0 0 0,1 0 0 0 0,-1 0 1 0 0,2 1-1 0 0,4 10 0 0 0,29 58 200 0 0,-33-71-248 0 0,7 14 57 0 0,1 0-1 0 0,1-1 1 0 0,22 26-1 0 0,-31-40-56 0 0,0 0 0 0 0,1-1 0 0 0,-1 0 1 0 0,1 1-1 0 0,0-1 0 0 0,0 0 0 0 0,0-1 0 0 0,1 1 0 0 0,-1-1 0 0 0,1 0 0 0 0,-1 0 0 0 0,1 0 0 0 0,0-1 0 0 0,-1 1 1 0 0,1-1-1 0 0,0 0 0 0 0,0-1 0 0 0,0 1 0 0 0,0-1 0 0 0,0 0 0 0 0,7-1 0 0 0,-10 1-26 0 0,0 0 0 0 0,1-1 0 0 0,-1 0 0 0 0,0 1 0 0 0,1-1 0 0 0,-1 0-1 0 0,0 0 1 0 0,0 0 0 0 0,0 0 0 0 0,0-1 0 0 0,0 1 0 0 0,0-1 0 0 0,0 1 0 0 0,0-1-1 0 0,0 0 1 0 0,-1 1 0 0 0,1-1 0 0 0,-1 0 0 0 0,3-3 0 0 0,-3 1-25 0 0,1 0 1 0 0,-1 0 0 0 0,1 0 0 0 0,-1 0-1 0 0,0 0 1 0 0,0 0 0 0 0,-1 0-1 0 0,1 0 1 0 0,-1-1 0 0 0,0-5 0 0 0,-1 0-35 0 0,-1 0 1 0 0,1-1 0 0 0,-1 1-1 0 0,-1 0 1 0 0,0 0 0 0 0,0 1-1 0 0,-1-1 1 0 0,-6-10-1 0 0,9 18 54 0 0,0 0-1 0 0,0 0 0 0 0,0 1 0 0 0,0-1 1 0 0,-1 0-1 0 0,1 1 0 0 0,0-1 0 0 0,-1 1 1 0 0,1-1-1 0 0,-1 1 0 0 0,-1-2 0 0 0,2 3 13 0 0,1 0 0 0 0,-1 1 0 0 0,1-1 0 0 0,0 0 0 0 0,-1 0 0 0 0,1 0-1 0 0,-1 0 1 0 0,1 0 0 0 0,0 0 0 0 0,-1 1 0 0 0,1-1 0 0 0,-1 0 0 0 0,1 0 0 0 0,0 1 0 0 0,0-1-1 0 0,-1 0 1 0 0,1 0 0 0 0,0 1 0 0 0,-1-1 0 0 0,1 0 0 0 0,0 1 0 0 0,0-1 0 0 0,-1 0-1 0 0,1 1 1 0 0,0-1 0 0 0,0 1 0 0 0,0-1 0 0 0,0 0 0 0 0,0 1 0 0 0,-1-1 0 0 0,1 1-1 0 0,0-1 1 0 0,0 0 0 0 0,0 1 0 0 0,0-1 0 0 0,0 1 0 0 0,0-1 0 0 0,0 1 0 0 0,1-1-1 0 0,-1 1 3 0 0,0 1-1 0 0,0-1 0 0 0,0 0 0 0 0,0 0 0 0 0,0 0 1 0 0,0 0-1 0 0,1 0 0 0 0,-1 0 0 0 0,0 0 1 0 0,1 0-1 0 0,-1 0 0 0 0,1 0 0 0 0,-1 0 0 0 0,1 0 1 0 0,-1-1-1 0 0,1 1 0 0 0,0 0 0 0 0,-1 0 0 0 0,1 0 1 0 0,0-1-1 0 0,0 1 0 0 0,0 0 0 0 0,0-1 1 0 0,-1 1-1 0 0,3 0 0 0 0,21 10-131 0 0,-15-10-6 0 0,0 0 0 0 0,0 0 0 0 0,0 0 1 0 0,0-1-1 0 0,0-1 0 0 0,0 0 0 0 0,0 0 0 0 0,0 0 0 0 0,0-1 0 0 0,0-1 0 0 0,-1 1 0 0 0,1-1 0 0 0,12-7 0 0 0,0 0-989 0 0,-1-1 1 0 0,0-1-1 0 0,-1-1 0 0 0,20-18 1 0 0,-15 10-1182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1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42 299 36 0 0,'-15'6'1144'0'0,"4"-3"-16"0"0,2-1-68 0 0,3-1 2209 0 0,8-21-2649 0 0,14 5-108 0 0,8-7-160 0 0,3-3-160 0 0,6-3-232 0 0,14-10-224 0 0,5-6-268 0 0,0 7-716 0 0,4-4-1349 0 0,-5 1 597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19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1102 324 0 0,'-14'-13'1126'0'0,"0"1"-1"0"0,-1 0 1 0 0,0 1-1 0 0,-20-11 1 0 0,29 18-925 0 0,0 1 1 0 0,0 0 0 0 0,0 1-1 0 0,-1-1 1 0 0,1 1-1 0 0,0 0 1 0 0,-1 1 0 0 0,0 0-1 0 0,1 0 1 0 0,-1 0-1 0 0,0 1 1 0 0,1 0 0 0 0,-1 0-1 0 0,0 1 1 0 0,-8 1 0 0 0,12 0-144 0 0,0-1 1 0 0,-1 1 0 0 0,1 0-1 0 0,0 1 1 0 0,0-1 0 0 0,0 0-1 0 0,0 1 1 0 0,0 0 0 0 0,1-1 0 0 0,-1 1-1 0 0,1 0 1 0 0,0 0 0 0 0,0 1-1 0 0,0-1 1 0 0,0 0 0 0 0,0 1-1 0 0,-1 5 1 0 0,-2 2 34 0 0,1 1 0 0 0,1 0-1 0 0,0 0 1 0 0,-2 14 0 0 0,3-13-17 0 0,2 0 0 0 0,-1 0 0 0 0,2 0 0 0 0,0 0 0 0 0,0-1 0 0 0,5 20 0 0 0,-5-26-64 0 0,1 0 0 0 0,0 0-1 0 0,0 0 1 0 0,1-1 0 0 0,0 1 0 0 0,-1-1-1 0 0,2 1 1 0 0,-1-1 0 0 0,1 0 0 0 0,0 0 0 0 0,0-1-1 0 0,0 1 1 0 0,1-1 0 0 0,-1 0 0 0 0,9 6-1 0 0,-10-9-18 0 0,0 1-1 0 0,0-1 1 0 0,0 0-1 0 0,0 0 0 0 0,0 0 1 0 0,0 0-1 0 0,0 0 1 0 0,0-1-1 0 0,1 1 1 0 0,-1-1-1 0 0,0 0 0 0 0,0 0 1 0 0,0 0-1 0 0,1-1 1 0 0,-1 1-1 0 0,0-1 0 0 0,0 1 1 0 0,0-1-1 0 0,0 0 1 0 0,0-1-1 0 0,0 1 0 0 0,0 0 1 0 0,0-1-1 0 0,0 1 1 0 0,0-1-1 0 0,-1 0 1 0 0,1 0-1 0 0,-1 0 0 0 0,1-1 1 0 0,-1 1-1 0 0,3-4 1 0 0,4-4-55 0 0,0-1 0 0 0,-1 0 0 0 0,0 0 0 0 0,-1-1 0 0 0,12-24 0 0 0,-10 14-25 0 0,-1 0 1 0 0,0-1-1 0 0,-2 1 0 0 0,0-1 0 0 0,-2-1 0 0 0,-1 1 0 0 0,0-1 1 0 0,-2-43-1 0 0,-2 50 87 0 0,-1 0 0 0 0,-1 0 1 0 0,0 1-1 0 0,-1-1 0 0 0,-1 1 0 0 0,0 0 1 0 0,-2 0-1 0 0,1 0 0 0 0,-2 1 0 0 0,0 0 1 0 0,-1 1-1 0 0,-20-26 0 0 0,15 24 177 0 0,-1 1 0 0 0,0 0 0 0 0,-1 1-1 0 0,0 0 1 0 0,-1 2 0 0 0,-1 0 0 0 0,-26-13-1 0 0,43 24-166 0 0,1 1 1 0 0,0 0-1 0 0,-1 0 0 0 0,1-1 0 0 0,-1 1 0 0 0,1 0 0 0 0,-1 0 0 0 0,1 0 0 0 0,-1 0 0 0 0,1 0 1 0 0,-1-1-1 0 0,1 1 0 0 0,-1 0 0 0 0,1 0 0 0 0,-1 0 0 0 0,1 0 0 0 0,-1 0 0 0 0,1 1 0 0 0,-1-1 1 0 0,1 0-1 0 0,-1 0 0 0 0,1 0 0 0 0,-1 0 0 0 0,1 0 0 0 0,0 1 0 0 0,-1-1 0 0 0,1 0 0 0 0,-1 0 1 0 0,1 1-1 0 0,0-1 0 0 0,-1 0 0 0 0,0 1 0 0 0,-4 18 114 0 0,7 20-35 0 0,6-10-50 0 0,1 0 1 0 0,1-1-1 0 0,2 0 0 0 0,1-1 0 0 0,19 32 0 0 0,-10-20-7 0 0,-5-7-1 0 0,1-1 0 0 0,23 29 0 0 0,-35-52-24 0 0,1 0 0 0 0,0 0 1 0 0,0-1-1 0 0,0 0 0 0 0,1 0 0 0 0,-1-1 0 0 0,2 0 0 0 0,-1-1 0 0 0,1 1 0 0 0,0-1 1 0 0,0-1-1 0 0,12 4 0 0 0,-16-7-8 0 0,1 0 0 0 0,-1 0 0 0 0,1-1-1 0 0,-1 0 1 0 0,1 0 0 0 0,-1-1 0 0 0,1 0 0 0 0,-1 1 0 0 0,1-2 0 0 0,-1 1 0 0 0,0-1 0 0 0,1 0 0 0 0,-1 0 0 0 0,0 0 0 0 0,0-1 0 0 0,0 1-1 0 0,-1-1 1 0 0,1 0 0 0 0,5-6 0 0 0,7-5-19 0 0,-2 0 0 0 0,0-1-1 0 0,22-28 1 0 0,-23 24-14 0 0,-1-1-1 0 0,-1 0 0 0 0,-1-1 1 0 0,-1 0-1 0 0,0-1 1 0 0,10-39-1 0 0,-18 52 22 0 0,-1 0 1 0 0,0 0-1 0 0,0 0 0 0 0,-1 0 1 0 0,-1-14-1 0 0,1-3-76 0 0,0 24 53 0 0,-4 7-34 0 0,0 0 58 0 0,0 0 1 0 0,1 0-1 0 0,0 1 1 0 0,0-1-1 0 0,0 1 0 0 0,1-1 1 0 0,0 1-1 0 0,0 0 0 0 0,0 0 1 0 0,0 8-1 0 0,-1 5-54 0 0,1 0 0 0 0,0 24 0 0 0,2-37 0 0 0,1-1 0 0 0,-1 1 1 0 0,1-1-1 0 0,0 0 1 0 0,1 1-1 0 0,-1-1 0 0 0,1 0 1 0 0,0 0-1 0 0,0 0 0 0 0,1 0 1 0 0,-1 0-1 0 0,1 0 1 0 0,6 8-1 0 0,-8-12 25 0 0,1 0 1 0 0,-1 1-1 0 0,0-1 1 0 0,0 0-1 0 0,1 0 1 0 0,-1 0-1 0 0,0 0 0 0 0,1 0 1 0 0,-1 0-1 0 0,1 0 1 0 0,0-1-1 0 0,-1 1 1 0 0,1-1-1 0 0,-1 1 1 0 0,1-1-1 0 0,0 1 0 0 0,0-1 1 0 0,-1 0-1 0 0,1 0 1 0 0,0 0-1 0 0,-1 0 1 0 0,1 0-1 0 0,0 0 1 0 0,0 0-1 0 0,-1-1 0 0 0,1 1 1 0 0,0-1-1 0 0,-1 1 1 0 0,1-1-1 0 0,-1 1 1 0 0,1-1-1 0 0,0 0 0 0 0,-1 0 1 0 0,0 0-1 0 0,1 0 1 0 0,1-2-1 0 0,5-2-144 0 0,0-1 1 0 0,-1 0-1 0 0,0-1 0 0 0,0 0 0 0 0,6-8 0 0 0,-12 14 179 0 0,6-8-266 0 0,0 0 0 0 0,0 0 1 0 0,-1-1-1 0 0,0 0 0 0 0,6-14 0 0 0,-12 23 248 0 0,0 1 0 0 0,0-1-1 0 0,0 0 1 0 0,0 1 0 0 0,0-1 0 0 0,0 0 0 0 0,1 1 0 0 0,-1-1 0 0 0,0 1-1 0 0,0-1 1 0 0,1 0 0 0 0,-1 1 0 0 0,0-1 0 0 0,1 1 0 0 0,-1-1 0 0 0,0 1-1 0 0,1-1 1 0 0,-1 1 0 0 0,1-1 0 0 0,-1 1 0 0 0,1-1 0 0 0,-1 1 0 0 0,1 0-1 0 0,0-1 1 0 0,-1 1 0 0 0,1 0 0 0 0,-1-1 0 0 0,1 1 0 0 0,0 0 0 0 0,-1 0-1 0 0,1 0 1 0 0,-1 0 0 0 0,1-1 0 0 0,0 1 0 0 0,-1 0 0 0 0,1 0 0 0 0,0 0-1 0 0,-1 0 1 0 0,1 0 0 0 0,0 1 0 0 0,1-1 0 0 0,0 0 102 0 0,3 1-19 0 0,0 0 0 0 0,0 0-1 0 0,0-1 1 0 0,0 0 0 0 0,0 0 0 0 0,8-1 0 0 0,-9 0-40 0 0,0 0 1 0 0,1-1-1 0 0,-1 1 1 0 0,0-1-1 0 0,0 0 0 0 0,0 0 1 0 0,0-1-1 0 0,0 1 1 0 0,0-1-1 0 0,-1 0 0 0 0,1 1 1 0 0,-1-2-1 0 0,0 1 1 0 0,4-5-1 0 0,3-5 13 0 0,0 0 0 0 0,11-21 0 0 0,-15 20 5 0 0,0 1 0 0 0,0-1 0 0 0,-2 0-1 0 0,0 0 1 0 0,0-1 0 0 0,-1 1 0 0 0,-1-1 0 0 0,-1 0-1 0 0,0 0 1 0 0,-1 1 0 0 0,0-1 0 0 0,-1 0 0 0 0,-1 0-1 0 0,0 1 1 0 0,-8-25 0 0 0,-3 11 689 0 0,5 25-160 0 0,2 15-425 0 0,5-9-116 0 0,1 0 1 0 0,0 1-1 0 0,0-1 0 0 0,0 0 0 0 0,0 1 0 0 0,0-1 0 0 0,1 0 0 0 0,0 1 0 0 0,0-1 0 0 0,0 0 0 0 0,0 0 0 0 0,1 4 0 0 0,19 35 180 0 0,-20-41-198 0 0,3 7 19 0 0,1-1 0 0 0,0 0 0 0 0,1 0 0 0 0,-1 0 0 0 0,1-1 0 0 0,0 0 0 0 0,1 0 0 0 0,-1-1 0 0 0,1 1 0 0 0,1-1 0 0 0,-1-1 0 0 0,1 1 0 0 0,-1-1 0 0 0,1-1-1 0 0,12 5 1 0 0,-14-7-11 0 0,0 1 0 0 0,-1-1 0 0 0,1-1-1 0 0,0 1 1 0 0,0-1 0 0 0,0 1-1 0 0,0-2 1 0 0,0 1 0 0 0,0-1 0 0 0,-1 0-1 0 0,1 0 1 0 0,0 0 0 0 0,0-1-1 0 0,-1 0 1 0 0,1 0 0 0 0,-1 0 0 0 0,0-1-1 0 0,0 0 1 0 0,1 0 0 0 0,-2 0-1 0 0,1-1 1 0 0,0 0 0 0 0,-1 0-1 0 0,5-4 1 0 0,-3 1-1 0 0,-1 1-1 0 0,1-1 0 0 0,-1 0 1 0 0,-1 0-1 0 0,1 0 0 0 0,-1-1 1 0 0,-1 1-1 0 0,1-1 1 0 0,-1 0-1 0 0,0 0 0 0 0,-1-1 1 0 0,0 1-1 0 0,2-16 1 0 0,-4 11-4 0 0,0 0 0 0 0,-1 0 0 0 0,0 0 0 0 0,-1 1 0 0 0,0-1 0 0 0,-1 0 0 0 0,0 1 0 0 0,-8-17 0 0 0,-6-8 7 0 0,-2 1-1 0 0,-1 1 1 0 0,-2 1 0 0 0,-47-57 0 0 0,55 74 104 0 0,-1 0 0 0 0,-1 1-1 0 0,-1 0 1 0 0,0 2 0 0 0,-37-25-1 0 0,53 38-107 0 0,0 1 0 0 0,1-1-1 0 0,-1 1 1 0 0,0-1 0 0 0,0 1-1 0 0,1-1 1 0 0,-1 1 0 0 0,0 0 0 0 0,0-1-1 0 0,0 1 1 0 0,1 0 0 0 0,-1 0-1 0 0,0-1 1 0 0,0 1 0 0 0,0 0-1 0 0,0 0 1 0 0,0 0 0 0 0,1 0-1 0 0,-1 0 1 0 0,0 0 0 0 0,0 1-1 0 0,0-1 1 0 0,0 0 0 0 0,0 0 0 0 0,1 1-1 0 0,-1-1 1 0 0,-1 1 0 0 0,1 0-5 0 0,1 0-1 0 0,-1 0 1 0 0,0 0 0 0 0,1 0 0 0 0,-1 0 0 0 0,1 0 0 0 0,-1 0 0 0 0,1 0-1 0 0,0 1 1 0 0,-1-1 0 0 0,1 0 0 0 0,0 0 0 0 0,0 0 0 0 0,0 1 0 0 0,0-1 0 0 0,0 2-1 0 0,0 4 10 0 0,1 0-1 0 0,0 0 1 0 0,0-1-1 0 0,1 1 1 0 0,4 10-1 0 0,3 3-81 0 0,1 0 0 0 0,1-1 0 0 0,1-1 0 0 0,1 0 0 0 0,0 0-1 0 0,2-1 1 0 0,-1-1 0 0 0,2-1 0 0 0,0 0 0 0 0,1-1 0 0 0,1-1 0 0 0,0 0-1 0 0,26 13 1 0 0,-39-23 11 0 0,0-1 1 0 0,1 0-1 0 0,0 0 0 0 0,-1 0 0 0 0,1 0 0 0 0,0-1 0 0 0,0 0 0 0 0,0-1 0 0 0,0 1 1 0 0,0-1-1 0 0,0 0 0 0 0,0 0 0 0 0,6-2 0 0 0,-8 1 18 0 0,-1 0 1 0 0,1 0-1 0 0,-1-1 1 0 0,1 1-1 0 0,-1-1 0 0 0,1 0 1 0 0,-1 0-1 0 0,0 0 1 0 0,0-1-1 0 0,0 1 0 0 0,0-1 1 0 0,-1 0-1 0 0,1 1 1 0 0,-1-1-1 0 0,1 0 0 0 0,-1-1 1 0 0,0 1-1 0 0,0 0 1 0 0,0-1-1 0 0,-1 1 0 0 0,2-5 1 0 0,0-2-24 0 0,0 0-1 0 0,-1-1 1 0 0,0 1 0 0 0,-1-1 0 0 0,0 0-1 0 0,0-14 1 0 0,-2 14-2 0 0,2 0 1 0 0,-1 0-1 0 0,2 0 0 0 0,-1 0 0 0 0,6-17 0 0 0,-7 27 49 0 0,1 0 0 0 0,-1-1-1 0 0,1 1 1 0 0,-1 0 0 0 0,1 0-1 0 0,0-1 1 0 0,0 1-1 0 0,-1 0 1 0 0,1 0 0 0 0,0 0-1 0 0,0 0 1 0 0,0 0 0 0 0,0 0-1 0 0,0 0 1 0 0,1 1-1 0 0,-1-1 1 0 0,0 0 0 0 0,0 0-1 0 0,0 1 1 0 0,1-1 0 0 0,-1 1-1 0 0,0-1 1 0 0,2 1-1 0 0,0-1-2 0 0,0 1 0 0 0,0 0 0 0 0,0 0-1 0 0,0 0 1 0 0,0 1 0 0 0,0-1-1 0 0,0 1 1 0 0,0 0 0 0 0,0-1-1 0 0,3 3 1 0 0,4 1 5 0 0,-1 1 0 0 0,0 0 1 0 0,0 1-1 0 0,0-1 0 0 0,9 10 0 0 0,-12-9 105 0 0,-1 0-1 0 0,0 0 0 0 0,0 1 0 0 0,-1-1 0 0 0,0 1 1 0 0,0 0-1 0 0,0 0 0 0 0,-1 1 0 0 0,0-1 0 0 0,-1 1 1 0 0,1-1-1 0 0,-1 1 0 0 0,-1 0 0 0 0,0 0 0 0 0,0 0 1 0 0,0 14-1 0 0,-1-20-84 0 0,0 1 1 0 0,-1-1-1 0 0,1 0 0 0 0,0 0 1 0 0,-1 0-1 0 0,1 0 1 0 0,-1 0-1 0 0,0 0 1 0 0,0 0-1 0 0,0 0 0 0 0,0 0 1 0 0,0 0-1 0 0,0 0 1 0 0,0 0-1 0 0,-1-1 0 0 0,1 1 1 0 0,0 0-1 0 0,-1-1 1 0 0,0 0-1 0 0,1 1 1 0 0,-1-1-1 0 0,0 0 0 0 0,0 1 1 0 0,0-1-1 0 0,1 0 1 0 0,-1-1-1 0 0,0 1 0 0 0,-3 1 1 0 0,3-2-241 0 0,0-1 161 0 0,0 0 1 0 0,1 0-1 0 0,-1 0 0 0 0,1 0 1 0 0,0 0-1 0 0,-1 0 0 0 0,1-1 1 0 0,0 1-1 0 0,-1 0 1 0 0,1-1-1 0 0,0 1 0 0 0,0-1 1 0 0,0 1-1 0 0,0-1 0 0 0,-1-3 1 0 0,0-4-376 0 0,0-1-1 0 0,1 1 1 0 0,-1-1 0 0 0,2 1 0 0 0,0-1 0 0 0,0 0 0 0 0,0 1 0 0 0,1-1-1 0 0,1 0 1 0 0,-1 1 0 0 0,6-14 0 0 0,1 4-1081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0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17 475 1808 0 0,'34'-44'284'0'0,"-33"43"-133"0"0,-1 1-115 0 0,0-1-1 0 0,1 1 1 0 0,-1 0 0 0 0,0 0 0 0 0,0 0 0 0 0,0-1-1 0 0,0 1 1 0 0,1 0 0 0 0,-1 0 0 0 0,0 0-1 0 0,0 0 1 0 0,0-1 0 0 0,1 1 0 0 0,-1 0 0 0 0,0 0-1 0 0,0 0 1 0 0,1 0 0 0 0,-1 0 0 0 0,0 0-1 0 0,0 0 1 0 0,1 0 0 0 0,-1 0 0 0 0,0 0-1 0 0,0 0 1 0 0,1 0 0 0 0,-1 0 0 0 0,0 0 0 0 0,0 0-1 0 0,1 0 1 0 0,-1 0 0 0 0,0 0 0 0 0,0 0-1 0 0,1 0 1 0 0,-1 0 0 0 0,0 0 0 0 0,0 0 0 0 0,1 1-1 0 0,17 17 689 0 0,-12-10-487 0 0,1-1 0 0 0,0 0 0 0 0,0-1 0 0 0,1 1 0 0 0,14 8 1 0 0,-20-14-213 0 0,0 0 1 0 0,-1-1 0 0 0,1 1 0 0 0,0 0 0 0 0,0-1 0 0 0,0 1 0 0 0,0-1 0 0 0,0 1 0 0 0,0-1 0 0 0,1 0 0 0 0,-1 0 0 0 0,0 0 0 0 0,0 0 0 0 0,0 0 0 0 0,0-1 0 0 0,0 1 0 0 0,0 0 0 0 0,0-1-1 0 0,0 0 1 0 0,0 1 0 0 0,0-1 0 0 0,0 0 0 0 0,-1 0 0 0 0,1 0 0 0 0,0 0 0 0 0,0-1 0 0 0,-1 1 0 0 0,1 0 0 0 0,-1-1 0 0 0,1 1 0 0 0,-1-1 0 0 0,0 1 0 0 0,3-4 0 0 0,0-1 13 0 0,0-1 1 0 0,0 0-1 0 0,-1-1 1 0 0,0 1-1 0 0,0 0 1 0 0,-1-1 0 0 0,1 0-1 0 0,-2 1 1 0 0,1-1-1 0 0,-1 0 1 0 0,0 0-1 0 0,-1 0 1 0 0,0 0 0 0 0,0 0-1 0 0,-1 0 1 0 0,0 0-1 0 0,0 0 1 0 0,-1 0-1 0 0,-3-10 1 0 0,-1-2 77 0 0,-1 1 1 0 0,-1-1-1 0 0,0 2 0 0 0,-2-1 0 0 0,0 1 1 0 0,-19-25-1 0 0,6 12 825 0 0,-2 1 0 0 0,0 0 1 0 0,-44-36-1 0 0,67 65-386 0 0,3 5-412 0 0,2 9-60 0 0,0 0 0 0 0,1 0-1 0 0,1-1 1 0 0,0 0 0 0 0,0 0-1 0 0,12 18 1 0 0,50 70 158 0 0,-60-91-223 0 0,18 22-159 0 0,1-1-1 0 0,2-1 1 0 0,0-1-1 0 0,47 33 1 0 0,-70-57-188 0 0,-1-1 0 0 0,1 1 0 0 0,1-1 0 0 0,-1-1 0 0 0,0 1 0 0 0,11 2 0 0 0,4-3-5925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164 210 288 0 0,'-153'21'5618'0'0,"153"-20"-5572"0"0,0-1 0 0 0,0 0 1 0 0,-1 0-1 0 0,1 0 0 0 0,0 0 1 0 0,-1 0-1 0 0,1 0 0 0 0,0 0 0 0 0,0 1 1 0 0,-1-1-1 0 0,1 0 0 0 0,0 0 0 0 0,-1 0 1 0 0,1 0-1 0 0,0 0 0 0 0,-1-1 0 0 0,1 1 1 0 0,0 0-1 0 0,-1 0 0 0 0,1 0 1 0 0,0 0-1 0 0,0 0 0 0 0,-1 0 0 0 0,1 0 1 0 0,0-1-1 0 0,-1 1 0 0 0,1 0 0 0 0,0 0 1 0 0,0 0-1 0 0,0 0 0 0 0,-1-1 1 0 0,1 1-1 0 0,0 0 0 0 0,0 0 0 0 0,0-1 1 0 0,-1 1-1 0 0,1-1 0 0 0,4-12 391 0 0,17-14-399 0 0,-21 27-7 0 0,24-26-882 0 0,2 2 1 0 0,30-23-1 0 0,-33 29-1528 0 0,-7 5 556 0 0</inkml:trace>
  <inkml:trace contextRef="#ctx0" brushRef="#br0" timeOffset="1">367 24 52 0 0,'0'0'1928'0'0,"15"1"-928"0"0,7-12-1040 0 0,-19 8-136 0 0,13-8-1992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0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0 120 484 0 0,'0'0'2388'0'0,"18"-17"-1928"0"0,-12 10-76 0 0,3-2-68 0 0,-2-3-88 0 0,5 2-64 0 0,-2-1-160 0 0,6-3-100 0 0,-4 3-148 0 0,-2 2-440 0 0,0-1-740 0 0,-3 0 332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1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183 841 8501 0 0,'-181'144'1556'0'0,"180"-143"-1223"0"0,6-5-184 0 0,46-35 68 0 0,-2-2 1 0 0,78-83-1 0 0,-74 70-166 0 0,47-47-110 0 0,200-183-2106 0 0,-131 137-3121 0 0,-138 119 3186 0 0</inkml:trace>
  <inkml:trace contextRef="#ctx0" brushRef="#br0" timeOffset="1">1097 13 56 0 0,'0'0'3896'0'0,"-5"0"-3034"0"0,-9-1-15 0 0,-1 0 1828 0 0,33-7-6855 0 0,-10 5 1840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2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60 560 0 0,'0'-14'1859'0'0,"0"12"-1749"0"0,0 0 0 0 0,1 1 0 0 0,-1-1 0 0 0,0 0 1 0 0,1 0-1 0 0,0 1 0 0 0,-1-1 0 0 0,1 0 0 0 0,0 1 0 0 0,0-1 0 0 0,-1 0 0 0 0,1 1 0 0 0,1-1 1 0 0,-1 1-1 0 0,0 0 0 0 0,0-1 0 0 0,0 1 0 0 0,1 0 0 0 0,-1 0 0 0 0,3-2 0 0 0,-1 1-2 0 0,1 1-1 0 0,0-1 0 0 0,-1 1 0 0 0,1-1 0 0 0,0 1 0 0 0,0 0 0 0 0,0 0 0 0 0,0 1 0 0 0,4-1 0 0 0,10 1 72 0 0,-1 1 0 0 0,1 0 0 0 0,22 5 0 0 0,-35-5-113 0 0,4 0 7 0 0,1 1 0 0 0,-1 1 0 0 0,0-1 1 0 0,0 1-1 0 0,0 1 0 0 0,0 0 0 0 0,0 0 0 0 0,-1 1 0 0 0,0 0 1 0 0,14 10-1 0 0,-19-12-1 0 0,0 0 0 0 0,-1 0-1 0 0,1 0 1 0 0,-1 0 0 0 0,1 1 0 0 0,-1-1 0 0 0,0 1 0 0 0,0 0 0 0 0,0-1 0 0 0,-1 1 0 0 0,0 0 0 0 0,1 0 0 0 0,-1 0-1 0 0,0 0 1 0 0,-1 0 0 0 0,1 0 0 0 0,-1 0 0 0 0,0 0 0 0 0,0 0 0 0 0,0 0 0 0 0,0 0 0 0 0,-1 0 0 0 0,0 1 0 0 0,0-1-1 0 0,0-1 1 0 0,0 1 0 0 0,-3 6 0 0 0,-2 5 94 0 0,-1-1 0 0 0,-1-1 0 0 0,0 1 0 0 0,-1-1-1 0 0,0-1 1 0 0,-14 16 0 0 0,-4-1 164 0 0,-42 34 1 0 0,62-55-633 0 0,0-1 0 0 0,0 0 0 0 0,0 0 0 0 0,-1-1 0 0 0,0 0 1 0 0,0 0-1 0 0,-9 3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1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155 178 512 0 0,'7'-24'2060'0'0,"-6"16"-1516"0"0,0 0 0 0 0,0 0 0 0 0,-1 0 0 0 0,0 0 0 0 0,0 0 0 0 0,-1 0 0 0 0,-2-11 0 0 0,3 14-208 0 0,-1 0-1 0 0,-1 0 1 0 0,1 0-1 0 0,-1 0 1 0 0,1 0-1 0 0,-2 1 1 0 0,1-1-1 0 0,0 1 1 0 0,-1-1-1 0 0,0 1 1 0 0,0 0-1 0 0,-5-6 1 0 0,7 9-235 0 0,-1 0 1 0 0,1-1 0 0 0,-1 1-1 0 0,0 0 1 0 0,0 0 0 0 0,1 0 0 0 0,-1 0-1 0 0,0 1 1 0 0,0-1 0 0 0,0 0-1 0 0,0 1 1 0 0,0 0 0 0 0,0-1-1 0 0,0 1 1 0 0,0 0 0 0 0,0 0 0 0 0,0 0-1 0 0,0 0 1 0 0,0 0 0 0 0,-3 1-1 0 0,2 0-31 0 0,0 0 0 0 0,-1 1 0 0 0,1-1 0 0 0,0 1 0 0 0,0-1 0 0 0,0 1 0 0 0,0 0 0 0 0,0 1 0 0 0,1-1 0 0 0,-1 0 0 0 0,-2 3 0 0 0,0 2-14 0 0,-1-1 0 0 0,1 1 0 0 0,1 0-1 0 0,-1 0 1 0 0,1 0 0 0 0,1 1 0 0 0,-1 0 0 0 0,1-1 0 0 0,-3 12-1 0 0,5-11-8 0 0,-1 1 0 0 0,1 0 0 0 0,0-1 0 0 0,1 1 0 0 0,0 0 0 0 0,2 14 0 0 0,-1-19-34 0 0,0 1-1 0 0,0-1 1 0 0,1 1 0 0 0,-1-1-1 0 0,1 0 1 0 0,0 0 0 0 0,0 0 0 0 0,1 0-1 0 0,-1 0 1 0 0,1 0 0 0 0,0-1 0 0 0,0 1-1 0 0,0-1 1 0 0,7 5 0 0 0,-3-2-4 0 0,1 0 1 0 0,0-1 0 0 0,1 0-1 0 0,-1-1 1 0 0,1 0 0 0 0,0 0 0 0 0,0-1-1 0 0,12 3 1 0 0,6-1-11 0 0,42 3 1 0 0,-3-1-28 0 0,-65-7 27 0 0,1 0 0 0 0,0 0 0 0 0,0 0 0 0 0,-1 1 0 0 0,1-1 0 0 0,0 1 0 0 0,-1-1 0 0 0,1 1 0 0 0,-1-1 0 0 0,1 1 0 0 0,-1 0 0 0 0,1 0 0 0 0,-1 0 0 0 0,1 0 0 0 0,-1 0 0 0 0,0 0 0 0 0,1 0 0 0 0,-1 0 0 0 0,0 0 0 0 0,0 1 1 0 0,0-1-1 0 0,0 0 0 0 0,2 4 0 0 0,-3-3 2 0 0,0 0 0 0 0,0 0 0 0 0,0 0 0 0 0,0 0 0 0 0,0 0 0 0 0,0 0-1 0 0,0 0 1 0 0,-1 0 0 0 0,1 0 0 0 0,-1 0 0 0 0,1 0 0 0 0,-1 0 0 0 0,0 0 0 0 0,0 0 0 0 0,0-1 0 0 0,-2 4 0 0 0,-4 5 2 0 0,-1 0 0 0 0,0 0 1 0 0,0-1-1 0 0,-1 0 0 0 0,-10 8 0 0 0,8-8-38 0 0,0-1 0 0 0,-1 0 0 0 0,0 0 0 0 0,-1-1 1 0 0,-21 8-1 0 0,27-12-241 0 0,0-1 1 0 0,0 0 0 0 0,-1 0-1 0 0,1-1 1 0 0,-1 0-1 0 0,0 0 1 0 0,1 0 0 0 0,-1-1-1 0 0,0-1 1 0 0,1 1-1 0 0,-14-3 1 0 0,20 2-152 0 0,-1 1 1 0 0,1 0-1 0 0,-1-1 0 0 0,1 1 1 0 0,-1-1-1 0 0,1 0 0 0 0,0 1 1 0 0,-1-1-1 0 0,1 0 0 0 0,0 0 1 0 0,0 0-1 0 0,-1 0 0 0 0,1 0 1 0 0,-1-2-1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17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169 318 772 0 0,'0'0'5760'0'0,"-2"-3"-5295"0"0,0-1-341 0 0,0 1 0 0 0,1-1 0 0 0,0 1 0 0 0,0-1 0 0 0,0 1 0 0 0,1-1 0 0 0,-1 0 0 0 0,1 0 0 0 0,0 1 0 0 0,0-1 1 0 0,0 0-1 0 0,0 0 0 0 0,1 1 0 0 0,-1-1 0 0 0,1 0 0 0 0,0 1 0 0 0,1-4 0 0 0,4-12 111 0 0,-2-1 0 0 0,0 1 1 0 0,-1 0-1 0 0,0-23 0 0 0,-3 33-103 0 0,0 0 1 0 0,-1 0-1 0 0,0 0 1 0 0,0 1-1 0 0,-1-1 1 0 0,0 0-1 0 0,-1 1 1 0 0,0-1-1 0 0,0 1 1 0 0,0 0-1 0 0,-7-10 1 0 0,10 17-111 0 0,-1 0 0 0 0,0 0 0 0 0,0 0 0 0 0,1 0 0 0 0,-1 0 1 0 0,0 1-1 0 0,0-1 0 0 0,0 0 0 0 0,0 0 0 0 0,0 1 0 0 0,0-1 0 0 0,0 0 1 0 0,-1 1-1 0 0,1-1 0 0 0,0 1 0 0 0,0 0 0 0 0,0-1 0 0 0,0 1 0 0 0,-1 0 1 0 0,1 0-1 0 0,0-1 0 0 0,0 1 0 0 0,-1 0 0 0 0,1 0 0 0 0,0 1 0 0 0,0-1 0 0 0,-1 0 1 0 0,1 0-1 0 0,0 0 0 0 0,0 1 0 0 0,0-1 0 0 0,-1 1 0 0 0,0 0 0 0 0,-2 1 10 0 0,0 0-1 0 0,1 0 1 0 0,-1 0-1 0 0,1 0 1 0 0,-1 1-1 0 0,1 0 1 0 0,0 0-1 0 0,-4 4 1 0 0,-2 5 15 0 0,-1 1 0 0 0,2 0 0 0 0,0 0 0 0 0,0 1-1 0 0,1 0 1 0 0,1 0 0 0 0,-7 25 0 0 0,10-29-33 0 0,0 1 0 0 0,1-1 0 0 0,1 1-1 0 0,-1-1 1 0 0,2 1 0 0 0,0 0 0 0 0,0-1 0 0 0,1 1-1 0 0,0-1 1 0 0,1 1 0 0 0,0-1 0 0 0,4 12 0 0 0,-5-18-65 0 0,1 0 0 0 0,-1 0 0 0 0,1 0 0 0 0,0 0 0 0 0,1-1 0 0 0,-1 1 0 0 0,0-1 0 0 0,1 0 1 0 0,0 0-1 0 0,0 0 0 0 0,0 0 0 0 0,0 0 0 0 0,0 0 0 0 0,1-1 0 0 0,-1 0 0 0 0,1 1 1 0 0,0-1-1 0 0,-1-1 0 0 0,1 1 0 0 0,0 0 0 0 0,0-1 0 0 0,0 0 0 0 0,0 0 0 0 0,0 0 0 0 0,1-1 1 0 0,-1 1-1 0 0,0-1 0 0 0,0 0 0 0 0,0 0 0 0 0,1 0 0 0 0,-1-1 0 0 0,7-1 0 0 0,6-2-1017 0 0,0 0 0 0 0,0-1 0 0 0,-1-1 0 0 0,0-1 0 0 0,0 0 0 0 0,24-16 0 0 0,-18 11-1427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18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53 392 0 0,'-4'1'436'0'0,"-1"0"0"0"0,0 0 0 0 0,0 0 0 0 0,1 1 0 0 0,-1 0 0 0 0,1 0 0 0 0,-1 0 0 0 0,1 0 0 0 0,0 1 0 0 0,0-1 0 0 0,0 1 0 0 0,0 0 0 0 0,0 1 0 0 0,1-1 0 0 0,0 0 0 0 0,-5 7 0 0 0,5-5-242 0 0,0 0-1 0 0,0 1 1 0 0,1-1-1 0 0,0 1 1 0 0,0 0-1 0 0,0 0 1 0 0,1 0-1 0 0,0-1 1 0 0,0 1-1 0 0,1 1 1 0 0,-1-1-1 0 0,2 12 1 0 0,-1-13-107 0 0,1 1 0 0 0,-1 0 1 0 0,1 0-1 0 0,0-1 1 0 0,1 1-1 0 0,0-1 0 0 0,0 1 1 0 0,0-1-1 0 0,0 0 1 0 0,1 1-1 0 0,0-1 0 0 0,6 8 1 0 0,-8-12-85 0 0,-1-1-1 0 0,1 1 1 0 0,0 0 0 0 0,0-1 0 0 0,-1 0 0 0 0,1 1 0 0 0,0-1 0 0 0,0 1-1 0 0,0-1 1 0 0,0 0 0 0 0,0 0 0 0 0,0 1 0 0 0,-1-1 0 0 0,1 0 0 0 0,0 0-1 0 0,0 0 1 0 0,0 0 0 0 0,0 0 0 0 0,0 0 0 0 0,0 0 0 0 0,0 0 0 0 0,0-1-1 0 0,0 1 1 0 0,-1 0 0 0 0,1 0 0 0 0,0-1 0 0 0,0 1 0 0 0,0-1 0 0 0,0 1-1 0 0,-1-1 1 0 0,1 1 0 0 0,0-1 0 0 0,0 1 0 0 0,-1-1 0 0 0,1 0 0 0 0,0 1-1 0 0,-1-1 1 0 0,1 0 0 0 0,-1 1 0 0 0,1-1 0 0 0,0-2 0 0 0,21-34-51 0 0,-20 34 53 0 0,2-8 99 0 0,0 0 0 0 0,-1-1 0 0 0,-1 0 0 0 0,1 1 0 0 0,-2-1 0 0 0,1 0 0 0 0,-2 0 0 0 0,0 0 0 0 0,0 0 1 0 0,-1 0-1 0 0,0 0 0 0 0,-1 0 0 0 0,-1 0 0 0 0,0 1 0 0 0,0-1 0 0 0,-8-15 0 0 0,11 26 281 0 0,4 3-369 0 0,24 20-76 0 0,-18-13-445 0 0,1-1 0 0 0,0 0 0 0 0,0 0 0 0 0,0-2 0 0 0,1 1 0 0 0,21 7 0 0 0,22-2-5394 0 0,-45-10 3530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18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45 104 548 0 0,'-3'-2'689'0'0,"-39"-26"5959"0"0,44 28-6623 0 0,0 0-1 0 0,0 1 1 0 0,0-1 0 0 0,0 1 0 0 0,0 0 0 0 0,0-1 0 0 0,0 1-1 0 0,-1 0 1 0 0,1 0 0 0 0,0 0 0 0 0,-1 0 0 0 0,3 2-1 0 0,1 1 34 0 0,17 7 336 0 0,6 2-208 0 0,28 20 0 0 0,-48-28 146 0 0,0 1 0 0 0,-1 0 0 0 0,0 0 0 0 0,0 1 0 0 0,-1 0 1 0 0,0 0-1 0 0,9 14 0 0 0,-14-20 31 0 0,-1-1-298 0 0,0 0-1 0 0,1 0 1 0 0,-1 0 0 0 0,0 0-1 0 0,0 1 1 0 0,0-1-1 0 0,0 0 1 0 0,0 0 0 0 0,0 0-1 0 0,0 1 1 0 0,1-1-1 0 0,-1 0 1 0 0,0 0 0 0 0,0 0-1 0 0,0 1 1 0 0,0-1 0 0 0,0 0-1 0 0,0 0 1 0 0,0 1-1 0 0,0-1 1 0 0,0 0 0 0 0,0 0-1 0 0,0 0 1 0 0,0 1 0 0 0,0-1-1 0 0,0 0 1 0 0,-1 0-1 0 0,1 1 1 0 0,0-1 0 0 0,0 0-1 0 0,0 0 1 0 0,0 0-1 0 0,0 1 1 0 0,0-1 0 0 0,0 0-1 0 0,-1 0 1 0 0,1 0 0 0 0,0 0-1 0 0,0 0 1 0 0,0 1-1 0 0,0-1 1 0 0,-1 0 0 0 0,1 0-1 0 0,0 0 1 0 0,0 0-1 0 0,-1 0 1 0 0,-4-3-34 0 0,0 0 0 0 0,0-1-1 0 0,0 0 1 0 0,0 0 0 0 0,1 0 0 0 0,0-1 0 0 0,-1 1-1 0 0,2-1 1 0 0,-1 0 0 0 0,1 0 0 0 0,-1-1-1 0 0,1 1 1 0 0,-2-6 0 0 0,1 1-276 0 0,-1 1 1 0 0,2-1-1 0 0,-1 1 0 0 0,1-1 0 0 0,1 0 1 0 0,0 0-1 0 0,-1-19 0 0 0,2 27 16 0 0,2 0 1 0 0,-1-1-1 0 0,0 1 0 0 0,1 0 0 0 0,-1-1 0 0 0,1 1 1 0 0,-1 0-1 0 0,1-1 0 0 0,0 1 0 0 0,0 0 0 0 0,0 0 1 0 0,0 0-1 0 0,1 0 0 0 0,2-3 0 0 0,-3 3-232 0 0,0 1 0 0 0,1-1-1 0 0,0 1 1 0 0,-1 0 0 0 0,1 0 0 0 0,0 0 0 0 0,-1 0-1 0 0,1 0 1 0 0,0 0 0 0 0,3-1 0 0 0,8-2-2383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18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12 428 0 0,'-3'-2'373'0'0,"0"0"0"0"0,-1 1 0 0 0,1-1 0 0 0,-1 1-1 0 0,0 0 1 0 0,1 0 0 0 0,-1 1 0 0 0,0-1 0 0 0,1 1 0 0 0,-1 0 0 0 0,0 0-1 0 0,0 0 1 0 0,0 0 0 0 0,-5 1 0 0 0,6 1-194 0 0,0-1 0 0 0,0 1-1 0 0,0-1 1 0 0,0 1 0 0 0,0 0 0 0 0,0 0-1 0 0,1 0 1 0 0,-1 1 0 0 0,0-1 0 0 0,1 0 0 0 0,0 1-1 0 0,0 0 1 0 0,0 0 0 0 0,0-1 0 0 0,0 1-1 0 0,-2 6 1 0 0,0 0-6 0 0,0 0 0 0 0,1 1 0 0 0,1 0 0 0 0,-1-1 0 0 0,2 1 0 0 0,-1 0 0 0 0,1 0 0 0 0,1 0 0 0 0,0 0 0 0 0,0 0 0 0 0,1 0 0 0 0,0 0 0 0 0,1 0 0 0 0,0 0 0 0 0,1 0 0 0 0,0-1 0 0 0,0 1 0 0 0,1-1 0 0 0,8 15 0 0 0,-8-16-136 0 0,0-2 0 0 0,1 1 0 0 0,0-1 0 0 0,0 1 0 0 0,0-1 0 0 0,0 0 0 0 0,1-1 0 0 0,0 0 0 0 0,1 0 0 0 0,-1 0 0 0 0,9 5 0 0 0,-10-8-121 0 0,1 1 0 0 0,-1-1 0 0 0,1 0 0 0 0,-1-1 0 0 0,1 1 0 0 0,0-1 0 0 0,0 0 0 0 0,-1-1 0 0 0,1 1 0 0 0,0-1 0 0 0,0 0 0 0 0,0-1 0 0 0,0 1 0 0 0,-1-1 0 0 0,1 0 0 0 0,8-3 0 0 0,-9 2-131 0 0,0 0 1 0 0,-1 0-1 0 0,0-1 1 0 0,1 1-1 0 0,-1-1 1 0 0,0 0-1 0 0,-1 0 1 0 0,1 0-1 0 0,0-1 1 0 0,3-4-1 0 0,-3 4-612 0 0,-1 0 0 0 0,0 0 0 0 0,-1-1 0 0 0,1 1-1 0 0,3-9 1 0 0,-2 0-1542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19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18 504 0 0,'-9'-8'2978'0'0,"-8"2"-194"0"0,16 5-1941 0 0,0 1-740 0 0,1 0-1 0 0,0 0 1 0 0,0-1 0 0 0,0 1-1 0 0,0 0 1 0 0,-1 0-1 0 0,1 0 1 0 0,0 0-1 0 0,0-1 1 0 0,0 1-1 0 0,-1 0 1 0 0,1 0 0 0 0,0 0-1 0 0,0 0 1 0 0,-1 0-1 0 0,1 0 1 0 0,0-1-1 0 0,0 1 1 0 0,-1 0-1 0 0,1 0 1 0 0,0 0-1 0 0,0 0 1 0 0,-1 0 0 0 0,1 0-1 0 0,0 0 1 0 0,0 0-1 0 0,-1 0 1 0 0,1 0-1 0 0,0 0 1 0 0,0 1-1 0 0,-1-1 1 0 0,1 0 0 0 0,0 0-1 0 0,0 0 1 0 0,-1 0-1 0 0,1 0 1 0 0,0 1-1 0 0,-1 1-13 0 0,0 0-1 0 0,0 1 0 0 0,1-1 1 0 0,-1 0-1 0 0,1 1 0 0 0,0-1 1 0 0,0 1-1 0 0,0-1 0 0 0,0 0 1 0 0,0 1-1 0 0,0-1 0 0 0,1 1 1 0 0,-1-1-1 0 0,1 0 0 0 0,0 1 1 0 0,0-1-1 0 0,0 0 0 0 0,0 1 0 0 0,0-1 1 0 0,0 0-1 0 0,0 0 0 0 0,1 0 1 0 0,2 3-1 0 0,8 11 196 0 0,1-1 0 0 0,15 14 1 0 0,-7-6 15 0 0,25 30 198 0 0,10 11 404 0 0,-2 1-1 0 0,49 82 1 0 0,-88-118 1124 0 0,-24-47-2068 0 0,1 0 0 0 0,0-1 0 0 0,1 1 0 0 0,2-2 0 0 0,0 1 0 0 0,0-1 0 0 0,2 1 0 0 0,1-1 0 0 0,0 0-1 0 0,2 0 1 0 0,0 0 0 0 0,1 0 0 0 0,6-33 0 0 0,-7 50 6 0 0,1 0 0 0 0,0 0 1 0 0,-1 0-1 0 0,1 0 0 0 0,0-1 0 0 0,1 2 0 0 0,-1-1 0 0 0,1 0 1 0 0,-1 0-1 0 0,1 0 0 0 0,0 1 0 0 0,0-1 0 0 0,0 1 1 0 0,3-4-1 0 0,-3 5 20 0 0,-1 0 1 0 0,1 0-1 0 0,0 0 0 0 0,0 1 1 0 0,0-1-1 0 0,0 0 1 0 0,0 1-1 0 0,0-1 1 0 0,0 1-1 0 0,0 0 1 0 0,1 0-1 0 0,-1 0 1 0 0,0 0-1 0 0,0 0 0 0 0,0 0 1 0 0,0 0-1 0 0,0 1 1 0 0,0-1-1 0 0,0 1 1 0 0,0 0-1 0 0,3 1 1 0 0,8 3-22 0 0,0 1 0 0 0,-1 0 0 0 0,0 1 1 0 0,0 0-1 0 0,0 1 0 0 0,16 15 0 0 0,-6-3-617 0 0,-1 2-1 0 0,18 23 0 0 0,-20-14-1340 0 0,-19-29 1263 0 0,1 0 0 0 0,0 0 0 0 0,-1 0 0 0 0,1 0 0 0 0,-1 0 0 0 0,1 0 0 0 0,-1 0 0 0 0,0 0 0 0 0,0 1 0 0 0,0 1 0 0 0,-2 9-2515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0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52 396 480 0 0,'-4'2'416'0'0,"1"-1"-23"0"0,0 0 0 0 0,-1 0 0 0 0,1 1 0 0 0,0-1-1 0 0,0 1 1 0 0,0 0 0 0 0,0 0 0 0 0,0 0 0 0 0,1 0-1 0 0,-1 0 1 0 0,1 0 0 0 0,-1 1 0 0 0,1 0 0 0 0,0-1 0 0 0,-3 5-1 0 0,5-6 434 0 0,3 0-454 0 0,3-1-208 0 0,0 1-1 0 0,0-1 0 0 0,-1 0 1 0 0,1 0-1 0 0,0-1 0 0 0,0 1 0 0 0,0-1 1 0 0,0-1-1 0 0,-1 1 0 0 0,1-1 1 0 0,9-4-1 0 0,67-36 650 0 0,-55 27-593 0 0,109-67 564 0 0,-89 51-496 0 0,90-44 0 0 0,-77 50 70 0 0,96-25 0 0 0,-48 12 139 0 0,-107 38-484 0 0,2-1 23 0 0,0 1-1 0 0,-1-1 1 0 0,1 0 0 0 0,0 0-1 0 0,-1 0 1 0 0,1 0 0 0 0,0 0-1 0 0,-1-1 1 0 0,0 1-1 0 0,1-1 1 0 0,-1 1 0 0 0,3-4-1 0 0,-2 3 265 0 0,-2 1-156 0 0,5-17-1624 0 0,-11 7 807 0 0,4 8-141 0 0,-5-2-1422 0 0,-3-2-5030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113 240 668 0 0,'-3'0'900'0'0,"-5"-1"-119"0"0,1-1-1 0 0,0 0 0 0 0,0 0 1 0 0,0 0-1 0 0,0-1 0 0 0,1 0 1 0 0,-13-7-1 0 0,16 8-550 0 0,0 0 1 0 0,0-1-1 0 0,0 1 0 0 0,0-1 0 0 0,0 0 0 0 0,0 0 0 0 0,1 0 1 0 0,0 0-1 0 0,-1 0 0 0 0,1-1 0 0 0,0 1 0 0 0,1-1 1 0 0,-1 1-1 0 0,0-1 0 0 0,1 0 0 0 0,0 0 0 0 0,-1-4 0 0 0,2 7-76 0 0,13-9 241 0 0,2 10-352 0 0,-1 1 0 0 0,1 0 0 0 0,-1 1 0 0 0,1 1 0 0 0,-1 0 0 0 0,0 0 0 0 0,0 2 0 0 0,0 0 0 0 0,18 9 0 0 0,-3 1-111 0 0,0 1-1 0 0,-2 1 1 0 0,32 26 0 0 0,-2 19 336 0 0,-56-61-53 0 0,-1-1-171 0 0,0 0 1 0 0,0 0 0 0 0,1 0 0 0 0,-1 1-1 0 0,0-1 1 0 0,0 0 0 0 0,0 0 0 0 0,1 0 0 0 0,-1 0-1 0 0,0 1 1 0 0,0-1 0 0 0,0 0 0 0 0,0 0 0 0 0,1 0-1 0 0,-1 1 1 0 0,0-1 0 0 0,0 0 0 0 0,0 0 0 0 0,0 1-1 0 0,0-1 1 0 0,0 0 0 0 0,0 0 0 0 0,0 1-1 0 0,0-1 1 0 0,0 0 0 0 0,0 0 0 0 0,0 1 0 0 0,0-1-1 0 0,0 0 1 0 0,0 0 0 0 0,0 1 0 0 0,0-1 0 0 0,0 0-1 0 0,0 0 1 0 0,0 1 0 0 0,0-1 0 0 0,0 0 0 0 0,-1 0-1 0 0,1 0 1 0 0,0 1 0 0 0,0-1 0 0 0,0 0-1 0 0,0 0 1 0 0,-1 1 0 0 0,-6-4 11 0 0,0 1 0 0 0,0-1 1 0 0,0 0-1 0 0,0-1 0 0 0,1 1 0 0 0,-1-1 0 0 0,1-1 0 0 0,0 1 1 0 0,0-1-1 0 0,0 0 0 0 0,1 0 0 0 0,0-1 0 0 0,0 0 0 0 0,0 0 1 0 0,1 0-1 0 0,0 0 0 0 0,0-1 0 0 0,-3-7 0 0 0,2 5-102 0 0,1 0-1 0 0,0 0 0 0 0,1-1 1 0 0,0 1-1 0 0,0-1 1 0 0,1 1-1 0 0,0-1 0 0 0,1 0 1 0 0,0 0-1 0 0,1 0 1 0 0,0 0-1 0 0,0 1 0 0 0,1-1 1 0 0,3-13-1 0 0,-3 19-94 0 0,0 0 0 0 0,1 0-1 0 0,0 0 1 0 0,0 0 0 0 0,0 0 0 0 0,0 0 0 0 0,1 1-1 0 0,0-1 1 0 0,-1 1 0 0 0,1 0 0 0 0,1 0 0 0 0,-1 0-1 0 0,0 0 1 0 0,1 0 0 0 0,-1 1 0 0 0,1 0-1 0 0,5-3 1 0 0,1 0-1116 0 0,0 1 0 0 0,1 0 0 0 0,-1 1 0 0 0,1 0 0 0 0,19-3 0 0 0,-6 3-1805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4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162 265 224 0 0,'0'0'5405'0'0,"-1"-6"-4805"0"0,0-32 773 0 0,2 0 0 0 0,6-45 0 0 0,-6 73-1084 0 0,-1 1-1 0 0,0-1 0 0 0,-3-14 1 0 0,3 20-146 0 0,-1 1-1 0 0,1-1 1 0 0,-1 1 0 0 0,0 0 0 0 0,0-1-1 0 0,0 1 1 0 0,0 0 0 0 0,-1 0 0 0 0,0-1 0 0 0,1 1-1 0 0,-1 1 1 0 0,-3-5 0 0 0,3 6-103 0 0,0 1-1 0 0,1 0 1 0 0,-1 0-1 0 0,0 0 1 0 0,1 0 0 0 0,-1 0-1 0 0,0 1 1 0 0,1-1-1 0 0,-1 0 1 0 0,1 1 0 0 0,-1-1-1 0 0,0 1 1 0 0,1 0-1 0 0,-1 0 1 0 0,1-1 0 0 0,0 1-1 0 0,-1 0 1 0 0,1 0-1 0 0,-2 1 1 0 0,3-2-39 0 0,-11 9 75 0 0,1-1 1 0 0,0 1 0 0 0,0 1 0 0 0,1 0 0 0 0,0 0-1 0 0,1 1 1 0 0,-8 13 0 0 0,11-17-53 0 0,1 0 1 0 0,1-1-1 0 0,-1 1 1 0 0,1 1-1 0 0,1-1 1 0 0,-1 0-1 0 0,1 1 1 0 0,0-1-1 0 0,1 1 1 0 0,0 0-1 0 0,0-1 0 0 0,1 1 1 0 0,0 14-1 0 0,1-19-51 0 0,-1 1-1 0 0,1 0 0 0 0,0-1 0 0 0,1 1 1 0 0,-1-1-1 0 0,0 1 0 0 0,1-1 0 0 0,0 0 0 0 0,0 1 1 0 0,0-1-1 0 0,0 0 0 0 0,0 0 0 0 0,1 0 1 0 0,-1-1-1 0 0,1 1 0 0 0,0-1 0 0 0,0 1 0 0 0,0-1 1 0 0,0 0-1 0 0,0 0 0 0 0,0 0 0 0 0,1-1 1 0 0,-1 1-1 0 0,1-1 0 0 0,-1 0 0 0 0,1 1 0 0 0,-1-2 1 0 0,1 1-1 0 0,0 0 0 0 0,-1-1 0 0 0,8 0 1 0 0,1 1-361 0 0,1-2 1 0 0,-1 0 0 0 0,0 0-1 0 0,0-2 1 0 0,0 1-1 0 0,0-1 1 0 0,0-1 0 0 0,17-7-1 0 0,-10 2-591 0 0,0-1-1 0 0,28-20 0 0 0,-13 3-2986 0 0,-18 13 1811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5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39 190 560 0 0,'-7'-6'1162'0'0,"-10"-6"2106"0"0,6 8 2083 0 0,10 4-5314 0 0,1 1-1 0 0,0-1 1 0 0,-1 1-1 0 0,1-1 1 0 0,0 1-1 0 0,0-1 1 0 0,-1 1 0 0 0,1-1-1 0 0,0 1 1 0 0,0-1-1 0 0,0 1 1 0 0,0-1 0 0 0,0 1-1 0 0,0-1 1 0 0,0 1-1 0 0,0 0 1 0 0,0-1 0 0 0,0 1-1 0 0,0-1 1 0 0,0 1-1 0 0,0-1 1 0 0,0 1-1 0 0,0-1 1 0 0,1 1 0 0 0,-1-1-1 0 0,0 1 1 0 0,0-1-1 0 0,1 1 1 0 0,-1-1 0 0 0,0 1-1 0 0,1-1 1 0 0,-1 1-1 0 0,10 20 348 0 0,-10-21-365 0 0,45 73 1288 0 0,67 86-1 0 0,-76-113 351 0 0,-40-49-1576 0 0,-8-13-31 0 0,0 0 0 0 0,0-1 1 0 0,2 0-1 0 0,0-1 0 0 0,1 0 0 0 0,1-1 0 0 0,-9-28 0 0 0,6 11-61 0 0,2 1 0 0 0,2-2 0 0 0,-4-49 0 0 0,10 81-2 0 0,1 0-1 0 0,1 0 1 0 0,-1-1 0 0 0,1 1-1 0 0,0 0 1 0 0,2-8 0 0 0,-3 12-1 0 0,1-1 1 0 0,-1 1-1 0 0,1-1 1 0 0,-1 1-1 0 0,1 0 1 0 0,-1-1-1 0 0,1 1 1 0 0,0 0-1 0 0,0-1 1 0 0,0 1-1 0 0,0 0 1 0 0,0 0-1 0 0,0 0 1 0 0,0 0-1 0 0,0 0 1 0 0,0 0 0 0 0,0 0-1 0 0,0 0 1 0 0,1 1-1 0 0,-1-1 1 0 0,0 0-1 0 0,1 1 1 0 0,2-2-1 0 0,-1 2 3 0 0,-1 1 0 0 0,1-1 0 0 0,0 1 0 0 0,-1-1-1 0 0,1 1 1 0 0,0 0 0 0 0,-1 0 0 0 0,1 0 0 0 0,-1 0 0 0 0,1 1-1 0 0,-1-1 1 0 0,0 1 0 0 0,4 2 0 0 0,28 26-25 0 0,-29-25 25 0 0,15 16-44 0 0,-1 1 0 0 0,-1 1 0 0 0,-1 0 0 0 0,-1 2-1 0 0,23 47 1 0 0,-37-69 69 0 0,2 3 1 0 0,-1 0-1 0 0,0 0 1 0 0,0 1 0 0 0,-1-1 0 0 0,0 1 0 0 0,0-1 0 0 0,1 11 0 0 0,-6-20 13 0 0,-3-2-17 0 0,1-2 0 0 0,-1 1 0 0 0,2-1 0 0 0,-1 0 0 0 0,1 0 0 0 0,0 0 0 0 0,0 0 0 0 0,1-1 0 0 0,-4-10 0 0 0,-22-80 24 0 0,27 88-28 0 0,-1-3-6 0 0,0-1-1 0 0,1 0 0 0 0,0 0 0 0 0,1 0 1 0 0,1 0-1 0 0,0 0 0 0 0,3-20 0 0 0,-3 33-1 0 0,1-1 0 0 0,-1 1 0 0 0,0 0 0 0 0,1-1 0 0 0,-1 1 0 0 0,1 0 0 0 0,-1 0 0 0 0,1-1 0 0 0,-1 1 0 0 0,1 0 0 0 0,0 0 0 0 0,0 0 0 0 0,0 0 0 0 0,-1 0 0 0 0,1 0 0 0 0,0 0 0 0 0,0 0 0 0 0,1 0 0 0 0,-1 0 0 0 0,0 1 0 0 0,0-1 0 0 0,0 0 0 0 0,0 1 0 0 0,2-1 0 0 0,-1 0 0 0 0,1 1-1 0 0,-1 0 0 0 0,1 0 1 0 0,-1 0-1 0 0,1 0 0 0 0,-1 0 1 0 0,1 0-1 0 0,-1 1 0 0 0,1-1 1 0 0,-1 1-1 0 0,0-1 0 0 0,4 2 0 0 0,2 2 0 0 0,1 0-1 0 0,-1 1 0 0 0,0 0 0 0 0,0 0 0 0 0,13 12 0 0 0,-17-14-15 0 0,92 94-824 0 0,-83-81-485 0 0,0 0 1 0 0,14 27 0 0 0,-12-21-4183 0 0,-8-11 2354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2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3 740 0 0,'-5'-1'276'0'0,"0"0"-1"0"0,1 1 1 0 0,-1-1-1 0 0,0 1 1 0 0,0 0-1 0 0,1 0 1 0 0,-1 1-1 0 0,0-1 1 0 0,0 1-1 0 0,1 0 1 0 0,-1 1-1 0 0,1-1 1 0 0,-1 1-1 0 0,1 0 1 0 0,-1 0-1 0 0,1 0 1 0 0,0 0-1 0 0,0 1 1 0 0,0 0-1 0 0,0 0 1 0 0,1 0-1 0 0,-6 6 1 0 0,-1 1-110 0 0,0 1 1 0 0,1 1 0 0 0,1-1-1 0 0,0 1 1 0 0,0 1 0 0 0,2 0-1 0 0,-1 0 1 0 0,2 0 0 0 0,-1 0-1 0 0,2 1 1 0 0,0 0 0 0 0,1 0 0 0 0,0 0-1 0 0,1 1 1 0 0,0-1 0 0 0,2 1-1 0 0,-1-1 1 0 0,2 1 0 0 0,0-1-1 0 0,1 0 1 0 0,0 1 0 0 0,6 20-1 0 0,-7-32-153 0 0,0-1 0 0 0,0 1 0 0 0,0 0 0 0 0,0-1 0 0 0,0 1 0 0 0,0 0 0 0 0,1-1 0 0 0,0 0 0 0 0,-1 1 0 0 0,1-1 0 0 0,0 0 0 0 0,0 0 0 0 0,0 0 0 0 0,0 0 0 0 0,0 0 0 0 0,1 0 0 0 0,-1-1 0 0 0,0 1 0 0 0,1-1 0 0 0,0 1 0 0 0,-1-1 0 0 0,1 0 0 0 0,0 0 0 0 0,-1 0 0 0 0,1-1 0 0 0,0 1 0 0 0,0-1 0 0 0,0 1 0 0 0,-1-1 0 0 0,1 0 0 0 0,0 0 0 0 0,0 0 0 0 0,0 0-1 0 0,4-2 1 0 0,-1 1-20 0 0,0-1 0 0 0,0-1 0 0 0,-1 1 0 0 0,1-1 0 0 0,-1 0 0 0 0,0 0 0 0 0,0 0 0 0 0,0-1 0 0 0,0 0 0 0 0,0 0-1 0 0,-1 0 1 0 0,0-1 0 0 0,0 1 0 0 0,0-1 0 0 0,5-7 0 0 0,-5 5 28 0 0,-1 0-1 0 0,0 0 1 0 0,0-1-1 0 0,0 1 1 0 0,-1-1-1 0 0,0 1 1 0 0,0-1 0 0 0,-1 0-1 0 0,0 0 1 0 0,0 0-1 0 0,-1 1 1 0 0,0-1 0 0 0,0 0-1 0 0,-1 0 1 0 0,0 0-1 0 0,-1 0 1 0 0,1 1-1 0 0,-1-1 1 0 0,-1 1 0 0 0,0-1-1 0 0,0 1 1 0 0,0 0-1 0 0,-1 0 1 0 0,0 0-1 0 0,0 0 1 0 0,-1 1 0 0 0,0 0-1 0 0,-7-8 1 0 0,12 14-18 0 0,0 0 1 0 0,0 1 0 0 0,0-1-1 0 0,0 0 1 0 0,0 0 0 0 0,0 1-1 0 0,0-1 1 0 0,0 0-1 0 0,0 0 1 0 0,0 1 0 0 0,0-1-1 0 0,0 0 1 0 0,0 0 0 0 0,0 1-1 0 0,-1-1 1 0 0,1 0-1 0 0,0 0 1 0 0,0 1 0 0 0,0-1-1 0 0,0 0 1 0 0,0 0 0 0 0,0 1-1 0 0,-1-1 1 0 0,1 0-1 0 0,0 0 1 0 0,0 0 0 0 0,0 0-1 0 0,-1 1 1 0 0,1-1 0 0 0,0 0-1 0 0,0 0 1 0 0,-1 0 0 0 0,1 0-1 0 0,0 0 1 0 0,0 0-1 0 0,-1 1 1 0 0,1-1 0 0 0,0 0-1 0 0,0 0 1 0 0,-1 0 0 0 0,1 0-1 0 0,0 0 1 0 0,-1 0-1 0 0,1 0 1 0 0,0 0 0 0 0,0 0-1 0 0,-1 0 1 0 0,1 0 0 0 0,0-1-1 0 0,0 1 1 0 0,-1 0-1 0 0,1 0 1 0 0,0 0 0 0 0,0 0-1 0 0,-1 0 1 0 0,1 0 0 0 0,0-1-1 0 0,0 1 1 0 0,0 0-1 0 0,-1 0 1 0 0,1 0 0 0 0,0-1-1 0 0,3 23 20 0 0,3-10-83 0 0,0 0 1 0 0,1 0-1 0 0,1-1 0 0 0,0 0 0 0 0,0 0 1 0 0,1-1-1 0 0,0 0 0 0 0,12 9 0 0 0,-14-13-518 0 0,0 0 1 0 0,0 0-1 0 0,1-1 0 0 0,0 0 0 0 0,0 0 0 0 0,0-1 0 0 0,0 0 0 0 0,1-1 1 0 0,0 0-1 0 0,0 0 0 0 0,-1-1 0 0 0,16 3 0 0 0,-13-5-1699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6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1 844 0 0,'-4'4'239'0'0,"-1"0"-1"0"0,1 0 1 0 0,0 0 0 0 0,0 1-1 0 0,0 0 1 0 0,0 0 0 0 0,1 0-1 0 0,0 0 1 0 0,0 0 0 0 0,1 1-1 0 0,-1-1 1 0 0,1 1 0 0 0,0 0-1 0 0,0 0 1 0 0,1 0 0 0 0,0-1-1 0 0,0 1 1 0 0,1 1 0 0 0,-1-1-1 0 0,1 0 1 0 0,0 0 0 0 0,1 0-1 0 0,-1 0 1 0 0,1 0 0 0 0,1 0-1 0 0,-1 0 1 0 0,1-1 0 0 0,0 1-1 0 0,5 9 1 0 0,-6-13-199 0 0,0 0 0 0 0,0-1-1 0 0,0 1 1 0 0,0-1 0 0 0,1 1-1 0 0,-1-1 1 0 0,1 0 0 0 0,-1 1 0 0 0,1-1-1 0 0,0 0 1 0 0,-1 0 0 0 0,1 0-1 0 0,0 0 1 0 0,0 0 0 0 0,0-1 0 0 0,-1 1-1 0 0,1 0 1 0 0,0-1 0 0 0,0 1 0 0 0,0-1-1 0 0,3 0 1 0 0,-1 0 19 0 0,-1 0 1 0 0,1-1-1 0 0,-1 1 0 0 0,0-1 1 0 0,1 0-1 0 0,-1 0 0 0 0,0 0 1 0 0,0-1-1 0 0,0 1 0 0 0,0-1 1 0 0,6-3-1 0 0,-5 2 102 0 0,-1 1-1 0 0,1-1 1 0 0,-1 0 0 0 0,0 0-1 0 0,0 0 1 0 0,0 0 0 0 0,0 0-1 0 0,0-1 1 0 0,-1 0 0 0 0,1 1-1 0 0,-1-1 1 0 0,0 0 0 0 0,0 0-1 0 0,-1 0 1 0 0,1 0 0 0 0,-1 0-1 0 0,0-1 1 0 0,0 1 0 0 0,1-8-1 0 0,-3 9-66 0 0,1 0-1 0 0,-1 1 1 0 0,0-1-1 0 0,0 0 0 0 0,-1 1 1 0 0,1-1-1 0 0,0 1 1 0 0,-1-1-1 0 0,0 1 1 0 0,1 0-1 0 0,-1 0 1 0 0,0-1-1 0 0,0 1 1 0 0,0 1-1 0 0,-1-1 1 0 0,1 0-1 0 0,0 0 0 0 0,-1 1 1 0 0,1 0-1 0 0,-5-3 1 0 0,-3 0 114 0 0,0-1 0 0 0,-1 2 0 0 0,-19-5 0 0 0,14 5-107 0 0,-1 0-1 0 0,0 2 0 0 0,0 0 1 0 0,0 1-1 0 0,0 1 1 0 0,0 0-1 0 0,-26 6 1 0 0,41-6-281 0 0,1-1 0 0 0,-1 1 0 0 0,0-1 0 0 0,0 1 0 0 0,1 0 0 0 0,-1 0 1 0 0,1 0-1 0 0,-1 0 0 0 0,1 0 0 0 0,-1 0 0 0 0,1 0 0 0 0,-1 0 1 0 0,1 1-1 0 0,0-1 0 0 0,0 0 0 0 0,-1 1 0 0 0,1-1 0 0 0,0 1 1 0 0,1-1-1 0 0,-1 1 0 0 0,0 0 0 0 0,-1 2 0 0 0,13 7-9369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6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3 189 788 0 0,'-2'-7'3722'0'0,"7"7"-1443"0"0,20 17-676 0 0,31 31-997 0 0,-46-38-284 0 0,0-1 0 0 0,1 0 0 0 0,0-1-1 0 0,0 0 1 0 0,1-1 0 0 0,0 0 0 0 0,0 0 0 0 0,21 6-1 0 0,-31-12-231 0 0,-1-1-1 0 0,0 1 1 0 0,0-1-1 0 0,0 1 1 0 0,1-1-1 0 0,-1 0 0 0 0,0 0 1 0 0,0 1-1 0 0,1-1 1 0 0,-1 0-1 0 0,0 0 1 0 0,0 0-1 0 0,1 0 0 0 0,-1 0 1 0 0,0-1-1 0 0,1 1 1 0 0,-1 0-1 0 0,0-1 1 0 0,0 1-1 0 0,0-1 0 0 0,1 1 1 0 0,-1-1-1 0 0,0 1 1 0 0,0-1-1 0 0,0 0 0 0 0,0 1 1 0 0,0-1-1 0 0,0 0 1 0 0,0 0-1 0 0,0 0 1 0 0,-1 0-1 0 0,1 0 0 0 0,0 0 1 0 0,0 0-1 0 0,-1 0 1 0 0,1 0-1 0 0,-1 0 1 0 0,1-1-1 0 0,-1 1 0 0 0,1 0 1 0 0,-1 0-1 0 0,0-1 1 0 0,1 1-1 0 0,-1 0 1 0 0,0 0-1 0 0,0-1 0 0 0,0-1 1 0 0,0-2 137 0 0,0-1 0 0 0,0 0 0 0 0,-1 1 0 0 0,0-1 0 0 0,0 1 0 0 0,0-1 0 0 0,-1 1 1 0 0,0-1-1 0 0,-3-7 0 0 0,-39-59 954 0 0,31 53-1069 0 0,0 0 1 0 0,2-2-1 0 0,0 1 0 0 0,-14-41 0 0 0,25 61-151 0 0,0-1 0 0 0,-1 0 1 0 0,1 1-1 0 0,0-1 0 0 0,0 1 0 0 0,-1-1 1 0 0,1 1-1 0 0,0-1 0 0 0,0 0 0 0 0,0 1 1 0 0,0-1-1 0 0,0 1 0 0 0,0-1 0 0 0,0 0 1 0 0,0 1-1 0 0,0-1 0 0 0,0 1 0 0 0,0-1 1 0 0,1 1-1 0 0,-1-1 0 0 0,0 0 0 0 0,0 1 1 0 0,0-1-1 0 0,1 1 0 0 0,-1-1 1 0 0,0 1-1 0 0,1-1 0 0 0,-1 1 0 0 0,0-1 1 0 0,1 1-1 0 0,-1-1 0 0 0,1 1 0 0 0,-1 0 1 0 0,1-1-1 0 0,-1 1 0 0 0,1 0 0 0 0,-1-1 1 0 0,1 1-1 0 0,-1 0 0 0 0,1 0 0 0 0,-1-1 1 0 0,1 1-1 0 0,-1 0 0 0 0,1 0 0 0 0,0 0 1 0 0,-1 0-1 0 0,1 0 0 0 0,-1 0 0 0 0,1 0 1 0 0,0 0-1 0 0,-1 0 0 0 0,2 0 0 0 0,25 8-1459 0 0,-11 2 446 0 0,0 2-1 0 0,0 0 1 0 0,-1 0 0 0 0,0 1-1 0 0,12 16 1 0 0,9 7-4502 0 0,-25-25 2862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23 188 3512 0 0,'4'4'145'0'0,"1"-1"0"0"0,-1 1 0 0 0,1-1-1 0 0,-1 0 1 0 0,1 0 0 0 0,0-1-1 0 0,0 1 1 0 0,11 3 0 0 0,-14-6-25 0 0,1 0 1 0 0,-1-1-1 0 0,0 1 1 0 0,0 0-1 0 0,0-1 1 0 0,0 1-1 0 0,0-1 1 0 0,0 0-1 0 0,0 0 1 0 0,0 1-1 0 0,0-1 1 0 0,-1 0-1 0 0,1-1 1 0 0,0 1-1 0 0,0 0 1 0 0,-1 0-1 0 0,1-1 1 0 0,-1 1-1 0 0,1-1 1 0 0,-1 0-1 0 0,0 1 1 0 0,1-1-1 0 0,-1 0 1 0 0,0 0-1 0 0,0 1 1 0 0,1-5-1 0 0,3-3 192 0 0,0-1 0 0 0,-1 1 1 0 0,0-1-1 0 0,0 0 0 0 0,-1 0 0 0 0,-1-1 0 0 0,3-13 0 0 0,-5 20-187 0 0,1-1-1 0 0,-1 0 0 0 0,0 1 0 0 0,0-1 0 0 0,0 1 1 0 0,0-1-1 0 0,-1 0 0 0 0,0 1 0 0 0,0-1 0 0 0,0 1 1 0 0,-1 0-1 0 0,1-1 0 0 0,-1 1 0 0 0,0 0 0 0 0,0 0 1 0 0,-1 0-1 0 0,1 0 0 0 0,-6-6 0 0 0,7 10-102 0 0,0-1-1 0 0,0 1 1 0 0,-1-1-1 0 0,1 1 1 0 0,0-1 0 0 0,0 1-1 0 0,0 0 1 0 0,-1-1-1 0 0,1 1 1 0 0,0 0-1 0 0,0 0 1 0 0,-1 0-1 0 0,1 0 1 0 0,0 0 0 0 0,0 0-1 0 0,-1 1 1 0 0,1-1-1 0 0,0 0 1 0 0,0 1-1 0 0,-1-1 1 0 0,1 0 0 0 0,0 1-1 0 0,0 0 1 0 0,-2 0-1 0 0,-24 16 208 0 0,20-12-199 0 0,1 0 0 0 0,1 1 1 0 0,-1 0-1 0 0,1 0 1 0 0,0 0-1 0 0,0 1 0 0 0,1 0 1 0 0,0 0-1 0 0,0 0 0 0 0,1 0 1 0 0,-1 1-1 0 0,2-1 1 0 0,-1 1-1 0 0,1 0 0 0 0,0-1 1 0 0,-1 17-1 0 0,2-20-20 0 0,1 1 0 0 0,0-1-1 0 0,0 0 1 0 0,1 1 0 0 0,-1-1-1 0 0,1 0 1 0 0,0 0 0 0 0,0 0-1 0 0,1 0 1 0 0,-1 0 0 0 0,1 0-1 0 0,0 0 1 0 0,0 0 0 0 0,0 0-1 0 0,0-1 1 0 0,1 1 0 0 0,-1-1-1 0 0,1 0 1 0 0,0 1 0 0 0,0-1-1 0 0,0-1 1 0 0,1 1 0 0 0,-1 0-1 0 0,0-1 1 0 0,1 0 0 0 0,0 1-1 0 0,0-2 1 0 0,0 1 0 0 0,0 0-1 0 0,0-1 1 0 0,0 1 0 0 0,0-1-1 0 0,5 0 1 0 0,2 1-50 0 0,1-1 1 0 0,0 0-1 0 0,-1-1 0 0 0,1-1 0 0 0,0 0 1 0 0,-1 0-1 0 0,1-1 0 0 0,-1-1 1 0 0,1 0-1 0 0,-1 0 0 0 0,16-8 1 0 0,15-8-386 0 0,60-37 0 0 0,-91 49 342 0 0,22-11-592 0 0,44-29-130 0 0,-69 41-200 0 0,0 0-1 0 0,0-1 1 0 0,0 0 0 0 0,-1 0-1 0 0,0 0 1 0 0,9-14 0 0 0,-10 11-1591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29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182 640 244 0 0,'-31'17'824'0'0,"-116"73"5126"0"0,143-86-3606 0 0,9-4-937 0 0,20-8-513 0 0,37-16-533 0 0,226-121 1396 0 0,-169 82-1340 0 0,531-231 732 0 0,-463 215-915 0 0,54-12 3 0 0,-234 88-273 0 0,66-22 220 0 0,-32 7-857 0 0,-128 63-2136 0 0,24-17-4611 0 0,47-23 4572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0:23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10 436 0 0,'-2'0'125'0'0,"-5"-1"860"0"0,1 1 0 0 0,0 0 0 0 0,0 0 0 0 0,-1 0 0 0 0,-8 2 0 0 0,14-1-936 0 0,1-1 1 0 0,-1 0-1 0 0,1 0 0 0 0,0 1 0 0 0,-1-1 0 0 0,1 0 0 0 0,0 0 1 0 0,0 1-1 0 0,-1-1 0 0 0,1 0 0 0 0,0 1 0 0 0,0-1 0 0 0,-1 1 1 0 0,1-1-1 0 0,0 0 0 0 0,0 1 0 0 0,0-1 0 0 0,0 1 1 0 0,0-1-1 0 0,-1 0 0 0 0,1 1 0 0 0,0-1 0 0 0,0 1 0 0 0,0-1 1 0 0,0 1-1 0 0,0-1 0 0 0,0 0 0 0 0,1 1 0 0 0,-1-1 0 0 0,0 1 1 0 0,0-1-1 0 0,0 1 0 0 0,5 13 471 0 0,-4-13-497 0 0,10 20 348 0 0,0-1 0 0 0,2 0-1 0 0,1-1 1 0 0,0 0 0 0 0,22 20 0 0 0,-26-27-235 0 0,37 39 703 0 0,69 61 0 0 0,-116-111-828 0 0,0-1-1 0 0,1 0 1 0 0,-1 0 0 0 0,0 0 0 0 0,0 0 0 0 0,0 0-1 0 0,0 1 1 0 0,0-1 0 0 0,0 0 0 0 0,0 0 0 0 0,1 0 0 0 0,-1 0-1 0 0,0 0 1 0 0,0 0 0 0 0,0 0 0 0 0,0 1 0 0 0,0-1-1 0 0,1 0 1 0 0,-1 0 0 0 0,0 0 0 0 0,0 0 0 0 0,0 0-1 0 0,0 0 1 0 0,1 0 0 0 0,-1 0 0 0 0,0 0 0 0 0,0 0-1 0 0,0 0 1 0 0,0 0 0 0 0,1 0 0 0 0,-1 0 0 0 0,0 0-1 0 0,0 0 1 0 0,0 0 0 0 0,0 0 0 0 0,1 0 0 0 0,-1-1 0 0 0,0 1-1 0 0,0 0 1 0 0,0 0 0 0 0,0 0 0 0 0,0 0 0 0 0,1 0-1 0 0,-1 0 1 0 0,0 0 0 0 0,0-1 0 0 0,0-10 91 0 0,-7-17-56 0 0,-1 4 11 0 0,0 1 0 0 0,2-1 0 0 0,-7-48-1 0 0,12 66-52 0 0,1-1-1 0 0,-1 1 0 0 0,1-1 1 0 0,0 1-1 0 0,1-1 1 0 0,0 0-1 0 0,0 1 0 0 0,0 0 1 0 0,1-1-1 0 0,0 1 0 0 0,0 0 1 0 0,0 0-1 0 0,1 0 0 0 0,0 0 1 0 0,0 0-1 0 0,1 1 0 0 0,0-1 1 0 0,-1 1-1 0 0,2 0 1 0 0,4-6-1 0 0,-2 7 0 0 0,1-1 1 0 0,-1 1 0 0 0,0 0-1 0 0,1 0 1 0 0,0 1-1 0 0,0 0 1 0 0,0 1-1 0 0,0-1 1 0 0,0 2 0 0 0,1-1-1 0 0,-1 1 1 0 0,0 0-1 0 0,1 1 1 0 0,-1 0-1 0 0,12 1 1 0 0,1 1-1 0 0,0 1 0 0 0,0 1 0 0 0,0 1 0 0 0,-1 1 0 0 0,20 8 0 0 0,-29-10-137 0 0,-1 1-1 0 0,1 1 1 0 0,-1 0 0 0 0,-1 0-1 0 0,1 1 1 0 0,-1 0-1 0 0,0 0 1 0 0,-1 1-1 0 0,10 12 1 0 0,-9-9-1772 0 0,0 1 1 0 0,-1 1-1 0 0,13 23 0 0 0,-16-25-760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0:24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0 732 100 0 0,'0'0'3982'0'0,"4"3"-3317"0"0,0 1-468 0 0,0-1 1 0 0,0 0-1 0 0,0 0 0 0 0,0 0 0 0 0,1 0 1 0 0,-1-1-1 0 0,1 0 0 0 0,0 0 1 0 0,0 0-1 0 0,0 0 0 0 0,0-1 0 0 0,0 0 1 0 0,0 0-1 0 0,0 0 0 0 0,0-1 1 0 0,0 0-1 0 0,7 0 0 0 0,-5-1-45 0 0,0 0-1 0 0,0-1 1 0 0,0 0 0 0 0,-1 0-1 0 0,1-1 1 0 0,0 0 0 0 0,-1 0-1 0 0,1 0 1 0 0,-1-1-1 0 0,0 0 1 0 0,0 0 0 0 0,-1 0-1 0 0,1-1 1 0 0,-1 0 0 0 0,0 0-1 0 0,8-11 1 0 0,-10 12-49 0 0,1-1 0 0 0,-2 0 1 0 0,1 0-1 0 0,0 0 0 0 0,-1 0 1 0 0,0 0-1 0 0,0 0 0 0 0,-1 0 1 0 0,0-1-1 0 0,1 1 0 0 0,-2-1 1 0 0,1 1-1 0 0,-1-1 0 0 0,0 1 0 0 0,0-1 1 0 0,0 0-1 0 0,-1 1 0 0 0,1-1 1 0 0,-2 1-1 0 0,1 0 0 0 0,0-1 1 0 0,-5-8-1 0 0,4 10-5 0 0,-1-1 0 0 0,0 1 0 0 0,0 0 0 0 0,0 0 0 0 0,-1 0 0 0 0,1 0 1 0 0,-1 1-1 0 0,0 0 0 0 0,0-1 0 0 0,0 1 0 0 0,0 1 0 0 0,-1-1 0 0 0,-5-2 0 0 0,3 1 53 0 0,-1 1-1 0 0,1 0 1 0 0,-1 1-1 0 0,1 0 1 0 0,-1 0-1 0 0,0 1 1 0 0,0 0 0 0 0,-8-1-1 0 0,15 2-149 0 0,1 0 0 0 0,0 1 0 0 0,0-1 0 0 0,0 0 1 0 0,-1 0-1 0 0,1 0 0 0 0,0 0 0 0 0,0 0 0 0 0,-1 0 0 0 0,1 0 0 0 0,0 1 0 0 0,0-1 0 0 0,0 0 0 0 0,-1 0 0 0 0,1 0 0 0 0,0 1 0 0 0,0-1 1 0 0,0 0-1 0 0,0 0 0 0 0,0 0 0 0 0,0 1 0 0 0,-1-1 0 0 0,1 0 0 0 0,0 0 0 0 0,0 1 0 0 0,0-1 0 0 0,0 0 0 0 0,0 0 0 0 0,0 1 1 0 0,0-1-1 0 0,0 0 0 0 0,0 0 0 0 0,0 1 0 0 0,0-1 0 0 0,0 0 0 0 0,0 0 0 0 0,0 1 0 0 0,0-1 0 0 0,0 0 0 0 0,0 0 0 0 0,1 1 0 0 0,-1-1 1 0 0,0 0-1 0 0,0 0 0 0 0,0 0 0 0 0,0 1 0 0 0,0-1 0 0 0,1 0 0 0 0,-1 0 0 0 0,0 0 0 0 0,0 1 0 0 0,0-1 0 0 0,1 0 0 0 0,-1 0 1 0 0,0 0-1 0 0,0 0 0 0 0,1 0 0 0 0,8 12 19 0 0,-9-12-20 0 0,27 24 37 0 0,-7-6-26 0 0,1-1 0 0 0,0 0 1 0 0,33 18-1 0 0,-38-27-12 0 0,1 0 0 0 0,-1-1 0 0 0,1-1 0 0 0,1 0 0 0 0,-1-2 0 0 0,1 0 0 0 0,0-1 0 0 0,0 0 0 0 0,29-1 0 0 0,-41-2-9 0 0,1 0 1 0 0,0 0-1 0 0,0-1 1 0 0,0 0-1 0 0,0 0 1 0 0,-1-1-1 0 0,1 0 0 0 0,-1 0 1 0 0,1-1-1 0 0,-1 1 1 0 0,0-1-1 0 0,0-1 0 0 0,0 1 1 0 0,0-1-1 0 0,0 0 1 0 0,-1 0-1 0 0,0-1 0 0 0,0 0 1 0 0,0 0-1 0 0,-1 0 1 0 0,1 0-1 0 0,-1-1 0 0 0,0 0 1 0 0,-1 1-1 0 0,0-1 1 0 0,1-1-1 0 0,-2 1 0 0 0,4-9 1 0 0,-3 5-13 0 0,0 0 0 0 0,-1 0 0 0 0,0 0 0 0 0,0-1 0 0 0,-1 1 0 0 0,-1-1 0 0 0,0 0 0 0 0,0 1 0 0 0,-1-1 0 0 0,0 1 0 0 0,-1-1 0 0 0,0 1 0 0 0,0 0 0 0 0,-1 0 0 0 0,-1 0 0 0 0,-7-15 0 0 0,3 7-1 0 0,0 1-1 0 0,-18-25 1 0 0,22 35 25 0 0,-1 1 0 0 0,0-1 1 0 0,-1 1-1 0 0,1 0 1 0 0,-1 1-1 0 0,0-1 1 0 0,-1 1-1 0 0,1 0 0 0 0,-8-4 1 0 0,13 9-3 0 0,0-1 0 0 0,1 1 1 0 0,-1-1-1 0 0,0 1 0 0 0,0-1 1 0 0,1 1-1 0 0,-1 0 0 0 0,0-1 0 0 0,0 1 1 0 0,0 0-1 0 0,0-1 0 0 0,1 1 1 0 0,-1 0-1 0 0,0 0 0 0 0,0 0 0 0 0,0 0 1 0 0,0 0-1 0 0,0 0 0 0 0,0 0 1 0 0,0 0-1 0 0,1 0 0 0 0,-1 1 0 0 0,0-1 1 0 0,0 0-1 0 0,0 0 0 0 0,0 1 1 0 0,1-1-1 0 0,-1 1 0 0 0,0-1 1 0 0,0 1-1 0 0,1-1 0 0 0,-1 1 0 0 0,0-1 1 0 0,0 1-1 0 0,1-1 0 0 0,-1 1 1 0 0,1 0-1 0 0,-1 0 0 0 0,1-1 0 0 0,-1 1 1 0 0,1 0-1 0 0,-1 0 0 0 0,1-1 1 0 0,0 1-1 0 0,-1 1 0 0 0,0 1 1 0 0,1 0-1 0 0,-1 0 1 0 0,1 0-1 0 0,0 0 0 0 0,0 0 1 0 0,0 0-1 0 0,0 0 1 0 0,0 0-1 0 0,2 5 1 0 0,3 7-25 0 0,1-1 1 0 0,0 0-1 0 0,1 0 1 0 0,1 0 0 0 0,0-1-1 0 0,1 0 1 0 0,1-1-1 0 0,0 0 1 0 0,0 0-1 0 0,1-1 1 0 0,1-1-1 0 0,0 0 1 0 0,0 0 0 0 0,1-1-1 0 0,0-1 1 0 0,0 0-1 0 0,19 8 1 0 0,-26-14-10 0 0,0 0 1 0 0,-1-1-1 0 0,1 1 1 0 0,0-1 0 0 0,-1 0-1 0 0,1-1 1 0 0,0 1-1 0 0,0-1 1 0 0,0 0-1 0 0,0-1 1 0 0,0 1-1 0 0,-1-1 1 0 0,1-1 0 0 0,0 1-1 0 0,-1-1 1 0 0,7-2-1 0 0,-7 1 11 0 0,-1 1 0 0 0,1-1-1 0 0,-1 0 1 0 0,0 0 0 0 0,0 0 0 0 0,0-1-1 0 0,-1 0 1 0 0,1 1 0 0 0,-1-1-1 0 0,0 0 1 0 0,0-1 0 0 0,0 1 0 0 0,0 0-1 0 0,-1-1 1 0 0,0 0 0 0 0,0 0 0 0 0,0 1-1 0 0,1-9 1 0 0,1-3-8 0 0,-2 0 0 0 0,0 0-1 0 0,0-1 1 0 0,-2 1 0 0 0,0 0 0 0 0,-1-1 0 0 0,-1 1-1 0 0,0 0 1 0 0,-1 0 0 0 0,-1 0 0 0 0,-11-29 0 0 0,7 24 77 0 0,-2-1 0 0 0,0 1 0 0 0,-2 1 0 0 0,0 0 0 0 0,-1 1 0 0 0,-1 0 0 0 0,-29-29 1 0 0,43 47-41 0 0,-1 0 1 0 0,1 1-1 0 0,-1-1 1 0 0,1 1-1 0 0,-1-1 1 0 0,1 1-1 0 0,-1 0 1 0 0,1-1 0 0 0,-1 1-1 0 0,0 0 1 0 0,1-1-1 0 0,-1 1 1 0 0,1 0-1 0 0,-1-1 1 0 0,0 1-1 0 0,1 0 1 0 0,-1 0-1 0 0,0 0 1 0 0,1 0-1 0 0,-3 0 1 0 0,-3 9 89 0 0,6 22-30 0 0,4-16-110 0 0,0 0-1 0 0,1 0 0 0 0,1 0 1 0 0,0-1-1 0 0,1 0 1 0 0,0-1-1 0 0,1 1 0 0 0,0-1 1 0 0,1-1-1 0 0,1 1 1 0 0,0-2-1 0 0,1 1 0 0 0,0-2 1 0 0,1 1-1 0 0,0-1 0 0 0,0-1 1 0 0,1 0-1 0 0,0-1 1 0 0,1-1-1 0 0,0 0 0 0 0,0 0 1 0 0,0-2-1 0 0,30 8 1 0 0,49 6-3121 0 0,-59-13-1345 0 0,-12-1 1317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0:2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60 746 4 0 0,'-11'5'1408'0'0,"0"1"0"0"0,0 1 0 0 0,-15 13 1769 0 0,32-22-2649 0 0,8-3-275 0 0,0 0 0 0 0,-1-1 0 0 0,0 0-1 0 0,0-1 1 0 0,16-12 0 0 0,65-53 556 0 0,-48 34-523 0 0,167-137 705 0 0,276-211 708 0 0,-464 367-1718 0 0,-19 13-192 0 0,1 0 0 0 0,0 1 0 0 0,0 0-1 0 0,0 0 1 0 0,1 1 0 0 0,0 0 0 0 0,10-4-1 0 0,-17 22-6436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0:59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82 216 0 0,'-15'-26'7323'0'0,"14"24"-7208"0"0,0 0-1 0 0,0 0 0 0 0,1 0 1 0 0,-1 1-1 0 0,1-1 1 0 0,0 0-1 0 0,-1 0 0 0 0,1 0 1 0 0,0 0-1 0 0,0 0 0 0 0,0 0 1 0 0,0 0-1 0 0,0 0 0 0 0,1 0 1 0 0,-1 0-1 0 0,1 1 0 0 0,-1-1 1 0 0,1 0-1 0 0,0 0 0 0 0,-1 0 1 0 0,1 1-1 0 0,0-1 1 0 0,0 0-1 0 0,3-2 0 0 0,-3 3-99 0 0,0 0-1 0 0,-1 1 0 0 0,1-1 1 0 0,0 0-1 0 0,0 1 0 0 0,0-1 1 0 0,0 1-1 0 0,0 0 1 0 0,0-1-1 0 0,0 1 0 0 0,1 0 1 0 0,-1 0-1 0 0,0-1 0 0 0,0 1 1 0 0,0 0-1 0 0,0 0 0 0 0,0 0 1 0 0,0 0-1 0 0,0 0 0 0 0,0 1 1 0 0,1-1-1 0 0,-1 0 1 0 0,0 0-1 0 0,0 1 0 0 0,2 0 1 0 0,24 11 109 0 0,-17-6-101 0 0,-1 1 0 0 0,0 0 0 0 0,-1 1 0 0 0,1-1 0 0 0,-1 2 0 0 0,-1-1 0 0 0,0 1-1 0 0,10 16 1 0 0,3 8 31 0 0,17 43 0 0 0,-24-48-24 0 0,32 74 34 0 0,46 161 0 0 0,-85-243-61 0 0,-1-1-1 0 0,-1 1 1 0 0,-1 0 0 0 0,2 35 0 0 0,-6-43-1 0 0,0-1 0 0 0,-1 0 0 0 0,-1 0 0 0 0,-5 17 0 0 0,3-11-20 0 0,1-6 15 0 0,-1 0 0 0 0,0-1 0 0 0,0 1 0 0 0,-1-1 0 0 0,0-1 0 0 0,-1 1-1 0 0,0-1 1 0 0,-1 0 0 0 0,1-1 0 0 0,-2 1 0 0 0,1-2 0 0 0,-1 1 0 0 0,-13 7-1 0 0,16-10 18 0 0,1-1-1 0 0,-2 0 0 0 0,1 0 1 0 0,0 0-1 0 0,-1-1 0 0 0,1 0 1 0 0,-1 0-1 0 0,0-1 0 0 0,0 0 0 0 0,0 0 1 0 0,0-1-1 0 0,-1 0 0 0 0,1 0 1 0 0,0-1-1 0 0,-1 1 0 0 0,1-2 1 0 0,0 1-1 0 0,0-1 0 0 0,-1 0 1 0 0,1 0-1 0 0,0-1 0 0 0,0 0 1 0 0,0 0-1 0 0,0-1 0 0 0,1 0 0 0 0,-1 0 1 0 0,-11-8-1 0 0,-46-39 158 0 0,63 49-160 0 0,-2 0 0 0 0,-1-1 0 0 0,1 1 0 0 0,0 0-1 0 0,0-1 1 0 0,0 1 0 0 0,0-1 0 0 0,1 0 0 0 0,-1 0-1 0 0,0 0 1 0 0,-2-3 0 0 0,1 1-15 0 0,3 3 6 0 0,-8-10 424 0 0,4 3-5039 0 0,8 8 4189 0 0,-1 1 243 0 0,-1-1-1 0 0,1 0 1 0 0,-1 0-1 0 0,1 0 0 0 0,-1 0 1 0 0,1 0-1 0 0,-1-1 1 0 0,1 1-1 0 0,-1 0 0 0 0,0-1 1 0 0,1 1-1 0 0,-1-1 1 0 0,1 1-1 0 0,-1-1 0 0 0,0 0 1 0 0,0 0-1 0 0,1 1 1 0 0,0-2-1 0 0,3-5-2039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0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35 293 384 0 0,'-12'-6'1758'0'0,"10"5"-1616"0"0,0-1 0 0 0,1 1 1 0 0,-1-1-1 0 0,0 0 0 0 0,1 0 1 0 0,-1 1-1 0 0,1-1 0 0 0,0 0 1 0 0,-1 0-1 0 0,1-1 0 0 0,0 1 1 0 0,0 0-1 0 0,0 0 0 0 0,1 0 1 0 0,-1-1-1 0 0,1 1 0 0 0,-1-5 0 0 0,0 2-4 0 0,1 0-1 0 0,1-1 0 0 0,-1 1 0 0 0,1 0 0 0 0,0-1 1 0 0,0 1-1 0 0,3-9 0 0 0,2 0 14 0 0,0 0 1 0 0,1 0-1 0 0,1 1 0 0 0,0 0 1 0 0,10-11-1 0 0,-11 14-80 0 0,2 0 0 0 0,-1 1 0 0 0,1 0 0 0 0,1 1 0 0 0,-1 0 0 0 0,1 0 0 0 0,1 1 0 0 0,0 1 0 0 0,0-1 0 0 0,17-6 0 0 0,-23 11-56 0 0,0 1 0 0 0,0-1 1 0 0,0 1-1 0 0,0 0 0 0 0,0 0 0 0 0,1 1 0 0 0,-1-1 0 0 0,0 1 0 0 0,1 1 0 0 0,-1-1 0 0 0,0 1 0 0 0,0-1 0 0 0,1 1 0 0 0,-1 1 1 0 0,0-1-1 0 0,0 1 0 0 0,0 0 0 0 0,-1 0 0 0 0,1 0 0 0 0,0 1 0 0 0,-1 0 0 0 0,1 0 0 0 0,-1 0 0 0 0,0 0 0 0 0,0 1 1 0 0,0-1-1 0 0,4 6 0 0 0,1 3 6 0 0,-1 0 0 0 0,0 0-1 0 0,0 1 1 0 0,-2 0 0 0 0,1 0 0 0 0,-2 1 0 0 0,0 0 0 0 0,0 0 0 0 0,3 22 0 0 0,1 17 121 0 0,3 64 0 0 0,-11-101-103 0 0,5 65 114 0 0,13 125 491 0 0,-8-117-321 0 0,-1 93 1 0 0,-10-176-276 0 0,-1 0-1 0 0,1 0 1 0 0,-1 0 0 0 0,-1 0-1 0 0,1 0 1 0 0,-1 0 0 0 0,0 0-1 0 0,0-1 1 0 0,-1 1 0 0 0,0-1-1 0 0,0 1 1 0 0,0-1 0 0 0,-6 8-1 0 0,2-5 70 0 0,0-1-1 0 0,-1 0 0 0 0,1 0 1 0 0,-1 0-1 0 0,-1-1 0 0 0,1 0 1 0 0,-18 8-1 0 0,16-9-32 0 0,-1 0 0 0 0,1 0 0 0 0,-1-2-1 0 0,0 1 1 0 0,0-1 0 0 0,-1-1 0 0 0,1 0 0 0 0,-1-1 0 0 0,1 0 0 0 0,-1 0-1 0 0,1-1 1 0 0,-1-1 0 0 0,1 0 0 0 0,-1-1 0 0 0,-13-3 0 0 0,-14-6 57 0 0,30 9-140 0 0,0 0 1 0 0,0-1-1 0 0,0 0 0 0 0,0 0 0 0 0,1-1 0 0 0,-1 0 1 0 0,-9-7-1 0 0,9 5-339 0 0,8 6 192 0 0,-1 0 1 0 0,1-1-1 0 0,-1 0 0 0 0,1 1 1 0 0,0-1-1 0 0,0 0 1 0 0,0 1-1 0 0,-1-1 1 0 0,1 0-1 0 0,0 0 1 0 0,0 0-1 0 0,0 0 1 0 0,0 0-1 0 0,0 0 1 0 0,0-1-1 0 0,1 1 1 0 0,-1 0-1 0 0,0 0 0 0 0,1-1 1 0 0,-1 1-1 0 0,1 0 1 0 0,-1-1-1 0 0,0-1 1 0 0,9-12-4380 0 0,-2 7 1925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00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52 290 64 0 0,'-1'-1'190'0'0,"-5"-4"421"0"0,-1-1 0 0 0,1 1 0 0 0,0-2 0 0 0,1 1 0 0 0,-7-9 0 0 0,11 12-534 0 0,0 1 0 0 0,0 0 0 0 0,0-1 1 0 0,0 1-1 0 0,0-1 0 0 0,0 1 0 0 0,1-1 0 0 0,-1 0 1 0 0,1 1-1 0 0,0-1 0 0 0,0 1 0 0 0,0-1 1 0 0,0 0-1 0 0,0 1 0 0 0,0-1 0 0 0,1 0 0 0 0,-1 1 1 0 0,1-1-1 0 0,0 1 0 0 0,0-1 0 0 0,1-3 1 0 0,5-8 57 0 0,1 1 1 0 0,0-1-1 0 0,0 1 1 0 0,1 1-1 0 0,1 0 1 0 0,0 0-1 0 0,1 1 1 0 0,21-18-1 0 0,-24 23-99 0 0,1 0-1 0 0,-1 0 1 0 0,1 1-1 0 0,0 0 1 0 0,0 0-1 0 0,1 1 1 0 0,-1 0-1 0 0,1 1 1 0 0,0 0-1 0 0,0 1 1 0 0,0 0-1 0 0,1 0 1 0 0,19 0-1 0 0,-24 3-27 0 0,1-1-1 0 0,-1 1 0 0 0,0 0 1 0 0,0 0-1 0 0,0 0 0 0 0,0 1 1 0 0,-1 0-1 0 0,1 0 1 0 0,0 1-1 0 0,-1 0 0 0 0,1 0 1 0 0,-1 0-1 0 0,0 0 0 0 0,6 6 1 0 0,-5-3-4 0 0,0 0 1 0 0,-1 1 0 0 0,0-1-1 0 0,0 1 1 0 0,0 0 0 0 0,-1 1-1 0 0,0-1 1 0 0,0 1 0 0 0,3 10-1 0 0,1 13 35 0 0,0 1 1 0 0,-3-1-1 0 0,0 1 0 0 0,0 44 0 0 0,-4-58 5 0 0,3 106 263 0 0,-4-72-124 0 0,2 0-1 0 0,3 0 1 0 0,1 0 0 0 0,19 69 0 0 0,-19-105-131 0 0,1 0 0 0 0,12 21 0 0 0,-12-23-21 0 0,1 1 1 0 0,-2-1-1 0 0,7 23 1 0 0,-10-29 2 0 0,-1 0-1 0 0,0 0 1 0 0,-1 0 0 0 0,0 0 0 0 0,0 0-1 0 0,-1 1 1 0 0,0-1 0 0 0,0 0 0 0 0,-1 0-1 0 0,0 0 1 0 0,-1 0 0 0 0,1 0 0 0 0,-1 0 0 0 0,-1 0-1 0 0,0 0 1 0 0,0-1 0 0 0,0 1 0 0 0,-1-1-1 0 0,0 0 1 0 0,-1 0 0 0 0,1-1 0 0 0,-1 1-1 0 0,-1-1 1 0 0,-9 10 0 0 0,2-5 62 0 0,0-1-1 0 0,0 0 1 0 0,-1-1 0 0 0,0-1 0 0 0,0 0-1 0 0,-1-1 1 0 0,-24 9 0 0 0,18-9-28 0 0,-1-1 0 0 0,0-1 0 0 0,0 0 0 0 0,0-2-1 0 0,-23 1 1 0 0,31-4-131 0 0,0 0 0 0 0,0-1 0 0 0,0-1 0 0 0,-20-5 0 0 0,27 5-250 0 0,0 0 0 0 0,0-1 0 0 0,1 0 0 0 0,-10-5 0 0 0,13 6-182 0 0,0 0-1 0 0,0 0 0 0 0,0 0 0 0 0,1 0 0 0 0,-1-1 1 0 0,1 0-1 0 0,-1 1 0 0 0,1-1 0 0 0,-3-5 0 0 0,-1-5-1990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30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59 187 420 0 0,'-26'-39'1457'0'0,"-6"-13"1566"0"0,32 51-2218 0 0,4 2-666 0 0,21 11 32 0 0,-1 0 0 0 0,0 2 0 0 0,0 0 0 0 0,39 34 0 0 0,-47-35-43 0 0,-1 1 0 0 0,0 0 1 0 0,-1 1-1 0 0,15 21 1 0 0,-17-18 2239 0 0,20 37 3334 0 0,-34-56-5662 0 0,1 0 0 0 0,-1-1-1 0 0,1 1 1 0 0,0 0 0 0 0,-1-1 0 0 0,1 1 0 0 0,0-1 0 0 0,0 0 0 0 0,0 1 0 0 0,0-1 0 0 0,0 0 0 0 0,-1-2-1 0 0,-1-1 49 0 0,-7-12-81 0 0,1 0 0 0 0,1 0 0 0 0,0-1 1 0 0,1 0-1 0 0,1-1 0 0 0,1 1 0 0 0,0-1 1 0 0,1 0-1 0 0,2 0 0 0 0,-2-25 0 0 0,4 37-334 0 0,0 0-1 0 0,0 0 1 0 0,1 0-1 0 0,0-1 1 0 0,0 2-1 0 0,0-1 1 0 0,3-7 0 0 0,-2 10-346 0 0,-1 1 0 0 0,1 0 0 0 0,-1 0 0 0 0,1 0 0 0 0,0 0 0 0 0,0 1 0 0 0,1-1 0 0 0,-1 0 0 0 0,1 1 0 0 0,3-4 1 0 0,10-5-2747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0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0 780 0 0,'-51'4'6795'0'0,"56"-3"-6543"0"0,22 5-53 0 0,0-2 0 0 0,0 0 1 0 0,0-2-1 0 0,0-1 0 0 0,33-3 0 0 0,43 2 77 0 0,-84 1-239 0 0,117 6 104 0 0,167-13 0 0 0,-259 2-251 0 0,-42 4 214 0 0,-6-2-79 0 0,-3-1-13 0 0,0 0 0 0 0,0 1 0 0 0,0 0 0 0 0,0 0 0 0 0,0 1 0 0 0,-1 0 0 0 0,-10-1 1 0 0,-62 3 80 0 0,34 0-58 0 0,-66 1 271 0 0,-127 18-1 0 0,9 27 447 0 0,191-35-511 0 0,26-8-7 0 0,-1 0 0 0 0,1 0 0 0 0,-16 1 0 0 0,66-9-169 0 0,0-2 0 0 0,55-15-1 0 0,39-7 11 0 0,-64 19-126 0 0,0 4-1 0 0,1 2 1 0 0,113 11 0 0 0,-100 2-314 0 0,-30-3-944 0 0,61 0 1 0 0,-60-3-3818 0 0,-39-3 2677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17 181 944 0 0,'-14'-6'2152'0'0,"11"10"167"0"0,14 15 433 0 0,-6-11-3354 0 0,75 108 1917 0 0,-57-84-860 0 0,0 0 1 0 0,24 48-1 0 0,-38-61 322 0 0,1 0 0 0 0,16 23-1 0 0,-25-38 1677 0 0,-7-6-2012 0 0,-7-6-535 0 0,6 0 180 0 0,1 0 0 0 0,-1 0 0 0 0,1 0 0 0 0,1-1 0 0 0,0 0 1 0 0,0 0-1 0 0,0 0 0 0 0,1-1 0 0 0,-5-19 0 0 0,3 4 20 0 0,1 0 0 0 0,-4-44 0 0 0,8 59-95 0 0,-1-15 70 0 0,2-41-1 0 0,1 60-70 0 0,-1-1-1 0 0,1 1 0 0 0,0 0 1 0 0,1 0-1 0 0,-1 0 0 0 0,1 0 1 0 0,0 0-1 0 0,1 0 0 0 0,0 0 1 0 0,-1 1-1 0 0,2-1 1 0 0,3-5-1 0 0,-5 9-10 0 0,0-1 1 0 0,1 1 0 0 0,-1 0-1 0 0,0 0 1 0 0,1 0 0 0 0,-1 0-1 0 0,1 0 1 0 0,0 1-1 0 0,-1-1 1 0 0,1 1 0 0 0,0 0-1 0 0,0 0 1 0 0,0 0-1 0 0,0 0 1 0 0,0 0 0 0 0,0 1-1 0 0,5-1 1 0 0,-2 1-1 0 0,-1 0-1 0 0,1 1 1 0 0,-1 0 0 0 0,1 0 0 0 0,-1 0 0 0 0,1 1 0 0 0,-1 0-1 0 0,0 0 1 0 0,7 3 0 0 0,7 6-1 0 0,0 1 1 0 0,-1 1-1 0 0,31 28 0 0 0,-43-36 4 0 0,17 18-35 0 0,22 27-1 0 0,-32-34-53 0 0,1-1-1 0 0,0 0 1 0 0,2-1-1 0 0,-1 0 1 0 0,23 14-1 0 0,-36-27 75 0 0,-1 0-1 0 0,1 0 1 0 0,-1 0-1 0 0,1-1 1 0 0,-1 1-1 0 0,1 0 0 0 0,-1-1 1 0 0,1 0-1 0 0,0 1 1 0 0,-1-1-1 0 0,1 0 1 0 0,0 0-1 0 0,-1 0 0 0 0,1 0 1 0 0,0 0-1 0 0,-1 0 1 0 0,1 0-1 0 0,0-1 1 0 0,-1 1-1 0 0,1-1 1 0 0,0 1-1 0 0,-1-1 0 0 0,1 1 1 0 0,1-2-1 0 0,0 0-18 0 0,0-1 0 0 0,0 1 0 0 0,0-1 1 0 0,0 0-1 0 0,0 0 0 0 0,-1 0 0 0 0,1 0 0 0 0,-1-1 0 0 0,4-6 0 0 0,0-1-37 0 0,-1-1-1 0 0,-1 1 1 0 0,0-1 0 0 0,0-1 0 0 0,2-17-1 0 0,-4 9-15 0 0,-1 0-1 0 0,-4-39 1 0 0,0-1-332 0 0,4 63 410 0 0,1 0 0 0 0,-1 0 0 0 0,1-1 0 0 0,-1 1 1 0 0,1-1-1 0 0,0 1 0 0 0,-1-1 0 0 0,4 3 0 0 0,15 17-23 0 0,-14-12 16 0 0,1-2 0 0 0,0 1 1 0 0,0-1-1 0 0,1 0 0 0 0,13 9 0 0 0,-19-15 17 0 0,2 1 1 0 0,-1-1-1 0 0,0 0 0 0 0,0 0 0 0 0,0 0 1 0 0,1 0-1 0 0,-1 0 0 0 0,0-1 1 0 0,1 1-1 0 0,-1-1 0 0 0,0 0 0 0 0,1 0 1 0 0,-1 0-1 0 0,1 0 0 0 0,-1-1 1 0 0,0 0-1 0 0,1 1 0 0 0,-1-1 0 0 0,0-1 1 0 0,6-1-1 0 0,-5 1 43 0 0,-1 1 0 0 0,1-1 0 0 0,-1 0-1 0 0,0 0 1 0 0,1 0 0 0 0,-1 0 0 0 0,0 0 0 0 0,0-1 0 0 0,-1 1 0 0 0,1-1-1 0 0,0 0 1 0 0,-1 0 0 0 0,0 0 0 0 0,1 0 0 0 0,-1 0 0 0 0,0 0 0 0 0,-1-1 0 0 0,1 1-1 0 0,-1-1 1 0 0,1 1 0 0 0,-1-1 0 0 0,0 0 0 0 0,0-5 0 0 0,-1 5-2 0 0,0 1 1 0 0,0-1 0 0 0,-1 0-1 0 0,1 1 1 0 0,-1-1 0 0 0,0 0-1 0 0,0 1 1 0 0,-1-1 0 0 0,1 1-1 0 0,-1 0 1 0 0,1-1 0 0 0,-1 1-1 0 0,0 0 1 0 0,-1 0 0 0 0,1 0-1 0 0,0 0 1 0 0,-1 0 0 0 0,1 1-1 0 0,-1-1 1 0 0,0 1 0 0 0,0 0 0 0 0,0 0-1 0 0,0 0 1 0 0,-4-2 0 0 0,-4-2 2 0 0,0 1 0 0 0,0 1 1 0 0,-1 0-1 0 0,1 0 1 0 0,-1 1-1 0 0,0 1 1 0 0,0 0-1 0 0,0 1 1 0 0,0 0-1 0 0,0 0 1 0 0,-18 3-1 0 0,25-2-133 0 0,-1 0 1 0 0,1 1-1 0 0,0 0 0 0 0,-1 0 0 0 0,1 0 1 0 0,0 1-1 0 0,0 0 0 0 0,-1 0 0 0 0,1 0 1 0 0,1 0-1 0 0,-1 1 0 0 0,0 0 0 0 0,1 0 1 0 0,-1 0-1 0 0,1 1 0 0 0,0-1 0 0 0,0 1 1 0 0,0 0-1 0 0,1 0 0 0 0,-1 1 0 0 0,1-1 1 0 0,0 1-1 0 0,0-1 0 0 0,1 1 0 0 0,-1 0 1 0 0,1 0-1 0 0,-3 10 0 0 0,3 12-1507 0 0,2-26 1266 0 0,0 1 0 0 0,0-1-1 0 0,0 0 1 0 0,0 0 0 0 0,1 0-1 0 0,-1 0 1 0 0,0 1 0 0 0,1-1-1 0 0,-1 0 1 0 0,1 0 0 0 0,-1 0-1 0 0,1 0 1 0 0,0 0 0 0 0,-1 0-1 0 0,1 0 1 0 0,0 0 0 0 0,0 0-1 0 0,-1-1 1 0 0,1 1 0 0 0,0 0-1 0 0,2 1 1 0 0,6 2-3033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4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34 60 0 0,'-30'-33'6979'0'0,"29"32"-6081"0"0,1 1-856 0 0,0 1 1 0 0,0-1-1 0 0,0 0 0 0 0,0 0 1 0 0,1 0-1 0 0,-1 1 0 0 0,0-1 1 0 0,0 0-1 0 0,0 0 1 0 0,0 0-1 0 0,0 1 0 0 0,0-1 1 0 0,0 0-1 0 0,0 0 1 0 0,-1 0-1 0 0,1 1 0 0 0,0-1 1 0 0,0 0-1 0 0,0 0 0 0 0,0 0 1 0 0,0 1-1 0 0,0-1 1 0 0,0 0-1 0 0,0 0 0 0 0,0 0 1 0 0,-1 1-1 0 0,1-1 1 0 0,0 0-1 0 0,0 0 0 0 0,0 0 1 0 0,0 0-1 0 0,-1 0 1 0 0,1 0-1 0 0,0 1 0 0 0,0-1 1 0 0,0 0-1 0 0,-1 0 0 0 0,1 0 1 0 0,0 0-1 0 0,0 0 1 0 0,0 0-1 0 0,-1 0 0 0 0,1 0 1 0 0,0 0-1 0 0,0 0 1 0 0,0 0-1 0 0,-1 0 0 0 0,1 0 1 0 0,0 0-1 0 0,0 0 0 0 0,0 0 1 0 0,-1 0-1 0 0,1 0 1 0 0,0 0-1 0 0,0 0 0 0 0,0 0 1 0 0,-1 0-1 0 0,1-1 1 0 0,0 1-1 0 0,0 0 0 0 0,0 0 1 0 0,-1 0-1 0 0,1 0 1 0 0,2 17 653 0 0,-2-17-726 0 0,4 17 335 0 0,1 0 0 0 0,0 0-1 0 0,2-1 1 0 0,0 1-1 0 0,0-1 1 0 0,1-1-1 0 0,20 28 1 0 0,7 2 135 0 0,42 43 0 0 0,-53-61-231 0 0,101 106-1326 0 0,-68-78-6948 0 0,-51-50 4881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4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47 167 156 0 0,'-46'-25'5943'0'0,"45"24"-5367"0"0,13-8-252 0 0,0 0-1 0 0,0 1 1 0 0,1 1-1 0 0,0 0 1 0 0,0 0-1 0 0,1 2 1 0 0,20-7-1 0 0,4-3-73 0 0,-1 3-982 0 0,0 1 0 0 0,1 1 0 0 0,63-7 0 0 0,-60 11-1755 0 0,-4 1 181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5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283 444 148 0 0,'-11'-11'647'0'0,"-3"-4"143"0"0,0 1 0 0 0,-1 1-1 0 0,-28-18 1 0 0,38 28-628 0 0,0 0 0 0 0,-1 0 0 0 0,1 1 1 0 0,0 0-1 0 0,-1 0 0 0 0,1 0 0 0 0,-1 1 1 0 0,0-1-1 0 0,1 1 0 0 0,-1 1 0 0 0,0-1 1 0 0,0 1-1 0 0,0 0 0 0 0,1 1 0 0 0,-1-1 0 0 0,0 1 1 0 0,-9 2-1 0 0,11-1-91 0 0,0 0-1 0 0,0 0 1 0 0,0 0 0 0 0,0 0 0 0 0,0 1-1 0 0,1-1 1 0 0,-1 1 0 0 0,1 0 0 0 0,0 0-1 0 0,-1 0 1 0 0,1 1 0 0 0,1-1-1 0 0,-1 1 1 0 0,0 0 0 0 0,1-1 0 0 0,0 1-1 0 0,0 0 1 0 0,0 1 0 0 0,0-1 0 0 0,1 0-1 0 0,-1 0 1 0 0,0 8 0 0 0,-1 4 54 0 0,0 0 0 0 0,2 1 0 0 0,0-1 0 0 0,2 30 0 0 0,1-23-20 0 0,0 0 1 0 0,2 0-1 0 0,1 0 1 0 0,8 22-1 0 0,-9-32-66 0 0,1 0 0 0 0,1-1-1 0 0,0 0 1 0 0,0 0 0 0 0,1 0-1 0 0,1-1 1 0 0,0 0 0 0 0,12 13 0 0 0,-16-20-28 0 0,1 0 0 0 0,-1 0 0 0 0,0-1 0 0 0,1 1 0 0 0,0-1 0 0 0,0 0 0 0 0,0 0 0 0 0,0-1 0 0 0,0 1 0 0 0,1-1 0 0 0,-1-1 0 0 0,1 1 0 0 0,-1-1 0 0 0,1 0 0 0 0,9 1 0 0 0,-11-2-7 0 0,1 0 0 0 0,-1-1 0 0 0,1 1 0 0 0,-1-1 0 0 0,0 0 0 0 0,1-1 0 0 0,-1 1 0 0 0,0-1 0 0 0,0 0 0 0 0,0 1 0 0 0,0-2 0 0 0,0 1 0 0 0,0 0 0 0 0,-1-1 0 0 0,1 0 0 0 0,-1 0 0 0 0,1 0 0 0 0,-1 0 0 0 0,0-1 0 0 0,4-5 0 0 0,2-5-16 0 0,0 0 1 0 0,-1-1 0 0 0,0 0 0 0 0,-1 0 0 0 0,-1-1 0 0 0,0 1 0 0 0,-1-2 0 0 0,-1 1-1 0 0,-1 0 1 0 0,0-1 0 0 0,-1 0 0 0 0,-1 1 0 0 0,0-1 0 0 0,-1 0 0 0 0,-4-29 0 0 0,0 24 37 0 0,0 1 0 0 0,-1-1 1 0 0,-2 1-1 0 0,0 0 1 0 0,-1 1-1 0 0,-1 0 0 0 0,-1 0 1 0 0,0 1-1 0 0,-2 0 1 0 0,0 1-1 0 0,-25-28 0 0 0,-37-30 301 0 0,64 67-205 0 0,0 1-1 0 0,0 1 0 0 0,0-1 0 0 0,-1 2 0 0 0,0-1 1 0 0,-16-6-1 0 0,26 13-108 0 0,1-1 1 0 0,-1 1 0 0 0,0 0-1 0 0,0-1 1 0 0,0 1 0 0 0,0 0-1 0 0,0 0 1 0 0,0 0 0 0 0,0-1 0 0 0,0 1-1 0 0,0 0 1 0 0,0 0 0 0 0,0 0-1 0 0,0 0 1 0 0,0 1 0 0 0,1-1-1 0 0,-1 0 1 0 0,0 0 0 0 0,0 1-1 0 0,0-1 1 0 0,0 0 0 0 0,0 1-1 0 0,0-1 1 0 0,0 1 0 0 0,1-1-1 0 0,-1 1 1 0 0,0-1 0 0 0,0 2-1 0 0,0-1 0 0 0,0 1-1 0 0,0 0 1 0 0,0-1-1 0 0,0 1 0 0 0,1 0 1 0 0,-1 0-1 0 0,1-1 1 0 0,-1 1-1 0 0,1 0 1 0 0,0 0-1 0 0,0 0 0 0 0,0 0 1 0 0,0 2-1 0 0,1 8 18 0 0,0-1-1 0 0,1 1 1 0 0,5 15-1 0 0,-1-6-7 0 0,2 0-1 0 0,0-1 1 0 0,2 0-1 0 0,0-1 1 0 0,1 0-1 0 0,1 0 1 0 0,1-1-1 0 0,0-1 1 0 0,1 0-1 0 0,1-1 1 0 0,1 0-1 0 0,0-1 1 0 0,1-1-1 0 0,32 20 1 0 0,-31-23-7 0 0,0 0-1 0 0,1-2 1 0 0,1 0 0 0 0,-1-1 0 0 0,1-2 0 0 0,0 0 0 0 0,1 0 0 0 0,0-2 0 0 0,33 2 0 0 0,-36-5 1 0 0,0 0 1 0 0,0-2 0 0 0,0 0-1 0 0,0-1 1 0 0,0-1 0 0 0,0-1-1 0 0,0-1 1 0 0,25-9 0 0 0,-37 11-10 0 0,-1 1 0 0 0,0 0 1 0 0,0-1-1 0 0,0 0 0 0 0,0 0 0 0 0,-1-1 1 0 0,1 1-1 0 0,-1-1 0 0 0,0 0 1 0 0,0 0-1 0 0,0-1 0 0 0,0 1 0 0 0,-1-1 1 0 0,0 0-1 0 0,0 1 0 0 0,0-1 0 0 0,0-1 1 0 0,-1 1-1 0 0,0 0 0 0 0,0-1 0 0 0,-1 1 1 0 0,1-1-1 0 0,-1 1 0 0 0,0-1 1 0 0,-1 0-1 0 0,1 0 0 0 0,-1 1 0 0 0,0-1 1 0 0,-1 0-1 0 0,-1-9 0 0 0,0 8 5 0 0,0 0-1 0 0,0 0 1 0 0,-1 0-1 0 0,0 0 1 0 0,0 0-1 0 0,-1 1 1 0 0,0-1-1 0 0,0 1 1 0 0,0 0-1 0 0,-1 1 0 0 0,0-1 1 0 0,0 1-1 0 0,0 0 1 0 0,-1 0-1 0 0,0 0 1 0 0,0 1-1 0 0,0 0 1 0 0,0 0-1 0 0,-1 0 1 0 0,0 1-1 0 0,1 0 1 0 0,-8-2-1 0 0,13 5-11 0 0,-1 0 0 0 0,1-1 0 0 0,0 1 0 0 0,0 0-1 0 0,0 0 1 0 0,0 0 0 0 0,-1 0 0 0 0,1 0 0 0 0,0 0 0 0 0,0 0 0 0 0,0 1-1 0 0,0-1 1 0 0,-1 0 0 0 0,1 0 0 0 0,0 1 0 0 0,0-1 0 0 0,0 1 0 0 0,0-1-1 0 0,0 1 1 0 0,0 0 0 0 0,0-1 0 0 0,0 1 0 0 0,0 0 0 0 0,-1 1 0 0 0,1-1-6 0 0,0 1 1 0 0,0 0 0 0 0,0 0 0 0 0,0 0 0 0 0,0 0 0 0 0,1 0 0 0 0,-1 0-1 0 0,1 0 1 0 0,-1 0 0 0 0,1 0 0 0 0,0 0 0 0 0,-1 3 0 0 0,1 1-41 0 0,0 0 0 0 0,1 0 0 0 0,-1-1 0 0 0,1 1 1 0 0,0 0-1 0 0,1-1 0 0 0,-1 1 0 0 0,6 10 1 0 0,-6-13-5 0 0,1 0 1 0 0,0 0 0 0 0,0 0 0 0 0,0 0 0 0 0,0 0 0 0 0,0-1 0 0 0,1 1 0 0 0,-1-1 0 0 0,1 1 0 0 0,-1-1 0 0 0,1 0 0 0 0,0 0 0 0 0,0 0 0 0 0,0 0 0 0 0,0-1 0 0 0,1 1 0 0 0,-1-1 0 0 0,0 0-1 0 0,0 0 1 0 0,1 0 0 0 0,-1 0 0 0 0,1-1 0 0 0,-1 1 0 0 0,1-1 0 0 0,-1 0 0 0 0,1 0 0 0 0,-1 0 0 0 0,1 0 0 0 0,5-2 0 0 0,-2 0 1 0 0,-1 0 1 0 0,0-1-1 0 0,0 0 1 0 0,1 0 0 0 0,-2 0-1 0 0,1-1 1 0 0,0 0-1 0 0,-1 0 1 0 0,0 0-1 0 0,1-1 1 0 0,-2 0-1 0 0,1 0 1 0 0,-1 0-1 0 0,6-7 1 0 0,4-9-36 0 0,-1-1 1 0 0,0 0-1 0 0,13-33 1 0 0,-22 45 105 0 0,-1 1 1 0 0,0-1-1 0 0,-1 0 1 0 0,0 0-1 0 0,0 0 0 0 0,-1 0 1 0 0,0-1-1 0 0,-1 1 0 0 0,0 0 1 0 0,-1 0-1 0 0,-2-14 1 0 0,-13-44 663 0 0,16 66-618 0 0,5-2 16 0 0,-5 4-82 0 0,0-1 0 0 0,0 1 1 0 0,0 0-1 0 0,0 0 0 0 0,0-1 0 0 0,1 1 0 0 0,-1 0 1 0 0,0 0-1 0 0,0-1 0 0 0,0 1 0 0 0,1 0 0 0 0,-1 0 1 0 0,0 0-1 0 0,0-1 0 0 0,1 1 0 0 0,-1 0 0 0 0,0 0 1 0 0,0 0-1 0 0,1 0 0 0 0,-1 0 0 0 0,0-1 0 0 0,1 1 1 0 0,-1 0-1 0 0,0 0 0 0 0,1 0 0 0 0,-1 0 1 0 0,0 0-1 0 0,0 0 0 0 0,1 0 0 0 0,-1 0 0 0 0,0 0 1 0 0,1 0-1 0 0,-1 0 0 0 0,0 0 0 0 0,1 1 0 0 0,19 2 91 0 0,-1 1-1 0 0,0 1 0 0 0,0 1 1 0 0,0 1-1 0 0,-1 0 0 0 0,0 2 1 0 0,23 13-1 0 0,-29-14-71 0 0,0 0 0 0 0,0 1 0 0 0,-1 0 0 0 0,0 1 0 0 0,0 0 0 0 0,-2 1 0 0 0,1 0 0 0 0,-1 1 0 0 0,-1 0 0 0 0,0 0 0 0 0,7 14 0 0 0,-12-18-168 0 0,0 0 0 0 0,0 0 0 0 0,-1 1 0 0 0,0-1 0 0 0,-1 1 0 0 0,2 16 1 0 0,-2 8-7203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64 124 368 0 0,'-15'-36'1023'0'0,"12"26"-351"0"0,-1 1 1 0 0,0-1-1 0 0,0 1 0 0 0,0 0 1 0 0,-2 0-1 0 0,1 1 0 0 0,-13-16 3397 0 0,20 33-3804 0 0,0-1 0 0 0,1 1 1 0 0,0-1-1 0 0,1 0 1 0 0,-1 0-1 0 0,2 0 1 0 0,-1-1-1 0 0,9 12 0 0 0,-5-7-20 0 0,21 31 407 0 0,2 0 0 0 0,1-2-1 0 0,41 38 1 0 0,-50-56-870 0 0,1-1 0 0 0,1-2 0 0 0,1 0 1 0 0,0-2-1 0 0,2-1 0 0 0,34 16 0 0 0,-57-31-312 0 0,32 11-863 0 0,-35-13 833 0 0,0 0 0 0 0,0 0 0 0 0,0 0-1 0 0,0 0 1 0 0,0 0 0 0 0,0 0 0 0 0,-1 0 0 0 0,1-1 0 0 0,0 1 0 0 0,0-1 0 0 0,3-1-1 0 0,4-3-2387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14 476 436 0 0,'-1'0'91'0'0,"1"1"-1"0"0,-1-1 1 0 0,1 0 0 0 0,0 0-1 0 0,-1 0 1 0 0,1 0 0 0 0,-1 0-1 0 0,1 0 1 0 0,0 0 0 0 0,-1 0 0 0 0,1 0-1 0 0,-1 0 1 0 0,1 0 0 0 0,0 0-1 0 0,-1 0 1 0 0,1 0 0 0 0,0 0-1 0 0,-1-1 1 0 0,1 1 0 0 0,-1 0-1 0 0,1 0 1 0 0,0 0 0 0 0,-1-1-1 0 0,1 1 1 0 0,0 0 0 0 0,-1 0-1 0 0,1-1 1 0 0,0 1 0 0 0,0 0-1 0 0,-1 0 1 0 0,1-1 0 0 0,0 1-1 0 0,0-1 1 0 0,0 1 0 0 0,-1 0 0 0 0,1-1-1 0 0,0 1 1 0 0,0 0 0 0 0,0-1-1 0 0,0 1 1 0 0,0-1 0 0 0,0 1-1 0 0,0 0 1 0 0,0-1 0 0 0,0 1-1 0 0,0-1 1 0 0,0 1 0 0 0,0 0-1 0 0,0-1 1 0 0,0 1 0 0 0,0 0-1 0 0,0-1 1 0 0,0 1 0 0 0,0-1-1 0 0,0 1 1 0 0,1 0 0 0 0,-1-1-1 0 0,0 0 1 0 0,9-25 296 0 0,-2 10-64 0 0,1 0 0 0 0,0 1 0 0 0,1 0 1 0 0,0 0-1 0 0,1 1 0 0 0,1 0 0 0 0,14-15 1 0 0,-21 26-278 0 0,1-1 0 0 0,-1 0 0 0 0,1 1-1 0 0,-1 0 1 0 0,1 0 0 0 0,0 0 0 0 0,0 1 0 0 0,0 0 0 0 0,1 0 0 0 0,-1 0 0 0 0,0 0 0 0 0,1 1 0 0 0,-1 0 0 0 0,1 0 0 0 0,0 0 0 0 0,-1 1 0 0 0,1 0-1 0 0,0 0 1 0 0,-1 1 0 0 0,1-1 0 0 0,-1 1 0 0 0,1 0 0 0 0,-1 1 0 0 0,1-1 0 0 0,6 4 0 0 0,17 7 167 0 0,0 1 1 0 0,-1 2-1 0 0,-1 1 0 0 0,41 30 1 0 0,-53-37 379 0 0,-8-12 22 0 0,-5-22 163 0 0,-3 8-871 0 0,1-2 134 0 0,-1-14 10 0 0,1 1 0 0 0,2 0 1 0 0,1 0-1 0 0,2 0 0 0 0,9-35 0 0 0,-13 64-47 0 0,0 0-1 0 0,0 1 1 0 0,0-1-1 0 0,1 1 1 0 0,-1-1-1 0 0,1 1 1 0 0,0 0-1 0 0,0-1 1 0 0,2-1 0 0 0,5 2-3 0 0,-3 4-11 0 0,0 0 1 0 0,0 1-1 0 0,0-1 0 0 0,-1 1 1 0 0,1 0-1 0 0,-1 1 1 0 0,0 0-1 0 0,0-1 0 0 0,0 1 1 0 0,5 6-1 0 0,-6-6-3 0 0,0 0-1 0 0,1 0 1 0 0,0 0 0 0 0,0 0-1 0 0,0-1 1 0 0,0 0 0 0 0,0 0-1 0 0,0 0 1 0 0,1-1 0 0 0,0 1-1 0 0,-1-1 1 0 0,1-1 0 0 0,11 3-1 0 0,-11-4 27 0 0,-1-1-1 0 0,0 0 1 0 0,1 0-1 0 0,-1 0 0 0 0,0 0 1 0 0,0-1-1 0 0,0 0 1 0 0,0 0-1 0 0,0 0 1 0 0,0-1-1 0 0,0 0 1 0 0,-1 0-1 0 0,1 0 0 0 0,-1 0 1 0 0,7-7-1 0 0,-9 9 23 0 0,-1-1-1 0 0,1 0 1 0 0,0 0-1 0 0,0 0 1 0 0,-1 0 0 0 0,1 0-1 0 0,-1 0 1 0 0,0-1-1 0 0,1 1 1 0 0,-1 0-1 0 0,0-1 1 0 0,0 1-1 0 0,-1-1 1 0 0,1 1-1 0 0,0-1 1 0 0,-1 1-1 0 0,0-1 1 0 0,1 1-1 0 0,-1-1 1 0 0,0 0-1 0 0,0 1 1 0 0,-1-1-1 0 0,1 1 1 0 0,0-1 0 0 0,-1 1-1 0 0,0-1 1 0 0,0 1-1 0 0,1-1 1 0 0,-1 1-1 0 0,-1-1 1 0 0,1 1-1 0 0,0 0 1 0 0,0 0-1 0 0,-1 0 1 0 0,-2-3-1 0 0,3 3-12 0 0,-1 0-1 0 0,0 0 1 0 0,0 0-1 0 0,-1 0 1 0 0,1 0-1 0 0,0 0 1 0 0,-1 1-1 0 0,1-1 1 0 0,-1 1-1 0 0,1 0 1 0 0,-1 0-1 0 0,0-1 0 0 0,1 2 1 0 0,-1-1-1 0 0,0 0 1 0 0,0 1-1 0 0,0-1 1 0 0,0 1-1 0 0,1 0 1 0 0,-1 0-1 0 0,0 0 1 0 0,0 0-1 0 0,-5 1 1 0 0,2 1-244 0 0,0-1 1 0 0,-1 1 0 0 0,1 0 0 0 0,0 0-1 0 0,1 0 1 0 0,-1 1 0 0 0,0 0-1 0 0,1 0 1 0 0,-1 1 0 0 0,-8 7-1 0 0,13-9-442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0 263 220 0 0,'7'-22'619'0'0,"-3"9"365"0"0,0 1 0 0 0,1-1 1 0 0,0 1-1 0 0,11-18 1 0 0,-15 28-489 0 0,-1 2-449 0 0,1-1 0 0 0,-1 1 0 0 0,1 0 0 0 0,-1 0 0 0 0,1-1 0 0 0,-1 1 0 0 0,1 0 0 0 0,-1 0-1 0 0,1 0 1 0 0,-1-1 0 0 0,1 1 0 0 0,-1 0 0 0 0,1 0 0 0 0,-1 0 0 0 0,1 0 0 0 0,-1 0 0 0 0,1 0 0 0 0,-1 0 0 0 0,1 0 0 0 0,-1 0-1 0 0,1 0 1 0 0,-1 1 0 0 0,1-1 0 0 0,-1 0 0 0 0,1 0 0 0 0,-1 0 0 0 0,1 1 0 0 0,-1-1 0 0 0,1 0 0 0 0,-1 0 0 0 0,1 1 0 0 0,-1-1-1 0 0,0 0 1 0 0,1 1 0 0 0,15 7 465 0 0,14 12 401 0 0,-24-16-740 0 0,0 1 0 0 0,1-1 0 0 0,0 0 0 0 0,-1-1 0 0 0,1 1 0 0 0,1-1-1 0 0,-1-1 1 0 0,0 1 0 0 0,15 2 0 0 0,-20-6-155 0 0,0 1-1 0 0,-1 0 1 0 0,1-1 0 0 0,-1 1-1 0 0,1-1 1 0 0,-1 1-1 0 0,1-1 1 0 0,-1 0 0 0 0,1 0-1 0 0,-1 1 1 0 0,0-1 0 0 0,1 0-1 0 0,-1 0 1 0 0,0-1-1 0 0,0 1 1 0 0,1 0 0 0 0,0-3-1 0 0,16-22 229 0 0,-14 19-154 0 0,0 1-1 0 0,0-1 0 0 0,-1 0 0 0 0,0 0 0 0 0,-1-1 0 0 0,0 1 0 0 0,0 0 0 0 0,0-1 0 0 0,-1 1 1 0 0,0-1-1 0 0,0-10 0 0 0,-17-51 1978 0 0,16 67-1319 0 0,4 7-684 0 0,232 241 282 0 0,-112-125-284 0 0,-96-95-90 0 0,-22-22 33 0 0,0 1-1 0 0,0 0 0 0 0,-1 0 0 0 0,1 0 0 0 0,-1 1 1 0 0,-1 0-1 0 0,1 0 0 0 0,-1 0 0 0 0,0 0 0 0 0,0 1 1 0 0,-1 0-1 0 0,4 8 0 0 0,-7-14 13 0 0,0 0-1 0 0,0 1 0 0 0,0-1 1 0 0,0 0-1 0 0,-1 1 0 0 0,1-1 1 0 0,0 0-1 0 0,-1 0 1 0 0,1 1-1 0 0,-1-1 0 0 0,1 0 1 0 0,-1 0-1 0 0,1 0 0 0 0,-1 0 1 0 0,0 0-1 0 0,0 0 1 0 0,1 0-1 0 0,-1 0 0 0 0,0 0 1 0 0,0 0-1 0 0,0 0 0 0 0,0 0 1 0 0,0-1-1 0 0,0 1 1 0 0,0 0-1 0 0,-1-1 0 0 0,1 1 1 0 0,0-1-1 0 0,0 1 0 0 0,0-1 1 0 0,-1 1-1 0 0,0-1 1 0 0,-47 11 282 0 0,41-10-213 0 0,-1 1-38 0 0,-1-1 1 0 0,0 0 0 0 0,0-1 0 0 0,0 0-1 0 0,0 0 1 0 0,0-1 0 0 0,1-1 0 0 0,-1 0 0 0 0,0 0-1 0 0,1 0 1 0 0,-1-1 0 0 0,-11-6 0 0 0,15 6-59 0 0,0-1 0 0 0,0 1 0 0 0,1-1 0 0 0,0-1 0 0 0,0 1 0 0 0,0-1 0 0 0,0 1 0 0 0,0-1 0 0 0,1-1 0 0 0,0 1 0 0 0,0-1 0 0 0,1 1 0 0 0,-1-1 0 0 0,1 0 0 0 0,1 0 0 0 0,-1-1 0 0 0,1 1 0 0 0,-3-13 0 0 0,2 5-201 0 0,2-1-1 0 0,0 1 1 0 0,0-1-1 0 0,1 0 1 0 0,1 1-1 0 0,0-1 1 0 0,1 1-1 0 0,1-1 1 0 0,0 1-1 0 0,1 0 1 0 0,1 0 0 0 0,7-17-1 0 0,0 6-1248 0 0,0 2-1 0 0,2-1 0 0 0,0 2 1 0 0,1 0-1 0 0,32-34 1 0 0,-14 21-1970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1284 304 0 0,'-63'-57'10445'0'0,"67"63"-9962"0"0,30 40 176 0 0,2-2 1 0 0,2-2-1 0 0,48 43 1 0 0,-68-69-898 0 0,0-1 0 0 0,23 16 0 0 0,-35-27-216 0 0,1 0 0 0 0,0-1 0 0 0,0 1 0 0 0,0-1-1 0 0,0 0 1 0 0,0-1 0 0 0,0 0 0 0 0,1 0 0 0 0,-1-1 0 0 0,15 2 0 0 0,-22-4 411 0 0,0 1-1 0 0,0 0 1 0 0,0 0 0 0 0,0 0 0 0 0,0 0 0 0 0,0 0-1 0 0,0 0 1 0 0,0 0 0 0 0,0 0 0 0 0,0-1 0 0 0,0 1 0 0 0,0 0-1 0 0,0 0 1 0 0,0 0 0 0 0,0 0 0 0 0,0 0 0 0 0,0 0-1 0 0,0 0 1 0 0,0 0 0 0 0,0-1 0 0 0,0 1 0 0 0,0 0 0 0 0,0 0-1 0 0,0 0 1 0 0,0 0 0 0 0,0 0 0 0 0,0 0 0 0 0,0 0 0 0 0,1 0-1 0 0,-1 0 1 0 0,0 0 0 0 0,0-1 0 0 0,0 1 0 0 0,0 0-1 0 0,0 0 1 0 0,0 0 0 0 0,0 0 0 0 0,0 0 0 0 0,0 0 0 0 0,0 0-1 0 0,1 0 1 0 0,-1 0 0 0 0,0 0 0 0 0,0 0 0 0 0,0 0-1 0 0,0 0 1 0 0,0 0 0 0 0,0 0 0 0 0,0 0 0 0 0,1 0 0 0 0,-1 0-1 0 0,0 0 1 0 0,0 0 0 0 0,0 0 0 0 0,0 0 0 0 0,0 0-1 0 0,0 0 1 0 0,0 0 0 0 0,0 0 0 0 0,1 0 0 0 0,-1 1 0 0 0,-13-8-522 0 0,-24-5 500 0 0,-7 8 522 0 0,0 1-1 0 0,-76 7 0 0 0,104-3-98 0 0,-34 0 2151 0 0,66-16-2228 0 0,-13 11-236 0 0,154-140 584 0 0,143-140-76 0 0,-294 277-533 0 0,-3 4-13 0 0,-1 1 0 0 0,1-1 0 0 0,-1 1 0 0 0,1-1 0 0 0,0 1 0 0 0,0 0 0 0 0,3-2 0 0 0,-5 4 7 0 0,0 2-2 0 0,-1 1-9 0 0,1 0-1 0 0,-1 0 1 0 0,0 1-1 0 0,0-1 1 0 0,0 0-1 0 0,0 0 1 0 0,0 0-1 0 0,-1 1 1 0 0,1-1-1 0 0,-1 0 1 0 0,-2 5 0 0 0,-18 42 16 0 0,7-18-17 0 0,3-3-7 0 0,-11 28 27 0 0,21-53-21 0 0,0 0 0 0 0,0 1-1 0 0,0-1 1 0 0,1 0 0 0 0,-1 1 0 0 0,1-1-1 0 0,0 0 1 0 0,0 1 0 0 0,1-1-1 0 0,0 6 1 0 0,0-9 0 0 0,-1 0-1 0 0,0 0 1 0 0,1-1 0 0 0,-1 1-1 0 0,1 0 1 0 0,-1 0 0 0 0,1-1-1 0 0,-1 1 1 0 0,1-1 0 0 0,0 1-1 0 0,-1 0 1 0 0,1-1 0 0 0,0 1-1 0 0,-1-1 1 0 0,1 1 0 0 0,0-1-1 0 0,0 0 1 0 0,0 1-1 0 0,-1-1 1 0 0,1 0 0 0 0,0 0-1 0 0,0 1 1 0 0,0-1 0 0 0,0 0-1 0 0,-1 0 1 0 0,1 0 0 0 0,0 0-1 0 0,0 0 1 0 0,0 0 0 0 0,0 0-1 0 0,0 0 1 0 0,0 0 0 0 0,-1-1-1 0 0,1 1 1 0 0,0 0 0 0 0,0 0-1 0 0,0-1 1 0 0,-1 1 0 0 0,2-1-1 0 0,31-17 11 0 0,-5-3-50 0 0,-1-2 0 0 0,-1-1 1 0 0,35-40-1 0 0,56-90-64 0 0,-80 93 82 0 0,-34 55 68 0 0,0 0 0 0 0,0 0 0 0 0,-1 0 0 0 0,0-1 0 0 0,0 1-1 0 0,-1-1 1 0 0,0 1 0 0 0,1-10 0 0 0,-2 15-37 0 0,0 1 0 0 0,0-1-1 0 0,0 1 1 0 0,0-1 0 0 0,0 1 0 0 0,0 0 0 0 0,0-1-1 0 0,-1 1 1 0 0,1-1 0 0 0,0 1 0 0 0,0-1 0 0 0,0 1-1 0 0,0-1 1 0 0,-1 1 0 0 0,1 0 0 0 0,0-1 0 0 0,0 1 0 0 0,-1-1-1 0 0,1 1 1 0 0,0 0 0 0 0,-1-1 0 0 0,1 1 0 0 0,0 0-1 0 0,-1 0 1 0 0,1-1 0 0 0,0 1 0 0 0,-1 0 0 0 0,1 0-1 0 0,-1-1 1 0 0,1 1 0 0 0,-1 0 0 0 0,1 0 0 0 0,0 0-1 0 0,-1 0 1 0 0,1 0 0 0 0,-1 0 0 0 0,1 0 0 0 0,-1 0-1 0 0,1 0 1 0 0,-1 0 0 0 0,1 0 0 0 0,-1 0 0 0 0,1 0-1 0 0,-1 0 1 0 0,1 0 0 0 0,0 0 0 0 0,-1 0 0 0 0,0 1-1 0 0,-21 9 166 0 0,21-10-148 0 0,-10 7 37 0 0,0 0 0 0 0,1 0 1 0 0,1 1-1 0 0,-1 0 0 0 0,1 0 0 0 0,-15 19 0 0 0,20-22-43 0 0,-1 1 1 0 0,1 0-1 0 0,1 0 1 0 0,-1 0-1 0 0,1 1 0 0 0,0-1 1 0 0,0 1-1 0 0,1-1 0 0 0,0 1 1 0 0,0 0-1 0 0,1 0 0 0 0,-2 13 1 0 0,3-19-23 0 0,0 0 0 0 0,0 0 0 0 0,0 0 1 0 0,0-1-1 0 0,0 1 0 0 0,0 0 0 0 0,1 0 1 0 0,-1 0-1 0 0,0-1 0 0 0,0 1 0 0 0,0 0 0 0 0,1 0 1 0 0,-1-1-1 0 0,1 1 0 0 0,-1 0 0 0 0,0-1 1 0 0,1 1-1 0 0,-1 0 0 0 0,1-1 0 0 0,-1 1 0 0 0,1-1 1 0 0,0 1-1 0 0,-1-1 0 0 0,1 1 0 0 0,-1-1 1 0 0,1 1-1 0 0,0-1 0 0 0,0 0 0 0 0,-1 1 1 0 0,1-1-1 0 0,0 0 0 0 0,0 1 0 0 0,-1-1 0 0 0,1 0 1 0 0,0 0-1 0 0,0 0 0 0 0,-1 0 0 0 0,1 0 1 0 0,0 0-1 0 0,0 0 0 0 0,0 0 0 0 0,-1 0 0 0 0,1 0 1 0 0,0 0-1 0 0,0-1 0 0 0,0 1 0 0 0,-1 0 1 0 0,1 0-1 0 0,0-1 0 0 0,0 0 0 0 0,37-18-71 0 0,9-15-48 0 0,-32 21 76 0 0,1 1-1 0 0,1 1 1 0 0,26-14-1 0 0,-37 23 7 0 0,-1 0 1 0 0,0 0-1 0 0,1 0 0 0 0,-1 1 1 0 0,1 0-1 0 0,-1 0 0 0 0,1 0 0 0 0,-1 0 1 0 0,1 1-1 0 0,0 0 0 0 0,-1 0 1 0 0,1 1-1 0 0,0 0 0 0 0,-1 0 0 0 0,1 0 1 0 0,10 4-1 0 0,12 7-308 0 0,-21-8 159 0 0,0-1 1 0 0,1 0-1 0 0,0 0 1 0 0,-1-1-1 0 0,13 3 0 0 0,-17-5 131 0 0,1 0-1 0 0,-1 0 0 0 0,1 0 0 0 0,-1-1 0 0 0,1 1 1 0 0,-1-1-1 0 0,1 0 0 0 0,-1 0 0 0 0,0 0 1 0 0,1 0-1 0 0,-1 0 0 0 0,0-1 0 0 0,0 0 0 0 0,0 1 1 0 0,0-1-1 0 0,5-5 0 0 0,5-5-3 0 0,0-1 0 0 0,-1 0 0 0 0,0-1 0 0 0,-1-1 0 0 0,-1 0 0 0 0,0 0 0 0 0,-1-1 0 0 0,0 0 1 0 0,-2 0-1 0 0,0-1 0 0 0,-1 0 0 0 0,0-1 0 0 0,2-17 0 0 0,-7 26 182 0 0,0-1 1 0 0,-1 1-1 0 0,0 0 1 0 0,-1-1-1 0 0,0 1 1 0 0,-1 0-1 0 0,0 0 1 0 0,0 0-1 0 0,-1 0 0 0 0,0 0 1 0 0,0 0-1 0 0,-1 1 1 0 0,0-1-1 0 0,-1 1 1 0 0,0 0-1 0 0,0 1 1 0 0,-1-1-1 0 0,1 1 1 0 0,-2 0-1 0 0,1 0 1 0 0,-1 1-1 0 0,-8-7 1 0 0,14 13-96 0 0,0-1-1 0 0,1 1 1 0 0,-1-1 0 0 0,0 0 0 0 0,0 1 0 0 0,0-1 0 0 0,0 1 0 0 0,0 0 0 0 0,0-1 0 0 0,0 1 0 0 0,1 0-1 0 0,-1 0 1 0 0,0-1 0 0 0,0 1 0 0 0,0 0 0 0 0,0 0 0 0 0,0 0 0 0 0,0 0 0 0 0,0 0 0 0 0,0 0-1 0 0,0 1 1 0 0,0-1 0 0 0,0 0 0 0 0,0 0 0 0 0,0 1 0 0 0,0-1 0 0 0,0 1 0 0 0,0-1 0 0 0,0 1 0 0 0,0-1-1 0 0,1 1 1 0 0,-1-1 0 0 0,0 1 0 0 0,0 0 0 0 0,1-1 0 0 0,-1 1 0 0 0,0 0 0 0 0,1 0 0 0 0,-1-1-1 0 0,1 1 1 0 0,-1 0 0 0 0,1 0 0 0 0,-1 0 0 0 0,1 0 0 0 0,-1 0 0 0 0,1 0 0 0 0,0 0 0 0 0,0 0 0 0 0,-1 0-1 0 0,1 0 1 0 0,0 1 0 0 0,-1 3-11 0 0,1-1-1 0 0,-1 0 1 0 0,1 1-1 0 0,-1-1 0 0 0,2 1 1 0 0,-1-1-1 0 0,0 1 1 0 0,1-1-1 0 0,0 1 0 0 0,2 6 1 0 0,0-5-50 0 0,1 1 0 0 0,-1-1 1 0 0,2 0-1 0 0,-1-1 0 0 0,1 1 1 0 0,-1-1-1 0 0,1 0 0 0 0,1 0 1 0 0,-1 0-1 0 0,1-1 0 0 0,0 0 0 0 0,0 0 1 0 0,0 0-1 0 0,1-1 0 0 0,-1 0 1 0 0,1 0-1 0 0,0-1 0 0 0,-1 0 1 0 0,1 0-1 0 0,0 0 0 0 0,0-1 0 0 0,1 0 1 0 0,-1 0-1 0 0,0-1 0 0 0,0 0 1 0 0,0 0-1 0 0,0-1 0 0 0,1 0 1 0 0,-1 0-1 0 0,0-1 0 0 0,0 0 0 0 0,0 0 1 0 0,-1 0-1 0 0,1-1 0 0 0,-1 0 1 0 0,11-6-1 0 0,-15 7 11 0 0,1 0 0 0 0,-1 0 0 0 0,1-1 1 0 0,-1 1-1 0 0,0-1 0 0 0,0 1 0 0 0,0-1 0 0 0,0 0 0 0 0,0 1 0 0 0,-1-1 1 0 0,1 0-1 0 0,-1 0 0 0 0,0 0 0 0 0,0 0 0 0 0,0-1 0 0 0,0 1 0 0 0,0 0 0 0 0,-1 0 1 0 0,0-1-1 0 0,1 1 0 0 0,-1 0 0 0 0,0 0 0 0 0,-1-1 0 0 0,1 1 0 0 0,-1 0 1 0 0,1-1-1 0 0,-1 1 0 0 0,0 0 0 0 0,-2-5 0 0 0,-4-9-17 0 0,0 1-1 0 0,-1 0 0 0 0,0 0 1 0 0,-13-16-1 0 0,16 24 45 0 0,-41-61 634 0 0,-62-72 0 0 0,85 119 355 0 0,23 23-967 0 0,0 0 0 0 0,0-1-1 0 0,0 1 1 0 0,0 0 0 0 0,-1-1-1 0 0,1 1 1 0 0,0 0-1 0 0,0-1 1 0 0,1 1 0 0 0,-1 0-1 0 0,0-1 1 0 0,0 1 0 0 0,0 0-1 0 0,0-1 1 0 0,1 1 0 0 0,-1-1-1 0 0,0 1 1 0 0,0 0-1 0 0,1-1 1 0 0,-1 1 0 0 0,0-1-1 0 0,2 2 1 0 0,32 55 402 0 0,1-16-281 0 0,2-2 0 0 0,1-2 0 0 0,3-1 0 0 0,79 54 1 0 0,-109-83-115 0 0,0 0 0 0 0,0 0 1 0 0,1-1-1 0 0,0 0 1 0 0,0-1-1 0 0,1-1 0 0 0,19 5 1 0 0,-28-8-16 0 0,0 0 1 0 0,0-1-1 0 0,0 0 1 0 0,-1 0-1 0 0,1 0 1 0 0,0 0-1 0 0,0 0 1 0 0,0-1-1 0 0,-1 0 0 0 0,1 1 1 0 0,0-2-1 0 0,-1 1 1 0 0,1 0-1 0 0,0-1 1 0 0,-1 1-1 0 0,0-1 1 0 0,1 0-1 0 0,-1 0 1 0 0,0-1-1 0 0,0 1 1 0 0,0-1-1 0 0,0 1 1 0 0,-1-1-1 0 0,1 0 1 0 0,-1 0-1 0 0,1 0 1 0 0,-1 0-1 0 0,0 0 1 0 0,3-8-1 0 0,0 0 11 0 0,-1 0-1 0 0,0-1 1 0 0,0 0 0 0 0,-1 0 0 0 0,-1 0-1 0 0,0 0 1 0 0,0-1 0 0 0,-1-15-1 0 0,-3-12 38 0 0,-6-48-1 0 0,2 44-24 0 0,7 19-204 0 0,0 27 152 0 0,0-1-1 0 0,0 1 1 0 0,0-1 0 0 0,0 1 0 0 0,0-1-1 0 0,1 1 1 0 0,-1-1 0 0 0,0 0 0 0 0,1 1 0 0 0,2 0-1 0 0,-3-1-4 0 0,2 3-43 0 0,0 0-1 0 0,1-1 0 0 0,0 1 1 0 0,-1-1-1 0 0,1 0 1 0 0,1 0-1 0 0,-1 0 0 0 0,7 3 1 0 0,-9-5 26 0 0,10-1-90 0 0,3-7 87 0 0,-13 5 27 0 0,-1 1 0 0 0,1 0-1 0 0,1 0 1 0 0,-1 0-1 0 0,0 0 1 0 0,0 0 0 0 0,0 0-1 0 0,0 1 1 0 0,1-1-1 0 0,-1 1 1 0 0,0-1 0 0 0,1 1-1 0 0,-1 0 1 0 0,0 0-1 0 0,1 0 1 0 0,-1 0 0 0 0,0 1-1 0 0,0-1 1 0 0,1 0-1 0 0,-1 1 1 0 0,3 1 0 0 0,0 0-7 0 0,0-1 1 0 0,1 1 0 0 0,0-1-1 0 0,-1 0 1 0 0,1 0 0 0 0,0-1-1 0 0,-1 1 1 0 0,1-1 0 0 0,0-1 0 0 0,-1 1-1 0 0,1-1 1 0 0,0 0 0 0 0,-1 0-1 0 0,1 0 1 0 0,-1-1 0 0 0,1 0-1 0 0,-1 0 1 0 0,0-1 0 0 0,0 1-1 0 0,0-1 1 0 0,0 0 0 0 0,0-1 0 0 0,0 1-1 0 0,-1-1 1 0 0,7-6 0 0 0,-1-1-10 0 0,0-1 1 0 0,-1 1 0 0 0,0-2 0 0 0,0 1 0 0 0,12-28-1 0 0,-7 7-28 0 0,14-46 0 0 0,-13 46-28 0 0,-14 32 44 0 0,0 1-144 0 0,0 0 104 0 0,0 0 0 0 0,0 0 0 0 0,1 1 0 0 0,-1-1 0 0 0,0 0 0 0 0,0 1 0 0 0,0-1 0 0 0,0 1 0 0 0,0-1 0 0 0,0 1 0 0 0,0 0 1 0 0,0-1-1 0 0,0 1 0 0 0,0 0 0 0 0,0 0 0 0 0,1 1 0 0 0,2 1-102 0 0,10 27-4263 0 0,-11-22 1720 0 0,0 0 59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2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115 457 336 0 0,'-5'-3'1071'0'0,"-1"-1"-173"0"0,0 0-1 0 0,0 1 1 0 0,0-1-1 0 0,0 1 1 0 0,-1 0-1 0 0,0 1 1 0 0,-8-3-1 0 0,13 5-828 0 0,1 0 1 0 0,0-1-1 0 0,-1 1 0 0 0,1 0 1 0 0,0 1-1 0 0,-1-1 0 0 0,1 0 0 0 0,0 0 1 0 0,-1 1-1 0 0,1-1 0 0 0,0 0 1 0 0,-1 1-1 0 0,1 0 0 0 0,0-1 0 0 0,0 1 1 0 0,-1 0-1 0 0,0 1 0 0 0,0-1-5 0 0,0 2-1 0 0,0-1 0 0 0,1 0 1 0 0,-1 0-1 0 0,1 0 1 0 0,-1 1-1 0 0,1-1 0 0 0,0 1 1 0 0,0-1-1 0 0,0 1 1 0 0,-1 4-1 0 0,-1 5 11 0 0,1 1 0 0 0,1-1 0 0 0,0 1 0 0 0,0-1 1 0 0,1 1-1 0 0,1-1 0 0 0,0 1 0 0 0,1-1 0 0 0,0 1 0 0 0,1-1 0 0 0,0 0 0 0 0,1 0 1 0 0,0 0-1 0 0,1-1 0 0 0,0 1 0 0 0,12 17 0 0 0,-16-27-65 0 0,1 0-1 0 0,-1 0 1 0 0,0 0-1 0 0,1-1 0 0 0,0 1 1 0 0,-1 0-1 0 0,1-1 1 0 0,0 1-1 0 0,0-1 1 0 0,0 1-1 0 0,0-1 1 0 0,0 0-1 0 0,0 0 1 0 0,1 0-1 0 0,-1 0 1 0 0,0 0-1 0 0,0 0 1 0 0,1-1-1 0 0,-1 1 1 0 0,4 0-1 0 0,-2-1 0 0 0,-1-1 0 0 0,1 1 0 0 0,0-1 0 0 0,-1 0 0 0 0,1 0 0 0 0,-1 0 0 0 0,1 0 0 0 0,-1 0 0 0 0,0-1 0 0 0,1 0 0 0 0,-1 1 0 0 0,3-4 0 0 0,8-5-6 0 0,-1-1-1 0 0,0-1 1 0 0,-1-1 0 0 0,15-18 0 0 0,-24 28-9 0 0,5-8-27 0 0,-1 0 0 0 0,0 0 0 0 0,-1 0 0 0 0,0-1 0 0 0,-1 0 0 0 0,0-1 0 0 0,-1 1 0 0 0,0-1 1 0 0,4-23-1 0 0,-4 4-45 0 0,-1-1 0 0 0,-2-58 1 0 0,-10 24 70 0 0,5 52 53 0 0,2 0 0 0 0,-2-22-1 0 0,4 33-27 0 0,0 3-17 0 0,-1 1 0 0 0,1 0 0 0 0,0-1 0 0 0,-1 1 0 0 0,1 0 0 0 0,0-1 0 0 0,0 1 0 0 0,0-1 0 0 0,-1 1-1 0 0,1 0 1 0 0,0-1 0 0 0,0 1 0 0 0,0-1 0 0 0,0 1 0 0 0,0 0 0 0 0,0-1 0 0 0,0 1 0 0 0,0-1 0 0 0,0 1 0 0 0,0-1 0 0 0,0 1 0 0 0,0 0 0 0 0,0-1 0 0 0,0 1 0 0 0,0-1-1 0 0,0 1 1 0 0,1 0 0 0 0,-1-1 0 0 0,0 1 0 0 0,0-1 0 0 0,0 1 0 0 0,1 0 0 0 0,-1-1 0 0 0,0 1 0 0 0,0 0 0 0 0,1-1 0 0 0,-1 1 0 0 0,0 0 0 0 0,1 0 0 0 0,-1-1 0 0 0,0 1 0 0 0,1 0-1 0 0,-1 0 1 0 0,1 0 0 0 0,-1-1 0 0 0,0 1 0 0 0,1 0 0 0 0,-1 0 0 0 0,1 0 0 0 0,0 0 0 0 0,16 6 6 0 0,-3 6 36 0 0,0 0 0 0 0,-1 1 0 0 0,12 16 0 0 0,33 32 360 0 0,-34-38 401 0 0,-23-23-249 0 0,-4-5-575 0 0,-3-5-111 0 0,1 0 1 0 0,0 0-1 0 0,1-1 1 0 0,0 1-1 0 0,-4-16 1 0 0,3-9-1124 0 0,-1-59 0 0 0,6 70-1703 0 0,7-41 0 0 0,-2 42 481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3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28 268 0 0,'-21'-27'11611'0'0,"21"27"-11554"0"0,0 0 0 0 0,0 0 0 0 0,0 0 0 0 0,0 0 0 0 0,0 0 0 0 0,0 0 0 0 0,0 0 0 0 0,0 0 0 0 0,0 0 0 0 0,0 0 0 0 0,0-1 0 0 0,0 1 0 0 0,15 11 123 0 0,11 12 168 0 0,-1 2 0 0 0,-1 1 0 0 0,-1 0 0 0 0,-1 2 0 0 0,-2 1 0 0 0,0 0-1 0 0,17 39 1 0 0,-32-60-300 0 0,51 84 475 0 0,-50-83-474 0 0,1 0 1 0 0,1 0-1 0 0,0 0 0 0 0,0-1 0 0 0,1 0 1 0 0,17 13-1 0 0,-22-19-126 0 0,0 0 0 0 0,-1-1 0 0 0,1 1 0 0 0,0-1 0 0 0,0 0 0 0 0,0 0 0 0 0,0 0 1 0 0,0 0-1 0 0,1-1 0 0 0,-1 0 0 0 0,0 0 0 0 0,0 0 0 0 0,0 0 0 0 0,0 0 0 0 0,0-1 0 0 0,1 0 0 0 0,-1 0 1 0 0,0 0-1 0 0,-1 0 0 0 0,1-1 0 0 0,6-3 0 0 0,-4 2-421 0 0,-1 0 1 0 0,0 0-1 0 0,1-1 1 0 0,-1 0-1 0 0,8-8 1 0 0,-9 8-409 0 0,0 0 0 0 0,-1 0 1 0 0,0-1-1 0 0,0 1 1 0 0,0-1-1 0 0,4-9 1 0 0,1-5-2182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30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1381 408 0 0,'-90'59'1380'0'0,"-90"53"2093"0"0,179-111-3416 0 0,0 0 1 0 0,0-1-1 0 0,0 1 1 0 0,0 0-1 0 0,0-1 0 0 0,0 1 1 0 0,0-1-1 0 0,0 1 0 0 0,0-1 1 0 0,0 0-1 0 0,0 1 0 0 0,-1-1 1 0 0,1 0-1 0 0,0 0 0 0 0,0 0 1 0 0,0 0-1 0 0,-1 0 0 0 0,0 0 1 0 0,9-15 695 0 0,34-29-321 0 0,280-240 229 0 0,18 15-474 0 0,-333 265-184 0 0,806-563-158 0 0,-795 556 129 0 0,61-40-291 0 0,165-111-568 0 0,-83 51-2826 0 0,-105 71 1858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31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22 304 0 0,'-28'-22'5407'0'0,"16"48"-4295"0"0,10 14-519 0 0,1 0 0 0 0,2 1 0 0 0,8 44 1 0 0,27 120 650 0 0,-19-119-671 0 0,-11-62-346 0 0,1 0 0 0 0,1 0 0 0 0,1 0 1 0 0,1-1-1 0 0,19 32 0 0 0,-13-29 65 0 0,2-1 0 0 0,23 25-1 0 0,-4-6 45 0 0,-20-22-167 0 0,105 123 711 0 0,-106-129-814 0 0,1-1 0 0 0,0 0-1 0 0,1-1 1 0 0,0-1-1 0 0,1 0 1 0 0,26 12-1 0 0,-4-8-290 0 0,0-2-1 0 0,1-1 1 0 0,0-3-1 0 0,1-1 0 0 0,78 8 1 0 0,-38-13-1579 0 0,-1-3 0 0 0,96-11-1 0 0,-112 0-1346 0 0,-1-5 241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31:35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90 36 0 0,'0'0'6472'0'0,"-18"-25"-3824"0"0,23 6-2779 0 0,-5 17 77 0 0,21-28-666 0 0,-20 29 646 0 0,4-8-370 0 0,-2 5 644 0 0,-3 6 1310 0 0,-11 26-1534 0 0,2-1 0 0 0,-11 57 0 0 0,7-21-715 0 0,-7 45-4383 0 0,17-89 3144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3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13 292 136 0 0,'-13'8'3634'0'0,"18"-19"-660"0"0,20-21-1497 0 0,140-106-875 0 0,-47 54-3738 0 0,-88 65 980 0 0,-1 3 165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3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38 549 100 0 0,'-38'25'6721'0'0,"45"-28"-6436"0"0,40-21 144 0 0,-2-2 0 0 0,52-39 1 0 0,-10 6-118 0 0,-8 8-300 0 0,210-136-193 0 0,-103 55-4809 0 0,-150 105 2991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32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1 739 132 0 0,'0'0'999'0'0,"5"-3"-555"0"0,100-47 1358 0 0,135-86 0 0 0,85-92-498 0 0,-267 184-1043 0 0,194-162 888 0 0,-183 146-709 0 0,-55 49-764 0 0,-14 11 305 0 0,0 0 0 0 0,0 0 0 0 0,0 0 0 0 0,0 0 0 0 0,0 0 0 0 0,0 0 0 0 0,1-1-1 0 0,-1 1 1 0 0,0 0 0 0 0,0 0 0 0 0,0 0 0 0 0,0 0 0 0 0,0 0 0 0 0,0 0 0 0 0,0 0-1 0 0,0 0 1 0 0,0 0 0 0 0,1 0 0 0 0,-1 0 0 0 0,0 0 0 0 0,0 1 0 0 0,0-1 0 0 0,0 0-1 0 0,0 0 1 0 0,0 0 0 0 0,0 0 0 0 0,0 0 0 0 0,0 0 0 0 0,1 0 0 0 0,-1 0 0 0 0,0 0-1 0 0,0 0 1 0 0,0 0 0 0 0,0 0 0 0 0,0 0 0 0 0,0 0 0 0 0,0 0 0 0 0,0 1 0 0 0,0-1-1 0 0,0 0 1 0 0,0 0 0 0 0,0 0 0 0 0,0 0 0 0 0,0 0 0 0 0,0 0 0 0 0,0 0-1 0 0,0 0 1 0 0,0 0 0 0 0,0 1 0 0 0,0-1 0 0 0,0 0 0 0 0,0 0 0 0 0,0 0 0 0 0,0 0-1 0 0,0 0 1 0 0,0 0 0 0 0,0 0 0 0 0,0 0 0 0 0,0 1 0 0 0,0-1 0 0 0,0 0 0 0 0,0 0-1 0 0,0 0 1 0 0,-1 3-305 0 0,0-1-1 0 0,0 1 0 0 0,-1-1 1 0 0,1 0-1 0 0,-1 1 0 0 0,1-1 0 0 0,-1 0 1 0 0,0 0-1 0 0,0 0 0 0 0,-2 2 1 0 0,-4 3-1486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4:4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160 112 168 0 0,'0'0'5733'0'0,"-16"1"-4661"0"0,-7-6-501 0 0,0 2 0 0 0,0 1-1 0 0,-30 1 1 0 0,52 1-375 0 0,-12-1-15 0 0,13 1-172 0 0,0 0 1 0 0,-1 0-1 0 0,1 0 1 0 0,0 0-1 0 0,0 0 1 0 0,-1 0-1 0 0,1 0 1 0 0,0 0-1 0 0,-1 0 1 0 0,1 0-1 0 0,0 0 1 0 0,0 0-1 0 0,-1-1 0 0 0,1 1 1 0 0,0 0-1 0 0,0 0 1 0 0,-1 0-1 0 0,1 0 1 0 0,0 0-1 0 0,0 0 1 0 0,-1-1-1 0 0,1 1 1 0 0,0 0-1 0 0,0 0 1 0 0,0 0-1 0 0,-1-1 1 0 0,1 1-1 0 0,0 0 0 0 0,0 0 1 0 0,0 0-1 0 0,0-1 1 0 0,0 1-1 0 0,-1 0 1 0 0,1 0-1 0 0,0-1 1 0 0,0 1-1 0 0,0 0 1 0 0,0-1-1 0 0,0 1 1 0 0,19-9 8 0 0,1 1 1 0 0,0 2 0 0 0,0 0 0 0 0,0 1-1 0 0,1 1 1 0 0,32-3 0 0 0,6-2 18 0 0,12-1-33 0 0,0 4 1 0 0,91 2 0 0 0,-153 5-3 0 0,0 0-1 0 0,0 0 1 0 0,0 1-1 0 0,11 3 1 0 0,-18-4 0 0 0,18 1-32 0 0,-19-1 23 0 0,-5 0-3 0 0,-31 10-6 0 0,-1-2 0 0 0,-1-1 1 0 0,0-2-1 0 0,0-2 0 0 0,-69 0 0 0 0,40-7 23 0 0,-66-11-1 0 0,81 7-24 0 0,-13-1-5 0 0,67 8 22 0 0,-1-1-1 0 0,0 1 1 0 0,1-1 0 0 0,-1 0 0 0 0,0 1 0 0 0,0-1 0 0 0,1 0 0 0 0,3-3 0 0 0,12-5-3 0 0,26 0 1 0 0,1 1 1 0 0,0 3-1 0 0,0 1 1 0 0,0 2-1 0 0,0 2 1 0 0,0 2 0 0 0,70 13-1 0 0,-91-10-45 0 0,0 0-1 0 0,-1 2 1 0 0,28 11-1 0 0,-44-13-189 0 0,-10-2 99 0 0,-20 3 66 0 0,-36-3 103 0 0,-20-4-42 0 0,-1 0 16 0 0,-104 11 0 0 0,162-8-11 0 0,-43-2 0 0 0,64 0 3 0 0,6-2-27 0 0,16-2 23 0 0,-1 0-1 0 0,1 1 1 0 0,37 1 0 0 0,72 7 30 0 0,-56-1 0 0 0,-40-3-48 0 0,0 2-1 0 0,59 12 0 0 0,-93-15 23 0 0,1 0 0 0 0,-1 0 0 0 0,0 0 0 0 0,1 0 0 0 0,-1 0 0 0 0,0 0 0 0 0,0 0 0 0 0,1 0 0 0 0,-1 0 0 0 0,0 0 0 0 0,1 0 0 0 0,-1 1 0 0 0,0-1-1 0 0,1 0 1 0 0,-1 0 0 0 0,0 0 0 0 0,0 0 0 0 0,1 0 0 0 0,-1 1 0 0 0,0-1 0 0 0,0 0 0 0 0,1 0 0 0 0,-1 0 0 0 0,0 1 0 0 0,0-1 0 0 0,0 0 0 0 0,1 0 0 0 0,-1 1 0 0 0,0-1 0 0 0,0 0 0 0 0,0 1 0 0 0,0-1-1 0 0,0 0 1 0 0,1 0 0 0 0,-1 1 0 0 0,0-1 0 0 0,0 0 0 0 0,0 1 0 0 0,0-1 0 0 0,0 0 0 0 0,0 1 0 0 0,0-1 0 0 0,0 0 0 0 0,0 1 0 0 0,0-1 0 0 0,0 0 0 0 0,-1 1 0 0 0,-15 10-46 0 0,-31 5 45 0 0,16-10 6 0 0,0-2 0 0 0,0-1 0 0 0,0-1 0 0 0,0-2 0 0 0,-1-2 0 0 0,1 0 1 0 0,0-2-1 0 0,-48-13 0 0 0,66 14 10 0 0,-5-2-9 0 0,0-1 0 0 0,-28-12 1 0 0,45 17-9 0 0,55-11-17 0 0,16 9 12 0 0,125 12 1 0 0,-118-3-164 0 0,-5 5-876 0 0,-71-11 958 0 0,-6 1-514 0 0,-6 0 443 0 0,-1 0 0 0 0,0 0 0 0 0,0-1-1 0 0,0-1 1 0 0,-18-3 0 0 0,28 4-79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4 172 0 0,'0'0'604'0'0,"-12"-3"-492"0"0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2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1167 192 0 0,'-4'-1'103'0'0,"-1"0"1012"0"0,-1 0 0 0 0,0-1 0 0 0,1 1-1 0 0,-11-6 1 0 0,14 6-783 0 0,-3-7 573 0 0,4 7-835 0 0,0 0-1 0 0,0 0 1 0 0,1 0-1 0 0,-1 0 1 0 0,0 0-1 0 0,1 0 1 0 0,-1 0-1 0 0,1 0 1 0 0,-1 0-1 0 0,1 0 1 0 0,-1 0-1 0 0,1 0 1 0 0,0-1-1 0 0,-1 1 1 0 0,1-2-1 0 0,1-6 29 0 0,0-1-1 0 0,1 1 1 0 0,0-1-1 0 0,0 1 1 0 0,1-1-1 0 0,1 1 1 0 0,-1 0-1 0 0,11-16 1 0 0,47-70 176 0 0,-56 89-251 0 0,40-53 67 0 0,3 2 0 0 0,3 2 0 0 0,78-66 0 0 0,-61 65-52 0 0,2 3 1 0 0,2 3 0 0 0,3 3-1 0 0,102-47 1 0 0,-110 62-69 0 0,217-99-21 0 0,-199 97 66 0 0,127-34 1 0 0,-101 46 26 0 0,173-13 1 0 0,-281 34-42 0 0,146-9 152 0 0,257 15-1 0 0,148 68 297 0 0,-503-64-403 0 0,646 134 378 0 0,-678-139-415 0 0,226 59 83 0 0,-171-41-48 0 0,87 39 0 0 0,-153-57-41 0 0,91 39 48 0 0,118 73 1 0 0,-188-98-41 0 0,-2 0 1 0 0,-1 2 0 0 0,0 1 0 0 0,-1 1 0 0 0,-2 2 0 0 0,0 0 0 0 0,-2 1 0 0 0,29 44 0 0 0,-22-23-42 0 0,-2 2 0 0 0,-3 1-1 0 0,-2 1 1 0 0,-1 0 0 0 0,-3 2 0 0 0,16 85 0 0 0,-2 107-565 0 0,-29-203 494 0 0,-2 1 0 0 0,-2 0 0 0 0,-14 76 0 0 0,14-109 90 0 0,-8 43-89 0 0,-3 1 0 0 0,-21 54 1 0 0,-3-19-142 0 0,-4-2-1 0 0,-4-1 1 0 0,-3-3 0 0 0,-4-2 0 0 0,-4-2 0 0 0,-98 106 0 0 0,39-62 100 0 0,-186 151 0 0 0,-6-53 146 0 0,156-123 201 0 0,-101 61 504 0 0,237-150-671 0 0,-601 306 1270 0 0,448-250-1162 0 0,80-36-95 0 0,-2-4-1 0 0,0-4 1 0 0,-2-3 0 0 0,1-5-1 0 0,-149 1 1 0 0,158-13-75 0 0,0-4 0 0 0,0-3 0 0 0,1-4 0 0 0,0-4 0 0 0,1-3 0 0 0,0-3 0 0 0,2-4 0 0 0,-87-41 0 0 0,93 33-45 0 0,-105-53 4 0 0,143 67 47 0 0,1-1 0 0 0,2-2-1 0 0,-33-28 1 0 0,24 10-19 0 0,2-1-1 0 0,2-2 0 0 0,-54-85 1 0 0,52 72-26 0 0,-88-101 1 0 0,-92-38-80 0 0,194 175 108 0 0,0-2 0 0 0,2 0 0 0 0,1-1 0 0 0,0-1 0 0 0,2-1 0 0 0,1 0 0 0 0,1-2 0 0 0,1 0 0 0 0,-13-33 0 0 0,18 34 11 0 0,2-1-1 0 0,0 0 1 0 0,2-1-1 0 0,1 1 0 0 0,2-1 1 0 0,0-1-1 0 0,2 1 0 0 0,1 0 1 0 0,1-1-1 0 0,6-38 1 0 0,6-8-50 0 0,4 0 1 0 0,34-101-1 0 0,70-140-126 0 0,-118 311 195 0 0,94-204-106 0 0,-84 184 110 0 0,44-80-75 0 0,11-22 428 0 0,-45 77-305 0 0,-22 49-166 0 0,-1 30-7695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64 131 360 0 0,'-8'-38'6191'0'0,"-1"478"-3766"0"0,8-416-2235 0 0,1 3-228 0 0,-1 4 1603 0 0,1-31-1554 0 0,0-1-1 0 0,0 1 1 0 0,0 0 0 0 0,0 0 0 0 0,0 0-1 0 0,0 0 1 0 0,0 0 0 0 0,0 0-1 0 0,0 0 1 0 0,0 0 0 0 0,0 0 0 0 0,0 0-1 0 0,0 0 1 0 0,0 0 0 0 0,0 0 0 0 0,-1 0-1 0 0,1 0 1 0 0,0-1 0 0 0,0 1 0 0 0,0 0-1 0 0,0 0 1 0 0,0 0 0 0 0,0 0 0 0 0,0 0-1 0 0,0 0 1 0 0,0 0 0 0 0,0 0 0 0 0,0 0-1 0 0,0 0 1 0 0,0 0 0 0 0,0 0-1 0 0,-1 0 1 0 0,1 0 0 0 0,0 0 0 0 0,0 0-1 0 0,0 0 1 0 0,0 0 0 0 0,0 0 0 0 0,0 0-1 0 0,0 0 1 0 0,0 0 0 0 0,0 0 0 0 0,0 0-1 0 0,0 0 1 0 0,0 0 0 0 0,0 1 0 0 0,-1-1-1 0 0,1 0 1 0 0,0 0 0 0 0,0 0 0 0 0,0 0-1 0 0,0 0 1 0 0,0 0 0 0 0,0 0-1 0 0,0 0 1 0 0,0 0 0 0 0,0 0 0 0 0,0 0-1 0 0,0 0 1 0 0,0 0 0 0 0,0 0 0 0 0,0 0-1 0 0,0 1 1 0 0,-7-19 133 0 0,-2-17-53 0 0,1-2 0 0 0,1 1-1 0 0,2-1 1 0 0,0-48 0 0 0,5 25-99 0 0,16-110 0 0 0,-14 159 5 0 0,0-6-14 0 0,1 0 0 0 0,7-23 0 0 0,-9 37 14 0 0,0 0-1 0 0,0 0 0 0 0,0 0 0 0 0,1 0 0 0 0,-1 0 0 0 0,1 0 0 0 0,0 0 0 0 0,-1 1 0 0 0,1-1 0 0 0,0 1 1 0 0,1-1-1 0 0,-1 1 0 0 0,0 0 0 0 0,1 0 0 0 0,-1 0 0 0 0,1 0 0 0 0,0 0 0 0 0,-1 0 0 0 0,5-1 0 0 0,-4 2 2 0 0,0 1 0 0 0,0 0 0 0 0,-1 0 0 0 0,1 0 0 0 0,0 0 0 0 0,0 1-1 0 0,0-1 1 0 0,-1 1 0 0 0,1 0 0 0 0,0-1 0 0 0,-1 1 0 0 0,1 1-1 0 0,0-1 1 0 0,-1 0 0 0 0,1 0 0 0 0,-1 1 0 0 0,4 3 0 0 0,35 31-2 0 0,-23-15 11 0 0,-2 1 0 0 0,0 1 0 0 0,-1 0 0 0 0,-2 1-1 0 0,0 1 1 0 0,-2 0 0 0 0,16 49 0 0 0,-8-6 83 0 0,18 130-1 0 0,-16-56-1748 0 0,-21-140 1105 0 0,4 5-414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20 132 428 0 0,'-9'0'1194'0'0,"4"-1"1690"0"0,5 1-2847 0 0,-1 0 0 0 0,1 0 0 0 0,0 0 0 0 0,0 0 0 0 0,0 0 0 0 0,-1 0 0 0 0,1 0 0 0 0,0 0 0 0 0,0 0 0 0 0,0 0 0 0 0,-1 0 0 0 0,1-1 0 0 0,0 1 0 0 0,0 0 0 0 0,0 0 0 0 0,0 0 0 0 0,-1 0 0 0 0,1 0 0 0 0,0 0 0 0 0,0-1 0 0 0,0 1 0 0 0,0 0 0 0 0,0 0-1 0 0,0 0 1 0 0,-1 0 0 0 0,1-1 0 0 0,0 1 0 0 0,0 0 0 0 0,0 0 0 0 0,0 0 0 0 0,0-1 0 0 0,0 1 0 0 0,0 0 0 0 0,0 0 0 0 0,0 0 0 0 0,0-1 0 0 0,0 1 0 0 0,0 0 0 0 0,0 0 0 0 0,0 0 0 0 0,0-1 0 0 0,0 1 0 0 0,0 0 0 0 0,0 0 0 0 0,0 0 0 0 0,0 0 0 0 0,1-1 0 0 0,-1 1-1 0 0,0 0 1 0 0,0 0 0 0 0,0 0 0 0 0,0 0 0 0 0,0-1 0 0 0,0 1 0 0 0,0 0 0 0 0,1 0 0 0 0,-1 0 0 0 0,0 0 0 0 0,0 0 0 0 0,0-1 0 0 0,1 1 0 0 0,18-15 664 0 0,29-13-219 0 0,-12 11-109 0 0,0 2 0 0 0,40-11 0 0 0,-56 20-493 0 0,1 1-1 0 0,0 1 1 0 0,1 1-1 0 0,-1 1 0 0 0,30 1 1 0 0,-47 1-332 0 0,0 1 0 0 0,1-1 0 0 0,-1 1 1 0 0,0 0-1 0 0,0 0 0 0 0,0 0 0 0 0,0 0 1 0 0,0 1-1 0 0,7 4 0 0 0,3 1-1723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28 110 224 0 0,'-6'-15'1273'0'0,"2"-1"-1"0"0,-5-25 1 0 0,2 5 1743 0 0,6 35-1635 0 0,1 4-1330 0 0,0 0 0 0 0,0 0 0 0 0,0 1-1 0 0,0-1 1 0 0,0 0 0 0 0,1 0 0 0 0,-1 0 0 0 0,1 0-1 0 0,1 4 1 0 0,3 16 194 0 0,29 353 2053 0 0,-17-131-1082 0 0,-31 309 555 0 0,13-545-2159 0 0,-3 49 940 0 0,3-20-7412 0 0,3-41 3913 0 0,9-17 229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0 187 420 0 0,'0'0'640'0'0,"8"-22"1481"0"0,-3 18-1937 0 0,-1 1 1 0 0,1 0-1 0 0,0 0 0 0 0,0 0 1 0 0,0 1-1 0 0,0-1 0 0 0,0 1 1 0 0,8-2-1 0 0,48-9 439 0 0,-45 10-489 0 0,545-67 1709 0 0,-193 33-1516 0 0,-337 31-331 0 0,31-2-24 0 0,-58 7 25 0 0,0 1-1 0 0,1 0 1 0 0,-1 0-1 0 0,0 1 0 0 0,0-1 1 0 0,0 1-1 0 0,0 0 1 0 0,1 0-1 0 0,-1 0 1 0 0,-1 1-1 0 0,7 2 1 0 0,-7-2 1 0 0,0 1 1 0 0,0 0 0 0 0,0-1-1 0 0,0 1 1 0 0,-1 0 0 0 0,1 1-1 0 0,-1-1 1 0 0,0 0 0 0 0,0 1-1 0 0,0-1 1 0 0,0 1 0 0 0,0 0-1 0 0,-1-1 1 0 0,2 8 0 0 0,1 7-11 0 0,4 35 1 0 0,-6-36 10 0 0,16 234 80 0 0,-5-56-13 0 0,-3-127-1 0 0,23 89 0 0 0,10 57 10 0 0,-31-114-76 0 0,12 170-746 0 0,-24-254 675 0 0,-1 1-1 0 0,0-1 1 0 0,-1 0-1 0 0,-1 1 1 0 0,-1-1-1 0 0,-9 26 1 0 0,10-33 67 0 0,-1-1 1 0 0,0 0-1 0 0,-1 0 1 0 0,1-1 0 0 0,-2 1-1 0 0,1-1 1 0 0,-1 0-1 0 0,0-1 1 0 0,0 1 0 0 0,-1-1-1 0 0,0 0 1 0 0,0-1-1 0 0,-15 9 1 0 0,-9 4 83 0 0,-22 12 189 0 0,-73 30 0 0 0,108-52-153 0 0,-1-2 1 0 0,0 0-1 0 0,-1-1 0 0 0,1-1 0 0 0,-1-1 0 0 0,0-1 1 0 0,1-1-1 0 0,-22-1 0 0 0,12-3 133 0 0,0-1 1 0 0,0-1-1 0 0,-49-17 1 0 0,-83-39 270 0 0,56 19-252 0 0,63 28-208 0 0,-31-12 50 0 0,66 24-213 0 0,1-1 0 0 0,-1-1 0 0 0,1 1 0 0 0,0-1 0 0 0,1 0-1 0 0,-1 0 1 0 0,1-1 0 0 0,-6-5 0 0 0,10 8-279 0 0,-1 0 1 0 0,0 0 0 0 0,1 0-1 0 0,0 0 1 0 0,-1-1-1 0 0,1 1 1 0 0,0 0-1 0 0,0-1 1 0 0,1 1-1 0 0,-1-1 1 0 0,0 1 0 0 0,0-5-1 0 0,2-6-2078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1 168 0 0,'0'0'1711'0'0,"0"17"2890"0"0,4 63-3002 0 0,27 210 1699 0 0,-11-27-1100 0 0,-15-238-1892 0 0,-1-6-2267 0 0,-3-7-4903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15 136 0 0,'-1'-1'363'0'0,"1"0"0"0"0,-1-1 0 0 0,0 1 0 0 0,1 0 0 0 0,-1 0 0 0 0,0 0 0 0 0,0 0 0 0 0,1 0 0 0 0,-1 0 0 0 0,0 0 0 0 0,0 1 0 0 0,0-1 0 0 0,-2-1 0 0 0,1 3-256 0 0,0 0 0 0 0,-1 0-1 0 0,1 1 1 0 0,0-1 0 0 0,0 1-1 0 0,0-1 1 0 0,0 1 0 0 0,1-1-1 0 0,-1 1 1 0 0,0 0 0 0 0,1 0-1 0 0,-1 0 1 0 0,1 0 0 0 0,-1 0-1 0 0,1 0 1 0 0,0 1-1 0 0,0-1 1 0 0,0 0 0 0 0,-1 4-1 0 0,-19 57 754 0 0,19-53-674 0 0,-4 15 28 0 0,2 0 1 0 0,1 0-1 0 0,0 0 1 0 0,2 0-1 0 0,1 0 1 0 0,2 0 0 0 0,0 1-1 0 0,11 46 1 0 0,-9-54-93 0 0,2 1 1 0 0,0-1 0 0 0,1-1 0 0 0,15 29 0 0 0,-19-41-89 0 0,1 1 0 0 0,0-1 1 0 0,0 0-1 0 0,0 0 0 0 0,1 0 0 0 0,0 0 0 0 0,8 6 1 0 0,-10-9-20 0 0,0 0 1 0 0,0-1 0 0 0,0 1-1 0 0,0-1 1 0 0,0 0 0 0 0,0 1-1 0 0,1-1 1 0 0,-1-1 0 0 0,0 1-1 0 0,1 0 1 0 0,-1-1 0 0 0,1 0-1 0 0,-1 0 1 0 0,0 0 0 0 0,6-1-1 0 0,-4 0 3 0 0,0 0 0 0 0,-1 0 0 0 0,0-1 0 0 0,1 0 0 0 0,-1 0 0 0 0,0 0 1 0 0,0-1-1 0 0,0 1 0 0 0,0-1 0 0 0,-1 0 0 0 0,1 0 0 0 0,-1 0 0 0 0,1 0 0 0 0,-1-1 0 0 0,0 0 0 0 0,0 1 0 0 0,-1-1 0 0 0,1 0 0 0 0,-1 0 0 0 0,0 0 0 0 0,0-1 0 0 0,0 1 0 0 0,-1 0 0 0 0,2-8 0 0 0,0 2 68 0 0,-1 0 0 0 0,0 0-1 0 0,0 0 1 0 0,-1 0 0 0 0,-1-1 0 0 0,0 1 0 0 0,0 0 0 0 0,-1 0-1 0 0,0-1 1 0 0,-3-11 0 0 0,-1 5 40 0 0,-1 0-1 0 0,0 1 1 0 0,-1 0 0 0 0,-1 1-1 0 0,-1 0 1 0 0,-17-26-1 0 0,22 37-130 0 0,1-1 0 0 0,-1 1 1 0 0,0-1-1 0 0,0 1 0 0 0,0 0 0 0 0,-1 0 0 0 0,1 1 0 0 0,-1 0 0 0 0,0-1 0 0 0,0 1 0 0 0,0 1 0 0 0,0-1 1 0 0,-1 1-1 0 0,1 0 0 0 0,-1 0 0 0 0,1 1 0 0 0,-1 0 0 0 0,0 0 0 0 0,1 0 0 0 0,-1 0 0 0 0,0 1 0 0 0,0 0 0 0 0,-10 1 1 0 0,14 0-97 0 0,0-1 0 0 0,0 1 1 0 0,0-1-1 0 0,0 1 1 0 0,1 0-1 0 0,-1 0 0 0 0,0 0 1 0 0,0 0-1 0 0,0 0 1 0 0,1 0-1 0 0,-3 2 0 0 0,3-2-232 0 0,0 0-1 0 0,0 0 0 0 0,0 1 0 0 0,0-1 0 0 0,0 0 1 0 0,1 0-1 0 0,-1 1 0 0 0,0-1 0 0 0,0 0 0 0 0,1 1 1 0 0,-1-1-1 0 0,1 1 0 0 0,-1-1 0 0 0,1 1 0 0 0,0-1 1 0 0,-1 1-1 0 0,1-1 0 0 0,0 1 0 0 0,0-1 0 0 0,0 1 1 0 0,1 1-1 0 0,3 7-2522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11 676 0 0,'-10'-11'3039'0'0,"7"11"-347"0"0,9 19 86 0 0,-2-9-3346 0 0,39 93 1830 0 0,-20-48-569 0 0,25 81 0 0 0,-28-65-196 0 0,22 98 1963 0 0,-46-205-2226 0 0,2-1 1 0 0,2 1 0 0 0,6-56-1 0 0,-5 83-268 0 0,-1 4-1 0 0,1 0-1 0 0,-1 0 1 0 0,1 0-1 0 0,0 1 1 0 0,1-1-1 0 0,-1 0 1 0 0,1 1-1 0 0,0-1 1 0 0,0 1-1 0 0,0-1 1 0 0,6-7-1 0 0,-7 12 30 0 0,0 0-1 0 0,0 0 1 0 0,0-1 0 0 0,0 1 0 0 0,0 0-1 0 0,0 0 1 0 0,0 0 0 0 0,0 0-1 0 0,1 0 1 0 0,-1 0 0 0 0,0 0-1 0 0,0 1 1 0 0,0-1 0 0 0,0 0 0 0 0,0 0-1 0 0,0 1 1 0 0,0-1 0 0 0,0 1-1 0 0,0-1 1 0 0,0 1 0 0 0,0-1 0 0 0,0 1-1 0 0,-1 0 1 0 0,1 0 0 0 0,0-1-1 0 0,1 2 1 0 0,-1-1 9 0 0,4 3-7 0 0,-1 0 1 0 0,1 1-1 0 0,-1-1 0 0 0,0 1 1 0 0,0 0-1 0 0,0 0 1 0 0,-1 0-1 0 0,0 0 1 0 0,0 1-1 0 0,0 0 1 0 0,-1-1-1 0 0,1 1 0 0 0,-1 0 1 0 0,1 7-1 0 0,-1-3 5 0 0,0 0-1 0 0,-1 0 1 0 0,1 1-1 0 0,-2-1 1 0 0,0 0-1 0 0,0 1 1 0 0,-3 15-1 0 0,2-18-75 0 0,-1 2-234 0 0,1-1 0 0 0,-1 1 0 0 0,0-1 0 0 0,-1 0 0 0 0,0 0 1 0 0,0 0-1 0 0,-1-1 0 0 0,-1 1 0 0 0,-7 11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 0 0,'0'0'1569'0'0,"4"2"-838"0"0,7 10 66 0 0,0 1-1 0 0,0-1 1 0 0,-2 2-1 0 0,1-1 1 0 0,12 28-1 0 0,6 5 173 0 0,6 4-160 0 0,-19-30-472 0 0,0 1 1 0 0,-2 0-1 0 0,-1 1 1 0 0,11 26-1 0 0,-21-43-291 0 0,-1 0 1 0 0,0 0-1 0 0,0 0 0 0 0,0 0 0 0 0,-1 0 0 0 0,1 0 0 0 0,-1 0 1 0 0,-1 0-1 0 0,1 0 0 0 0,-1 0 0 0 0,1 0 0 0 0,-1 0 0 0 0,-1 0 1 0 0,1 0-1 0 0,-1 0 0 0 0,0 0 0 0 0,0-1 0 0 0,0 1 0 0 0,-1-1 1 0 0,1 1-1 0 0,-1-1 0 0 0,0 0 0 0 0,0 0 0 0 0,-1 0 0 0 0,1-1 1 0 0,-8 7-1 0 0,5-6-234 0 0,0 0 1 0 0,0 0-1 0 0,0 0 0 0 0,0 0 1 0 0,0-1-1 0 0,-1 0 1 0 0,0-1-1 0 0,-8 3 0 0 0,9-4-303 0 0,0 1 0 0 0,0-1 0 0 0,0-1-1 0 0,0 1 1 0 0,0-1 0 0 0,0 0 0 0 0,0-1-1 0 0,0 0 1 0 0,0 0 0 0 0,-6-1-1 0 0,-10-5-2158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17 516 0 0,'0'0'1392'0'0,"-5"-9"204"0"0,17 3-1664 0 0,1 5-744 0 0,-1 1-284 0 0</inkml:trace>
  <inkml:trace contextRef="#ctx0" brushRef="#br0" timeOffset="1">278 37 52 0 0,'0'0'2156'0'0,"-2"3"-1080"0"0,0 1-790 0 0,1-1 0 0 0,-1 1 0 0 0,1 0 0 0 0,0-1 0 0 0,0 1 1 0 0,1 0-1 0 0,-1 0 0 0 0,1 0 0 0 0,0 0 0 0 0,0-1 0 0 0,0 1 1 0 0,0 0-1 0 0,1 0 0 0 0,-1 0 0 0 0,3 5 0 0 0,18 68 1607 0 0,-16-64-1542 0 0,62 147 2641 0 0,-11-31-3227 0 0,-53-123 21 0 0,0 0-1243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1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79 520 0 0,'0'-2'1063'0'0,"0"-2"-856"0"0,0 1-1 0 0,1 0 0 0 0,-1-1 1 0 0,1 1-1 0 0,0 0 0 0 0,0 0 0 0 0,0 0 1 0 0,0-1-1 0 0,1 1 0 0 0,-1 0 0 0 0,1 1 1 0 0,0-1-1 0 0,0 0 0 0 0,0 0 1 0 0,0 1-1 0 0,0-1 0 0 0,1 1 0 0 0,-1 0 1 0 0,1 0-1 0 0,-1 0 0 0 0,1 0 1 0 0,0 0-1 0 0,0 0 0 0 0,0 1 0 0 0,0 0 1 0 0,0-1-1 0 0,0 1 0 0 0,0 0 0 0 0,0 0 1 0 0,5 0-1 0 0,-4 0-126 0 0,0 0 1 0 0,-1 1-1 0 0,1 0 0 0 0,0 0 0 0 0,0 0 1 0 0,0 0-1 0 0,-1 0 0 0 0,1 1 1 0 0,0-1-1 0 0,0 1 0 0 0,-1 0 1 0 0,1 1-1 0 0,0-1 0 0 0,-1 0 0 0 0,1 1 1 0 0,-1 0-1 0 0,0 0 0 0 0,0 0 1 0 0,0 0-1 0 0,0 0 0 0 0,0 1 0 0 0,0-1 1 0 0,0 1-1 0 0,-1 0 0 0 0,1 0 1 0 0,-1 0-1 0 0,3 5 0 0 0,-1 1 1 0 0,-1 0 1 0 0,0 0-1 0 0,-1 0 0 0 0,0 0 0 0 0,0 1 0 0 0,-1-1 0 0 0,-1 1 1 0 0,1-1-1 0 0,-1 0 0 0 0,-2 14 0 0 0,1-13-47 0 0,0 0 1 0 0,1 0-1 0 0,0 0 1 0 0,1 0-1 0 0,0 0 0 0 0,0 0 1 0 0,1 0-1 0 0,1-1 1 0 0,4 13-1 0 0,-6-19-48 0 0,1 0 0 0 0,0 0 0 0 0,0 0 0 0 0,0 0 0 0 0,1 0 0 0 0,-1-1 1 0 0,1 1-1 0 0,-1-1 0 0 0,1 0 0 0 0,0 1 0 0 0,0-1 0 0 0,0 0 0 0 0,3 1 0 0 0,46 16-66 0 0,-13-6 29 0 0,-36-12 61 0 0,-1 0 0 0 0,0 0-1 0 0,0 0 1 0 0,1 0 0 0 0,-1 0 0 0 0,0 1 0 0 0,0-1-1 0 0,0 1 1 0 0,-1-1 0 0 0,1 1 0 0 0,0 0 0 0 0,0 0 0 0 0,-1 0-1 0 0,1 0 1 0 0,-1 0 0 0 0,0 0 0 0 0,0 0 0 0 0,0 0-1 0 0,0 0 1 0 0,2 5 0 0 0,-3-4 24 0 0,0 0 0 0 0,0 0 1 0 0,0 0-1 0 0,0 0 0 0 0,-1 0 0 0 0,1 0 1 0 0,-1 0-1 0 0,1-1 0 0 0,-1 1 0 0 0,0 0 1 0 0,-1 0-1 0 0,1 0 0 0 0,0-1 0 0 0,-1 1 0 0 0,1-1 1 0 0,-1 1-1 0 0,-3 3 0 0 0,-6 8-38 0 0,-1-1 1 0 0,-1 0-1 0 0,0-1 1 0 0,0-1-1 0 0,-1 0 0 0 0,-1 0 1 0 0,0-2-1 0 0,-18 10 0 0 0,16-11-1383 0 0,-1 0-1 0 0,-1-1 1 0 0,1-1 0 0 0,-23 4-1 0 0,20-7-1421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2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84 294 616 0 0,'3'-4'5751'0'0,"14"37"-4844"0"0,-2 1 0 0 0,21 65 0 0 0,-12-30 487 0 0,-23-68-1280 0 0,-4-3 127 0 0,1-1 0 0 0,0 0 1 0 0,-1 0-1 0 0,2 0 1 0 0,-1 0-1 0 0,0 0 0 0 0,1 0 1 0 0,-1-1-1 0 0,-1-4 1 0 0,-21-55-316 0 0,17 45 277 0 0,-109-325 216 0 0,113 333-424 0 0,1 6-3 0 0,1-1 1 0 0,-1 0 0 0 0,1 1-1 0 0,0-1 1 0 0,0 0 0 0 0,1 0-1 0 0,-1-9 1 0 0,1 14 5 0 0,0 0 1 0 0,0-1-1 0 0,0 1 1 0 0,0-1-1 0 0,0 1 1 0 0,1 0-1 0 0,-1-1 1 0 0,0 1-1 0 0,0-1 1 0 0,0 1-1 0 0,0 0 1 0 0,0-1-1 0 0,1 1 1 0 0,-1-1-1 0 0,0 1 1 0 0,0 0-1 0 0,1 0 1 0 0,-1-1-1 0 0,0 1 1 0 0,0 0-1 0 0,1-1 0 0 0,-1 1 1 0 0,0 0-1 0 0,1 0 1 0 0,-1-1-1 0 0,1 1 1 0 0,-1 0-1 0 0,0 0 1 0 0,1 0-1 0 0,-1 0 1 0 0,0 0-1 0 0,1-1 1 0 0,-1 1-1 0 0,1 0 1 0 0,-1 0-1 0 0,1 0 1 0 0,-1 0-1 0 0,0 0 1 0 0,1 0-1 0 0,-1 0 1 0 0,1 0-1 0 0,0 1 1 0 0,20 0-36 0 0,-4 4 36 0 0,0 0 0 0 0,0 2 0 0 0,0-1 0 0 0,-1 2-1 0 0,18 11 1 0 0,79 56 2 0 0,-71-46 0 0 0,15 9-889 0 0,47 33-1876 0 0,-95-62 1316 0 0,-8-3-2371 0 0,-1 4 1303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0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39 221 480 0 0,'-13'2'4151'0'0,"-13"0"4058"0"0,30-7-7934 0 0,4-4-154 0 0,1 0 0 0 0,0 0 0 0 0,1 1 0 0 0,0 1 0 0 0,0-1 0 0 0,1 2 0 0 0,-1-1 0 0 0,20-7 0 0 0,106-39 328 0 0,-124 48-415 0 0,48-16 85 0 0,1 3-1 0 0,0 3 0 0 0,72-9 0 0 0,-98 21-83 0 0,1 0-1 0 0,0 3 0 0 0,1 0 0 0 0,-2 3 0 0 0,1 1 0 0 0,69 17 0 0 0,-85-14-309 0 0,-1 1 1 0 0,0 0 0 0 0,32 21-1 0 0,-42-23 5 0 0,13 9-763 0 0,-20-12 555 0 0,1-1-1 0 0,0 0 0 0 0,0 1 1 0 0,0-1-1 0 0,0-1 0 0 0,1 1 1 0 0,-1 0-1 0 0,0-1 0 0 0,6 2 0 0 0,-8-3-337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135 147 168 0 0,'-122'-124'8031'0'0,"110"106"-5678"0"0,12 18-2325 0 0,0 0-1 0 0,0-1 0 0 0,0 1 0 0 0,0 0 0 0 0,0 0 0 0 0,0-1 1 0 0,0 1-1 0 0,0 0 0 0 0,0 0 0 0 0,1 0 0 0 0,-1-1 1 0 0,0 1-1 0 0,0 0 0 0 0,0 0 0 0 0,0 0 0 0 0,1-1 0 0 0,-1 1 1 0 0,0 0-1 0 0,0 0 0 0 0,0 0 0 0 0,1 0 0 0 0,-1 0 1 0 0,0 0-1 0 0,0 0 0 0 0,0-1 0 0 0,1 1 0 0 0,-1 0 0 0 0,0 0 1 0 0,0 0-1 0 0,1 0 0 0 0,-1 0 0 0 0,0 0 0 0 0,0 0 1 0 0,1 0-1 0 0,-1 0 0 0 0,0 0 0 0 0,0 0 0 0 0,1 0 0 0 0,-1 0 1 0 0,1 1-1 0 0,40 10 472 0 0,-40-11-491 0 0,135 55 692 0 0,-116-46-628 0 0,0 2 0 0 0,0 1 0 0 0,-1 0-1 0 0,24 21 1 0 0,-40-31-55 0 0,-1 0 0 0 0,0 0 0 0 0,1 1 0 0 0,-1-1 0 0 0,0 0 0 0 0,0 1-1 0 0,-1 0 1 0 0,1-1 0 0 0,0 1 0 0 0,-1 0 0 0 0,0 0 0 0 0,1 0 0 0 0,-1 0 0 0 0,0 0 0 0 0,-1 0-1 0 0,1 0 1 0 0,0 0 0 0 0,-1 0 0 0 0,0 1 0 0 0,0-1 0 0 0,0 0 0 0 0,0 0 0 0 0,0 0-1 0 0,-1 1 1 0 0,1-1 0 0 0,-1 0 0 0 0,-1 4 0 0 0,-2 3 34 0 0,-1-2 0 0 0,0 1 0 0 0,0 0 0 0 0,-1-1 0 0 0,0 0 0 0 0,0 0 1 0 0,-13 11-1 0 0,-94 81 62 0 0,61-60-4882 0 0,47-37 1188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25 444 0 0,'-26'-24'10345'0'0,"28"45"-10102"0"0,17 58 722 0 0,83 431 2423 0 0,-94-433-3016 0 0,-7-43-452 0 0,2 0 1 0 0,2 0-1 0 0,1-1 0 0 0,2 1 0 0 0,18 49 1 0 0,-23-77-152 0 0,0 0 1 0 0,0 0-1 0 0,1-1 1 0 0,0 0 0 0 0,0 1-1 0 0,9 8 1 0 0,11 2-2152 0 0,-22-16 1884 0 0,0 1 0 0 0,0 0 1 0 0,0-1-1 0 0,0 1 0 0 0,1-1 0 0 0,-1 0 0 0 0,0 0 1 0 0,0 0-1 0 0,0 0 0 0 0,0 0 0 0 0,3-1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39 307 324 0 0,'-11'-9'2420'0'0,"11"8"-2305"0"0,-1 0 0 0 0,0 0 0 0 0,1 0 0 0 0,-1 0 0 0 0,1 1 0 0 0,-1-1 0 0 0,1 0 0 0 0,0 0 0 0 0,-1 0 0 0 0,1 0 0 0 0,0 0 1 0 0,0 0-1 0 0,-1 0 0 0 0,1 0 0 0 0,0 0 0 0 0,0 0 0 0 0,0 0 0 0 0,0 0 0 0 0,0 0 0 0 0,1 0 0 0 0,-1 0 0 0 0,0 0 0 0 0,1-2 1 0 0,0 1-30 0 0,0 0 1 0 0,1 1-1 0 0,-1-1 1 0 0,1 0-1 0 0,0 1 1 0 0,-1-1 0 0 0,1 1-1 0 0,0 0 1 0 0,0-1-1 0 0,0 1 1 0 0,3-2 0 0 0,43-17 295 0 0,1 1 0 0 0,0 2 1 0 0,62-12-1 0 0,-61 17-247 0 0,639-140 996 0 0,-685 151-1127 0 0,-1 0 0 0 0,0 1 1 0 0,1-1-1 0 0,-1 1 0 0 0,0 0 1 0 0,1 0-1 0 0,-1 0 1 0 0,1 0-1 0 0,-1 1 0 0 0,0-1 1 0 0,1 1-1 0 0,-1 0 1 0 0,0 0-1 0 0,1 0 0 0 0,-1 0 1 0 0,5 4-1 0 0,-7-3 0 0 0,0 0-1 0 0,-1-1 0 0 0,1 2 1 0 0,0-1-1 0 0,-1 0 0 0 0,1 0 1 0 0,-1 0-1 0 0,0 0 0 0 0,0 0 1 0 0,0 0-1 0 0,0 0 0 0 0,0 1 1 0 0,0-1-1 0 0,-1 2 0 0 0,1 6 11 0 0,3 42 37 0 0,-3-32-28 0 0,2-1 0 0 0,6 34 0 0 0,9 15 32 0 0,50 125 0 0 0,-4-36 27 0 0,33 70 46 0 0,-88-212-120 0 0,0 1-1 0 0,-2 0 1 0 0,0 1 0 0 0,0-1 0 0 0,-2 1 0 0 0,0 0 0 0 0,-1 0 0 0 0,-1 0 0 0 0,0 1 0 0 0,-1 19 0 0 0,-1-31 23 0 0,-1-1-1 0 0,1 1 1 0 0,-1-1-1 0 0,0 0 1 0 0,0 0 0 0 0,0 1-1 0 0,-1-1 1 0 0,0 0-1 0 0,0 0 1 0 0,0 0 0 0 0,-1-1-1 0 0,1 1 1 0 0,-1 0-1 0 0,-1-1 1 0 0,1 0 0 0 0,-5 6-1 0 0,2-6 30 0 0,0 1 0 0 0,0-1 0 0 0,0 0 0 0 0,-1 0 0 0 0,1-1 0 0 0,-1 0 0 0 0,0 0 0 0 0,0 0 0 0 0,0-1 0 0 0,0 0 0 0 0,-12 1 0 0 0,-225 32 667 0 0,64-10-521 0 0,-297 72-875 0 0,283-52-959 0 0,76-27-1110 0 0,72-12-278 0 0,18-1 693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12 236 0 0,'0'0'593'0'0,"-1"-11"7212"0"0,3 13-7720 0 0,0 0-1 0 0,0 0 1 0 0,0 0 0 0 0,0 0-1 0 0,0 0 1 0 0,-1 1 0 0 0,1-1-1 0 0,-1 1 1 0 0,1-1 0 0 0,-1 1-1 0 0,0 0 1 0 0,0 0 0 0 0,0-1 0 0 0,0 6-1 0 0,14 46-168 0 0,-7-6 56 0 0,27 128-1514 0 0,-14-122-3190 0 0,-16-46 2754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34 133 660 0 0,'0'0'619'0'0,"-2"-15"1359"0"0,7 7-1764 0 0,-1-1 0 0 0,2 1 0 0 0,-1 1 1 0 0,1-1-1 0 0,0 1 0 0 0,1 0 0 0 0,0 0 0 0 0,0 1 0 0 0,8-6 1 0 0,-9 7-153 0 0,1 1 1 0 0,-1 0 0 0 0,1 0-1 0 0,0 0 1 0 0,0 1 0 0 0,0 0-1 0 0,0 0 1 0 0,1 1 0 0 0,-1 0-1 0 0,1 0 1 0 0,-1 1 0 0 0,10-1-1 0 0,-13 2-69 0 0,1 1 0 0 0,0-1 0 0 0,0 1 1 0 0,-1 0-1 0 0,1 0 0 0 0,-1 0 0 0 0,1 1 0 0 0,-1-1 0 0 0,1 1 0 0 0,-1 0 0 0 0,0 1 0 0 0,0-1 0 0 0,0 1 0 0 0,0-1 0 0 0,0 1 0 0 0,-1 1 0 0 0,1-1 0 0 0,-1 0 1 0 0,0 1-1 0 0,0-1 0 0 0,0 1 0 0 0,-1 0 0 0 0,1 0 0 0 0,-1 0 0 0 0,0 1 0 0 0,0-1 0 0 0,0 0 0 0 0,-1 1 0 0 0,1-1 0 0 0,-1 1 0 0 0,0 0 0 0 0,0-1 1 0 0,-1 1-1 0 0,0 0 0 0 0,1 0 0 0 0,-2-1 0 0 0,1 1 0 0 0,0 0 0 0 0,-1-1 0 0 0,0 1 0 0 0,0 0 0 0 0,-3 6 0 0 0,-1 0 69 0 0,0-1 0 0 0,-1 1 0 0 0,0-1 1 0 0,-1-1-1 0 0,0 1 0 0 0,-1-1 0 0 0,0 0 0 0 0,-12 10 0 0 0,19-18 257 0 0,5-3-345 0 0,7-4-57 0 0,-1 1-1 0 0,1 1 1 0 0,0 0 0 0 0,0 0-1 0 0,1 1 1 0 0,-1 1-1 0 0,1 0 1 0 0,-1 0-1 0 0,15 1 1 0 0,-21 1 8 0 0,1 0 1 0 0,-1 0-1 0 0,0 0 1 0 0,0 1-1 0 0,0 0 1 0 0,0 0 0 0 0,0 1-1 0 0,0-1 1 0 0,0 1-1 0 0,0 0 1 0 0,0 1-1 0 0,-1-1 1 0 0,1 1-1 0 0,-1 0 1 0 0,0 0-1 0 0,0 0 1 0 0,0 0-1 0 0,0 1 1 0 0,0 0-1 0 0,-1-1 1 0 0,0 1-1 0 0,1 1 1 0 0,-1-1 0 0 0,3 7-1 0 0,-4-6 71 0 0,-1 0 0 0 0,0-1-1 0 0,0 1 1 0 0,0 0 0 0 0,0 0 0 0 0,-1 0-1 0 0,0 0 1 0 0,0 1 0 0 0,0-1 0 0 0,-1 0-1 0 0,1 0 1 0 0,-1 0 0 0 0,0-1 0 0 0,-1 1 0 0 0,1 0-1 0 0,-1 0 1 0 0,0-1 0 0 0,0 1 0 0 0,-5 6-1 0 0,1-1 172 0 0,0 0-1 0 0,0 0 0 0 0,-1-1 0 0 0,-1 0 0 0 0,1 0 0 0 0,-2-1 1 0 0,-12 11-1 0 0,3-6-95 0 0,-1-1 0 0 0,0-1 1 0 0,0-1-1 0 0,-1-1 0 0 0,0-1 1 0 0,-1 0-1 0 0,0-1 0 0 0,-31 5 0 0 0,25-8-949 0 0,0-1 0 0 0,0-1 0 0 0,-44-2 0 0 0,42-4-499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5 801 448 0 0,'-5'-16'1100'0'0,"6"8"-982"0"0,1 0 0 0 0,-1 0 0 0 0,1 0 0 0 0,0 0 0 0 0,1 0 0 0 0,0 1 0 0 0,0-1 0 0 0,1 1 0 0 0,0 0 0 0 0,0 0 0 0 0,1 0 0 0 0,6-7-1 0 0,13-15 151 0 0,35-33-1 0 0,-51 54-211 0 0,36-33 123 0 0,3 2-1 0 0,1 2 0 0 0,55-33 0 0 0,-23 23 24 0 0,110-48-1 0 0,-75 50-30 0 0,1 4 1 0 0,2 5 0 0 0,208-35-1 0 0,-117 43 41 0 0,282-2-1 0 0,-411 30-142 0 0,105 12-1 0 0,-146-7-38 0 0,-1 2 0 0 0,1 2 1 0 0,-1 1-1 0 0,62 26 0 0 0,-92-32-64 0 0,-2-2-7 0 0,0 0-1 0 0,-1 0 0 0 0,1 1 0 0 0,-1 0 1 0 0,1 0-1 0 0,-1 0 0 0 0,0 1 1 0 0,0 0-1 0 0,0 0 0 0 0,5 7 1 0 0,-9-10-312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2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23 508 0 0,'0'0'645'0'0,"-26"-20"3640"0"0,20 19-4119 0 0,0 0-1 0 0,1 0 1 0 0,-1 1-1 0 0,0 0 1 0 0,0 0-1 0 0,0 1 0 0 0,0 0 1 0 0,0 0-1 0 0,0 0 1 0 0,1 0-1 0 0,-1 1 1 0 0,0 0-1 0 0,1 0 0 0 0,-1 1 1 0 0,1-1-1 0 0,0 1 1 0 0,0 0-1 0 0,0 1 0 0 0,0-1 1 0 0,1 1-1 0 0,-1 0 1 0 0,-5 6-1 0 0,3-2-82 0 0,-1 0 0 0 0,1 0 0 0 0,0 1 0 0 0,1 0 0 0 0,0 0 0 0 0,1 1 0 0 0,0-1 0 0 0,0 1-1 0 0,1 0 1 0 0,0 1 0 0 0,-4 16 0 0 0,8-27-79 0 0,0 1 0 0 0,-1 0-1 0 0,1 0 1 0 0,0-1 0 0 0,0 1-1 0 0,-1 0 1 0 0,1-1-1 0 0,0 1 1 0 0,0 0 0 0 0,0 0-1 0 0,0-1 1 0 0,0 1 0 0 0,0 0-1 0 0,0 0 1 0 0,1-1 0 0 0,-1 1-1 0 0,0 0 1 0 0,0-1 0 0 0,0 1-1 0 0,1 0 1 0 0,-1-1 0 0 0,0 1-1 0 0,1 0 1 0 0,-1-1-1 0 0,1 1 1 0 0,-1 0 0 0 0,0-1-1 0 0,1 1 1 0 0,0-1 0 0 0,-1 1-1 0 0,1-1 1 0 0,-1 1 0 0 0,1-1-1 0 0,-1 0 1 0 0,1 1 0 0 0,0-1-1 0 0,-1 0 1 0 0,1 1 0 0 0,0-1-1 0 0,0 0 1 0 0,-1 0-1 0 0,1 0 1 0 0,0 1 0 0 0,-1-1-1 0 0,1 0 1 0 0,0 0 0 0 0,0 0-1 0 0,-1 0 1 0 0,1 0 0 0 0,0 0-1 0 0,0-1 1 0 0,-1 1 0 0 0,1 0-1 0 0,0 0 1 0 0,-1 0 0 0 0,1-1-1 0 0,0 1 1 0 0,-1 0 0 0 0,2-2-1 0 0,4 0 1 0 0,1-1 1 0 0,-2 0-1 0 0,1 0 0 0 0,0 0 1 0 0,6-6-1 0 0,39-42 35 0 0,-40 38-53 0 0,1 1 0 0 0,26-21 0 0 0,-34 30 3 0 0,0 1 0 0 0,0 0 0 0 0,0 0 0 0 0,0 0 0 0 0,1 0 0 0 0,-1 1 0 0 0,1 0 0 0 0,-1 0 0 0 0,1 0 0 0 0,-1 0 0 0 0,1 1 0 0 0,0 0 0 0 0,-1 0 0 0 0,1 0 0 0 0,0 0 0 0 0,7 2 0 0 0,5 2-573 0 0,-1 1 0 0 0,1 0-1 0 0,18 10 1 0 0,7 1-3382 0 0,-26-10 1720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3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98 180 0 0,'-13'0'2763'0'0,"91"-14"1262"0"0,66-4-3023 0 0,61-10-1222 0 0,-113 17 261 0 0,12-3-14 0 0,8 2 21 0 0,-110 12-49 0 0,-2 0-1 0 0,0 0-1 0 0,0 0 0 0 0,1 0 0 0 0,-1 0 0 0 0,0 0 0 0 0,0 0 0 0 0,0-1 0 0 0,0 1 0 0 0,1 0 1 0 0,-1 0-1 0 0,0 0 0 0 0,0 0 0 0 0,0 0 0 0 0,1 0 0 0 0,-1 0 0 0 0,0 0 0 0 0,0 0 1 0 0,0 0-1 0 0,1 0 0 0 0,-1 0 0 0 0,0 1 0 0 0,0-1 0 0 0,0 0 0 0 0,0 0 0 0 0,1 0 1 0 0,-1 0-1 0 0,0 0 0 0 0,0 0 0 0 0,0 0 0 0 0,0 0 0 0 0,1 1 0 0 0,-1-1 0 0 0,0 0 1 0 0,0 0-1 0 0,0 0 0 0 0,0 0 0 0 0,0 0 0 0 0,0 1 0 0 0,0-1 0 0 0,1 0 0 0 0,-1 0 0 0 0,0 0 1 0 0,0 1-1 0 0,0-1 0 0 0,0 0 0 0 0,0 0 0 0 0,0 0 0 0 0,0 0 0 0 0,0 1 0 0 0,0-1 1 0 0,0 0-1 0 0,0 0 0 0 0,0 0 0 0 0,0 1 0 0 0,0-1 0 0 0,0 0 0 0 0,0 0 0 0 0,0 0 1 0 0,-1 1-1 0 0,-7 8-239 0 0,7-8 287 0 0,-2 2-142 0 0,-16 11-1383 0 0,7-7-2363 0 0,3-6 2675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5:5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1 116 0 0,'0'0'7171'0'0,"-6"-1"-6936"0"0,-22 3 243 0 0,0 1 0 0 0,0 2 0 0 0,0 0 0 0 0,-31 12 0 0 0,27-9-338 0 0,-99 33 200 0 0,-22 5-110 0 0,116-39-328 0 0,74-20-8 0 0,0 2-1 0 0,1 1 0 0 0,0 2 1 0 0,0 2-1 0 0,1 2 0 0 0,-1 1 1 0 0,77 4-1 0 0,-107 0 56 0 0,1-1-15 0 0,0 0-1 0 0,1 1 1 0 0,-1 0 0 0 0,0 1-1 0 0,-1 0 1 0 0,1 0 0 0 0,0 1-1 0 0,0 0 1 0 0,-1 1-1 0 0,10 5 1 0 0,-17-8 49 0 0,0-1 15 0 0,-1 1 0 0 0,0-1 0 0 0,0 0 0 0 0,1 0 0 0 0,-1 1 1 0 0,0-1-1 0 0,0 0 0 0 0,0 1 0 0 0,1-1 0 0 0,-1 0 0 0 0,0 0 0 0 0,0 1 1 0 0,0-1-1 0 0,0 0 0 0 0,0 1 0 0 0,0-1 0 0 0,0 0 0 0 0,0 1 0 0 0,0-1 1 0 0,0 0-1 0 0,0 1 0 0 0,0-1 0 0 0,0 0 0 0 0,0 1 0 0 0,0-1 0 0 0,0 0 1 0 0,0 1-1 0 0,0-1 0 0 0,0 0 0 0 0,0 1 0 0 0,0-1 0 0 0,-1 0 0 0 0,1 1 0 0 0,0-1 1 0 0,0 0-1 0 0,0 1 0 0 0,-1-1 0 0 0,1 0 0 0 0,0 0 0 0 0,0 1 0 0 0,0-1 1 0 0,-1 0-1 0 0,1 0 0 0 0,-1 1 3 0 0,1 0 0 0 0,-1 0 0 0 0,1 0 0 0 0,-1 0 0 0 0,0 0 0 0 0,1 0 1 0 0,-1-1-1 0 0,0 1 0 0 0,0 0 0 0 0,0-1 0 0 0,1 1 0 0 0,-1 0 0 0 0,0-1 0 0 0,0 1 0 0 0,0-1 1 0 0,0 1-1 0 0,-2 0 0 0 0,-111 9 170 0 0,69-5-102 0 0,-200 36 579 0 0,239-40-609 0 0,5-1-29 0 0,-1 1 0 0 0,0-1 0 0 0,1 0 0 0 0,-1 0 0 0 0,0 0 0 0 0,1 0 0 0 0,-1 0 0 0 0,0 0 0 0 0,1 0 0 0 0,-1-1 0 0 0,0 1 0 0 0,1 0 0 0 0,-1-1 0 0 0,0 0 0 0 0,1 1 0 0 0,-3-3 0 0 0,2 3 6 0 0,6-3-22 0 0,6-3 9 0 0,0 1 0 0 0,0 0-1 0 0,0 1 1 0 0,1 0 0 0 0,-1 0 0 0 0,1 1-1 0 0,0 1 1 0 0,0 0 0 0 0,0 0 0 0 0,14 0-1 0 0,-2 1-36 0 0,0 1 0 0 0,1 1 0 0 0,-1 1 0 0 0,27 6 0 0 0,61 22-1197 0 0,-67-14-4027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2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4 739 648 0 0,'0'0'3204'0'0,"-1"-3"-2594"0"0,0 0-472 0 0,0-1 0 0 0,1 0 0 0 0,0 0 0 0 0,-1 0-1 0 0,1 0 1 0 0,1 1 0 0 0,-1-1 0 0 0,0 0-1 0 0,1 0 1 0 0,0 0 0 0 0,0 0 0 0 0,0 1 0 0 0,0-1-1 0 0,1 1 1 0 0,1-5 0 0 0,34-61 211 0 0,-29 55-442 0 0,45-75-676 0 0,29-55-1327 0 0,-68 117 1693 0 0,-1-2-1 0 0,-2 1 0 0 0,11-40 1 0 0,-18 50 437 0 0,0 0 1 0 0,-1 0 0 0 0,1-28 0 0 0,-4 38 219 0 0,-1 0 0 0 0,0 1 0 0 0,0-1 0 0 0,0 0 0 0 0,-1 0 0 0 0,0 1 0 0 0,0-1 0 0 0,-1 1 0 0 0,0 0 0 0 0,-6-12 0 0 0,8 19-217 0 0,0-1 1 0 0,1 0-1 0 0,-1 0 0 0 0,0 1 0 0 0,0-1 1 0 0,1 1-1 0 0,-1-1 0 0 0,0 1 1 0 0,0-1-1 0 0,0 1 0 0 0,0-1 0 0 0,0 1 1 0 0,1-1-1 0 0,-1 1 0 0 0,0 0 0 0 0,0 0 1 0 0,0 0-1 0 0,0-1 0 0 0,0 1 0 0 0,0 0 1 0 0,0 0-1 0 0,0 0 0 0 0,0 1 1 0 0,0-1-1 0 0,0 0 0 0 0,0 0 0 0 0,0 0 1 0 0,0 1-1 0 0,0-1 0 0 0,0 0 0 0 0,0 1 1 0 0,1-1-1 0 0,-1 1 0 0 0,0-1 1 0 0,-1 2-1 0 0,-26 19 367 0 0,24-17-360 0 0,0 0-1 0 0,1 1 0 0 0,0 0 1 0 0,-1-1-1 0 0,2 1 0 0 0,-1 0 1 0 0,1 1-1 0 0,0-1 0 0 0,0 0 1 0 0,0 1-1 0 0,0-1 0 0 0,1 1 0 0 0,0-1 1 0 0,1 1-1 0 0,-1-1 0 0 0,1 1 1 0 0,0 0-1 0 0,1 5 0 0 0,-1-8-31 0 0,1 0-1 0 0,-1 0 1 0 0,1 0-1 0 0,0-1 1 0 0,0 1 0 0 0,0 0-1 0 0,0-1 1 0 0,0 1-1 0 0,1-1 1 0 0,-1 1-1 0 0,1-1 1 0 0,0 0-1 0 0,0 1 1 0 0,-1-1-1 0 0,1 0 1 0 0,1 0-1 0 0,-1 0 1 0 0,0-1-1 0 0,0 1 1 0 0,1 0-1 0 0,-1-1 1 0 0,1 0-1 0 0,0 1 1 0 0,-1-1-1 0 0,1 0 1 0 0,0 0 0 0 0,-1-1-1 0 0,1 1 1 0 0,0-1-1 0 0,0 1 1 0 0,0-1-1 0 0,0 0 1 0 0,-1 0-1 0 0,1 0 1 0 0,0 0-1 0 0,4-1 1 0 0,29-4 200 0 0,51-14 0 0 0,20-2 618 0 0,-106 20-781 0 0,1 1 0 0 0,-1 0 0 0 0,1 0 0 0 0,-1 0 0 0 0,1-1 1 0 0,-1 1-1 0 0,1 1 0 0 0,-1-1 0 0 0,1 0 0 0 0,0 0 0 0 0,-1 1 0 0 0,1-1 0 0 0,-1 1 0 0 0,1-1 1 0 0,-1 1-1 0 0,0-1 0 0 0,1 1 0 0 0,-1 0 0 0 0,0 0 0 0 0,3 2 0 0 0,-3-2-14 0 0,-1 0 0 0 0,1 0 0 0 0,0 1-1 0 0,-1-1 1 0 0,0 0 0 0 0,1 1 0 0 0,-1-1 0 0 0,0 0 0 0 0,1 1-1 0 0,-1-1 1 0 0,0 0 0 0 0,0 1 0 0 0,0-1 0 0 0,0 0 0 0 0,-1 1-1 0 0,1-1 1 0 0,0 1 0 0 0,-1 1 0 0 0,-3 8 75 0 0,0-1 1 0 0,-1 1-1 0 0,0-1 1 0 0,-9 13-1 0 0,10-17-84 0 0,-3 7-294 0 0,-1 0 1 0 0,0-1 0 0 0,-1 0 0 0 0,-1-1-1 0 0,0 0 1 0 0,-22 19 0 0 0,23-28-975 0 0,-2-15-5699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16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0 156 0 0,'0'0'975'0'0,"-25"16"2084"0"0,18-13-2762 0 0,3-1-126 0 0,0 0-1 0 0,0-1 1 0 0,0 1 0 0 0,-1-1 0 0 0,1 0 0 0 0,-7 1 0 0 0,-5 0 144 0 0,0 1 1 0 0,1 0 0 0 0,-1 1-1 0 0,1 1 1 0 0,-27 12 0 0 0,-27 8 804 0 0,68-25-1081 0 0,0 0-1 0 0,-1 0 0 0 0,1 0 0 0 0,0 1 0 0 0,-1-1 0 0 0,1 0 1 0 0,0 1-1 0 0,0-1 0 0 0,-1 1 0 0 0,1-1 0 0 0,0 1 0 0 0,0 0 1 0 0,0-1-1 0 0,0 1 0 0 0,0 0 0 0 0,0 0 0 0 0,-2 2 0 0 0,22 1 171 0 0,43-3-299 0 0,-60-1 85 0 0,103-2-996 0 0,165-26 0 0 0,-243 23 621 0 0,-13 1 87 0 0,-1 2 0 0 0,1 0-1 0 0,15 0 1 0 0,-35 3 308 0 0,-1 0 1 0 0,0 0-1 0 0,1 1 0 0 0,-12 4 1 0 0,-15 4 52 0 0,-138 23 447 0 0,105-24 64 0 0,-71 1 0 0 0,66-6-161 0 0,52-4-154 0 0,0 0 0 0 0,-24-4 0 0 0,41 4-203 0 0,2 0-58 0 0,0 0-1 0 0,0 0 1 0 0,-1 0-1 0 0,1 0 1 0 0,0 0-1 0 0,0 0 1 0 0,0 0-1 0 0,0 0 1 0 0,0 0-1 0 0,-1 0 0 0 0,1 0 1 0 0,0 0-1 0 0,0 0 1 0 0,0 0-1 0 0,0 0 1 0 0,-1 0-1 0 0,1-1 1 0 0,0 1-1 0 0,0 0 1 0 0,0 0-1 0 0,0 0 1 0 0,0 0-1 0 0,0 0 1 0 0,0 0-1 0 0,-1 0 1 0 0,1 0-1 0 0,0-1 1 0 0,0 1-1 0 0,0 0 1 0 0,0 0-1 0 0,0 0 1 0 0,0 0-1 0 0,0 0 1 0 0,0 0-1 0 0,0-1 1 0 0,0 1-1 0 0,0 0 1 0 0,0 0-1 0 0,0 0 1 0 0,0 0-1 0 0,0-1 1 0 0,0 1-1 0 0,0 0 1 0 0,0 0-1 0 0,0 0 0 0 0,0 0 1 0 0,0 0-1 0 0,0-1 1 0 0,0 1-1 0 0,0 0 1 0 0,0 0-1 0 0,0 0 1 0 0,0 0-1 0 0,0 0 1 0 0,0-1-1 0 0,0 1 1 0 0,0 0-1 0 0,0 0 1 0 0,1 0-1 0 0,-1 0 1 0 0,0 0-1 0 0,0 0 1 0 0,0 0-1 0 0,0 0 1 0 0,0-1-1 0 0,21-6-59 0 0,0 1 1 0 0,1 1-1 0 0,-1 1 0 0 0,31-2 0 0 0,-1-1-113 0 0,30-2-570 0 0,111 2 1 0 0,-115 6 19 0 0,48 3-3249 0 0,-105-3 2519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24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1 336 0 0,'0'0'4780'0'0,"-3"3"-5065"0"0,3-3 353 0 0,-1 1-176 0 0,0 0 0 0 0,0 0-1 0 0,0 0 1 0 0,1 0 0 0 0,-1 0 0 0 0,0 0-1 0 0,1 0 1 0 0,-1 0 0 0 0,0 0-1 0 0,1 0 1 0 0,0 0 0 0 0,-1 0-1 0 0,1 0 1 0 0,0 0 0 0 0,-1 1 0 0 0,1-1-1 0 0,0 0 1 0 0,0 0 0 0 0,0 0-1 0 0,0 1 1 0 0,0-1 0 0 0,0 0-1 0 0,0 0 1 0 0,1 0 0 0 0,-1 2 0 0 0,4 3-1068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42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72 0 0,'0'0'476'0'0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47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492 277 528 0 0,'-12'3'1677'0'0,"-11"2"-259"0"0,-1-1 1 0 0,1-2 0 0 0,-46 0-1 0 0,37-2-305 0 0,-44 6 0 0 0,60-4-661 0 0,0-1 0 0 0,0 0 0 0 0,-26-3-1 0 0,40 1-320 0 0,-7 1 23 0 0,5-1-93 0 0,6 0 305 0 0,143-34-179 0 0,182-50-125 0 0,116-66-489 0 0,-378 125 219 0 0,-63 25 194 0 0,-28 12-80 0 0,-670 292-55 0 0,596-259 119 0 0,-86 42 11 0 0,82-44 149 0 0,754-377-661 0 0,-605 311-458 0 0,93-33 0 0 0,-115 50-1649 0 0,39-6 1 0 0,-41 12 231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0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67 412 452 0 0,'-9'3'967'0'0,"0"1"0"0"0,1 0 0 0 0,0 0 0 0 0,0 0 0 0 0,-15 12 0 0 0,22-15-827 0 0,0-1 157 0 0,27-13 1609 0 0,80-53-1254 0 0,132-71 19 0 0,-76 48-338 0 0,24-11-43 0 0,-180 97-323 0 0,8-4-151 0 0,-1 1 0 0 0,1 0 0 0 0,0 0 0 0 0,1 1 0 0 0,26-4 0 0 0,-40 9-161 0 0,48 1-5904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6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110 761 560 0 0,'0'0'659'0'0,"1"1"-461"0"0,-1-1 0 0 0,0 1 1 0 0,1-1-1 0 0,-1 0 0 0 0,0 1 1 0 0,1-1-1 0 0,-1 1 0 0 0,0-1 1 0 0,1 0-1 0 0,-1 1 0 0 0,1-1 1 0 0,-1 0-1 0 0,1 0 0 0 0,-1 1 0 0 0,1-1 1 0 0,-1 0-1 0 0,1 0 0 0 0,-1 0 1 0 0,1 0-1 0 0,-1 0 0 0 0,1 0 1 0 0,-1 0-1 0 0,1 1 0 0 0,0-2 1 0 0,-1 1-1 0 0,2 0 0 0 0,8-12 264 0 0,0-1 0 0 0,0-1 0 0 0,-1 0 0 0 0,-1 0 0 0 0,0-1 0 0 0,-2 0 0 0 0,1 0-1 0 0,7-28 1 0 0,-3 1 201 0 0,-2 0 1 0 0,4-53-1 0 0,-9 60-386 0 0,-3 1 0 0 0,0 0 0 0 0,-2-1 0 0 0,-9-49 0 0 0,8 70-168 0 0,-1-1 0 0 0,-1 1 1 0 0,-1-1-1 0 0,0 1 0 0 0,0 0 1 0 0,-2 1-1 0 0,1-1 0 0 0,-2 1 1 0 0,0 1-1 0 0,0-1 0 0 0,-1 1 1 0 0,-18-18-1 0 0,25 29-85 0 0,1-1 0 0 0,-1 1 1 0 0,1-1-1 0 0,-1 1 0 0 0,0-1 0 0 0,0 1 0 0 0,0 0 1 0 0,0 0-1 0 0,0 0 0 0 0,0 0 0 0 0,0 0 0 0 0,0 0 0 0 0,0 1 1 0 0,0-1-1 0 0,0 1 0 0 0,-1 0 0 0 0,1-1 0 0 0,0 1 1 0 0,0 0-1 0 0,-1 0 0 0 0,1 0 0 0 0,-4 1 0 0 0,3 0-8 0 0,0 1-1 0 0,0-1 0 0 0,1 1 1 0 0,-1 0-1 0 0,0-1 0 0 0,1 1 1 0 0,-1 0-1 0 0,1 1 0 0 0,0-1 1 0 0,-1 0-1 0 0,1 1 0 0 0,0-1 1 0 0,-3 6-1 0 0,-2 5 0 0 0,1-1 0 0 0,0 2 0 0 0,1-1 0 0 0,0 0 0 0 0,-5 26 1 0 0,6-12 9 0 0,1 0 1 0 0,1 0-1 0 0,1 0 1 0 0,2 0-1 0 0,1 0 1 0 0,1 0-1 0 0,1 0 1 0 0,1-1-1 0 0,15 43 1 0 0,-11-42-122 0 0,2 0 1 0 0,0-1-1 0 0,2 0 0 0 0,1-1 1 0 0,1-1-1 0 0,1 0 1 0 0,1-1-1 0 0,38 39 1 0 0,-43-51-187 0 0,1 0-1 0 0,0-1 1 0 0,0-1 0 0 0,1 0-1 0 0,0-1 1 0 0,1 0 0 0 0,-1-2 0 0 0,1 1-1 0 0,1-2 1 0 0,27 7 0 0 0,-28-9-821 0 0,1-1 1 0 0,-1 0 0 0 0,1-1-1 0 0,-1-1 1 0 0,1 0 0 0 0,28-5-1 0 0,-21-1-1690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18 144 0 0,'-12'-17'3894'0'0,"12"17"-3822"0"0,-1 0 1 0 0,1 0-1 0 0,0 0 0 0 0,-1 1 1 0 0,1-1-1 0 0,0 0 0 0 0,0 0 1 0 0,-1 0-1 0 0,1 1 0 0 0,0-1 1 0 0,0 0-1 0 0,0 0 0 0 0,-1 1 1 0 0,1-1-1 0 0,0 0 1 0 0,0 1-1 0 0,0-1 0 0 0,0 0 1 0 0,0 1-1 0 0,0-1 0 0 0,0 0 1 0 0,0 1-1 0 0,-1-1 0 0 0,1 0 1 0 0,0 1-1 0 0,0-1 0 0 0,0 0 1 0 0,1 0-1 0 0,-1 1 0 0 0,0-1 1 0 0,0 0-1 0 0,0 1 0 0 0,6 48 1098 0 0,3-11-997 0 0,0 0 0 0 0,3-1-1 0 0,1 0 1 0 0,2-1-1 0 0,1 0 1 0 0,29 45-1 0 0,-42-77-340 0 0,0 1 0 0 0,1-1 0 0 0,-1 0 0 0 0,1 0 0 0 0,7 6 0 0 0,-9-9-79 0 0,0 0 0 0 0,0 1 0 0 0,-1-1 0 0 0,1 0 0 0 0,0 0 0 0 0,0 0 0 0 0,1 0 0 0 0,-1 0 0 0 0,0-1 0 0 0,0 1 0 0 0,0-1 1 0 0,0 1-1 0 0,1-1 0 0 0,-1 0 0 0 0,0 0 0 0 0,4 0 0 0 0,8-5-1778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7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1 576 0 0,'-22'3'829'0'0,"-2"1"435"0"0,0 1-1 0 0,1 0 0 0 0,-30 12 1 0 0,53-17-1257 0 0,-1 0 0 0 0,1 0 0 0 0,-1 1 1 0 0,1-1-1 0 0,0 0 0 0 0,-1 0 1 0 0,1 1-1 0 0,-1-1 0 0 0,1 0 0 0 0,-1 1 1 0 0,1-1-1 0 0,0 0 0 0 0,-1 1 0 0 0,1-1 1 0 0,0 1-1 0 0,-1-1 0 0 0,1 0 1 0 0,0 1-1 0 0,0-1 0 0 0,-1 1 0 0 0,1-1 1 0 0,0 1-1 0 0,0-1 0 0 0,0 1 1 0 0,0-1-1 0 0,0 1 0 0 0,0-1 0 0 0,-1 1 1 0 0,1 0-1 0 0,0-1 0 0 0,1 1 0 0 0,-1-1 1 0 0,0 1-1 0 0,0-1 0 0 0,0 1 1 0 0,0-1-1 0 0,0 1 0 0 0,0-1 0 0 0,1 1 1 0 0,-1-1-1 0 0,0 1 0 0 0,0-1 1 0 0,1 0-1 0 0,-1 1 0 0 0,0-1 0 0 0,1 1 1 0 0,-1-1-1 0 0,0 0 0 0 0,1 1 0 0 0,-1-1 1 0 0,1 1-1 0 0,17 14-464 0 0,-2-6-406 0 0,-1 0 0 0 0,2-1 0 0 0,17 6 0 0 0,2-1-785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7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50 292 916 0 0,'-46'-41'8153'0'0,"45"42"-8091"0"0,1 1 0 0 0,-1-1-1 0 0,1 1 1 0 0,-1-1 0 0 0,1 1-1 0 0,0 0 1 0 0,-1-1 0 0 0,1 1-1 0 0,0 0 1 0 0,0-1 0 0 0,0 1-1 0 0,1-1 1 0 0,-1 1 0 0 0,0 0-1 0 0,0-1 1 0 0,1 1 0 0 0,-1-1-1 0 0,1 1 1 0 0,0 0 0 0 0,-1-1-1 0 0,1 0 1 0 0,1 3 0 0 0,22 34 732 0 0,-16-27-604 0 0,31 31 367 0 0,-37-40-562 0 0,1 1-1 0 0,-1-1 1 0 0,1 0-1 0 0,0-1 1 0 0,-1 1-1 0 0,1 0 1 0 0,0-1-1 0 0,0 0 1 0 0,0 0-1 0 0,0 0 1 0 0,1 0-1 0 0,-1 0 0 0 0,0 0 1 0 0,5 0-1 0 0,-5-2-14 0 0,0 0-1 0 0,0 1 0 0 0,-1-1 0 0 0,1 0 1 0 0,0-1-1 0 0,-1 1 0 0 0,1 0 0 0 0,-1-1 1 0 0,1 1-1 0 0,-1-1 0 0 0,1 0 0 0 0,-1 0 1 0 0,0 0-1 0 0,0 0 0 0 0,0 0 0 0 0,0 0 1 0 0,-1-1-1 0 0,1 1 0 0 0,1-3 0 0 0,2-4-27 0 0,0 1 0 0 0,0-1 0 0 0,-1 0 0 0 0,4-11-1 0 0,-3 2 32 0 0,-1 0 0 0 0,-1 0 1 0 0,-1 0-1 0 0,0 0 0 0 0,-1-1 0 0 0,-3-24 0 0 0,-2-2 330 0 0,-15-61 1 0 0,21 98 237 0 0,6 11-431 0 0,11 13-184 0 0,-19-15 100 0 0,52 52 61 0 0,-32-31-450 0 0,0-1 0 0 0,2 0 1 0 0,1-2-1 0 0,48 32 0 0 0,-66-48 111 0 0,34 16-1425 0 0,-11-13-2919 0 0,-14-6 2178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2 144 0 0,'0'0'871'0'0,"-16"-1"2576"0"0,14 2-3210 0 0,-1 0 1 0 0,1 1-1 0 0,0-1 0 0 0,0 1 1 0 0,0 0-1 0 0,0-1 0 0 0,0 1 1 0 0,1 0-1 0 0,-1 0 1 0 0,1 0-1 0 0,-1 0 0 0 0,1 1 1 0 0,0-1-1 0 0,-1 0 0 0 0,1 1 1 0 0,-1 2-1 0 0,1 1 40 0 0,-1 0 1 0 0,1 0-1 0 0,0 1 0 0 0,1-1 0 0 0,-1 0 1 0 0,2 10-1 0 0,1 5 105 0 0,1-1 0 0 0,1 1 0 0 0,8 23 0 0 0,55 156 963 0 0,-44-136-1417 0 0,5 16-1440 0 0,-27-78 1216 0 0,0 0 1 0 0,0 1-1 0 0,0-1 1 0 0,1 0-1 0 0,-1 0 0 0 0,0 0 1 0 0,1 0-1 0 0,0 0 1 0 0,-1 0-1 0 0,1-1 0 0 0,0 1 1 0 0,0 0-1 0 0,2 1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3 124 0 0,'-1'0'133'0'0,"-1"-1"0"0"0,1 1 0 0 0,0-1-1 0 0,-1 1 1 0 0,1 0 0 0 0,-1 0 0 0 0,1-1 0 0 0,-1 1 0 0 0,1 0-1 0 0,-1 0 1 0 0,1 0 0 0 0,-1 1 0 0 0,1-1 0 0 0,-1 0 0 0 0,1 1-1 0 0,0-1 1 0 0,-1 1 0 0 0,1-1 0 0 0,-1 1 0 0 0,1-1 0 0 0,0 1-1 0 0,0 0 1 0 0,-1 0 0 0 0,1 0 0 0 0,0 0 0 0 0,0 0 0 0 0,0 0-1 0 0,0 0 1 0 0,0 0 0 0 0,0 0 0 0 0,0 0 0 0 0,0 0 0 0 0,0 1-1 0 0,1-1 1 0 0,-1 0 0 0 0,0 3 0 0 0,-2 0-2 0 0,1 0 0 0 0,0 1 1 0 0,0-1-1 0 0,1 1 0 0 0,-1 0 1 0 0,1-1-1 0 0,0 1 0 0 0,0 0 1 0 0,1 0-1 0 0,-1 8 0 0 0,1-8-58 0 0,1-1-1 0 0,0 1 1 0 0,0 0-1 0 0,0 0 1 0 0,0-1 0 0 0,1 1-1 0 0,-1-1 1 0 0,1 1-1 0 0,1-1 1 0 0,-1 0-1 0 0,0 1 1 0 0,1-1 0 0 0,0 0-1 0 0,4 4 1 0 0,-3-5-44 0 0,-1-1 0 0 0,0 1 0 0 0,1-1 1 0 0,-1 0-1 0 0,1 0 0 0 0,0 0 1 0 0,0 0-1 0 0,0-1 0 0 0,0 0 0 0 0,0 0 1 0 0,0 0-1 0 0,0 0 0 0 0,0 0 1 0 0,0-1-1 0 0,1 0 0 0 0,-1 0 0 0 0,5 0 1 0 0,170-16 454 0 0,-177 15-462 0 0,-1 1 1 0 0,1-1-1 0 0,0 1 0 0 0,-1 0 1 0 0,1 0-1 0 0,0 0 1 0 0,-1 0-1 0 0,1 0 0 0 0,0 0 1 0 0,0 0-1 0 0,-1 1 0 0 0,1-1 1 0 0,0 1-1 0 0,-1-1 1 0 0,1 1-1 0 0,-1 0 0 0 0,1-1 1 0 0,-1 1-1 0 0,1 0 1 0 0,-1 0-1 0 0,1 0 0 0 0,-1 0 1 0 0,0 0-1 0 0,0 0 1 0 0,1 1-1 0 0,-1-1 0 0 0,0 0 1 0 0,0 1-1 0 0,0-1 0 0 0,0 1 1 0 0,0-1-1 0 0,-1 1 1 0 0,1-1-1 0 0,0 1 0 0 0,-1-1 1 0 0,1 1-1 0 0,-1 0 1 0 0,0-1-1 0 0,1 1 0 0 0,-1 0 1 0 0,0 0-1 0 0,0-1 1 0 0,0 1-1 0 0,0 0 0 0 0,0-1 1 0 0,-1 1-1 0 0,1 0 0 0 0,0-1 1 0 0,-2 4-1 0 0,-4 8 31 0 0,0-1-1 0 0,-1-1 1 0 0,0 1-1 0 0,-1-1 0 0 0,-15 17 1 0 0,-8 2-2389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7 64 0 0,'-2'-1'539'0'0,"1"0"0"0"0,-1 1 0 0 0,0-1 0 0 0,1 0 0 0 0,-1 1 0 0 0,0-1 1 0 0,1 1-1 0 0,-1-1 0 0 0,0 1 0 0 0,-2 0 0 0 0,-1 2-211 0 0,0 1 0 0 0,-1 1 0 0 0,2-1 0 0 0,-1 1 0 0 0,0 0 0 0 0,1 0 0 0 0,0 0 0 0 0,0 0 1 0 0,0 1-1 0 0,0 0 0 0 0,-5 9 0 0 0,2-2 59 0 0,0 0 0 0 0,1 0 0 0 0,0 1 0 0 0,-4 15 0 0 0,9-23-333 0 0,1 0 0 0 0,-1 0 1 0 0,1-1-1 0 0,0 1 0 0 0,1 0 0 0 0,-1 0 1 0 0,1 0-1 0 0,0 0 0 0 0,0-1 1 0 0,0 1-1 0 0,1 0 0 0 0,-1-1 0 0 0,1 1 1 0 0,0-1-1 0 0,1 0 0 0 0,-1 0 1 0 0,1 0-1 0 0,0 0 0 0 0,0 0 0 0 0,0 0 1 0 0,0-1-1 0 0,5 5 0 0 0,8 7-70 0 0,1 0 0 0 0,0-2 0 0 0,27 17 0 0 0,-29-21-286 0 0,0-1-1 0 0,0-1 1 0 0,1 0 0 0 0,18 4-1 0 0,35 8-4322 0 0,-51-14 2200 0 0,1-1-99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6:3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70 481 844 0 0,'-23'12'1436'0'0,"-23"16"4539"0"0,53-29-5581 0 0,84-20 661 0 0,139-53 0 0 0,-74 22-576 0 0,-5-3-124 0 0,241-125 0 0 0,-216 94-554 0 0,-139 65 110 0 0,-28 16-31 0 0,0 0 1 0 0,0 0 0 0 0,0 1-1 0 0,0 0 1 0 0,13-4 0 0 0,-47 22-7163 0 0,13-9 5220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0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60 664 0 0,'-3'0'324'0'0,"0"0"0"0"0,-1 1 0 0 0,1 0 0 0 0,0 0 0 0 0,0 0 0 0 0,0 0 0 0 0,0 0 0 0 0,0 1 0 0 0,0-1 0 0 0,0 1 0 0 0,1-1 0 0 0,-1 1 0 0 0,0 0 0 0 0,-4 5 0 0 0,5-3-91 0 0,-1 0 0 0 0,1-1 0 0 0,0 2 0 0 0,0-1 1 0 0,1 0-1 0 0,-1 0 0 0 0,1 0 0 0 0,0 1 0 0 0,0-1 1 0 0,0 7-1 0 0,0-3-10 0 0,0 1 0 0 0,1 0 0 0 0,0 0 0 0 0,0 0 0 0 0,1 0 0 0 0,0-1 0 0 0,1 1 0 0 0,0 0 0 0 0,0-1 0 0 0,1 0 0 0 0,0 1 0 0 0,1-1 0 0 0,0 0 0 0 0,7 11 0 0 0,-8-15-169 0 0,-1 0 0 0 0,1 0-1 0 0,1 0 1 0 0,-1-1 0 0 0,0 1 0 0 0,1-1 0 0 0,0 0-1 0 0,0 0 1 0 0,-1 0 0 0 0,2-1 0 0 0,-1 1 0 0 0,0-1-1 0 0,1 0 1 0 0,-1 0 0 0 0,1-1 0 0 0,-1 1 0 0 0,1-1 0 0 0,0 0-1 0 0,-1 0 1 0 0,1-1 0 0 0,0 0 0 0 0,0 1 0 0 0,0-1-1 0 0,-1-1 1 0 0,1 1 0 0 0,0-1 0 0 0,0 0 0 0 0,5-1 0 0 0,2-2 45 0 0,1-1 0 0 0,-1 0 0 0 0,1 0 0 0 0,-2-1 0 0 0,1-1 0 0 0,-1 0 0 0 0,0-1 0 0 0,16-13 0 0 0,-21 16 63 0 0,-1-1-1 0 0,1 1 1 0 0,-1-1 0 0 0,0 0-1 0 0,-1 0 1 0 0,0 0-1 0 0,0-1 1 0 0,0 0 0 0 0,0 0-1 0 0,-1 0 1 0 0,0 0-1 0 0,-1 0 1 0 0,0 0 0 0 0,0-1-1 0 0,0 1 1 0 0,0-10 0 0 0,-2 13-66 0 0,0 0 0 0 0,-1 0 0 0 0,0 0 0 0 0,1 1 0 0 0,-1-1 0 0 0,0 0 0 0 0,-1 0 0 0 0,1 1 0 0 0,-1-1 0 0 0,0 0 0 0 0,1 1 0 0 0,-2 0 1 0 0,1-1-1 0 0,0 1 0 0 0,-1 0 0 0 0,1 0 0 0 0,-1 0 0 0 0,0 1 0 0 0,0-1 0 0 0,0 1 0 0 0,0-1 0 0 0,0 1 0 0 0,-1 0 0 0 0,1 0 0 0 0,-6-2 1 0 0,-10-4 136 0 0,0 1 1 0 0,0 0 0 0 0,-34-6-1 0 0,29 8 25 0 0,3-2-1287 0 0,19 5-666 0 0,35 4-2493 0 0,5 0 1060 0 0,-15-2-765 0 0,2-1 298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0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89 512 0 0,'-4'-3'817'0'0,"0"0"1"0"0,-1 1-1 0 0,1 0 1 0 0,-1 0-1 0 0,1 0 0 0 0,-9-2 1832 0 0,13 4-2598 0 0,0 0 1 0 0,0 1 0 0 0,0-1-1 0 0,0 0 1 0 0,1 0 0 0 0,-1 0-1 0 0,0 1 1 0 0,0-1 0 0 0,0 0-1 0 0,0 0 1 0 0,0 1 0 0 0,0-1-1 0 0,0 0 1 0 0,0 0 0 0 0,0 0-1 0 0,0 1 1 0 0,0-1-1 0 0,0 0 1 0 0,0 0 0 0 0,0 1-1 0 0,-1-1 1 0 0,1 0 0 0 0,0 0-1 0 0,0 0 1 0 0,0 1 0 0 0,0-1-1 0 0,0 0 1 0 0,0 0 0 0 0,0 0-1 0 0,-1 0 1 0 0,1 1 0 0 0,0-1-1 0 0,0 0 1 0 0,0 0 0 0 0,0 0-1 0 0,-1 0 1 0 0,1 0 0 0 0,0 0-1 0 0,0 1 1 0 0,0-1-1 0 0,-1 0 1 0 0,1 0 0 0 0,0 0-1 0 0,0 0 1 0 0,0 0 0 0 0,-1 0-1 0 0,1 0 1 0 0,0 0 0 0 0,0 0-1 0 0,-1 0 1 0 0,1 0 0 0 0,0 0-1 0 0,0 0 1 0 0,0 0 0 0 0,-1 0-1 0 0,1 0 1 0 0,0 0 0 0 0,0 0-1 0 0,-1 0 1 0 0,1-1-1 0 0,0 1 1 0 0,0 0 0 0 0,8 17 993 0 0,-8-16-1157 0 0,12 17 539 0 0,1-1 0 0 0,0 0-1 0 0,30 27 1 0 0,-9-8-9 0 0,24 26 207 0 0,47 55 369 0 0,-87-94-716 0 0,-1 0-1 0 0,-1 1 1 0 0,18 36-1 0 0,-34-60-266 0 0,1 1 0 0 0,-1-1-1 0 0,0 1 1 0 0,1 0 0 0 0,-1-1-1 0 0,0 1 1 0 0,1 0 0 0 0,-1-1-1 0 0,0 1 1 0 0,0 0 0 0 0,0-1-1 0 0,0 1 1 0 0,0 0 0 0 0,1-1 0 0 0,-1 1-1 0 0,0 0 1 0 0,-1-1 0 0 0,1 1-1 0 0,0 0 1 0 0,0-1 0 0 0,0 1-1 0 0,0 0 1 0 0,0-1 0 0 0,-1 1-1 0 0,1 0 1 0 0,-1 0 0 0 0,1-1-4 0 0,-1 1 1 0 0,0-1 0 0 0,0 0-1 0 0,1 1 1 0 0,-1-1-1 0 0,0 0 1 0 0,0 0-1 0 0,1 0 1 0 0,-1 0 0 0 0,0 0-1 0 0,0 0 1 0 0,0 0-1 0 0,1 0 1 0 0,-1 0-1 0 0,0 0 1 0 0,0 0 0 0 0,0 0-1 0 0,0-1 1 0 0,-37-15 51 0 0,11-1-77 0 0,1-2 1 0 0,1 0 0 0 0,1-2 0 0 0,0-1 0 0 0,2-1 0 0 0,1 0 0 0 0,0-2-1 0 0,2 0 1 0 0,1-2 0 0 0,1 0 0 0 0,2 0 0 0 0,0-2 0 0 0,2 0-1 0 0,-10-32 1 0 0,21 57 11 0 0,1 0 0 0 0,0 0 0 0 0,0-1 0 0 0,0 1 0 0 0,1 0 0 0 0,-1 0 0 0 0,1-1 0 0 0,0 1-1 0 0,0 0 1 0 0,0-1 0 0 0,1 1 0 0 0,0 0 0 0 0,0 0 0 0 0,0 0 0 0 0,0-1 0 0 0,0 1 0 0 0,1 0 0 0 0,0 1 0 0 0,0-1 0 0 0,0 0-1 0 0,0 0 1 0 0,1 1 0 0 0,-1-1 0 0 0,1 1 0 0 0,0 0 0 0 0,0 0 0 0 0,0 0 0 0 0,0 0 0 0 0,1 0 0 0 0,-1 1 0 0 0,1 0 0 0 0,-1-1-1 0 0,1 1 1 0 0,6-2 0 0 0,0 0-3 0 0,-1 1 0 0 0,0 1 0 0 0,1 0 0 0 0,-1 0 0 0 0,1 0 0 0 0,0 1 0 0 0,0 1 0 0 0,-1 0-1 0 0,1 0 1 0 0,0 1 0 0 0,0 0 0 0 0,-1 0 0 0 0,1 1 0 0 0,13 5 0 0 0,-17-5 1 0 0,0 1-1 0 0,0 0 1 0 0,0 0 0 0 0,-1 0 0 0 0,1 1 0 0 0,-1 0-1 0 0,0 0 1 0 0,0 1 0 0 0,0-1 0 0 0,0 1 0 0 0,-1 0-1 0 0,0 0 1 0 0,0 0 0 0 0,0 1 0 0 0,-1-1 0 0 0,0 1-1 0 0,0 0 1 0 0,0 0 0 0 0,-1 0 0 0 0,1 1 0 0 0,-2-1-1 0 0,1 0 1 0 0,-1 1 0 0 0,0-1 0 0 0,1 11-1 0 0,-2 6-484 0 0,0 1-1 0 0,-1 0 0 0 0,-1-1 0 0 0,-2 1 0 0 0,-10 41 0 0 0,13-63 261 0 0,-3 23-1371 0 0,6-13-4459 0 0,0-5 2733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09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303 253 748 0 0,'-5'-5'437'0'0,"0"-1"0"0"0,0 1-1 0 0,0 1 1 0 0,0-1 0 0 0,-1 1 0 0 0,1 0 0 0 0,-1 0-1 0 0,0 1 1 0 0,-1 0 0 0 0,1 0 0 0 0,-13-4-1 0 0,15 6-274 0 0,-1 0-1 0 0,1 0 0 0 0,-1 1 0 0 0,1 0 1 0 0,-1 0-1 0 0,1 0 0 0 0,-1 0 0 0 0,1 1 1 0 0,-1 0-1 0 0,1 0 0 0 0,0 0 0 0 0,-1 0 1 0 0,1 1-1 0 0,0 0 0 0 0,0 0 0 0 0,0 0 0 0 0,0 0 1 0 0,0 0-1 0 0,-6 6 0 0 0,-2 3 35 0 0,0 0 0 0 0,2 1 0 0 0,-1 0-1 0 0,1 0 1 0 0,1 1 0 0 0,0 1 0 0 0,1-1-1 0 0,0 1 1 0 0,1 1 0 0 0,1-1 0 0 0,0 1-1 0 0,1 0 1 0 0,-5 28 0 0 0,7-31-119 0 0,1 0 0 0 0,1 1-1 0 0,0-1 1 0 0,0 0 0 0 0,1 1 0 0 0,1-1-1 0 0,0 1 1 0 0,1-1 0 0 0,0 0 0 0 0,1 0-1 0 0,0 0 1 0 0,1 0 0 0 0,1 0-1 0 0,0-1 1 0 0,0 0 0 0 0,1 0 0 0 0,0 0-1 0 0,9 10 1 0 0,-13-18-69 0 0,0 0 0 0 0,1-1 0 0 0,-1 1 0 0 0,1-1 0 0 0,0 0 1 0 0,0 0-1 0 0,0 0 0 0 0,0 0 0 0 0,0 0 0 0 0,0 0 0 0 0,0-1 0 0 0,0 0 0 0 0,1 0 0 0 0,-1 0 0 0 0,1 0 0 0 0,-1 0 0 0 0,7 0 0 0 0,-4-1-15 0 0,0 0-1 0 0,-1-1 0 0 0,1 0 1 0 0,0 0-1 0 0,0 0 1 0 0,0-1-1 0 0,-1 0 1 0 0,1 0-1 0 0,10-5 0 0 0,-6 1-19 0 0,0 0-1 0 0,0 0 0 0 0,-1-1 0 0 0,0-1 0 0 0,0 1 1 0 0,-1-2-1 0 0,0 1 0 0 0,0-1 0 0 0,-1 0 0 0 0,7-11 1 0 0,-6 5 63 0 0,0-1 0 0 0,-1 0 0 0 0,-1 0 1 0 0,0-1-1 0 0,-2 1 0 0 0,0-1 1 0 0,0-1-1 0 0,-2 1 0 0 0,0 0 1 0 0,-1 0-1 0 0,-1-1 0 0 0,0 1 0 0 0,-2-1 1 0 0,0 1-1 0 0,0 0 0 0 0,-2 0 1 0 0,0 0-1 0 0,-1 0 0 0 0,-1 1 1 0 0,0 0-1 0 0,-1 0 0 0 0,-1 0 0 0 0,-1 1 1 0 0,0 0-1 0 0,-1 1 0 0 0,-15-18 1 0 0,12 16 382 0 0,-1 0 1 0 0,0 1-1 0 0,-1 1 0 0 0,-1 0 1 0 0,0 2-1 0 0,0-1 1 0 0,-30-15-1 0 0,45 28-403 0 0,1 0 1 0 0,-1-1-1 0 0,1 1 0 0 0,0 0 0 0 0,-1-1 0 0 0,1 1 0 0 0,-1 0 0 0 0,1 0 0 0 0,-1-1 1 0 0,1 1-1 0 0,-1 0 0 0 0,1 0 0 0 0,-1 0 0 0 0,0 0 0 0 0,1 0 0 0 0,-1 0 0 0 0,1 0 1 0 0,-1 0-1 0 0,1 0 0 0 0,-1 0 0 0 0,1 0 0 0 0,-1 0 0 0 0,1 0 0 0 0,-1 1 0 0 0,1-1 1 0 0,-1 0-1 0 0,1 0 0 0 0,-1 0 0 0 0,1 1 0 0 0,-1-1 0 0 0,1 0 0 0 0,0 1 0 0 0,-1-1 1 0 0,1 0-1 0 0,-1 1 0 0 0,1-1 0 0 0,0 0 0 0 0,-1 1 0 0 0,1-1 0 0 0,0 1 0 0 0,-1-1 1 0 0,1 1-1 0 0,0-1 0 0 0,0 1 0 0 0,0-1 0 0 0,-1 1 0 0 0,1-1 0 0 0,0 1 0 0 0,0-1 0 0 0,0 1 1 0 0,0-1-1 0 0,0 1 0 0 0,0-1 0 0 0,0 1 0 0 0,0-1 0 0 0,0 1 0 0 0,0-1 0 0 0,0 1 1 0 0,0 0-1 0 0,1 0 0 0 0,7 30 164 0 0,-1-16-165 0 0,2-1 1 0 0,0-1-1 0 0,0 1 0 0 0,1-1 1 0 0,1-1-1 0 0,23 22 1 0 0,83 58-1673 0 0,-90-73 931 0 0,-8-5-74 0 0,1-2 1 0 0,0 0-1 0 0,1-1 1 0 0,0-1-1 0 0,37 12 1 0 0,18-4-5441 0 0,-49-14 3224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0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203 283 448 0 0,'-7'0'326'0'0,"-1"0"1"0"0,1 1-1 0 0,-1 0 1 0 0,1 0-1 0 0,-1 0 0 0 0,1 1 1 0 0,0 0-1 0 0,0 1 0 0 0,0-1 1 0 0,0 2-1 0 0,0-1 0 0 0,1 0 1 0 0,-1 1-1 0 0,1 1 1 0 0,0-1-1 0 0,0 1 0 0 0,1 0 1 0 0,-1 0-1 0 0,1 0 0 0 0,0 1 1 0 0,-5 7-1 0 0,4-4-95 0 0,-1 0 0 0 0,2 0 1 0 0,-1 1-1 0 0,1 0 0 0 0,1 0 0 0 0,-1 0 0 0 0,2 0 0 0 0,0 1 0 0 0,0-1 0 0 0,1 1 1 0 0,0 0-1 0 0,0 0 0 0 0,2 0 0 0 0,-1 12 0 0 0,1-21-174 0 0,1 1 1 0 0,-1-1-1 0 0,0 1 0 0 0,1-1 1 0 0,-1 1-1 0 0,1-1 0 0 0,0 1 1 0 0,0-1-1 0 0,0 0 0 0 0,0 1 1 0 0,0-1-1 0 0,3 4 0 0 0,-3-5-27 0 0,0 0 0 0 0,0-1 0 0 0,0 1 0 0 0,0 0 0 0 0,0 0 0 0 0,0 0 0 0 0,0-1 0 0 0,1 1 0 0 0,-1-1 0 0 0,0 1 0 0 0,0-1 0 0 0,1 1 0 0 0,-1-1 0 0 0,0 0 0 0 0,1 1 0 0 0,-1-1 0 0 0,0 0 0 0 0,2 0 0 0 0,1 0-1 0 0,0-1-1 0 0,0 0 1 0 0,0 0-1 0 0,0 0 1 0 0,0-1 0 0 0,0 1-1 0 0,-1-1 1 0 0,1 0-1 0 0,0 0 1 0 0,-1 0 0 0 0,1 0-1 0 0,-1-1 1 0 0,6-4 0 0 0,54-51 177 0 0,-61 56-199 0 0,0 0 0 0 0,-1 0 0 0 0,1 1 0 0 0,0-1 1 0 0,0 0-1 0 0,0 1 0 0 0,0 0 0 0 0,0 0 0 0 0,0-1 0 0 0,1 1 0 0 0,-1 0 0 0 0,0 1 0 0 0,1-1 0 0 0,-1 0 0 0 0,0 1 0 0 0,1-1 0 0 0,-1 1 0 0 0,1 0 0 0 0,-1 0 1 0 0,1 0-1 0 0,-1 0 0 0 0,0 0 0 0 0,1 0 0 0 0,-1 1 0 0 0,1-1 0 0 0,-1 1 0 0 0,0 0 0 0 0,1 0 0 0 0,1 1 0 0 0,6 3 35 0 0,-1 1 0 0 0,0 0-1 0 0,0 1 1 0 0,-1-1 0 0 0,11 13-1 0 0,12 8 43 0 0,-26-23-139 0 0,0-1-1 0 0,0 0 0 0 0,0 0 0 0 0,0 0 1 0 0,0 0-1 0 0,1-1 0 0 0,-1 0 0 0 0,1 0 1 0 0,0 0-1 0 0,9 1 0 0 0,-12-3-38 0 0,0 0 0 0 0,-1 0 0 0 0,1-1 0 0 0,-1 1 0 0 0,1 0 0 0 0,0-1 0 0 0,-1 0 0 0 0,1 0 0 0 0,-1 0-1 0 0,1 0 1 0 0,-1 0 0 0 0,0 0 0 0 0,0-1 0 0 0,1 1 0 0 0,-1-1 0 0 0,0 1 0 0 0,0-1 0 0 0,0 0 0 0 0,0 0 0 0 0,-1 0 0 0 0,1 0 0 0 0,-1 0 0 0 0,1 0 0 0 0,-1-1-1 0 0,1 1 1 0 0,-1 0 0 0 0,1-4 0 0 0,1-1-92 0 0,0 1 0 0 0,-1-1 0 0 0,0-1 0 0 0,0 1 0 0 0,0 0 0 0 0,-1 0 0 0 0,0-1 0 0 0,-1 1 0 0 0,1-1 0 0 0,-1 1 0 0 0,-2-9 0 0 0,1 3 70 0 0,-2 0 0 0 0,0 0 0 0 0,-1 0 0 0 0,0 1 0 0 0,-10-21 0 0 0,-6-4 505 0 0,-2 1 1 0 0,-48-61 0 0 0,68 95-361 0 0,-37-47 718 0 0,-50-71 3551 0 0,211 234-1187 0 0,92 99-2733 0 0,-78-64-7500 0 0,-125-137 3339 0 0,0-4 288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0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16 307 1024 0 0,'-12'0'3682'0'0,"11"-1"-3590"0"0,1-1 0 0 0,-1 1-1 0 0,1-1 1 0 0,0 1 0 0 0,-1 0-1 0 0,1-1 1 0 0,0 1 0 0 0,0-1-1 0 0,0 1 1 0 0,0-1 0 0 0,0 1-1 0 0,0-1 1 0 0,1 1-1 0 0,-1-1 1 0 0,0 1 0 0 0,1-1-1 0 0,-1 1 1 0 0,1-1 0 0 0,-1 1-1 0 0,1 0 1 0 0,0-1 0 0 0,0 1-1 0 0,-1 0 1 0 0,1 0 0 0 0,0-1-1 0 0,2-1 1 0 0,32-39 485 0 0,-32 38-494 0 0,32-33-223 0 0,69-56 0 0 0,-4 17-4157 0 0,-79 62 2457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0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90 240 840 0 0,'0'0'6060'0'0,"3"-5"-5548"0"0,1-4-283 0 0,-1 0-1 0 0,1 0 0 0 0,-2 0 1 0 0,1 0-1 0 0,-1 0 1 0 0,-1 0-1 0 0,1-1 1 0 0,-2 1-1 0 0,1-1 1 0 0,-1 1-1 0 0,-1-1 1 0 0,0 1-1 0 0,0 0 1 0 0,-1-1-1 0 0,0 1 1 0 0,0 0-1 0 0,-1 0 1 0 0,0 0-1 0 0,-1 0 1 0 0,0 1-1 0 0,0 0 1 0 0,-1-1-1 0 0,-10-11 1 0 0,15 19-210 0 0,-1 1 0 0 0,1-1 1 0 0,-1 1-1 0 0,1-1 0 0 0,-1 1 1 0 0,1 0-1 0 0,-1-1 0 0 0,0 1 1 0 0,1 0-1 0 0,-1-1 0 0 0,0 1 0 0 0,1 0 1 0 0,-1 0-1 0 0,0 0 0 0 0,1-1 1 0 0,-1 1-1 0 0,0 0 0 0 0,1 0 1 0 0,-1 0-1 0 0,0 0 0 0 0,1 0 0 0 0,-1 1 1 0 0,0-1-1 0 0,0 0 0 0 0,1 0 1 0 0,-1 0-1 0 0,0 0 0 0 0,1 1 1 0 0,-1-1-1 0 0,1 0 0 0 0,-1 1 0 0 0,0 0 1 0 0,-1 0 6 0 0,0 0 0 0 0,0 0 0 0 0,0 1-1 0 0,0-1 1 0 0,0 1 0 0 0,1 0 0 0 0,-1-1 0 0 0,1 1 0 0 0,-3 3 0 0 0,0 4 7 0 0,0 0 0 0 0,0 0 0 0 0,1 1 0 0 0,0-1 0 0 0,1 1 0 0 0,0 0 1 0 0,0 0-1 0 0,1-1 0 0 0,0 1 0 0 0,1 0 0 0 0,0 0 0 0 0,1 0 0 0 0,0 0 0 0 0,0 0 0 0 0,1 0 0 0 0,1 0 0 0 0,-1-1 0 0 0,1 1 1 0 0,1-1-1 0 0,0 0 0 0 0,0 0 0 0 0,1 0 0 0 0,8 12 0 0 0,-9-18-94 0 0,-1 1 0 0 0,1-1 0 0 0,0 0 0 0 0,0 0 0 0 0,0 0 0 0 0,0-1 0 0 0,0 0 0 0 0,1 1 0 0 0,-1-1-1 0 0,1-1 1 0 0,-1 1 0 0 0,1-1 0 0 0,0 1 0 0 0,-1-1 0 0 0,1-1 0 0 0,0 1 0 0 0,0-1 0 0 0,0 0 0 0 0,0 0 0 0 0,0 0 0 0 0,0-1 0 0 0,-1 1 0 0 0,1-1 0 0 0,7-2 0 0 0,9-4-777 0 0,0 0-1 0 0,0-2 1 0 0,38-21 0 0 0,-40 20 234 0 0,25-21-3248 0 0,-37 26 3192 0 0,23-19-1923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37 816 0 0,'-13'-6'781'0'0,"-1"0"-1"0"0,0 0 1 0 0,0 1-1 0 0,0 1 1 0 0,-1 1-1 0 0,-23-3 1 0 0,31 5-541 0 0,-1 1-1 0 0,1 0 1 0 0,-1 1-1 0 0,0 0 1 0 0,1 0 0 0 0,-1 0-1 0 0,1 1 1 0 0,0 0-1 0 0,-1 1 1 0 0,1-1 0 0 0,0 2-1 0 0,1-1 1 0 0,-1 1 0 0 0,-11 7-1 0 0,9-3-65 0 0,0 0-1 0 0,0 0 0 0 0,1 1 1 0 0,0 1-1 0 0,0-1 0 0 0,1 1 1 0 0,1 0-1 0 0,-1 1 0 0 0,2-1 1 0 0,-1 1-1 0 0,2 0 0 0 0,-6 18 1 0 0,7-21-94 0 0,1 0 0 0 0,0 1 0 0 0,1-1 0 0 0,0 1 1 0 0,0-1-1 0 0,1 1 0 0 0,0-1 0 0 0,0 1 0 0 0,1 0 1 0 0,0-1-1 0 0,0 1 0 0 0,1-1 0 0 0,1 1 0 0 0,-1-1 0 0 0,1 0 1 0 0,0 0-1 0 0,1 0 0 0 0,6 9 0 0 0,-9-15-56 0 0,1 0-1 0 0,0 1 1 0 0,-1-1-1 0 0,1 0 1 0 0,0 0-1 0 0,1 0 1 0 0,-1-1-1 0 0,0 1 1 0 0,0 0-1 0 0,1-1 1 0 0,-1 1-1 0 0,1-1 1 0 0,0 0 0 0 0,-1 0-1 0 0,1 0 1 0 0,0 0-1 0 0,-1 0 1 0 0,5 0-1 0 0,-2-1 0 0 0,0 0-1 0 0,0 0 1 0 0,0-1 0 0 0,0 1-1 0 0,0-1 1 0 0,0 0 0 0 0,0 0-1 0 0,-1-1 1 0 0,10-3 0 0 0,-2-1 10 0 0,-1-1 1 0 0,1 0 0 0 0,-1 0-1 0 0,0-1 1 0 0,-1 0-1 0 0,18-19 1 0 0,30-56 349 0 0,-58 82-374 0 0,1 0-1 0 0,0 1 1 0 0,0-1-1 0 0,0 0 1 0 0,0 1-1 0 0,0-1 1 0 0,0 1-1 0 0,0 0 0 0 0,0-1 1 0 0,0 1-1 0 0,0 0 1 0 0,0 0-1 0 0,0-1 1 0 0,0 1-1 0 0,0 0 1 0 0,0 0-1 0 0,1 0 1 0 0,-1 0-1 0 0,0 1 0 0 0,0-1 1 0 0,0 0-1 0 0,0 0 1 0 0,0 1-1 0 0,0-1 1 0 0,0 0-1 0 0,0 1 1 0 0,0-1-1 0 0,0 1 1 0 0,0-1-1 0 0,0 1 0 0 0,-1 0 1 0 0,1-1-1 0 0,0 1 1 0 0,0 0-1 0 0,0 0 1 0 0,0 1-1 0 0,36 38-80 0 0,-25-25-80 0 0,-7-10-13 0 0,-1-1-1 0 0,1 0 1 0 0,0 0-1 0 0,0 0 1 0 0,1 0-1 0 0,-1-1 1 0 0,1 0-1 0 0,-1 0 1 0 0,1-1-1 0 0,0 1 1 0 0,0-1 0 0 0,0-1-1 0 0,1 1 1 0 0,-1-1-1 0 0,0 0 1 0 0,1 0-1 0 0,-1-1 1 0 0,0 0-1 0 0,1 0 1 0 0,7-1-1 0 0,-4-1-447 0 0,1 0-1 0 0,-1-1 1 0 0,0-1-1 0 0,0 1 0 0 0,-1-2 1 0 0,1 1-1 0 0,-1-1 0 0 0,0-1 1 0 0,0 0-1 0 0,-1 0 0 0 0,14-12 1 0 0,2-6-1745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1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265 640 1912 0 0,'6'-11'156'0'0,"-1"-1"0"0"0,0 0 0 0 0,-1 0 0 0 0,0 0 0 0 0,-1 0 0 0 0,-1-1 0 0 0,0 1 0 0 0,0-1 0 0 0,-1 1-1 0 0,-1-1 1 0 0,0 0 0 0 0,-1 0 0 0 0,0 1 0 0 0,-1-1 0 0 0,-1 1 0 0 0,1-1 0 0 0,-2 1 0 0 0,0 0 0 0 0,0 0 0 0 0,-2 1 0 0 0,1-1 0 0 0,-1 1 0 0 0,-11-15 0 0 0,16 23-43 0 0,-1 1 1 0 0,1-1 0 0 0,-1 1 0 0 0,0 0-1 0 0,1 0 1 0 0,-1 0 0 0 0,0 0 0 0 0,-1 0-1 0 0,1 0 1 0 0,0 0 0 0 0,0 1 0 0 0,-1-1 0 0 0,1 1-1 0 0,-1 0 1 0 0,1 0 0 0 0,-1-1 0 0 0,1 2-1 0 0,-1-1 1 0 0,0 0 0 0 0,0 0 0 0 0,1 1-1 0 0,-1 0 1 0 0,0-1 0 0 0,0 1 0 0 0,0 0 0 0 0,-4 1-1 0 0,3 0-23 0 0,1 1-1 0 0,-1-1 0 0 0,1 1 0 0 0,0 0 1 0 0,0 0-1 0 0,0 0 0 0 0,0 0 0 0 0,0 1 0 0 0,0-1 1 0 0,1 1-1 0 0,-1 0 0 0 0,1-1 0 0 0,0 1 1 0 0,0 0-1 0 0,0 1 0 0 0,0-1 0 0 0,0 0 1 0 0,1 0-1 0 0,-3 7 0 0 0,0 2 34 0 0,1 0 0 0 0,0 1 0 0 0,0-1 0 0 0,1 1 0 0 0,1 0 0 0 0,0-1 0 0 0,1 1-1 0 0,0 0 1 0 0,1 0 0 0 0,0 0 0 0 0,1-1 0 0 0,7 25 0 0 0,-7-30-91 0 0,0 0 1 0 0,1-1-1 0 0,0 1 0 0 0,0 0 1 0 0,0-1-1 0 0,1 0 0 0 0,0 0 0 0 0,0 0 1 0 0,1 0-1 0 0,-1-1 0 0 0,1 1 1 0 0,1-1-1 0 0,-1 0 0 0 0,1-1 1 0 0,-1 1-1 0 0,1-1 0 0 0,1 0 0 0 0,-1-1 1 0 0,0 0-1 0 0,1 0 0 0 0,0 0 1 0 0,0-1-1 0 0,0 0 0 0 0,7 2 1 0 0,-9-4-46 0 0,-1 1 0 0 0,0-1 0 0 0,1 0 0 0 0,-1 0 0 0 0,0-1 0 0 0,1 1 0 0 0,-1-1 0 0 0,0 0 1 0 0,0 0-1 0 0,1 0 0 0 0,-1-1 0 0 0,0 1 0 0 0,0-1 0 0 0,-1 0 0 0 0,1 0 0 0 0,0-1 0 0 0,0 1 1 0 0,-1-1-1 0 0,0 0 0 0 0,1 1 0 0 0,-1-2 0 0 0,0 1 0 0 0,5-7 0 0 0,-4 4-4 0 0,-1 1-1 0 0,1-1 0 0 0,-1 0 1 0 0,0-1-1 0 0,-1 1 1 0 0,1 0-1 0 0,-1-1 0 0 0,-1 1 1 0 0,1-1-1 0 0,-1 0 1 0 0,0 0-1 0 0,0 1 0 0 0,-1-1 1 0 0,-1-11-1 0 0,-2-5 22 0 0,-2 0 0 0 0,-1 1-1 0 0,-1 0 1 0 0,0 0 0 0 0,-2 0-1 0 0,0 1 1 0 0,-2 1 0 0 0,-20-32-1 0 0,-3 5 221 0 0,-2 1-1 0 0,-51-51 1 0 0,62 73 364 0 0,0 2 1 0 0,-42-26 0 0 0,67 48-576 0 0,0-1 0 0 0,0 1 0 0 0,0 0 1 0 0,-1-1-1 0 0,1 1 0 0 0,0 0 0 0 0,-1 0 0 0 0,1-1 1 0 0,0 1-1 0 0,-1 0 0 0 0,1 0 0 0 0,0 0 1 0 0,-1 0-1 0 0,1 0 0 0 0,0-1 0 0 0,-1 1 0 0 0,1 0 1 0 0,0 0-1 0 0,-1 0 0 0 0,1 0 0 0 0,-1 0 1 0 0,1 0-1 0 0,0 0 0 0 0,-1 0 0 0 0,1 0 0 0 0,0 0 1 0 0,-1 0-1 0 0,1 0 0 0 0,0 1 0 0 0,-1-1 0 0 0,1 0 1 0 0,-1 0-1 0 0,1 0 0 0 0,0 0 0 0 0,0 1 1 0 0,-1-1-1 0 0,1 0 0 0 0,0 0 0 0 0,-1 1 0 0 0,1-1 1 0 0,-2 19 180 0 0,9 20-47 0 0,1-20-115 0 0,1 0 1 0 0,0-1-1 0 0,1-1 0 0 0,1 0 0 0 0,1 0 0 0 0,1-1 0 0 0,14 16 1 0 0,-7-12-304 0 0,1-1 0 0 0,0 0 0 0 0,1-1 0 0 0,38 22 0 0 0,-44-31-97 0 0,1-2-1 0 0,0 1 1 0 0,0-2-1 0 0,1 0 1 0 0,0-1-1 0 0,31 4 1 0 0,-17-5-2763 0 0,44-1 1 0 0,-30-3-109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41 584 0 0,'0'0'2466'0'0,"-1"5"-1962"0"0,0-2-401 0 0,1 0 1 0 0,0 1-1 0 0,0-1 0 0 0,0 0 1 0 0,0 1-1 0 0,0-1 1 0 0,1 0-1 0 0,-1 1 1 0 0,1-1-1 0 0,0 0 1 0 0,0 0-1 0 0,0 1 1 0 0,1-1-1 0 0,-1 0 0 0 0,1 0 1 0 0,-1 0-1 0 0,1-1 1 0 0,0 1-1 0 0,0 0 1 0 0,1-1-1 0 0,-1 1 1 0 0,0-1-1 0 0,4 3 1 0 0,0-1 15 0 0,1 0 0 0 0,0 0 0 0 0,0-1 0 0 0,1 0 0 0 0,-1 0 0 0 0,1 0 0 0 0,-1-1 0 0 0,1 0 0 0 0,0-1 0 0 0,0 0 0 0 0,0 0 0 0 0,0-1 0 0 0,-1 0 0 0 0,1 0 0 0 0,0-1 0 0 0,0 1 0 0 0,0-2 0 0 0,0 1 0 0 0,-1-1 0 0 0,1-1 0 0 0,-1 1 0 0 0,15-8 0 0 0,-21 9-58 0 0,0 1 1 0 0,0-1-1 0 0,0 0 0 0 0,0 0 0 0 0,0 0 1 0 0,0 0-1 0 0,0 0 0 0 0,0 0 0 0 0,0 0 1 0 0,0 0-1 0 0,0 0 0 0 0,-1 0 0 0 0,1-1 1 0 0,0 1-1 0 0,-1 0 0 0 0,1 0 0 0 0,-1-1 1 0 0,0 1-1 0 0,1 0 0 0 0,-1-1 0 0 0,0 1 1 0 0,0-1-1 0 0,0 1 0 0 0,0 0 0 0 0,0-1 1 0 0,0 1-1 0 0,0 0 0 0 0,0-1 0 0 0,0 1 1 0 0,-1-1-1 0 0,1 1 0 0 0,-1 0 0 0 0,1 0 1 0 0,-1-1-1 0 0,1 1 0 0 0,-1 0 0 0 0,0 0 0 0 0,0-1 1 0 0,1 1-1 0 0,-1 0 0 0 0,-2-1 0 0 0,-1-4 113 0 0,-1 0 0 0 0,-1 0-1 0 0,1 0 1 0 0,-1 1-1 0 0,-11-8 1 0 0,9 8-78 0 0,0 0 1 0 0,0 1-1 0 0,-1-1 0 0 0,0 2 1 0 0,1-1-1 0 0,-1 1 1 0 0,-1 1-1 0 0,-16-4 0 0 0,23 6-141 0 0,1 0-1 0 0,-1-1 0 0 0,0 1 0 0 0,0 0 0 0 0,0 0 0 0 0,1 0 0 0 0,-1 1 0 0 0,0-1 0 0 0,0 1 0 0 0,0-1 1 0 0,1 1-1 0 0,-1 0 0 0 0,1 0 0 0 0,-1 0 0 0 0,0 1 0 0 0,1-1 0 0 0,0 1 0 0 0,-1-1 0 0 0,1 1 0 0 0,0 0 1 0 0,0-1-1 0 0,0 1 0 0 0,0 0 0 0 0,0 1 0 0 0,0-1 0 0 0,1 0 0 0 0,-1 0 0 0 0,1 1 0 0 0,-1-1 1 0 0,1 1-1 0 0,0-1 0 0 0,0 1 0 0 0,0 0 0 0 0,0 2 0 0 0,1-2-121 0 0,0-1 1 0 0,0 0-1 0 0,0 0 0 0 0,0 0 0 0 0,1 0 1 0 0,-1 0-1 0 0,1 1 0 0 0,-1-1 0 0 0,1 0 1 0 0,0 0-1 0 0,0 0 0 0 0,2 3 0 0 0,11 12-4612 0 0,-4-12 2133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406 343 696 0 0,'-42'7'1315'0'0,"0"1"1"0"0,0 2-1 0 0,1 2 0 0 0,0 2 0 0 0,-53 26 0 0 0,88-37-1207 0 0,0 1 0 0 0,1 0 0 0 0,-1 0-1 0 0,1 1 1 0 0,0-1 0 0 0,0 1 0 0 0,1 0-1 0 0,-1 0 1 0 0,1 0 0 0 0,0 1-1 0 0,1 0 1 0 0,-1 0 0 0 0,1 0 0 0 0,0 0-1 0 0,1 0 1 0 0,-1 0 0 0 0,1 1-1 0 0,1-1 1 0 0,-1 1 0 0 0,1 0 0 0 0,0-1-1 0 0,0 1 1 0 0,1 0 0 0 0,0 0 0 0 0,0 0-1 0 0,1-1 1 0 0,0 1 0 0 0,0 0-1 0 0,1-1 1 0 0,-1 1 0 0 0,1-1 0 0 0,1 1-1 0 0,-1-1 1 0 0,1 0 0 0 0,0 0 0 0 0,1 0-1 0 0,-1 0 1 0 0,1-1 0 0 0,0 1-1 0 0,1-1 1 0 0,-1 0 0 0 0,1 0 0 0 0,0-1-1 0 0,0 1 1 0 0,1-1 0 0 0,-1 0-1 0 0,1-1 1 0 0,7 4 0 0 0,-1-1-145 0 0,0-1 1 0 0,1-1-1 0 0,-1 0 0 0 0,1-1 1 0 0,0-1-1 0 0,0 0 1 0 0,0 0-1 0 0,1-1 0 0 0,-1-1 1 0 0,0 0-1 0 0,0-1 1 0 0,0 0-1 0 0,1-1 0 0 0,-1-1 1 0 0,-1 0-1 0 0,1-1 1 0 0,0 0-1 0 0,-1-1 0 0 0,0 0 1 0 0,0-1-1 0 0,21-13 1 0 0,-24 13 5 0 0,-1 0 0 0 0,1 0 0 0 0,-1-1 0 0 0,0 0 0 0 0,0 0 1 0 0,-1-1-1 0 0,0 0 0 0 0,-1 0 0 0 0,1-1 0 0 0,-2 0 1 0 0,1 0-1 0 0,-1 0 0 0 0,-1-1 0 0 0,1 0 0 0 0,-2 1 1 0 0,1-2-1 0 0,-1 1 0 0 0,-1 0 0 0 0,0 0 0 0 0,0-1 0 0 0,-1 1 1 0 0,-1-1-1 0 0,0 0 0 0 0,0 1 0 0 0,-1-1 0 0 0,0 1 1 0 0,-5-20-1 0 0,-1 11 88 0 0,0 0 1 0 0,-1 1-1 0 0,-1 0 1 0 0,-1 1 0 0 0,0 0-1 0 0,-2 0 1 0 0,0 1-1 0 0,0 0 1 0 0,-2 1-1 0 0,0 1 1 0 0,-17-14 0 0 0,-5-2 281 0 0,-3 1 1 0 0,0 2-1 0 0,-66-33 1 0 0,84 49-23 0 0,0 1 0 0 0,-1 1 1 0 0,0 1-1 0 0,-32-6 0 0 0,53 13-218 0 0,-7 9 35 0 0,0 2 34 0 0,14 8-84 0 0,1-8-62 0 0,1-1 0 0 0,0 0-1 0 0,0 0 1 0 0,0 0 0 0 0,1-1 0 0 0,1-1 0 0 0,-1 1-1 0 0,21 11 1 0 0,-14-9-16 0 0,216 124-1260 0 0,-49-32-4534 0 0,-149-82 2200 0 0,-2-2 274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83 813 132 0 0,'-6'-4'426'0'0,"-12"-6"1604"0"0,1 0 0 0 0,-23-19 0 0 0,38 28-1241 0 0,21 3-510 0 0,-1 0 0 0 0,1 1 0 0 0,-1 1-1 0 0,0 1 1 0 0,29 12 0 0 0,9 1 81 0 0,-31-11-139 0 0,-2-1 693 0 0,45 19 1 0 0,-74-26 2162 0 0,-2 0-2980 0 0,1-1 0 0 0,0 0 0 0 0,0 0 0 0 0,-11-6-1 0 0,7 1-48 0 0,0 0 1 0 0,1-1-1 0 0,0-1 0 0 0,1 1 0 0 0,0-2 0 0 0,0 1 0 0 0,1-1 0 0 0,0-1 0 0 0,-7-13 0 0 0,10 16-129 0 0,0-1 0 0 0,1 1 0 0 0,0-1-1 0 0,0 0 1 0 0,1 0 0 0 0,0 0 0 0 0,1-1-1 0 0,0 1 1 0 0,0-1 0 0 0,1 1 0 0 0,1-1-1 0 0,0-19 1 0 0,1 25-49 0 0,-1 0 0 0 0,1-1 0 0 0,0 1 0 0 0,0 0 0 0 0,1 0 1 0 0,-1 0-1 0 0,1 0 0 0 0,0 0 0 0 0,0 0 0 0 0,1 0 0 0 0,-1 1 0 0 0,1-1 0 0 0,-1 1 0 0 0,1-1 0 0 0,0 1 1 0 0,0 0-1 0 0,1 0 0 0 0,-1 1 0 0 0,1-1 0 0 0,-1 1 0 0 0,1 0 0 0 0,0-1 0 0 0,0 2 0 0 0,0-1 0 0 0,0 0 1 0 0,6-1-1 0 0,7-1-564 0 0,1 1 1 0 0,0 1 0 0 0,0 0-1 0 0,0 2 1 0 0,19 1-1 0 0,-11-1-50 0 0,-20 0 759 0 0,0 0-1 0 0,1-1 1 0 0,-1 0 0 0 0,0 0-1 0 0,0 0 1 0 0,0-1 0 0 0,0 1 0 0 0,0-2-1 0 0,0 1 1 0 0,0-1 0 0 0,0 1-1 0 0,-1-2 1 0 0,1 1 0 0 0,-1-1 0 0 0,7-5-1 0 0,-9 6 176 0 0,0-1 0 0 0,-1 1 0 0 0,1 0 0 0 0,-1-1 0 0 0,1 0 0 0 0,-1 1 0 0 0,0-1 0 0 0,-1 0-1 0 0,1 0 1 0 0,-1 0 0 0 0,1 0 0 0 0,-1 0 0 0 0,-1-1 0 0 0,1 1 0 0 0,0 0 0 0 0,-1 0 0 0 0,0-1 0 0 0,0 1-1 0 0,0 0 1 0 0,-1 0 0 0 0,1-1 0 0 0,-1 1 0 0 0,-2-7 0 0 0,3 9-124 0 0,-1 0-1 0 0,0 0 1 0 0,0-1-1 0 0,1 1 1 0 0,-1 0-1 0 0,0 0 1 0 0,-1 0-1 0 0,1 0 1 0 0,0 0-1 0 0,-1 0 1 0 0,1 1-1 0 0,-1-1 1 0 0,1 0-1 0 0,-1 1 1 0 0,0-1-1 0 0,1 1 1 0 0,-1-1-1 0 0,0 1 1 0 0,0 0-1 0 0,0 0 1 0 0,0 0-1 0 0,-1 0 1 0 0,1 0 0 0 0,0 1-1 0 0,0-1 1 0 0,0 0-1 0 0,-1 1 1 0 0,1 0-1 0 0,0-1 1 0 0,-1 1-1 0 0,1 0 1 0 0,0 0-1 0 0,-5 1 1 0 0,2 0-19 0 0,1 0 1 0 0,0 0-1 0 0,-1 1 0 0 0,1-1 1 0 0,0 1-1 0 0,0 0 1 0 0,0 0-1 0 0,0 0 0 0 0,0 0 1 0 0,1 1-1 0 0,-1 0 1 0 0,1 0-1 0 0,-1 0 0 0 0,1 0 1 0 0,0 0-1 0 0,-4 7 1 0 0,2-2-55 0 0,0 1 0 0 0,1 0 0 0 0,0 0 1 0 0,1 0-1 0 0,0 0 0 0 0,1 1 0 0 0,-1-1 1 0 0,2 1-1 0 0,-1 0 0 0 0,2-1 0 0 0,-1 19 1 0 0,2-20-69 0 0,-1 1 0 0 0,1-1 0 0 0,1 0 0 0 0,0-1 0 0 0,0 1 0 0 0,0 0 0 0 0,1 0 0 0 0,0-1 0 0 0,0 1 0 0 0,1-1 0 0 0,0 0 0 0 0,0 0 0 0 0,1-1-1 0 0,9 11 1 0 0,-10-14 37 0 0,0 0 0 0 0,-1 0 0 0 0,1 0 0 0 0,0-1 0 0 0,1 0 0 0 0,-1 0 0 0 0,0 0 0 0 0,1 0 0 0 0,-1-1 0 0 0,1 0 0 0 0,-1 0 0 0 0,1 0 0 0 0,0 0 0 0 0,-1-1 0 0 0,1 1 0 0 0,0-1 0 0 0,-1 0 0 0 0,1-1 0 0 0,0 1-1 0 0,-1-1 1 0 0,1 0 0 0 0,0 0 0 0 0,-1-1 0 0 0,1 1 0 0 0,-1-1 0 0 0,8-4 0 0 0,-3 1-21 0 0,0 0 0 0 0,0 0 0 0 0,0-1 1 0 0,-1 0-1 0 0,1 0 0 0 0,-2-1 0 0 0,1 0 0 0 0,-1 0 0 0 0,0-1 0 0 0,0 0 0 0 0,6-11 0 0 0,-7 8 22 0 0,0-1 0 0 0,-2 0 0 0 0,1 0 0 0 0,-2 0-1 0 0,1-1 1 0 0,-2 1 0 0 0,1-1 0 0 0,-2 0 0 0 0,0 1-1 0 0,-1-24 1 0 0,-3 0 4 0 0,-1 0 1 0 0,-16-62-1 0 0,19 96 21 0 0,1-4-6 0 0,0 6 17 0 0,0 0 1 0 0,0 0-1 0 0,0 0 0 0 0,0 0 0 0 0,0 0 1 0 0,0 0-1 0 0,0 0 0 0 0,0 0 0 0 0,0 0 0 0 0,1 0 1 0 0,-1 1-1 0 0,0-1 0 0 0,0 0 0 0 0,0 0 0 0 0,0 0 1 0 0,0 0-1 0 0,0 0 0 0 0,0 0 0 0 0,0 0 1 0 0,0 0-1 0 0,0 0 0 0 0,1 0 0 0 0,-1 0 0 0 0,0 0 1 0 0,0 0-1 0 0,0 0 0 0 0,0 0 0 0 0,0 0 0 0 0,0 0 1 0 0,0 0-1 0 0,0 0 0 0 0,0 0 0 0 0,1 0 1 0 0,-1 0-1 0 0,0 0 0 0 0,0 0 0 0 0,0 0 0 0 0,0 0 1 0 0,0 0-1 0 0,0 0 0 0 0,0 0 0 0 0,0 0 0 0 0,0-1 1 0 0,0 1-1 0 0,1 0 0 0 0,-1 0 0 0 0,0 0 1 0 0,0 0-1 0 0,0 0 0 0 0,0 0 0 0 0,0 0 0 0 0,0 0 1 0 0,0 0-1 0 0,0 0 0 0 0,0-1 0 0 0,0 1 0 0 0,0 0 1 0 0,0 0-1 0 0,0 0 0 0 0,0 0 0 0 0,0 0 1 0 0,0 0-1 0 0,0 0 0 0 0,23 28-21 0 0,-1 1 1 0 0,30 56-1 0 0,-47-76 2 0 0,1-1 1 0 0,1 1-1 0 0,-1-1 0 0 0,13 12 0 0 0,-19-20 22 0 0,1 0 0 0 0,0 0 1 0 0,-1 0-1 0 0,1 0 0 0 0,0 1 0 0 0,0-1 1 0 0,-1 0-1 0 0,1 0 0 0 0,0 0 0 0 0,0-1 1 0 0,-1 1-1 0 0,1 0 0 0 0,0 0 0 0 0,-1 0 1 0 0,1 0-1 0 0,0-1 0 0 0,0 1 0 0 0,-1 0 1 0 0,1-1-1 0 0,-1 1 0 0 0,1 0 0 0 0,0-1 0 0 0,-1 1 1 0 0,1-1-1 0 0,-1 1 0 0 0,1-1 0 0 0,-1 1 1 0 0,1-1-1 0 0,-1 0 0 0 0,1 1 0 0 0,-1-1 1 0 0,0 1-1 0 0,1-1 0 0 0,-1-1 0 0 0,1 2-5 0 0,3-7 55 0 0,-1 1 1 0 0,0 0-1 0 0,0-1 1 0 0,0 0-1 0 0,-1 0 1 0 0,2-9-1 0 0,4-11 81 0 0,56-116 351 0 0,-55 126-418 0 0,1 0 0 0 0,1 1 1 0 0,0 0-1 0 0,1 1 0 0 0,28-27 1 0 0,-36 39-94 0 0,0-1 1 0 0,0 1 0 0 0,0 1 0 0 0,0-1-1 0 0,1 1 1 0 0,0-1 0 0 0,-1 1 0 0 0,1 1-1 0 0,0-1 1 0 0,0 1 0 0 0,0-1 0 0 0,0 1-1 0 0,0 1 1 0 0,0-1 0 0 0,0 1 0 0 0,0 0-1 0 0,0 0 1 0 0,0 0 0 0 0,0 1 0 0 0,6 1-1 0 0,-6-1-492 0 0,0 1-1 0 0,0-1 1 0 0,-1 1-1 0 0,1 0 1 0 0,0 1 0 0 0,-1-1-1 0 0,0 1 1 0 0,1 0-1 0 0,-1 0 1 0 0,0 0-1 0 0,0 1 1 0 0,5 5-1 0 0,-1 2-1945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3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7 805 524 0 0,'0'0'1730'0'0,"-1"-2"-986"0"0,0 0-661 0 0,0 0 0 0 0,0 0 1 0 0,1 0-1 0 0,-1 0 0 0 0,1 0 1 0 0,-1 0-1 0 0,1 0 1 0 0,0 0-1 0 0,0 0 0 0 0,0 0 1 0 0,0 0-1 0 0,0 0 0 0 0,0 0 1 0 0,1 0-1 0 0,-1 0 0 0 0,1 0 1 0 0,-1 1-1 0 0,1-1 1 0 0,0 0-1 0 0,0 0 0 0 0,1-2 1 0 0,27-42 691 0 0,-18 31-516 0 0,35-46 503 0 0,93-96 1 0 0,-76 90-592 0 0,311-283-3103 0 0,-336 318 1503 0 0,-4 2-376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1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24 36 0 0,'0'0'4158'0'0,"0"0"-4123"0"0,0 0 0 0 0,0 0 0 0 0,1 0 0 0 0,-1 0 0 0 0,0 1 1 0 0,0-1-1 0 0,0 0 0 0 0,0 0 0 0 0,0 0 0 0 0,0 0 0 0 0,0 0 0 0 0,0 1 1 0 0,0-1-1 0 0,0 0 0 0 0,0 0 0 0 0,0 0 0 0 0,0 0 0 0 0,-1 0 0 0 0,1 0 0 0 0,0 1 1 0 0,0-1-1 0 0,0 0 0 0 0,0 0 0 0 0,0 0 0 0 0,0 0 0 0 0,0 0 0 0 0,0 0 1 0 0,0 1-1 0 0,0-1 0 0 0,0 0 0 0 0,-1 0 0 0 0,1 0 0 0 0,0 0 0 0 0,0 0 1 0 0,0 0-1 0 0,0 0 0 0 0,0 0 0 0 0,0 0 0 0 0,-1 0 0 0 0,1 0 0 0 0,0 0 0 0 0,0 0 1 0 0,0 0-1 0 0,0 0 0 0 0,0 0 0 0 0,0 0 0 0 0,-1 0 0 0 0,1 0 0 0 0,0 0 1 0 0,0 0-1 0 0,0 0 0 0 0,0 0 0 0 0,0 0 0 0 0,-1 0 0 0 0,1 0 0 0 0,0 0 1 0 0,0 0-1 0 0,0 0 0 0 0,0 0 0 0 0,0 0 0 0 0,0 0 0 0 0,-1 0 0 0 0,1 0 1 0 0,0 0-1 0 0,0-1 0 0 0,0 1 0 0 0,-8-20-3274 0 0,5 13 1378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7:2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13 609 16 0 0,'-10'5'1179'0'0,"10"-5"-1094"0"0,0 0 1 0 0,0 0 0 0 0,0 0 0 0 0,0 0 0 0 0,0-1 0 0 0,0 1-1 0 0,0 0 1 0 0,0 0 0 0 0,0 0 0 0 0,0 0 0 0 0,0 0 0 0 0,0 0 0 0 0,-1-2 1201 0 0,1 2-1201 0 0,0 0 0 0 0,0 0 0 0 0,0 0 0 0 0,0 0-1 0 0,-1 0 1 0 0,1 0 0 0 0,0 0 0 0 0,0 0 0 0 0,0 0 0 0 0,0 0-1 0 0,0 0 1 0 0,0 0 0 0 0,0 0 0 0 0,-1 0 0 0 0,22-24 175 0 0,1 2 0 0 0,1 1 0 0 0,29-22 0 0 0,90-57 240 0 0,-64 47-261 0 0,32-25 71 0 0,208-149 283 0 0,-255 184-522 0 0,-63 43-72 0 0,-1 1 0 0 0,1-1 0 0 0,0 0 0 0 0,0 0 0 0 0,0 1 0 0 0,0-1 0 0 0,0 0 0 0 0,0 0 0 0 0,0 0 0 0 0,0 1 0 0 0,0-1 0 0 0,0 0-1 0 0,0 0 1 0 0,0 0 0 0 0,0 1 0 0 0,0-1 0 0 0,0 0 0 0 0,1 0 0 0 0,-1 0 0 0 0,0 1 0 0 0,0-1 0 0 0,0 0 0 0 0,0 0 0 0 0,0 0 0 0 0,0 1 0 0 0,0-1 0 0 0,1 0 0 0 0,-1 0 0 0 0,0 0 0 0 0,0 0 0 0 0,0 0 0 0 0,0 1 0 0 0,1-1 0 0 0,-1 0 0 0 0,0 0-1 0 0,0 0 1 0 0,0 0 0 0 0,1 0 0 0 0,-1 0 0 0 0,0 0 0 0 0,0 0 0 0 0,0 0 0 0 0,1 0 0 0 0,-1 0 0 0 0,0 0 0 0 0,0 0 0 0 0,1 0 0 0 0,-1 0 0 0 0,0 0 0 0 0,0 0 0 0 0,0 0 0 0 0,1 0 0 0 0,-1 0 0 0 0,0 0 0 0 0,0 0 0 0 0,0 0 0 0 0,1 0 0 0 0,-1 0 0 0 0,0 0-1 0 0,0-1 1 0 0,0 1 0 0 0,0 0 0 0 0,1 0 0 0 0,-1 0 0 0 0,0 0 0 0 0,0-1 0 0 0,-4 18-3 0 0,4-16 3 0 0,-3 6-1 0 0,-1 0 0 0 0,1 0 0 0 0,-1 0-1 0 0,-1-1 1 0 0,1 1 0 0 0,-1-1 0 0 0,0 0 0 0 0,-8 7-1 0 0,-4 5-5 0 0,-38 41 1 0 0,-103 85 1 0 0,43-44-19 0 0,21-12 13 0 0,-150 106 0 0 0,207-166 109 0 0,36-27-77 0 0,4-5-4 0 0,41-49 49 0 0,87-79 0 0 0,-81 83-52 0 0,-19 18-239 0 0,145-135 599 0 0,-132 129-2045 0 0,1 2 0 0 0,62-36 0 0 0,-94 62-10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0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44 160 0 0,'-17'-2'2216'0'0,"1"0"-1"0"0,-28 2 1 0 0,31 0-518 0 0,14 0-1686 0 0,1 0 0 0 0,-1 0 0 0 0,1 1 0 0 0,-1-1 0 0 0,0 0 0 0 0,1 1 0 0 0,-1-1 0 0 0,0 1 0 0 0,1-1 0 0 0,-1 1 0 0 0,0 0 0 0 0,1 0 0 0 0,0 1 0 0 0,0-1-5 0 0,-1 0 0 0 0,1 0 0 0 0,-1 0 0 0 0,1 0 0 0 0,-1-1 1 0 0,1 1-1 0 0,0 0 0 0 0,-1-1 0 0 0,1 1 0 0 0,0-1 0 0 0,0 0 0 0 0,-1 1 0 0 0,4-1 0 0 0,118-6-144 0 0,208-38 1 0 0,-309 41-34 0 0,-8 1-180 0 0,-1 0 0 0 0,28 2 1 0 0,4 5-3831 0 0,-36-4 2432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2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0 144 0 0,'0'0'1899'0'0,"16"26"-1378"0"0,-10-17-427 0 0,1 0 0 0 0,0 0-1 0 0,0-1 1 0 0,1 0 0 0 0,0-1-1 0 0,14 11 1 0 0,-16-14-31 0 0,0-1 1 0 0,0 1-1 0 0,1-2 1 0 0,-1 1-1 0 0,1-1 0 0 0,-1 1 1 0 0,1-2-1 0 0,0 1 1 0 0,0-1-1 0 0,0 0 1 0 0,13 0-1 0 0,21-2 232 0 0,89 5 280 0 0,-114-2-514 0 0,1 1-1 0 0,-1 1 1 0 0,0 0 0 0 0,0 1-1 0 0,19 9 1 0 0,-33-14-5 0 0,0 1 0 0 0,0 0-1 0 0,-1 0 1 0 0,1 0 0 0 0,0 0-1 0 0,-1 1 1 0 0,1-1 0 0 0,0 0 0 0 0,-1 1-1 0 0,0-1 1 0 0,1 1 0 0 0,-1-1-1 0 0,2 4 1 0 0,-4-5-33 0 0,0 1-1 0 0,0-1 1 0 0,-1 0-1 0 0,1-1 1 0 0,0 1 0 0 0,0 0-1 0 0,0 0 1 0 0,-1 0 0 0 0,1-1-1 0 0,0 1 1 0 0,0 0-1 0 0,0-1 1 0 0,0 1 0 0 0,0-1-1 0 0,0 0 1 0 0,0 1-1 0 0,0-1 1 0 0,-1-1 0 0 0,-42-15-7 0 0,43 16-236 0 0,4-2-1825 0 0,10-10 463 0 0,-5 5 120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25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5 224 0 0,'0'0'423'0'0,"-41"-4"3372"0"0,11 5-3059 0 0,1 1 0 0 0,-1 1 0 0 0,-33 9 0 0 0,9-1-376 0 0,35-8-210 0 0,-1 1 0 0 0,1 0-1 0 0,0 2 1 0 0,-30 13 0 0 0,15-8-934 0 0,61-9-91 0 0,-1-4-2558 0 0,-16 0 1518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3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1 88 0 0,'0'0'290'0'0,"0"0"-250"0"0,0 0-1 0 0,0 0 0 0 0,0 0 1 0 0,0 0-1 0 0,1 0 1 0 0,-1-1-1 0 0,0 1 1 0 0,0 0-1 0 0,0 0 1 0 0,0 0-1 0 0,0 0 1 0 0,0 1-1 0 0,1-1 1 0 0,-1 0-1 0 0,0 0 1 0 0,0 0-1 0 0,0 0 1 0 0,0 0-1 0 0,0 0 1 0 0,1 0-1 0 0,-1 0 1 0 0,0 0-1 0 0,0 0 1 0 0,0 0-1 0 0,0 0 0 0 0,0 0 1 0 0,0 0-1 0 0,0 1 1 0 0,1-1-1 0 0,-1 0 1 0 0,0 0-1 0 0,0 0 1 0 0,0 0-1 0 0,0 0 1 0 0,0 0-1 0 0,0 0 1 0 0,0 1-1 0 0,0-1 1 0 0,0 0-1 0 0,0 0 1 0 0,0 0-1 0 0,0 0 1 0 0,0 0-1 0 0,0 1 1 0 0,0-1-1 0 0,0 0 1 0 0,0 0-1 0 0,0 0 0 0 0,0 0 1 0 0,0 0-1 0 0,0 1 1 0 0,0-1-1 0 0,0 0 1 0 0,0 0-1 0 0,0 0 1 0 0,0 0-1 0 0,0 0 1 0 0,0 0-1 0 0,0 1 1 0 0,0-1-1 0 0,-1 0 1 0 0,1 0-1 0 0,0 0 1 0 0,0 0-1 0 0,0 0 1 0 0,-5 4 54 0 0,0 0 0 0 0,0-1 0 0 0,0 1 1 0 0,-1-1-1 0 0,1-1 0 0 0,-1 1 0 0 0,0-1 0 0 0,0 0 1 0 0,-9 2-1 0 0,-66 11 600 0 0,36-8-351 0 0,6-1 54 0 0,-47 1 0 0 0,53-5-18 0 0,1 1 0 0 0,-37 8 0 0 0,67-11-314 0 0,-5 0-4 0 0,7 0-55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0 0 0 0,0 0 0 0 0,0 0 0 0 0,0 1 0 0 0,0-1 0 0 0,0 0 0 0 0,0 0 0 0 0,-1 0 0 0 0,11 4 11 0 0,0-1 0 0 0,-1 0 0 0 0,1 0 0 0 0,0-1 0 0 0,0-1 0 0 0,1 1 1 0 0,17-1-1 0 0,84-7 52 0 0,-67 3-54 0 0,221-16 132 0 0,-250 18-138 0 0,50-3 35 0 0,-58 5-2 0 0,-12 1 70 0 0,-23 3 228 0 0,-44 4 178 0 0,-192-7 72 0 0,115 16-469 0 0,143-13-150 0 0,10 2 23 0 0,12 5 7 0 0,-7-7 5 0 0,0-2 0 0 0,1 1 0 0 0,-1-2 0 0 0,1 1 0 0 0,0-1 0 0 0,0-1 0 0 0,20 1 0 0 0,80-8 46 0 0,-97 5-44 0 0,284-49 76 0 0,-159 22-57 0 0,-111 24-19 0 0,35-7 38 0 0,-91 21-78 0 0,0 0 0 0 0,-1-2-1 0 0,0-1 1 0 0,0-2 0 0 0,-1 0 0 0 0,1-2 0 0 0,-1-2-1 0 0,0 0 1 0 0,0-2 0 0 0,-55-9 0 0 0,18-5-77 0 0,1-4 0 0 0,-91-38 1 0 0,155 56 98 0 0,0 1-1 0 0,0-1 1 0 0,1 1 0 0 0,-1-1 0 0 0,0 1-1 0 0,0-1 1 0 0,0 1 0 0 0,1 0 0 0 0,-1 0-1 0 0,0 0 1 0 0,-2 0 0 0 0,3 0 7 0 0,1 0 0 0 0,0 0 0 0 0,-1 1 0 0 0,1-1 0 0 0,0 0 0 0 0,-1 0 0 0 0,1 0 0 0 0,0 0 0 0 0,0 0 0 0 0,-1 1 1 0 0,1-1-1 0 0,0 0 0 0 0,-1 0 0 0 0,1 1 0 0 0,0-1 0 0 0,0 0 0 0 0,0 0 0 0 0,-1 1 0 0 0,1-1 0 0 0,0 0 0 0 0,0 1 0 0 0,0-1 0 0 0,0 0 0 0 0,0 1 0 0 0,-1-1 1 0 0,1 0-1 0 0,0 1 0 0 0,0-1 0 0 0,0 0 0 0 0,0 1 0 0 0,0-1 0 0 0,0 0 0 0 0,0 1 0 0 0,1 1-2 0 0,0 0 1 0 0,-1 0-1 0 0,1-1 0 0 0,0 1 0 0 0,0 0 0 0 0,0-1 1 0 0,0 1-1 0 0,0-1 0 0 0,0 1 0 0 0,0-1 1 0 0,1 1-1 0 0,-1-1 0 0 0,0 0 0 0 0,1 0 1 0 0,-1 0-1 0 0,1 0 0 0 0,0 0 0 0 0,-1 0 1 0 0,3 1-1 0 0,9 3 2 0 0,0 0-1 0 0,0-1 1 0 0,1-1 0 0 0,-1 0 0 0 0,1-1 0 0 0,0 0-1 0 0,26-1 1 0 0,102-12 17 0 0,-105 7-8 0 0,204-16-423 0 0,-239 20 310 0 0,8 0-104 0 0,-4 3-810 0 0,-19 1 861 0 0,-1-1 0 0 0,0 0 0 0 0,0-1 0 0 0,-24 1 0 0 0,-29-1-214 0 0,65-2 362 0 0,-20 3-1453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38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882 1 44 0 0,'1'0'126'0'0,"-1"0"0"0"0,0 1 0 0 0,1-1 0 0 0,-1 0 0 0 0,0 0 0 0 0,1 1 1 0 0,-1-1-1 0 0,0 0 0 0 0,0 1 0 0 0,1-1 0 0 0,-1 0 0 0 0,0 1 0 0 0,0-1 0 0 0,1 0 0 0 0,-1 1 0 0 0,0-1 0 0 0,0 1 0 0 0,0-1 0 0 0,0 0 1 0 0,0 1-1 0 0,0-1 0 0 0,0 1 0 0 0,0-1 0 0 0,0 1 0 0 0,0-1 0 0 0,0 0 0 0 0,0 1 0 0 0,0-1 0 0 0,0 1 0 0 0,0-1 0 0 0,0 1 1 0 0,0-1-1 0 0,0 0 0 0 0,0 1 0 0 0,-1-1 0 0 0,1 0 0 0 0,0 1 0 0 0,0-1 0 0 0,0 1 0 0 0,-1-1 0 0 0,-20 23 1209 0 0,12-15-1229 0 0,0-1 0 0 0,-1 0-1 0 0,-12 6 1 0 0,-27 7 165 0 0,-1-2-1 0 0,-1-2 0 0 0,-64 11 1 0 0,-163 14 165 0 0,139-24-228 0 0,9 9 333 0 0,128-23-441 0 0,10 1-84 0 0,19 0 0 0 0,162-38 70 0 0,-114 18-87 0 0,297-46 38 0 0,-297 51-273 0 0,-74 11 208 0 0,0 0 1 0 0,5 0 15 0 0,-8 1-71 0 0,-458 38 202 0 0,427-39-106 0 0,-155 11 211 0 0,186-11-198 0 0,7 1-18 0 0,35 1 6 0 0,0-2-1 0 0,-1-2 1 0 0,79-14-1 0 0,-59 7 8 0 0,317-55-108 0 0,-331 57-13 0 0,-44 7 208 0 0,-8 1-87 0 0,-87 15 32 0 0,0-4-1 0 0,-1-5 1 0 0,-181-8 0 0 0,222 2 68 0 0,54-1-120 0 0,0 0 0 0 0,0 0 0 0 0,0 0 0 0 0,0 0 0 0 0,0 0 0 0 0,0 0 0 0 0,0 0-1 0 0,0 0 1 0 0,1 0 0 0 0,-1 0 0 0 0,0 1 0 0 0,0-1 0 0 0,0 0 0 0 0,0 0 0 0 0,0 0 0 0 0,0 0 0 0 0,0 0 0 0 0,0 0 0 0 0,0 0 0 0 0,0 0 0 0 0,0 0 0 0 0,0 1 0 0 0,0-1 0 0 0,0 0 0 0 0,0 0-1 0 0,0 0 1 0 0,0 0 0 0 0,0 0 0 0 0,0 0 0 0 0,0 0 0 0 0,0 0 0 0 0,0 1 0 0 0,0-1 0 0 0,0 0 0 0 0,0 0 0 0 0,0 0 0 0 0,0 0 0 0 0,0 0 0 0 0,0 0 0 0 0,0 0 0 0 0,0 0 0 0 0,0 0 0 0 0,0 1-1 0 0,-1-1 1 0 0,1 0 0 0 0,0 0 0 0 0,0 0 0 0 0,0 0 0 0 0,32 8 7 0 0,29 0-27 0 0,0-2 0 0 0,75-3 0 0 0,-32-1-113 0 0,-7-4-74 0 0,-62 0 2 0 0,51 4 1 0 0,-84-1 456 0 0,-3-2-243 0 0,0 0 0 0 0,-1 0 1 0 0,1 0-1 0 0,-1 0 0 0 0,0 0 1 0 0,1 0-1 0 0,-1 1 0 0 0,0-1 1 0 0,1 1-1 0 0,-1-1 0 0 0,-3 0 1 0 0,2 1 7 0 0,-15-5 32 0 0,0 2 1 0 0,-1 0-1 0 0,0 1 1 0 0,1 1 0 0 0,-1 1-1 0 0,-19 2 1 0 0,6-1 11 0 0,-345 15 728 0 0,362-15-734 0 0,-8 0 155 0 0,24 3-146 0 0,13 1-83 0 0,3 0-130 0 0,1-2 1 0 0,-1 0-1 0 0,0-2 1 0 0,31 1-1 0 0,3 0-355 0 0,18 2-312 0 0,58 7-4063 0 0,-92-6 2584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07:3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26 212 0 0,'-2'-1'590'0'0,"0"0"0"0"0,0 1 0 0 0,0-1 0 0 0,0 1 0 0 0,0-1 0 0 0,0 1 0 0 0,0-1 0 0 0,0 1 1 0 0,-3 0-1 0 0,3 2-506 0 0,1-1 1 0 0,0 0 0 0 0,0 1-1 0 0,0-1 1 0 0,1 0 0 0 0,-1 1 0 0 0,0 0-1 0 0,0-1 1 0 0,1 1 0 0 0,-1-1 0 0 0,1 1-1 0 0,-1 0 1 0 0,1-1 0 0 0,0 1 0 0 0,0 0-1 0 0,0 0 1 0 0,0-1 0 0 0,0 1-1 0 0,0 0 1 0 0,0-1 0 0 0,0 1 0 0 0,1 0-1 0 0,-1-1 1 0 0,2 4 0 0 0,19 50 447 0 0,-11-32-196 0 0,-6-15-280 0 0,0 0 1 0 0,0 0 0 0 0,1 0-1 0 0,0-1 1 0 0,0 0-1 0 0,1 0 1 0 0,-1 0 0 0 0,2-1-1 0 0,-1 0 1 0 0,1 0 0 0 0,0 0-1 0 0,0-1 1 0 0,0 0-1 0 0,1 0 1 0 0,0-1 0 0 0,15 6-1 0 0,-18-8-65 0 0,0 0 0 0 0,0-1 0 0 0,-1 1 1 0 0,1-1-1 0 0,0 0 0 0 0,0-1 0 0 0,0 1 0 0 0,0-1 0 0 0,0 0 0 0 0,1 0 0 0 0,-1-1 0 0 0,0 0 0 0 0,0 1 0 0 0,-1-2 0 0 0,1 1 1 0 0,0 0-1 0 0,0-1 0 0 0,0 0 0 0 0,-1 0 0 0 0,1-1 0 0 0,-1 1 0 0 0,0-1 0 0 0,0 0 0 0 0,0 0 0 0 0,0 0 0 0 0,0-1 1 0 0,-1 1-1 0 0,1-1 0 0 0,-1 0 0 0 0,5-6 0 0 0,-4 2 47 0 0,0 0 0 0 0,-1 1 0 0 0,1-1 0 0 0,-1-1 1 0 0,-1 1-1 0 0,0 0 0 0 0,0 0 0 0 0,0-1 0 0 0,-1 0 0 0 0,-1 1 1 0 0,1-1-1 0 0,-1 1 0 0 0,-1-1 0 0 0,1 0 0 0 0,-2 1 0 0 0,1-1 0 0 0,-1 1 1 0 0,0 0-1 0 0,-1 0 0 0 0,0-1 0 0 0,0 1 0 0 0,-7-11 0 0 0,5 10 937 0 0,10 18-739 0 0,-3-5-246 0 0,0-1 1 0 0,1 1-1 0 0,-1-1 0 0 0,1 0 1 0 0,0 0-1 0 0,0 0 1 0 0,0-1-1 0 0,5 4 0 0 0,-4-3-142 0 0,1-1-1 0 0,-1 0 1 0 0,1 0-1 0 0,-1-1 1 0 0,1 1-1 0 0,0-1 1 0 0,-1 0-1 0 0,1-1 1 0 0,0 1-1 0 0,0-1 1 0 0,0 0-1 0 0,9 0 1 0 0,-9-1-499 0 0,-1 0-1 0 0,1-1 1 0 0,-1 1-1 0 0,1-1 1 0 0,-1 0 0 0 0,0 0-1 0 0,0 0 1 0 0,7-4 0 0 0,-1-2-1571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43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986 98 36 0 0,'0'0'2458'0'0,"-4"0"-2044"0"0,-121-19 3872 0 0,-112-10-3115 0 0,-330 1-370 0 0,519 23-776 0 0,44 4-125 0 0,26 1 31 0 0,70 9-240 0 0,163 36-1 0 0,-29-3-402 0 0,-199-39 575 0 0,0-2 0 0 0,31-3 1 0 0,-7 1-94 0 0,-51 1 235 0 0,0 0 0 0 0,1 0 0 0 0,-1 0 0 0 0,0 0-1 0 0,0 0 1 0 0,1 1 0 0 0,-1-1 0 0 0,0 0 0 0 0,0 0 0 0 0,1 0-1 0 0,-1 0 1 0 0,0 0 0 0 0,1 0 0 0 0,-1 0 0 0 0,0 0 0 0 0,0 0-1 0 0,1 0 1 0 0,-1 0 0 0 0,0 0 0 0 0,0 0 0 0 0,1-1-1 0 0,-1 1 1 0 0,0 0 0 0 0,0 0 0 0 0,1 0 0 0 0,-1 0 0 0 0,0 0-1 0 0,0 0 1 0 0,1-1 0 0 0,-1 1 0 0 0,0 0 0 0 0,0 0 0 0 0,0 0-1 0 0,1-1 1 0 0,-1 1 0 0 0,0 0 0 0 0,0 0 0 0 0,0-1-1 0 0,0 1 1 0 0,-11-7 82 0 0,-27-4 46 0 0,-205-5 262 0 0,98 9-281 0 0,143 7-112 0 0,-29-2 60 0 0,-1 1 1 0 0,-47 4 0 0 0,79-3-63 0 0,-1 0 1 0 0,0 0-1 0 0,1 0 1 0 0,-1 0-1 0 0,1 0 1 0 0,-1 0-1 0 0,0 0 1 0 0,1 0-1 0 0,-1 0 1 0 0,1 1-1 0 0,-1-1 1 0 0,1 0-1 0 0,-1 0 0 0 0,1 1 1 0 0,-1-1-1 0 0,1 0 1 0 0,-1 1-1 0 0,1-1 1 0 0,-1 0-1 0 0,1 1 1 0 0,-1-1-1 0 0,0 1 1 0 0,8 7 5 0 0,20 4 3 0 0,20-1-26 0 0,2-2 0 0 0,-1-1-1 0 0,66 0 1 0 0,148-13-250 0 0,-218 3 205 0 0,-30 1 7 0 0,1-1-1 0 0,29-6 1 0 0,-42 7 47 0 0,3-2 5 0 0,-3 2 13 0 0,-19-13 20 0 0,16 13-27 0 0,-7-3 14 0 0,-1 0-1 0 0,1 0 1 0 0,-1 1-1 0 0,0 0 1 0 0,0 0-1 0 0,0 1 1 0 0,-1 0-1 0 0,-15-1 1 0 0,-5-1 11 0 0,-39-8 109 0 0,-1 3 1 0 0,-129 1-1 0 0,212 25-160 0 0,-7-13 14 0 0,1 0-1 0 0,0-1 1 0 0,0 0-1 0 0,0 0 1 0 0,0 0-1 0 0,0-1 1 0 0,0 0-1 0 0,1-1 1 0 0,13 2-1 0 0,-14-2-2 0 0,26 5-57 0 0,1-2-1 0 0,0-1 0 0 0,0-1 1 0 0,0-3-1 0 0,60-7 1 0 0,-52-2 51 0 0,-40 9 36 0 0,-2 0-2 0 0,1-4 7 0 0,-5 1 2 0 0,-12-3 0 0 0,1 0 1 0 0,-2 1-1 0 0,1 1 1 0 0,-1 0 0 0 0,-28-3-1 0 0,-96-5 67 0 0,63 7-15 0 0,6 1-49 0 0,72 5-31 0 0,0 0 0 0 0,0 1 0 0 0,0-1 0 0 0,1 0 0 0 0,-1 0 0 0 0,0 0 0 0 0,0 1 0 0 0,0-1 0 0 0,0 0 0 0 0,0 0 0 0 0,1 0 0 0 0,-1 1 0 0 0,0-1 0 0 0,0 0-1 0 0,0 0 1 0 0,0 0 0 0 0,0 1 0 0 0,0-1 0 0 0,0 0 0 0 0,0 0 0 0 0,0 1 0 0 0,0-1 0 0 0,0 0 0 0 0,0 0 0 0 0,0 0 0 0 0,0 1 0 0 0,0-1 0 0 0,0 0 0 0 0,0 0 0 0 0,0 1 0 0 0,-1-1 0 0 0,1 0 0 0 0,0 0 0 0 0,0 0 0 0 0,0 1 0 0 0,0-1 0 0 0,0 0 0 0 0,0 0 0 0 0,-1 0 0 0 0,1 0 0 0 0,0 1 0 0 0,0-1 0 0 0,0 0 0 0 0,-1 0 0 0 0,1 0 0 0 0,0 0 0 0 0,0 0 0 0 0,0 0 0 0 0,-1 1 0 0 0,1-1 0 0 0,0 0 0 0 0,0 0 0 0 0,0 0 0 0 0,-1 0 0 0 0,1 0 0 0 0,0 0 0 0 0,0 0 0 0 0,-1 0 0 0 0,1 0 0 0 0,0 0 0 0 0,0 0 0 0 0,-1 0 0 0 0,1 0 0 0 0,0 0 0 0 0,0-1 0 0 0,0 1 0 0 0,-1 0 0 0 0,1 0 0 0 0,9 12-119 0 0,0-5-94 0 0,0 0-1 0 0,0-1 0 0 0,1 0 0 0 0,0 0 0 0 0,0-1 1 0 0,18 7-1 0 0,-5-2-779 0 0,3 1-1001 0 0,6 1 156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8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28 534 116 0 0,'0'0'536'0'0,"-21"-21"4232"0"0,20 18-4652 0 0,-1 0-1 0 0,2 0 0 0 0,-1 0 0 0 0,0 0 0 0 0,0 0 1 0 0,1 0-1 0 0,0 0 0 0 0,-1 0 0 0 0,1 0 0 0 0,0-1 1 0 0,1 1-1 0 0,-1 0 0 0 0,0 0 0 0 0,1 0 0 0 0,0 0 1 0 0,0 0-1 0 0,0 0 0 0 0,0 0 0 0 0,0 1 0 0 0,1-1 0 0 0,-1 0 1 0 0,1 0-1 0 0,-1 1 0 0 0,1-1 0 0 0,0 1 0 0 0,0 0 1 0 0,0-1-1 0 0,1 1 0 0 0,3-3 0 0 0,14-13 69 0 0,0 1-1 0 0,1 2 1 0 0,1 0-1 0 0,0 0 1 0 0,1 2-1 0 0,46-18 1 0 0,-9 9 50 0 0,105-25 0 0 0,-90 31-130 0 0,0 3-1 0 0,1 4 1 0 0,1 3 0 0 0,88 4 0 0 0,-110 5-54 0 0,0 2-1 0 0,-1 3 1 0 0,1 2 0 0 0,-2 2 0 0 0,1 3 0 0 0,79 33 0 0 0,-22 9 48 0 0,-25-12 5 0 0,-84-44-91 0 0,10 6 1540 0 0,-90-77-1306 0 0,-109-124 1 0 0,68 63-309 0 0,117 129 42 0 0,9 7-46 0 0,0 0 61 0 0,0 0 0 0 0,-1 0 0 0 0,11 11 0 0 0,19 16-6 0 0,10-5-73 0 0,2-2 0 0 0,0-2 0 0 0,2-3 0 0 0,0-1 0 0 0,1-3 0 0 0,69 13 1 0 0,-118-29 77 0 0,0 0 1 0 0,0 1 0 0 0,0-1-1 0 0,0 1 1 0 0,0-1 0 0 0,-1 1-1 0 0,1 0 1 0 0,0-1 0 0 0,0 1 0 0 0,-1 0-1 0 0,1 0 1 0 0,-1 0 0 0 0,1 0-1 0 0,-1 1 1 0 0,1-1 0 0 0,-1 0 0 0 0,1 1-1 0 0,-1-1 1 0 0,0 1 0 0 0,1 1-1 0 0,-1-1 15 0 0,-1-1 0 0 0,0 1 0 0 0,0-1 0 0 0,1 1-1 0 0,-1-1 1 0 0,0 1 0 0 0,-1-1 0 0 0,1 1-1 0 0,0-1 1 0 0,0 1 0 0 0,-1-1 0 0 0,1 1 0 0 0,0-1-1 0 0,-1 1 1 0 0,0-1 0 0 0,1 1 0 0 0,-1-1-1 0 0,0 0 1 0 0,-1 2 0 0 0,-5 6 66 0 0,0 0 0 0 0,-1 0 0 0 0,0-1 0 0 0,0 0 0 0 0,-11 8 0 0 0,-171 111 634 0 0,55-40-251 0 0,91-60-979 0 0,43-26 129 0 0,5-5-2868 0 0,3-4 2495 0 0,14-15-3674 0 0,-10 12 1462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16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86 224 0 0,'-19'-70'4783'0'0,"18"68"-4297"0"0,1 1-307 0 0,0 0-145 0 0,0 1-1 0 0,0-1 0 0 0,0 1 0 0 0,-1-1 1 0 0,1 1-1 0 0,0-1 0 0 0,0 1 1 0 0,0-1-1 0 0,0 1 0 0 0,0-1 1 0 0,-1 1-1 0 0,1-1 0 0 0,0 1 1 0 0,0 0-1 0 0,-1-1 0 0 0,1 1 0 0 0,0-1 1 0 0,-1 1-1 0 0,1 0 0 0 0,0-1 1 0 0,-1 1-1 0 0,1 0 0 0 0,-1-1 1 0 0,1 1-1 0 0,0 0 0 0 0,-1 0 1 0 0,1-1-1 0 0,-1 1 0 0 0,1 0 0 0 0,-1 0 1 0 0,1 0-1 0 0,-1 0 0 0 0,1 0 1 0 0,-1-1-1 0 0,1 1 0 0 0,-2 0 1 0 0,-6 8-1 0 0,1-1 1 0 0,0 1-1 0 0,0 0 1 0 0,1 0-1 0 0,0 1 1 0 0,0 0-1 0 0,1 0 1 0 0,0 0-1 0 0,0 1 1 0 0,-4 15-1 0 0,0 1-13 0 0,1-1-1 0 0,1 2 0 0 0,-3 30 0 0 0,8-35-19 0 0,1-1 0 0 0,1 0 0 0 0,1 1 0 0 0,1-1 1 0 0,4 21-1 0 0,31 106-122 0 0,1 11-114 0 0,-11 72 170 0 0,3 24 358 0 0,30 244 422 0 0,-49-398-665 0 0,-1-9 0 0 0,-3 1-1 0 0,-7 113 1 0 0,-10-135-23 0 0,-2 0 0 0 0,-29 92 0 0 0,20-85-13 0 0,19-71-8 0 0,0 1 1 0 0,0-1 0 0 0,1 1-1 0 0,1-1 1 0 0,-1 1 0 0 0,1 0-1 0 0,0-1 1 0 0,1 1 0 0 0,0-1-1 0 0,0 1 1 0 0,4 10 0 0 0,-4-15-56 0 0,1 1 1 0 0,-1-1-1 0 0,1 1 1 0 0,0-1 0 0 0,0 0-1 0 0,0 0 1 0 0,1 0-1 0 0,-1 0 1 0 0,1-1 0 0 0,-1 1-1 0 0,1 0 1 0 0,0-1-1 0 0,0 0 1 0 0,0 0-1 0 0,1 0 1 0 0,-1 0 0 0 0,0 0-1 0 0,1-1 1 0 0,-1 0-1 0 0,1 1 1 0 0,-1-1 0 0 0,1 0-1 0 0,0-1 1 0 0,-1 1-1 0 0,5 0 1 0 0,2-1-951 0 0,1 1-1 0 0,-1-1 1 0 0,19-3 0 0 0,-12 0-689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06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185 168 568 0 0,'-53'-81'5133'0'0,"14"10"-3542"0"0,38 70-1567 0 0,1 1 0 0 0,0-1 1 0 0,-1 0-1 0 0,1 0 0 0 0,-1 0 0 0 0,1 0 1 0 0,-1 0-1 0 0,0 1 0 0 0,1-1 0 0 0,-1 0 1 0 0,0 1-1 0 0,1-1 0 0 0,-1 0 0 0 0,0 1 1 0 0,0-1-1 0 0,1 1 0 0 0,-1-1 0 0 0,0 1 1 0 0,0-1-1 0 0,0 1 0 0 0,0 0 0 0 0,0-1 0 0 0,0 1 1 0 0,0 0-1 0 0,0 0 0 0 0,0 0 0 0 0,0 0 1 0 0,0-1-1 0 0,0 1 0 0 0,0 1 0 0 0,0-1 1 0 0,0 0-1 0 0,1 0 0 0 0,-1 0 0 0 0,0 0 1 0 0,0 1-1 0 0,0-1 0 0 0,0 0 0 0 0,-2 2 0 0 0,1-1-7 0 0,0 0-1 0 0,0 0 1 0 0,0 1-1 0 0,1-1 0 0 0,-1 1 1 0 0,0 0-1 0 0,0-1 1 0 0,1 1-1 0 0,-1 0 0 0 0,1 0 1 0 0,0 0-1 0 0,-1 0 1 0 0,1 0-1 0 0,-1 3 0 0 0,-7 27 26 0 0,1 0 0 0 0,2 1 0 0 0,1 0 0 0 0,2 0 0 0 0,0 34-1 0 0,5-11-13 0 0,2 0-1 0 0,13 62 0 0 0,-9-85 58 0 0,1 0 0 0 0,27 60 0 0 0,-17-46 76 0 0,-13-32-86 0 0,1 0 0 0 0,16 26 1 0 0,-21-38-91 0 0,0 0 0 0 0,0 0 0 0 0,0 0 0 0 0,0 0 1 0 0,0 0-1 0 0,1-1 0 0 0,0 1 0 0 0,-1-1 0 0 0,1 1 1 0 0,0-1-1 0 0,0 0 0 0 0,0 0 0 0 0,0 0 0 0 0,0-1 1 0 0,1 1-1 0 0,-1-1 0 0 0,1 0 0 0 0,-1 0 0 0 0,5 1 1 0 0,-3-2-99 0 0,-1-1 1 0 0,1 0 0 0 0,-1 0 0 0 0,0 0 0 0 0,0 0-1 0 0,1 0 1 0 0,-1-1 0 0 0,0 0 0 0 0,0 0 0 0 0,0 0-1 0 0,0-1 1 0 0,4-3 0 0 0,40-38-3441 0 0,-44 39 2811 0 0,13-12-1190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0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93 252 0 0,'0'0'2164'0'0,"-23"-23"1413"0"0,16 16-3363 0 0,0 0 0 0 0,0 0 0 0 0,-1 1-1 0 0,0 0 1 0 0,0 1 0 0 0,-1-1 0 0 0,0 2 0 0 0,1-1-1 0 0,-2 1 1 0 0,1 1 0 0 0,-10-3 0 0 0,15 5-184 0 0,0 0 0 0 0,0 0 0 0 0,0 1 0 0 0,0 0 0 0 0,0 0 0 0 0,0 0 1 0 0,-1 0-1 0 0,1 1 0 0 0,0-1 0 0 0,0 1 0 0 0,0 0 0 0 0,1 0 0 0 0,-1 1 0 0 0,0-1 0 0 0,0 1 1 0 0,1 0-1 0 0,-1 0 0 0 0,1 0 0 0 0,-1 0 0 0 0,1 1 0 0 0,0-1 0 0 0,0 1 0 0 0,0 0 1 0 0,0 0-1 0 0,0 0 0 0 0,1 0 0 0 0,0 0 0 0 0,-1 1 0 0 0,-2 5 0 0 0,-3 9-14 0 0,0 0 1 0 0,1 0-1 0 0,1 1 0 0 0,1-1 0 0 0,1 1 1 0 0,0 1-1 0 0,1-1 0 0 0,1 0 0 0 0,1 26 1 0 0,3 21-21 0 0,14 91 1 0 0,41 195-28 0 0,16-52 12 0 0,-23-112 44 0 0,-9-19 172 0 0,-33-129-138 0 0,-6-29-38 0 0,0-1 0 0 0,0 0-1 0 0,1 0 1 0 0,0 0 0 0 0,6 12 0 0 0,19 56 331 0 0,-27-77-336 0 0,-1 5 26 0 0,1-1 0 0 0,0 1 1 0 0,1 0-1 0 0,-1 0 0 0 0,1-1 0 0 0,0 1 0 0 0,6 9 0 0 0,-8-14-35 0 0,1 1 3 0 0,3 3-2 0 0,0 0-4 0 0,2 1-34 0 0,0 0-1 0 0,1-1 1 0 0,0 1 0 0 0,0-1 0 0 0,0-1 0 0 0,1 1 0 0 0,0-1 0 0 0,0-1 0 0 0,0 1 0 0 0,0-2 0 0 0,0 1 0 0 0,1-1-1 0 0,-1 0 1 0 0,12 1 0 0 0,-6-1-712 0 0,0-1 1 0 0,1 0-1 0 0,-1-1 0 0 0,0-1 0 0 0,0 0 1 0 0,0-1-1 0 0,0-1 0 0 0,17-5 0 0 0,-11 0-1274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18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40 280 0 0,'0'0'4115'0'0,"-2"-33"-377"0"0,1 33-3733 0 0,1-1 0 0 0,-1 1 0 0 0,1-1 0 0 0,-1 1 0 0 0,0-1 0 0 0,1 1 0 0 0,-1-1 0 0 0,0 1 0 0 0,1-1 0 0 0,-1 1 0 0 0,0 0 0 0 0,1-1 0 0 0,-1 1 0 0 0,0 0 0 0 0,0 0 0 0 0,0 0 0 0 0,1 0 0 0 0,-1-1 0 0 0,0 1 0 0 0,0 0 0 0 0,1 0 0 0 0,-1 0 0 0 0,0 1 0 0 0,0-1 0 0 0,0 0 0 0 0,1 0 0 0 0,-1 0 0 0 0,0 1 0 0 0,0-1 0 0 0,1 0 0 0 0,-1 0 0 0 0,0 1 0 0 0,1-1 0 0 0,-2 1 0 0 0,0 2 26 0 0,0-1-1 0 0,0 0 0 0 0,0 1 1 0 0,0-1-1 0 0,1 1 0 0 0,-1 0 1 0 0,1-1-1 0 0,-1 1 0 0 0,0 4 0 0 0,-3 9 109 0 0,1-1-1 0 0,-5 28 0 0 0,1 13-136 0 0,3-27 0 0 0,1 1 0 0 0,1 45-1 0 0,6 72-16 0 0,14 187-29 0 0,8-45-84 0 0,-18-157 32 0 0,17 226-62 0 0,-1 137-65 0 0,0 42 145 0 0,10-52-20 0 0,5 187-1216 0 0,-29-489 1055 0 0,7 96-76 0 0,27 32-418 0 0,-6-112 135 0 0,-30-161 548 0 0,-3-1 0 0 0,0 1 0 0 0,-4 54 0 0 0,0-63 78 0 0,0 20-22 0 0,-1 56 236 0 0,24 192-1 0 0,-11-229-225 0 0,11 93-86 0 0,-21-124 87 0 0,-2 0-1 0 0,-4 39 0 0 0,-2-24 143 0 0,1-14-3 0 0,-1 72-1 0 0,-7 200 40 0 0,1-1 3 0 0,15-271-140 0 0,2-1-1 0 0,2-1 0 0 0,1 1 1 0 0,2-1-1 0 0,1-1 0 0 0,2 0 1 0 0,34 65-1 0 0,-42-90-76 0 0,1-1-1 0 0,0 0 1 0 0,0-1 0 0 0,1 0-1 0 0,0 0 1 0 0,0 0 0 0 0,1-1-1 0 0,0 0 1 0 0,1 0 0 0 0,-1-1-1 0 0,1 0 1 0 0,0 0 0 0 0,1-1-1 0 0,19 7 1 0 0,-21-9-248 0 0,1 0 0 0 0,-1-1 0 0 0,1 0 0 0 0,0-1 0 0 0,0 0 0 0 0,0 0 0 0 0,0-1 0 0 0,0 0 0 0 0,-1-1 0 0 0,1 1 0 0 0,13-4 0 0 0,-2-2-835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0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280 177 432 0 0,'5'0'8500'0'0,"-10"-14"-7913"0"0,-1-5 279 0 0,-2-1 0 0 0,0 1 0 0 0,-14-22-1 0 0,20 36-756 0 0,-1 1-1 0 0,0-1 0 0 0,-1 1 0 0 0,1 0 0 0 0,-1 0 0 0 0,0 0 0 0 0,0 0 0 0 0,0 0 0 0 0,-1 1 0 0 0,1 0 0 0 0,-1 0 0 0 0,1 0 0 0 0,-1 1 0 0 0,0-1 0 0 0,0 1 0 0 0,-1 0 0 0 0,-9-2 0 0 0,11 4-90 0 0,0 0 1 0 0,0 0 0 0 0,1 0 0 0 0,-1 1 0 0 0,0-1-1 0 0,1 1 1 0 0,-1 0 0 0 0,0 0 0 0 0,1 0 0 0 0,-1 1-1 0 0,1-1 1 0 0,0 1 0 0 0,-1 0 0 0 0,1-1-1 0 0,0 2 1 0 0,0-1 0 0 0,0 0 0 0 0,0 1 0 0 0,0-1-1 0 0,1 1 1 0 0,-1 0 0 0 0,-3 5 0 0 0,-1 2 2 0 0,0 0-1 0 0,1 1 1 0 0,-1 0 0 0 0,2 1 0 0 0,-6 14-1 0 0,5-7-39 0 0,0 0 0 0 0,1 1 0 0 0,1-1 0 0 0,1 1 0 0 0,1 0 0 0 0,1 0 0 0 0,0 0-1 0 0,1 0 1 0 0,2 0 0 0 0,0-1 0 0 0,1 1 0 0 0,7 25 0 0 0,-10-43-2 0 0,1 1 1 0 0,-1 0-1 0 0,1-1 1 0 0,0 0-1 0 0,0 1 1 0 0,0-1-1 0 0,0 1 1 0 0,0-1-1 0 0,1 0 1 0 0,-1 0 0 0 0,1 0-1 0 0,-1 0 1 0 0,1 0-1 0 0,0 0 1 0 0,0 0-1 0 0,0-1 1 0 0,0 1-1 0 0,0 0 1 0 0,0-1-1 0 0,0 0 1 0 0,0 1-1 0 0,1-1 1 0 0,-1 0-1 0 0,0 0 1 0 0,1 0-1 0 0,-1-1 1 0 0,1 1-1 0 0,-1-1 1 0 0,1 1 0 0 0,0-1-1 0 0,-1 0 1 0 0,1 0-1 0 0,-1 0 1 0 0,1 0-1 0 0,-1 0 1 0 0,1-1-1 0 0,0 1 1 0 0,-1-1-1 0 0,1 0 1 0 0,-1 1-1 0 0,3-3 1 0 0,5-1-40 0 0,-1 0 0 0 0,0-1 0 0 0,-1 0 0 0 0,1 0 0 0 0,-1-1 0 0 0,0 0 0 0 0,-1-1 0 0 0,1 1 0 0 0,10-14 0 0 0,-15 16 48 0 0,12-14-57 0 0,0-1 0 0 0,-1 0-1 0 0,-1-1 1 0 0,-1-1 0 0 0,10-22 0 0 0,-15 24 291 0 0,-1 1 1 0 0,-1-1-1 0 0,-1 0 1 0 0,0 0-1 0 0,-1 0 1 0 0,0-34-1 0 0,-3 51-55 0 0,-1 0 27 0 0,0-4-193 0 0,-1 8 466 0 0,0 12-405 0 0,1 0 1 0 0,0 0-1 0 0,1 1 0 0 0,0-1 1 0 0,1 0-1 0 0,1 0 0 0 0,1 0 1 0 0,-1 0-1 0 0,2 0 0 0 0,8 21 1 0 0,-7-23-381 0 0,1-1 0 0 0,0 1 0 0 0,0-1 0 0 0,1-1 0 0 0,10 13 0 0 0,-10-15-844 0 0,0 0 0 0 0,1-1 1 0 0,0 0-1 0 0,0-1 0 0 0,0 1 1 0 0,18 8-1 0 0,-6-5-2426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316 177 292 0 0,'0'0'3560'0'0,"-1"-4"-2936"0"0,-6-20 695 0 0,4 10-368 0 0,-1 0-1 0 0,-1 0 1 0 0,-1 0 0 0 0,-12-24 0 0 0,15 34-816 0 0,0 0 1 0 0,1 0-1 0 0,-2 1 1 0 0,1-1-1 0 0,0 1 1 0 0,-1-1 0 0 0,0 1-1 0 0,0 0 1 0 0,0 1-1 0 0,0-1 1 0 0,0 1-1 0 0,0-1 1 0 0,-1 1 0 0 0,1 1-1 0 0,-1-1 1 0 0,1 0-1 0 0,-1 1 1 0 0,0 0-1 0 0,-8-1 1 0 0,7 2-79 0 0,0-1 0 0 0,1 1 0 0 0,-1 0 0 0 0,0 1 0 0 0,1-1 0 0 0,-1 1-1 0 0,1 0 1 0 0,-1 1 0 0 0,1-1 0 0 0,-1 1 0 0 0,1 0 0 0 0,0 1 0 0 0,0-1 0 0 0,0 1 0 0 0,0 0 0 0 0,-7 6 0 0 0,5-3-16 0 0,1 0 1 0 0,0 1-1 0 0,0 0 0 0 0,1 0 1 0 0,0 0-1 0 0,0 1 1 0 0,1 0-1 0 0,0 0 1 0 0,-6 15-1 0 0,3-1-36 0 0,1 0 0 0 0,2 0 1 0 0,0 1-1 0 0,1 0 0 0 0,1-1 0 0 0,1 1 1 0 0,3 36-1 0 0,0-37-87 0 0,1 1 0 0 0,10 35 1 0 0,-12-52 50 0 0,1 0 1 0 0,0-1 0 0 0,0 1 0 0 0,0-1 0 0 0,1 0 0 0 0,0 0-1 0 0,0 1 1 0 0,0-2 0 0 0,0 1 0 0 0,1 0 0 0 0,0-1 0 0 0,0 0-1 0 0,0 0 1 0 0,1 0 0 0 0,7 6 0 0 0,-9-9 20 0 0,0 0 0 0 0,0 0 0 0 0,-1-1 0 0 0,1 1 0 0 0,0-1 0 0 0,0 1 0 0 0,0-1 0 0 0,0 0 0 0 0,0 0 0 0 0,0 0 0 0 0,0 0 0 0 0,0-1 0 0 0,0 1 0 0 0,0-1 0 0 0,0 0 0 0 0,-1 0 0 0 0,1 0 0 0 0,0 0-1 0 0,-1 0 1 0 0,1-1 0 0 0,0 1 0 0 0,-1-1 0 0 0,4-2 0 0 0,6-5-32 0 0,0-1-1 0 0,0 0 0 0 0,11-14 1 0 0,-16 17 9 0 0,9-11 24 0 0,-1 0-1 0 0,0-1 1 0 0,-2 0 0 0 0,0-1 0 0 0,-1-1-1 0 0,-2 0 1 0 0,0-1 0 0 0,-1 1 0 0 0,-1-2-1 0 0,0 1 1 0 0,-2-1 0 0 0,-1 0 0 0 0,-1-1-1 0 0,1-28 1 0 0,-5 43 234 0 0,0 0 0 0 0,0 0 0 0 0,-1-1 0 0 0,0 1-1 0 0,-1 0 1 0 0,0 0 0 0 0,0 0 0 0 0,-1 1 0 0 0,-5-13-1 0 0,7 20 273 0 0,1 27-546 0 0,1 1-1 0 0,2-1 1 0 0,0 0-1 0 0,1 0 1 0 0,2 0-1 0 0,1-1 1 0 0,1 1-1 0 0,1-2 1 0 0,1 1-1 0 0,1-1 1 0 0,1-1-1 0 0,1 0 1 0 0,1-1 0 0 0,30 36-1 0 0,-34-47-469 0 0,0-1 0 0 0,0 0 0 0 0,1-1 0 0 0,12 8 0 0 0,-15-12-771 0 0,1 0 0 0 0,-1-1-1 0 0,1 0 1 0 0,9 3-1 0 0,6 1-2266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2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81 596 0 0,'-9'-12'2612'0'0,"9"11"-2506"0"0,-1 0 1 0 0,1 0 0 0 0,0 0-1 0 0,-1-1 1 0 0,1 1 0 0 0,0 0-1 0 0,0 0 1 0 0,0-1 0 0 0,0 1 0 0 0,0 0-1 0 0,0-1 1 0 0,0 1 0 0 0,0 0-1 0 0,0 0 1 0 0,1-1 0 0 0,-1 1-1 0 0,1 0 1 0 0,-1 0 0 0 0,1 0-1 0 0,-1-1 1 0 0,1 1 0 0 0,-1 0-1 0 0,1 0 1 0 0,1-1 0 0 0,0-1 61 0 0,1 0 0 0 0,0 1 0 0 0,0 0 0 0 0,0-1 0 0 0,0 1 0 0 0,0 0 0 0 0,0 0 0 0 0,6-2 0 0 0,-2 1-25 0 0,-1 1 0 0 0,0 0 0 0 0,1 0 0 0 0,-1 0 0 0 0,1 1 0 0 0,0 0 0 0 0,-1 0 0 0 0,1 1 0 0 0,13 0 0 0 0,-16 1-81 0 0,0 0 0 0 0,0 0 0 0 0,0 1 1 0 0,0-1-1 0 0,0 1 0 0 0,0 0 0 0 0,0 0 1 0 0,0 0-1 0 0,-1 1 0 0 0,1-1 0 0 0,-1 1 0 0 0,0 0 1 0 0,0 0-1 0 0,0 0 0 0 0,4 5 0 0 0,-3-2 42 0 0,0 1 0 0 0,-1-1 0 0 0,1 1-1 0 0,-2 0 1 0 0,1 0 0 0 0,-1 0-1 0 0,0 0 1 0 0,2 10 0 0 0,-1 5 229 0 0,-2 1 0 0 0,0 0 0 0 0,-1 0 0 0 0,-6 41 0 0 0,-16 53 972 0 0,-3 18 824 0 0,24-131-2001 0 0,1 13 298 0 0,0-17-414 0 0,0 1-1 0 0,1-1 0 0 0,-1 0 0 0 0,0 1 0 0 0,0-1 0 0 0,1 0 1 0 0,-1 1-1 0 0,0-1 0 0 0,1 0 0 0 0,-1 0 0 0 0,0 1 1 0 0,1-1-1 0 0,-1 0 0 0 0,0 0 0 0 0,1 0 0 0 0,-1 1 1 0 0,1-1-1 0 0,-1 0 0 0 0,0 0 0 0 0,1 0 0 0 0,-1 0 1 0 0,1 0-1 0 0,-1 0 0 0 0,0 0 0 0 0,1 0 0 0 0,-1 0 1 0 0,1 0-1 0 0,-1 0 0 0 0,1 0 0 0 0,-1 0 0 0 0,0 0 0 0 0,1 0 1 0 0,-1 0-1 0 0,1 0 0 0 0,-1-1 0 0 0,0 1 0 0 0,1 0 1 0 0,-1 0-1 0 0,0-1 0 0 0,1 1 0 0 0,39-19 231 0 0,-1-2 1 0 0,0-2-1 0 0,60-47 0 0 0,-16 11-79 0 0,-55 40-856 0 0,57-36 2048 0 0,-41 34-4337 0 0,2 9-6354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4:18:54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26 115 864 0 0,'-1'-3'893'0'0,"-4"-15"1360"0"0,0-1 0 0 0,1 1-1 0 0,-3-31 1 0 0,7 48-1366 0 0,-3-5-444 0 0,3 6-402 0 0,0 1 0 0 0,0-1 0 0 0,0 0 1 0 0,0 0-1 0 0,0 0 0 0 0,0 0 0 0 0,0 0 0 0 0,1 0 0 0 0,-1 0 1 0 0,0 0-1 0 0,0 0 0 0 0,0 0 0 0 0,0 0 0 0 0,0 0 0 0 0,0 0 1 0 0,0 0-1 0 0,0 0 0 0 0,1 0 0 0 0,-1 0 0 0 0,0 0 0 0 0,0 0 0 0 0,0 0 1 0 0,0 0-1 0 0,0 0 0 0 0,0 0 0 0 0,0 0 0 0 0,0 0 0 0 0,1 0 1 0 0,-1 0-1 0 0,0 0 0 0 0,0 0 0 0 0,0 0 0 0 0,0 0 0 0 0,0 0 1 0 0,0 0-1 0 0,0 0 0 0 0,0 0 0 0 0,0 0 0 0 0,0 0 0 0 0,1 0 1 0 0,-1 0-1 0 0,0-1 0 0 0,0 1 0 0 0,0 0 0 0 0,0 0 0 0 0,0 0 0 0 0,0 0 1 0 0,0 0-1 0 0,0 0 0 0 0,23 17 110 0 0,0 1 0 0 0,-1 1 0 0 0,-1 1 1 0 0,-1 1-1 0 0,-1 0 0 0 0,26 40 0 0 0,91 164 328 0 0,-96-153-281 0 0,82 142 349 0 0,-94-161 1856 0 0,-30-54-2386 0 0,0 1 0 0 0,1-1 0 0 0,-1 0 0 0 0,1 0 0 0 0,-1 1 1 0 0,1-1-1 0 0,-1 0 0 0 0,1 0 0 0 0,0-1 0 0 0,0 1 0 0 0,-1 0 0 0 0,0-2 0 0 0,-1 1 14 0 0,-4-6-1 0 0,-1 0 0 0 0,1-1 0 0 0,0 0 0 0 0,1 0 0 0 0,0-1 0 0 0,0 1 0 0 0,1-1-1 0 0,0 0 1 0 0,1-1 0 0 0,-6-20 0 0 0,7 21-106 0 0,0-1-1 0 0,1 1 1 0 0,0-1-1 0 0,1 0 1 0 0,0 0-1 0 0,0 0 1 0 0,1 0-1 0 0,1 1 1 0 0,0-1-1 0 0,3-17 1 0 0,-3 23 11 0 0,1 0 0 0 0,-1 0 0 0 0,1 0 0 0 0,0 1 1 0 0,1-1-1 0 0,-1 0 0 0 0,1 1 0 0 0,0 0 1 0 0,0 0-1 0 0,0-1 0 0 0,0 2 0 0 0,1-1 1 0 0,0 0-1 0 0,-1 1 0 0 0,1 0 0 0 0,1-1 0 0 0,-1 2 1 0 0,0-1-1 0 0,1 0 0 0 0,0 1 0 0 0,-1 0 1 0 0,1 0-1 0 0,0 0 0 0 0,8-1 0 0 0,-5 2-3 0 0,0 0 0 0 0,-1 0 0 0 0,1 1-1 0 0,0 0 1 0 0,0 1 0 0 0,0-1 0 0 0,-1 2-1 0 0,1-1 1 0 0,0 1 0 0 0,-1 0 0 0 0,1 0 0 0 0,-1 1-1 0 0,0 0 1 0 0,0 1 0 0 0,0 0 0 0 0,0 0 0 0 0,0 0-1 0 0,-1 0 1 0 0,11 11 0 0 0,-13-11 73 0 0,-1-1 0 0 0,1 1 0 0 0,-1 0 0 0 0,0-1 0 0 0,0 2 0 0 0,0-1 0 0 0,-1 0 0 0 0,1 0 0 0 0,-1 1 0 0 0,0 0 0 0 0,-1-1 0 0 0,1 1 1 0 0,-1 0-1 0 0,0 0 0 0 0,0 0 0 0 0,0 0 0 0 0,0 0 0 0 0,-1 0 0 0 0,0 0 0 0 0,0 0 0 0 0,-1 0 0 0 0,1 0 0 0 0,-1 0 0 0 0,0-1 0 0 0,0 1 0 0 0,-1 0 0 0 0,0 0 0 0 0,1-1 0 0 0,-2 1 0 0 0,1-1 0 0 0,-5 8 0 0 0,-4 6 188 0 0,-2 0-1 0 0,0-1 0 0 0,-19 18 0 0 0,26-28-133 0 0,-1-1-1 0 0,-1 0 1 0 0,1-1 0 0 0,-1 1-1 0 0,0-2 1 0 0,0 1-1 0 0,-1-1 1 0 0,1 0 0 0 0,-1-1-1 0 0,-9 3 1 0 0,12-4-246 0 0,-1-1 1 0 0,1 0-1 0 0,0 0 1 0 0,0 0-1 0 0,-1 0 1 0 0,1-1-1 0 0,0 0 1 0 0,-1-1-1 0 0,1 1 1 0 0,0-1-1 0 0,0 0 1 0 0,-1-1-1 0 0,-6-2 1 0 0,10-3-1461 0 0,16-13-8540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customXml" Target="../ink/ink29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.xml"/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50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63.xml"/><Relationship Id="rId84" Type="http://schemas.openxmlformats.org/officeDocument/2006/relationships/customXml" Target="../ink/ink71.xml"/><Relationship Id="rId89" Type="http://schemas.openxmlformats.org/officeDocument/2006/relationships/image" Target="../media/image74.png"/><Relationship Id="rId112" Type="http://schemas.openxmlformats.org/officeDocument/2006/relationships/customXml" Target="../ink/ink85.xml"/><Relationship Id="rId133" Type="http://schemas.openxmlformats.org/officeDocument/2006/relationships/image" Target="../media/image96.png"/><Relationship Id="rId138" Type="http://schemas.openxmlformats.org/officeDocument/2006/relationships/customXml" Target="../ink/ink98.xml"/><Relationship Id="rId16" Type="http://schemas.openxmlformats.org/officeDocument/2006/relationships/customXml" Target="../ink/ink37.xml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45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58.xml"/><Relationship Id="rId74" Type="http://schemas.openxmlformats.org/officeDocument/2006/relationships/customXml" Target="../ink/ink66.xml"/><Relationship Id="rId79" Type="http://schemas.openxmlformats.org/officeDocument/2006/relationships/image" Target="../media/image69.png"/><Relationship Id="rId102" Type="http://schemas.openxmlformats.org/officeDocument/2006/relationships/customXml" Target="../ink/ink80.xml"/><Relationship Id="rId123" Type="http://schemas.openxmlformats.org/officeDocument/2006/relationships/image" Target="../media/image91.png"/><Relationship Id="rId128" Type="http://schemas.openxmlformats.org/officeDocument/2006/relationships/customXml" Target="../ink/ink93.xml"/><Relationship Id="rId144" Type="http://schemas.openxmlformats.org/officeDocument/2006/relationships/customXml" Target="../ink/ink101.xml"/><Relationship Id="rId149" Type="http://schemas.openxmlformats.org/officeDocument/2006/relationships/image" Target="../media/image104.png"/><Relationship Id="rId5" Type="http://schemas.openxmlformats.org/officeDocument/2006/relationships/image" Target="../media/image32.png"/><Relationship Id="rId90" Type="http://schemas.openxmlformats.org/officeDocument/2006/relationships/customXml" Target="../ink/ink74.xml"/><Relationship Id="rId95" Type="http://schemas.openxmlformats.org/officeDocument/2006/relationships/image" Target="../media/image77.png"/><Relationship Id="rId22" Type="http://schemas.openxmlformats.org/officeDocument/2006/relationships/customXml" Target="../ink/ink40.xml"/><Relationship Id="rId27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customXml" Target="../ink/ink53.xml"/><Relationship Id="rId64" Type="http://schemas.openxmlformats.org/officeDocument/2006/relationships/customXml" Target="../ink/ink61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18" Type="http://schemas.openxmlformats.org/officeDocument/2006/relationships/customXml" Target="../ink/ink88.xml"/><Relationship Id="rId134" Type="http://schemas.openxmlformats.org/officeDocument/2006/relationships/customXml" Target="../ink/ink96.xml"/><Relationship Id="rId139" Type="http://schemas.openxmlformats.org/officeDocument/2006/relationships/image" Target="../media/image99.png"/><Relationship Id="rId80" Type="http://schemas.openxmlformats.org/officeDocument/2006/relationships/customXml" Target="../ink/ink69.xml"/><Relationship Id="rId85" Type="http://schemas.openxmlformats.org/officeDocument/2006/relationships/image" Target="../media/image72.png"/><Relationship Id="rId150" Type="http://schemas.openxmlformats.org/officeDocument/2006/relationships/customXml" Target="../ink/ink104.xml"/><Relationship Id="rId12" Type="http://schemas.openxmlformats.org/officeDocument/2006/relationships/customXml" Target="../ink/ink35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103" Type="http://schemas.openxmlformats.org/officeDocument/2006/relationships/image" Target="../media/image81.png"/><Relationship Id="rId108" Type="http://schemas.openxmlformats.org/officeDocument/2006/relationships/customXml" Target="../ink/ink83.xml"/><Relationship Id="rId116" Type="http://schemas.openxmlformats.org/officeDocument/2006/relationships/customXml" Target="../ink/ink87.xml"/><Relationship Id="rId124" Type="http://schemas.openxmlformats.org/officeDocument/2006/relationships/customXml" Target="../ink/ink91.xml"/><Relationship Id="rId129" Type="http://schemas.openxmlformats.org/officeDocument/2006/relationships/image" Target="../media/image94.png"/><Relationship Id="rId137" Type="http://schemas.openxmlformats.org/officeDocument/2006/relationships/image" Target="../media/image98.png"/><Relationship Id="rId20" Type="http://schemas.openxmlformats.org/officeDocument/2006/relationships/customXml" Target="../ink/ink39.xml"/><Relationship Id="rId41" Type="http://schemas.openxmlformats.org/officeDocument/2006/relationships/image" Target="../media/image50.png"/><Relationship Id="rId54" Type="http://schemas.openxmlformats.org/officeDocument/2006/relationships/customXml" Target="../ink/ink56.xml"/><Relationship Id="rId62" Type="http://schemas.openxmlformats.org/officeDocument/2006/relationships/customXml" Target="../ink/ink60.xml"/><Relationship Id="rId70" Type="http://schemas.openxmlformats.org/officeDocument/2006/relationships/customXml" Target="../ink/ink64.xml"/><Relationship Id="rId75" Type="http://schemas.openxmlformats.org/officeDocument/2006/relationships/image" Target="../media/image67.png"/><Relationship Id="rId83" Type="http://schemas.openxmlformats.org/officeDocument/2006/relationships/image" Target="../media/image71.png"/><Relationship Id="rId88" Type="http://schemas.openxmlformats.org/officeDocument/2006/relationships/customXml" Target="../ink/ink73.xml"/><Relationship Id="rId91" Type="http://schemas.openxmlformats.org/officeDocument/2006/relationships/image" Target="../media/image75.png"/><Relationship Id="rId96" Type="http://schemas.openxmlformats.org/officeDocument/2006/relationships/customXml" Target="../ink/ink77.xml"/><Relationship Id="rId111" Type="http://schemas.openxmlformats.org/officeDocument/2006/relationships/image" Target="../media/image85.png"/><Relationship Id="rId132" Type="http://schemas.openxmlformats.org/officeDocument/2006/relationships/customXml" Target="../ink/ink95.xml"/><Relationship Id="rId140" Type="http://schemas.openxmlformats.org/officeDocument/2006/relationships/customXml" Target="../ink/ink99.xml"/><Relationship Id="rId145" Type="http://schemas.openxmlformats.org/officeDocument/2006/relationships/image" Target="../media/image102.png"/><Relationship Id="rId15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6" Type="http://schemas.openxmlformats.org/officeDocument/2006/relationships/customXml" Target="../ink/ink82.xml"/><Relationship Id="rId114" Type="http://schemas.openxmlformats.org/officeDocument/2006/relationships/customXml" Target="../ink/ink86.xml"/><Relationship Id="rId119" Type="http://schemas.openxmlformats.org/officeDocument/2006/relationships/image" Target="../media/image89.png"/><Relationship Id="rId127" Type="http://schemas.openxmlformats.org/officeDocument/2006/relationships/image" Target="../media/image93.png"/><Relationship Id="rId10" Type="http://schemas.openxmlformats.org/officeDocument/2006/relationships/customXml" Target="../ink/ink34.xml"/><Relationship Id="rId31" Type="http://schemas.openxmlformats.org/officeDocument/2006/relationships/image" Target="../media/image45.png"/><Relationship Id="rId44" Type="http://schemas.openxmlformats.org/officeDocument/2006/relationships/customXml" Target="../ink/ink51.xml"/><Relationship Id="rId52" Type="http://schemas.openxmlformats.org/officeDocument/2006/relationships/customXml" Target="../ink/ink55.xml"/><Relationship Id="rId60" Type="http://schemas.openxmlformats.org/officeDocument/2006/relationships/customXml" Target="../ink/ink59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68.xml"/><Relationship Id="rId81" Type="http://schemas.openxmlformats.org/officeDocument/2006/relationships/image" Target="../media/image70.png"/><Relationship Id="rId86" Type="http://schemas.openxmlformats.org/officeDocument/2006/relationships/customXml" Target="../ink/ink72.xml"/><Relationship Id="rId94" Type="http://schemas.openxmlformats.org/officeDocument/2006/relationships/customXml" Target="../ink/ink76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90.xml"/><Relationship Id="rId130" Type="http://schemas.openxmlformats.org/officeDocument/2006/relationships/customXml" Target="../ink/ink94.xml"/><Relationship Id="rId135" Type="http://schemas.openxmlformats.org/officeDocument/2006/relationships/image" Target="../media/image97.png"/><Relationship Id="rId143" Type="http://schemas.openxmlformats.org/officeDocument/2006/relationships/image" Target="../media/image101.png"/><Relationship Id="rId148" Type="http://schemas.openxmlformats.org/officeDocument/2006/relationships/customXml" Target="../ink/ink103.xml"/><Relationship Id="rId151" Type="http://schemas.openxmlformats.org/officeDocument/2006/relationships/image" Target="../media/image105.png"/><Relationship Id="rId4" Type="http://schemas.openxmlformats.org/officeDocument/2006/relationships/customXml" Target="../ink/ink31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38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46.xml"/><Relationship Id="rId50" Type="http://schemas.openxmlformats.org/officeDocument/2006/relationships/customXml" Target="../ink/ink54.xml"/><Relationship Id="rId55" Type="http://schemas.openxmlformats.org/officeDocument/2006/relationships/image" Target="../media/image57.png"/><Relationship Id="rId76" Type="http://schemas.openxmlformats.org/officeDocument/2006/relationships/customXml" Target="../ink/ink67.xml"/><Relationship Id="rId97" Type="http://schemas.openxmlformats.org/officeDocument/2006/relationships/image" Target="../media/image78.png"/><Relationship Id="rId104" Type="http://schemas.openxmlformats.org/officeDocument/2006/relationships/customXml" Target="../ink/ink81.xml"/><Relationship Id="rId120" Type="http://schemas.openxmlformats.org/officeDocument/2006/relationships/customXml" Target="../ink/ink89.xml"/><Relationship Id="rId125" Type="http://schemas.openxmlformats.org/officeDocument/2006/relationships/image" Target="../media/image92.png"/><Relationship Id="rId141" Type="http://schemas.openxmlformats.org/officeDocument/2006/relationships/image" Target="../media/image100.png"/><Relationship Id="rId146" Type="http://schemas.openxmlformats.org/officeDocument/2006/relationships/customXml" Target="../ink/ink102.xml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75.xml"/><Relationship Id="rId2" Type="http://schemas.openxmlformats.org/officeDocument/2006/relationships/customXml" Target="../ink/ink30.xml"/><Relationship Id="rId29" Type="http://schemas.openxmlformats.org/officeDocument/2006/relationships/image" Target="../media/image44.png"/><Relationship Id="rId24" Type="http://schemas.openxmlformats.org/officeDocument/2006/relationships/customXml" Target="../ink/ink41.xml"/><Relationship Id="rId40" Type="http://schemas.openxmlformats.org/officeDocument/2006/relationships/customXml" Target="../ink/ink49.xml"/><Relationship Id="rId45" Type="http://schemas.openxmlformats.org/officeDocument/2006/relationships/image" Target="../media/image52.png"/><Relationship Id="rId66" Type="http://schemas.openxmlformats.org/officeDocument/2006/relationships/customXml" Target="../ink/ink62.xml"/><Relationship Id="rId87" Type="http://schemas.openxmlformats.org/officeDocument/2006/relationships/image" Target="../media/image73.png"/><Relationship Id="rId110" Type="http://schemas.openxmlformats.org/officeDocument/2006/relationships/customXml" Target="../ink/ink84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97.xml"/><Relationship Id="rId61" Type="http://schemas.openxmlformats.org/officeDocument/2006/relationships/image" Target="../media/image60.png"/><Relationship Id="rId82" Type="http://schemas.openxmlformats.org/officeDocument/2006/relationships/customXml" Target="../ink/ink70.xml"/><Relationship Id="rId152" Type="http://schemas.openxmlformats.org/officeDocument/2006/relationships/customXml" Target="../ink/ink105.xml"/><Relationship Id="rId19" Type="http://schemas.openxmlformats.org/officeDocument/2006/relationships/image" Target="../media/image39.png"/><Relationship Id="rId14" Type="http://schemas.openxmlformats.org/officeDocument/2006/relationships/customXml" Target="../ink/ink36.xml"/><Relationship Id="rId30" Type="http://schemas.openxmlformats.org/officeDocument/2006/relationships/customXml" Target="../ink/ink44.xml"/><Relationship Id="rId35" Type="http://schemas.openxmlformats.org/officeDocument/2006/relationships/image" Target="../media/image47.png"/><Relationship Id="rId56" Type="http://schemas.openxmlformats.org/officeDocument/2006/relationships/customXml" Target="../ink/ink57.xml"/><Relationship Id="rId77" Type="http://schemas.openxmlformats.org/officeDocument/2006/relationships/image" Target="../media/image68.png"/><Relationship Id="rId100" Type="http://schemas.openxmlformats.org/officeDocument/2006/relationships/customXml" Target="../ink/ink79.xml"/><Relationship Id="rId105" Type="http://schemas.openxmlformats.org/officeDocument/2006/relationships/image" Target="../media/image82.png"/><Relationship Id="rId126" Type="http://schemas.openxmlformats.org/officeDocument/2006/relationships/customXml" Target="../ink/ink92.xml"/><Relationship Id="rId147" Type="http://schemas.openxmlformats.org/officeDocument/2006/relationships/image" Target="../media/image103.png"/><Relationship Id="rId8" Type="http://schemas.openxmlformats.org/officeDocument/2006/relationships/customXml" Target="../ink/ink33.xml"/><Relationship Id="rId51" Type="http://schemas.openxmlformats.org/officeDocument/2006/relationships/image" Target="../media/image55.png"/><Relationship Id="rId72" Type="http://schemas.openxmlformats.org/officeDocument/2006/relationships/customXml" Target="../ink/ink65.xml"/><Relationship Id="rId93" Type="http://schemas.openxmlformats.org/officeDocument/2006/relationships/image" Target="../media/image76.png"/><Relationship Id="rId98" Type="http://schemas.openxmlformats.org/officeDocument/2006/relationships/customXml" Target="../ink/ink78.xml"/><Relationship Id="rId121" Type="http://schemas.openxmlformats.org/officeDocument/2006/relationships/image" Target="../media/image90.png"/><Relationship Id="rId142" Type="http://schemas.openxmlformats.org/officeDocument/2006/relationships/customXml" Target="../ink/ink100.xml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.xml"/><Relationship Id="rId117" Type="http://schemas.openxmlformats.org/officeDocument/2006/relationships/image" Target="../media/image164.png"/><Relationship Id="rId21" Type="http://schemas.openxmlformats.org/officeDocument/2006/relationships/image" Target="../media/image116.png"/><Relationship Id="rId42" Type="http://schemas.openxmlformats.org/officeDocument/2006/relationships/customXml" Target="../ink/ink126.xml"/><Relationship Id="rId47" Type="http://schemas.openxmlformats.org/officeDocument/2006/relationships/image" Target="../media/image129.png"/><Relationship Id="rId63" Type="http://schemas.openxmlformats.org/officeDocument/2006/relationships/image" Target="../media/image137.png"/><Relationship Id="rId68" Type="http://schemas.openxmlformats.org/officeDocument/2006/relationships/customXml" Target="../ink/ink139.xml"/><Relationship Id="rId84" Type="http://schemas.openxmlformats.org/officeDocument/2006/relationships/customXml" Target="../ink/ink147.xml"/><Relationship Id="rId89" Type="http://schemas.openxmlformats.org/officeDocument/2006/relationships/image" Target="../media/image150.png"/><Relationship Id="rId112" Type="http://schemas.openxmlformats.org/officeDocument/2006/relationships/customXml" Target="../ink/ink161.xml"/><Relationship Id="rId16" Type="http://schemas.openxmlformats.org/officeDocument/2006/relationships/customXml" Target="../ink/ink113.xml"/><Relationship Id="rId107" Type="http://schemas.openxmlformats.org/officeDocument/2006/relationships/image" Target="../media/image159.png"/><Relationship Id="rId11" Type="http://schemas.openxmlformats.org/officeDocument/2006/relationships/image" Target="../media/image111.png"/><Relationship Id="rId32" Type="http://schemas.openxmlformats.org/officeDocument/2006/relationships/customXml" Target="../ink/ink121.xml"/><Relationship Id="rId37" Type="http://schemas.openxmlformats.org/officeDocument/2006/relationships/image" Target="../media/image124.png"/><Relationship Id="rId53" Type="http://schemas.openxmlformats.org/officeDocument/2006/relationships/image" Target="../media/image132.png"/><Relationship Id="rId58" Type="http://schemas.openxmlformats.org/officeDocument/2006/relationships/customXml" Target="../ink/ink134.xml"/><Relationship Id="rId74" Type="http://schemas.openxmlformats.org/officeDocument/2006/relationships/customXml" Target="../ink/ink142.xml"/><Relationship Id="rId79" Type="http://schemas.openxmlformats.org/officeDocument/2006/relationships/image" Target="../media/image145.png"/><Relationship Id="rId102" Type="http://schemas.openxmlformats.org/officeDocument/2006/relationships/customXml" Target="../ink/ink156.xml"/><Relationship Id="rId5" Type="http://schemas.openxmlformats.org/officeDocument/2006/relationships/image" Target="../media/image108.png"/><Relationship Id="rId61" Type="http://schemas.openxmlformats.org/officeDocument/2006/relationships/image" Target="../media/image136.png"/><Relationship Id="rId82" Type="http://schemas.openxmlformats.org/officeDocument/2006/relationships/customXml" Target="../ink/ink146.xml"/><Relationship Id="rId90" Type="http://schemas.openxmlformats.org/officeDocument/2006/relationships/customXml" Target="../ink/ink150.xml"/><Relationship Id="rId95" Type="http://schemas.openxmlformats.org/officeDocument/2006/relationships/image" Target="../media/image153.png"/><Relationship Id="rId19" Type="http://schemas.openxmlformats.org/officeDocument/2006/relationships/image" Target="../media/image115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9.png"/><Relationship Id="rId30" Type="http://schemas.openxmlformats.org/officeDocument/2006/relationships/customXml" Target="../ink/ink120.xml"/><Relationship Id="rId35" Type="http://schemas.openxmlformats.org/officeDocument/2006/relationships/image" Target="../media/image123.png"/><Relationship Id="rId43" Type="http://schemas.openxmlformats.org/officeDocument/2006/relationships/image" Target="../media/image127.png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64" Type="http://schemas.openxmlformats.org/officeDocument/2006/relationships/customXml" Target="../ink/ink137.xml"/><Relationship Id="rId69" Type="http://schemas.openxmlformats.org/officeDocument/2006/relationships/image" Target="../media/image140.png"/><Relationship Id="rId77" Type="http://schemas.openxmlformats.org/officeDocument/2006/relationships/image" Target="../media/image144.png"/><Relationship Id="rId100" Type="http://schemas.openxmlformats.org/officeDocument/2006/relationships/customXml" Target="../ink/ink155.xml"/><Relationship Id="rId105" Type="http://schemas.openxmlformats.org/officeDocument/2006/relationships/image" Target="../media/image158.png"/><Relationship Id="rId113" Type="http://schemas.openxmlformats.org/officeDocument/2006/relationships/image" Target="../media/image162.png"/><Relationship Id="rId118" Type="http://schemas.openxmlformats.org/officeDocument/2006/relationships/customXml" Target="../ink/ink164.xml"/><Relationship Id="rId8" Type="http://schemas.openxmlformats.org/officeDocument/2006/relationships/customXml" Target="../ink/ink109.xml"/><Relationship Id="rId51" Type="http://schemas.openxmlformats.org/officeDocument/2006/relationships/image" Target="../media/image131.png"/><Relationship Id="rId72" Type="http://schemas.openxmlformats.org/officeDocument/2006/relationships/customXml" Target="../ink/ink141.xml"/><Relationship Id="rId80" Type="http://schemas.openxmlformats.org/officeDocument/2006/relationships/customXml" Target="../ink/ink145.xml"/><Relationship Id="rId85" Type="http://schemas.openxmlformats.org/officeDocument/2006/relationships/image" Target="../media/image148.png"/><Relationship Id="rId93" Type="http://schemas.openxmlformats.org/officeDocument/2006/relationships/image" Target="../media/image152.png"/><Relationship Id="rId98" Type="http://schemas.openxmlformats.org/officeDocument/2006/relationships/customXml" Target="../ink/ink154.xml"/><Relationship Id="rId121" Type="http://schemas.openxmlformats.org/officeDocument/2006/relationships/image" Target="../media/image166.png"/><Relationship Id="rId3" Type="http://schemas.openxmlformats.org/officeDocument/2006/relationships/image" Target="../media/image107.png"/><Relationship Id="rId12" Type="http://schemas.openxmlformats.org/officeDocument/2006/relationships/customXml" Target="../ink/ink111.xml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33" Type="http://schemas.openxmlformats.org/officeDocument/2006/relationships/image" Target="../media/image122.png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135.png"/><Relationship Id="rId67" Type="http://schemas.openxmlformats.org/officeDocument/2006/relationships/image" Target="../media/image139.png"/><Relationship Id="rId103" Type="http://schemas.openxmlformats.org/officeDocument/2006/relationships/image" Target="../media/image157.png"/><Relationship Id="rId108" Type="http://schemas.openxmlformats.org/officeDocument/2006/relationships/customXml" Target="../ink/ink159.xml"/><Relationship Id="rId116" Type="http://schemas.openxmlformats.org/officeDocument/2006/relationships/customXml" Target="../ink/ink163.xml"/><Relationship Id="rId20" Type="http://schemas.openxmlformats.org/officeDocument/2006/relationships/customXml" Target="../ink/ink115.xml"/><Relationship Id="rId41" Type="http://schemas.openxmlformats.org/officeDocument/2006/relationships/image" Target="../media/image126.png"/><Relationship Id="rId54" Type="http://schemas.openxmlformats.org/officeDocument/2006/relationships/customXml" Target="../ink/ink132.xml"/><Relationship Id="rId62" Type="http://schemas.openxmlformats.org/officeDocument/2006/relationships/customXml" Target="../ink/ink136.xml"/><Relationship Id="rId70" Type="http://schemas.openxmlformats.org/officeDocument/2006/relationships/customXml" Target="../ink/ink140.xml"/><Relationship Id="rId75" Type="http://schemas.openxmlformats.org/officeDocument/2006/relationships/image" Target="../media/image143.png"/><Relationship Id="rId83" Type="http://schemas.openxmlformats.org/officeDocument/2006/relationships/image" Target="../media/image147.png"/><Relationship Id="rId88" Type="http://schemas.openxmlformats.org/officeDocument/2006/relationships/customXml" Target="../ink/ink149.xml"/><Relationship Id="rId91" Type="http://schemas.openxmlformats.org/officeDocument/2006/relationships/image" Target="../media/image151.png"/><Relationship Id="rId96" Type="http://schemas.openxmlformats.org/officeDocument/2006/relationships/customXml" Target="../ink/ink153.xml"/><Relationship Id="rId111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5" Type="http://schemas.openxmlformats.org/officeDocument/2006/relationships/image" Target="../media/image113.png"/><Relationship Id="rId23" Type="http://schemas.openxmlformats.org/officeDocument/2006/relationships/image" Target="../media/image117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30.png"/><Relationship Id="rId57" Type="http://schemas.openxmlformats.org/officeDocument/2006/relationships/image" Target="../media/image134.png"/><Relationship Id="rId106" Type="http://schemas.openxmlformats.org/officeDocument/2006/relationships/customXml" Target="../ink/ink158.xml"/><Relationship Id="rId114" Type="http://schemas.openxmlformats.org/officeDocument/2006/relationships/customXml" Target="../ink/ink162.xml"/><Relationship Id="rId119" Type="http://schemas.openxmlformats.org/officeDocument/2006/relationships/image" Target="../media/image165.png"/><Relationship Id="rId10" Type="http://schemas.openxmlformats.org/officeDocument/2006/relationships/customXml" Target="../ink/ink110.xml"/><Relationship Id="rId31" Type="http://schemas.openxmlformats.org/officeDocument/2006/relationships/image" Target="../media/image121.png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138.png"/><Relationship Id="rId73" Type="http://schemas.openxmlformats.org/officeDocument/2006/relationships/image" Target="../media/image142.png"/><Relationship Id="rId78" Type="http://schemas.openxmlformats.org/officeDocument/2006/relationships/customXml" Target="../ink/ink144.xml"/><Relationship Id="rId81" Type="http://schemas.openxmlformats.org/officeDocument/2006/relationships/image" Target="../media/image146.png"/><Relationship Id="rId86" Type="http://schemas.openxmlformats.org/officeDocument/2006/relationships/customXml" Target="../ink/ink148.xml"/><Relationship Id="rId94" Type="http://schemas.openxmlformats.org/officeDocument/2006/relationships/customXml" Target="../ink/ink152.xml"/><Relationship Id="rId99" Type="http://schemas.openxmlformats.org/officeDocument/2006/relationships/image" Target="../media/image155.png"/><Relationship Id="rId101" Type="http://schemas.openxmlformats.org/officeDocument/2006/relationships/image" Target="../media/image156.png"/><Relationship Id="rId4" Type="http://schemas.openxmlformats.org/officeDocument/2006/relationships/customXml" Target="../ink/ink107.xml"/><Relationship Id="rId9" Type="http://schemas.openxmlformats.org/officeDocument/2006/relationships/image" Target="../media/image110.png"/><Relationship Id="rId13" Type="http://schemas.openxmlformats.org/officeDocument/2006/relationships/image" Target="../media/image112.png"/><Relationship Id="rId18" Type="http://schemas.openxmlformats.org/officeDocument/2006/relationships/customXml" Target="../ink/ink114.xml"/><Relationship Id="rId39" Type="http://schemas.openxmlformats.org/officeDocument/2006/relationships/image" Target="../media/image125.png"/><Relationship Id="rId109" Type="http://schemas.openxmlformats.org/officeDocument/2006/relationships/image" Target="../media/image160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33.png"/><Relationship Id="rId76" Type="http://schemas.openxmlformats.org/officeDocument/2006/relationships/customXml" Target="../ink/ink143.xml"/><Relationship Id="rId97" Type="http://schemas.openxmlformats.org/officeDocument/2006/relationships/image" Target="../media/image154.png"/><Relationship Id="rId104" Type="http://schemas.openxmlformats.org/officeDocument/2006/relationships/customXml" Target="../ink/ink157.xml"/><Relationship Id="rId120" Type="http://schemas.openxmlformats.org/officeDocument/2006/relationships/customXml" Target="../ink/ink165.xml"/><Relationship Id="rId7" Type="http://schemas.openxmlformats.org/officeDocument/2006/relationships/image" Target="../media/image109.png"/><Relationship Id="rId71" Type="http://schemas.openxmlformats.org/officeDocument/2006/relationships/image" Target="../media/image141.png"/><Relationship Id="rId92" Type="http://schemas.openxmlformats.org/officeDocument/2006/relationships/customXml" Target="../ink/ink151.xml"/><Relationship Id="rId2" Type="http://schemas.openxmlformats.org/officeDocument/2006/relationships/customXml" Target="../ink/ink106.xml"/><Relationship Id="rId29" Type="http://schemas.openxmlformats.org/officeDocument/2006/relationships/image" Target="../media/image120.png"/><Relationship Id="rId24" Type="http://schemas.openxmlformats.org/officeDocument/2006/relationships/customXml" Target="../ink/ink117.xml"/><Relationship Id="rId40" Type="http://schemas.openxmlformats.org/officeDocument/2006/relationships/customXml" Target="../ink/ink125.xml"/><Relationship Id="rId45" Type="http://schemas.openxmlformats.org/officeDocument/2006/relationships/image" Target="../media/image128.png"/><Relationship Id="rId66" Type="http://schemas.openxmlformats.org/officeDocument/2006/relationships/customXml" Target="../ink/ink138.xml"/><Relationship Id="rId87" Type="http://schemas.openxmlformats.org/officeDocument/2006/relationships/image" Target="../media/image149.png"/><Relationship Id="rId110" Type="http://schemas.openxmlformats.org/officeDocument/2006/relationships/customXml" Target="../ink/ink160.xml"/><Relationship Id="rId115" Type="http://schemas.openxmlformats.org/officeDocument/2006/relationships/image" Target="../media/image16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.png"/><Relationship Id="rId299" Type="http://schemas.openxmlformats.org/officeDocument/2006/relationships/image" Target="../media/image315.png"/><Relationship Id="rId303" Type="http://schemas.openxmlformats.org/officeDocument/2006/relationships/image" Target="../media/image317.png"/><Relationship Id="rId21" Type="http://schemas.openxmlformats.org/officeDocument/2006/relationships/image" Target="../media/image176.png"/><Relationship Id="rId42" Type="http://schemas.openxmlformats.org/officeDocument/2006/relationships/customXml" Target="../ink/ink186.xml"/><Relationship Id="rId63" Type="http://schemas.openxmlformats.org/officeDocument/2006/relationships/image" Target="../media/image197.png"/><Relationship Id="rId84" Type="http://schemas.openxmlformats.org/officeDocument/2006/relationships/customXml" Target="../ink/ink207.xml"/><Relationship Id="rId138" Type="http://schemas.openxmlformats.org/officeDocument/2006/relationships/customXml" Target="../ink/ink234.xml"/><Relationship Id="rId159" Type="http://schemas.openxmlformats.org/officeDocument/2006/relationships/image" Target="../media/image245.png"/><Relationship Id="rId324" Type="http://schemas.openxmlformats.org/officeDocument/2006/relationships/customXml" Target="../ink/ink327.xml"/><Relationship Id="rId345" Type="http://schemas.openxmlformats.org/officeDocument/2006/relationships/image" Target="../media/image338.png"/><Relationship Id="rId170" Type="http://schemas.openxmlformats.org/officeDocument/2006/relationships/customXml" Target="../ink/ink250.xml"/><Relationship Id="rId191" Type="http://schemas.openxmlformats.org/officeDocument/2006/relationships/image" Target="../media/image261.png"/><Relationship Id="rId205" Type="http://schemas.openxmlformats.org/officeDocument/2006/relationships/image" Target="../media/image268.png"/><Relationship Id="rId226" Type="http://schemas.openxmlformats.org/officeDocument/2006/relationships/customXml" Target="../ink/ink278.xml"/><Relationship Id="rId247" Type="http://schemas.openxmlformats.org/officeDocument/2006/relationships/image" Target="../media/image289.png"/><Relationship Id="rId107" Type="http://schemas.openxmlformats.org/officeDocument/2006/relationships/image" Target="../media/image219.png"/><Relationship Id="rId268" Type="http://schemas.openxmlformats.org/officeDocument/2006/relationships/customXml" Target="../ink/ink299.xml"/><Relationship Id="rId289" Type="http://schemas.openxmlformats.org/officeDocument/2006/relationships/image" Target="../media/image310.png"/><Relationship Id="rId11" Type="http://schemas.openxmlformats.org/officeDocument/2006/relationships/image" Target="../media/image171.png"/><Relationship Id="rId32" Type="http://schemas.openxmlformats.org/officeDocument/2006/relationships/customXml" Target="../ink/ink181.xml"/><Relationship Id="rId53" Type="http://schemas.openxmlformats.org/officeDocument/2006/relationships/image" Target="../media/image192.png"/><Relationship Id="rId74" Type="http://schemas.openxmlformats.org/officeDocument/2006/relationships/customXml" Target="../ink/ink202.xml"/><Relationship Id="rId128" Type="http://schemas.openxmlformats.org/officeDocument/2006/relationships/customXml" Target="../ink/ink229.xml"/><Relationship Id="rId149" Type="http://schemas.openxmlformats.org/officeDocument/2006/relationships/image" Target="../media/image240.png"/><Relationship Id="rId314" Type="http://schemas.openxmlformats.org/officeDocument/2006/relationships/customXml" Target="../ink/ink322.xml"/><Relationship Id="rId335" Type="http://schemas.openxmlformats.org/officeDocument/2006/relationships/image" Target="../media/image333.png"/><Relationship Id="rId5" Type="http://schemas.openxmlformats.org/officeDocument/2006/relationships/image" Target="../media/image168.png"/><Relationship Id="rId95" Type="http://schemas.openxmlformats.org/officeDocument/2006/relationships/image" Target="../media/image213.png"/><Relationship Id="rId160" Type="http://schemas.openxmlformats.org/officeDocument/2006/relationships/customXml" Target="../ink/ink245.xml"/><Relationship Id="rId181" Type="http://schemas.openxmlformats.org/officeDocument/2006/relationships/image" Target="../media/image256.png"/><Relationship Id="rId216" Type="http://schemas.openxmlformats.org/officeDocument/2006/relationships/customXml" Target="../ink/ink273.xml"/><Relationship Id="rId237" Type="http://schemas.openxmlformats.org/officeDocument/2006/relationships/image" Target="../media/image284.png"/><Relationship Id="rId258" Type="http://schemas.openxmlformats.org/officeDocument/2006/relationships/customXml" Target="../ink/ink294.xml"/><Relationship Id="rId279" Type="http://schemas.openxmlformats.org/officeDocument/2006/relationships/image" Target="../media/image305.png"/><Relationship Id="rId22" Type="http://schemas.openxmlformats.org/officeDocument/2006/relationships/customXml" Target="../ink/ink176.xml"/><Relationship Id="rId43" Type="http://schemas.openxmlformats.org/officeDocument/2006/relationships/image" Target="../media/image187.png"/><Relationship Id="rId64" Type="http://schemas.openxmlformats.org/officeDocument/2006/relationships/customXml" Target="../ink/ink197.xml"/><Relationship Id="rId118" Type="http://schemas.openxmlformats.org/officeDocument/2006/relationships/customXml" Target="../ink/ink224.xml"/><Relationship Id="rId139" Type="http://schemas.openxmlformats.org/officeDocument/2006/relationships/image" Target="../media/image235.png"/><Relationship Id="rId290" Type="http://schemas.openxmlformats.org/officeDocument/2006/relationships/customXml" Target="../ink/ink310.xml"/><Relationship Id="rId304" Type="http://schemas.openxmlformats.org/officeDocument/2006/relationships/customXml" Target="../ink/ink317.xml"/><Relationship Id="rId325" Type="http://schemas.openxmlformats.org/officeDocument/2006/relationships/image" Target="../media/image328.png"/><Relationship Id="rId346" Type="http://schemas.openxmlformats.org/officeDocument/2006/relationships/customXml" Target="../ink/ink338.xml"/><Relationship Id="rId85" Type="http://schemas.openxmlformats.org/officeDocument/2006/relationships/image" Target="../media/image208.png"/><Relationship Id="rId150" Type="http://schemas.openxmlformats.org/officeDocument/2006/relationships/customXml" Target="../ink/ink240.xml"/><Relationship Id="rId171" Type="http://schemas.openxmlformats.org/officeDocument/2006/relationships/image" Target="../media/image251.png"/><Relationship Id="rId192" Type="http://schemas.openxmlformats.org/officeDocument/2006/relationships/customXml" Target="../ink/ink261.xml"/><Relationship Id="rId206" Type="http://schemas.openxmlformats.org/officeDocument/2006/relationships/customXml" Target="../ink/ink268.xml"/><Relationship Id="rId227" Type="http://schemas.openxmlformats.org/officeDocument/2006/relationships/image" Target="../media/image279.png"/><Relationship Id="rId248" Type="http://schemas.openxmlformats.org/officeDocument/2006/relationships/customXml" Target="../ink/ink289.xml"/><Relationship Id="rId269" Type="http://schemas.openxmlformats.org/officeDocument/2006/relationships/image" Target="../media/image300.png"/><Relationship Id="rId12" Type="http://schemas.openxmlformats.org/officeDocument/2006/relationships/customXml" Target="../ink/ink171.xml"/><Relationship Id="rId33" Type="http://schemas.openxmlformats.org/officeDocument/2006/relationships/image" Target="../media/image182.png"/><Relationship Id="rId108" Type="http://schemas.openxmlformats.org/officeDocument/2006/relationships/customXml" Target="../ink/ink219.xml"/><Relationship Id="rId129" Type="http://schemas.openxmlformats.org/officeDocument/2006/relationships/image" Target="../media/image230.png"/><Relationship Id="rId280" Type="http://schemas.openxmlformats.org/officeDocument/2006/relationships/customXml" Target="../ink/ink305.xml"/><Relationship Id="rId315" Type="http://schemas.openxmlformats.org/officeDocument/2006/relationships/image" Target="../media/image323.png"/><Relationship Id="rId336" Type="http://schemas.openxmlformats.org/officeDocument/2006/relationships/customXml" Target="../ink/ink333.xml"/><Relationship Id="rId54" Type="http://schemas.openxmlformats.org/officeDocument/2006/relationships/customXml" Target="../ink/ink192.xml"/><Relationship Id="rId75" Type="http://schemas.openxmlformats.org/officeDocument/2006/relationships/image" Target="../media/image203.png"/><Relationship Id="rId96" Type="http://schemas.openxmlformats.org/officeDocument/2006/relationships/customXml" Target="../ink/ink213.xml"/><Relationship Id="rId140" Type="http://schemas.openxmlformats.org/officeDocument/2006/relationships/customXml" Target="../ink/ink235.xml"/><Relationship Id="rId161" Type="http://schemas.openxmlformats.org/officeDocument/2006/relationships/image" Target="../media/image246.png"/><Relationship Id="rId182" Type="http://schemas.openxmlformats.org/officeDocument/2006/relationships/customXml" Target="../ink/ink256.xml"/><Relationship Id="rId217" Type="http://schemas.openxmlformats.org/officeDocument/2006/relationships/image" Target="../media/image274.png"/><Relationship Id="rId6" Type="http://schemas.openxmlformats.org/officeDocument/2006/relationships/customXml" Target="../ink/ink168.xml"/><Relationship Id="rId238" Type="http://schemas.openxmlformats.org/officeDocument/2006/relationships/customXml" Target="../ink/ink284.xml"/><Relationship Id="rId259" Type="http://schemas.openxmlformats.org/officeDocument/2006/relationships/image" Target="../media/image295.png"/><Relationship Id="rId23" Type="http://schemas.openxmlformats.org/officeDocument/2006/relationships/image" Target="../media/image177.png"/><Relationship Id="rId119" Type="http://schemas.openxmlformats.org/officeDocument/2006/relationships/image" Target="../media/image225.png"/><Relationship Id="rId270" Type="http://schemas.openxmlformats.org/officeDocument/2006/relationships/customXml" Target="../ink/ink300.xml"/><Relationship Id="rId291" Type="http://schemas.openxmlformats.org/officeDocument/2006/relationships/image" Target="../media/image311.png"/><Relationship Id="rId305" Type="http://schemas.openxmlformats.org/officeDocument/2006/relationships/image" Target="../media/image318.png"/><Relationship Id="rId326" Type="http://schemas.openxmlformats.org/officeDocument/2006/relationships/customXml" Target="../ink/ink328.xml"/><Relationship Id="rId347" Type="http://schemas.openxmlformats.org/officeDocument/2006/relationships/image" Target="../media/image339.png"/><Relationship Id="rId44" Type="http://schemas.openxmlformats.org/officeDocument/2006/relationships/customXml" Target="../ink/ink187.xml"/><Relationship Id="rId65" Type="http://schemas.openxmlformats.org/officeDocument/2006/relationships/image" Target="../media/image198.png"/><Relationship Id="rId86" Type="http://schemas.openxmlformats.org/officeDocument/2006/relationships/customXml" Target="../ink/ink208.xml"/><Relationship Id="rId130" Type="http://schemas.openxmlformats.org/officeDocument/2006/relationships/customXml" Target="../ink/ink230.xml"/><Relationship Id="rId151" Type="http://schemas.openxmlformats.org/officeDocument/2006/relationships/image" Target="../media/image241.png"/><Relationship Id="rId172" Type="http://schemas.openxmlformats.org/officeDocument/2006/relationships/customXml" Target="../ink/ink251.xml"/><Relationship Id="rId193" Type="http://schemas.openxmlformats.org/officeDocument/2006/relationships/image" Target="../media/image262.png"/><Relationship Id="rId207" Type="http://schemas.openxmlformats.org/officeDocument/2006/relationships/image" Target="../media/image269.png"/><Relationship Id="rId228" Type="http://schemas.openxmlformats.org/officeDocument/2006/relationships/customXml" Target="../ink/ink279.xml"/><Relationship Id="rId249" Type="http://schemas.openxmlformats.org/officeDocument/2006/relationships/image" Target="../media/image290.png"/><Relationship Id="rId13" Type="http://schemas.openxmlformats.org/officeDocument/2006/relationships/image" Target="../media/image172.png"/><Relationship Id="rId109" Type="http://schemas.openxmlformats.org/officeDocument/2006/relationships/image" Target="../media/image220.png"/><Relationship Id="rId260" Type="http://schemas.openxmlformats.org/officeDocument/2006/relationships/customXml" Target="../ink/ink295.xml"/><Relationship Id="rId281" Type="http://schemas.openxmlformats.org/officeDocument/2006/relationships/image" Target="../media/image306.png"/><Relationship Id="rId316" Type="http://schemas.openxmlformats.org/officeDocument/2006/relationships/customXml" Target="../ink/ink323.xml"/><Relationship Id="rId337" Type="http://schemas.openxmlformats.org/officeDocument/2006/relationships/image" Target="../media/image334.png"/><Relationship Id="rId34" Type="http://schemas.openxmlformats.org/officeDocument/2006/relationships/customXml" Target="../ink/ink182.xml"/><Relationship Id="rId55" Type="http://schemas.openxmlformats.org/officeDocument/2006/relationships/image" Target="../media/image193.png"/><Relationship Id="rId76" Type="http://schemas.openxmlformats.org/officeDocument/2006/relationships/customXml" Target="../ink/ink203.xml"/><Relationship Id="rId97" Type="http://schemas.openxmlformats.org/officeDocument/2006/relationships/image" Target="../media/image214.png"/><Relationship Id="rId120" Type="http://schemas.openxmlformats.org/officeDocument/2006/relationships/customXml" Target="../ink/ink225.xml"/><Relationship Id="rId141" Type="http://schemas.openxmlformats.org/officeDocument/2006/relationships/image" Target="../media/image236.png"/><Relationship Id="rId7" Type="http://schemas.openxmlformats.org/officeDocument/2006/relationships/image" Target="../media/image169.png"/><Relationship Id="rId162" Type="http://schemas.openxmlformats.org/officeDocument/2006/relationships/customXml" Target="../ink/ink246.xml"/><Relationship Id="rId183" Type="http://schemas.openxmlformats.org/officeDocument/2006/relationships/image" Target="../media/image257.png"/><Relationship Id="rId218" Type="http://schemas.openxmlformats.org/officeDocument/2006/relationships/customXml" Target="../ink/ink274.xml"/><Relationship Id="rId239" Type="http://schemas.openxmlformats.org/officeDocument/2006/relationships/image" Target="../media/image285.png"/><Relationship Id="rId250" Type="http://schemas.openxmlformats.org/officeDocument/2006/relationships/customXml" Target="../ink/ink290.xml"/><Relationship Id="rId271" Type="http://schemas.openxmlformats.org/officeDocument/2006/relationships/image" Target="../media/image301.png"/><Relationship Id="rId292" Type="http://schemas.openxmlformats.org/officeDocument/2006/relationships/customXml" Target="../ink/ink311.xml"/><Relationship Id="rId306" Type="http://schemas.openxmlformats.org/officeDocument/2006/relationships/customXml" Target="../ink/ink318.xml"/><Relationship Id="rId24" Type="http://schemas.openxmlformats.org/officeDocument/2006/relationships/customXml" Target="../ink/ink177.xml"/><Relationship Id="rId45" Type="http://schemas.openxmlformats.org/officeDocument/2006/relationships/image" Target="../media/image188.png"/><Relationship Id="rId66" Type="http://schemas.openxmlformats.org/officeDocument/2006/relationships/customXml" Target="../ink/ink198.xml"/><Relationship Id="rId87" Type="http://schemas.openxmlformats.org/officeDocument/2006/relationships/image" Target="../media/image209.png"/><Relationship Id="rId110" Type="http://schemas.openxmlformats.org/officeDocument/2006/relationships/customXml" Target="../ink/ink220.xml"/><Relationship Id="rId131" Type="http://schemas.openxmlformats.org/officeDocument/2006/relationships/image" Target="../media/image231.png"/><Relationship Id="rId327" Type="http://schemas.openxmlformats.org/officeDocument/2006/relationships/image" Target="../media/image329.png"/><Relationship Id="rId348" Type="http://schemas.openxmlformats.org/officeDocument/2006/relationships/customXml" Target="../ink/ink339.xml"/><Relationship Id="rId152" Type="http://schemas.openxmlformats.org/officeDocument/2006/relationships/customXml" Target="../ink/ink241.xml"/><Relationship Id="rId173" Type="http://schemas.openxmlformats.org/officeDocument/2006/relationships/image" Target="../media/image252.png"/><Relationship Id="rId194" Type="http://schemas.openxmlformats.org/officeDocument/2006/relationships/customXml" Target="../ink/ink262.xml"/><Relationship Id="rId208" Type="http://schemas.openxmlformats.org/officeDocument/2006/relationships/customXml" Target="../ink/ink269.xml"/><Relationship Id="rId229" Type="http://schemas.openxmlformats.org/officeDocument/2006/relationships/image" Target="../media/image280.png"/><Relationship Id="rId240" Type="http://schemas.openxmlformats.org/officeDocument/2006/relationships/customXml" Target="../ink/ink285.xml"/><Relationship Id="rId261" Type="http://schemas.openxmlformats.org/officeDocument/2006/relationships/image" Target="../media/image296.png"/><Relationship Id="rId14" Type="http://schemas.openxmlformats.org/officeDocument/2006/relationships/customXml" Target="../ink/ink172.xml"/><Relationship Id="rId35" Type="http://schemas.openxmlformats.org/officeDocument/2006/relationships/image" Target="../media/image183.png"/><Relationship Id="rId56" Type="http://schemas.openxmlformats.org/officeDocument/2006/relationships/customXml" Target="../ink/ink193.xml"/><Relationship Id="rId77" Type="http://schemas.openxmlformats.org/officeDocument/2006/relationships/image" Target="../media/image204.png"/><Relationship Id="rId100" Type="http://schemas.openxmlformats.org/officeDocument/2006/relationships/customXml" Target="../ink/ink215.xml"/><Relationship Id="rId282" Type="http://schemas.openxmlformats.org/officeDocument/2006/relationships/customXml" Target="../ink/ink306.xml"/><Relationship Id="rId317" Type="http://schemas.openxmlformats.org/officeDocument/2006/relationships/image" Target="../media/image324.png"/><Relationship Id="rId338" Type="http://schemas.openxmlformats.org/officeDocument/2006/relationships/customXml" Target="../ink/ink334.xml"/><Relationship Id="rId8" Type="http://schemas.openxmlformats.org/officeDocument/2006/relationships/customXml" Target="../ink/ink169.xml"/><Relationship Id="rId98" Type="http://schemas.openxmlformats.org/officeDocument/2006/relationships/customXml" Target="../ink/ink214.xml"/><Relationship Id="rId121" Type="http://schemas.openxmlformats.org/officeDocument/2006/relationships/image" Target="../media/image226.png"/><Relationship Id="rId142" Type="http://schemas.openxmlformats.org/officeDocument/2006/relationships/customXml" Target="../ink/ink236.xml"/><Relationship Id="rId163" Type="http://schemas.openxmlformats.org/officeDocument/2006/relationships/image" Target="../media/image247.png"/><Relationship Id="rId184" Type="http://schemas.openxmlformats.org/officeDocument/2006/relationships/customXml" Target="../ink/ink257.xml"/><Relationship Id="rId219" Type="http://schemas.openxmlformats.org/officeDocument/2006/relationships/image" Target="../media/image275.png"/><Relationship Id="rId230" Type="http://schemas.openxmlformats.org/officeDocument/2006/relationships/customXml" Target="../ink/ink280.xml"/><Relationship Id="rId251" Type="http://schemas.openxmlformats.org/officeDocument/2006/relationships/image" Target="../media/image291.png"/><Relationship Id="rId25" Type="http://schemas.openxmlformats.org/officeDocument/2006/relationships/image" Target="../media/image178.png"/><Relationship Id="rId46" Type="http://schemas.openxmlformats.org/officeDocument/2006/relationships/customXml" Target="../ink/ink188.xml"/><Relationship Id="rId67" Type="http://schemas.openxmlformats.org/officeDocument/2006/relationships/image" Target="../media/image199.png"/><Relationship Id="rId272" Type="http://schemas.openxmlformats.org/officeDocument/2006/relationships/customXml" Target="../ink/ink301.xml"/><Relationship Id="rId293" Type="http://schemas.openxmlformats.org/officeDocument/2006/relationships/image" Target="../media/image312.png"/><Relationship Id="rId307" Type="http://schemas.openxmlformats.org/officeDocument/2006/relationships/image" Target="../media/image319.png"/><Relationship Id="rId328" Type="http://schemas.openxmlformats.org/officeDocument/2006/relationships/customXml" Target="../ink/ink329.xml"/><Relationship Id="rId349" Type="http://schemas.openxmlformats.org/officeDocument/2006/relationships/image" Target="../media/image340.png"/><Relationship Id="rId88" Type="http://schemas.openxmlformats.org/officeDocument/2006/relationships/customXml" Target="../ink/ink209.xml"/><Relationship Id="rId111" Type="http://schemas.openxmlformats.org/officeDocument/2006/relationships/image" Target="../media/image221.png"/><Relationship Id="rId132" Type="http://schemas.openxmlformats.org/officeDocument/2006/relationships/customXml" Target="../ink/ink231.xml"/><Relationship Id="rId153" Type="http://schemas.openxmlformats.org/officeDocument/2006/relationships/image" Target="../media/image242.png"/><Relationship Id="rId174" Type="http://schemas.openxmlformats.org/officeDocument/2006/relationships/customXml" Target="../ink/ink252.xml"/><Relationship Id="rId195" Type="http://schemas.openxmlformats.org/officeDocument/2006/relationships/image" Target="../media/image263.png"/><Relationship Id="rId209" Type="http://schemas.openxmlformats.org/officeDocument/2006/relationships/image" Target="../media/image270.png"/><Relationship Id="rId190" Type="http://schemas.openxmlformats.org/officeDocument/2006/relationships/customXml" Target="../ink/ink260.xml"/><Relationship Id="rId204" Type="http://schemas.openxmlformats.org/officeDocument/2006/relationships/customXml" Target="../ink/ink267.xml"/><Relationship Id="rId220" Type="http://schemas.openxmlformats.org/officeDocument/2006/relationships/customXml" Target="../ink/ink275.xml"/><Relationship Id="rId225" Type="http://schemas.openxmlformats.org/officeDocument/2006/relationships/image" Target="../media/image278.png"/><Relationship Id="rId241" Type="http://schemas.openxmlformats.org/officeDocument/2006/relationships/image" Target="../media/image286.png"/><Relationship Id="rId246" Type="http://schemas.openxmlformats.org/officeDocument/2006/relationships/customXml" Target="../ink/ink288.xml"/><Relationship Id="rId267" Type="http://schemas.openxmlformats.org/officeDocument/2006/relationships/image" Target="../media/image299.png"/><Relationship Id="rId288" Type="http://schemas.openxmlformats.org/officeDocument/2006/relationships/customXml" Target="../ink/ink309.xml"/><Relationship Id="rId15" Type="http://schemas.openxmlformats.org/officeDocument/2006/relationships/image" Target="../media/image173.png"/><Relationship Id="rId36" Type="http://schemas.openxmlformats.org/officeDocument/2006/relationships/customXml" Target="../ink/ink183.xml"/><Relationship Id="rId57" Type="http://schemas.openxmlformats.org/officeDocument/2006/relationships/image" Target="../media/image194.png"/><Relationship Id="rId106" Type="http://schemas.openxmlformats.org/officeDocument/2006/relationships/customXml" Target="../ink/ink218.xml"/><Relationship Id="rId127" Type="http://schemas.openxmlformats.org/officeDocument/2006/relationships/image" Target="../media/image229.png"/><Relationship Id="rId262" Type="http://schemas.openxmlformats.org/officeDocument/2006/relationships/customXml" Target="../ink/ink296.xml"/><Relationship Id="rId283" Type="http://schemas.openxmlformats.org/officeDocument/2006/relationships/image" Target="../media/image307.png"/><Relationship Id="rId313" Type="http://schemas.openxmlformats.org/officeDocument/2006/relationships/image" Target="../media/image322.png"/><Relationship Id="rId318" Type="http://schemas.openxmlformats.org/officeDocument/2006/relationships/customXml" Target="../ink/ink324.xml"/><Relationship Id="rId339" Type="http://schemas.openxmlformats.org/officeDocument/2006/relationships/image" Target="../media/image335.png"/><Relationship Id="rId10" Type="http://schemas.openxmlformats.org/officeDocument/2006/relationships/customXml" Target="../ink/ink170.xml"/><Relationship Id="rId31" Type="http://schemas.openxmlformats.org/officeDocument/2006/relationships/image" Target="../media/image181.png"/><Relationship Id="rId52" Type="http://schemas.openxmlformats.org/officeDocument/2006/relationships/customXml" Target="../ink/ink191.xml"/><Relationship Id="rId73" Type="http://schemas.openxmlformats.org/officeDocument/2006/relationships/image" Target="../media/image202.png"/><Relationship Id="rId78" Type="http://schemas.openxmlformats.org/officeDocument/2006/relationships/customXml" Target="../ink/ink204.xml"/><Relationship Id="rId94" Type="http://schemas.openxmlformats.org/officeDocument/2006/relationships/customXml" Target="../ink/ink212.xml"/><Relationship Id="rId99" Type="http://schemas.openxmlformats.org/officeDocument/2006/relationships/image" Target="../media/image215.png"/><Relationship Id="rId101" Type="http://schemas.openxmlformats.org/officeDocument/2006/relationships/image" Target="../media/image216.png"/><Relationship Id="rId122" Type="http://schemas.openxmlformats.org/officeDocument/2006/relationships/customXml" Target="../ink/ink226.xml"/><Relationship Id="rId143" Type="http://schemas.openxmlformats.org/officeDocument/2006/relationships/image" Target="../media/image237.png"/><Relationship Id="rId148" Type="http://schemas.openxmlformats.org/officeDocument/2006/relationships/customXml" Target="../ink/ink239.xml"/><Relationship Id="rId164" Type="http://schemas.openxmlformats.org/officeDocument/2006/relationships/customXml" Target="../ink/ink247.xml"/><Relationship Id="rId169" Type="http://schemas.openxmlformats.org/officeDocument/2006/relationships/image" Target="../media/image250.png"/><Relationship Id="rId185" Type="http://schemas.openxmlformats.org/officeDocument/2006/relationships/image" Target="../media/image258.png"/><Relationship Id="rId334" Type="http://schemas.openxmlformats.org/officeDocument/2006/relationships/customXml" Target="../ink/ink332.xml"/><Relationship Id="rId350" Type="http://schemas.openxmlformats.org/officeDocument/2006/relationships/customXml" Target="../ink/ink340.xml"/><Relationship Id="rId355" Type="http://schemas.openxmlformats.org/officeDocument/2006/relationships/image" Target="../media/image343.png"/><Relationship Id="rId4" Type="http://schemas.openxmlformats.org/officeDocument/2006/relationships/customXml" Target="../ink/ink167.xml"/><Relationship Id="rId9" Type="http://schemas.openxmlformats.org/officeDocument/2006/relationships/image" Target="../media/image170.png"/><Relationship Id="rId180" Type="http://schemas.openxmlformats.org/officeDocument/2006/relationships/customXml" Target="../ink/ink255.xml"/><Relationship Id="rId210" Type="http://schemas.openxmlformats.org/officeDocument/2006/relationships/customXml" Target="../ink/ink270.xml"/><Relationship Id="rId215" Type="http://schemas.openxmlformats.org/officeDocument/2006/relationships/image" Target="../media/image273.png"/><Relationship Id="rId236" Type="http://schemas.openxmlformats.org/officeDocument/2006/relationships/customXml" Target="../ink/ink283.xml"/><Relationship Id="rId257" Type="http://schemas.openxmlformats.org/officeDocument/2006/relationships/image" Target="../media/image294.png"/><Relationship Id="rId278" Type="http://schemas.openxmlformats.org/officeDocument/2006/relationships/customXml" Target="../ink/ink304.xml"/><Relationship Id="rId26" Type="http://schemas.openxmlformats.org/officeDocument/2006/relationships/customXml" Target="../ink/ink178.xml"/><Relationship Id="rId231" Type="http://schemas.openxmlformats.org/officeDocument/2006/relationships/image" Target="../media/image281.png"/><Relationship Id="rId252" Type="http://schemas.openxmlformats.org/officeDocument/2006/relationships/customXml" Target="../ink/ink291.xml"/><Relationship Id="rId273" Type="http://schemas.openxmlformats.org/officeDocument/2006/relationships/image" Target="../media/image302.png"/><Relationship Id="rId294" Type="http://schemas.openxmlformats.org/officeDocument/2006/relationships/customXml" Target="../ink/ink312.xml"/><Relationship Id="rId308" Type="http://schemas.openxmlformats.org/officeDocument/2006/relationships/customXml" Target="../ink/ink319.xml"/><Relationship Id="rId329" Type="http://schemas.openxmlformats.org/officeDocument/2006/relationships/image" Target="../media/image330.png"/><Relationship Id="rId47" Type="http://schemas.openxmlformats.org/officeDocument/2006/relationships/image" Target="../media/image189.png"/><Relationship Id="rId68" Type="http://schemas.openxmlformats.org/officeDocument/2006/relationships/customXml" Target="../ink/ink199.xml"/><Relationship Id="rId89" Type="http://schemas.openxmlformats.org/officeDocument/2006/relationships/image" Target="../media/image210.png"/><Relationship Id="rId112" Type="http://schemas.openxmlformats.org/officeDocument/2006/relationships/customXml" Target="../ink/ink221.xml"/><Relationship Id="rId133" Type="http://schemas.openxmlformats.org/officeDocument/2006/relationships/image" Target="../media/image232.png"/><Relationship Id="rId154" Type="http://schemas.openxmlformats.org/officeDocument/2006/relationships/customXml" Target="../ink/ink242.xml"/><Relationship Id="rId175" Type="http://schemas.openxmlformats.org/officeDocument/2006/relationships/image" Target="../media/image253.png"/><Relationship Id="rId340" Type="http://schemas.openxmlformats.org/officeDocument/2006/relationships/customXml" Target="../ink/ink335.xml"/><Relationship Id="rId196" Type="http://schemas.openxmlformats.org/officeDocument/2006/relationships/customXml" Target="../ink/ink263.xml"/><Relationship Id="rId200" Type="http://schemas.openxmlformats.org/officeDocument/2006/relationships/customXml" Target="../ink/ink265.xml"/><Relationship Id="rId16" Type="http://schemas.openxmlformats.org/officeDocument/2006/relationships/customXml" Target="../ink/ink173.xml"/><Relationship Id="rId221" Type="http://schemas.openxmlformats.org/officeDocument/2006/relationships/image" Target="../media/image276.png"/><Relationship Id="rId242" Type="http://schemas.openxmlformats.org/officeDocument/2006/relationships/customXml" Target="../ink/ink286.xml"/><Relationship Id="rId263" Type="http://schemas.openxmlformats.org/officeDocument/2006/relationships/image" Target="../media/image297.png"/><Relationship Id="rId284" Type="http://schemas.openxmlformats.org/officeDocument/2006/relationships/customXml" Target="../ink/ink307.xml"/><Relationship Id="rId319" Type="http://schemas.openxmlformats.org/officeDocument/2006/relationships/image" Target="../media/image325.png"/><Relationship Id="rId37" Type="http://schemas.openxmlformats.org/officeDocument/2006/relationships/image" Target="../media/image184.png"/><Relationship Id="rId58" Type="http://schemas.openxmlformats.org/officeDocument/2006/relationships/customXml" Target="../ink/ink194.xml"/><Relationship Id="rId79" Type="http://schemas.openxmlformats.org/officeDocument/2006/relationships/image" Target="../media/image205.png"/><Relationship Id="rId102" Type="http://schemas.openxmlformats.org/officeDocument/2006/relationships/customXml" Target="../ink/ink216.xml"/><Relationship Id="rId123" Type="http://schemas.openxmlformats.org/officeDocument/2006/relationships/image" Target="../media/image227.png"/><Relationship Id="rId144" Type="http://schemas.openxmlformats.org/officeDocument/2006/relationships/customXml" Target="../ink/ink237.xml"/><Relationship Id="rId330" Type="http://schemas.openxmlformats.org/officeDocument/2006/relationships/customXml" Target="../ink/ink330.xml"/><Relationship Id="rId90" Type="http://schemas.openxmlformats.org/officeDocument/2006/relationships/customXml" Target="../ink/ink210.xml"/><Relationship Id="rId165" Type="http://schemas.openxmlformats.org/officeDocument/2006/relationships/image" Target="../media/image248.png"/><Relationship Id="rId186" Type="http://schemas.openxmlformats.org/officeDocument/2006/relationships/customXml" Target="../ink/ink258.xml"/><Relationship Id="rId351" Type="http://schemas.openxmlformats.org/officeDocument/2006/relationships/image" Target="../media/image341.png"/><Relationship Id="rId211" Type="http://schemas.openxmlformats.org/officeDocument/2006/relationships/image" Target="../media/image271.png"/><Relationship Id="rId232" Type="http://schemas.openxmlformats.org/officeDocument/2006/relationships/customXml" Target="../ink/ink281.xml"/><Relationship Id="rId253" Type="http://schemas.openxmlformats.org/officeDocument/2006/relationships/image" Target="../media/image292.png"/><Relationship Id="rId274" Type="http://schemas.openxmlformats.org/officeDocument/2006/relationships/customXml" Target="../ink/ink302.xml"/><Relationship Id="rId295" Type="http://schemas.openxmlformats.org/officeDocument/2006/relationships/image" Target="../media/image313.png"/><Relationship Id="rId309" Type="http://schemas.openxmlformats.org/officeDocument/2006/relationships/image" Target="../media/image320.png"/><Relationship Id="rId27" Type="http://schemas.openxmlformats.org/officeDocument/2006/relationships/image" Target="../media/image179.png"/><Relationship Id="rId48" Type="http://schemas.openxmlformats.org/officeDocument/2006/relationships/customXml" Target="../ink/ink189.xml"/><Relationship Id="rId69" Type="http://schemas.openxmlformats.org/officeDocument/2006/relationships/image" Target="../media/image200.png"/><Relationship Id="rId113" Type="http://schemas.openxmlformats.org/officeDocument/2006/relationships/image" Target="../media/image222.png"/><Relationship Id="rId134" Type="http://schemas.openxmlformats.org/officeDocument/2006/relationships/customXml" Target="../ink/ink232.xml"/><Relationship Id="rId320" Type="http://schemas.openxmlformats.org/officeDocument/2006/relationships/customXml" Target="../ink/ink325.xml"/><Relationship Id="rId80" Type="http://schemas.openxmlformats.org/officeDocument/2006/relationships/customXml" Target="../ink/ink205.xml"/><Relationship Id="rId155" Type="http://schemas.openxmlformats.org/officeDocument/2006/relationships/image" Target="../media/image243.png"/><Relationship Id="rId176" Type="http://schemas.openxmlformats.org/officeDocument/2006/relationships/customXml" Target="../ink/ink253.xml"/><Relationship Id="rId197" Type="http://schemas.openxmlformats.org/officeDocument/2006/relationships/image" Target="../media/image264.png"/><Relationship Id="rId341" Type="http://schemas.openxmlformats.org/officeDocument/2006/relationships/image" Target="../media/image336.png"/><Relationship Id="rId201" Type="http://schemas.openxmlformats.org/officeDocument/2006/relationships/image" Target="../media/image266.png"/><Relationship Id="rId222" Type="http://schemas.openxmlformats.org/officeDocument/2006/relationships/customXml" Target="../ink/ink276.xml"/><Relationship Id="rId243" Type="http://schemas.openxmlformats.org/officeDocument/2006/relationships/image" Target="../media/image287.png"/><Relationship Id="rId264" Type="http://schemas.openxmlformats.org/officeDocument/2006/relationships/customXml" Target="../ink/ink297.xml"/><Relationship Id="rId285" Type="http://schemas.openxmlformats.org/officeDocument/2006/relationships/image" Target="../media/image308.png"/><Relationship Id="rId17" Type="http://schemas.openxmlformats.org/officeDocument/2006/relationships/image" Target="../media/image174.png"/><Relationship Id="rId38" Type="http://schemas.openxmlformats.org/officeDocument/2006/relationships/customXml" Target="../ink/ink184.xml"/><Relationship Id="rId59" Type="http://schemas.openxmlformats.org/officeDocument/2006/relationships/image" Target="../media/image195.png"/><Relationship Id="rId103" Type="http://schemas.openxmlformats.org/officeDocument/2006/relationships/image" Target="../media/image217.png"/><Relationship Id="rId124" Type="http://schemas.openxmlformats.org/officeDocument/2006/relationships/customXml" Target="../ink/ink227.xml"/><Relationship Id="rId310" Type="http://schemas.openxmlformats.org/officeDocument/2006/relationships/customXml" Target="../ink/ink320.xml"/><Relationship Id="rId70" Type="http://schemas.openxmlformats.org/officeDocument/2006/relationships/customXml" Target="../ink/ink200.xml"/><Relationship Id="rId91" Type="http://schemas.openxmlformats.org/officeDocument/2006/relationships/image" Target="../media/image211.png"/><Relationship Id="rId145" Type="http://schemas.openxmlformats.org/officeDocument/2006/relationships/image" Target="../media/image238.png"/><Relationship Id="rId166" Type="http://schemas.openxmlformats.org/officeDocument/2006/relationships/customXml" Target="../ink/ink248.xml"/><Relationship Id="rId187" Type="http://schemas.openxmlformats.org/officeDocument/2006/relationships/image" Target="../media/image259.png"/><Relationship Id="rId331" Type="http://schemas.openxmlformats.org/officeDocument/2006/relationships/image" Target="../media/image331.png"/><Relationship Id="rId352" Type="http://schemas.openxmlformats.org/officeDocument/2006/relationships/customXml" Target="../ink/ink34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1.xml"/><Relationship Id="rId233" Type="http://schemas.openxmlformats.org/officeDocument/2006/relationships/image" Target="../media/image282.png"/><Relationship Id="rId254" Type="http://schemas.openxmlformats.org/officeDocument/2006/relationships/customXml" Target="../ink/ink292.xml"/><Relationship Id="rId28" Type="http://schemas.openxmlformats.org/officeDocument/2006/relationships/customXml" Target="../ink/ink179.xml"/><Relationship Id="rId49" Type="http://schemas.openxmlformats.org/officeDocument/2006/relationships/image" Target="../media/image190.png"/><Relationship Id="rId114" Type="http://schemas.openxmlformats.org/officeDocument/2006/relationships/customXml" Target="../ink/ink222.xml"/><Relationship Id="rId275" Type="http://schemas.openxmlformats.org/officeDocument/2006/relationships/image" Target="../media/image303.png"/><Relationship Id="rId296" Type="http://schemas.openxmlformats.org/officeDocument/2006/relationships/customXml" Target="../ink/ink313.xml"/><Relationship Id="rId300" Type="http://schemas.openxmlformats.org/officeDocument/2006/relationships/customXml" Target="../ink/ink315.xml"/><Relationship Id="rId60" Type="http://schemas.openxmlformats.org/officeDocument/2006/relationships/customXml" Target="../ink/ink195.xml"/><Relationship Id="rId81" Type="http://schemas.openxmlformats.org/officeDocument/2006/relationships/image" Target="../media/image206.png"/><Relationship Id="rId135" Type="http://schemas.openxmlformats.org/officeDocument/2006/relationships/image" Target="../media/image233.png"/><Relationship Id="rId156" Type="http://schemas.openxmlformats.org/officeDocument/2006/relationships/customXml" Target="../ink/ink243.xml"/><Relationship Id="rId177" Type="http://schemas.openxmlformats.org/officeDocument/2006/relationships/image" Target="../media/image254.png"/><Relationship Id="rId198" Type="http://schemas.openxmlformats.org/officeDocument/2006/relationships/customXml" Target="../ink/ink264.xml"/><Relationship Id="rId321" Type="http://schemas.openxmlformats.org/officeDocument/2006/relationships/image" Target="../media/image326.png"/><Relationship Id="rId342" Type="http://schemas.openxmlformats.org/officeDocument/2006/relationships/customXml" Target="../ink/ink336.xml"/><Relationship Id="rId202" Type="http://schemas.openxmlformats.org/officeDocument/2006/relationships/customXml" Target="../ink/ink266.xml"/><Relationship Id="rId223" Type="http://schemas.openxmlformats.org/officeDocument/2006/relationships/image" Target="../media/image277.png"/><Relationship Id="rId244" Type="http://schemas.openxmlformats.org/officeDocument/2006/relationships/customXml" Target="../ink/ink287.xml"/><Relationship Id="rId18" Type="http://schemas.openxmlformats.org/officeDocument/2006/relationships/customXml" Target="../ink/ink174.xml"/><Relationship Id="rId39" Type="http://schemas.openxmlformats.org/officeDocument/2006/relationships/image" Target="../media/image185.png"/><Relationship Id="rId265" Type="http://schemas.openxmlformats.org/officeDocument/2006/relationships/image" Target="../media/image298.png"/><Relationship Id="rId286" Type="http://schemas.openxmlformats.org/officeDocument/2006/relationships/customXml" Target="../ink/ink308.xml"/><Relationship Id="rId50" Type="http://schemas.openxmlformats.org/officeDocument/2006/relationships/customXml" Target="../ink/ink190.xml"/><Relationship Id="rId104" Type="http://schemas.openxmlformats.org/officeDocument/2006/relationships/customXml" Target="../ink/ink217.xml"/><Relationship Id="rId125" Type="http://schemas.openxmlformats.org/officeDocument/2006/relationships/image" Target="../media/image228.png"/><Relationship Id="rId146" Type="http://schemas.openxmlformats.org/officeDocument/2006/relationships/customXml" Target="../ink/ink238.xml"/><Relationship Id="rId167" Type="http://schemas.openxmlformats.org/officeDocument/2006/relationships/image" Target="../media/image249.png"/><Relationship Id="rId188" Type="http://schemas.openxmlformats.org/officeDocument/2006/relationships/customXml" Target="../ink/ink259.xml"/><Relationship Id="rId311" Type="http://schemas.openxmlformats.org/officeDocument/2006/relationships/image" Target="../media/image321.png"/><Relationship Id="rId332" Type="http://schemas.openxmlformats.org/officeDocument/2006/relationships/customXml" Target="../ink/ink331.xml"/><Relationship Id="rId353" Type="http://schemas.openxmlformats.org/officeDocument/2006/relationships/image" Target="../media/image342.png"/><Relationship Id="rId71" Type="http://schemas.openxmlformats.org/officeDocument/2006/relationships/image" Target="../media/image201.png"/><Relationship Id="rId92" Type="http://schemas.openxmlformats.org/officeDocument/2006/relationships/customXml" Target="../ink/ink211.xml"/><Relationship Id="rId213" Type="http://schemas.openxmlformats.org/officeDocument/2006/relationships/image" Target="../media/image272.png"/><Relationship Id="rId234" Type="http://schemas.openxmlformats.org/officeDocument/2006/relationships/customXml" Target="../ink/ink282.xml"/><Relationship Id="rId2" Type="http://schemas.openxmlformats.org/officeDocument/2006/relationships/customXml" Target="../ink/ink166.xml"/><Relationship Id="rId29" Type="http://schemas.openxmlformats.org/officeDocument/2006/relationships/image" Target="../media/image180.png"/><Relationship Id="rId255" Type="http://schemas.openxmlformats.org/officeDocument/2006/relationships/image" Target="../media/image293.png"/><Relationship Id="rId276" Type="http://schemas.openxmlformats.org/officeDocument/2006/relationships/customXml" Target="../ink/ink303.xml"/><Relationship Id="rId297" Type="http://schemas.openxmlformats.org/officeDocument/2006/relationships/image" Target="../media/image314.png"/><Relationship Id="rId40" Type="http://schemas.openxmlformats.org/officeDocument/2006/relationships/customXml" Target="../ink/ink185.xml"/><Relationship Id="rId115" Type="http://schemas.openxmlformats.org/officeDocument/2006/relationships/image" Target="../media/image223.png"/><Relationship Id="rId136" Type="http://schemas.openxmlformats.org/officeDocument/2006/relationships/customXml" Target="../ink/ink233.xml"/><Relationship Id="rId157" Type="http://schemas.openxmlformats.org/officeDocument/2006/relationships/image" Target="../media/image244.png"/><Relationship Id="rId178" Type="http://schemas.openxmlformats.org/officeDocument/2006/relationships/customXml" Target="../ink/ink254.xml"/><Relationship Id="rId301" Type="http://schemas.openxmlformats.org/officeDocument/2006/relationships/image" Target="../media/image316.png"/><Relationship Id="rId322" Type="http://schemas.openxmlformats.org/officeDocument/2006/relationships/customXml" Target="../ink/ink326.xml"/><Relationship Id="rId343" Type="http://schemas.openxmlformats.org/officeDocument/2006/relationships/image" Target="../media/image337.png"/><Relationship Id="rId61" Type="http://schemas.openxmlformats.org/officeDocument/2006/relationships/image" Target="../media/image196.png"/><Relationship Id="rId82" Type="http://schemas.openxmlformats.org/officeDocument/2006/relationships/customXml" Target="../ink/ink206.xml"/><Relationship Id="rId199" Type="http://schemas.openxmlformats.org/officeDocument/2006/relationships/image" Target="../media/image265.png"/><Relationship Id="rId203" Type="http://schemas.openxmlformats.org/officeDocument/2006/relationships/image" Target="../media/image267.png"/><Relationship Id="rId19" Type="http://schemas.openxmlformats.org/officeDocument/2006/relationships/image" Target="../media/image175.png"/><Relationship Id="rId224" Type="http://schemas.openxmlformats.org/officeDocument/2006/relationships/customXml" Target="../ink/ink277.xml"/><Relationship Id="rId245" Type="http://schemas.openxmlformats.org/officeDocument/2006/relationships/image" Target="../media/image288.png"/><Relationship Id="rId266" Type="http://schemas.openxmlformats.org/officeDocument/2006/relationships/customXml" Target="../ink/ink298.xml"/><Relationship Id="rId287" Type="http://schemas.openxmlformats.org/officeDocument/2006/relationships/image" Target="../media/image309.png"/><Relationship Id="rId30" Type="http://schemas.openxmlformats.org/officeDocument/2006/relationships/customXml" Target="../ink/ink180.xml"/><Relationship Id="rId105" Type="http://schemas.openxmlformats.org/officeDocument/2006/relationships/image" Target="../media/image218.png"/><Relationship Id="rId126" Type="http://schemas.openxmlformats.org/officeDocument/2006/relationships/customXml" Target="../ink/ink228.xml"/><Relationship Id="rId147" Type="http://schemas.openxmlformats.org/officeDocument/2006/relationships/image" Target="../media/image239.png"/><Relationship Id="rId168" Type="http://schemas.openxmlformats.org/officeDocument/2006/relationships/customXml" Target="../ink/ink249.xml"/><Relationship Id="rId312" Type="http://schemas.openxmlformats.org/officeDocument/2006/relationships/customXml" Target="../ink/ink321.xml"/><Relationship Id="rId333" Type="http://schemas.openxmlformats.org/officeDocument/2006/relationships/image" Target="../media/image332.png"/><Relationship Id="rId354" Type="http://schemas.openxmlformats.org/officeDocument/2006/relationships/customXml" Target="../ink/ink342.xml"/><Relationship Id="rId51" Type="http://schemas.openxmlformats.org/officeDocument/2006/relationships/image" Target="../media/image191.png"/><Relationship Id="rId72" Type="http://schemas.openxmlformats.org/officeDocument/2006/relationships/customXml" Target="../ink/ink201.xml"/><Relationship Id="rId93" Type="http://schemas.openxmlformats.org/officeDocument/2006/relationships/image" Target="../media/image212.png"/><Relationship Id="rId189" Type="http://schemas.openxmlformats.org/officeDocument/2006/relationships/image" Target="../media/image260.png"/><Relationship Id="rId3" Type="http://schemas.openxmlformats.org/officeDocument/2006/relationships/image" Target="../media/image167.png"/><Relationship Id="rId214" Type="http://schemas.openxmlformats.org/officeDocument/2006/relationships/customXml" Target="../ink/ink272.xml"/><Relationship Id="rId235" Type="http://schemas.openxmlformats.org/officeDocument/2006/relationships/image" Target="../media/image283.png"/><Relationship Id="rId256" Type="http://schemas.openxmlformats.org/officeDocument/2006/relationships/customXml" Target="../ink/ink293.xml"/><Relationship Id="rId277" Type="http://schemas.openxmlformats.org/officeDocument/2006/relationships/image" Target="../media/image304.png"/><Relationship Id="rId298" Type="http://schemas.openxmlformats.org/officeDocument/2006/relationships/customXml" Target="../ink/ink314.xml"/><Relationship Id="rId116" Type="http://schemas.openxmlformats.org/officeDocument/2006/relationships/customXml" Target="../ink/ink223.xml"/><Relationship Id="rId137" Type="http://schemas.openxmlformats.org/officeDocument/2006/relationships/image" Target="../media/image234.png"/><Relationship Id="rId158" Type="http://schemas.openxmlformats.org/officeDocument/2006/relationships/customXml" Target="../ink/ink244.xml"/><Relationship Id="rId302" Type="http://schemas.openxmlformats.org/officeDocument/2006/relationships/customXml" Target="../ink/ink316.xml"/><Relationship Id="rId323" Type="http://schemas.openxmlformats.org/officeDocument/2006/relationships/image" Target="../media/image327.png"/><Relationship Id="rId344" Type="http://schemas.openxmlformats.org/officeDocument/2006/relationships/customXml" Target="../ink/ink337.xml"/><Relationship Id="rId20" Type="http://schemas.openxmlformats.org/officeDocument/2006/relationships/customXml" Target="../ink/ink175.xml"/><Relationship Id="rId41" Type="http://schemas.openxmlformats.org/officeDocument/2006/relationships/image" Target="../media/image186.png"/><Relationship Id="rId62" Type="http://schemas.openxmlformats.org/officeDocument/2006/relationships/customXml" Target="../ink/ink196.xml"/><Relationship Id="rId83" Type="http://schemas.openxmlformats.org/officeDocument/2006/relationships/image" Target="../media/image207.png"/><Relationship Id="rId179" Type="http://schemas.openxmlformats.org/officeDocument/2006/relationships/image" Target="../media/image2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Class/Object Relationships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Aggregation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280" x="955675" y="5045075"/>
          <p14:tracePt t="5442" x="955675" y="5054600"/>
          <p14:tracePt t="5474" x="965200" y="5054600"/>
          <p14:tracePt t="5481" x="973138" y="5054600"/>
          <p14:tracePt t="5490" x="982663" y="5054600"/>
          <p14:tracePt t="5505" x="1000125" y="5037138"/>
          <p14:tracePt t="5522" x="1027113" y="5018088"/>
          <p14:tracePt t="5538" x="1062038" y="4973638"/>
          <p14:tracePt t="5555" x="1098550" y="4938713"/>
          <p14:tracePt t="5572" x="1169988" y="4894263"/>
          <p14:tracePt t="5588" x="1223963" y="4848225"/>
          <p14:tracePt t="5605" x="1295400" y="4803775"/>
          <p14:tracePt t="5622" x="1384300" y="4732338"/>
          <p14:tracePt t="5638" x="1473200" y="4660900"/>
          <p14:tracePt t="5657" x="1562100" y="4554538"/>
          <p14:tracePt t="5673" x="1608138" y="4465638"/>
          <p14:tracePt t="5689" x="1660525" y="4367213"/>
          <p14:tracePt t="5706" x="1697038" y="4224338"/>
          <p14:tracePt t="5722" x="1741488" y="4027488"/>
          <p14:tracePt t="5739" x="1776413" y="3875088"/>
          <p14:tracePt t="5756" x="1795463" y="3803650"/>
          <p14:tracePt t="5761" x="1795463" y="3795713"/>
          <p14:tracePt t="5772" x="1803400" y="3786188"/>
          <p14:tracePt t="5789" x="1812925" y="3786188"/>
          <p14:tracePt t="5805" x="1822450" y="3768725"/>
          <p14:tracePt t="5822" x="1830388" y="3759200"/>
          <p14:tracePt t="5841" x="1874838" y="3741738"/>
          <p14:tracePt t="5857" x="1911350" y="3724275"/>
          <p14:tracePt t="5873" x="1946275" y="3724275"/>
          <p14:tracePt t="5889" x="1982788" y="3705225"/>
          <p14:tracePt t="5906" x="2027238" y="3697288"/>
          <p14:tracePt t="5923" x="2054225" y="3697288"/>
          <p14:tracePt t="5940" x="2081213" y="3679825"/>
          <p14:tracePt t="5957" x="2098675" y="3670300"/>
          <p14:tracePt t="5973" x="2143125" y="3643313"/>
          <p14:tracePt t="5990" x="2179638" y="3616325"/>
          <p14:tracePt t="6007" x="2232025" y="3589338"/>
          <p14:tracePt t="6025" x="2259013" y="3562350"/>
          <p14:tracePt t="6041" x="2286000" y="3544888"/>
          <p14:tracePt t="6058" x="2303463" y="3527425"/>
          <p14:tracePt t="6090" x="2330450" y="3509963"/>
          <p14:tracePt t="6108" x="2393950" y="3490913"/>
          <p14:tracePt t="6124" x="2465388" y="3490913"/>
          <p14:tracePt t="6140" x="2554288" y="3490913"/>
          <p14:tracePt t="6157" x="2670175" y="3490913"/>
          <p14:tracePt t="6173" x="2822575" y="3490913"/>
          <p14:tracePt t="6191" x="2982913" y="3490913"/>
          <p14:tracePt t="6208" x="3251200" y="3536950"/>
          <p14:tracePt t="6225" x="3394075" y="3554413"/>
          <p14:tracePt t="6241" x="3517900" y="3554413"/>
          <p14:tracePt t="6258" x="3625850" y="3554413"/>
          <p14:tracePt t="6264" x="3670300" y="3554413"/>
          <p14:tracePt t="6275" x="3724275" y="3554413"/>
          <p14:tracePt t="6291" x="3822700" y="3536950"/>
          <p14:tracePt t="6307" x="3911600" y="3517900"/>
          <p14:tracePt t="6324" x="4010025" y="3500438"/>
          <p14:tracePt t="6341" x="4125913" y="3482975"/>
          <p14:tracePt t="6358" x="4241800" y="3473450"/>
          <p14:tracePt t="6374" x="4367213" y="3473450"/>
          <p14:tracePt t="6377" x="4429125" y="3473450"/>
          <p14:tracePt t="6393" x="4518025" y="3473450"/>
          <p14:tracePt t="6409" x="4598988" y="3473450"/>
          <p14:tracePt t="6425" x="4670425" y="3473450"/>
          <p14:tracePt t="6442" x="4741863" y="3473450"/>
          <p14:tracePt t="6458" x="4813300" y="3473450"/>
          <p14:tracePt t="6475" x="4884738" y="3473450"/>
          <p14:tracePt t="6492" x="4929188" y="3473450"/>
          <p14:tracePt t="6508" x="4956175" y="3473450"/>
          <p14:tracePt t="6525" x="4973638" y="3473450"/>
          <p14:tracePt t="6542" x="5018088" y="3482975"/>
          <p14:tracePt t="6560" x="5054600" y="3482975"/>
          <p14:tracePt t="6561" x="5081588" y="3482975"/>
          <p14:tracePt t="6576" x="5126038" y="3482975"/>
          <p14:tracePt t="6593" x="5214938" y="3490913"/>
          <p14:tracePt t="6609" x="5322888" y="3509963"/>
          <p14:tracePt t="6626" x="5473700" y="3527425"/>
          <p14:tracePt t="6643" x="5608638" y="3544888"/>
          <p14:tracePt t="6659" x="5732463" y="3562350"/>
          <p14:tracePt t="6676" x="5803900" y="3581400"/>
          <p14:tracePt t="6693" x="5848350" y="3589338"/>
          <p14:tracePt t="6709" x="5911850" y="3598863"/>
          <p14:tracePt t="6726" x="5973763" y="3598863"/>
          <p14:tracePt t="6744" x="6143625" y="3598863"/>
          <p14:tracePt t="6761" x="6251575" y="3598863"/>
          <p14:tracePt t="6777" x="6348413" y="3598863"/>
          <p14:tracePt t="6793" x="6411913" y="3598863"/>
          <p14:tracePt t="6810" x="6438900" y="3598863"/>
          <p14:tracePt t="6826" x="6473825" y="3598863"/>
          <p14:tracePt t="6845" x="6510338" y="3598863"/>
          <p14:tracePt t="6861" x="6554788" y="3598863"/>
          <p14:tracePt t="6878" x="6589713" y="3598863"/>
          <p14:tracePt t="6894" x="6608763" y="3598863"/>
          <p14:tracePt t="6950" x="6616700" y="3598863"/>
          <p14:tracePt t="6959" x="6626225" y="3598863"/>
          <p14:tracePt t="6965" x="6634163" y="3598863"/>
          <p14:tracePt t="6977" x="6653213" y="3598863"/>
          <p14:tracePt t="6993" x="6670675" y="3598863"/>
          <p14:tracePt t="7174" x="6680200" y="3589338"/>
          <p14:tracePt t="7190" x="6688138" y="3581400"/>
          <p14:tracePt t="7198" x="6697663" y="3581400"/>
          <p14:tracePt t="7446" x="6680200" y="3581400"/>
          <p14:tracePt t="7453" x="6643688" y="3581400"/>
          <p14:tracePt t="7464" x="6626225" y="3581400"/>
          <p14:tracePt t="7479" x="6518275" y="3581400"/>
          <p14:tracePt t="7496" x="6340475" y="3581400"/>
          <p14:tracePt t="7512" x="6143625" y="3562350"/>
          <p14:tracePt t="7529" x="5938838" y="3544888"/>
          <p14:tracePt t="7546" x="5741988" y="3527425"/>
          <p14:tracePt t="7565" x="5465763" y="3500438"/>
          <p14:tracePt t="7581" x="5303838" y="3490913"/>
          <p14:tracePt t="7597" x="5108575" y="3490913"/>
          <p14:tracePt t="7613" x="4884738" y="3473450"/>
          <p14:tracePt t="7630" x="4643438" y="3446463"/>
          <p14:tracePt t="7647" x="4394200" y="3429000"/>
          <p14:tracePt t="7664" x="4160838" y="3411538"/>
          <p14:tracePt t="7680" x="3919538" y="3375025"/>
          <p14:tracePt t="7696" x="3714750" y="3357563"/>
          <p14:tracePt t="7713" x="3544888" y="3340100"/>
          <p14:tracePt t="7730" x="3411538" y="3313113"/>
          <p14:tracePt t="7746" x="3276600" y="3295650"/>
          <p14:tracePt t="7749" x="3268663" y="3295650"/>
          <p14:tracePt t="7765" x="3259138" y="3295650"/>
          <p14:tracePt t="7781" x="3241675" y="3295650"/>
          <p14:tracePt t="7797" x="3232150" y="3295650"/>
          <p14:tracePt t="7847" x="3214688" y="3295650"/>
          <p14:tracePt t="7853" x="3197225" y="3295650"/>
          <p14:tracePt t="7870" x="3160713" y="3295650"/>
          <p14:tracePt t="7880" x="3125788" y="3295650"/>
          <p14:tracePt t="7897" x="3071813" y="3295650"/>
          <p14:tracePt t="7915" x="3000375" y="3295650"/>
          <p14:tracePt t="7932" x="2911475" y="3295650"/>
          <p14:tracePt t="7949" x="2857500" y="3295650"/>
          <p14:tracePt t="7965" x="2830513" y="3295650"/>
          <p14:tracePt t="7981" x="2803525" y="3295650"/>
          <p14:tracePt t="7998" x="2768600" y="3295650"/>
          <p14:tracePt t="8017" x="2714625" y="3295650"/>
          <p14:tracePt t="8032" x="2670175" y="3295650"/>
          <p14:tracePt t="8048" x="2589213" y="3295650"/>
          <p14:tracePt t="8065" x="2527300" y="3295650"/>
          <p14:tracePt t="8082" x="2500313" y="3295650"/>
          <p14:tracePt t="8098" x="2490788" y="3295650"/>
          <p14:tracePt t="8229" x="2500313" y="3295650"/>
          <p14:tracePt t="8237" x="2509838" y="3295650"/>
          <p14:tracePt t="8248" x="2517775" y="3295650"/>
          <p14:tracePt t="8267" x="2571750" y="3295650"/>
          <p14:tracePt t="8272" x="2589213" y="3295650"/>
          <p14:tracePt t="8282" x="2616200" y="3295650"/>
          <p14:tracePt t="8301" x="2759075" y="3295650"/>
          <p14:tracePt t="8317" x="2901950" y="3295650"/>
          <p14:tracePt t="8333" x="3044825" y="3295650"/>
          <p14:tracePt t="8350" x="3133725" y="3295650"/>
          <p14:tracePt t="8367" x="3187700" y="3295650"/>
          <p14:tracePt t="8381" x="3224213" y="3295650"/>
          <p14:tracePt t="8397" x="3241675" y="3295650"/>
          <p14:tracePt t="8414" x="3268663" y="3295650"/>
          <p14:tracePt t="8430" x="3303588" y="3295650"/>
          <p14:tracePt t="8449" x="3367088" y="3295650"/>
          <p14:tracePt t="8467" x="3419475" y="3295650"/>
          <p14:tracePt t="8484" x="3500438" y="3295650"/>
          <p14:tracePt t="8501" x="3544888" y="3295650"/>
          <p14:tracePt t="8517" x="3589338" y="3295650"/>
          <p14:tracePt t="8533" x="3616325" y="3295650"/>
          <p14:tracePt t="8550" x="3670300" y="3303588"/>
          <p14:tracePt t="8567" x="3724275" y="3313113"/>
          <p14:tracePt t="8584" x="3768725" y="3322638"/>
          <p14:tracePt t="8600" x="3786188" y="3330575"/>
          <p14:tracePt t="9485" x="3776663" y="3330575"/>
          <p14:tracePt t="9535" x="3768725" y="3322638"/>
          <p14:tracePt t="9541" x="3759200" y="3313113"/>
          <p14:tracePt t="9553" x="3751263" y="3295650"/>
          <p14:tracePt t="9572" x="3679825" y="3214688"/>
          <p14:tracePt t="9588" x="3598863" y="3152775"/>
          <p14:tracePt t="9605" x="3482975" y="3071813"/>
          <p14:tracePt t="9621" x="3330575" y="3000375"/>
          <p14:tracePt t="9638" x="3179763" y="2919413"/>
          <p14:tracePt t="9655" x="3036888" y="2867025"/>
          <p14:tracePt t="9671" x="2946400" y="2822575"/>
          <p14:tracePt t="9689" x="2938463" y="2822575"/>
          <p14:tracePt t="9723" x="2928938" y="2822575"/>
          <p14:tracePt t="9848" x="2911475" y="2822575"/>
          <p14:tracePt t="9855" x="2901950" y="2822575"/>
          <p14:tracePt t="10057" x="2894013" y="2830513"/>
          <p14:tracePt t="10065" x="2884488" y="2830513"/>
          <p14:tracePt t="10075" x="2874963" y="2830513"/>
          <p14:tracePt t="10091" x="2840038" y="2822575"/>
          <p14:tracePt t="10106" x="2768600" y="2803525"/>
          <p14:tracePt t="10124" x="2732088" y="2795588"/>
          <p14:tracePt t="10140" x="2679700" y="2776538"/>
          <p14:tracePt t="10156" x="2616200" y="2759075"/>
          <p14:tracePt t="10173" x="2554288" y="2732088"/>
          <p14:tracePt t="10192" x="2401888" y="2705100"/>
          <p14:tracePt t="10208" x="2251075" y="2670175"/>
          <p14:tracePt t="10224" x="2098675" y="2643188"/>
          <p14:tracePt t="10238" x="2009775" y="2643188"/>
          <p14:tracePt t="10256" x="1812925" y="2643188"/>
          <p14:tracePt t="10272" x="1776413" y="2643188"/>
          <p14:tracePt t="10291" x="1768475" y="2652713"/>
          <p14:tracePt t="10302" x="1751013" y="2660650"/>
          <p14:tracePt t="10314" x="1741488" y="2670175"/>
          <p14:tracePt t="10321" x="1731963" y="2679700"/>
          <p14:tracePt t="10338" x="1724025" y="2697163"/>
          <p14:tracePt t="10355" x="1714500" y="2741613"/>
          <p14:tracePt t="10372" x="1687513" y="2803525"/>
          <p14:tracePt t="10389" x="1679575" y="2857500"/>
          <p14:tracePt t="10405" x="1679575" y="2919413"/>
          <p14:tracePt t="10422" x="1679575" y="3009900"/>
          <p14:tracePt t="10439" x="1679575" y="3143250"/>
          <p14:tracePt t="10456" x="1679575" y="3214688"/>
          <p14:tracePt t="10473" x="1687513" y="3268663"/>
          <p14:tracePt t="10490" x="1704975" y="3330575"/>
          <p14:tracePt t="10506" x="1704975" y="3394075"/>
          <p14:tracePt t="10523" x="1724025" y="3455988"/>
          <p14:tracePt t="10539" x="1724025" y="3482975"/>
          <p14:tracePt t="10556" x="1741488" y="3482975"/>
          <p14:tracePt t="10603" x="1741488" y="3490913"/>
          <p14:tracePt t="10611" x="1741488" y="3500438"/>
          <p14:tracePt t="10625" x="1741488" y="3536950"/>
          <p14:tracePt t="10642" x="1741488" y="3562350"/>
          <p14:tracePt t="10658" x="1741488" y="3581400"/>
          <p14:tracePt t="11098" x="1758950" y="3581400"/>
          <p14:tracePt t="11257" x="1768475" y="3581400"/>
          <p14:tracePt t="11498" x="1776413" y="3571875"/>
          <p14:tracePt t="11505" x="1803400" y="3562350"/>
          <p14:tracePt t="11515" x="1830388" y="3544888"/>
          <p14:tracePt t="11529" x="1911350" y="3509963"/>
          <p14:tracePt t="11545" x="2044700" y="3473450"/>
          <p14:tracePt t="11562" x="2232025" y="3429000"/>
          <p14:tracePt t="11579" x="2438400" y="3375025"/>
          <p14:tracePt t="11596" x="2581275" y="3340100"/>
          <p14:tracePt t="11612" x="2660650" y="3313113"/>
          <p14:tracePt t="11630" x="2697163" y="3313113"/>
          <p14:tracePt t="11646" x="2724150" y="3295650"/>
          <p14:tracePt t="11664" x="2786063" y="3276600"/>
          <p14:tracePt t="11680" x="2857500" y="3251200"/>
          <p14:tracePt t="11697" x="2938463" y="3224213"/>
          <p14:tracePt t="11713" x="3062288" y="3205163"/>
          <p14:tracePt t="11729" x="3214688" y="3179763"/>
          <p14:tracePt t="11746" x="3384550" y="3152775"/>
          <p14:tracePt t="11763" x="3544888" y="3143250"/>
          <p14:tracePt t="11780" x="3660775" y="3143250"/>
          <p14:tracePt t="11796" x="3751263" y="3143250"/>
          <p14:tracePt t="11814" x="3786188" y="3143250"/>
          <p14:tracePt t="11846" x="3822700" y="3143250"/>
          <p14:tracePt t="11865" x="3902075" y="3179763"/>
          <p14:tracePt t="11881" x="3973513" y="3259138"/>
          <p14:tracePt t="11897" x="4071938" y="3367088"/>
          <p14:tracePt t="11913" x="4179888" y="3473450"/>
          <p14:tracePt t="11930" x="4241800" y="3536950"/>
          <p14:tracePt t="11947" x="4259263" y="3544888"/>
          <p14:tracePt t="11994" x="4259263" y="3562350"/>
          <p14:tracePt t="12058" x="4259263" y="3571875"/>
          <p14:tracePt t="12362" x="4268788" y="3571875"/>
          <p14:tracePt t="12830" x="4259263" y="3554413"/>
          <p14:tracePt t="12926" x="4251325" y="3554413"/>
          <p14:tracePt t="12974" x="4251325" y="3544888"/>
          <p14:tracePt t="13102" x="4232275" y="3536950"/>
          <p14:tracePt t="13109" x="4232275" y="3527425"/>
          <p14:tracePt t="13120" x="4224338" y="3527425"/>
          <p14:tracePt t="16274" x="4205288" y="3527425"/>
          <p14:tracePt t="16281" x="4179888" y="3527425"/>
          <p14:tracePt t="16298" x="4133850" y="3527425"/>
          <p14:tracePt t="16315" x="4081463" y="3527425"/>
          <p14:tracePt t="16331" x="4044950" y="3527425"/>
          <p14:tracePt t="16348" x="4027488" y="3527425"/>
          <p14:tracePt t="16364" x="4017963" y="3527425"/>
          <p14:tracePt t="16381" x="4000500" y="3527425"/>
          <p14:tracePt t="16398" x="3973513" y="3527425"/>
          <p14:tracePt t="16416" x="3938588" y="3527425"/>
          <p14:tracePt t="16420" x="3919538" y="3536950"/>
          <p14:tracePt t="16433" x="3857625" y="3536950"/>
          <p14:tracePt t="16446" x="3822700" y="3544888"/>
          <p14:tracePt t="16464" x="3776663" y="3544888"/>
          <p14:tracePt t="16480" x="3751263" y="3544888"/>
          <p14:tracePt t="16497" x="3732213" y="3544888"/>
          <p14:tracePt t="16530" x="3724275" y="3544888"/>
          <p14:tracePt t="16547" x="3714750" y="3544888"/>
          <p14:tracePt t="16563" x="3697288" y="3544888"/>
          <p14:tracePt t="16580" x="3670300" y="3544888"/>
          <p14:tracePt t="16597" x="3616325" y="3544888"/>
          <p14:tracePt t="16614" x="3571875" y="3544888"/>
          <p14:tracePt t="16631" x="3527425" y="3544888"/>
          <p14:tracePt t="16648" x="3446463" y="3544888"/>
          <p14:tracePt t="16664" x="3419475" y="3544888"/>
          <p14:tracePt t="16681" x="3340100" y="3544888"/>
          <p14:tracePt t="16698" x="3205163" y="3544888"/>
          <p14:tracePt t="16714" x="3027363" y="3544888"/>
          <p14:tracePt t="16732" x="2714625" y="3509963"/>
          <p14:tracePt t="16748" x="2500313" y="3473450"/>
          <p14:tracePt t="16764" x="2339975" y="3438525"/>
          <p14:tracePt t="16781" x="2295525" y="3438525"/>
          <p14:tracePt t="16934" x="2303463" y="3438525"/>
          <p14:tracePt t="16949" x="2322513" y="3438525"/>
          <p14:tracePt t="16957" x="2347913" y="3438525"/>
          <p14:tracePt t="16968" x="2374900" y="3438525"/>
          <p14:tracePt t="16984" x="2446338" y="3446463"/>
          <p14:tracePt t="17000" x="2554288" y="3465513"/>
          <p14:tracePt t="17017" x="2679700" y="3482975"/>
          <p14:tracePt t="17034" x="2786063" y="3500438"/>
          <p14:tracePt t="17052" x="2847975" y="3500438"/>
          <p14:tracePt t="17077" x="2857500" y="3500438"/>
          <p14:tracePt t="17086" x="2867025" y="3500438"/>
          <p14:tracePt t="17110" x="2874963" y="3500438"/>
          <p14:tracePt t="17119" x="2894013" y="3500438"/>
          <p14:tracePt t="17134" x="2901950" y="3500438"/>
          <p14:tracePt t="17151" x="2911475" y="3500438"/>
          <p14:tracePt t="17168" x="2919413" y="3500438"/>
          <p14:tracePt t="17205" x="2928938" y="3500438"/>
          <p14:tracePt t="17214" x="2938463" y="3500438"/>
          <p14:tracePt t="17221" x="2955925" y="3500438"/>
          <p14:tracePt t="17234" x="2990850" y="3500438"/>
          <p14:tracePt t="17253" x="3108325" y="3500438"/>
          <p14:tracePt t="17269" x="3160713" y="3500438"/>
          <p14:tracePt t="17285" x="3187700" y="3500438"/>
          <p14:tracePt t="17302" x="3197225" y="3500438"/>
          <p14:tracePt t="18366" x="3205163" y="3500438"/>
          <p14:tracePt t="18382" x="3214688" y="3509963"/>
          <p14:tracePt t="18391" x="3241675" y="3527425"/>
          <p14:tracePt t="18407" x="3276600" y="3544888"/>
          <p14:tracePt t="18423" x="3330575" y="3562350"/>
          <p14:tracePt t="18439" x="3375025" y="3598863"/>
          <p14:tracePt t="18445" x="3402013" y="3616325"/>
          <p14:tracePt t="18457" x="3419475" y="3616325"/>
          <p14:tracePt t="18473" x="3455988" y="3633788"/>
          <p14:tracePt t="18489" x="3465513" y="3633788"/>
          <p14:tracePt t="18506" x="3473450" y="3643313"/>
          <p14:tracePt t="20234" x="3482975" y="3643313"/>
          <p14:tracePt t="20249" x="3490913" y="3643313"/>
          <p14:tracePt t="20258" x="3500438" y="3633788"/>
          <p14:tracePt t="20297" x="3500438" y="3625850"/>
          <p14:tracePt t="20306" x="3500438" y="3616325"/>
          <p14:tracePt t="21469" x="3509963" y="3608388"/>
          <p14:tracePt t="21477" x="3527425" y="3598863"/>
          <p14:tracePt t="21488" x="3554413" y="3598863"/>
          <p14:tracePt t="21502" x="3616325" y="3589338"/>
          <p14:tracePt t="21518" x="3679825" y="3589338"/>
          <p14:tracePt t="21535" x="3776663" y="3589338"/>
          <p14:tracePt t="21552" x="3894138" y="3589338"/>
          <p14:tracePt t="21568" x="3990975" y="3589338"/>
          <p14:tracePt t="21585" x="4037013" y="3589338"/>
          <p14:tracePt t="21602" x="4054475" y="3589338"/>
          <p14:tracePt t="21619" x="4071938" y="3589338"/>
          <p14:tracePt t="21637" x="4089400" y="3589338"/>
          <p14:tracePt t="22374" x="4098925" y="3581400"/>
          <p14:tracePt t="22381" x="4108450" y="3581400"/>
          <p14:tracePt t="22391" x="4125913" y="3562350"/>
          <p14:tracePt t="22405" x="4143375" y="3536950"/>
          <p14:tracePt t="22422" x="4160838" y="3509963"/>
          <p14:tracePt t="22439" x="4160838" y="3500438"/>
          <p14:tracePt t="22456" x="4160838" y="3490913"/>
          <p14:tracePt t="22902" x="4179888" y="3490913"/>
          <p14:tracePt t="22909" x="4187825" y="3490913"/>
          <p14:tracePt t="22925" x="4322763" y="3490913"/>
          <p14:tracePt t="22941" x="4643438" y="3509963"/>
          <p14:tracePt t="22957" x="5126038" y="3562350"/>
          <p14:tracePt t="22974" x="5562600" y="3616325"/>
          <p14:tracePt t="22991" x="5867400" y="3660775"/>
          <p14:tracePt t="23008" x="5919788" y="3670300"/>
          <p14:tracePt t="23206" x="5946775" y="3670300"/>
          <p14:tracePt t="23213" x="5956300" y="3670300"/>
          <p14:tracePt t="23225" x="5973763" y="3670300"/>
          <p14:tracePt t="23242" x="6000750" y="3652838"/>
          <p14:tracePt t="23258" x="6018213" y="3643313"/>
          <p14:tracePt t="23277" x="6037263" y="3625850"/>
          <p14:tracePt t="23870" x="6037263" y="3616325"/>
          <p14:tracePt t="24858" x="6037263" y="3608388"/>
          <p14:tracePt t="24865" x="6037263" y="3598863"/>
          <p14:tracePt t="25098" x="6037263" y="3589338"/>
          <p14:tracePt t="25274" x="6037263" y="3581400"/>
          <p14:tracePt t="25402" x="6037263" y="3571875"/>
          <p14:tracePt t="25417" x="6037263" y="3562350"/>
          <p14:tracePt t="25450" x="6037263" y="3554413"/>
          <p14:tracePt t="25561" x="6037263" y="3544888"/>
          <p14:tracePt t="25658" x="6037263" y="3536950"/>
          <p14:tracePt t="25665" x="6037263" y="3527425"/>
          <p14:tracePt t="25673" x="6037263" y="3517900"/>
          <p14:tracePt t="25685" x="6037263" y="3509963"/>
          <p14:tracePt t="25702" x="6037263" y="3500438"/>
          <p14:tracePt t="25719" x="6037263" y="3490913"/>
          <p14:tracePt t="25735" x="6037263" y="3482975"/>
          <p14:tracePt t="26050" x="6037263" y="3473450"/>
          <p14:tracePt t="26057" x="6054725" y="3455988"/>
          <p14:tracePt t="26069" x="6062663" y="3446463"/>
          <p14:tracePt t="26088" x="6089650" y="3429000"/>
          <p14:tracePt t="26104" x="6108700" y="3411538"/>
          <p14:tracePt t="26210" x="6108700" y="3402013"/>
          <p14:tracePt t="26569" x="6116638" y="3402013"/>
          <p14:tracePt t="26586" x="6134100" y="3402013"/>
          <p14:tracePt t="26593" x="6153150" y="3402013"/>
          <p14:tracePt t="26605" x="6180138" y="3402013"/>
          <p14:tracePt t="26622" x="6215063" y="3402013"/>
          <p14:tracePt t="26638" x="6232525" y="3402013"/>
          <p14:tracePt t="26654" x="6242050" y="3402013"/>
          <p14:tracePt t="26671" x="6251575" y="3402013"/>
          <p14:tracePt t="26794" x="6259513" y="3402013"/>
          <p14:tracePt t="26801" x="6276975" y="3402013"/>
          <p14:tracePt t="26809" x="6303963" y="3402013"/>
          <p14:tracePt t="26824" x="6357938" y="3402013"/>
          <p14:tracePt t="26841" x="6419850" y="3394075"/>
          <p14:tracePt t="26857" x="6518275" y="3384550"/>
          <p14:tracePt t="26873" x="6616700" y="3367088"/>
          <p14:tracePt t="26888" x="6697663" y="3357563"/>
          <p14:tracePt t="27049" x="6715125" y="3357563"/>
          <p14:tracePt t="27057" x="6724650" y="3357563"/>
          <p14:tracePt t="27074" x="6751638" y="3367088"/>
          <p14:tracePt t="27091" x="6759575" y="3367088"/>
          <p14:tracePt t="27107" x="6769100" y="3367088"/>
          <p14:tracePt t="27114" x="6777038" y="3367088"/>
          <p14:tracePt t="27125" x="6786563" y="3367088"/>
          <p14:tracePt t="27141" x="6804025" y="3367088"/>
          <p14:tracePt t="28061" x="6823075" y="3384550"/>
          <p14:tracePt t="28079" x="6858000" y="3402013"/>
          <p14:tracePt t="28095" x="6965950" y="3446463"/>
          <p14:tracePt t="28112" x="7081838" y="3500438"/>
          <p14:tracePt t="28128" x="7089775" y="3509963"/>
          <p14:tracePt t="29339" x="7081838" y="3509963"/>
          <p14:tracePt t="29348" x="7072313" y="3509963"/>
          <p14:tracePt t="29355" x="7018338" y="3490913"/>
          <p14:tracePt t="29364" x="6902450" y="3446463"/>
          <p14:tracePt t="29381" x="6089650" y="3152775"/>
          <p14:tracePt t="29399" x="4714875" y="2751138"/>
          <p14:tracePt t="29414" x="3438525" y="2428875"/>
          <p14:tracePt t="29431" x="2598738" y="2205038"/>
          <p14:tracePt t="29447" x="2214563" y="2062163"/>
          <p14:tracePt t="29464" x="2125663" y="2017713"/>
          <p14:tracePt t="29480" x="2116138" y="2009775"/>
          <p14:tracePt t="29514" x="2108200" y="2000250"/>
          <p14:tracePt t="29532" x="2098675" y="1982788"/>
          <p14:tracePt t="29548" x="2089150" y="1973263"/>
          <p14:tracePt t="29564" x="2062163" y="1938338"/>
          <p14:tracePt t="29581" x="2000250" y="1884363"/>
          <p14:tracePt t="29597" x="1938338" y="1822450"/>
          <p14:tracePt t="29614" x="1847850" y="1758950"/>
          <p14:tracePt t="29631" x="1652588" y="1714500"/>
          <p14:tracePt t="29647" x="1133475" y="1724025"/>
          <p14:tracePt t="29664" x="839788" y="1741488"/>
          <p14:tracePt t="29681" x="741363" y="1724025"/>
          <p14:tracePt t="29698" x="660400" y="1608138"/>
          <p14:tracePt t="29716" x="536575" y="1330325"/>
          <p14:tracePt t="29733" x="446088" y="1143000"/>
          <p14:tracePt t="29750" x="366713" y="973138"/>
          <p14:tracePt t="29767" x="312738" y="795338"/>
          <p14:tracePt t="29783" x="276225" y="660400"/>
          <p14:tracePt t="29800" x="276225" y="561975"/>
          <p14:tracePt t="29817" x="276225" y="482600"/>
          <p14:tracePt t="29834" x="276225" y="401638"/>
          <p14:tracePt t="30009" x="1527175" y="125413"/>
          <p14:tracePt t="30018" x="1554163" y="125413"/>
          <p14:tracePt t="30024" x="1562100" y="125413"/>
          <p14:tracePt t="30034" x="1581150" y="115888"/>
          <p14:tracePt t="30051" x="1598613" y="107950"/>
          <p14:tracePt t="30067" x="1616075" y="88900"/>
          <p14:tracePt t="30084" x="1616075" y="80963"/>
          <p14:tracePt t="30100" x="1616075" y="71438"/>
          <p14:tracePt t="30143" x="1616075" y="61913"/>
          <p14:tracePt t="30161" x="1616075" y="53975"/>
          <p14:tracePt t="30171" x="1608138" y="44450"/>
          <p14:tracePt t="30186" x="1589088" y="36513"/>
          <p14:tracePt t="30192" x="1571625" y="36513"/>
          <p14:tracePt t="30203" x="1554163" y="36513"/>
          <p14:tracePt t="30220" x="1527175" y="36513"/>
          <p14:tracePt t="30236" x="1500188" y="36513"/>
          <p14:tracePt t="30919" x="1465263" y="1079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(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31"/>
            <a:ext cx="10515600" cy="4665327"/>
          </a:xfrm>
        </p:spPr>
        <p:txBody>
          <a:bodyPr>
            <a:normAutofit/>
          </a:bodyPr>
          <a:lstStyle/>
          <a:p>
            <a:r>
              <a:rPr lang="en-US" dirty="0"/>
              <a:t>Subset of association relation where </a:t>
            </a:r>
            <a:r>
              <a:rPr lang="en-US" dirty="0">
                <a:solidFill>
                  <a:srgbClr val="FF0000"/>
                </a:solidFill>
              </a:rPr>
              <a:t>ownership </a:t>
            </a:r>
            <a:r>
              <a:rPr lang="en-US" dirty="0"/>
              <a:t>is involved</a:t>
            </a:r>
          </a:p>
          <a:p>
            <a:r>
              <a:rPr lang="en-US" dirty="0"/>
              <a:t>Weak relation</a:t>
            </a:r>
          </a:p>
          <a:p>
            <a:r>
              <a:rPr lang="en-US" dirty="0"/>
              <a:t>Object of one class can contain object(s) of other class(s) for specific amount of time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one-to-one,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one-to-many</a:t>
            </a:r>
          </a:p>
          <a:p>
            <a:r>
              <a:rPr lang="en-US" dirty="0"/>
              <a:t>Unidirectional object of container class knows about its parts</a:t>
            </a:r>
          </a:p>
          <a:p>
            <a:r>
              <a:rPr lang="en-US" dirty="0"/>
              <a:t>Objects have independent </a:t>
            </a:r>
            <a:r>
              <a:rPr lang="en-US" dirty="0">
                <a:solidFill>
                  <a:srgbClr val="FF0000"/>
                </a:solidFill>
              </a:rPr>
              <a:t>life time </a:t>
            </a:r>
            <a:r>
              <a:rPr lang="en-US" dirty="0"/>
              <a:t>(creation and destruction)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8" descr="File:Uml classes en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63157" r="285" b="17375"/>
          <a:stretch/>
        </p:blipFill>
        <p:spPr bwMode="auto">
          <a:xfrm>
            <a:off x="6837273" y="734806"/>
            <a:ext cx="4516527" cy="5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1059BB-10AA-4FD4-A3F7-BC64312ED9B8}"/>
                  </a:ext>
                </a:extLst>
              </p14:cNvPr>
              <p14:cNvContentPartPr/>
              <p14:nvPr/>
            </p14:nvContentPartPr>
            <p14:xfrm>
              <a:off x="2900410" y="1861054"/>
              <a:ext cx="735120" cy="5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1059BB-10AA-4FD4-A3F7-BC64312ED9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1770" y="1852414"/>
                <a:ext cx="7527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96808A-0A5C-43DA-8A42-BDC9B00465D1}"/>
                  </a:ext>
                </a:extLst>
              </p14:cNvPr>
              <p14:cNvContentPartPr/>
              <p14:nvPr/>
            </p14:nvContentPartPr>
            <p14:xfrm>
              <a:off x="4369930" y="1910374"/>
              <a:ext cx="4143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96808A-0A5C-43DA-8A42-BDC9B00465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1290" y="1901374"/>
                <a:ext cx="432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D01E35-4813-4303-876C-0CA3F802B5A8}"/>
                  </a:ext>
                </a:extLst>
              </p14:cNvPr>
              <p14:cNvContentPartPr/>
              <p14:nvPr/>
            </p14:nvContentPartPr>
            <p14:xfrm>
              <a:off x="4081210" y="189021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D01E35-4813-4303-876C-0CA3F802B5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2570" y="18815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B078078-6F14-4374-B629-F602A194AD27}"/>
              </a:ext>
            </a:extLst>
          </p:cNvPr>
          <p:cNvGrpSpPr/>
          <p:nvPr/>
        </p:nvGrpSpPr>
        <p:grpSpPr>
          <a:xfrm>
            <a:off x="5489890" y="59974"/>
            <a:ext cx="1871640" cy="1438920"/>
            <a:chOff x="5489890" y="59974"/>
            <a:chExt cx="1871640" cy="14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18F2AF-0E2D-4EDB-9E7E-E1BB830ABEAE}"/>
                    </a:ext>
                  </a:extLst>
                </p14:cNvPr>
                <p14:cNvContentPartPr/>
                <p14:nvPr/>
              </p14:nvContentPartPr>
              <p14:xfrm>
                <a:off x="5489890" y="59974"/>
                <a:ext cx="1871640" cy="1432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18F2AF-0E2D-4EDB-9E7E-E1BB830ABE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80890" y="50974"/>
                  <a:ext cx="1889280" cy="14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99ED40-0566-40AD-9DF7-F0E9252B2A3C}"/>
                    </a:ext>
                  </a:extLst>
                </p14:cNvPr>
                <p14:cNvContentPartPr/>
                <p14:nvPr/>
              </p14:nvContentPartPr>
              <p14:xfrm>
                <a:off x="5570170" y="770614"/>
                <a:ext cx="172440" cy="18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99ED40-0566-40AD-9DF7-F0E9252B2A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61170" y="761614"/>
                  <a:ext cx="190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59D84-3D1B-4924-9BD4-6A1B7E322542}"/>
                    </a:ext>
                  </a:extLst>
                </p14:cNvPr>
                <p14:cNvContentPartPr/>
                <p14:nvPr/>
              </p14:nvContentPartPr>
              <p14:xfrm>
                <a:off x="5622370" y="675214"/>
                <a:ext cx="177120" cy="26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59D84-3D1B-4924-9BD4-6A1B7E3225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13370" y="666214"/>
                  <a:ext cx="194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CB83A0-0B9D-478B-84F4-0FD06A1A9B79}"/>
                    </a:ext>
                  </a:extLst>
                </p14:cNvPr>
                <p14:cNvContentPartPr/>
                <p14:nvPr/>
              </p14:nvContentPartPr>
              <p14:xfrm>
                <a:off x="5758090" y="610774"/>
                <a:ext cx="120960" cy="11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CB83A0-0B9D-478B-84F4-0FD06A1A9B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9090" y="601774"/>
                  <a:ext cx="13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F898BB-4E1C-433E-B2C2-A5E2C7E269C0}"/>
                    </a:ext>
                  </a:extLst>
                </p14:cNvPr>
                <p14:cNvContentPartPr/>
                <p14:nvPr/>
              </p14:nvContentPartPr>
              <p14:xfrm>
                <a:off x="5851690" y="584134"/>
                <a:ext cx="84960" cy="5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F898BB-4E1C-433E-B2C2-A5E2C7E269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43050" y="575134"/>
                  <a:ext cx="102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02E6D0-1F7C-45DB-BA12-FA6D0AF24DA9}"/>
                    </a:ext>
                  </a:extLst>
                </p14:cNvPr>
                <p14:cNvContentPartPr/>
                <p14:nvPr/>
              </p14:nvContentPartPr>
              <p14:xfrm>
                <a:off x="5906770" y="475054"/>
                <a:ext cx="163800" cy="9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02E6D0-1F7C-45DB-BA12-FA6D0AF24D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98130" y="466054"/>
                  <a:ext cx="181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14BC08-5F19-44A8-9419-FB3774DEA38B}"/>
                    </a:ext>
                  </a:extLst>
                </p14:cNvPr>
                <p14:cNvContentPartPr/>
                <p14:nvPr/>
              </p14:nvContentPartPr>
              <p14:xfrm>
                <a:off x="5959330" y="393334"/>
                <a:ext cx="37080" cy="3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14BC08-5F19-44A8-9419-FB3774DEA3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50330" y="384334"/>
                  <a:ext cx="5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496EF3-D47F-4BAF-8CD1-2230A61BAA35}"/>
                    </a:ext>
                  </a:extLst>
                </p14:cNvPr>
                <p14:cNvContentPartPr/>
                <p14:nvPr/>
              </p14:nvContentPartPr>
              <p14:xfrm>
                <a:off x="6051850" y="239974"/>
                <a:ext cx="205560" cy="24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496EF3-D47F-4BAF-8CD1-2230A61BAA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2850" y="231334"/>
                  <a:ext cx="22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58B73B-828B-4F42-8C61-F57016D47614}"/>
                    </a:ext>
                  </a:extLst>
                </p14:cNvPr>
                <p14:cNvContentPartPr/>
                <p14:nvPr/>
              </p14:nvContentPartPr>
              <p14:xfrm>
                <a:off x="6121690" y="263734"/>
                <a:ext cx="161640" cy="6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58B73B-828B-4F42-8C61-F57016D476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13050" y="255094"/>
                  <a:ext cx="179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3E46F0-1CBE-4629-A7FA-6AF3D5350287}"/>
                    </a:ext>
                  </a:extLst>
                </p14:cNvPr>
                <p14:cNvContentPartPr/>
                <p14:nvPr/>
              </p14:nvContentPartPr>
              <p14:xfrm>
                <a:off x="6231850" y="205414"/>
                <a:ext cx="19440" cy="3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3E46F0-1CBE-4629-A7FA-6AF3D53502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2850" y="19677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7FC746-4381-4BBD-A7B2-2C2EE4D9710A}"/>
                    </a:ext>
                  </a:extLst>
                </p14:cNvPr>
                <p14:cNvContentPartPr/>
                <p14:nvPr/>
              </p14:nvContentPartPr>
              <p14:xfrm>
                <a:off x="6303130" y="218014"/>
                <a:ext cx="61200" cy="3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7FC746-4381-4BBD-A7B2-2C2EE4D971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94130" y="209374"/>
                  <a:ext cx="78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5F7FC7-ACFC-4C37-8A96-0E11AB520533}"/>
                    </a:ext>
                  </a:extLst>
                </p14:cNvPr>
                <p14:cNvContentPartPr/>
                <p14:nvPr/>
              </p14:nvContentPartPr>
              <p14:xfrm>
                <a:off x="6388090" y="165454"/>
                <a:ext cx="76680" cy="4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5F7FC7-ACFC-4C37-8A96-0E11AB52053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9090" y="156454"/>
                  <a:ext cx="94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14C33A-64F4-486A-9712-B179BA937F46}"/>
                    </a:ext>
                  </a:extLst>
                </p14:cNvPr>
                <p14:cNvContentPartPr/>
                <p14:nvPr/>
              </p14:nvContentPartPr>
              <p14:xfrm>
                <a:off x="5809210" y="756574"/>
                <a:ext cx="766080" cy="74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14C33A-64F4-486A-9712-B179BA937F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00570" y="747574"/>
                  <a:ext cx="7837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200406-C35A-437D-A49B-2A346F7220C3}"/>
                    </a:ext>
                  </a:extLst>
                </p14:cNvPr>
                <p14:cNvContentPartPr/>
                <p14:nvPr/>
              </p14:nvContentPartPr>
              <p14:xfrm>
                <a:off x="5971210" y="1083454"/>
                <a:ext cx="15336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200406-C35A-437D-A49B-2A346F7220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62570" y="1074814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4E6BC2-CBFD-4DF9-80A6-65B9D073078A}"/>
                    </a:ext>
                  </a:extLst>
                </p14:cNvPr>
                <p14:cNvContentPartPr/>
                <p14:nvPr/>
              </p14:nvContentPartPr>
              <p14:xfrm>
                <a:off x="6022330" y="396214"/>
                <a:ext cx="535320" cy="84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4E6BC2-CBFD-4DF9-80A6-65B9D07307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13690" y="387214"/>
                  <a:ext cx="55296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36918-26E9-438D-920F-A8274CE57515}"/>
                    </a:ext>
                  </a:extLst>
                </p14:cNvPr>
                <p14:cNvContentPartPr/>
                <p14:nvPr/>
              </p14:nvContentPartPr>
              <p14:xfrm>
                <a:off x="6461530" y="425374"/>
                <a:ext cx="118800" cy="8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36918-26E9-438D-920F-A8274CE575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52530" y="416374"/>
                  <a:ext cx="136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6479BB-8005-463E-A32E-7E9631F74248}"/>
                    </a:ext>
                  </a:extLst>
                </p14:cNvPr>
                <p14:cNvContentPartPr/>
                <p14:nvPr/>
              </p14:nvContentPartPr>
              <p14:xfrm>
                <a:off x="6597970" y="338254"/>
                <a:ext cx="68760" cy="68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6479BB-8005-463E-A32E-7E9631F742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89330" y="329254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317CC8-8073-4030-BEE5-7944B4B8688A}"/>
                    </a:ext>
                  </a:extLst>
                </p14:cNvPr>
                <p14:cNvContentPartPr/>
                <p14:nvPr/>
              </p14:nvContentPartPr>
              <p14:xfrm>
                <a:off x="6676090" y="233854"/>
                <a:ext cx="98640" cy="90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317CC8-8073-4030-BEE5-7944B4B868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67090" y="224854"/>
                  <a:ext cx="11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1E316B-004C-4F40-B3AA-A9490CB3E533}"/>
                    </a:ext>
                  </a:extLst>
                </p14:cNvPr>
                <p14:cNvContentPartPr/>
                <p14:nvPr/>
              </p14:nvContentPartPr>
              <p14:xfrm>
                <a:off x="6810010" y="167254"/>
                <a:ext cx="3240" cy="1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1E316B-004C-4F40-B3AA-A9490CB3E5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1370" y="158614"/>
                  <a:ext cx="2088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E61003-8378-4DBA-960D-BE041E7C182E}"/>
                  </a:ext>
                </a:extLst>
              </p14:cNvPr>
              <p14:cNvContentPartPr/>
              <p14:nvPr/>
            </p14:nvContentPartPr>
            <p14:xfrm>
              <a:off x="6714610" y="1903894"/>
              <a:ext cx="420480" cy="40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E61003-8378-4DBA-960D-BE041E7C182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05970" y="1894894"/>
                <a:ext cx="438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5B4DE5F-139A-405D-99A4-4E8D1B74663D}"/>
                  </a:ext>
                </a:extLst>
              </p14:cNvPr>
              <p14:cNvContentPartPr/>
              <p14:nvPr/>
            </p14:nvContentPartPr>
            <p14:xfrm>
              <a:off x="2496130" y="2361454"/>
              <a:ext cx="383400" cy="178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5B4DE5F-139A-405D-99A4-4E8D1B7466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87490" y="2352814"/>
                <a:ext cx="401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D0808F-7D7C-40EC-9640-DA2D9783D013}"/>
                  </a:ext>
                </a:extLst>
              </p14:cNvPr>
              <p14:cNvContentPartPr/>
              <p14:nvPr/>
            </p14:nvContentPartPr>
            <p14:xfrm>
              <a:off x="2469490" y="4577614"/>
              <a:ext cx="550080" cy="42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D0808F-7D7C-40EC-9640-DA2D9783D0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60490" y="4568614"/>
                <a:ext cx="567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3BA3B8-2EC9-4531-BC4D-406FF7853928}"/>
                  </a:ext>
                </a:extLst>
              </p14:cNvPr>
              <p14:cNvContentPartPr/>
              <p14:nvPr/>
            </p14:nvContentPartPr>
            <p14:xfrm>
              <a:off x="3420610" y="3564574"/>
              <a:ext cx="207720" cy="41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3BA3B8-2EC9-4531-BC4D-406FF78539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11610" y="3555934"/>
                <a:ext cx="225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8501FF-AD79-4777-95A8-C754597F9C87}"/>
                  </a:ext>
                </a:extLst>
              </p14:cNvPr>
              <p14:cNvContentPartPr/>
              <p14:nvPr/>
            </p14:nvContentPartPr>
            <p14:xfrm>
              <a:off x="3590890" y="4018534"/>
              <a:ext cx="155160" cy="11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8501FF-AD79-4777-95A8-C754597F9C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82250" y="4009894"/>
                <a:ext cx="17280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02469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2827" x="642938" y="5108575"/>
          <p14:tracePt t="3289" x="642938" y="5099050"/>
          <p14:tracePt t="3305" x="642938" y="5072063"/>
          <p14:tracePt t="3313" x="642938" y="5027613"/>
          <p14:tracePt t="3321" x="642938" y="4902200"/>
          <p14:tracePt t="3337" x="536575" y="4276725"/>
          <p14:tracePt t="3352" x="393700" y="3286125"/>
          <p14:tracePt t="3369" x="312738" y="2347913"/>
          <p14:tracePt t="3385" x="357188" y="1724025"/>
          <p14:tracePt t="3402" x="527050" y="1419225"/>
          <p14:tracePt t="3418" x="822325" y="1204913"/>
          <p14:tracePt t="3435" x="1250950" y="965200"/>
          <p14:tracePt t="3451" x="1643063" y="758825"/>
          <p14:tracePt t="3468" x="1847850" y="652463"/>
          <p14:tracePt t="3485" x="1911350" y="625475"/>
          <p14:tracePt t="3545" x="1955800" y="608013"/>
          <p14:tracePt t="3553" x="1982788" y="608013"/>
          <p14:tracePt t="3569" x="2044700" y="731838"/>
          <p14:tracePt t="3587" x="2081213" y="928688"/>
          <p14:tracePt t="3602" x="2089150" y="1116013"/>
          <p14:tracePt t="3619" x="2089150" y="1231900"/>
          <p14:tracePt t="3636" x="2054225" y="1303338"/>
          <p14:tracePt t="3652" x="2017713" y="1366838"/>
          <p14:tracePt t="3669" x="1973263" y="1419225"/>
          <p14:tracePt t="3687" x="1919288" y="1482725"/>
          <p14:tracePt t="3703" x="1893888" y="1527175"/>
          <p14:tracePt t="3721" x="1847850" y="1562100"/>
          <p14:tracePt t="3736" x="1847850" y="1571625"/>
          <p14:tracePt t="3772" x="1839913" y="1571625"/>
          <p14:tracePt t="3787" x="1812925" y="1571625"/>
          <p14:tracePt t="3803" x="1768475" y="1571625"/>
          <p14:tracePt t="3820" x="1704975" y="1562100"/>
          <p14:tracePt t="3837" x="1589088" y="1544638"/>
          <p14:tracePt t="3853" x="1446213" y="1527175"/>
          <p14:tracePt t="3870" x="1285875" y="1509713"/>
          <p14:tracePt t="3888" x="1062038" y="1465263"/>
          <p14:tracePt t="3905" x="965200" y="1428750"/>
          <p14:tracePt t="3921" x="928688" y="1428750"/>
          <p14:tracePt t="3937" x="893763" y="1411288"/>
          <p14:tracePt t="3954" x="866775" y="1401763"/>
          <p14:tracePt t="3970" x="847725" y="1401763"/>
          <p14:tracePt t="3987" x="839788" y="1401763"/>
          <p14:tracePt t="4004" x="830263" y="1401763"/>
          <p14:tracePt t="4121" x="830263" y="1393825"/>
          <p14:tracePt t="4129" x="839788" y="1384300"/>
          <p14:tracePt t="4139" x="857250" y="1384300"/>
          <p14:tracePt t="4154" x="884238" y="1366838"/>
          <p14:tracePt t="4171" x="928688" y="1357313"/>
          <p14:tracePt t="4188" x="955675" y="1347788"/>
          <p14:tracePt t="4205" x="973138" y="1347788"/>
          <p14:tracePt t="4221" x="1000125" y="1347788"/>
          <p14:tracePt t="4239" x="1054100" y="1347788"/>
          <p14:tracePt t="4255" x="1179513" y="1374775"/>
          <p14:tracePt t="4274" x="1500188" y="1482725"/>
          <p14:tracePt t="4289" x="1795463" y="1581150"/>
          <p14:tracePt t="4305" x="2027238" y="1652588"/>
          <p14:tracePt t="4322" x="2089150" y="1670050"/>
          <p14:tracePt t="4409" x="2108200" y="1679575"/>
          <p14:tracePt t="4417" x="2116138" y="1679575"/>
          <p14:tracePt t="4425" x="2143125" y="1679575"/>
          <p14:tracePt t="4441" x="2170113" y="1670050"/>
          <p14:tracePt t="4457" x="2187575" y="1652588"/>
          <p14:tracePt t="4473" x="2224088" y="1643063"/>
          <p14:tracePt t="4489" x="2241550" y="1633538"/>
          <p14:tracePt t="4506" x="2286000" y="1633538"/>
          <p14:tracePt t="4523" x="2330450" y="1616075"/>
          <p14:tracePt t="4540" x="2374900" y="1608138"/>
          <p14:tracePt t="4556" x="2428875" y="1571625"/>
          <p14:tracePt t="4573" x="2473325" y="1562100"/>
          <p14:tracePt t="4579" x="2509838" y="1544638"/>
          <p14:tracePt t="4590" x="2554288" y="1536700"/>
          <p14:tracePt t="4608" x="2652713" y="1509713"/>
          <p14:tracePt t="4623" x="2724150" y="1500188"/>
          <p14:tracePt t="4641" x="2768600" y="1482725"/>
          <p14:tracePt t="4657" x="2813050" y="1465263"/>
          <p14:tracePt t="4673" x="2867025" y="1455738"/>
          <p14:tracePt t="4690" x="2928938" y="1438275"/>
          <p14:tracePt t="4707" x="2982913" y="1428750"/>
          <p14:tracePt t="4723" x="3044825" y="1428750"/>
          <p14:tracePt t="4741" x="3071813" y="1428750"/>
          <p14:tracePt t="4757" x="3098800" y="1428750"/>
          <p14:tracePt t="4774" x="3116263" y="1428750"/>
          <p14:tracePt t="4790" x="3160713" y="1428750"/>
          <p14:tracePt t="4808" x="3303588" y="1438275"/>
          <p14:tracePt t="4825" x="3465513" y="1455738"/>
          <p14:tracePt t="4841" x="3652838" y="1465263"/>
          <p14:tracePt t="4857" x="3830638" y="1465263"/>
          <p14:tracePt t="4875" x="3983038" y="1465263"/>
          <p14:tracePt t="4891" x="4108450" y="1465263"/>
          <p14:tracePt t="4907" x="4205288" y="1465263"/>
          <p14:tracePt t="4924" x="4322763" y="1465263"/>
          <p14:tracePt t="4941" x="4465638" y="1465263"/>
          <p14:tracePt t="4958" x="4633913" y="1465263"/>
          <p14:tracePt t="4975" x="4795838" y="1465263"/>
          <p14:tracePt t="4977" x="4857750" y="1465263"/>
          <p14:tracePt t="4992" x="4911725" y="1465263"/>
          <p14:tracePt t="5009" x="4938713" y="1465263"/>
          <p14:tracePt t="5025" x="4946650" y="1465263"/>
          <p14:tracePt t="5042" x="4983163" y="1465263"/>
          <p14:tracePt t="5058" x="5027613" y="1465263"/>
          <p14:tracePt t="5075" x="5054600" y="1473200"/>
          <p14:tracePt t="5225" x="5062538" y="1473200"/>
          <p14:tracePt t="5242" x="5072063" y="1473200"/>
          <p14:tracePt t="5249" x="5081588" y="1473200"/>
          <p14:tracePt t="5313" x="5081588" y="1465263"/>
          <p14:tracePt t="5321" x="5072063" y="1446213"/>
          <p14:tracePt t="5329" x="5054600" y="1438275"/>
          <p14:tracePt t="5345" x="5027613" y="1411288"/>
          <p14:tracePt t="5360" x="4956175" y="1330325"/>
          <p14:tracePt t="5377" x="4884738" y="1250950"/>
          <p14:tracePt t="5393" x="4795838" y="1152525"/>
          <p14:tracePt t="5410" x="4705350" y="1062038"/>
          <p14:tracePt t="5426" x="4652963" y="990600"/>
          <p14:tracePt t="5443" x="4633913" y="965200"/>
          <p14:tracePt t="5481" x="4625975" y="955675"/>
          <p14:tracePt t="5545" x="4633913" y="955675"/>
          <p14:tracePt t="5553" x="4652963" y="955675"/>
          <p14:tracePt t="5569" x="4660900" y="955675"/>
          <p14:tracePt t="5579" x="4670425" y="955675"/>
          <p14:tracePt t="5595" x="4679950" y="955675"/>
          <p14:tracePt t="5610" x="4705350" y="973138"/>
          <p14:tracePt t="5627" x="4732338" y="1000125"/>
          <p14:tracePt t="5644" x="4759325" y="1054100"/>
          <p14:tracePt t="5660" x="4786313" y="1125538"/>
          <p14:tracePt t="5677" x="4803775" y="1169988"/>
          <p14:tracePt t="5694" x="4813300" y="1214438"/>
          <p14:tracePt t="5712" x="4848225" y="1357313"/>
          <p14:tracePt t="5729" x="4884738" y="1438275"/>
          <p14:tracePt t="5745" x="4902200" y="1490663"/>
          <p14:tracePt t="5761" x="4911725" y="1500188"/>
          <p14:tracePt t="5914" x="4902200" y="1509713"/>
          <p14:tracePt t="5929" x="4884738" y="1509713"/>
          <p14:tracePt t="5937" x="4867275" y="1500188"/>
          <p14:tracePt t="5946" x="4848225" y="1490663"/>
          <p14:tracePt t="5960" x="4795838" y="1482725"/>
          <p14:tracePt t="5977" x="4705350" y="1455738"/>
          <p14:tracePt t="5994" x="4581525" y="1419225"/>
          <p14:tracePt t="6010" x="4446588" y="1384300"/>
          <p14:tracePt t="6027" x="4330700" y="1347788"/>
          <p14:tracePt t="6045" x="4214813" y="1303338"/>
          <p14:tracePt t="6062" x="4089400" y="1241425"/>
          <p14:tracePt t="6080" x="3965575" y="1187450"/>
          <p14:tracePt t="6389" x="3973513" y="1187450"/>
          <p14:tracePt t="6397" x="3983038" y="1187450"/>
          <p14:tracePt t="6413" x="4017963" y="1204913"/>
          <p14:tracePt t="6431" x="4062413" y="1223963"/>
          <p14:tracePt t="6447" x="4081463" y="1231900"/>
          <p14:tracePt t="6518" x="4089400" y="1231900"/>
          <p14:tracePt t="6525" x="4098925" y="1231900"/>
          <p14:tracePt t="6581" x="4116388" y="1231900"/>
          <p14:tracePt t="6589" x="4125913" y="1231900"/>
          <p14:tracePt t="6599" x="4143375" y="1241425"/>
          <p14:tracePt t="6614" x="4205288" y="1295400"/>
          <p14:tracePt t="6631" x="4295775" y="1374775"/>
          <p14:tracePt t="6648" x="4357688" y="1428750"/>
          <p14:tracePt t="6664" x="4402138" y="1455738"/>
          <p14:tracePt t="6681" x="4419600" y="1465263"/>
          <p14:tracePt t="6698" x="4429125" y="1465263"/>
          <p14:tracePt t="6714" x="4465638" y="1465263"/>
          <p14:tracePt t="6717" x="4483100" y="1465263"/>
          <p14:tracePt t="6732" x="4545013" y="1473200"/>
          <p14:tracePt t="6749" x="4608513" y="1482725"/>
          <p14:tracePt t="6765" x="4705350" y="1509713"/>
          <p14:tracePt t="6782" x="4768850" y="1527175"/>
          <p14:tracePt t="6941" x="4768850" y="1536700"/>
          <p14:tracePt t="6949" x="4759325" y="1536700"/>
          <p14:tracePt t="6965" x="4751388" y="1536700"/>
          <p14:tracePt t="6982" x="4732338" y="1536700"/>
          <p14:tracePt t="6999" x="4705350" y="1536700"/>
          <p14:tracePt t="7141" x="4697413" y="1536700"/>
          <p14:tracePt t="7157" x="4697413" y="1544638"/>
          <p14:tracePt t="7189" x="4687888" y="1544638"/>
          <p14:tracePt t="7197" x="4679950" y="1544638"/>
          <p14:tracePt t="7205" x="4670425" y="1554163"/>
          <p14:tracePt t="7217" x="4652963" y="1554163"/>
          <p14:tracePt t="7233" x="4633913" y="1562100"/>
          <p14:tracePt t="7252" x="4581525" y="1589088"/>
          <p14:tracePt t="7265" x="4572000" y="1589088"/>
          <p14:tracePt t="7282" x="4554538" y="1608138"/>
          <p14:tracePt t="7300" x="4527550" y="1616075"/>
          <p14:tracePt t="7350" x="4518025" y="1616075"/>
          <p14:tracePt t="7365" x="4510088" y="1616075"/>
          <p14:tracePt t="7445" x="4510088" y="1625600"/>
          <p14:tracePt t="7461" x="4518025" y="1625600"/>
          <p14:tracePt t="7470" x="4537075" y="1625600"/>
          <p14:tracePt t="7485" x="4562475" y="1625600"/>
          <p14:tracePt t="7501" x="4616450" y="1616075"/>
          <p14:tracePt t="7518" x="4643438" y="1571625"/>
          <p14:tracePt t="7534" x="4643438" y="1536700"/>
          <p14:tracePt t="7551" x="4643438" y="1482725"/>
          <p14:tracePt t="7568" x="4643438" y="1465263"/>
          <p14:tracePt t="7585" x="4643438" y="1455738"/>
          <p14:tracePt t="7618" x="4643438" y="1446213"/>
          <p14:tracePt t="7636" x="4598988" y="1446213"/>
          <p14:tracePt t="7653" x="4537075" y="1455738"/>
          <p14:tracePt t="7669" x="4473575" y="1455738"/>
          <p14:tracePt t="7686" x="4411663" y="1455738"/>
          <p14:tracePt t="7702" x="4357688" y="1455738"/>
          <p14:tracePt t="7719" x="4303713" y="1455738"/>
          <p14:tracePt t="7735" x="4286250" y="1455738"/>
          <p14:tracePt t="7752" x="4268788" y="1455738"/>
          <p14:tracePt t="7769" x="4251325" y="1438275"/>
          <p14:tracePt t="7786" x="4241800" y="1438275"/>
          <p14:tracePt t="7845" x="4259263" y="1438275"/>
          <p14:tracePt t="7853" x="4295775" y="1438275"/>
          <p14:tracePt t="7869" x="4367213" y="1446213"/>
          <p14:tracePt t="7886" x="4483100" y="1446213"/>
          <p14:tracePt t="7903" x="4608513" y="1455738"/>
          <p14:tracePt t="7920" x="4751388" y="1455738"/>
          <p14:tracePt t="7937" x="4830763" y="1455738"/>
          <p14:tracePt t="7953" x="4848225" y="1455738"/>
          <p14:tracePt t="8005" x="4848225" y="1465263"/>
          <p14:tracePt t="8013" x="4840288" y="1473200"/>
          <p14:tracePt t="8022" x="4813300" y="1473200"/>
          <p14:tracePt t="8036" x="4724400" y="1482725"/>
          <p14:tracePt t="8053" x="4679950" y="1482725"/>
          <p14:tracePt t="8070" x="4537075" y="1482725"/>
          <p14:tracePt t="8087" x="4330700" y="1482725"/>
          <p14:tracePt t="8103" x="4133850" y="1482725"/>
          <p14:tracePt t="8120" x="4044950" y="1482725"/>
          <p14:tracePt t="8138" x="4037013" y="1482725"/>
          <p14:tracePt t="8170" x="4054475" y="1482725"/>
          <p14:tracePt t="8188" x="4179888" y="1465263"/>
          <p14:tracePt t="8205" x="4348163" y="1446213"/>
          <p14:tracePt t="8221" x="4537075" y="1438275"/>
          <p14:tracePt t="8238" x="4732338" y="1438275"/>
          <p14:tracePt t="8254" x="4884738" y="1438275"/>
          <p14:tracePt t="8272" x="4956175" y="1446213"/>
          <p14:tracePt t="8288" x="4983163" y="1446213"/>
          <p14:tracePt t="8325" x="4983163" y="1455738"/>
          <p14:tracePt t="8341" x="4983163" y="1465263"/>
          <p14:tracePt t="8354" x="4973638" y="1465263"/>
          <p14:tracePt t="8372" x="4919663" y="1465263"/>
          <p14:tracePt t="8389" x="4867275" y="1465263"/>
          <p14:tracePt t="8405" x="4795838" y="1465263"/>
          <p14:tracePt t="8421" x="4697413" y="1465263"/>
          <p14:tracePt t="8439" x="4608513" y="1465263"/>
          <p14:tracePt t="8853" x="4598988" y="1465263"/>
          <p14:tracePt t="8869" x="4598988" y="1473200"/>
          <p14:tracePt t="8877" x="4598988" y="1482725"/>
          <p14:tracePt t="8890" x="4598988" y="1490663"/>
          <p14:tracePt t="8908" x="4633913" y="1509713"/>
          <p14:tracePt t="8925" x="4687888" y="1527175"/>
          <p14:tracePt t="8941" x="4705350" y="1527175"/>
          <p14:tracePt t="8957" x="4724400" y="1527175"/>
          <p14:tracePt t="8974" x="4732338" y="1536700"/>
          <p14:tracePt t="8990" x="4751388" y="1536700"/>
          <p14:tracePt t="9029" x="4768850" y="1536700"/>
          <p14:tracePt t="9046" x="4786313" y="1536700"/>
          <p14:tracePt t="9057" x="4795838" y="1536700"/>
          <p14:tracePt t="9074" x="4830763" y="1536700"/>
          <p14:tracePt t="9236" x="4840288" y="1536700"/>
          <p14:tracePt t="9243" x="4848225" y="1536700"/>
          <p14:tracePt t="9263" x="4848225" y="1527175"/>
          <p14:tracePt t="9279" x="4848225" y="1509713"/>
          <p14:tracePt t="9289" x="4848225" y="1500188"/>
          <p14:tracePt t="9306" x="4813300" y="1465263"/>
          <p14:tracePt t="9323" x="4768850" y="1438275"/>
          <p14:tracePt t="9339" x="4732338" y="1428750"/>
          <p14:tracePt t="9356" x="4625975" y="1384300"/>
          <p14:tracePt t="9373" x="4348163" y="1285875"/>
          <p14:tracePt t="9389" x="3867150" y="1143000"/>
          <p14:tracePt t="9406" x="3214688" y="973138"/>
          <p14:tracePt t="9423" x="2401888" y="795338"/>
          <p14:tracePt t="9441" x="2098675" y="750888"/>
          <p14:tracePt t="9521" x="2108200" y="750888"/>
          <p14:tracePt t="9529" x="2116138" y="750888"/>
          <p14:tracePt t="9542" x="2125663" y="750888"/>
          <p14:tracePt t="9560" x="2160588" y="750888"/>
          <p14:tracePt t="9576" x="2187575" y="768350"/>
          <p14:tracePt t="9593" x="2241550" y="795338"/>
          <p14:tracePt t="9609" x="2295525" y="830263"/>
          <p14:tracePt t="9626" x="2428875" y="901700"/>
          <p14:tracePt t="9643" x="2643188" y="1009650"/>
          <p14:tracePt t="9660" x="2965450" y="1116013"/>
          <p14:tracePt t="9666" x="3160713" y="1169988"/>
          <p14:tracePt t="9676" x="3348038" y="1204913"/>
          <p14:tracePt t="9693" x="3679825" y="1276350"/>
          <p14:tracePt t="9710" x="3911600" y="1312863"/>
          <p14:tracePt t="9728" x="4098925" y="1357313"/>
          <p14:tracePt t="9744" x="4133850" y="1374775"/>
          <p14:tracePt t="9777" x="4143375" y="1374775"/>
          <p14:tracePt t="9865" x="4143375" y="1384300"/>
          <p14:tracePt t="9873" x="4143375" y="1401763"/>
          <p14:tracePt t="9881" x="4143375" y="1411288"/>
          <p14:tracePt t="9894" x="4152900" y="1419225"/>
          <p14:tracePt t="9913" x="4170363" y="1482725"/>
          <p14:tracePt t="9928" x="4187825" y="1509713"/>
          <p14:tracePt t="9945" x="4197350" y="1527175"/>
          <p14:tracePt t="9961" x="4214813" y="1571625"/>
          <p14:tracePt t="9978" x="4214813" y="1581150"/>
          <p14:tracePt t="9994" x="4214813" y="1616075"/>
          <p14:tracePt t="10012" x="4214813" y="1633538"/>
          <p14:tracePt t="10028" x="4214813" y="1670050"/>
          <p14:tracePt t="10044" x="4224338" y="1670050"/>
          <p14:tracePt t="10062" x="4241800" y="1679575"/>
          <p14:tracePt t="10078" x="4251325" y="1697038"/>
          <p14:tracePt t="10185" x="4224338" y="1697038"/>
          <p14:tracePt t="10201" x="4214813" y="1697038"/>
          <p14:tracePt t="10210" x="4197350" y="1687513"/>
          <p14:tracePt t="10217" x="4179888" y="1660525"/>
          <p14:tracePt t="10228" x="4170363" y="1660525"/>
          <p14:tracePt t="10245" x="4160838" y="1652588"/>
          <p14:tracePt t="10262" x="4152900" y="1643063"/>
          <p14:tracePt t="10282" x="4143375" y="1633538"/>
          <p14:tracePt t="10299" x="4133850" y="1633538"/>
          <p14:tracePt t="10313" x="4125913" y="1633538"/>
          <p14:tracePt t="10569" x="4108450" y="1625600"/>
          <p14:tracePt t="10585" x="4098925" y="1625600"/>
          <p14:tracePt t="10593" x="4089400" y="1616075"/>
          <p14:tracePt t="10601" x="4081463" y="1608138"/>
          <p14:tracePt t="10617" x="4062413" y="1608138"/>
          <p14:tracePt t="10634" x="4054475" y="1598613"/>
          <p14:tracePt t="10648" x="4037013" y="1598613"/>
          <p14:tracePt t="10697" x="4027488" y="1598613"/>
          <p14:tracePt t="10873" x="4054475" y="1598613"/>
          <p14:tracePt t="10881" x="4089400" y="1598613"/>
          <p14:tracePt t="10898" x="4241800" y="1581150"/>
          <p14:tracePt t="10915" x="4446588" y="1554163"/>
          <p14:tracePt t="10931" x="4803775" y="1554163"/>
          <p14:tracePt t="10948" x="5411788" y="1554163"/>
          <p14:tracePt t="10965" x="6286500" y="1554163"/>
          <p14:tracePt t="10981" x="7251700" y="1554163"/>
          <p14:tracePt t="10998" x="8188325" y="1554163"/>
          <p14:tracePt t="11016" x="9232900" y="1554163"/>
          <p14:tracePt t="11033" x="9725025" y="1554163"/>
          <p14:tracePt t="11049" x="10037763" y="1554163"/>
          <p14:tracePt t="11066" x="10287000" y="1554163"/>
          <p14:tracePt t="11082" x="10456863" y="1554163"/>
          <p14:tracePt t="11099" x="10528300" y="1554163"/>
          <p14:tracePt t="11115" x="10537825" y="1554163"/>
          <p14:tracePt t="11149" x="10545763" y="1554163"/>
          <p14:tracePt t="11167" x="10555288" y="1562100"/>
          <p14:tracePt t="11182" x="10528300" y="1589088"/>
          <p14:tracePt t="11200" x="10510838" y="1608138"/>
          <p14:tracePt t="11217" x="10501313" y="1616075"/>
          <p14:tracePt t="11233" x="10483850" y="1625600"/>
          <p14:tracePt t="11249" x="10466388" y="1625600"/>
          <p14:tracePt t="11267" x="10439400" y="1643063"/>
          <p14:tracePt t="11283" x="10402888" y="1643063"/>
          <p14:tracePt t="11299" x="10358438" y="1643063"/>
          <p14:tracePt t="11316" x="10252075" y="1643063"/>
          <p14:tracePt t="11333" x="10109200" y="1643063"/>
          <p14:tracePt t="11350" x="9956800" y="1625600"/>
          <p14:tracePt t="11368" x="9769475" y="1571625"/>
          <p14:tracePt t="11385" x="9705975" y="1554163"/>
          <p14:tracePt t="11400" x="9698038" y="1544638"/>
          <p14:tracePt t="11449" x="9688513" y="1544638"/>
          <p14:tracePt t="11457" x="9680575" y="1544638"/>
          <p14:tracePt t="11468" x="9653588" y="1544638"/>
          <p14:tracePt t="11484" x="9590088" y="1544638"/>
          <p14:tracePt t="11500" x="9528175" y="1544638"/>
          <p14:tracePt t="11517" x="9385300" y="1544638"/>
          <p14:tracePt t="11534" x="9215438" y="1536700"/>
          <p14:tracePt t="11552" x="8991600" y="1509713"/>
          <p14:tracePt t="11569" x="8867775" y="1500188"/>
          <p14:tracePt t="11585" x="8777288" y="1490663"/>
          <p14:tracePt t="11601" x="8732838" y="1482725"/>
          <p14:tracePt t="11617" x="8705850" y="1482725"/>
          <p14:tracePt t="11634" x="8688388" y="1482725"/>
          <p14:tracePt t="11651" x="8609013" y="1465263"/>
          <p14:tracePt t="11668" x="8562975" y="1465263"/>
          <p14:tracePt t="11675" x="8528050" y="1465263"/>
          <p14:tracePt t="11684" x="8456613" y="1455738"/>
          <p14:tracePt t="11701" x="8251825" y="1419225"/>
          <p14:tracePt t="11718" x="8037513" y="1393825"/>
          <p14:tracePt t="11736" x="7759700" y="1357313"/>
          <p14:tracePt t="11752" x="7661275" y="1339850"/>
          <p14:tracePt t="11769" x="7643813" y="1339850"/>
          <p14:tracePt t="11786" x="7634288" y="1339850"/>
          <p14:tracePt t="11802" x="7626350" y="1339850"/>
          <p14:tracePt t="11905" x="7643813" y="1347788"/>
          <p14:tracePt t="11912" x="7661275" y="1347788"/>
          <p14:tracePt t="11921" x="7697788" y="1357313"/>
          <p14:tracePt t="11937" x="7759700" y="1357313"/>
          <p14:tracePt t="11952" x="7894638" y="1366838"/>
          <p14:tracePt t="11969" x="8099425" y="1384300"/>
          <p14:tracePt t="11986" x="8323263" y="1401763"/>
          <p14:tracePt t="12002" x="8582025" y="1428750"/>
          <p14:tracePt t="12019" x="8848725" y="1446213"/>
          <p14:tracePt t="12036" x="9082088" y="1465263"/>
          <p14:tracePt t="12052" x="9323388" y="1500188"/>
          <p14:tracePt t="12068" x="9563100" y="1517650"/>
          <p14:tracePt t="12084" x="9769475" y="1527175"/>
          <p14:tracePt t="12101" x="9983788" y="1527175"/>
          <p14:tracePt t="12118" x="10198100" y="1527175"/>
          <p14:tracePt t="12136" x="10491788" y="1527175"/>
          <p14:tracePt t="12152" x="10626725" y="1527175"/>
          <p14:tracePt t="12168" x="10706100" y="1517650"/>
          <p14:tracePt t="12185" x="10742613" y="1482725"/>
          <p14:tracePt t="12201" x="10787063" y="1428750"/>
          <p14:tracePt t="12219" x="10858500" y="1339850"/>
          <p14:tracePt t="12234" x="10947400" y="1258888"/>
          <p14:tracePt t="12251" x="11010900" y="1196975"/>
          <p14:tracePt t="12268" x="11072813" y="1133475"/>
          <p14:tracePt t="12284" x="11109325" y="1071563"/>
          <p14:tracePt t="12301" x="11117263" y="1009650"/>
          <p14:tracePt t="12318" x="11109325" y="946150"/>
          <p14:tracePt t="12335" x="11063288" y="884238"/>
          <p14:tracePt t="12351" x="11001375" y="830263"/>
          <p14:tracePt t="12368" x="10939463" y="785813"/>
          <p14:tracePt t="12385" x="10875963" y="741363"/>
          <p14:tracePt t="12401" x="10814050" y="704850"/>
          <p14:tracePt t="12418" x="10742613" y="669925"/>
          <p14:tracePt t="12435" x="10599738" y="615950"/>
          <p14:tracePt t="12452" x="10466388" y="571500"/>
          <p14:tracePt t="12468" x="10277475" y="527050"/>
          <p14:tracePt t="12485" x="10090150" y="500063"/>
          <p14:tracePt t="12502" x="9894888" y="482600"/>
          <p14:tracePt t="12518" x="9725025" y="465138"/>
          <p14:tracePt t="12535" x="9563100" y="465138"/>
          <p14:tracePt t="12552" x="9420225" y="465138"/>
          <p14:tracePt t="12569" x="9296400" y="465138"/>
          <p14:tracePt t="12585" x="9180513" y="465138"/>
          <p14:tracePt t="12603" x="8974138" y="465138"/>
          <p14:tracePt t="12619" x="8848725" y="465138"/>
          <p14:tracePt t="12636" x="8732838" y="465138"/>
          <p14:tracePt t="12652" x="8634413" y="465138"/>
          <p14:tracePt t="12669" x="8555038" y="465138"/>
          <p14:tracePt t="12686" x="8466138" y="473075"/>
          <p14:tracePt t="12703" x="8394700" y="473075"/>
          <p14:tracePt t="12719" x="8323263" y="482600"/>
          <p14:tracePt t="12736" x="8232775" y="490538"/>
          <p14:tracePt t="12753" x="8134350" y="509588"/>
          <p14:tracePt t="12769" x="8037513" y="527050"/>
          <p14:tracePt t="12787" x="7894638" y="544513"/>
          <p14:tracePt t="12803" x="7804150" y="561975"/>
          <p14:tracePt t="12820" x="7705725" y="588963"/>
          <p14:tracePt t="12836" x="7608888" y="598488"/>
          <p14:tracePt t="12853" x="7518400" y="615950"/>
          <p14:tracePt t="12870" x="7439025" y="642938"/>
          <p14:tracePt t="12887" x="7358063" y="669925"/>
          <p14:tracePt t="12903" x="7304088" y="679450"/>
          <p14:tracePt t="12920" x="7242175" y="704850"/>
          <p14:tracePt t="12937" x="7232650" y="714375"/>
          <p14:tracePt t="12953" x="7205663" y="714375"/>
          <p14:tracePt t="12971" x="7180263" y="731838"/>
          <p14:tracePt t="12987" x="7170738" y="731838"/>
          <p14:tracePt t="13004" x="7153275" y="741363"/>
          <p14:tracePt t="13021" x="7134225" y="741363"/>
          <p14:tracePt t="13037" x="7116763" y="741363"/>
          <p14:tracePt t="13054" x="7089775" y="741363"/>
          <p14:tracePt t="13071" x="7081838" y="741363"/>
          <p14:tracePt t="13104" x="7072313" y="741363"/>
          <p14:tracePt t="13121" x="7062788" y="750888"/>
          <p14:tracePt t="13138" x="7062788" y="758825"/>
          <p14:tracePt t="13155" x="7054850" y="812800"/>
          <p14:tracePt t="13171" x="7054850" y="866775"/>
          <p14:tracePt t="13188" x="7054850" y="911225"/>
          <p14:tracePt t="13205" x="7054850" y="946150"/>
          <p14:tracePt t="13221" x="7062788" y="990600"/>
          <p14:tracePt t="13238" x="7089775" y="1044575"/>
          <p14:tracePt t="13255" x="7108825" y="1062038"/>
          <p14:tracePt t="13271" x="7126288" y="1089025"/>
          <p14:tracePt t="13288" x="7143750" y="1116013"/>
          <p14:tracePt t="13305" x="7153275" y="1116013"/>
          <p14:tracePt t="13322" x="7188200" y="1133475"/>
          <p14:tracePt t="13340" x="7197725" y="1160463"/>
          <p14:tracePt t="13357" x="7215188" y="1169988"/>
          <p14:tracePt t="13374" x="7242175" y="1196975"/>
          <p14:tracePt t="13390" x="7259638" y="1204913"/>
          <p14:tracePt t="13407" x="7323138" y="1231900"/>
          <p14:tracePt t="13424" x="7394575" y="1268413"/>
          <p14:tracePt t="13441" x="7439025" y="1285875"/>
          <p14:tracePt t="13458" x="7510463" y="1330325"/>
          <p14:tracePt t="13476" x="7608888" y="1357313"/>
          <p14:tracePt t="13493" x="7705725" y="1393825"/>
          <p14:tracePt t="13509" x="7804150" y="1411288"/>
          <p14:tracePt t="13525" x="7912100" y="1446213"/>
          <p14:tracePt t="13542" x="8010525" y="1465263"/>
          <p14:tracePt t="13559" x="8099425" y="1482725"/>
          <p14:tracePt t="13575" x="8180388" y="1500188"/>
          <p14:tracePt t="13592" x="8259763" y="1517650"/>
          <p14:tracePt t="13609" x="8331200" y="1517650"/>
          <p14:tracePt t="13625" x="8420100" y="1536700"/>
          <p14:tracePt t="13644" x="8582025" y="1544638"/>
          <p14:tracePt t="13661" x="8724900" y="1554163"/>
          <p14:tracePt t="13677" x="8885238" y="1554163"/>
          <p14:tracePt t="13693" x="9045575" y="1554163"/>
          <p14:tracePt t="13710" x="9197975" y="1554163"/>
          <p14:tracePt t="13726" x="9358313" y="1554163"/>
          <p14:tracePt t="13743" x="9510713" y="1554163"/>
          <p14:tracePt t="13759" x="9661525" y="1554163"/>
          <p14:tracePt t="13776" x="9831388" y="1536700"/>
          <p14:tracePt t="13793" x="10028238" y="1517650"/>
          <p14:tracePt t="13809" x="10198100" y="1490663"/>
          <p14:tracePt t="13826" x="10375900" y="1455738"/>
          <p14:tracePt t="13845" x="10617200" y="1419225"/>
          <p14:tracePt t="13861" x="10769600" y="1401763"/>
          <p14:tracePt t="13877" x="10902950" y="1384300"/>
          <p14:tracePt t="13894" x="11018838" y="1366838"/>
          <p14:tracePt t="13910" x="11117263" y="1357313"/>
          <p14:tracePt t="13926" x="11233150" y="1339850"/>
          <p14:tracePt t="13943" x="11358563" y="1322388"/>
          <p14:tracePt t="13960" x="11466513" y="1303338"/>
          <p14:tracePt t="13977" x="11582400" y="1285875"/>
          <p14:tracePt t="13993" x="11688763" y="1250950"/>
          <p14:tracePt t="14011" x="11796713" y="1204913"/>
          <p14:tracePt t="14013" x="11849100" y="1179513"/>
          <p14:tracePt t="14029" x="11930063" y="1133475"/>
          <p14:tracePt t="14045" x="11991975" y="1071563"/>
          <p14:tracePt t="14060" x="12018963" y="1009650"/>
          <p14:tracePt t="14078" x="12028488" y="946150"/>
          <p14:tracePt t="14094" x="12028488" y="893763"/>
          <p14:tracePt t="14111" x="12028488" y="839788"/>
          <p14:tracePt t="14128" x="12018963" y="785813"/>
          <p14:tracePt t="14144" x="12001500" y="741363"/>
          <p14:tracePt t="14161" x="11974513" y="704850"/>
          <p14:tracePt t="14167" x="11957050" y="687388"/>
          <p14:tracePt t="14178" x="11947525" y="679450"/>
          <p14:tracePt t="14194" x="11920538" y="660400"/>
          <p14:tracePt t="14212" x="11876088" y="642938"/>
          <p14:tracePt t="14229" x="11831638" y="625475"/>
          <p14:tracePt t="14245" x="11777663" y="608013"/>
          <p14:tracePt t="14261" x="11725275" y="598488"/>
          <p14:tracePt t="14278" x="11634788" y="581025"/>
          <p14:tracePt t="14295" x="11510963" y="561975"/>
          <p14:tracePt t="14311" x="11349038" y="544513"/>
          <p14:tracePt t="14329" x="11171238" y="527050"/>
          <p14:tracePt t="14346" x="10966450" y="482600"/>
          <p14:tracePt t="14362" x="10760075" y="446088"/>
          <p14:tracePt t="14380" x="10447338" y="401638"/>
          <p14:tracePt t="14397" x="10242550" y="357188"/>
          <p14:tracePt t="14413" x="10037763" y="322263"/>
          <p14:tracePt t="14429" x="9831388" y="295275"/>
          <p14:tracePt t="14446" x="9644063" y="250825"/>
          <p14:tracePt t="14462" x="9447213" y="231775"/>
          <p14:tracePt t="14479" x="9277350" y="204788"/>
          <p14:tracePt t="14496" x="9109075" y="179388"/>
          <p14:tracePt t="14512" x="8956675" y="160338"/>
          <p14:tracePt t="14529" x="8796338" y="142875"/>
          <p14:tracePt t="14548" x="8589963" y="115888"/>
          <p14:tracePt t="14562" x="8528050" y="115888"/>
          <p14:tracePt t="14581" x="8358188" y="107950"/>
          <p14:tracePt t="14597" x="8251825" y="98425"/>
          <p14:tracePt t="14613" x="8153400" y="98425"/>
          <p14:tracePt t="14630" x="8081963" y="98425"/>
          <p14:tracePt t="14647" x="8027988" y="98425"/>
          <p14:tracePt t="14663" x="8010525" y="98425"/>
          <p14:tracePt t="14668" x="8001000" y="98425"/>
          <p14:tracePt t="14680" x="7991475" y="98425"/>
          <p14:tracePt t="14696" x="7974013" y="98425"/>
          <p14:tracePt t="14713" x="7939088" y="98425"/>
          <p14:tracePt t="14730" x="7902575" y="98425"/>
          <p14:tracePt t="14748" x="7831138" y="115888"/>
          <p14:tracePt t="14765" x="7777163" y="142875"/>
          <p14:tracePt t="14781" x="7732713" y="152400"/>
          <p14:tracePt t="14797" x="7680325" y="169863"/>
          <p14:tracePt t="14814" x="7608888" y="196850"/>
          <p14:tracePt t="14830" x="7518400" y="214313"/>
          <p14:tracePt t="14847" x="7466013" y="223838"/>
          <p14:tracePt t="14864" x="7358063" y="250825"/>
          <p14:tracePt t="14880" x="7251700" y="276225"/>
          <p14:tracePt t="14898" x="7170738" y="295275"/>
          <p14:tracePt t="14914" x="7116763" y="303213"/>
          <p14:tracePt t="14931" x="7081838" y="322263"/>
          <p14:tracePt t="14933" x="7081838" y="330200"/>
          <p14:tracePt t="14949" x="7054850" y="347663"/>
          <p14:tracePt t="14965" x="7010400" y="393700"/>
          <p14:tracePt t="14981" x="6956425" y="446088"/>
          <p14:tracePt t="14998" x="6929438" y="509588"/>
          <p14:tracePt t="15014" x="6911975" y="554038"/>
          <p14:tracePt t="15031" x="6911975" y="588963"/>
          <p14:tracePt t="15048" x="6911975" y="633413"/>
          <p14:tracePt t="15064" x="6911975" y="660400"/>
          <p14:tracePt t="15081" x="6911975" y="696913"/>
          <p14:tracePt t="15100" x="6911975" y="758825"/>
          <p14:tracePt t="15116" x="6911975" y="785813"/>
          <p14:tracePt t="15132" x="6946900" y="874713"/>
          <p14:tracePt t="15149" x="6983413" y="919163"/>
          <p14:tracePt t="15166" x="7000875" y="973138"/>
          <p14:tracePt t="15182" x="7045325" y="1027113"/>
          <p14:tracePt t="15199" x="7108825" y="1108075"/>
          <p14:tracePt t="15215" x="7170738" y="1152525"/>
          <p14:tracePt t="15232" x="7232650" y="1179513"/>
          <p14:tracePt t="15249" x="7304088" y="1223963"/>
          <p14:tracePt t="15265" x="7375525" y="1250950"/>
          <p14:tracePt t="15282" x="7439025" y="1276350"/>
          <p14:tracePt t="15301" x="7537450" y="1303338"/>
          <p14:tracePt t="15317" x="7626350" y="1322388"/>
          <p14:tracePt t="15333" x="7769225" y="1330325"/>
          <p14:tracePt t="15349" x="7929563" y="1347788"/>
          <p14:tracePt t="15366" x="8099425" y="1357313"/>
          <p14:tracePt t="15382" x="8259763" y="1357313"/>
          <p14:tracePt t="15400" x="8456613" y="1357313"/>
          <p14:tracePt t="15417" x="8653463" y="1357313"/>
          <p14:tracePt t="15433" x="8875713" y="1357313"/>
          <p14:tracePt t="15450" x="9090025" y="1357313"/>
          <p14:tracePt t="15466" x="9277350" y="1357313"/>
          <p14:tracePt t="15483" x="9447213" y="1357313"/>
          <p14:tracePt t="15500" x="9599613" y="1357313"/>
          <p14:tracePt t="15516" x="9732963" y="1357313"/>
          <p14:tracePt t="15533" x="9875838" y="1357313"/>
          <p14:tracePt t="15550" x="10018713" y="1357313"/>
          <p14:tracePt t="15568" x="10225088" y="1357313"/>
          <p14:tracePt t="15585" x="10358438" y="1339850"/>
          <p14:tracePt t="15601" x="10474325" y="1322388"/>
          <p14:tracePt t="15617" x="10555288" y="1303338"/>
          <p14:tracePt t="15634" x="10617200" y="1276350"/>
          <p14:tracePt t="15651" x="10680700" y="1250950"/>
          <p14:tracePt t="15667" x="10752138" y="1204913"/>
          <p14:tracePt t="15673" x="10777538" y="1196975"/>
          <p14:tracePt t="15684" x="10823575" y="1179513"/>
          <p14:tracePt t="15702" x="10875963" y="1152525"/>
          <p14:tracePt t="15717" x="10939463" y="1116013"/>
          <p14:tracePt t="15734" x="10966450" y="1098550"/>
          <p14:tracePt t="15752" x="10974388" y="1081088"/>
          <p14:tracePt t="15769" x="10974388" y="1062038"/>
          <p14:tracePt t="15785" x="10974388" y="1027113"/>
          <p14:tracePt t="15802" x="10983913" y="1017588"/>
          <p14:tracePt t="15818" x="10983913" y="982663"/>
          <p14:tracePt t="15834" x="10983913" y="955675"/>
          <p14:tracePt t="15851" x="10983913" y="928688"/>
          <p14:tracePt t="15868" x="10983913" y="893763"/>
          <p14:tracePt t="15884" x="10974388" y="874713"/>
          <p14:tracePt t="15902" x="10956925" y="839788"/>
          <p14:tracePt t="15918" x="10929938" y="822325"/>
          <p14:tracePt t="15935" x="10902950" y="795338"/>
          <p14:tracePt t="15937" x="10895013" y="785813"/>
          <p14:tracePt t="15953" x="10868025" y="776288"/>
          <p14:tracePt t="15969" x="10804525" y="741363"/>
          <p14:tracePt t="15985" x="10752138" y="723900"/>
          <p14:tracePt t="16002" x="10680700" y="704850"/>
          <p14:tracePt t="16018" x="10572750" y="687388"/>
          <p14:tracePt t="16035" x="10412413" y="669925"/>
          <p14:tracePt t="16052" x="10206038" y="633413"/>
          <p14:tracePt t="16069" x="9983788" y="598488"/>
          <p14:tracePt t="16085" x="9742488" y="571500"/>
          <p14:tracePt t="16104" x="9420225" y="544513"/>
          <p14:tracePt t="16119" x="9323388" y="536575"/>
          <p14:tracePt t="16137" x="9063038" y="527050"/>
          <p14:tracePt t="16153" x="8920163" y="527050"/>
          <p14:tracePt t="16169" x="8796338" y="509588"/>
          <p14:tracePt t="16186" x="8670925" y="490538"/>
          <p14:tracePt t="16203" x="8545513" y="473075"/>
          <p14:tracePt t="16219" x="8439150" y="438150"/>
          <p14:tracePt t="16236" x="8313738" y="419100"/>
          <p14:tracePt t="16253" x="8215313" y="401638"/>
          <p14:tracePt t="16269" x="8108950" y="401638"/>
          <p14:tracePt t="16286" x="8010525" y="401638"/>
          <p14:tracePt t="16304" x="7848600" y="401638"/>
          <p14:tracePt t="16321" x="7742238" y="401638"/>
          <p14:tracePt t="16337" x="7616825" y="401638"/>
          <p14:tracePt t="16354" x="7527925" y="428625"/>
          <p14:tracePt t="16370" x="7446963" y="455613"/>
          <p14:tracePt t="16386" x="7394575" y="490538"/>
          <p14:tracePt t="16404" x="7348538" y="536575"/>
          <p14:tracePt t="16420" x="7323138" y="561975"/>
          <p14:tracePt t="16437" x="7313613" y="598488"/>
          <p14:tracePt t="16454" x="7313613" y="625475"/>
          <p14:tracePt t="16470" x="7313613" y="679450"/>
          <p14:tracePt t="16489" x="7313613" y="741363"/>
          <p14:tracePt t="16505" x="7313613" y="803275"/>
          <p14:tracePt t="16521" x="7313613" y="830263"/>
          <p14:tracePt t="16537" x="7313613" y="857250"/>
          <p14:tracePt t="16554" x="7313613" y="866775"/>
          <p14:tracePt t="16865" x="7296150" y="866775"/>
          <p14:tracePt t="16873" x="7286625" y="866775"/>
          <p14:tracePt t="16889" x="7197725" y="866775"/>
          <p14:tracePt t="16905" x="6831013" y="884238"/>
          <p14:tracePt t="16922" x="6348413" y="901700"/>
          <p14:tracePt t="16939" x="5813425" y="901700"/>
          <p14:tracePt t="16955" x="4929188" y="946150"/>
          <p14:tracePt t="16972" x="4170363" y="1017588"/>
          <p14:tracePt t="16989" x="3598863" y="1062038"/>
          <p14:tracePt t="17005" x="3214688" y="1098550"/>
          <p14:tracePt t="17022" x="2973388" y="1152525"/>
          <p14:tracePt t="17040" x="2813050" y="1169988"/>
          <p14:tracePt t="17057" x="2786063" y="1187450"/>
          <p14:tracePt t="17073" x="2768600" y="1196975"/>
          <p14:tracePt t="17090" x="2741613" y="1231900"/>
          <p14:tracePt t="17106" x="2732088" y="1241425"/>
          <p14:tracePt t="17122" x="2714625" y="1258888"/>
          <p14:tracePt t="17140" x="2679700" y="1295400"/>
          <p14:tracePt t="17156" x="2633663" y="1357313"/>
          <p14:tracePt t="17173" x="2571750" y="1419225"/>
          <p14:tracePt t="17178" x="2554288" y="1446213"/>
          <p14:tracePt t="17190" x="2527300" y="1482725"/>
          <p14:tracePt t="17206" x="2473325" y="1554163"/>
          <p14:tracePt t="17224" x="2366963" y="1704975"/>
          <p14:tracePt t="17241" x="2330450" y="1751013"/>
          <p14:tracePt t="17257" x="2322513" y="1758950"/>
          <p14:tracePt t="17273" x="2312988" y="1776413"/>
          <p14:tracePt t="17290" x="2259013" y="1812925"/>
          <p14:tracePt t="17307" x="2214563" y="1866900"/>
          <p14:tracePt t="17323" x="2081213" y="1965325"/>
          <p14:tracePt t="17340" x="1955800" y="2017713"/>
          <p14:tracePt t="17357" x="1847850" y="2044700"/>
          <p14:tracePt t="17373" x="1785938" y="2054225"/>
          <p14:tracePt t="17391" x="1751013" y="2054225"/>
          <p14:tracePt t="17425" x="1741488" y="2054225"/>
          <p14:tracePt t="17433" x="1731963" y="2054225"/>
          <p14:tracePt t="17449" x="1724025" y="2054225"/>
          <p14:tracePt t="17465" x="1714500" y="2054225"/>
          <p14:tracePt t="17521" x="1714500" y="2044700"/>
          <p14:tracePt t="17529" x="1714500" y="2036763"/>
          <p14:tracePt t="17541" x="1714500" y="2027238"/>
          <p14:tracePt t="17601" x="1724025" y="2027238"/>
          <p14:tracePt t="17609" x="1731963" y="2027238"/>
          <p14:tracePt t="17625" x="1768475" y="2027238"/>
          <p14:tracePt t="17641" x="1830388" y="2017713"/>
          <p14:tracePt t="17659" x="1884363" y="2017713"/>
          <p14:tracePt t="17665" x="1946275" y="2017713"/>
          <p14:tracePt t="17675" x="2036763" y="2017713"/>
          <p14:tracePt t="17692" x="2232025" y="2017713"/>
          <p14:tracePt t="17708" x="2428875" y="2027238"/>
          <p14:tracePt t="17725" x="2608263" y="2044700"/>
          <p14:tracePt t="17744" x="2803525" y="2071688"/>
          <p14:tracePt t="17760" x="2874963" y="2081213"/>
          <p14:tracePt t="17776" x="2928938" y="2081213"/>
          <p14:tracePt t="17793" x="2973388" y="2081213"/>
          <p14:tracePt t="17809" x="3009900" y="2081213"/>
          <p14:tracePt t="17826" x="3036888" y="2081213"/>
          <p14:tracePt t="17842" x="3071813" y="2089150"/>
          <p14:tracePt t="17857" x="3108325" y="2098675"/>
          <p14:tracePt t="17874" x="3143250" y="2098675"/>
          <p14:tracePt t="17890" x="3179763" y="2098675"/>
          <p14:tracePt t="17907" x="3197225" y="2108200"/>
          <p14:tracePt t="17923" x="3232150" y="2108200"/>
          <p14:tracePt t="18305" x="3241675" y="2108200"/>
          <p14:tracePt t="18329" x="3241675" y="2098675"/>
          <p14:tracePt t="18337" x="3205163" y="2071688"/>
          <p14:tracePt t="18347" x="3152775" y="2027238"/>
          <p14:tracePt t="18361" x="3009900" y="1928813"/>
          <p14:tracePt t="18378" x="2813050" y="1839913"/>
          <p14:tracePt t="18394" x="2608263" y="1768475"/>
          <p14:tracePt t="18411" x="2428875" y="1741488"/>
          <p14:tracePt t="18429" x="2303463" y="1731963"/>
          <p14:tracePt t="18444" x="2286000" y="1731963"/>
          <p14:tracePt t="18461" x="2268538" y="1731963"/>
          <p14:tracePt t="18494" x="2241550" y="1731963"/>
          <p14:tracePt t="18528" x="2224088" y="1731963"/>
          <p14:tracePt t="18545" x="2197100" y="1741488"/>
          <p14:tracePt t="18677" x="2187575" y="1731963"/>
          <p14:tracePt t="18685" x="2187575" y="1714500"/>
          <p14:tracePt t="18696" x="2179638" y="1679575"/>
          <p14:tracePt t="18712" x="2143125" y="1608138"/>
          <p14:tracePt t="18730" x="2108200" y="1536700"/>
          <p14:tracePt t="18746" x="2062163" y="1473200"/>
          <p14:tracePt t="18762" x="2044700" y="1455738"/>
          <p14:tracePt t="18789" x="2036763" y="1455738"/>
          <p14:tracePt t="18805" x="2027238" y="1446213"/>
          <p14:tracePt t="18821" x="2027238" y="1438275"/>
          <p14:tracePt t="18831" x="2009775" y="1428750"/>
          <p14:tracePt t="18847" x="2000250" y="1411288"/>
          <p14:tracePt t="18864" x="1990725" y="1411288"/>
          <p14:tracePt t="18880" x="1990725" y="1401763"/>
          <p14:tracePt t="18997" x="1982788" y="1401763"/>
          <p14:tracePt t="19013" x="1982788" y="1419225"/>
          <p14:tracePt t="19021" x="1982788" y="1455738"/>
          <p14:tracePt t="19031" x="1982788" y="1490663"/>
          <p14:tracePt t="19047" x="1982788" y="1527175"/>
          <p14:tracePt t="19064" x="2000250" y="1598613"/>
          <p14:tracePt t="19081" x="2009775" y="1643063"/>
          <p14:tracePt t="19097" x="2017713" y="1704975"/>
          <p14:tracePt t="19114" x="2027238" y="1758950"/>
          <p14:tracePt t="19132" x="2036763" y="1839913"/>
          <p14:tracePt t="19149" x="2044700" y="1866900"/>
          <p14:tracePt t="19164" x="2054225" y="1893888"/>
          <p14:tracePt t="19182" x="2062163" y="1901825"/>
          <p14:tracePt t="19198" x="2062163" y="1911350"/>
          <p14:tracePt t="19221" x="2062163" y="1919288"/>
          <p14:tracePt t="19237" x="2062163" y="1928813"/>
          <p14:tracePt t="19248" x="2062163" y="1938338"/>
          <p14:tracePt t="19269" x="2062163" y="1946275"/>
          <p14:tracePt t="19286" x="2062163" y="1955800"/>
          <p14:tracePt t="19301" x="2062163" y="1965325"/>
          <p14:tracePt t="19316" x="2062163" y="1982788"/>
          <p14:tracePt t="19333" x="2062163" y="1990725"/>
          <p14:tracePt t="19348" x="2044700" y="2009775"/>
          <p14:tracePt t="19366" x="2036763" y="2027238"/>
          <p14:tracePt t="19382" x="2000250" y="2044700"/>
          <p14:tracePt t="19398" x="1990725" y="2054225"/>
          <p14:tracePt t="19477" x="1982788" y="2054225"/>
          <p14:tracePt t="19493" x="1973263" y="2054225"/>
          <p14:tracePt t="19502" x="1965325" y="2044700"/>
          <p14:tracePt t="19517" x="1919288" y="2027238"/>
          <p14:tracePt t="19532" x="1866900" y="2000250"/>
          <p14:tracePt t="19549" x="1795463" y="1965325"/>
          <p14:tracePt t="19567" x="1724025" y="1946275"/>
          <p14:tracePt t="19582" x="1670050" y="1919288"/>
          <p14:tracePt t="19599" x="1643063" y="1919288"/>
          <p14:tracePt t="19616" x="1625600" y="1919288"/>
          <p14:tracePt t="19633" x="1608138" y="1919288"/>
          <p14:tracePt t="19649" x="1608138" y="1911350"/>
          <p14:tracePt t="19789" x="1608138" y="1919288"/>
          <p14:tracePt t="19797" x="1608138" y="1938338"/>
          <p14:tracePt t="19806" x="1616075" y="1938338"/>
          <p14:tracePt t="19817" x="1616075" y="1946275"/>
          <p14:tracePt t="19833" x="1633538" y="1965325"/>
          <p14:tracePt t="19925" x="1643063" y="1965325"/>
          <p14:tracePt t="19933" x="1660525" y="1965325"/>
          <p14:tracePt t="19941" x="1679575" y="1965325"/>
          <p14:tracePt t="19952" x="1697038" y="1946275"/>
          <p14:tracePt t="19968" x="1741488" y="1911350"/>
          <p14:tracePt t="19984" x="1795463" y="1857375"/>
          <p14:tracePt t="20001" x="1822450" y="1785938"/>
          <p14:tracePt t="20018" x="1822450" y="1731963"/>
          <p14:tracePt t="20034" x="1822450" y="1660525"/>
          <p14:tracePt t="20036" x="1822450" y="1625600"/>
          <p14:tracePt t="20052" x="1822450" y="1544638"/>
          <p14:tracePt t="20069" x="1803400" y="1482725"/>
          <p14:tracePt t="20084" x="1768475" y="1455738"/>
          <p14:tracePt t="20101" x="1768475" y="1446213"/>
          <p14:tracePt t="20118" x="1758950" y="1446213"/>
          <p14:tracePt t="20151" x="1758950" y="1438275"/>
          <p14:tracePt t="20168" x="1758950" y="1428750"/>
          <p14:tracePt t="20229" x="1758950" y="1419225"/>
          <p14:tracePt t="20237" x="1751013" y="1428750"/>
          <p14:tracePt t="20253" x="1724025" y="1473200"/>
          <p14:tracePt t="20269" x="1704975" y="1536700"/>
          <p14:tracePt t="20285" x="1697038" y="1581150"/>
          <p14:tracePt t="20302" x="1697038" y="1633538"/>
          <p14:tracePt t="20319" x="1697038" y="1670050"/>
          <p14:tracePt t="20335" x="1697038" y="1714500"/>
          <p14:tracePt t="20352" x="1697038" y="1758950"/>
          <p14:tracePt t="20369" x="1697038" y="1785938"/>
          <p14:tracePt t="20386" x="1697038" y="1822450"/>
          <p14:tracePt t="20401" x="1697038" y="1847850"/>
          <p14:tracePt t="20418" x="1697038" y="1874838"/>
          <p14:tracePt t="20437" x="1697038" y="1893888"/>
          <p14:tracePt t="20453" x="1714500" y="1928813"/>
          <p14:tracePt t="20469" x="1714500" y="1938338"/>
          <p14:tracePt t="20503" x="1724025" y="1946275"/>
          <p14:tracePt t="20525" x="1731963" y="1955800"/>
          <p14:tracePt t="20536" x="1741488" y="1965325"/>
          <p14:tracePt t="20553" x="1776413" y="1965325"/>
          <p14:tracePt t="20570" x="1830388" y="1982788"/>
          <p14:tracePt t="20587" x="1955800" y="2000250"/>
          <p14:tracePt t="20605" x="2224088" y="2017713"/>
          <p14:tracePt t="20621" x="2401888" y="2017713"/>
          <p14:tracePt t="20637" x="2554288" y="2036763"/>
          <p14:tracePt t="20653" x="2697163" y="2044700"/>
          <p14:tracePt t="20670" x="2830513" y="2062163"/>
          <p14:tracePt t="20687" x="2955925" y="2081213"/>
          <p14:tracePt t="20692" x="3017838" y="2081213"/>
          <p14:tracePt t="20704" x="3081338" y="2081213"/>
          <p14:tracePt t="20720" x="3197225" y="2081213"/>
          <p14:tracePt t="20737" x="3286125" y="2081213"/>
          <p14:tracePt t="20754" x="3348038" y="2081213"/>
          <p14:tracePt t="20772" x="3429000" y="2081213"/>
          <p14:tracePt t="20788" x="3465513" y="2081213"/>
          <p14:tracePt t="20804" x="3509963" y="2081213"/>
          <p14:tracePt t="20821" x="3562350" y="2081213"/>
          <p14:tracePt t="20838" x="3608388" y="2081213"/>
          <p14:tracePt t="20855" x="3652838" y="2081213"/>
          <p14:tracePt t="20871" x="3679825" y="2071688"/>
          <p14:tracePt t="20888" x="3697288" y="2071688"/>
          <p14:tracePt t="21078" x="3705225" y="2062163"/>
          <p14:tracePt t="21085" x="3714750" y="2062163"/>
          <p14:tracePt t="21093" x="3732213" y="2062163"/>
          <p14:tracePt t="21106" x="3732213" y="2054225"/>
          <p14:tracePt t="21122" x="3741738" y="2054225"/>
          <p14:tracePt t="21142" x="3741738" y="2044700"/>
          <p14:tracePt t="21381" x="3751263" y="2036763"/>
          <p14:tracePt t="21593" x="3768725" y="2036763"/>
          <p14:tracePt t="21601" x="3786188" y="2036763"/>
          <p14:tracePt t="21611" x="3803650" y="2036763"/>
          <p14:tracePt t="21624" x="3875088" y="2036763"/>
          <p14:tracePt t="21641" x="4054475" y="2036763"/>
          <p14:tracePt t="21659" x="4313238" y="2036763"/>
          <p14:tracePt t="21674" x="4714875" y="2054225"/>
          <p14:tracePt t="21691" x="5143500" y="2081213"/>
          <p14:tracePt t="21708" x="5527675" y="2116138"/>
          <p14:tracePt t="21713" x="5680075" y="2125663"/>
          <p14:tracePt t="21725" x="5803900" y="2143125"/>
          <p14:tracePt t="21741" x="6000750" y="2160588"/>
          <p14:tracePt t="21760" x="6143625" y="2170113"/>
          <p14:tracePt t="22417" x="6170613" y="2170113"/>
          <p14:tracePt t="22433" x="6205538" y="2187575"/>
          <p14:tracePt t="22441" x="6251575" y="2214563"/>
          <p14:tracePt t="22449" x="6313488" y="2241550"/>
          <p14:tracePt t="22460" x="6394450" y="2259013"/>
          <p14:tracePt t="22478" x="6572250" y="2295525"/>
          <p14:tracePt t="22494" x="6653213" y="2312988"/>
          <p14:tracePt t="22511" x="6680200" y="2312988"/>
          <p14:tracePt t="22545" x="6653213" y="2312988"/>
          <p14:tracePt t="22553" x="6608763" y="2312988"/>
          <p14:tracePt t="22563" x="6537325" y="2303463"/>
          <p14:tracePt t="22578" x="6330950" y="2286000"/>
          <p14:tracePt t="22594" x="6062663" y="2251075"/>
          <p14:tracePt t="22611" x="5661025" y="2232025"/>
          <p14:tracePt t="22629" x="5187950" y="2214563"/>
          <p14:tracePt t="22645" x="4625975" y="2205038"/>
          <p14:tracePt t="22661" x="4017963" y="2187575"/>
          <p14:tracePt t="22679" x="3384550" y="2187575"/>
          <p14:tracePt t="22696" x="2608263" y="2170113"/>
          <p14:tracePt t="22713" x="2295525" y="2160588"/>
          <p14:tracePt t="22729" x="2108200" y="2152650"/>
          <p14:tracePt t="22745" x="2098675" y="2143125"/>
          <p14:tracePt t="22762" x="2081213" y="2143125"/>
          <p14:tracePt t="22779" x="2036763" y="2143125"/>
          <p14:tracePt t="22795" x="2009775" y="2133600"/>
          <p14:tracePt t="22812" x="1946275" y="2116138"/>
          <p14:tracePt t="22829" x="1901825" y="2108200"/>
          <p14:tracePt t="22846" x="1884363" y="2108200"/>
          <p14:tracePt t="23025" x="1893888" y="2108200"/>
          <p14:tracePt t="23033" x="1901825" y="2098675"/>
          <p14:tracePt t="23046" x="1919288" y="2098675"/>
          <p14:tracePt t="23064" x="1982788" y="2081213"/>
          <p14:tracePt t="23081" x="2027238" y="2071688"/>
          <p14:tracePt t="23096" x="2054225" y="2062163"/>
          <p14:tracePt t="23889" x="2071688" y="2054225"/>
          <p14:tracePt t="23897" x="2081213" y="2054225"/>
          <p14:tracePt t="23905" x="2125663" y="2044700"/>
          <p14:tracePt t="23917" x="2170113" y="2036763"/>
          <p14:tracePt t="23933" x="2286000" y="2009775"/>
          <p14:tracePt t="23952" x="2438400" y="1982788"/>
          <p14:tracePt t="23968" x="2509838" y="1982788"/>
          <p14:tracePt t="23985" x="2589213" y="1982788"/>
          <p14:tracePt t="24001" x="2643188" y="1982788"/>
          <p14:tracePt t="24097" x="2660650" y="1982788"/>
          <p14:tracePt t="24105" x="2670175" y="1982788"/>
          <p14:tracePt t="24117" x="2679700" y="1982788"/>
          <p14:tracePt t="24134" x="2732088" y="1982788"/>
          <p14:tracePt t="24152" x="2822575" y="1990725"/>
          <p14:tracePt t="24168" x="2847975" y="2000250"/>
          <p14:tracePt t="24217" x="2857500" y="2000250"/>
          <p14:tracePt t="24225" x="2867025" y="2009775"/>
          <p14:tracePt t="24549" x="2874963" y="2009775"/>
          <p14:tracePt t="24565" x="2894013" y="2009775"/>
          <p14:tracePt t="24581" x="2901950" y="2009775"/>
          <p14:tracePt t="24589" x="2911475" y="2009775"/>
          <p14:tracePt t="24644" x="2928938" y="2009775"/>
          <p14:tracePt t="24661" x="2938463" y="2009775"/>
          <p14:tracePt t="24670" x="2946400" y="2009775"/>
          <p14:tracePt t="24677" x="2955925" y="2009775"/>
          <p14:tracePt t="24687" x="2965450" y="2009775"/>
          <p14:tracePt t="24725" x="2973388" y="2009775"/>
          <p14:tracePt t="24741" x="2982913" y="2009775"/>
          <p14:tracePt t="25133" x="2990850" y="2009775"/>
          <p14:tracePt t="25149" x="2990850" y="2017713"/>
          <p14:tracePt t="25165" x="3000375" y="2027238"/>
          <p14:tracePt t="25197" x="3000375" y="2036763"/>
          <p14:tracePt t="25637" x="3000375" y="2027238"/>
          <p14:tracePt t="25661" x="3000375" y="2017713"/>
          <p14:tracePt t="25677" x="3000375" y="2009775"/>
          <p14:tracePt t="25685" x="3000375" y="2000250"/>
          <p14:tracePt t="25709" x="3000375" y="1990725"/>
          <p14:tracePt t="25726" x="3000375" y="1982788"/>
          <p14:tracePt t="25765" x="3000375" y="1973263"/>
          <p14:tracePt t="25797" x="3009900" y="1973263"/>
          <p14:tracePt t="25805" x="3036888" y="1973263"/>
          <p14:tracePt t="25813" x="3071813" y="1973263"/>
          <p14:tracePt t="25824" x="3108325" y="1973263"/>
          <p14:tracePt t="25841" x="3160713" y="1973263"/>
          <p14:tracePt t="25858" x="3224213" y="1973263"/>
          <p14:tracePt t="25874" x="3286125" y="1973263"/>
          <p14:tracePt t="25876" x="3313113" y="1973263"/>
          <p14:tracePt t="25892" x="3330575" y="1973263"/>
          <p14:tracePt t="25908" x="3340100" y="1973263"/>
          <p14:tracePt t="25925" x="3357563" y="1973263"/>
          <p14:tracePt t="25942" x="3384550" y="1982788"/>
          <p14:tracePt t="25958" x="3394075" y="1990725"/>
          <p14:tracePt t="25974" x="3411538" y="2009775"/>
          <p14:tracePt t="25991" x="3419475" y="2009775"/>
          <p14:tracePt t="26008" x="3419475" y="2017713"/>
          <p14:tracePt t="26253" x="3419475" y="2027238"/>
          <p14:tracePt t="26333" x="3402013" y="2027238"/>
          <p14:tracePt t="26341" x="3394075" y="2027238"/>
          <p14:tracePt t="26381" x="3384550" y="2027238"/>
          <p14:tracePt t="26390" x="3375025" y="2027238"/>
          <p14:tracePt t="26397" x="3367088" y="2027238"/>
          <p14:tracePt t="26413" x="3357563" y="2027238"/>
          <p14:tracePt t="26430" x="3348038" y="2027238"/>
          <p14:tracePt t="26445" x="3330575" y="2027238"/>
          <p14:tracePt t="26461" x="3268663" y="2027238"/>
          <p14:tracePt t="26477" x="3241675" y="2027238"/>
          <p14:tracePt t="26494" x="3179763" y="2027238"/>
          <p14:tracePt t="26510" x="3098800" y="2027238"/>
          <p14:tracePt t="26527" x="3017838" y="2027238"/>
          <p14:tracePt t="26544" x="2919413" y="2027238"/>
          <p14:tracePt t="26560" x="2867025" y="2027238"/>
          <p14:tracePt t="26577" x="2857500" y="2017713"/>
          <p14:tracePt t="26595" x="2847975" y="2017713"/>
          <p14:tracePt t="26610" x="2822575" y="2017713"/>
          <p14:tracePt t="26629" x="2776538" y="2017713"/>
          <p14:tracePt t="26645" x="2724150" y="2027238"/>
          <p14:tracePt t="26661" x="2697163" y="2027238"/>
          <p14:tracePt t="26678" x="2652713" y="2036763"/>
          <p14:tracePt t="26695" x="2608263" y="2036763"/>
          <p14:tracePt t="26711" x="2562225" y="2036763"/>
          <p14:tracePt t="26728" x="2490788" y="2036763"/>
          <p14:tracePt t="26732" x="2446338" y="2036763"/>
          <p14:tracePt t="26745" x="2419350" y="2036763"/>
          <p14:tracePt t="26761" x="2357438" y="2036763"/>
          <p14:tracePt t="26778" x="2322513" y="2036763"/>
          <p14:tracePt t="26796" x="2259013" y="2017713"/>
          <p14:tracePt t="26812" x="2205038" y="2017713"/>
          <p14:tracePt t="26829" x="2160588" y="2017713"/>
          <p14:tracePt t="26845" x="2116138" y="2009775"/>
          <p14:tracePt t="26861" x="2071688" y="2000250"/>
          <p14:tracePt t="26879" x="2044700" y="2000250"/>
          <p14:tracePt t="26896" x="2027238" y="2000250"/>
          <p14:tracePt t="26912" x="2009775" y="2000250"/>
          <p14:tracePt t="26928" x="2000250" y="2000250"/>
          <p14:tracePt t="26946" x="1982788" y="2000250"/>
          <p14:tracePt t="26962" x="1973263" y="2000250"/>
          <p14:tracePt t="26979" x="1965325" y="2000250"/>
          <p14:tracePt t="27021" x="1955800" y="2000250"/>
          <p14:tracePt t="27029" x="1946275" y="2000250"/>
          <p14:tracePt t="27036" x="1938338" y="2000250"/>
          <p14:tracePt t="27046" x="1911350" y="2000250"/>
          <p14:tracePt t="27062" x="1866900" y="2000250"/>
          <p14:tracePt t="27079" x="1839913" y="2000250"/>
          <p14:tracePt t="27096" x="1795463" y="1990725"/>
          <p14:tracePt t="27112" x="1768475" y="1990725"/>
          <p14:tracePt t="27149" x="1758950" y="1990725"/>
          <p14:tracePt t="27164" x="1741488" y="1990725"/>
          <p14:tracePt t="27181" x="1704975" y="1982788"/>
          <p14:tracePt t="27197" x="1652588" y="1973263"/>
          <p14:tracePt t="27213" x="1608138" y="1973263"/>
          <p14:tracePt t="27230" x="1562100" y="1973263"/>
          <p14:tracePt t="27247" x="1544638" y="1973263"/>
          <p14:tracePt t="27263" x="1527175" y="1965325"/>
          <p14:tracePt t="27280" x="1500188" y="1965325"/>
          <p14:tracePt t="27297" x="1473200" y="1965325"/>
          <p14:tracePt t="27313" x="1428750" y="1965325"/>
          <p14:tracePt t="27330" x="1401763" y="1965325"/>
          <p14:tracePt t="27347" x="1393825" y="1965325"/>
          <p14:tracePt t="27545" x="1401763" y="1965325"/>
          <p14:tracePt t="27553" x="1419225" y="1965325"/>
          <p14:tracePt t="27564" x="1446213" y="1965325"/>
          <p14:tracePt t="27581" x="1509713" y="1982788"/>
          <p14:tracePt t="27600" x="1625600" y="2027238"/>
          <p14:tracePt t="27614" x="1660525" y="2027238"/>
          <p14:tracePt t="27633" x="1751013" y="2044700"/>
          <p14:tracePt t="27649" x="1803400" y="2044700"/>
          <p14:tracePt t="27665" x="1884363" y="2044700"/>
          <p14:tracePt t="27682" x="1965325" y="2044700"/>
          <p14:tracePt t="27698" x="2054225" y="2044700"/>
          <p14:tracePt t="27715" x="2116138" y="2044700"/>
          <p14:tracePt t="27732" x="2179638" y="2044700"/>
          <p14:tracePt t="27738" x="2205038" y="2044700"/>
          <p14:tracePt t="27749" x="2232025" y="2044700"/>
          <p14:tracePt t="27765" x="2276475" y="2044700"/>
          <p14:tracePt t="27782" x="2303463" y="2044700"/>
          <p14:tracePt t="27800" x="2357438" y="2044700"/>
          <p14:tracePt t="27816" x="2384425" y="2044700"/>
          <p14:tracePt t="27832" x="2401888" y="2044700"/>
          <p14:tracePt t="27850" x="2419350" y="2044700"/>
          <p14:tracePt t="27865" x="2428875" y="2044700"/>
          <p14:tracePt t="27882" x="2446338" y="2044700"/>
          <p14:tracePt t="27900" x="2473325" y="2044700"/>
          <p14:tracePt t="27916" x="2527300" y="2054225"/>
          <p14:tracePt t="27932" x="2589213" y="2062163"/>
          <p14:tracePt t="27950" x="2660650" y="2062163"/>
          <p14:tracePt t="27966" x="2751138" y="2062163"/>
          <p14:tracePt t="27984" x="2822575" y="2071688"/>
          <p14:tracePt t="28049" x="2830513" y="2071688"/>
          <p14:tracePt t="28057" x="2840038" y="2071688"/>
          <p14:tracePt t="28067" x="2847975" y="2071688"/>
          <p14:tracePt t="28083" x="2857500" y="2071688"/>
          <p14:tracePt t="28177" x="2867025" y="2071688"/>
          <p14:tracePt t="28185" x="2874963" y="2062163"/>
          <p14:tracePt t="28203" x="2884488" y="2054225"/>
          <p14:tracePt t="28217" x="2911475" y="2054225"/>
          <p14:tracePt t="28234" x="2928938" y="2054225"/>
          <p14:tracePt t="28400" x="2938463" y="2044700"/>
          <p14:tracePt t="28409" x="2946400" y="2044700"/>
          <p14:tracePt t="28418" x="2973388" y="2036763"/>
          <p14:tracePt t="28434" x="2990850" y="2027238"/>
          <p14:tracePt t="28451" x="3000375" y="2017713"/>
          <p14:tracePt t="28468" x="3017838" y="2017713"/>
          <p14:tracePt t="28485" x="3036888" y="2009775"/>
          <p14:tracePt t="28501" x="3054350" y="2009775"/>
          <p14:tracePt t="28520" x="3098800" y="2000250"/>
          <p14:tracePt t="28536" x="3116263" y="1990725"/>
          <p14:tracePt t="28553" x="3133725" y="1990725"/>
          <p14:tracePt t="28568" x="3152775" y="1990725"/>
          <p14:tracePt t="28641" x="3160713" y="1990725"/>
          <p14:tracePt t="28649" x="3170238" y="1990725"/>
          <p14:tracePt t="28657" x="3187700" y="1990725"/>
          <p14:tracePt t="28669" x="3205163" y="1990725"/>
          <p14:tracePt t="28685" x="3241675" y="1990725"/>
          <p14:tracePt t="28702" x="3295650" y="1990725"/>
          <p14:tracePt t="28704" x="3313113" y="1990725"/>
          <p14:tracePt t="28720" x="3357563" y="1990725"/>
          <p14:tracePt t="28737" x="3411538" y="1990725"/>
          <p14:tracePt t="28754" x="3482975" y="1990725"/>
          <p14:tracePt t="28769" x="3562350" y="1990725"/>
          <p14:tracePt t="28786" x="3633788" y="1990725"/>
          <p14:tracePt t="28803" x="3697288" y="1990725"/>
          <p14:tracePt t="28820" x="3741738" y="1990725"/>
          <p14:tracePt t="28836" x="3768725" y="1990725"/>
          <p14:tracePt t="28854" x="3786188" y="1990725"/>
          <p14:tracePt t="28869" x="3795713" y="1990725"/>
          <p14:tracePt t="28886" x="3822700" y="1990725"/>
          <p14:tracePt t="28888" x="3830638" y="2000250"/>
          <p14:tracePt t="28904" x="3875088" y="2000250"/>
          <p14:tracePt t="28921" x="3902075" y="2000250"/>
          <p14:tracePt t="28937" x="3919538" y="2000250"/>
          <p14:tracePt t="28954" x="3938588" y="2000250"/>
          <p14:tracePt t="28987" x="3946525" y="2000250"/>
          <p14:tracePt t="29010" x="3956050" y="2000250"/>
          <p14:tracePt t="29020" x="3965575" y="2000250"/>
          <p14:tracePt t="29037" x="3973513" y="2000250"/>
          <p14:tracePt t="29529" x="3983038" y="2000250"/>
          <p14:tracePt t="29553" x="3973513" y="2000250"/>
          <p14:tracePt t="29561" x="3956050" y="2000250"/>
          <p14:tracePt t="29572" x="3929063" y="2000250"/>
          <p14:tracePt t="29589" x="3902075" y="2000250"/>
          <p14:tracePt t="29606" x="3894138" y="2000250"/>
          <p14:tracePt t="29624" x="3857625" y="2000250"/>
          <p14:tracePt t="29641" x="3803650" y="2000250"/>
          <p14:tracePt t="29656" x="3751263" y="2000250"/>
          <p14:tracePt t="29673" x="3714750" y="2000250"/>
          <p14:tracePt t="29689" x="3652838" y="2000250"/>
          <p14:tracePt t="29707" x="3616325" y="2000250"/>
          <p14:tracePt t="29723" x="3571875" y="2000250"/>
          <p14:tracePt t="29740" x="3517900" y="2000250"/>
          <p14:tracePt t="29756" x="3455988" y="1990725"/>
          <p14:tracePt t="29762" x="3429000" y="1990725"/>
          <p14:tracePt t="29773" x="3402013" y="1990725"/>
          <p14:tracePt t="29790" x="3375025" y="1982788"/>
          <p14:tracePt t="29808" x="3322638" y="1982788"/>
          <p14:tracePt t="29824" x="3259138" y="1973263"/>
          <p14:tracePt t="29840" x="3205163" y="1973263"/>
          <p14:tracePt t="29857" x="3133725" y="1973263"/>
          <p14:tracePt t="29874" x="3062288" y="1973263"/>
          <p14:tracePt t="29890" x="3000375" y="1973263"/>
          <p14:tracePt t="29907" x="2982913" y="1973263"/>
          <p14:tracePt t="30041" x="3000375" y="1973263"/>
          <p14:tracePt t="30049" x="3036888" y="1973263"/>
          <p14:tracePt t="30058" x="3108325" y="1973263"/>
          <p14:tracePt t="30074" x="3340100" y="1973263"/>
          <p14:tracePt t="30091" x="3652838" y="1973263"/>
          <p14:tracePt t="30108" x="4017963" y="1973263"/>
          <p14:tracePt t="30125" x="4367213" y="1973263"/>
          <p14:tracePt t="30141" x="4652963" y="1990725"/>
          <p14:tracePt t="30158" x="4759325" y="2009775"/>
          <p14:tracePt t="30175" x="4768850" y="2009775"/>
          <p14:tracePt t="30265" x="4751388" y="2017713"/>
          <p14:tracePt t="30273" x="4741863" y="2017713"/>
          <p14:tracePt t="30281" x="4724400" y="2017713"/>
          <p14:tracePt t="30292" x="4687888" y="2017713"/>
          <p14:tracePt t="30309" x="4633913" y="2027238"/>
          <p14:tracePt t="30326" x="4589463" y="2027238"/>
          <p14:tracePt t="30342" x="4562475" y="2027238"/>
          <p14:tracePt t="30378" x="4554538" y="2027238"/>
          <p14:tracePt t="30395" x="4537075" y="2027238"/>
          <p14:tracePt t="30411" x="4527550" y="2027238"/>
          <p14:tracePt t="31541" x="4500563" y="2027238"/>
          <p14:tracePt t="31557" x="4483100" y="2027238"/>
          <p14:tracePt t="31566" x="4465638" y="2027238"/>
          <p14:tracePt t="31580" x="4411663" y="2027238"/>
          <p14:tracePt t="31597" x="4276725" y="2027238"/>
          <p14:tracePt t="31614" x="4152900" y="2027238"/>
          <p14:tracePt t="31630" x="4027488" y="2027238"/>
          <p14:tracePt t="31647" x="3938588" y="2009775"/>
          <p14:tracePt t="31664" x="3894138" y="1982788"/>
          <p14:tracePt t="31681" x="3867150" y="1973263"/>
          <p14:tracePt t="31698" x="3830638" y="1946275"/>
          <p14:tracePt t="31714" x="3803650" y="1938338"/>
          <p14:tracePt t="31716" x="3776663" y="1928813"/>
          <p14:tracePt t="31732" x="3759200" y="1919288"/>
          <p14:tracePt t="31749" x="3741738" y="1911350"/>
          <p14:tracePt t="31764" x="3732213" y="1911350"/>
          <p14:tracePt t="31783" x="3724275" y="1911350"/>
          <p14:tracePt t="31798" x="3714750" y="1911350"/>
          <p14:tracePt t="31814" x="3679825" y="1911350"/>
          <p14:tracePt t="31831" x="3625850" y="1901825"/>
          <p14:tracePt t="31848" x="3509963" y="1884363"/>
          <p14:tracePt t="31865" x="3375025" y="1866900"/>
          <p14:tracePt t="31881" x="3303588" y="1857375"/>
          <p14:tracePt t="31900" x="3276600" y="1847850"/>
          <p14:tracePt t="31941" x="3268663" y="1847850"/>
          <p14:tracePt t="31949" x="3259138" y="1847850"/>
          <p14:tracePt t="31973" x="3251200" y="1847850"/>
          <p14:tracePt t="32165" x="3241675" y="1847850"/>
          <p14:tracePt t="32173" x="3232150" y="1847850"/>
          <p14:tracePt t="32182" x="3214688" y="1839913"/>
          <p14:tracePt t="32199" x="3187700" y="1839913"/>
          <p14:tracePt t="32263" x="3179763" y="1839913"/>
          <p14:tracePt t="32270" x="3170238" y="1839913"/>
          <p14:tracePt t="32284" x="3160713" y="1857375"/>
          <p14:tracePt t="32301" x="3160713" y="1866900"/>
          <p14:tracePt t="32317" x="3152775" y="1893888"/>
          <p14:tracePt t="32333" x="3143250" y="1911350"/>
          <p14:tracePt t="32351" x="3133725" y="1911350"/>
          <p14:tracePt t="32367" x="3133725" y="1919288"/>
          <p14:tracePt t="32383" x="3133725" y="1928813"/>
          <p14:tracePt t="32400" x="3133725" y="1946275"/>
          <p14:tracePt t="32417" x="3205163" y="1982788"/>
          <p14:tracePt t="32434" x="3251200" y="1990725"/>
          <p14:tracePt t="32453" x="3367088" y="2009775"/>
          <p14:tracePt t="32469" x="3473450" y="2017713"/>
          <p14:tracePt t="32485" x="3598863" y="2027238"/>
          <p14:tracePt t="32501" x="3697288" y="2027238"/>
          <p14:tracePt t="32518" x="3768725" y="2027238"/>
          <p14:tracePt t="32534" x="3813175" y="2027238"/>
          <p14:tracePt t="32551" x="3840163" y="2027238"/>
          <p14:tracePt t="32567" x="3875088" y="2027238"/>
          <p14:tracePt t="32584" x="3902075" y="2027238"/>
          <p14:tracePt t="32601" x="3919538" y="2027238"/>
          <p14:tracePt t="32618" x="3938588" y="2027238"/>
          <p14:tracePt t="32661" x="3956050" y="2027238"/>
          <p14:tracePt t="32693" x="3965575" y="2027238"/>
          <p14:tracePt t="32757" x="3973513" y="2036763"/>
          <p14:tracePt t="32789" x="3983038" y="2044700"/>
          <p14:tracePt t="33029" x="3990975" y="2044700"/>
          <p14:tracePt t="33037" x="4000500" y="2044700"/>
          <p14:tracePt t="33141" x="4010025" y="2054225"/>
          <p14:tracePt t="33221" x="4017963" y="2054225"/>
          <p14:tracePt t="33238" x="4027488" y="2054225"/>
          <p14:tracePt t="33245" x="4037013" y="2054225"/>
          <p14:tracePt t="33255" x="4044950" y="2044700"/>
          <p14:tracePt t="33270" x="4054475" y="2036763"/>
          <p14:tracePt t="33304" x="4062413" y="2036763"/>
          <p14:tracePt t="33321" x="4071938" y="2027238"/>
          <p14:tracePt t="33337" x="4108450" y="2027238"/>
          <p14:tracePt t="33354" x="4125913" y="2017713"/>
          <p14:tracePt t="33372" x="4197350" y="2000250"/>
          <p14:tracePt t="33389" x="4276725" y="2000250"/>
          <p14:tracePt t="33404" x="4348163" y="2000250"/>
          <p14:tracePt t="33421" x="4429125" y="2000250"/>
          <p14:tracePt t="33438" x="4483100" y="2000250"/>
          <p14:tracePt t="33455" x="4518025" y="2000250"/>
          <p14:tracePt t="33471" x="4537075" y="2000250"/>
          <p14:tracePt t="33488" x="4572000" y="2000250"/>
          <p14:tracePt t="33505" x="4616450" y="2000250"/>
          <p14:tracePt t="33521" x="4660900" y="2000250"/>
          <p14:tracePt t="33538" x="4714875" y="2000250"/>
          <p14:tracePt t="33555" x="4759325" y="2000250"/>
          <p14:tracePt t="33571" x="4795838" y="2000250"/>
          <p14:tracePt t="33588" x="4840288" y="2000250"/>
          <p14:tracePt t="33605" x="4875213" y="1982788"/>
          <p14:tracePt t="33809" x="4857750" y="1982788"/>
          <p14:tracePt t="33817" x="4840288" y="1982788"/>
          <p14:tracePt t="33826" x="4822825" y="1982788"/>
          <p14:tracePt t="33841" x="4786313" y="1982788"/>
          <p14:tracePt t="33857" x="4732338" y="1982788"/>
          <p14:tracePt t="33873" x="4687888" y="1982788"/>
          <p14:tracePt t="33890" x="4589463" y="1982788"/>
          <p14:tracePt t="33906" x="4456113" y="1982788"/>
          <p14:tracePt t="33923" x="4303713" y="1982788"/>
          <p14:tracePt t="33940" x="4098925" y="1973263"/>
          <p14:tracePt t="33957" x="3884613" y="1965325"/>
          <p14:tracePt t="33973" x="3687763" y="1955800"/>
          <p14:tracePt t="33990" x="3473450" y="1946275"/>
          <p14:tracePt t="34008" x="3224213" y="1928813"/>
          <p14:tracePt t="34025" x="3116263" y="1919288"/>
          <p14:tracePt t="34040" x="3081338" y="1911350"/>
          <p14:tracePt t="34105" x="3062288" y="1901825"/>
          <p14:tracePt t="34113" x="3054350" y="1901825"/>
          <p14:tracePt t="34124" x="3044825" y="1893888"/>
          <p14:tracePt t="34140" x="3027363" y="1866900"/>
          <p14:tracePt t="34158" x="3017838" y="1866900"/>
          <p14:tracePt t="34217" x="3027363" y="1866900"/>
          <p14:tracePt t="34225" x="3036888" y="1866900"/>
          <p14:tracePt t="34241" x="3081338" y="1866900"/>
          <p14:tracePt t="34259" x="3125788" y="1866900"/>
          <p14:tracePt t="34263" x="3152775" y="1866900"/>
          <p14:tracePt t="34274" x="3187700" y="1866900"/>
          <p14:tracePt t="34292" x="3259138" y="1866900"/>
          <p14:tracePt t="34308" x="3394075" y="1874838"/>
          <p14:tracePt t="34324" x="3562350" y="1901825"/>
          <p14:tracePt t="34342" x="3705225" y="1911350"/>
          <p14:tracePt t="34358" x="3813175" y="1911350"/>
          <p14:tracePt t="34375" x="3840163" y="1911350"/>
          <p14:tracePt t="34441" x="3857625" y="1911350"/>
          <p14:tracePt t="34448" x="3867150" y="1911350"/>
          <p14:tracePt t="34459" x="3875088" y="1911350"/>
          <p14:tracePt t="34475" x="3902075" y="1911350"/>
          <p14:tracePt t="34493" x="3956050" y="1911350"/>
          <p14:tracePt t="34509" x="4027488" y="1911350"/>
          <p14:tracePt t="34525" x="4098925" y="1911350"/>
          <p14:tracePt t="34542" x="4187825" y="1928813"/>
          <p14:tracePt t="34560" x="4402138" y="1955800"/>
          <p14:tracePt t="34576" x="4545013" y="1973263"/>
          <p14:tracePt t="34593" x="4652963" y="1990725"/>
          <p14:tracePt t="34609" x="4705350" y="2000250"/>
          <p14:tracePt t="34626" x="4724400" y="2009775"/>
          <p14:tracePt t="34659" x="4741863" y="2017713"/>
          <p14:tracePt t="34693" x="4751388" y="2027238"/>
          <p14:tracePt t="35433" x="4759325" y="2027238"/>
          <p14:tracePt t="35449" x="4768850" y="2027238"/>
          <p14:tracePt t="35457" x="4776788" y="2027238"/>
          <p14:tracePt t="35481" x="4786313" y="2027238"/>
          <p14:tracePt t="36773" x="4776788" y="2036763"/>
          <p14:tracePt t="36780" x="4768850" y="2036763"/>
          <p14:tracePt t="36789" x="4741863" y="2036763"/>
          <p14:tracePt t="36802" x="4714875" y="2036763"/>
          <p14:tracePt t="36818" x="4633913" y="2036763"/>
          <p14:tracePt t="36836" x="4419600" y="2036763"/>
          <p14:tracePt t="36853" x="4286250" y="2036763"/>
          <p14:tracePt t="36869" x="4152900" y="2036763"/>
          <p14:tracePt t="36885" x="4037013" y="2027238"/>
          <p14:tracePt t="36902" x="3938588" y="2000250"/>
          <p14:tracePt t="36918" x="3884613" y="1990725"/>
          <p14:tracePt t="36935" x="3848100" y="1973263"/>
          <p14:tracePt t="36952" x="3822700" y="1973263"/>
          <p14:tracePt t="36968" x="3803650" y="1973263"/>
          <p14:tracePt t="36985" x="3786188" y="1973263"/>
          <p14:tracePt t="37002" x="3741738" y="1973263"/>
          <p14:tracePt t="37020" x="3679825" y="1973263"/>
          <p14:tracePt t="37036" x="3608388" y="1973263"/>
          <p14:tracePt t="37053" x="3500438" y="1973263"/>
          <p14:tracePt t="37069" x="3375025" y="1955800"/>
          <p14:tracePt t="37086" x="3268663" y="1938338"/>
          <p14:tracePt t="37103" x="3179763" y="1919288"/>
          <p14:tracePt t="37119" x="3125788" y="1911350"/>
          <p14:tracePt t="37136" x="3116263" y="1911350"/>
          <p14:tracePt t="37533" x="3125788" y="1911350"/>
          <p14:tracePt t="37629" x="3108325" y="1911350"/>
          <p14:tracePt t="37637" x="3098800" y="1928813"/>
          <p14:tracePt t="37645" x="3071813" y="1938338"/>
          <p14:tracePt t="37655" x="3054350" y="1955800"/>
          <p14:tracePt t="37671" x="3027363" y="1965325"/>
          <p14:tracePt t="37688" x="3000375" y="1973263"/>
          <p14:tracePt t="37705" x="2990850" y="1973263"/>
          <p14:tracePt t="37773" x="3000375" y="1973263"/>
          <p14:tracePt t="37781" x="3009900" y="1973263"/>
          <p14:tracePt t="37791" x="3017838" y="1982788"/>
          <p14:tracePt t="37806" x="3044825" y="1990725"/>
          <p14:tracePt t="37823" x="3062288" y="1990725"/>
          <p14:tracePt t="37933" x="3062288" y="2009775"/>
          <p14:tracePt t="37940" x="3054350" y="2009775"/>
          <p14:tracePt t="37957" x="3036888" y="2009775"/>
          <p14:tracePt t="37972" x="3017838" y="2017713"/>
          <p14:tracePt t="37989" x="2990850" y="2027238"/>
          <p14:tracePt t="38006" x="2982913" y="2036763"/>
          <p14:tracePt t="38141" x="2990850" y="2036763"/>
          <p14:tracePt t="38157" x="3000375" y="2036763"/>
          <p14:tracePt t="38164" x="3009900" y="2036763"/>
          <p14:tracePt t="38175" x="3036888" y="2036763"/>
          <p14:tracePt t="38190" x="3071813" y="2036763"/>
          <p14:tracePt t="38207" x="3116263" y="2036763"/>
          <p14:tracePt t="38224" x="3187700" y="2036763"/>
          <p14:tracePt t="38240" x="3286125" y="2036763"/>
          <p14:tracePt t="38257" x="3348038" y="2036763"/>
          <p14:tracePt t="38274" x="3357563" y="2036763"/>
          <p14:tracePt t="38653" x="3348038" y="2036763"/>
          <p14:tracePt t="38661" x="3340100" y="2036763"/>
          <p14:tracePt t="38676" x="3322638" y="2036763"/>
          <p14:tracePt t="38692" x="3286125" y="2036763"/>
          <p14:tracePt t="38709" x="3276600" y="2017713"/>
          <p14:tracePt t="38726" x="3268663" y="2017713"/>
          <p14:tracePt t="38837" x="3259138" y="2009775"/>
          <p14:tracePt t="38861" x="3268663" y="2009775"/>
          <p14:tracePt t="38869" x="3286125" y="2000250"/>
          <p14:tracePt t="38879" x="3313113" y="2000250"/>
          <p14:tracePt t="38893" x="3357563" y="2000250"/>
          <p14:tracePt t="38912" x="3429000" y="2000250"/>
          <p14:tracePt t="38928" x="3517900" y="2000250"/>
          <p14:tracePt t="38944" x="3589338" y="2000250"/>
          <p14:tracePt t="38961" x="3616325" y="2000250"/>
          <p14:tracePt t="39095" x="3608388" y="2000250"/>
          <p14:tracePt t="39103" x="3598863" y="2017713"/>
          <p14:tracePt t="39111" x="3581400" y="2017713"/>
          <p14:tracePt t="39125" x="3562350" y="2017713"/>
          <p14:tracePt t="39141" x="3536950" y="2017713"/>
          <p14:tracePt t="39158" x="3500438" y="2017713"/>
          <p14:tracePt t="39175" x="3465513" y="2017713"/>
          <p14:tracePt t="39192" x="3446463" y="2017713"/>
          <p14:tracePt t="39208" x="3438525" y="2017713"/>
          <p14:tracePt t="39225" x="3402013" y="2027238"/>
          <p14:tracePt t="39242" x="3348038" y="2027238"/>
          <p14:tracePt t="39258" x="3286125" y="2027238"/>
          <p14:tracePt t="39275" x="3251200" y="2027238"/>
          <p14:tracePt t="39292" x="3205163" y="2027238"/>
          <p14:tracePt t="39308" x="3179763" y="2027238"/>
          <p14:tracePt t="39325" x="3170238" y="2027238"/>
          <p14:tracePt t="39343" x="3170238" y="2017713"/>
          <p14:tracePt t="40033" x="3197225" y="2017713"/>
          <p14:tracePt t="40041" x="3214688" y="2017713"/>
          <p14:tracePt t="40050" x="3232150" y="2017713"/>
          <p14:tracePt t="40065" x="3259138" y="2017713"/>
          <p14:tracePt t="40081" x="3303588" y="2017713"/>
          <p14:tracePt t="40098" x="3348038" y="2017713"/>
          <p14:tracePt t="40114" x="3357563" y="2017713"/>
          <p14:tracePt t="40177" x="3367088" y="2017713"/>
          <p14:tracePt t="40369" x="3367088" y="2000250"/>
          <p14:tracePt t="40385" x="3357563" y="1990725"/>
          <p14:tracePt t="40393" x="3348038" y="1973263"/>
          <p14:tracePt t="40402" x="3340100" y="1965325"/>
          <p14:tracePt t="40417" x="3340100" y="1955800"/>
          <p14:tracePt t="40435" x="3340100" y="1938338"/>
          <p14:tracePt t="40450" x="3340100" y="1919288"/>
          <p14:tracePt t="40466" x="3340100" y="1893888"/>
          <p14:tracePt t="40482" x="3357563" y="1857375"/>
          <p14:tracePt t="40499" x="3394075" y="1795463"/>
          <p14:tracePt t="40517" x="3482975" y="1687513"/>
          <p14:tracePt t="40533" x="3608388" y="1544638"/>
          <p14:tracePt t="40549" x="3776663" y="1401763"/>
          <p14:tracePt t="40566" x="3956050" y="1285875"/>
          <p14:tracePt t="40584" x="4251325" y="1152525"/>
          <p14:tracePt t="40601" x="4446588" y="1089025"/>
          <p14:tracePt t="40617" x="4670425" y="1062038"/>
          <p14:tracePt t="40634" x="4919663" y="1062038"/>
          <p14:tracePt t="40650" x="5232400" y="1062038"/>
          <p14:tracePt t="40666" x="5581650" y="1062038"/>
          <p14:tracePt t="40683" x="5911850" y="1089025"/>
          <p14:tracePt t="40700" x="6224588" y="1152525"/>
          <p14:tracePt t="40717" x="6456363" y="1214438"/>
          <p14:tracePt t="40733" x="6626225" y="1295400"/>
          <p14:tracePt t="40752" x="6840538" y="1446213"/>
          <p14:tracePt t="40769" x="6991350" y="1562100"/>
          <p14:tracePt t="40785" x="7143750" y="1687513"/>
          <p14:tracePt t="40800" x="7304088" y="1812925"/>
          <p14:tracePt t="40818" x="7446963" y="1946275"/>
          <p14:tracePt t="40835" x="7581900" y="2071688"/>
          <p14:tracePt t="40839" x="7626350" y="2116138"/>
          <p14:tracePt t="40852" x="7670800" y="2160588"/>
          <p14:tracePt t="40867" x="7697788" y="2197100"/>
          <p14:tracePt t="40884" x="7705725" y="2214563"/>
          <p14:tracePt t="40901" x="7705725" y="2224088"/>
          <p14:tracePt t="40918" x="7705725" y="2241550"/>
          <p14:tracePt t="40953" x="7705725" y="2251075"/>
          <p14:tracePt t="42005" x="7705725" y="2259013"/>
          <p14:tracePt t="42037" x="7705725" y="2241550"/>
          <p14:tracePt t="42045" x="7697788" y="2232025"/>
          <p14:tracePt t="42056" x="7688263" y="2224088"/>
          <p14:tracePt t="42072" x="7670800" y="2197100"/>
          <p14:tracePt t="42089" x="7643813" y="2179638"/>
          <p14:tracePt t="42106" x="7643813" y="2170113"/>
          <p14:tracePt t="42122" x="7643813" y="2152650"/>
          <p14:tracePt t="42141" x="7634288" y="2143125"/>
          <p14:tracePt t="42164" x="7634288" y="2133600"/>
          <p14:tracePt t="42181" x="7634288" y="2125663"/>
          <p14:tracePt t="42213" x="7634288" y="2116138"/>
          <p14:tracePt t="42229" x="7643813" y="2116138"/>
          <p14:tracePt t="42237" x="7653338" y="2116138"/>
          <p14:tracePt t="42245" x="7670800" y="2116138"/>
          <p14:tracePt t="42256" x="7680325" y="2116138"/>
          <p14:tracePt t="42273" x="7715250" y="2143125"/>
          <p14:tracePt t="42290" x="7751763" y="2170113"/>
          <p14:tracePt t="42292" x="7777163" y="2187575"/>
          <p14:tracePt t="42309" x="7840663" y="2232025"/>
          <p14:tracePt t="42323" x="7858125" y="2241550"/>
          <p14:tracePt t="42412" x="7848600" y="2241550"/>
          <p14:tracePt t="42421" x="7823200" y="2241550"/>
          <p14:tracePt t="42429" x="7796213" y="2241550"/>
          <p14:tracePt t="42440" x="7759700" y="2232025"/>
          <p14:tracePt t="42457" x="7724775" y="2232025"/>
          <p14:tracePt t="42474" x="7670800" y="2214563"/>
          <p14:tracePt t="42490" x="7599363" y="2205038"/>
          <p14:tracePt t="42492" x="7562850" y="2205038"/>
          <p14:tracePt t="42509" x="7527925" y="2205038"/>
          <p14:tracePt t="42524" x="7483475" y="2197100"/>
          <p14:tracePt t="42541" x="7429500" y="2197100"/>
          <p14:tracePt t="42558" x="7375525" y="2197100"/>
          <p14:tracePt t="42574" x="7313613" y="2197100"/>
          <p14:tracePt t="42591" x="7259638" y="2197100"/>
          <p14:tracePt t="42608" x="7197725" y="2197100"/>
          <p14:tracePt t="42624" x="7161213" y="2187575"/>
          <p14:tracePt t="42641" x="7126288" y="2187575"/>
          <p14:tracePt t="42658" x="7089775" y="2187575"/>
          <p14:tracePt t="42676" x="7018338" y="2170113"/>
          <p14:tracePt t="42692" x="6983413" y="2170113"/>
          <p14:tracePt t="42708" x="6965950" y="2170113"/>
          <p14:tracePt t="42877" x="6973888" y="2170113"/>
          <p14:tracePt t="42885" x="6983413" y="2170113"/>
          <p14:tracePt t="42895" x="6991350" y="2170113"/>
          <p14:tracePt t="42909" x="7010400" y="2160588"/>
          <p14:tracePt t="42926" x="7027863" y="2160588"/>
          <p14:tracePt t="42959" x="7045325" y="2152650"/>
          <p14:tracePt t="42976" x="7062788" y="2143125"/>
          <p14:tracePt t="42992" x="7089775" y="2133600"/>
          <p14:tracePt t="43009" x="7108825" y="2125663"/>
          <p14:tracePt t="43026" x="7126288" y="2116138"/>
          <p14:tracePt t="43077" x="7134225" y="2108200"/>
          <p14:tracePt t="43084" x="7143750" y="2108200"/>
          <p14:tracePt t="43149" x="7153275" y="2108200"/>
          <p14:tracePt t="43157" x="7170738" y="2108200"/>
          <p14:tracePt t="43164" x="7205663" y="2108200"/>
          <p14:tracePt t="43176" x="7232650" y="2108200"/>
          <p14:tracePt t="43193" x="7296150" y="2125663"/>
          <p14:tracePt t="43212" x="7439025" y="2170113"/>
          <p14:tracePt t="43228" x="7518400" y="2187575"/>
          <p14:tracePt t="43245" x="7572375" y="2205038"/>
          <p14:tracePt t="43261" x="7608888" y="2214563"/>
          <p14:tracePt t="43277" x="7643813" y="2214563"/>
          <p14:tracePt t="43294" x="7680325" y="2214563"/>
          <p14:tracePt t="43311" x="7724775" y="2214563"/>
          <p14:tracePt t="43327" x="7769225" y="2214563"/>
          <p14:tracePt t="43344" x="7786688" y="2214563"/>
          <p14:tracePt t="43349" x="7796213" y="2214563"/>
          <p14:tracePt t="43361" x="7804150" y="2214563"/>
          <p14:tracePt t="43637" x="7813675" y="2214563"/>
          <p14:tracePt t="43645" x="7823200" y="2214563"/>
          <p14:tracePt t="43662" x="7823200" y="2205038"/>
          <p14:tracePt t="43685" x="7823200" y="2197100"/>
          <p14:tracePt t="43709" x="7831138" y="2197100"/>
          <p14:tracePt t="43797" x="7831138" y="2187575"/>
          <p14:tracePt t="43805" x="7831138" y="2179638"/>
          <p14:tracePt t="43820" x="7831138" y="2170113"/>
          <p14:tracePt t="43846" x="7831138" y="2160588"/>
          <p14:tracePt t="43853" x="7831138" y="2152650"/>
          <p14:tracePt t="43877" x="7831138" y="2143125"/>
          <p14:tracePt t="43893" x="7831138" y="2133600"/>
          <p14:tracePt t="43902" x="7831138" y="2125663"/>
          <p14:tracePt t="43913" x="7831138" y="2116138"/>
          <p14:tracePt t="43929" x="7804150" y="2098675"/>
          <p14:tracePt t="43948" x="7697788" y="2071688"/>
          <p14:tracePt t="43964" x="7626350" y="2054225"/>
          <p14:tracePt t="43981" x="7581900" y="2036763"/>
          <p14:tracePt t="43997" x="7554913" y="2036763"/>
          <p14:tracePt t="44013" x="7537450" y="2036763"/>
          <p14:tracePt t="44030" x="7466013" y="2054225"/>
          <p14:tracePt t="44047" x="7348538" y="2089150"/>
          <p14:tracePt t="44063" x="7188200" y="2160588"/>
          <p14:tracePt t="44080" x="7010400" y="2224088"/>
          <p14:tracePt t="44097" x="6840538" y="2276475"/>
          <p14:tracePt t="44114" x="6680200" y="2303463"/>
          <p14:tracePt t="44130" x="6572250" y="2312988"/>
          <p14:tracePt t="44132" x="6527800" y="2312988"/>
          <p14:tracePt t="44149" x="6402388" y="2312988"/>
          <p14:tracePt t="44165" x="6286500" y="2312988"/>
          <p14:tracePt t="44180" x="6180138" y="2312988"/>
          <p14:tracePt t="44198" x="6134100" y="2312988"/>
          <p14:tracePt t="44214" x="6126163" y="2312988"/>
          <p14:tracePt t="44300" x="6108700" y="2312988"/>
          <p14:tracePt t="44309" x="6089650" y="2312988"/>
          <p14:tracePt t="44318" x="6062663" y="2312988"/>
          <p14:tracePt t="44333" x="6000750" y="2312988"/>
          <p14:tracePt t="44349" x="5956300" y="2312988"/>
          <p14:tracePt t="44365" x="5902325" y="2312988"/>
          <p14:tracePt t="44381" x="5840413" y="2312988"/>
          <p14:tracePt t="44398" x="5776913" y="2312988"/>
          <p14:tracePt t="44415" x="5724525" y="2312988"/>
          <p14:tracePt t="44431" x="5705475" y="2312988"/>
          <p14:tracePt t="44448" x="5688013" y="2312988"/>
          <p14:tracePt t="44466" x="5653088" y="2312988"/>
          <p14:tracePt t="44482" x="5581650" y="2312988"/>
          <p14:tracePt t="44498" x="5554663" y="2303463"/>
          <p14:tracePt t="44500" x="5518150" y="2295525"/>
          <p14:tracePt t="44516" x="5465763" y="2276475"/>
          <p14:tracePt t="44532" x="5411788" y="2268538"/>
          <p14:tracePt t="44549" x="5394325" y="2259013"/>
          <p14:tracePt t="44661" x="5384800" y="2259013"/>
          <p14:tracePt t="44669" x="5367338" y="2251075"/>
          <p14:tracePt t="44683" x="5357813" y="2251075"/>
          <p14:tracePt t="44699" x="5348288" y="2241550"/>
          <p14:tracePt t="44777" x="5340350" y="2241550"/>
          <p14:tracePt t="44784" x="5340350" y="2224088"/>
          <p14:tracePt t="44800" x="5340350" y="2179638"/>
          <p14:tracePt t="44816" x="5367338" y="2160588"/>
          <p14:tracePt t="44833" x="5394325" y="2133600"/>
          <p14:tracePt t="44850" x="5419725" y="2108200"/>
          <p14:tracePt t="44856" x="5438775" y="2089150"/>
          <p14:tracePt t="44883" x="5473700" y="2062163"/>
          <p14:tracePt t="44900" x="5510213" y="2036763"/>
          <p14:tracePt t="44917" x="5545138" y="2017713"/>
          <p14:tracePt t="44934" x="5562600" y="2009775"/>
          <p14:tracePt t="45121" x="5545138" y="2009775"/>
          <p14:tracePt t="45129" x="5527675" y="2017713"/>
          <p14:tracePt t="45137" x="5510213" y="2027238"/>
          <p14:tracePt t="45152" x="5483225" y="2036763"/>
          <p14:tracePt t="45168" x="5446713" y="2036763"/>
          <p14:tracePt t="45185" x="5429250" y="2036763"/>
          <p14:tracePt t="45257" x="5419725" y="2036763"/>
          <p14:tracePt t="45266" x="5429250" y="2036763"/>
          <p14:tracePt t="45272" x="5446713" y="2027238"/>
          <p14:tracePt t="45285" x="5465763" y="2027238"/>
          <p14:tracePt t="45302" x="5545138" y="2009775"/>
          <p14:tracePt t="45320" x="5776913" y="2009775"/>
          <p14:tracePt t="45336" x="6018213" y="2009775"/>
          <p14:tracePt t="45352" x="6286500" y="2009775"/>
          <p14:tracePt t="45369" x="6634163" y="2009775"/>
          <p14:tracePt t="45386" x="6983413" y="2009775"/>
          <p14:tracePt t="45402" x="7269163" y="2036763"/>
          <p14:tracePt t="45419" x="7491413" y="2062163"/>
          <p14:tracePt t="45436" x="7661275" y="2081213"/>
          <p14:tracePt t="45452" x="7786688" y="2098675"/>
          <p14:tracePt t="45469" x="7848600" y="2108200"/>
          <p14:tracePt t="45486" x="7885113" y="2108200"/>
          <p14:tracePt t="45504" x="7912100" y="2108200"/>
          <p14:tracePt t="45520" x="7920038" y="2108200"/>
          <p14:tracePt t="45536" x="7929563" y="2108200"/>
          <p14:tracePt t="45609" x="7939088" y="2108200"/>
          <p14:tracePt t="45729" x="7929563" y="2108200"/>
          <p14:tracePt t="45737" x="7885113" y="2116138"/>
          <p14:tracePt t="45753" x="7804150" y="2116138"/>
          <p14:tracePt t="45771" x="7742238" y="2116138"/>
          <p14:tracePt t="45787" x="7680325" y="2116138"/>
          <p14:tracePt t="45804" x="7589838" y="2116138"/>
          <p14:tracePt t="45820" x="7510463" y="2116138"/>
          <p14:tracePt t="45968" x="7518400" y="2116138"/>
          <p14:tracePt t="45977" x="7527925" y="2116138"/>
          <p14:tracePt t="45988" x="7537450" y="2116138"/>
          <p14:tracePt t="46004" x="7581900" y="2116138"/>
          <p14:tracePt t="46021" x="7616825" y="2116138"/>
          <p14:tracePt t="46039" x="7634288" y="2116138"/>
          <p14:tracePt t="46058" x="7653338" y="2116138"/>
          <p14:tracePt t="46090" x="7661275" y="2116138"/>
          <p14:tracePt t="46113" x="7670800" y="2116138"/>
          <p14:tracePt t="46121" x="7680325" y="2116138"/>
          <p14:tracePt t="46129" x="7688263" y="2116138"/>
          <p14:tracePt t="46337" x="7670800" y="2125663"/>
          <p14:tracePt t="46345" x="7643813" y="2125663"/>
          <p14:tracePt t="46356" x="7616825" y="2133600"/>
          <p14:tracePt t="46372" x="7581900" y="2143125"/>
          <p14:tracePt t="46389" x="7518400" y="2143125"/>
          <p14:tracePt t="46406" x="7456488" y="2143125"/>
          <p14:tracePt t="46424" x="7375525" y="2143125"/>
          <p14:tracePt t="46441" x="7304088" y="2143125"/>
          <p14:tracePt t="46457" x="7259638" y="2143125"/>
          <p14:tracePt t="46473" x="7180263" y="2143125"/>
          <p14:tracePt t="46490" x="7072313" y="2143125"/>
          <p14:tracePt t="46507" x="6973888" y="2143125"/>
          <p14:tracePt t="46523" x="6875463" y="2143125"/>
          <p14:tracePt t="46540" x="6823075" y="2143125"/>
          <p14:tracePt t="46625" x="6831013" y="2152650"/>
          <p14:tracePt t="46633" x="6840538" y="2152650"/>
          <p14:tracePt t="46643" x="6848475" y="2152650"/>
          <p14:tracePt t="46657" x="6867525" y="2160588"/>
          <p14:tracePt t="46674" x="6875463" y="2160588"/>
          <p14:tracePt t="47001" x="6867525" y="2152650"/>
          <p14:tracePt t="47017" x="6858000" y="2143125"/>
          <p14:tracePt t="47027" x="6831013" y="2133600"/>
          <p14:tracePt t="47042" x="6680200" y="2108200"/>
          <p14:tracePt t="47059" x="6402388" y="2036763"/>
          <p14:tracePt t="47076" x="5956300" y="1955800"/>
          <p14:tracePt t="47093" x="5465763" y="1874838"/>
          <p14:tracePt t="47109" x="5000625" y="1803400"/>
          <p14:tracePt t="47126" x="4589463" y="1751013"/>
          <p14:tracePt t="47142" x="4251325" y="1704975"/>
          <p14:tracePt t="47161" x="3894138" y="1679575"/>
          <p14:tracePt t="47176" x="3687763" y="1679575"/>
          <p14:tracePt t="47193" x="3536950" y="1679575"/>
          <p14:tracePt t="47209" x="3402013" y="1679575"/>
          <p14:tracePt t="47226" x="3286125" y="1679575"/>
          <p14:tracePt t="47243" x="3197225" y="1679575"/>
          <p14:tracePt t="47260" x="3125788" y="1687513"/>
          <p14:tracePt t="47276" x="3081338" y="1687513"/>
          <p14:tracePt t="47294" x="3062288" y="1697038"/>
          <p14:tracePt t="47310" x="3044825" y="1697038"/>
          <p14:tracePt t="47328" x="2946400" y="1697038"/>
          <p14:tracePt t="47345" x="2884488" y="1697038"/>
          <p14:tracePt t="47360" x="2830513" y="1697038"/>
          <p14:tracePt t="47377" x="2759075" y="1697038"/>
          <p14:tracePt t="47394" x="2724150" y="1697038"/>
          <p14:tracePt t="47481" x="2724150" y="1704975"/>
          <p14:tracePt t="47489" x="2724150" y="1724025"/>
          <p14:tracePt t="47498" x="2732088" y="1751013"/>
          <p14:tracePt t="47509" x="2741613" y="1776413"/>
          <p14:tracePt t="47526" x="2759075" y="1866900"/>
          <p14:tracePt t="47543" x="2795588" y="2017713"/>
          <p14:tracePt t="47559" x="2813050" y="2036763"/>
          <p14:tracePt t="47576" x="2813050" y="2044700"/>
          <p14:tracePt t="48589" x="2822575" y="2044700"/>
          <p14:tracePt t="48605" x="2840038" y="2044700"/>
          <p14:tracePt t="48613" x="2867025" y="2044700"/>
          <p14:tracePt t="48621" x="2938463" y="2044700"/>
          <p14:tracePt t="48632" x="3071813" y="2054225"/>
          <p14:tracePt t="48648" x="3554413" y="2089150"/>
          <p14:tracePt t="48665" x="4251325" y="2187575"/>
          <p14:tracePt t="48682" x="4867275" y="2276475"/>
          <p14:tracePt t="48700" x="5419725" y="2357438"/>
          <p14:tracePt t="48717" x="5554663" y="2366963"/>
          <p14:tracePt t="48732" x="5562600" y="2366963"/>
          <p14:tracePt t="48749" x="5581650" y="2366963"/>
          <p14:tracePt t="48765" x="5599113" y="2366963"/>
          <p14:tracePt t="48782" x="5626100" y="2384425"/>
          <p14:tracePt t="48799" x="5653088" y="2393950"/>
          <p14:tracePt t="48816" x="5670550" y="2393950"/>
          <p14:tracePt t="48832" x="5697538" y="2393950"/>
          <p14:tracePt t="48849" x="5705475" y="2393950"/>
          <p14:tracePt t="48866" x="5724525" y="2393950"/>
          <p14:tracePt t="48872" x="5732463" y="2393950"/>
          <p14:tracePt t="48893" x="5751513" y="2393950"/>
          <p14:tracePt t="48902" x="5759450" y="2384425"/>
          <p14:tracePt t="48916" x="5776913" y="2384425"/>
          <p14:tracePt t="48933" x="5786438" y="2374900"/>
          <p14:tracePt t="48951" x="5795963" y="2357438"/>
          <p14:tracePt t="48966" x="5795963" y="2347913"/>
          <p14:tracePt t="48983" x="5803900" y="2347913"/>
          <p14:tracePt t="49000" x="5803900" y="2339975"/>
          <p14:tracePt t="49033" x="5803900" y="2322513"/>
          <p14:tracePt t="49051" x="5822950" y="2312988"/>
          <p14:tracePt t="49068" x="5830888" y="2303463"/>
          <p14:tracePt t="49085" x="5848350" y="2276475"/>
          <p14:tracePt t="49100" x="5867400" y="2268538"/>
          <p14:tracePt t="49117" x="5884863" y="2259013"/>
          <p14:tracePt t="49197" x="5894388" y="2251075"/>
          <p14:tracePt t="49213" x="5911850" y="2241550"/>
          <p14:tracePt t="49221" x="5919788" y="2232025"/>
          <p14:tracePt t="49234" x="5929313" y="2224088"/>
          <p14:tracePt t="49252" x="5938838" y="2205038"/>
          <p14:tracePt t="49284" x="5956300" y="2197100"/>
          <p14:tracePt t="49301" x="5965825" y="2187575"/>
          <p14:tracePt t="49372" x="5965825" y="2179638"/>
          <p14:tracePt t="49381" x="5973763" y="2179638"/>
          <p14:tracePt t="49405" x="5983288" y="2179638"/>
          <p14:tracePt t="49413" x="5983288" y="2170113"/>
          <p14:tracePt t="49429" x="5991225" y="2160588"/>
          <p14:tracePt t="49444" x="5991225" y="2152650"/>
          <p14:tracePt t="49455" x="6000750" y="2143125"/>
          <p14:tracePt t="49471" x="6010275" y="2133600"/>
          <p14:tracePt t="49517" x="6018213" y="2133600"/>
          <p14:tracePt t="49533" x="6018213" y="2125663"/>
          <p14:tracePt t="49541" x="6027738" y="2125663"/>
          <p14:tracePt t="49553" x="6027738" y="2116138"/>
          <p14:tracePt t="49569" x="6045200" y="2098675"/>
          <p14:tracePt t="49585" x="6054725" y="2098675"/>
          <p14:tracePt t="49700" x="6027738" y="2098675"/>
          <p14:tracePt t="49708" x="6000750" y="2098675"/>
          <p14:tracePt t="49719" x="5983288" y="2098675"/>
          <p14:tracePt t="49737" x="5867400" y="2098675"/>
          <p14:tracePt t="49753" x="5653088" y="2098675"/>
          <p14:tracePt t="49769" x="5402263" y="2071688"/>
          <p14:tracePt t="49788" x="5037138" y="2054225"/>
          <p14:tracePt t="49805" x="4857750" y="2054225"/>
          <p14:tracePt t="49820" x="4697413" y="2054225"/>
          <p14:tracePt t="49837" x="4527550" y="2044700"/>
          <p14:tracePt t="49854" x="4357688" y="2027238"/>
          <p14:tracePt t="49870" x="4205288" y="2017713"/>
          <p14:tracePt t="49876" x="4125913" y="2009775"/>
          <p14:tracePt t="49887" x="4071938" y="2009775"/>
          <p14:tracePt t="49903" x="3956050" y="1990725"/>
          <p14:tracePt t="49920" x="3884613" y="1982788"/>
          <p14:tracePt t="49937" x="3803650" y="1965325"/>
          <p14:tracePt t="49956" x="3652838" y="1946275"/>
          <p14:tracePt t="49970" x="3581400" y="1938338"/>
          <p14:tracePt t="49988" x="3330575" y="1919288"/>
          <p14:tracePt t="50005" x="3125788" y="1919288"/>
          <p14:tracePt t="50021" x="2938463" y="1919288"/>
          <p14:tracePt t="50038" x="2768600" y="1919288"/>
          <p14:tracePt t="50055" x="2643188" y="1919288"/>
          <p14:tracePt t="50071" x="2517775" y="1919288"/>
          <p14:tracePt t="50087" x="2419350" y="1919288"/>
          <p14:tracePt t="50105" x="2347913" y="1919288"/>
          <p14:tracePt t="50121" x="2259013" y="1911350"/>
          <p14:tracePt t="50138" x="2179638" y="1911350"/>
          <p14:tracePt t="50156" x="2036763" y="1901825"/>
          <p14:tracePt t="50172" x="2000250" y="1893888"/>
          <p14:tracePt t="50253" x="1990725" y="1893888"/>
          <p14:tracePt t="50260" x="1982788" y="1893888"/>
          <p14:tracePt t="50271" x="1973263" y="1893888"/>
          <p14:tracePt t="50288" x="1965325" y="1893888"/>
          <p14:tracePt t="50305" x="1955800" y="1893888"/>
          <p14:tracePt t="50322" x="1946275" y="1893888"/>
          <p14:tracePt t="50340" x="1928813" y="1893888"/>
          <p14:tracePt t="50372" x="1901825" y="1893888"/>
          <p14:tracePt t="50450" x="1884363" y="1893888"/>
          <p14:tracePt t="50473" x="1893888" y="1893888"/>
          <p14:tracePt t="50481" x="1901825" y="1874838"/>
          <p14:tracePt t="50490" x="1901825" y="1866900"/>
          <p14:tracePt t="50506" x="1919288" y="1822450"/>
          <p14:tracePt t="50522" x="1919288" y="1776413"/>
          <p14:tracePt t="50539" x="1919288" y="1731963"/>
          <p14:tracePt t="50556" x="1919288" y="1670050"/>
          <p14:tracePt t="50573" x="1919288" y="1616075"/>
          <p14:tracePt t="50589" x="1919288" y="1589088"/>
          <p14:tracePt t="50608" x="1919288" y="1554163"/>
          <p14:tracePt t="50624" x="1919288" y="1544638"/>
          <p14:tracePt t="50641" x="1919288" y="1536700"/>
          <p14:tracePt t="50657" x="1919288" y="1517650"/>
          <p14:tracePt t="50745" x="1919288" y="1509713"/>
          <p14:tracePt t="50753" x="1919288" y="1500188"/>
          <p14:tracePt t="50769" x="1911350" y="1490663"/>
          <p14:tracePt t="50777" x="1911350" y="1482725"/>
          <p14:tracePt t="50801" x="1911350" y="1473200"/>
          <p14:tracePt t="50888" x="1911350" y="1490663"/>
          <p14:tracePt t="50897" x="1911350" y="1527175"/>
          <p14:tracePt t="50908" x="1911350" y="1544638"/>
          <p14:tracePt t="50924" x="1911350" y="1598613"/>
          <p14:tracePt t="50941" x="1919288" y="1652588"/>
          <p14:tracePt t="50958" x="1973263" y="1741488"/>
          <p14:tracePt t="50976" x="2054225" y="1866900"/>
          <p14:tracePt t="50993" x="2098675" y="1938338"/>
          <p14:tracePt t="51009" x="2133600" y="1973263"/>
          <p14:tracePt t="51024" x="2160588" y="2017713"/>
          <p14:tracePt t="51041" x="2214563" y="2054225"/>
          <p14:tracePt t="51058" x="2251075" y="2071688"/>
          <p14:tracePt t="51075" x="2295525" y="2081213"/>
          <p14:tracePt t="51092" x="2374900" y="2098675"/>
          <p14:tracePt t="51109" x="2509838" y="2116138"/>
          <p14:tracePt t="51125" x="2697163" y="2133600"/>
          <p14:tracePt t="51142" x="2928938" y="2152650"/>
          <p14:tracePt t="51160" x="3375025" y="2152650"/>
          <p14:tracePt t="51176" x="3759200" y="2152650"/>
          <p14:tracePt t="51192" x="4179888" y="2152650"/>
          <p14:tracePt t="51210" x="4545013" y="2152650"/>
          <p14:tracePt t="51225" x="4822825" y="2152650"/>
          <p14:tracePt t="51242" x="5037138" y="2152650"/>
          <p14:tracePt t="51260" x="5224463" y="2152650"/>
          <p14:tracePt t="51275" x="5411788" y="2160588"/>
          <p14:tracePt t="51292" x="5608638" y="2179638"/>
          <p14:tracePt t="51310" x="5822950" y="2179638"/>
          <p14:tracePt t="51326" x="6010275" y="2179638"/>
          <p14:tracePt t="51344" x="6269038" y="2179638"/>
          <p14:tracePt t="51361" x="6411913" y="2179638"/>
          <p14:tracePt t="51377" x="6537325" y="2179638"/>
          <p14:tracePt t="51393" x="6643688" y="2179638"/>
          <p14:tracePt t="51410" x="6759575" y="2179638"/>
          <p14:tracePt t="51426" x="6894513" y="2170113"/>
          <p14:tracePt t="51443" x="7037388" y="2133600"/>
          <p14:tracePt t="51460" x="7161213" y="2098675"/>
          <p14:tracePt t="51476" x="7232650" y="2089150"/>
          <p14:tracePt t="51493" x="7277100" y="2071688"/>
          <p14:tracePt t="51512" x="7296150" y="2071688"/>
          <p14:tracePt t="51527" x="7304088" y="2062163"/>
          <p14:tracePt t="51544" x="7304088" y="2054225"/>
          <p14:tracePt t="51577" x="7313613" y="2054225"/>
          <p14:tracePt t="53204" x="7304088" y="2054225"/>
          <p14:tracePt t="53213" x="7205663" y="2062163"/>
          <p14:tracePt t="53221" x="7108825" y="2071688"/>
          <p14:tracePt t="53233" x="6919913" y="2089150"/>
          <p14:tracePt t="53252" x="6027738" y="2152650"/>
          <p14:tracePt t="53268" x="5518150" y="2170113"/>
          <p14:tracePt t="53284" x="5037138" y="2170113"/>
          <p14:tracePt t="53301" x="4483100" y="2170113"/>
          <p14:tracePt t="53317" x="4037013" y="2170113"/>
          <p14:tracePt t="53334" x="3687763" y="2152650"/>
          <p14:tracePt t="53350" x="3438525" y="2143125"/>
          <p14:tracePt t="53367" x="3197225" y="2143125"/>
          <p14:tracePt t="53384" x="2973388" y="2133600"/>
          <p14:tracePt t="53389" x="2874963" y="2133600"/>
          <p14:tracePt t="53402" x="2786063" y="2133600"/>
          <p14:tracePt t="53418" x="2633663" y="2133600"/>
          <p14:tracePt t="53434" x="2509838" y="2133600"/>
          <p14:tracePt t="53436" x="2465388" y="2133600"/>
          <p14:tracePt t="53453" x="2374900" y="2143125"/>
          <p14:tracePt t="53468" x="2268538" y="2170113"/>
          <p14:tracePt t="53484" x="2187575" y="2197100"/>
          <p14:tracePt t="53502" x="2108200" y="2224088"/>
          <p14:tracePt t="53518" x="2044700" y="2241550"/>
          <p14:tracePt t="53534" x="1955800" y="2268538"/>
          <p14:tracePt t="53551" x="1847850" y="2303463"/>
          <p14:tracePt t="53568" x="1751013" y="2330450"/>
          <p14:tracePt t="53585" x="1731963" y="2339975"/>
          <p14:tracePt t="53602" x="1724025" y="2347913"/>
          <p14:tracePt t="53677" x="1724025" y="2366963"/>
          <p14:tracePt t="53685" x="1724025" y="2374900"/>
          <p14:tracePt t="53693" x="1724025" y="2384425"/>
          <p14:tracePt t="53703" x="1731963" y="2401888"/>
          <p14:tracePt t="53719" x="1776413" y="2455863"/>
          <p14:tracePt t="53735" x="1847850" y="2500313"/>
          <p14:tracePt t="53752" x="1911350" y="2509838"/>
          <p14:tracePt t="53769" x="1946275" y="2517775"/>
          <p14:tracePt t="53786" x="1965325" y="2527300"/>
          <p14:tracePt t="53803" x="1973263" y="2527300"/>
          <p14:tracePt t="53949" x="1982788" y="2527300"/>
          <p14:tracePt t="53964" x="1982788" y="2536825"/>
          <p14:tracePt t="53973" x="1982788" y="2544763"/>
          <p14:tracePt t="53987" x="1973263" y="2544763"/>
          <p14:tracePt t="54004" x="1946275" y="2562225"/>
          <p14:tracePt t="54021" x="1928813" y="2571750"/>
          <p14:tracePt t="54037" x="1901825" y="2571750"/>
          <p14:tracePt t="54054" x="1874838" y="2581275"/>
          <p14:tracePt t="54070" x="1847850" y="2581275"/>
          <p14:tracePt t="54087" x="1822450" y="2589213"/>
          <p14:tracePt t="54104" x="1795463" y="2589213"/>
          <p14:tracePt t="54120" x="1785938" y="2589213"/>
          <p14:tracePt t="54245" x="1795463" y="2589213"/>
          <p14:tracePt t="54254" x="1822450" y="2589213"/>
          <p14:tracePt t="54261" x="1839913" y="2589213"/>
          <p14:tracePt t="54271" x="1866900" y="2589213"/>
          <p14:tracePt t="54288" x="1919288" y="2581275"/>
          <p14:tracePt t="54304" x="1973263" y="2571750"/>
          <p14:tracePt t="54321" x="1990725" y="2562225"/>
          <p14:tracePt t="54338" x="2036763" y="2554288"/>
          <p14:tracePt t="54356" x="2071688" y="2544763"/>
          <p14:tracePt t="54372" x="2089150" y="2544763"/>
          <p14:tracePt t="54389" x="2116138" y="2544763"/>
          <p14:tracePt t="54405" x="2133600" y="2544763"/>
          <p14:tracePt t="54422" x="2160588" y="2544763"/>
          <p14:tracePt t="54439" x="2197100" y="2544763"/>
          <p14:tracePt t="54455" x="2232025" y="2544763"/>
          <p14:tracePt t="54471" x="2276475" y="2544763"/>
          <p14:tracePt t="54489" x="2322513" y="2544763"/>
          <p14:tracePt t="54505" x="2393950" y="2544763"/>
          <p14:tracePt t="54522" x="2473325" y="2544763"/>
          <p14:tracePt t="54524" x="2517775" y="2544763"/>
          <p14:tracePt t="54540" x="2625725" y="2544763"/>
          <p14:tracePt t="54557" x="2751138" y="2544763"/>
          <p14:tracePt t="54572" x="2874963" y="2544763"/>
          <p14:tracePt t="54589" x="2955925" y="2544763"/>
          <p14:tracePt t="54606" x="2965450" y="2544763"/>
          <p14:tracePt t="55929" x="2982913" y="2544763"/>
          <p14:tracePt t="55936" x="2990850" y="2544763"/>
          <p14:tracePt t="55946" x="3000375" y="2544763"/>
          <p14:tracePt t="55961" x="3017838" y="2544763"/>
          <p14:tracePt t="55978" x="3027363" y="2544763"/>
          <p14:tracePt t="55994" x="3044825" y="2544763"/>
          <p14:tracePt t="56011" x="3071813" y="2544763"/>
          <p14:tracePt t="56028" x="3098800" y="2544763"/>
          <p14:tracePt t="56044" x="3133725" y="2544763"/>
          <p14:tracePt t="56061" x="3170238" y="2544763"/>
          <p14:tracePt t="56080" x="3205163" y="2544763"/>
          <p14:tracePt t="56096" x="3224213" y="2544763"/>
          <p14:tracePt t="56113" x="3232150" y="2544763"/>
          <p14:tracePt t="56128" x="3251200" y="2544763"/>
          <p14:tracePt t="56145" x="3276600" y="2544763"/>
          <p14:tracePt t="56162" x="3313113" y="2544763"/>
          <p14:tracePt t="56178" x="3340100" y="2544763"/>
          <p14:tracePt t="56195" x="3384550" y="2544763"/>
          <p14:tracePt t="56212" x="3419475" y="2544763"/>
          <p14:tracePt t="56228" x="3438525" y="2544763"/>
          <p14:tracePt t="56321" x="3446463" y="2562225"/>
          <p14:tracePt t="56328" x="3455988" y="2589213"/>
          <p14:tracePt t="56346" x="3455988" y="2633663"/>
          <p14:tracePt t="56362" x="3455988" y="2670175"/>
          <p14:tracePt t="56379" x="3473450" y="2768600"/>
          <p14:tracePt t="56396" x="3473450" y="2938463"/>
          <p14:tracePt t="56413" x="3473450" y="3160713"/>
          <p14:tracePt t="56429" x="3473450" y="3419475"/>
          <p14:tracePt t="56448" x="3473450" y="3759200"/>
          <p14:tracePt t="56464" x="3455988" y="3965575"/>
          <p14:tracePt t="56480" x="3394075" y="4160838"/>
          <p14:tracePt t="56497" x="3322638" y="4340225"/>
          <p14:tracePt t="56513" x="3232150" y="4456113"/>
          <p14:tracePt t="56530" x="3152775" y="4518025"/>
          <p14:tracePt t="56546" x="3071813" y="4554538"/>
          <p14:tracePt t="56563" x="2982913" y="4572000"/>
          <p14:tracePt t="56580" x="2928938" y="4572000"/>
          <p14:tracePt t="56597" x="2830513" y="4572000"/>
          <p14:tracePt t="56613" x="2724150" y="4572000"/>
          <p14:tracePt t="56631" x="2536825" y="4554538"/>
          <p14:tracePt t="56648" x="2411413" y="4545013"/>
          <p14:tracePt t="56665" x="2303463" y="4537075"/>
          <p14:tracePt t="56681" x="2232025" y="4537075"/>
          <p14:tracePt t="56697" x="2224088" y="4537075"/>
          <p14:tracePt t="56714" x="2214563" y="4537075"/>
          <p14:tracePt t="56730" x="2205038" y="4527550"/>
          <p14:tracePt t="56748" x="2197100" y="4527550"/>
          <p14:tracePt t="56764" x="2187575" y="4527550"/>
          <p14:tracePt t="56808" x="2179638" y="4527550"/>
          <p14:tracePt t="56881" x="2179638" y="4537075"/>
          <p14:tracePt t="56897" x="2170113" y="4554538"/>
          <p14:tracePt t="56905" x="2170113" y="4572000"/>
          <p14:tracePt t="56915" x="2170113" y="4589463"/>
          <p14:tracePt t="56931" x="2160588" y="4633913"/>
          <p14:tracePt t="56937" x="2160588" y="4652963"/>
          <p14:tracePt t="56949" x="2160588" y="4687888"/>
          <p14:tracePt t="56965" x="2160588" y="4751388"/>
          <p14:tracePt t="56981" x="2152650" y="4840288"/>
          <p14:tracePt t="57000" x="2116138" y="4991100"/>
          <p14:tracePt t="57017" x="2108200" y="5072063"/>
          <p14:tracePt t="57032" x="2098675" y="5089525"/>
          <p14:tracePt t="57289" x="2098675" y="5081588"/>
          <p14:tracePt t="57305" x="2098675" y="5072063"/>
          <p14:tracePt t="57313" x="2098675" y="5054600"/>
          <p14:tracePt t="57320" x="2108200" y="5045075"/>
          <p14:tracePt t="57333" x="2108200" y="5037138"/>
          <p14:tracePt t="57350" x="2116138" y="5018088"/>
          <p14:tracePt t="57368" x="2133600" y="4991100"/>
          <p14:tracePt t="57385" x="2143125" y="4973638"/>
          <p14:tracePt t="57400" x="2170113" y="4938713"/>
          <p14:tracePt t="57417" x="2232025" y="4875213"/>
          <p14:tracePt t="57434" x="2276475" y="4822825"/>
          <p14:tracePt t="57450" x="2312988" y="4786313"/>
          <p14:tracePt t="57456" x="2330450" y="4776788"/>
          <p14:tracePt t="57468" x="2339975" y="4768850"/>
          <p14:tracePt t="57484" x="2366963" y="4741863"/>
          <p14:tracePt t="57501" x="2393950" y="4705350"/>
          <p14:tracePt t="57517" x="2446338" y="4643438"/>
          <p14:tracePt t="57534" x="2509838" y="4554538"/>
          <p14:tracePt t="57552" x="2581275" y="4438650"/>
          <p14:tracePt t="57568" x="2598738" y="4419600"/>
          <p14:tracePt t="57633" x="2598738" y="4429125"/>
          <p14:tracePt t="57640" x="2598738" y="4456113"/>
          <p14:tracePt t="57652" x="2598738" y="4491038"/>
          <p14:tracePt t="57668" x="2598738" y="4598988"/>
          <p14:tracePt t="57684" x="2616200" y="4724400"/>
          <p14:tracePt t="57702" x="2652713" y="4840288"/>
          <p14:tracePt t="57719" x="2724150" y="4946650"/>
          <p14:tracePt t="57720" x="2759075" y="4991100"/>
          <p14:tracePt t="57736" x="2840038" y="5062538"/>
          <p14:tracePt t="57753" x="2938463" y="5160963"/>
          <p14:tracePt t="57768" x="3062288" y="5232400"/>
          <p14:tracePt t="57785" x="3205163" y="5295900"/>
          <p14:tracePt t="57802" x="3367088" y="5348288"/>
          <p14:tracePt t="57818" x="3490913" y="5375275"/>
          <p14:tracePt t="57835" x="3562350" y="5375275"/>
          <p14:tracePt t="57852" x="3589338" y="5375275"/>
          <p14:tracePt t="57868" x="3643313" y="5375275"/>
          <p14:tracePt t="57885" x="3697288" y="5375275"/>
          <p14:tracePt t="57903" x="3803650" y="5375275"/>
          <p14:tracePt t="57920" x="4125913" y="5375275"/>
          <p14:tracePt t="57937" x="4394200" y="5375275"/>
          <p14:tracePt t="57953" x="4643438" y="5375275"/>
          <p14:tracePt t="57969" x="4848225" y="5367338"/>
          <p14:tracePt t="57986" x="5000625" y="5367338"/>
          <p14:tracePt t="58003" x="5133975" y="5367338"/>
          <p14:tracePt t="58019" x="5286375" y="5367338"/>
          <p14:tracePt t="58036" x="5491163" y="5367338"/>
          <p14:tracePt t="58053" x="5715000" y="5367338"/>
          <p14:tracePt t="58069" x="5946775" y="5367338"/>
          <p14:tracePt t="58086" x="6188075" y="5367338"/>
          <p14:tracePt t="58105" x="6446838" y="5367338"/>
          <p14:tracePt t="58119" x="6518275" y="5367338"/>
          <p14:tracePt t="58136" x="6626225" y="5367338"/>
          <p14:tracePt t="58154" x="6724650" y="5367338"/>
          <p14:tracePt t="58170" x="6823075" y="5367338"/>
          <p14:tracePt t="58187" x="6919913" y="5367338"/>
          <p14:tracePt t="58188" x="6965950" y="5367338"/>
          <p14:tracePt t="58205" x="7062788" y="5367338"/>
          <p14:tracePt t="58220" x="7161213" y="5375275"/>
          <p14:tracePt t="58237" x="7242175" y="5375275"/>
          <p14:tracePt t="58254" x="7313613" y="5384800"/>
          <p14:tracePt t="58270" x="7402513" y="5394325"/>
          <p14:tracePt t="58287" x="7473950" y="5394325"/>
          <p14:tracePt t="58304" x="7562850" y="5394325"/>
          <p14:tracePt t="58320" x="7661275" y="5394325"/>
          <p14:tracePt t="58337" x="7742238" y="5394325"/>
          <p14:tracePt t="58356" x="7848600" y="5394325"/>
          <p14:tracePt t="58372" x="7902575" y="5402263"/>
          <p14:tracePt t="58388" x="7983538" y="5402263"/>
          <p14:tracePt t="58404" x="8072438" y="5402263"/>
          <p14:tracePt t="58421" x="8180388" y="5402263"/>
          <p14:tracePt t="58438" x="8296275" y="5402263"/>
          <p14:tracePt t="58444" x="8367713" y="5402263"/>
          <p14:tracePt t="58455" x="8439150" y="5402263"/>
          <p14:tracePt t="58471" x="8562975" y="5402263"/>
          <p14:tracePt t="58488" x="8643938" y="5402263"/>
          <p14:tracePt t="58505" x="8670925" y="5402263"/>
          <p14:tracePt t="58677" x="8653463" y="5402263"/>
          <p14:tracePt t="58685" x="8634413" y="5402263"/>
          <p14:tracePt t="58701" x="8599488" y="5402263"/>
          <p14:tracePt t="58709" x="8572500" y="5402263"/>
          <p14:tracePt t="58722" x="8555038" y="5402263"/>
          <p14:tracePt t="58740" x="8474075" y="5402263"/>
          <p14:tracePt t="58757" x="8348663" y="5402263"/>
          <p14:tracePt t="58772" x="8180388" y="5384800"/>
          <p14:tracePt t="58789" x="7991475" y="5375275"/>
          <p14:tracePt t="58806" x="7804150" y="5367338"/>
          <p14:tracePt t="58822" x="7589838" y="5340350"/>
          <p14:tracePt t="58839" x="7375525" y="5322888"/>
          <p14:tracePt t="58855" x="7153275" y="5303838"/>
          <p14:tracePt t="58873" x="6938963" y="5286375"/>
          <p14:tracePt t="58889" x="6705600" y="5268913"/>
          <p14:tracePt t="58908" x="6313488" y="5232400"/>
          <p14:tracePt t="58924" x="6037263" y="5214938"/>
          <p14:tracePt t="58941" x="5786438" y="5197475"/>
          <p14:tracePt t="58956" x="5572125" y="5180013"/>
          <p14:tracePt t="58973" x="5394325" y="5153025"/>
          <p14:tracePt t="58990" x="5313363" y="5143500"/>
          <p14:tracePt t="59007" x="5276850" y="5143500"/>
          <p14:tracePt t="59023" x="5251450" y="5143500"/>
          <p14:tracePt t="59040" x="5224463" y="5133975"/>
          <p14:tracePt t="59057" x="5205413" y="5126038"/>
          <p14:tracePt t="59074" x="5187950" y="5126038"/>
          <p14:tracePt t="59140" x="5180013" y="5126038"/>
          <p14:tracePt t="59149" x="5170488" y="5126038"/>
          <p14:tracePt t="59159" x="5133975" y="5126038"/>
          <p14:tracePt t="59174" x="5089525" y="5126038"/>
          <p14:tracePt t="59191" x="5054600" y="5126038"/>
          <p14:tracePt t="59208" x="5000625" y="5126038"/>
          <p14:tracePt t="59224" x="4956175" y="5126038"/>
          <p14:tracePt t="59262" x="4946650" y="5126038"/>
          <p14:tracePt t="59312" x="4956175" y="5126038"/>
          <p14:tracePt t="59319" x="4973638" y="5126038"/>
          <p14:tracePt t="59327" x="5000625" y="5126038"/>
          <p14:tracePt t="59339" x="5089525" y="5126038"/>
          <p14:tracePt t="59356" x="5205413" y="5126038"/>
          <p14:tracePt t="59372" x="5367338" y="5143500"/>
          <p14:tracePt t="59389" x="5545138" y="5153025"/>
          <p14:tracePt t="59409" x="5724525" y="5153025"/>
          <p14:tracePt t="59425" x="5867400" y="5153025"/>
          <p14:tracePt t="59441" x="5983288" y="5153025"/>
          <p14:tracePt t="59447" x="6018213" y="5153025"/>
          <p14:tracePt t="59460" x="6081713" y="5153025"/>
          <p14:tracePt t="59476" x="6116638" y="5153025"/>
          <p14:tracePt t="59491" x="6180138" y="5153025"/>
          <p14:tracePt t="59508" x="6232525" y="5153025"/>
          <p14:tracePt t="59524" x="6286500" y="5160963"/>
          <p14:tracePt t="59541" x="6357938" y="5160963"/>
          <p14:tracePt t="59557" x="6411913" y="5160963"/>
          <p14:tracePt t="59574" x="6456363" y="5160963"/>
          <p14:tracePt t="59590" x="6483350" y="5160963"/>
          <p14:tracePt t="59607" x="6510338" y="5160963"/>
          <p14:tracePt t="59624" x="6572250" y="5160963"/>
          <p14:tracePt t="59641" x="6634163" y="5170488"/>
          <p14:tracePt t="59658" x="6705600" y="5180013"/>
          <p14:tracePt t="59675" x="6823075" y="5197475"/>
          <p14:tracePt t="59691" x="6867525" y="5197475"/>
          <p14:tracePt t="59708" x="6875463" y="5197475"/>
          <p14:tracePt t="60029" x="6858000" y="5197475"/>
          <p14:tracePt t="60037" x="6831013" y="5197475"/>
          <p14:tracePt t="60047" x="6786563" y="5197475"/>
          <p14:tracePt t="60061" x="6634163" y="5180013"/>
          <p14:tracePt t="60077" x="6411913" y="5153025"/>
          <p14:tracePt t="60094" x="6197600" y="5108575"/>
          <p14:tracePt t="60111" x="5983288" y="5089525"/>
          <p14:tracePt t="60128" x="5813425" y="5081588"/>
          <p14:tracePt t="60144" x="5697538" y="5081588"/>
          <p14:tracePt t="60161" x="5670550" y="5081588"/>
          <p14:tracePt t="61161" x="5680075" y="5081588"/>
          <p14:tracePt t="61169" x="5688013" y="5081588"/>
          <p14:tracePt t="61182" x="5705475" y="5089525"/>
          <p14:tracePt t="61200" x="5840413" y="5126038"/>
          <p14:tracePt t="61216" x="5983288" y="5153025"/>
          <p14:tracePt t="61232" x="6116638" y="5170488"/>
          <p14:tracePt t="61249" x="6205538" y="5170488"/>
          <p14:tracePt t="61321" x="6224588" y="5170488"/>
          <p14:tracePt t="61329" x="6242050" y="5170488"/>
          <p14:tracePt t="61337" x="6269038" y="5170488"/>
          <p14:tracePt t="61350" x="6296025" y="5180013"/>
          <p14:tracePt t="61366" x="6340475" y="5180013"/>
          <p14:tracePt t="61383" x="6465888" y="5187950"/>
          <p14:tracePt t="61401" x="6537325" y="5187950"/>
          <p14:tracePt t="61416" x="6599238" y="5205413"/>
          <p14:tracePt t="61433" x="6626225" y="5205413"/>
          <p14:tracePt t="61450" x="6643688" y="5205413"/>
          <p14:tracePt t="61561" x="6643688" y="5214938"/>
          <p14:tracePt t="61817" x="6661150" y="5214938"/>
          <p14:tracePt t="61825" x="6661150" y="5224463"/>
          <p14:tracePt t="61835" x="6670675" y="5224463"/>
          <p14:tracePt t="61851" x="6697663" y="5251450"/>
          <p14:tracePt t="61868" x="6715125" y="5259388"/>
          <p14:tracePt t="61884" x="6724650" y="5259388"/>
          <p14:tracePt t="61901" x="6724650" y="5276850"/>
          <p14:tracePt t="61920" x="6705600" y="5348288"/>
          <p14:tracePt t="61936" x="6643688" y="5394325"/>
          <p14:tracePt t="61953" x="6581775" y="5394325"/>
          <p14:tracePt t="61968" x="6527800" y="5402263"/>
          <p14:tracePt t="61985" x="6465888" y="5411788"/>
          <p14:tracePt t="62002" x="6402388" y="5411788"/>
          <p14:tracePt t="62018" x="6303963" y="5411788"/>
          <p14:tracePt t="62023" x="6269038" y="5411788"/>
          <p14:tracePt t="62035" x="6215063" y="5411788"/>
          <p14:tracePt t="62052" x="6116638" y="5411788"/>
          <p14:tracePt t="62069" x="6018213" y="5402263"/>
          <p14:tracePt t="62085" x="5929313" y="5384800"/>
          <p14:tracePt t="62102" x="5857875" y="5357813"/>
          <p14:tracePt t="62120" x="5830888" y="5348288"/>
          <p14:tracePt t="62137" x="5830888" y="5330825"/>
          <p14:tracePt t="62153" x="5830888" y="5322888"/>
          <p14:tracePt t="62169" x="5830888" y="5313363"/>
          <p14:tracePt t="62209" x="5840413" y="5313363"/>
          <p14:tracePt t="62225" x="5857875" y="5303838"/>
          <p14:tracePt t="62249" x="5867400" y="5303838"/>
          <p14:tracePt t="62264" x="5884863" y="5303838"/>
          <p14:tracePt t="62297" x="5894388" y="5303838"/>
          <p14:tracePt t="62313" x="5911850" y="5303838"/>
          <p14:tracePt t="62329" x="5938838" y="5303838"/>
          <p14:tracePt t="62339" x="5956300" y="5303838"/>
          <p14:tracePt t="62353" x="6054725" y="5303838"/>
          <p14:tracePt t="62370" x="6276975" y="5322888"/>
          <p14:tracePt t="62387" x="6813550" y="5384800"/>
          <p14:tracePt t="62404" x="7581900" y="5446713"/>
          <p14:tracePt t="62420" x="8367713" y="5500688"/>
          <p14:tracePt t="62437" x="9045575" y="5527675"/>
          <p14:tracePt t="62453" x="9537700" y="5527675"/>
          <p14:tracePt t="62456" x="9680575" y="5527675"/>
          <p14:tracePt t="62472" x="9867900" y="5527675"/>
          <p14:tracePt t="62489" x="9956800" y="5510213"/>
          <p14:tracePt t="62523" x="9956800" y="5491163"/>
          <p14:tracePt t="62538" x="9956800" y="5483225"/>
          <p14:tracePt t="62554" x="9956800" y="5473700"/>
          <p14:tracePt t="62570" x="9956800" y="5456238"/>
          <p14:tracePt t="62587" x="9939338" y="5429250"/>
          <p14:tracePt t="62604" x="9920288" y="5419725"/>
          <p14:tracePt t="62621" x="9912350" y="5402263"/>
          <p14:tracePt t="62777" x="9902825" y="5402263"/>
          <p14:tracePt t="62873" x="9885363" y="5402263"/>
          <p14:tracePt t="62880" x="9867900" y="5402263"/>
          <p14:tracePt t="62891" x="9804400" y="5402263"/>
          <p14:tracePt t="62905" x="9501188" y="5429250"/>
          <p14:tracePt t="62923" x="8759825" y="5518150"/>
          <p14:tracePt t="62938" x="7732713" y="5562600"/>
          <p14:tracePt t="62955" x="6500813" y="5608638"/>
          <p14:tracePt t="62973" x="5330825" y="5643563"/>
          <p14:tracePt t="62989" x="4822825" y="5643563"/>
          <p14:tracePt t="63006" x="4044950" y="5643563"/>
          <p14:tracePt t="63024" x="3116263" y="5634038"/>
          <p14:tracePt t="63040" x="2795588" y="5626100"/>
          <p14:tracePt t="63056" x="2625725" y="5616575"/>
          <p14:tracePt t="63097" x="2589213" y="5608638"/>
          <p14:tracePt t="63107" x="2571750" y="5589588"/>
          <p14:tracePt t="63123" x="2571750" y="5581650"/>
          <p14:tracePt t="63139" x="2581275" y="5562600"/>
          <p14:tracePt t="63156" x="2589213" y="5537200"/>
          <p14:tracePt t="63173" x="2589213" y="5518150"/>
          <p14:tracePt t="63190" x="2589213" y="5491163"/>
          <p14:tracePt t="63208" x="2598738" y="5465763"/>
          <p14:tracePt t="63225" x="2598738" y="5419725"/>
          <p14:tracePt t="63240" x="2598738" y="5384800"/>
          <p14:tracePt t="63257" x="2598738" y="5375275"/>
          <p14:tracePt t="63274" x="2598738" y="5348288"/>
          <p14:tracePt t="63290" x="2589213" y="5330825"/>
          <p14:tracePt t="63369" x="2598738" y="5340350"/>
          <p14:tracePt t="63376" x="2643188" y="5367338"/>
          <p14:tracePt t="63392" x="2705100" y="5402263"/>
          <p14:tracePt t="63408" x="2867025" y="5465763"/>
          <p14:tracePt t="63425" x="3160713" y="5554663"/>
          <p14:tracePt t="63441" x="3625850" y="5697538"/>
          <p14:tracePt t="63458" x="4251325" y="5848350"/>
          <p14:tracePt t="63474" x="4983163" y="6000750"/>
          <p14:tracePt t="63491" x="5715000" y="6116638"/>
          <p14:tracePt t="63508" x="6384925" y="6188075"/>
          <p14:tracePt t="63525" x="6867525" y="6232525"/>
          <p14:tracePt t="63531" x="7037388" y="6232525"/>
          <p14:tracePt t="63541" x="7170738" y="6232525"/>
          <p14:tracePt t="63556" x="7358063" y="6224588"/>
          <p14:tracePt t="63573" x="7518400" y="6188075"/>
          <p14:tracePt t="63591" x="7670800" y="6134100"/>
          <p14:tracePt t="63607" x="7939088" y="6072188"/>
          <p14:tracePt t="63624" x="8153400" y="6010275"/>
          <p14:tracePt t="63640" x="8375650" y="5938838"/>
          <p14:tracePt t="63657" x="8589963" y="5867400"/>
          <p14:tracePt t="63674" x="8804275" y="5786438"/>
          <p14:tracePt t="63690" x="8939213" y="5705475"/>
          <p14:tracePt t="63707" x="9018588" y="5653088"/>
          <p14:tracePt t="63724" x="9028113" y="5616575"/>
          <p14:tracePt t="63740" x="9028113" y="5581650"/>
          <p14:tracePt t="63757" x="9010650" y="5545138"/>
          <p14:tracePt t="63774" x="9010650" y="5527675"/>
          <p14:tracePt t="63791" x="9010650" y="5518150"/>
          <p14:tracePt t="63881" x="9018588" y="5518150"/>
          <p14:tracePt t="63897" x="9028113" y="5518150"/>
          <p14:tracePt t="63904" x="9037638" y="5518150"/>
          <p14:tracePt t="63913" x="9037638" y="5510213"/>
          <p14:tracePt t="63929" x="9045575" y="5510213"/>
          <p14:tracePt t="64073" x="9045575" y="5500688"/>
          <p14:tracePt t="64105" x="9045575" y="5491163"/>
          <p14:tracePt t="64292" x="9045575" y="5483225"/>
          <p14:tracePt t="64317" x="9045575" y="5465763"/>
          <p14:tracePt t="64334" x="9045575" y="5456238"/>
          <p14:tracePt t="64365" x="9045575" y="5446713"/>
          <p14:tracePt t="64381" x="9045575" y="5438775"/>
          <p14:tracePt t="64389" x="9045575" y="5429250"/>
          <p14:tracePt t="64413" x="9045575" y="5419725"/>
          <p14:tracePt t="64461" x="9045575" y="5411788"/>
          <p14:tracePt t="64468" x="9028113" y="5402263"/>
          <p14:tracePt t="64478" x="9018588" y="5402263"/>
          <p14:tracePt t="64495" x="8966200" y="5394325"/>
          <p14:tracePt t="64512" x="8912225" y="5394325"/>
          <p14:tracePt t="64529" x="8894763" y="5394325"/>
          <p14:tracePt t="64535" x="8875713" y="5394325"/>
          <p14:tracePt t="64545" x="8848725" y="5394325"/>
          <p14:tracePt t="64563" x="8796338" y="5394325"/>
          <p14:tracePt t="64579" x="8732838" y="5394325"/>
          <p14:tracePt t="64597" x="8661400" y="5411788"/>
          <p14:tracePt t="64612" x="8599488" y="5438775"/>
          <p14:tracePt t="64629" x="8501063" y="5483225"/>
          <p14:tracePt t="64646" x="8358188" y="5518150"/>
          <p14:tracePt t="64662" x="8259763" y="5537200"/>
          <p14:tracePt t="64679" x="8188325" y="5545138"/>
          <p14:tracePt t="64696" x="8126413" y="5545138"/>
          <p14:tracePt t="64712" x="7983538" y="5545138"/>
          <p14:tracePt t="64729" x="7786688" y="5537200"/>
          <p14:tracePt t="64746" x="7466013" y="5491163"/>
          <p14:tracePt t="64764" x="6589713" y="5330825"/>
          <p14:tracePt t="64780" x="5715000" y="5153025"/>
          <p14:tracePt t="64796" x="4803775" y="4946650"/>
          <p14:tracePt t="64813" x="3911600" y="4705350"/>
          <p14:tracePt t="64830" x="3160713" y="4465638"/>
          <p14:tracePt t="64846" x="2562225" y="4251325"/>
          <p14:tracePt t="64863" x="2143125" y="4098925"/>
          <p14:tracePt t="64880" x="1847850" y="4017963"/>
          <p14:tracePt t="64897" x="1643063" y="3990975"/>
          <p14:tracePt t="64914" x="1581150" y="3983038"/>
          <p14:tracePt t="64957" x="1571625" y="3983038"/>
          <p14:tracePt t="64997" x="1571625" y="3990975"/>
          <p14:tracePt t="65004" x="1571625" y="4010025"/>
          <p14:tracePt t="65015" x="1571625" y="4017963"/>
          <p14:tracePt t="65030" x="1589088" y="4054475"/>
          <p14:tracePt t="65047" x="1616075" y="4089400"/>
          <p14:tracePt t="65064" x="1643063" y="4143375"/>
          <p14:tracePt t="65081" x="1670050" y="4187825"/>
          <p14:tracePt t="65098" x="1679575" y="4241800"/>
          <p14:tracePt t="65116" x="1704975" y="4340225"/>
          <p14:tracePt t="65132" x="1731963" y="4394200"/>
          <p14:tracePt t="65149" x="1741488" y="4419600"/>
          <p14:tracePt t="65164" x="1741488" y="4438650"/>
          <p14:tracePt t="65181" x="1741488" y="4465638"/>
          <p14:tracePt t="65198" x="1741488" y="4483100"/>
          <p14:tracePt t="65214" x="1751013" y="4491038"/>
          <p14:tracePt t="65231" x="1751013" y="4500563"/>
          <p14:tracePt t="65248" x="1751013" y="4510088"/>
          <p14:tracePt t="65265" x="1758950" y="4527550"/>
          <p14:tracePt t="65281" x="1768475" y="4545013"/>
          <p14:tracePt t="65300" x="1785938" y="4598988"/>
          <p14:tracePt t="65316" x="1795463" y="4652963"/>
          <p14:tracePt t="65332" x="1822450" y="4724400"/>
          <p14:tracePt t="65348" x="1839913" y="4776788"/>
          <p14:tracePt t="65365" x="1857375" y="4822825"/>
          <p14:tracePt t="65382" x="1857375" y="4840288"/>
          <p14:tracePt t="65399" x="1857375" y="4848225"/>
          <p14:tracePt t="65415" x="1857375" y="4857750"/>
          <p14:tracePt t="65432" x="1866900" y="4867275"/>
          <p14:tracePt t="65725" x="1874838" y="4867275"/>
          <p14:tracePt t="65741" x="1874838" y="4875213"/>
          <p14:tracePt t="65997" x="1874838" y="4894263"/>
          <p14:tracePt t="66005" x="1893888" y="4902200"/>
          <p14:tracePt t="66017" x="1893888" y="4919663"/>
          <p14:tracePt t="66036" x="1946275" y="4991100"/>
          <p14:tracePt t="66052" x="2000250" y="5045075"/>
          <p14:tracePt t="66068" x="2054225" y="5126038"/>
          <p14:tracePt t="66085" x="2143125" y="5214938"/>
          <p14:tracePt t="66101" x="2224088" y="5286375"/>
          <p14:tracePt t="66118" x="2303463" y="5357813"/>
          <p14:tracePt t="66135" x="2374900" y="5384800"/>
          <p14:tracePt t="66151" x="2473325" y="5419725"/>
          <p14:tracePt t="66168" x="2608263" y="5446713"/>
          <p14:tracePt t="66185" x="2786063" y="5473700"/>
          <p14:tracePt t="66201" x="3009900" y="5491163"/>
          <p14:tracePt t="66220" x="3402013" y="5527675"/>
          <p14:tracePt t="66237" x="3724275" y="5537200"/>
          <p14:tracePt t="66252" x="4027488" y="5545138"/>
          <p14:tracePt t="66269" x="4322763" y="5545138"/>
          <p14:tracePt t="66285" x="4572000" y="5545138"/>
          <p14:tracePt t="66302" x="4786313" y="5545138"/>
          <p14:tracePt t="66319" x="4991100" y="5545138"/>
          <p14:tracePt t="66335" x="5232400" y="5545138"/>
          <p14:tracePt t="66352" x="5473700" y="5518150"/>
          <p14:tracePt t="66369" x="5705475" y="5491163"/>
          <p14:tracePt t="66386" x="5946775" y="5446713"/>
          <p14:tracePt t="66388" x="6072188" y="5429250"/>
          <p14:tracePt t="66404" x="6286500" y="5357813"/>
          <p14:tracePt t="66421" x="6483350" y="5276850"/>
          <p14:tracePt t="66436" x="6661150" y="5205413"/>
          <p14:tracePt t="66453" x="6804025" y="5143500"/>
          <p14:tracePt t="66470" x="6938963" y="5089525"/>
          <p14:tracePt t="66486" x="7062788" y="5037138"/>
          <p14:tracePt t="66503" x="7188200" y="4991100"/>
          <p14:tracePt t="66520" x="7331075" y="4956175"/>
          <p14:tracePt t="66537" x="7466013" y="4929188"/>
          <p14:tracePt t="66543" x="7527925" y="4919663"/>
          <p14:tracePt t="66553" x="7572375" y="4911725"/>
          <p14:tracePt t="66571" x="7634288" y="4902200"/>
          <p14:tracePt t="66606" x="7643813" y="4902200"/>
          <p14:tracePt t="66623" x="7653338" y="4902200"/>
          <p14:tracePt t="66637" x="7680325" y="4902200"/>
          <p14:tracePt t="66654" x="7705725" y="4911725"/>
          <p14:tracePt t="66670" x="7751763" y="4938713"/>
          <p14:tracePt t="66687" x="7796213" y="4973638"/>
          <p14:tracePt t="66704" x="7813675" y="4991100"/>
          <p14:tracePt t="66721" x="7823200" y="5018088"/>
          <p14:tracePt t="66737" x="7831138" y="5054600"/>
          <p14:tracePt t="66754" x="7840663" y="5089525"/>
          <p14:tracePt t="66772" x="7867650" y="5133975"/>
          <p14:tracePt t="66788" x="7875588" y="5160963"/>
          <p14:tracePt t="66804" x="7875588" y="5170488"/>
          <p14:tracePt t="66821" x="7885113" y="5180013"/>
          <p14:tracePt t="66854" x="7885113" y="5187950"/>
          <p14:tracePt t="66871" x="7885113" y="5205413"/>
          <p14:tracePt t="66888" x="7902575" y="5214938"/>
          <p14:tracePt t="66904" x="7912100" y="5232400"/>
          <p14:tracePt t="66921" x="7912100" y="5251450"/>
          <p14:tracePt t="66940" x="7920038" y="5268913"/>
          <p14:tracePt t="66957" x="7920038" y="5286375"/>
          <p14:tracePt t="66973" x="7920038" y="5295900"/>
          <p14:tracePt t="66988" x="7920038" y="5303838"/>
          <p14:tracePt t="67768" x="7929563" y="5303838"/>
          <p14:tracePt t="67849" x="7939088" y="5303838"/>
          <p14:tracePt t="67873" x="7956550" y="5303838"/>
          <p14:tracePt t="67897" x="7966075" y="5295900"/>
          <p14:tracePt t="67905" x="7974013" y="5295900"/>
          <p14:tracePt t="67961" x="7983538" y="5286375"/>
          <p14:tracePt t="67968" x="7991475" y="5286375"/>
          <p14:tracePt t="68105" x="8001000" y="5286375"/>
          <p14:tracePt t="68137" x="8010525" y="5286375"/>
          <p14:tracePt t="68170" x="8018463" y="5286375"/>
          <p14:tracePt t="68201" x="8027988" y="5286375"/>
          <p14:tracePt t="68209" x="8037513" y="5286375"/>
          <p14:tracePt t="68217" x="8045450" y="5286375"/>
          <p14:tracePt t="68232" x="8054975" y="5286375"/>
          <p14:tracePt t="68243" x="8062913" y="5295900"/>
          <p14:tracePt t="68260" x="8081963" y="5295900"/>
          <p14:tracePt t="68277" x="8089900" y="5303838"/>
          <p14:tracePt t="68312" x="8099425" y="5303838"/>
          <p14:tracePt t="68321" x="8116888" y="5295900"/>
          <p14:tracePt t="68330" x="8134350" y="5268913"/>
          <p14:tracePt t="68345" x="8180388" y="5170488"/>
          <p14:tracePt t="68360" x="8251825" y="4965700"/>
          <p14:tracePt t="68377" x="8358188" y="4510088"/>
          <p14:tracePt t="68394" x="8429625" y="3902075"/>
          <p14:tracePt t="68410" x="8447088" y="3384550"/>
          <p14:tracePt t="68428" x="8367713" y="3009900"/>
          <p14:tracePt t="68444" x="8277225" y="2732088"/>
          <p14:tracePt t="68461" x="8188325" y="2536825"/>
          <p14:tracePt t="68478" x="8116888" y="2411413"/>
          <p14:tracePt t="68494" x="8062913" y="2330450"/>
          <p14:tracePt t="68496" x="8054975" y="2322513"/>
          <p14:tracePt t="68601" x="8045450" y="2322513"/>
          <p14:tracePt t="68617" x="8037513" y="2322513"/>
          <p14:tracePt t="68625" x="8018463" y="2295525"/>
          <p14:tracePt t="68632" x="8010525" y="2295525"/>
          <p14:tracePt t="68645" x="7983538" y="2276475"/>
          <p14:tracePt t="68662" x="7920038" y="2232025"/>
          <p14:tracePt t="68680" x="7875588" y="2197100"/>
          <p14:tracePt t="69057" x="7875588" y="2205038"/>
          <p14:tracePt t="69064" x="7875588" y="2224088"/>
          <p14:tracePt t="69080" x="7929563" y="2366963"/>
          <p14:tracePt t="69097" x="8054975" y="2616200"/>
          <p14:tracePt t="69114" x="8224838" y="2901950"/>
          <p14:tracePt t="69130" x="8385175" y="3179763"/>
          <p14:tracePt t="69147" x="8562975" y="3509963"/>
          <p14:tracePt t="69163" x="8697913" y="3848100"/>
          <p14:tracePt t="69180" x="8813800" y="4232275"/>
          <p14:tracePt t="69197" x="8894763" y="4589463"/>
          <p14:tracePt t="69214" x="8920163" y="4867275"/>
          <p14:tracePt t="69232" x="8920163" y="5133975"/>
          <p14:tracePt t="69248" x="8920163" y="5197475"/>
          <p14:tracePt t="69280" x="8920163" y="5205413"/>
          <p14:tracePt t="69298" x="8920163" y="5214938"/>
          <p14:tracePt t="69314" x="8920163" y="5232400"/>
          <p14:tracePt t="69331" x="8920163" y="5251450"/>
          <p14:tracePt t="69348" x="8920163" y="5276850"/>
          <p14:tracePt t="69364" x="8920163" y="5295900"/>
          <p14:tracePt t="69381" x="8920163" y="5322888"/>
          <p14:tracePt t="69398" x="8920163" y="5330825"/>
          <p14:tracePt t="69416" x="8920163" y="5357813"/>
          <p14:tracePt t="69432" x="8929688" y="5375275"/>
          <p14:tracePt t="69448" x="8947150" y="5402263"/>
          <p14:tracePt t="69465" x="8956675" y="5429250"/>
          <p14:tracePt t="69482" x="8974138" y="5446713"/>
          <p14:tracePt t="69498" x="8991600" y="5456238"/>
          <p14:tracePt t="69531" x="9001125" y="5456238"/>
          <p14:tracePt t="69548" x="9010650" y="5456238"/>
          <p14:tracePt t="69565" x="9018588" y="5456238"/>
          <p14:tracePt t="69592" x="9028113" y="5456238"/>
          <p14:tracePt t="69601" x="9037638" y="5456238"/>
          <p14:tracePt t="69641" x="9045575" y="5456238"/>
          <p14:tracePt t="69673" x="9045575" y="5446713"/>
          <p14:tracePt t="69681" x="9045575" y="5429250"/>
          <p14:tracePt t="69688" x="9045575" y="5419725"/>
          <p14:tracePt t="69704" x="9045575" y="5411788"/>
          <p14:tracePt t="69905" x="9045575" y="5402263"/>
          <p14:tracePt t="70157" x="9045575" y="5394325"/>
          <p14:tracePt t="70172" x="9045575" y="5384800"/>
          <p14:tracePt t="70197" x="9037638" y="5384800"/>
          <p14:tracePt t="70205" x="9028113" y="5384800"/>
          <p14:tracePt t="70218" x="9018588" y="5384800"/>
          <p14:tracePt t="70236" x="9001125" y="5375275"/>
          <p14:tracePt t="70253" x="8983663" y="5375275"/>
          <p14:tracePt t="70268" x="8974138" y="5375275"/>
          <p14:tracePt t="70285" x="8966200" y="5375275"/>
          <p14:tracePt t="70301" x="8966200" y="5367338"/>
          <p14:tracePt t="70318" x="8956675" y="5367338"/>
          <p14:tracePt t="70335" x="8947150" y="5367338"/>
          <p14:tracePt t="70352" x="8920163" y="5357813"/>
          <p14:tracePt t="70368" x="8912225" y="5357813"/>
          <p14:tracePt t="70385" x="8894763" y="5357813"/>
          <p14:tracePt t="70402" x="8848725" y="5357813"/>
          <p14:tracePt t="70420" x="8751888" y="5357813"/>
          <p14:tracePt t="70436" x="8616950" y="5357813"/>
          <p14:tracePt t="70453" x="8439150" y="5357813"/>
          <p14:tracePt t="70469" x="8224838" y="5357813"/>
          <p14:tracePt t="70486" x="8027988" y="5340350"/>
          <p14:tracePt t="70502" x="7858125" y="5340350"/>
          <p14:tracePt t="70519" x="7786688" y="5340350"/>
          <p14:tracePt t="70536" x="7777163" y="5340350"/>
          <p14:tracePt t="70553" x="7769225" y="5340350"/>
          <p14:tracePt t="70569" x="7742238" y="5340350"/>
          <p14:tracePt t="70574" x="7705725" y="5340350"/>
          <p14:tracePt t="70588" x="7661275" y="5340350"/>
          <p14:tracePt t="70604" x="7599363" y="5340350"/>
          <p14:tracePt t="70621" x="7527925" y="5340350"/>
          <p14:tracePt t="70636" x="7419975" y="5340350"/>
          <p14:tracePt t="70653" x="7323138" y="5322888"/>
          <p14:tracePt t="70670" x="7277100" y="5313363"/>
          <p14:tracePt t="70686" x="7269163" y="5313363"/>
          <p14:tracePt t="70749" x="7259638" y="5313363"/>
          <p14:tracePt t="70757" x="7242175" y="5313363"/>
          <p14:tracePt t="70771" x="7188200" y="5313363"/>
          <p14:tracePt t="70788" x="7134225" y="5313363"/>
          <p14:tracePt t="70805" x="7054850" y="5313363"/>
          <p14:tracePt t="70820" x="6956425" y="5313363"/>
          <p14:tracePt t="70837" x="6894513" y="5313363"/>
          <p14:tracePt t="70941" x="6884988" y="5313363"/>
          <p14:tracePt t="70965" x="6875463" y="5313363"/>
          <p14:tracePt t="71052" x="6867525" y="5313363"/>
          <p14:tracePt t="71069" x="6858000" y="5322888"/>
          <p14:tracePt t="71084" x="6848475" y="5322888"/>
          <p14:tracePt t="71101" x="6840538" y="5330825"/>
          <p14:tracePt t="71108" x="6831013" y="5330825"/>
          <p14:tracePt t="71165" x="6823075" y="5330825"/>
          <p14:tracePt t="71172" x="6813550" y="5330825"/>
          <p14:tracePt t="71188" x="6742113" y="5330825"/>
          <p14:tracePt t="71205" x="6697663" y="5330825"/>
          <p14:tracePt t="71222" x="6653213" y="5330825"/>
          <p14:tracePt t="71238" x="6616700" y="5330825"/>
          <p14:tracePt t="71255" x="6599238" y="5330825"/>
          <p14:tracePt t="71272" x="6581775" y="5330825"/>
          <p14:tracePt t="71289" x="6562725" y="5330825"/>
          <p14:tracePt t="71305" x="6527800" y="5330825"/>
          <p14:tracePt t="71322" x="6483350" y="5330825"/>
          <p14:tracePt t="71324" x="6456363" y="5330825"/>
          <p14:tracePt t="71340" x="6419850" y="5322888"/>
          <p14:tracePt t="71357" x="6394450" y="5322888"/>
          <p14:tracePt t="71372" x="6348413" y="5313363"/>
          <p14:tracePt t="71389" x="6296025" y="5303838"/>
          <p14:tracePt t="71406" x="6224588" y="5295900"/>
          <p14:tracePt t="71422" x="6153150" y="5276850"/>
          <p14:tracePt t="71439" x="6045200" y="5259388"/>
          <p14:tracePt t="71456" x="5919788" y="5241925"/>
          <p14:tracePt t="71473" x="5803900" y="5214938"/>
          <p14:tracePt t="71489" x="5680075" y="5197475"/>
          <p14:tracePt t="71506" x="5545138" y="5170488"/>
          <p14:tracePt t="71508" x="5465763" y="5160963"/>
          <p14:tracePt t="71524" x="5251450" y="5133975"/>
          <p14:tracePt t="71541" x="5010150" y="5089525"/>
          <p14:tracePt t="71556" x="4751388" y="5054600"/>
          <p14:tracePt t="71573" x="4562475" y="5027613"/>
          <p14:tracePt t="71590" x="4438650" y="5018088"/>
          <p14:tracePt t="71596" x="4402138" y="5018088"/>
          <p14:tracePt t="71607" x="4394200" y="5018088"/>
          <p14:tracePt t="71623" x="4367213" y="5018088"/>
          <p14:tracePt t="71640" x="4303713" y="5018088"/>
          <p14:tracePt t="71657" x="4241800" y="5018088"/>
          <p14:tracePt t="71673" x="4143375" y="5037138"/>
          <p14:tracePt t="71676" x="4081463" y="5054600"/>
          <p14:tracePt t="71690" x="4017963" y="5072063"/>
          <p14:tracePt t="71709" x="4000500" y="5081588"/>
          <p14:tracePt t="71829" x="4010025" y="5081588"/>
          <p14:tracePt t="71836" x="4044950" y="5089525"/>
          <p14:tracePt t="71843" x="4071938" y="5099050"/>
          <p14:tracePt t="71856" x="4098925" y="5108575"/>
          <p14:tracePt t="71873" x="4197350" y="5126038"/>
          <p14:tracePt t="71889" x="4367213" y="5153025"/>
          <p14:tracePt t="71907" x="4581525" y="5180013"/>
          <p14:tracePt t="71923" x="4643438" y="5187950"/>
          <p14:tracePt t="72339" x="4652963" y="5187950"/>
          <p14:tracePt t="72355" x="4652963" y="5197475"/>
          <p14:tracePt t="72371" x="4643438" y="5205413"/>
          <p14:tracePt t="72379" x="4633913" y="5205413"/>
          <p14:tracePt t="72391" x="4625975" y="5205413"/>
          <p14:tracePt t="72408" x="4608513" y="5205413"/>
          <p14:tracePt t="72424" x="4589463" y="5214938"/>
          <p14:tracePt t="72441" x="4518025" y="5214938"/>
          <p14:tracePt t="72457" x="4465638" y="5214938"/>
          <p14:tracePt t="72475" x="4330700" y="5214938"/>
          <p14:tracePt t="72491" x="4125913" y="5214938"/>
          <p14:tracePt t="72508" x="3911600" y="5214938"/>
          <p14:tracePt t="72524" x="3705225" y="5214938"/>
          <p14:tracePt t="72541" x="3517900" y="5205413"/>
          <p14:tracePt t="72558" x="3384550" y="5197475"/>
          <p14:tracePt t="72575" x="3295650" y="5180013"/>
          <p14:tracePt t="72591" x="3224213" y="5160963"/>
          <p14:tracePt t="72608" x="3143250" y="5143500"/>
          <p14:tracePt t="72625" x="3036888" y="5133975"/>
          <p14:tracePt t="72641" x="2911475" y="5116513"/>
          <p14:tracePt t="72659" x="2724150" y="5089525"/>
          <p14:tracePt t="72675" x="2616200" y="5072063"/>
          <p14:tracePt t="72692" x="2527300" y="5054600"/>
          <p14:tracePt t="72708" x="2455863" y="5037138"/>
          <p14:tracePt t="72725" x="2401888" y="5027613"/>
          <p14:tracePt t="72742" x="2322513" y="5010150"/>
          <p14:tracePt t="72759" x="2232025" y="4973638"/>
          <p14:tracePt t="72775" x="2116138" y="4938713"/>
          <p14:tracePt t="72792" x="1990725" y="4884738"/>
          <p14:tracePt t="72809" x="1884363" y="4822825"/>
          <p14:tracePt t="72826" x="1751013" y="4741863"/>
          <p14:tracePt t="72843" x="1714500" y="4724400"/>
          <p14:tracePt t="72859" x="1697038" y="4714875"/>
          <p14:tracePt t="72876" x="1679575" y="4697413"/>
          <p14:tracePt t="72892" x="1643063" y="4697413"/>
          <p14:tracePt t="72909" x="1633538" y="4697413"/>
          <p14:tracePt t="72926" x="1625600" y="4687888"/>
          <p14:tracePt t="72943" x="1608138" y="4670425"/>
          <p14:tracePt t="72959" x="1598613" y="4670425"/>
          <p14:tracePt t="72976" x="1581150" y="4660900"/>
          <p14:tracePt t="72993" x="1554163" y="4633913"/>
          <p14:tracePt t="73010" x="1536700" y="4625975"/>
          <p14:tracePt t="73027" x="1517650" y="4608513"/>
          <p14:tracePt t="73043" x="1490663" y="4598988"/>
          <p14:tracePt t="73171" x="1482725" y="4598988"/>
          <p14:tracePt t="73187" x="1473200" y="4598988"/>
          <p14:tracePt t="73335" x="1465263" y="4598988"/>
          <p14:tracePt t="73729" x="1465263" y="4608513"/>
          <p14:tracePt t="73872" x="1465263" y="4616450"/>
          <p14:tracePt t="73889" x="1455738" y="4616450"/>
          <p14:tracePt t="74025" x="1473200" y="4616450"/>
          <p14:tracePt t="74033" x="1490663" y="4616450"/>
          <p14:tracePt t="74050" x="1509713" y="4625975"/>
          <p14:tracePt t="74065" x="1562100" y="4633913"/>
          <p14:tracePt t="74081" x="1660525" y="4652963"/>
          <p14:tracePt t="74098" x="1795463" y="4652963"/>
          <p14:tracePt t="74114" x="1955800" y="4670425"/>
          <p14:tracePt t="74131" x="2143125" y="4687888"/>
          <p14:tracePt t="74147" x="2330450" y="4705350"/>
          <p14:tracePt t="74164" x="2500313" y="4714875"/>
          <p14:tracePt t="74182" x="2670175" y="4732338"/>
          <p14:tracePt t="74199" x="2884488" y="4751388"/>
          <p14:tracePt t="74215" x="3027363" y="4768850"/>
          <p14:tracePt t="74231" x="3197225" y="4786313"/>
          <p14:tracePt t="74248" x="3367088" y="4830763"/>
          <p14:tracePt t="74265" x="3562350" y="4857750"/>
          <p14:tracePt t="74282" x="3803650" y="4875213"/>
          <p14:tracePt t="74298" x="4071938" y="4884738"/>
          <p14:tracePt t="74315" x="4367213" y="4884738"/>
          <p14:tracePt t="74332" x="4687888" y="4884738"/>
          <p14:tracePt t="74349" x="5010150" y="4884738"/>
          <p14:tracePt t="74366" x="5330825" y="4884738"/>
          <p14:tracePt t="74383" x="5661025" y="4894263"/>
          <p14:tracePt t="74399" x="5776913" y="4894263"/>
          <p14:tracePt t="74416" x="5830888" y="4894263"/>
          <p14:tracePt t="74432" x="5867400" y="4894263"/>
          <p14:tracePt t="74449" x="5875338" y="4894263"/>
          <p14:tracePt t="74466" x="5884863" y="4894263"/>
          <p14:tracePt t="74499" x="5894388" y="4894263"/>
          <p14:tracePt t="74516" x="5919788" y="4894263"/>
          <p14:tracePt t="74533" x="5929313" y="4894263"/>
          <p14:tracePt t="74591" x="5938838" y="4884738"/>
          <p14:tracePt t="74599" x="5938838" y="4875213"/>
          <p14:tracePt t="74607" x="5938838" y="4867275"/>
          <p14:tracePt t="74616" x="5938838" y="4857750"/>
          <p14:tracePt t="74633" x="5938838" y="4822825"/>
          <p14:tracePt t="74650" x="5946775" y="4803775"/>
          <p14:tracePt t="74667" x="5956300" y="4795838"/>
          <p14:tracePt t="74683" x="5956300" y="4776788"/>
          <p14:tracePt t="74717" x="5956300" y="4768850"/>
          <p14:tracePt t="74735" x="5956300" y="4759325"/>
          <p14:tracePt t="74751" x="5956300" y="4751388"/>
          <p14:tracePt t="74767" x="5956300" y="4741863"/>
          <p14:tracePt t="74784" x="5956300" y="4724400"/>
          <p14:tracePt t="74800" x="5956300" y="4714875"/>
          <p14:tracePt t="74863" x="5956300" y="4705350"/>
          <p14:tracePt t="74919" x="5965825" y="4697413"/>
          <p14:tracePt t="74927" x="5965825" y="4687888"/>
          <p14:tracePt t="74935" x="5965825" y="4679950"/>
          <p14:tracePt t="74951" x="5965825" y="4670425"/>
          <p14:tracePt t="74968" x="5965825" y="4660900"/>
          <p14:tracePt t="74991" x="5965825" y="4652963"/>
          <p14:tracePt t="75001" x="5965825" y="4643438"/>
          <p14:tracePt t="75023" x="5965825" y="4633913"/>
          <p14:tracePt t="75035" x="5956300" y="4633913"/>
          <p14:tracePt t="75055" x="5946775" y="4633913"/>
          <p14:tracePt t="75068" x="5938838" y="4633913"/>
          <p14:tracePt t="75085" x="5929313" y="4625975"/>
          <p14:tracePt t="75101" x="5911850" y="4616450"/>
          <p14:tracePt t="75119" x="5884863" y="4598988"/>
          <p14:tracePt t="75135" x="5875338" y="4589463"/>
          <p14:tracePt t="85885" x="5875338" y="4598988"/>
          <p14:tracePt t="85893" x="5875338" y="4608513"/>
          <p14:tracePt t="85901" x="5867400" y="4625975"/>
          <p14:tracePt t="85914" x="5857875" y="4643438"/>
          <p14:tracePt t="85930" x="5857875" y="4652963"/>
          <p14:tracePt t="85981" x="5857875" y="4660900"/>
          <p14:tracePt t="86013" x="5884863" y="4660900"/>
          <p14:tracePt t="86020" x="5919788" y="4660900"/>
          <p14:tracePt t="86031" x="5956300" y="4652963"/>
          <p14:tracePt t="86047" x="6018213" y="4643438"/>
          <p14:tracePt t="86065" x="6108700" y="4625975"/>
          <p14:tracePt t="86081" x="6232525" y="4598988"/>
          <p14:tracePt t="86098" x="6340475" y="4562475"/>
          <p14:tracePt t="86116" x="6491288" y="4510088"/>
          <p14:tracePt t="86132" x="6608763" y="4465638"/>
          <p14:tracePt t="86148" x="6732588" y="4411663"/>
          <p14:tracePt t="86165" x="6848475" y="4357688"/>
          <p14:tracePt t="86181" x="6956425" y="4295775"/>
          <p14:tracePt t="86198" x="6991350" y="4276725"/>
          <p14:tracePt t="86284" x="6973888" y="4286250"/>
          <p14:tracePt t="86293" x="6973888" y="4303713"/>
          <p14:tracePt t="86301" x="6973888" y="4340225"/>
          <p14:tracePt t="86316" x="6973888" y="4411663"/>
          <p14:tracePt t="86332" x="6991350" y="4545013"/>
          <p14:tracePt t="86349" x="7054850" y="4687888"/>
          <p14:tracePt t="86366" x="7116763" y="4813300"/>
          <p14:tracePt t="86382" x="7180263" y="4911725"/>
          <p14:tracePt t="86399" x="7188200" y="4919663"/>
          <p14:tracePt t="86973" x="7180263" y="4919663"/>
          <p14:tracePt t="86981" x="7180263" y="4911725"/>
          <p14:tracePt t="86988" x="7170738" y="4902200"/>
          <p14:tracePt t="87001" x="7170738" y="4875213"/>
          <p14:tracePt t="87020" x="7134225" y="4786313"/>
          <p14:tracePt t="87037" x="7099300" y="4741863"/>
          <p14:tracePt t="87052" x="7072313" y="4714875"/>
          <p14:tracePt t="87068" x="6983413" y="4660900"/>
          <p14:tracePt t="87085" x="6858000" y="4581525"/>
          <p14:tracePt t="87102" x="6581775" y="4473575"/>
          <p14:tracePt t="87118" x="6081713" y="4348163"/>
          <p14:tracePt t="87135" x="5572125" y="4276725"/>
          <p14:tracePt t="87152" x="5153025" y="4224338"/>
          <p14:tracePt t="87169" x="4857750" y="4179888"/>
          <p14:tracePt t="87185" x="4616450" y="4152900"/>
          <p14:tracePt t="87188" x="4518025" y="4143375"/>
          <p14:tracePt t="87202" x="4438650" y="4133850"/>
          <p14:tracePt t="87220" x="4214813" y="4108450"/>
          <p14:tracePt t="87236" x="4116388" y="4089400"/>
          <p14:tracePt t="87252" x="4027488" y="4089400"/>
          <p14:tracePt t="87269" x="3956050" y="4089400"/>
          <p14:tracePt t="87286" x="3848100" y="4089400"/>
          <p14:tracePt t="87302" x="3751263" y="4108450"/>
          <p14:tracePt t="87319" x="3608388" y="4133850"/>
          <p14:tracePt t="87336" x="3473450" y="4143375"/>
          <p14:tracePt t="87353" x="3286125" y="4143375"/>
          <p14:tracePt t="87372" x="2867025" y="4125913"/>
          <p14:tracePt t="87388" x="2527300" y="4044950"/>
          <p14:tracePt t="87404" x="2224088" y="3919538"/>
          <p14:tracePt t="87420" x="2009775" y="3822700"/>
          <p14:tracePt t="87437" x="1847850" y="3741738"/>
          <p14:tracePt t="87454" x="1741488" y="3679825"/>
          <p14:tracePt t="87470" x="1697038" y="3633788"/>
          <p14:tracePt t="87487" x="1687513" y="3616325"/>
          <p14:tracePt t="87503" x="1670050" y="3589338"/>
          <p14:tracePt t="87520" x="1660525" y="3581400"/>
          <p14:tracePt t="87537" x="1625600" y="3571875"/>
          <p14:tracePt t="87554" x="1598613" y="3554413"/>
          <p14:tracePt t="87571" x="1544638" y="3554413"/>
          <p14:tracePt t="87588" x="1517650" y="3554413"/>
          <p14:tracePt t="87604" x="1500188" y="3554413"/>
          <p14:tracePt t="87621" x="1490663" y="3554413"/>
          <p14:tracePt t="87637" x="1473200" y="3536950"/>
          <p14:tracePt t="87654" x="1465263" y="3536950"/>
          <p14:tracePt t="87671" x="1465263" y="3527425"/>
          <p14:tracePt t="87688" x="1465263" y="3517900"/>
          <p14:tracePt t="87704" x="1465263" y="3500438"/>
          <p14:tracePt t="87721" x="1465263" y="3482975"/>
          <p14:tracePt t="87738" x="1465263" y="3429000"/>
          <p14:tracePt t="87744" x="1465263" y="3419475"/>
          <p14:tracePt t="87756" x="1465263" y="3402013"/>
          <p14:tracePt t="87772" x="1465263" y="3375025"/>
          <p14:tracePt t="87788" x="1465263" y="3340100"/>
          <p14:tracePt t="87805" x="1465263" y="3313113"/>
          <p14:tracePt t="87821" x="1465263" y="3251200"/>
          <p14:tracePt t="87838" x="1465263" y="3197225"/>
          <p14:tracePt t="87855" x="1465263" y="3187700"/>
          <p14:tracePt t="88069" x="1465263" y="3197225"/>
          <p14:tracePt t="88076" x="1465263" y="3214688"/>
          <p14:tracePt t="88092" x="1465263" y="3224213"/>
          <p14:tracePt t="88106" x="1465263" y="3232150"/>
          <p14:tracePt t="88124" x="1473200" y="3259138"/>
          <p14:tracePt t="88141" x="1490663" y="3276600"/>
          <p14:tracePt t="88156" x="1490663" y="3286125"/>
          <p14:tracePt t="88364" x="1490663" y="3295650"/>
          <p14:tracePt t="89009" x="1500188" y="3295650"/>
          <p14:tracePt t="89016" x="1509713" y="3295650"/>
          <p14:tracePt t="89027" x="1517650" y="3286125"/>
          <p14:tracePt t="89043" x="1536700" y="3286125"/>
          <p14:tracePt t="89060" x="1571625" y="3268663"/>
          <p14:tracePt t="89076" x="1598613" y="3259138"/>
          <p14:tracePt t="89093" x="1608138" y="3259138"/>
          <p14:tracePt t="89110" x="1625600" y="3251200"/>
          <p14:tracePt t="89193" x="1633538" y="3251200"/>
          <p14:tracePt t="89225" x="1633538" y="3259138"/>
          <p14:tracePt t="89232" x="1643063" y="3276600"/>
          <p14:tracePt t="89244" x="1652588" y="3295650"/>
          <p14:tracePt t="89260" x="1670050" y="3322638"/>
          <p14:tracePt t="89277" x="1679575" y="3348038"/>
          <p14:tracePt t="89296" x="1697038" y="3367088"/>
          <p14:tracePt t="89312" x="1697038" y="3384550"/>
          <p14:tracePt t="89329" x="1697038" y="3394075"/>
          <p14:tracePt t="89344" x="1697038" y="3402013"/>
          <p14:tracePt t="89361" x="1697038" y="3411538"/>
          <p14:tracePt t="89632" x="1697038" y="3419475"/>
          <p14:tracePt t="89641" x="1687513" y="3438525"/>
          <p14:tracePt t="89656" x="1679575" y="3455988"/>
          <p14:tracePt t="89665" x="1670050" y="3465513"/>
          <p14:tracePt t="89680" x="1625600" y="3509963"/>
          <p14:tracePt t="89696" x="1581150" y="3562350"/>
          <p14:tracePt t="89712" x="1544638" y="3616325"/>
          <p14:tracePt t="89729" x="1500188" y="3687763"/>
          <p14:tracePt t="89746" x="1490663" y="3724275"/>
          <p14:tracePt t="89762" x="1482725" y="3751263"/>
          <p14:tracePt t="89767" x="1482725" y="3759200"/>
          <p14:tracePt t="89779" x="1482725" y="3776663"/>
          <p14:tracePt t="89796" x="1482725" y="3795713"/>
          <p14:tracePt t="89812" x="1490663" y="3830638"/>
          <p14:tracePt t="89829" x="1517650" y="3875088"/>
          <p14:tracePt t="89848" x="1581150" y="3919538"/>
          <p14:tracePt t="89864" x="1643063" y="3946525"/>
          <p14:tracePt t="89881" x="1714500" y="3973513"/>
          <p14:tracePt t="89896" x="1785938" y="3983038"/>
          <p14:tracePt t="89913" x="1830388" y="3983038"/>
          <p14:tracePt t="89985" x="1839913" y="3983038"/>
          <p14:tracePt t="89992" x="1847850" y="3983038"/>
          <p14:tracePt t="90016" x="1857375" y="3983038"/>
          <p14:tracePt t="90025" x="1866900" y="3983038"/>
          <p14:tracePt t="90033" x="1874838" y="3973513"/>
          <p14:tracePt t="90048" x="1919288" y="3929063"/>
          <p14:tracePt t="90064" x="1965325" y="3894138"/>
          <p14:tracePt t="90080" x="2000250" y="3848100"/>
          <p14:tracePt t="90097" x="2036763" y="3813175"/>
          <p14:tracePt t="90114" x="2044700" y="3803650"/>
          <p14:tracePt t="90130" x="2054225" y="3803650"/>
          <p14:tracePt t="90297" x="2044700" y="3786188"/>
          <p14:tracePt t="90304" x="2017713" y="3786188"/>
          <p14:tracePt t="90315" x="2000250" y="3786188"/>
          <p14:tracePt t="90331" x="1973263" y="3786188"/>
          <p14:tracePt t="90348" x="1955800" y="3786188"/>
          <p14:tracePt t="91209" x="1946275" y="3786188"/>
          <p14:tracePt t="91225" x="1955800" y="3786188"/>
          <p14:tracePt t="91233" x="1973263" y="3786188"/>
          <p14:tracePt t="91240" x="2000250" y="3786188"/>
          <p14:tracePt t="91252" x="2044700" y="3786188"/>
          <p14:tracePt t="91268" x="2197100" y="3786188"/>
          <p14:tracePt t="91285" x="2401888" y="3786188"/>
          <p14:tracePt t="91291" x="2527300" y="3786188"/>
          <p14:tracePt t="91302" x="2679700" y="3795713"/>
          <p14:tracePt t="91320" x="3133725" y="3822700"/>
          <p14:tracePt t="91337" x="3375025" y="3822700"/>
          <p14:tracePt t="91352" x="3544888" y="3822700"/>
          <p14:tracePt t="91369" x="3643313" y="3822700"/>
          <p14:tracePt t="91385" x="3660775" y="3822700"/>
          <p14:tracePt t="92541" x="3670300" y="3822700"/>
          <p14:tracePt t="92548" x="3679825" y="3822700"/>
          <p14:tracePt t="92558" x="3660775" y="3830638"/>
          <p14:tracePt t="92575" x="3616325" y="3840163"/>
          <p14:tracePt t="92590" x="3446463" y="3857625"/>
          <p14:tracePt t="92607" x="3295650" y="3857625"/>
          <p14:tracePt t="92624" x="2955925" y="3857625"/>
          <p14:tracePt t="92641" x="2517775" y="3857625"/>
          <p14:tracePt t="92657" x="2170113" y="3857625"/>
          <p14:tracePt t="92660" x="2054225" y="3857625"/>
          <p14:tracePt t="92675" x="1982788" y="3867150"/>
          <p14:tracePt t="92690" x="1928813" y="3875088"/>
          <p14:tracePt t="92716" x="1928813" y="3884613"/>
          <p14:tracePt t="92741" x="1928813" y="3911600"/>
          <p14:tracePt t="92748" x="1911350" y="3919538"/>
          <p14:tracePt t="92759" x="1911350" y="3938588"/>
          <p14:tracePt t="92774" x="1911350" y="3946525"/>
          <p14:tracePt t="92791" x="1911350" y="3973513"/>
          <p14:tracePt t="92808" x="1911350" y="3990975"/>
          <p14:tracePt t="92824" x="1919288" y="4017963"/>
          <p14:tracePt t="92841" x="1919288" y="4037013"/>
          <p14:tracePt t="92859" x="1928813" y="4054475"/>
          <p14:tracePt t="93069" x="1938338" y="4054475"/>
          <p14:tracePt t="93085" x="1946275" y="4054475"/>
          <p14:tracePt t="93095" x="1965325" y="4054475"/>
          <p14:tracePt t="93109" x="2027238" y="4054475"/>
          <p14:tracePt t="93126" x="2179638" y="4054475"/>
          <p14:tracePt t="93142" x="2411413" y="4062413"/>
          <p14:tracePt t="93159" x="2679700" y="4098925"/>
          <p14:tracePt t="93176" x="2919413" y="4133850"/>
          <p14:tracePt t="93192" x="3009900" y="4152900"/>
          <p14:tracePt t="93582" x="3009900" y="4160838"/>
          <p14:tracePt t="93596" x="2990850" y="4170363"/>
          <p14:tracePt t="93604" x="2965450" y="4179888"/>
          <p14:tracePt t="93615" x="2938463" y="4187825"/>
          <p14:tracePt t="93628" x="2857500" y="4232275"/>
          <p14:tracePt t="93645" x="2732088" y="4286250"/>
          <p14:tracePt t="93661" x="2598738" y="4322763"/>
          <p14:tracePt t="93678" x="2482850" y="4348163"/>
          <p14:tracePt t="93695" x="2384425" y="4367213"/>
          <p14:tracePt t="93711" x="2330450" y="4367213"/>
          <p14:tracePt t="93745" x="2322513" y="4367213"/>
          <p14:tracePt t="93761" x="2312988" y="4367213"/>
          <p14:tracePt t="93780" x="2276475" y="4367213"/>
          <p14:tracePt t="93796" x="2241550" y="4357688"/>
          <p14:tracePt t="93812" x="2197100" y="4357688"/>
          <p14:tracePt t="93829" x="2125663" y="4348163"/>
          <p14:tracePt t="93846" x="2036763" y="4340225"/>
          <p14:tracePt t="93862" x="1911350" y="4330700"/>
          <p14:tracePt t="93879" x="1785938" y="4330700"/>
          <p14:tracePt t="93896" x="1687513" y="4330700"/>
          <p14:tracePt t="93912" x="1670050" y="4330700"/>
          <p14:tracePt t="93949" x="1660525" y="4330700"/>
          <p14:tracePt t="93962" x="1652588" y="4330700"/>
          <p14:tracePt t="93989" x="1652588" y="4340225"/>
          <p14:tracePt t="94028" x="1652588" y="4348163"/>
          <p14:tracePt t="94046" x="1652588" y="4357688"/>
          <p14:tracePt t="94052" x="1652588" y="4367213"/>
          <p14:tracePt t="94063" x="1652588" y="4375150"/>
          <p14:tracePt t="94079" x="1652588" y="4394200"/>
          <p14:tracePt t="94096" x="1652588" y="4402138"/>
          <p14:tracePt t="94113" x="1660525" y="4419600"/>
          <p14:tracePt t="94131" x="1670050" y="4438650"/>
          <p14:tracePt t="94147" x="1697038" y="4483100"/>
          <p14:tracePt t="94164" x="1697038" y="4491038"/>
          <p14:tracePt t="94180" x="1697038" y="4510088"/>
          <p14:tracePt t="94197" x="1704975" y="4527550"/>
          <p14:tracePt t="94213" x="1714500" y="4527550"/>
          <p14:tracePt t="94230" x="1714500" y="4537075"/>
          <p14:tracePt t="94247" x="1724025" y="4537075"/>
          <p14:tracePt t="94280" x="1751013" y="4545013"/>
          <p14:tracePt t="94285" x="1751013" y="4554538"/>
          <p14:tracePt t="94300" x="1758950" y="4554538"/>
          <p14:tracePt t="95160" x="1758950" y="4562475"/>
          <p14:tracePt t="95168" x="1758950" y="4572000"/>
          <p14:tracePt t="95184" x="1768475" y="4562475"/>
          <p14:tracePt t="95201" x="1812925" y="4510088"/>
          <p14:tracePt t="95218" x="1901825" y="4402138"/>
          <p14:tracePt t="95234" x="2036763" y="4251325"/>
          <p14:tracePt t="95251" x="2187575" y="4108450"/>
          <p14:tracePt t="95268" x="2303463" y="4000500"/>
          <p14:tracePt t="95284" x="2384425" y="3919538"/>
          <p14:tracePt t="95301" x="2446338" y="3822700"/>
          <p14:tracePt t="95319" x="2509838" y="3670300"/>
          <p14:tracePt t="95336" x="2517775" y="3625850"/>
          <p14:tracePt t="95352" x="2517775" y="3608388"/>
          <p14:tracePt t="95368" x="2517775" y="3598863"/>
          <p14:tracePt t="95385" x="2517775" y="3571875"/>
          <p14:tracePt t="95402" x="2517775" y="3554413"/>
          <p14:tracePt t="95419" x="2509838" y="3544888"/>
          <p14:tracePt t="95435" x="2500313" y="3544888"/>
          <p14:tracePt t="95452" x="2500313" y="3536950"/>
          <p14:tracePt t="95656" x="2509838" y="3536950"/>
          <p14:tracePt t="95665" x="2536825" y="3536950"/>
          <p14:tracePt t="95673" x="2581275" y="3536950"/>
          <p14:tracePt t="95686" x="2652713" y="3536950"/>
          <p14:tracePt t="95704" x="3044825" y="3536950"/>
          <p14:tracePt t="95720" x="3482975" y="3536950"/>
          <p14:tracePt t="95736" x="3956050" y="3562350"/>
          <p14:tracePt t="95753" x="4384675" y="3581400"/>
          <p14:tracePt t="95770" x="4724400" y="3616325"/>
          <p14:tracePt t="95786" x="4983163" y="3652838"/>
          <p14:tracePt t="95803" x="5170488" y="3679825"/>
          <p14:tracePt t="95809" x="5232400" y="3687763"/>
          <p14:tracePt t="95820" x="5295900" y="3697288"/>
          <p14:tracePt t="95837" x="5348288" y="3697288"/>
          <p14:tracePt t="95853" x="5375275" y="3697288"/>
          <p14:tracePt t="95856" x="5384800" y="3697288"/>
          <p14:tracePt t="95896" x="5394325" y="3697288"/>
          <p14:tracePt t="98753" x="5384800" y="3679825"/>
          <p14:tracePt t="98760" x="5384800" y="3670300"/>
          <p14:tracePt t="98769" x="5367338" y="3660775"/>
          <p14:tracePt t="98784" x="5348288" y="3643313"/>
          <p14:tracePt t="98800" x="5251450" y="3589338"/>
          <p14:tracePt t="98816" x="5045075" y="3482975"/>
          <p14:tracePt t="98832" x="4652963" y="3313113"/>
          <p14:tracePt t="98849" x="4197350" y="3143250"/>
          <p14:tracePt t="98866" x="3776663" y="3009900"/>
          <p14:tracePt t="98882" x="3419475" y="2928938"/>
          <p14:tracePt t="98899" x="3160713" y="2884488"/>
          <p14:tracePt t="98916" x="2982913" y="2867025"/>
          <p14:tracePt t="98932" x="2840038" y="2867025"/>
          <p14:tracePt t="98949" x="2741613" y="2867025"/>
          <p14:tracePt t="98966" x="2670175" y="2867025"/>
          <p14:tracePt t="98968" x="2660650" y="2867025"/>
          <p14:tracePt t="98983" x="2652713" y="2867025"/>
          <p14:tracePt t="99231" x="2660650" y="2867025"/>
          <p14:tracePt t="99239" x="2670175" y="2867025"/>
          <p14:tracePt t="99247" x="2687638" y="2867025"/>
          <p14:tracePt t="99266" x="2759075" y="2874963"/>
          <p14:tracePt t="99282" x="2867025" y="2884488"/>
          <p14:tracePt t="99299" x="3017838" y="2901950"/>
          <p14:tracePt t="99316" x="3133725" y="2911475"/>
          <p14:tracePt t="99320" x="3197225" y="2919413"/>
          <p14:tracePt t="99333" x="3259138" y="2919413"/>
          <p14:tracePt t="99350" x="3375025" y="2919413"/>
          <p14:tracePt t="99367" x="3527425" y="2946400"/>
          <p14:tracePt t="99383" x="3643313" y="2965450"/>
          <p14:tracePt t="99400" x="3768725" y="2982913"/>
          <p14:tracePt t="99417" x="3867150" y="2990850"/>
          <p14:tracePt t="99433" x="3965575" y="3009900"/>
          <p14:tracePt t="99451" x="4071938" y="3044825"/>
          <p14:tracePt t="99468" x="4187825" y="3071813"/>
          <p14:tracePt t="99484" x="4340225" y="3108325"/>
          <p14:tracePt t="99501" x="4483100" y="3133725"/>
          <p14:tracePt t="99518" x="4625975" y="3152775"/>
          <p14:tracePt t="99520" x="4670425" y="3160713"/>
          <p14:tracePt t="99536" x="4732338" y="3179763"/>
          <p14:tracePt t="99552" x="4751388" y="3187700"/>
          <p14:tracePt t="99568" x="4759325" y="3187700"/>
          <p14:tracePt t="99585" x="4768850" y="3187700"/>
          <p14:tracePt t="99618" x="4776788" y="3187700"/>
          <p14:tracePt t="100161" x="4786313" y="3187700"/>
          <p14:tracePt t="100176" x="4776788" y="3187700"/>
          <p14:tracePt t="100184" x="4776788" y="3197225"/>
          <p14:tracePt t="100192" x="4768850" y="3197225"/>
          <p14:tracePt t="100209" x="4751388" y="3197225"/>
          <p14:tracePt t="100225" x="4741863" y="3197225"/>
          <p14:tracePt t="100320" x="4741863" y="3179763"/>
          <p14:tracePt t="100328" x="4741863" y="3152775"/>
          <p14:tracePt t="100339" x="4724400" y="3125788"/>
          <p14:tracePt t="100355" x="4724400" y="3081338"/>
          <p14:tracePt t="100371" x="4714875" y="3044825"/>
          <p14:tracePt t="100388" x="4705350" y="3017838"/>
          <p14:tracePt t="100404" x="4705350" y="3000375"/>
          <p14:tracePt t="100421" x="4705350" y="2982913"/>
          <p14:tracePt t="100440" x="4741863" y="2973388"/>
          <p14:tracePt t="100456" x="4813300" y="2965450"/>
          <p14:tracePt t="100472" x="4894263" y="2965450"/>
          <p14:tracePt t="100489" x="5037138" y="2965450"/>
          <p14:tracePt t="100505" x="5214938" y="2965450"/>
          <p14:tracePt t="100522" x="5402263" y="2965450"/>
          <p14:tracePt t="100539" x="5537200" y="2965450"/>
          <p14:tracePt t="100556" x="5572125" y="2965450"/>
          <p14:tracePt t="100831" x="5589588" y="2965450"/>
          <p14:tracePt t="101548" x="5599113" y="2965450"/>
          <p14:tracePt t="101564" x="5599113" y="2973388"/>
          <p14:tracePt t="101572" x="5599113" y="3000375"/>
          <p14:tracePt t="101580" x="5589588" y="3009900"/>
          <p14:tracePt t="101593" x="5572125" y="3036888"/>
          <p14:tracePt t="101611" x="5554663" y="3044825"/>
          <p14:tracePt t="101627" x="5527675" y="3071813"/>
          <p14:tracePt t="101645" x="5518150" y="3081338"/>
          <p14:tracePt t="101852" x="5510213" y="3089275"/>
          <p14:tracePt t="101869" x="5491163" y="3098800"/>
          <p14:tracePt t="101877" x="5491163" y="3108325"/>
          <p14:tracePt t="101884" x="5465763" y="3108325"/>
          <p14:tracePt t="101894" x="5429250" y="3116263"/>
          <p14:tracePt t="101911" x="5367338" y="3116263"/>
          <p14:tracePt t="101927" x="5303838" y="3116263"/>
          <p14:tracePt t="101944" x="5108575" y="3125788"/>
          <p14:tracePt t="101961" x="4786313" y="3125788"/>
          <p14:tracePt t="101979" x="3803650" y="3089275"/>
          <p14:tracePt t="101995" x="3152775" y="3027363"/>
          <p14:tracePt t="102012" x="2687638" y="2955925"/>
          <p14:tracePt t="102029" x="2446338" y="2901950"/>
          <p14:tracePt t="102045" x="2428875" y="2884488"/>
          <p14:tracePt t="102061" x="2428875" y="2867025"/>
          <p14:tracePt t="102095" x="2428875" y="2857500"/>
          <p14:tracePt t="102112" x="2428875" y="2847975"/>
          <p14:tracePt t="102128" x="2419350" y="2830513"/>
          <p14:tracePt t="102145" x="2411413" y="2813050"/>
          <p14:tracePt t="102162" x="2393950" y="2786063"/>
          <p14:tracePt t="102180" x="2374900" y="2751138"/>
          <p14:tracePt t="102196" x="2357438" y="2732088"/>
          <p14:tracePt t="102213" x="2339975" y="2714625"/>
          <p14:tracePt t="102229" x="2312988" y="2714625"/>
          <p14:tracePt t="102245" x="2286000" y="2697163"/>
          <p14:tracePt t="102279" x="2276475" y="2697163"/>
          <p14:tracePt t="102300" x="2268538" y="2697163"/>
          <p14:tracePt t="102312" x="2259013" y="2697163"/>
          <p14:tracePt t="102329" x="2259013" y="2741613"/>
          <p14:tracePt t="102346" x="2259013" y="2776538"/>
          <p14:tracePt t="102348" x="2259013" y="2795588"/>
          <p14:tracePt t="102364" x="2286000" y="2830513"/>
          <p14:tracePt t="102380" x="2295525" y="2867025"/>
          <p14:tracePt t="102396" x="2303463" y="2884488"/>
          <p14:tracePt t="102413" x="2312988" y="2919413"/>
          <p14:tracePt t="102430" x="2312988" y="2955925"/>
          <p14:tracePt t="102446" x="2312988" y="2973388"/>
          <p14:tracePt t="102508" x="2312988" y="2982913"/>
          <p14:tracePt t="102516" x="2330450" y="2982913"/>
          <p14:tracePt t="102532" x="2366963" y="2982913"/>
          <p14:tracePt t="102547" x="2411413" y="2982913"/>
          <p14:tracePt t="102564" x="2490788" y="2982913"/>
          <p14:tracePt t="102580" x="2589213" y="2982913"/>
          <p14:tracePt t="102598" x="2670175" y="2982913"/>
          <p14:tracePt t="102614" x="2705100" y="2982913"/>
          <p14:tracePt t="102630" x="2732088" y="2982913"/>
          <p14:tracePt t="102648" x="2741613" y="2982913"/>
          <p14:tracePt t="102664" x="2741613" y="2973388"/>
          <p14:tracePt t="102781" x="2751138" y="2973388"/>
          <p14:tracePt t="102988" x="2751138" y="2982913"/>
          <p14:tracePt t="102997" x="2751138" y="2990850"/>
          <p14:tracePt t="103004" x="2741613" y="3000375"/>
          <p14:tracePt t="103015" x="2732088" y="3000375"/>
          <p14:tracePt t="103032" x="2660650" y="3027363"/>
          <p14:tracePt t="103048" x="2608263" y="3044825"/>
          <p14:tracePt t="103065" x="2536825" y="3054350"/>
          <p14:tracePt t="103084" x="2455863" y="3062288"/>
          <p14:tracePt t="103100" x="2393950" y="3062288"/>
          <p14:tracePt t="103116" x="2347913" y="3062288"/>
          <p14:tracePt t="103133" x="2330450" y="3062288"/>
          <p14:tracePt t="103166" x="2312988" y="3044825"/>
          <p14:tracePt t="103183" x="2303463" y="3027363"/>
          <p14:tracePt t="103199" x="2303463" y="3009900"/>
          <p14:tracePt t="103216" x="2295525" y="3009900"/>
          <p14:tracePt t="103420" x="2295525" y="3000375"/>
          <p14:tracePt t="103661" x="2295525" y="2990850"/>
          <p14:tracePt t="103685" x="2322513" y="2982913"/>
          <p14:tracePt t="103692" x="2347913" y="2982913"/>
          <p14:tracePt t="103701" x="2401888" y="2982913"/>
          <p14:tracePt t="103718" x="2554288" y="2982913"/>
          <p14:tracePt t="103735" x="2776538" y="2982913"/>
          <p14:tracePt t="103751" x="3054350" y="2982913"/>
          <p14:tracePt t="103769" x="3313113" y="2982913"/>
          <p14:tracePt t="103785" x="3544888" y="2982913"/>
          <p14:tracePt t="103802" x="3724275" y="2982913"/>
          <p14:tracePt t="103804" x="3786188" y="2982913"/>
          <p14:tracePt t="103820" x="3867150" y="2982913"/>
          <p14:tracePt t="103836" x="3894138" y="2982913"/>
          <p14:tracePt t="103852" x="3919538" y="2982913"/>
          <p14:tracePt t="103870" x="3973513" y="2982913"/>
          <p14:tracePt t="103886" x="4027488" y="2982913"/>
          <p14:tracePt t="103902" x="4081463" y="2990850"/>
          <p14:tracePt t="103919" x="4152900" y="3000375"/>
          <p14:tracePt t="103935" x="4214813" y="3000375"/>
          <p14:tracePt t="103952" x="4276725" y="3009900"/>
          <p14:tracePt t="103970" x="4357688" y="3009900"/>
          <p14:tracePt t="103987" x="4510088" y="3036888"/>
          <p14:tracePt t="104004" x="4598988" y="3054350"/>
          <p14:tracePt t="104020" x="4633913" y="3054350"/>
          <p14:tracePt t="104036" x="4652963" y="3054350"/>
          <p14:tracePt t="104905" x="4660900" y="3054350"/>
          <p14:tracePt t="104912" x="4670425" y="3054350"/>
          <p14:tracePt t="104923" x="4705350" y="3054350"/>
          <p14:tracePt t="104939" x="4848225" y="3054350"/>
          <p14:tracePt t="104956" x="5054600" y="3054350"/>
          <p14:tracePt t="104973" x="5241925" y="3054350"/>
          <p14:tracePt t="104990" x="5357813" y="3044825"/>
          <p14:tracePt t="104992" x="5384800" y="3044825"/>
          <p14:tracePt t="105696" x="5411788" y="3044825"/>
          <p14:tracePt t="105712" x="5446713" y="3044825"/>
          <p14:tracePt t="105720" x="5483225" y="3044825"/>
          <p14:tracePt t="105728" x="5545138" y="3054350"/>
          <p14:tracePt t="105744" x="5705475" y="3089275"/>
          <p14:tracePt t="105760" x="5867400" y="3125788"/>
          <p14:tracePt t="105776" x="6000750" y="3152775"/>
          <p14:tracePt t="105793" x="6099175" y="3170238"/>
          <p14:tracePt t="105811" x="6153150" y="3170238"/>
          <p14:tracePt t="105826" x="6180138" y="3170238"/>
          <p14:tracePt t="105843" x="6232525" y="3179763"/>
          <p14:tracePt t="105860" x="6286500" y="3187700"/>
          <p14:tracePt t="105877" x="6340475" y="3187700"/>
          <p14:tracePt t="105883" x="6367463" y="3197225"/>
          <p14:tracePt t="105893" x="6402388" y="3197225"/>
          <p14:tracePt t="105912" x="6473825" y="3197225"/>
          <p14:tracePt t="105927" x="6518275" y="3197225"/>
          <p14:tracePt t="105944" x="6562725" y="3197225"/>
          <p14:tracePt t="105960" x="6616700" y="3197225"/>
          <p14:tracePt t="105977" x="6680200" y="3197225"/>
          <p14:tracePt t="105994" x="6796088" y="3197225"/>
          <p14:tracePt t="106010" x="6946900" y="3187700"/>
          <p14:tracePt t="106027" x="7153275" y="3152775"/>
          <p14:tracePt t="106044" x="7348538" y="3116263"/>
          <p14:tracePt t="106061" x="7537450" y="3071813"/>
          <p14:tracePt t="106077" x="7688263" y="3054350"/>
          <p14:tracePt t="106096" x="7831138" y="3036888"/>
          <p14:tracePt t="106160" x="7848600" y="3027363"/>
          <p14:tracePt t="106168" x="7858125" y="3027363"/>
          <p14:tracePt t="106200" x="7840663" y="3027363"/>
          <p14:tracePt t="106208" x="7831138" y="3027363"/>
          <p14:tracePt t="106216" x="7823200" y="3027363"/>
          <p14:tracePt t="106228" x="7804150" y="3027363"/>
          <p14:tracePt t="106245" x="7769225" y="3017838"/>
          <p14:tracePt t="106261" x="7751763" y="3017838"/>
          <p14:tracePt t="106280" x="7715250" y="3009900"/>
          <p14:tracePt t="106296" x="7697788" y="2990850"/>
          <p14:tracePt t="106384" x="7688263" y="2990850"/>
          <p14:tracePt t="106400" x="7680325" y="2990850"/>
          <p14:tracePt t="106416" x="7670800" y="2990850"/>
          <p14:tracePt t="106432" x="7661275" y="2990850"/>
          <p14:tracePt t="106441" x="7653338" y="2990850"/>
          <p14:tracePt t="106449" x="7643813" y="2990850"/>
          <p14:tracePt t="106463" x="7626350" y="2990850"/>
          <p14:tracePt t="106480" x="7608888" y="2990850"/>
          <p14:tracePt t="106496" x="7599363" y="2990850"/>
          <p14:tracePt t="106512" x="7589838" y="2990850"/>
          <p14:tracePt t="106529" x="7562850" y="2990850"/>
          <p14:tracePt t="106546" x="7554913" y="2990850"/>
          <p14:tracePt t="106562" x="7537450" y="2990850"/>
          <p14:tracePt t="106579" x="7518400" y="2990850"/>
          <p14:tracePt t="106641" x="7510463" y="2990850"/>
          <p14:tracePt t="107133" x="7500938" y="2990850"/>
          <p14:tracePt t="107164" x="7510463" y="2990850"/>
          <p14:tracePt t="107172" x="7518400" y="2990850"/>
          <p14:tracePt t="107183" x="7518400" y="3000375"/>
          <p14:tracePt t="107213" x="7527925" y="3000375"/>
          <p14:tracePt t="107277" x="7527925" y="3017838"/>
          <p14:tracePt t="107292" x="7518400" y="3027363"/>
          <p14:tracePt t="107303" x="7510463" y="3027363"/>
          <p14:tracePt t="107316" x="7500938" y="3036888"/>
          <p14:tracePt t="107333" x="7483475" y="3044825"/>
          <p14:tracePt t="107349" x="7419975" y="3071813"/>
          <p14:tracePt t="107366" x="7340600" y="3108325"/>
          <p14:tracePt t="107383" x="7161213" y="3170238"/>
          <p14:tracePt t="107399" x="6875463" y="3241675"/>
          <p14:tracePt t="107416" x="6402388" y="3340100"/>
          <p14:tracePt t="107433" x="5732463" y="3465513"/>
          <p14:tracePt t="107449" x="5027613" y="3598863"/>
          <p14:tracePt t="107468" x="4303713" y="3705225"/>
          <p14:tracePt t="107484" x="4062413" y="3732213"/>
          <p14:tracePt t="107500" x="3894138" y="3768725"/>
          <p14:tracePt t="107517" x="3795713" y="3786188"/>
          <p14:tracePt t="107533" x="3751263" y="3786188"/>
          <p14:tracePt t="107550" x="3724275" y="3786188"/>
          <p14:tracePt t="107567" x="3705225" y="3786188"/>
          <p14:tracePt t="107583" x="3687763" y="3786188"/>
          <p14:tracePt t="107600" x="3633788" y="3786188"/>
          <p14:tracePt t="107617" x="3589338" y="3759200"/>
          <p14:tracePt t="107633" x="3544888" y="3732213"/>
          <p14:tracePt t="107652" x="3465513" y="3697288"/>
          <p14:tracePt t="107668" x="3402013" y="3660775"/>
          <p14:tracePt t="107684" x="3367088" y="3643313"/>
          <p14:tracePt t="107701" x="3357563" y="3633788"/>
          <p14:tracePt t="107717" x="3357563" y="3625850"/>
          <p14:tracePt t="107734" x="3357563" y="3616325"/>
          <p14:tracePt t="107751" x="3357563" y="3589338"/>
          <p14:tracePt t="107769" x="3357563" y="3562350"/>
          <p14:tracePt t="107784" x="3357563" y="3517900"/>
          <p14:tracePt t="107801" x="3357563" y="3500438"/>
          <p14:tracePt t="107818" x="3357563" y="3490913"/>
          <p14:tracePt t="107836" x="3357563" y="3455988"/>
          <p14:tracePt t="107852" x="3357563" y="3446463"/>
          <p14:tracePt t="107868" x="3357563" y="3429000"/>
          <p14:tracePt t="107885" x="3357563" y="3419475"/>
          <p14:tracePt t="107902" x="3357563" y="3411538"/>
          <p14:tracePt t="107934" x="3357563" y="3402013"/>
          <p14:tracePt t="107965" x="3357563" y="3394075"/>
          <p14:tracePt t="107997" x="3357563" y="3384550"/>
          <p14:tracePt t="108004" x="3357563" y="3375025"/>
          <p14:tracePt t="108285" x="3367088" y="3367088"/>
          <p14:tracePt t="108444" x="3375025" y="3367088"/>
          <p14:tracePt t="108477" x="3384550" y="3367088"/>
          <p14:tracePt t="108524" x="3394075" y="3357563"/>
          <p14:tracePt t="108628" x="3402013" y="3348038"/>
          <p14:tracePt t="108644" x="3419475" y="3330575"/>
          <p14:tracePt t="108652" x="3455988" y="3322638"/>
          <p14:tracePt t="108660" x="3473450" y="3313113"/>
          <p14:tracePt t="108672" x="3500438" y="3303588"/>
          <p14:tracePt t="108688" x="3589338" y="3286125"/>
          <p14:tracePt t="108704" x="3679825" y="3276600"/>
          <p14:tracePt t="108721" x="3732213" y="3259138"/>
          <p14:tracePt t="108738" x="3741738" y="3259138"/>
          <p14:tracePt t="110728" x="3759200" y="3251200"/>
          <p14:tracePt t="110745" x="3768725" y="3251200"/>
          <p14:tracePt t="110808" x="3768725" y="3268663"/>
          <p14:tracePt t="110817" x="3768725" y="3276600"/>
          <p14:tracePt t="110830" x="3768725" y="3286125"/>
          <p14:tracePt t="110847" x="3768725" y="3313113"/>
          <p14:tracePt t="110865" x="3768725" y="3330575"/>
          <p14:tracePt t="110880" x="3768725" y="3348038"/>
          <p14:tracePt t="110905" x="3786188" y="3367088"/>
          <p14:tracePt t="110915" x="3795713" y="3367088"/>
          <p14:tracePt t="110968" x="3803650" y="3367088"/>
          <p14:tracePt t="111160" x="3795713" y="3367088"/>
          <p14:tracePt t="111168" x="3786188" y="3367088"/>
          <p14:tracePt t="111505" x="3776663" y="3357563"/>
          <p14:tracePt t="111512" x="3768725" y="3357563"/>
          <p14:tracePt t="111520" x="3768725" y="3348038"/>
          <p14:tracePt t="111552" x="3768725" y="3340100"/>
          <p14:tracePt t="111728" x="3768725" y="3322638"/>
          <p14:tracePt t="111736" x="3768725" y="3303588"/>
          <p14:tracePt t="111752" x="3768725" y="3251200"/>
          <p14:tracePt t="111769" x="3768725" y="3214688"/>
          <p14:tracePt t="111784" x="3768725" y="3197225"/>
          <p14:tracePt t="111800" x="3759200" y="3179763"/>
          <p14:tracePt t="112268" x="3759200" y="3170238"/>
          <p14:tracePt t="112908" x="3751263" y="3170238"/>
          <p14:tracePt t="112924" x="3741738" y="3170238"/>
          <p14:tracePt t="112932" x="3732213" y="3170238"/>
          <p14:tracePt t="112955" x="3714750" y="3170238"/>
          <p14:tracePt t="112971" x="3697288" y="3160713"/>
          <p14:tracePt t="112978" x="3687763" y="3152775"/>
          <p14:tracePt t="112987" x="3660775" y="3143250"/>
          <p14:tracePt t="113002" x="3608388" y="3116263"/>
          <p14:tracePt t="113019" x="3527425" y="3081338"/>
          <p14:tracePt t="113038" x="3446463" y="3044825"/>
          <p14:tracePt t="113054" x="3438525" y="3044825"/>
          <p14:tracePt t="114308" x="3419475" y="3044825"/>
          <p14:tracePt t="114316" x="3411538" y="3044825"/>
          <p14:tracePt t="114332" x="3402013" y="3044825"/>
          <p14:tracePt t="114343" x="3394075" y="3044825"/>
          <p14:tracePt t="114360" x="3384550" y="3044825"/>
          <p14:tracePt t="114377" x="3357563" y="3044825"/>
          <p14:tracePt t="114394" x="3330575" y="3044825"/>
          <p14:tracePt t="114396" x="3303588" y="3036888"/>
          <p14:tracePt t="114412" x="3241675" y="3027363"/>
          <p14:tracePt t="114428" x="3187700" y="3009900"/>
          <p14:tracePt t="114444" x="3116263" y="3000375"/>
          <p14:tracePt t="114461" x="3044825" y="2982913"/>
          <p14:tracePt t="114478" x="2990850" y="2973388"/>
          <p14:tracePt t="114494" x="2946400" y="2965450"/>
          <p14:tracePt t="114511" x="2894013" y="2965450"/>
          <p14:tracePt t="114528" x="2847975" y="2965450"/>
          <p14:tracePt t="114544" x="2795588" y="2965450"/>
          <p14:tracePt t="114561" x="2670175" y="2965450"/>
          <p14:tracePt t="114578" x="2517775" y="2982913"/>
          <p14:tracePt t="114594" x="2428875" y="2990850"/>
          <p14:tracePt t="114611" x="2339975" y="3000375"/>
          <p14:tracePt t="114628" x="2259013" y="3009900"/>
          <p14:tracePt t="114645" x="2197100" y="3009900"/>
          <p14:tracePt t="114661" x="2133600" y="3027363"/>
          <p14:tracePt t="114664" x="2098675" y="3036888"/>
          <p14:tracePt t="114679" x="2036763" y="3044825"/>
          <p14:tracePt t="114696" x="1982788" y="3081338"/>
          <p14:tracePt t="114712" x="1955800" y="3089275"/>
          <p14:tracePt t="114729" x="1893888" y="3116263"/>
          <p14:tracePt t="114745" x="1776413" y="3143250"/>
          <p14:tracePt t="114762" x="1679575" y="3152775"/>
          <p14:tracePt t="114779" x="1571625" y="3152775"/>
          <p14:tracePt t="114795" x="1455738" y="3152775"/>
          <p14:tracePt t="114813" x="1339850" y="3152775"/>
          <p14:tracePt t="114829" x="1268413" y="3152775"/>
          <p14:tracePt t="114846" x="1223963" y="3152775"/>
          <p14:tracePt t="114863" x="1152525" y="3143250"/>
          <p14:tracePt t="114880" x="1108075" y="3143250"/>
          <p14:tracePt t="114896" x="1036638" y="3143250"/>
          <p14:tracePt t="114913" x="973138" y="3143250"/>
          <p14:tracePt t="114929" x="919163" y="3143250"/>
          <p14:tracePt t="114946" x="884238" y="3143250"/>
          <p14:tracePt t="114951" x="874713" y="3143250"/>
          <p14:tracePt t="114963" x="866775" y="3143250"/>
          <p14:tracePt t="114979" x="857250" y="3143250"/>
          <p14:tracePt t="115144" x="857250" y="3133725"/>
          <p14:tracePt t="115152" x="857250" y="3125788"/>
          <p14:tracePt t="115163" x="866775" y="3125788"/>
          <p14:tracePt t="115180" x="911225" y="3116263"/>
          <p14:tracePt t="115197" x="1054100" y="3116263"/>
          <p14:tracePt t="115214" x="1295400" y="3116263"/>
          <p14:tracePt t="115216" x="1438275" y="3116263"/>
          <p14:tracePt t="115232" x="1830388" y="3116263"/>
          <p14:tracePt t="115248" x="2268538" y="3116263"/>
          <p14:tracePt t="115264" x="2670175" y="3133725"/>
          <p14:tracePt t="115281" x="2955925" y="3160713"/>
          <p14:tracePt t="115298" x="3187700" y="3197225"/>
          <p14:tracePt t="115314" x="3357563" y="3214688"/>
          <p14:tracePt t="115331" x="3490913" y="3232150"/>
          <p14:tracePt t="115348" x="3616325" y="3251200"/>
          <p14:tracePt t="115364" x="3714750" y="3259138"/>
          <p14:tracePt t="115381" x="3813175" y="3268663"/>
          <p14:tracePt t="115400" x="3956050" y="3276600"/>
          <p14:tracePt t="115416" x="4081463" y="3295650"/>
          <p14:tracePt t="115432" x="4205288" y="3313113"/>
          <p14:tracePt t="115449" x="4313238" y="3322638"/>
          <p14:tracePt t="115455" x="4357688" y="3322638"/>
          <p14:tracePt t="115465" x="4394200" y="3322638"/>
          <p14:tracePt t="115482" x="4465638" y="3322638"/>
          <p14:tracePt t="115498" x="4491038" y="3322638"/>
          <p14:tracePt t="115515" x="4500563" y="3322638"/>
          <p14:tracePt t="115532" x="4510088" y="3313113"/>
          <p14:tracePt t="115565" x="4518025" y="3313113"/>
          <p14:tracePt t="115582" x="4527550" y="3313113"/>
          <p14:tracePt t="115600" x="4545013" y="3313113"/>
          <p14:tracePt t="115616" x="4554538" y="3313113"/>
          <p14:tracePt t="115633" x="4572000" y="3313113"/>
          <p14:tracePt t="115649" x="4589463" y="3313113"/>
          <p14:tracePt t="115666" x="4625975" y="3313113"/>
          <p14:tracePt t="115682" x="4652963" y="3313113"/>
          <p14:tracePt t="115699" x="4705350" y="3313113"/>
          <p14:tracePt t="115716" x="4759325" y="3313113"/>
          <p14:tracePt t="115732" x="4813300" y="3313113"/>
          <p14:tracePt t="115750" x="4857750" y="3313113"/>
          <p14:tracePt t="115768" x="4902200" y="3295650"/>
          <p14:tracePt t="115783" x="4919663" y="3295650"/>
          <p14:tracePt t="115818" x="4919663" y="3286125"/>
          <p14:tracePt t="115833" x="4919663" y="3268663"/>
          <p14:tracePt t="115896" x="4919663" y="3259138"/>
          <p14:tracePt t="115912" x="4894263" y="3259138"/>
          <p14:tracePt t="115921" x="4857750" y="3251200"/>
          <p14:tracePt t="115933" x="4840288" y="3251200"/>
          <p14:tracePt t="115951" x="4741863" y="3224213"/>
          <p14:tracePt t="115968" x="4633913" y="3205163"/>
          <p14:tracePt t="115984" x="4456113" y="3187700"/>
          <p14:tracePt t="116001" x="4251325" y="3170238"/>
          <p14:tracePt t="116017" x="4037013" y="3160713"/>
          <p14:tracePt t="116034" x="3822700" y="3152775"/>
          <p14:tracePt t="116051" x="3625850" y="3133725"/>
          <p14:tracePt t="116067" x="3465513" y="3125788"/>
          <p14:tracePt t="116084" x="3330575" y="3116263"/>
          <p14:tracePt t="116101" x="3214688" y="3108325"/>
          <p14:tracePt t="116117" x="3108325" y="3089275"/>
          <p14:tracePt t="116120" x="3044825" y="3081338"/>
          <p14:tracePt t="116136" x="2938463" y="3062288"/>
          <p14:tracePt t="116152" x="2813050" y="3044825"/>
          <p14:tracePt t="116168" x="2652713" y="3027363"/>
          <p14:tracePt t="116184" x="2482850" y="3009900"/>
          <p14:tracePt t="116201" x="2330450" y="3009900"/>
          <p14:tracePt t="116218" x="2170113" y="3000375"/>
          <p14:tracePt t="116235" x="2017713" y="3000375"/>
          <p14:tracePt t="116252" x="1884363" y="3000375"/>
          <p14:tracePt t="116268" x="1785938" y="3000375"/>
          <p14:tracePt t="116285" x="1776413" y="3000375"/>
          <p14:tracePt t="116313" x="1768475" y="2990850"/>
          <p14:tracePt t="116321" x="1758950" y="2990850"/>
          <p14:tracePt t="116344" x="1741488" y="2990850"/>
          <p14:tracePt t="116354" x="1731963" y="2990850"/>
          <p14:tracePt t="116368" x="1687513" y="2982913"/>
          <p14:tracePt t="116385" x="1625600" y="2982913"/>
          <p14:tracePt t="116403" x="1589088" y="2982913"/>
          <p14:tracePt t="116418" x="1581150" y="2982913"/>
          <p14:tracePt t="116504" x="1581150" y="2973388"/>
          <p14:tracePt t="116513" x="1589088" y="2965450"/>
          <p14:tracePt t="116522" x="1608138" y="2946400"/>
          <p14:tracePt t="116536" x="1670050" y="2919413"/>
          <p14:tracePt t="116553" x="1768475" y="2894013"/>
          <p14:tracePt t="116569" x="1946275" y="2874963"/>
          <p14:tracePt t="116586" x="2143125" y="2867025"/>
          <p14:tracePt t="116602" x="2357438" y="2847975"/>
          <p14:tracePt t="116619" x="2544763" y="2840038"/>
          <p14:tracePt t="116636" x="2714625" y="2840038"/>
          <p14:tracePt t="116653" x="2874963" y="2840038"/>
          <p14:tracePt t="116671" x="3108325" y="2840038"/>
          <p14:tracePt t="116688" x="3268663" y="2840038"/>
          <p14:tracePt t="116704" x="3446463" y="2840038"/>
          <p14:tracePt t="116720" x="3633788" y="2840038"/>
          <p14:tracePt t="116737" x="3813175" y="2840038"/>
          <p14:tracePt t="116754" x="4000500" y="2847975"/>
          <p14:tracePt t="116770" x="4152900" y="2867025"/>
          <p14:tracePt t="116787" x="4303713" y="2901950"/>
          <p14:tracePt t="116803" x="4411663" y="2919413"/>
          <p14:tracePt t="116820" x="4510088" y="2938463"/>
          <p14:tracePt t="116837" x="4625975" y="2955925"/>
          <p14:tracePt t="116855" x="4803775" y="2965450"/>
          <p14:tracePt t="116872" x="4911725" y="2965450"/>
          <p14:tracePt t="116889" x="5010150" y="2965450"/>
          <p14:tracePt t="116904" x="5099050" y="2965450"/>
          <p14:tracePt t="116920" x="5153025" y="2973388"/>
          <p14:tracePt t="116938" x="5187950" y="2973388"/>
          <p14:tracePt t="116955" x="5205413" y="2973388"/>
          <p14:tracePt t="116959" x="5214938" y="2973388"/>
          <p14:tracePt t="116971" x="5224463" y="2973388"/>
          <p14:tracePt t="116988" x="5232400" y="2973388"/>
          <p14:tracePt t="117004" x="5241925" y="2973388"/>
          <p14:tracePt t="117168" x="5224463" y="2973388"/>
          <p14:tracePt t="117176" x="5205413" y="2973388"/>
          <p14:tracePt t="117188" x="5180013" y="2973388"/>
          <p14:tracePt t="117205" x="5116513" y="2973388"/>
          <p14:tracePt t="117222" x="5010150" y="2973388"/>
          <p14:tracePt t="117240" x="4768850" y="2973388"/>
          <p14:tracePt t="117256" x="4562475" y="2946400"/>
          <p14:tracePt t="117272" x="4340225" y="2919413"/>
          <p14:tracePt t="117289" x="4098925" y="2884488"/>
          <p14:tracePt t="117306" x="3840163" y="2857500"/>
          <p14:tracePt t="117322" x="3589338" y="2830513"/>
          <p14:tracePt t="117339" x="3340100" y="2803525"/>
          <p14:tracePt t="117356" x="3108325" y="2786063"/>
          <p14:tracePt t="117372" x="2911475" y="2768600"/>
          <p14:tracePt t="117389" x="2768600" y="2768600"/>
          <p14:tracePt t="117406" x="2652713" y="2768600"/>
          <p14:tracePt t="117408" x="2608263" y="2768600"/>
          <p14:tracePt t="117424" x="2536825" y="2768600"/>
          <p14:tracePt t="117440" x="2490788" y="2776538"/>
          <p14:tracePt t="117457" x="2455863" y="2776538"/>
          <p14:tracePt t="117473" x="2419350" y="2786063"/>
          <p14:tracePt t="117489" x="2357438" y="2803525"/>
          <p14:tracePt t="117506" x="2312988" y="2803525"/>
          <p14:tracePt t="117523" x="2276475" y="2813050"/>
          <p14:tracePt t="117540" x="2232025" y="2822575"/>
          <p14:tracePt t="117557" x="2214563" y="2830513"/>
          <p14:tracePt t="117573" x="2187575" y="2830513"/>
          <p14:tracePt t="117590" x="2179638" y="2840038"/>
          <p14:tracePt t="117608" x="2152650" y="2857500"/>
          <p14:tracePt t="117624" x="2143125" y="2867025"/>
          <p14:tracePt t="117764" x="2160588" y="2857500"/>
          <p14:tracePt t="117773" x="2179638" y="2857500"/>
          <p14:tracePt t="117780" x="2214563" y="2847975"/>
          <p14:tracePt t="117791" x="2251075" y="2840038"/>
          <p14:tracePt t="117807" x="2384425" y="2822575"/>
          <p14:tracePt t="117824" x="2598738" y="2803525"/>
          <p14:tracePt t="117841" x="2894013" y="2795588"/>
          <p14:tracePt t="117857" x="3232150" y="2795588"/>
          <p14:tracePt t="117860" x="3429000" y="2795588"/>
          <p14:tracePt t="117876" x="3822700" y="2795588"/>
          <p14:tracePt t="117892" x="4160838" y="2795588"/>
          <p14:tracePt t="117908" x="4491038" y="2795588"/>
          <p14:tracePt t="117925" x="4751388" y="2813050"/>
          <p14:tracePt t="117942" x="4956175" y="2830513"/>
          <p14:tracePt t="117958" x="5116513" y="2847975"/>
          <p14:tracePt t="117975" x="5251450" y="2867025"/>
          <p14:tracePt t="117992" x="5357813" y="2884488"/>
          <p14:tracePt t="118008" x="5456238" y="2901950"/>
          <p14:tracePt t="118025" x="5527675" y="2911475"/>
          <p14:tracePt t="118042" x="5599113" y="2919413"/>
          <p14:tracePt t="118060" x="5643563" y="2919413"/>
          <p14:tracePt t="118075" x="5653088" y="2919413"/>
          <p14:tracePt t="118509" x="5661025" y="2928938"/>
          <p14:tracePt t="118516" x="5670550" y="2928938"/>
          <p14:tracePt t="118527" x="5680075" y="2938463"/>
          <p14:tracePt t="118544" x="5688013" y="2955925"/>
          <p14:tracePt t="118560" x="5688013" y="2965450"/>
          <p14:tracePt t="118578" x="5697538" y="3000375"/>
          <p14:tracePt t="118594" x="5705475" y="3009900"/>
          <p14:tracePt t="118610" x="5705475" y="3017838"/>
          <p14:tracePt t="118908" x="5715000" y="3027363"/>
          <p14:tracePt t="118916" x="5715000" y="3036888"/>
          <p14:tracePt t="118928" x="5715000" y="3044825"/>
          <p14:tracePt t="118945" x="5715000" y="3062288"/>
          <p14:tracePt t="118963" x="5715000" y="3081338"/>
          <p14:tracePt t="118980" x="5715000" y="3098800"/>
          <p14:tracePt t="118998" x="5715000" y="3116263"/>
          <p14:tracePt t="119012" x="5680075" y="3125788"/>
          <p14:tracePt t="119029" x="5643563" y="3133725"/>
          <p14:tracePt t="119046" x="5581650" y="3143250"/>
          <p14:tracePt t="119062" x="5537200" y="3143250"/>
          <p14:tracePt t="119080" x="5446713" y="3143250"/>
          <p14:tracePt t="119096" x="5268913" y="3143250"/>
          <p14:tracePt t="119113" x="5027613" y="3125788"/>
          <p14:tracePt t="119129" x="4776788" y="3089275"/>
          <p14:tracePt t="119147" x="4367213" y="3027363"/>
          <p14:tracePt t="119164" x="4108450" y="2982913"/>
          <p14:tracePt t="119180" x="3840163" y="2938463"/>
          <p14:tracePt t="119196" x="3598863" y="2901950"/>
          <p14:tracePt t="119213" x="3394075" y="2884488"/>
          <p14:tracePt t="119230" x="3251200" y="2884488"/>
          <p14:tracePt t="119247" x="3179763" y="2884488"/>
          <p14:tracePt t="119263" x="3160713" y="2884488"/>
          <p14:tracePt t="119281" x="3143250" y="2884488"/>
          <p14:tracePt t="119297" x="3133725" y="2894013"/>
          <p14:tracePt t="119313" x="3125788" y="2901950"/>
          <p14:tracePt t="119332" x="3108325" y="2919413"/>
          <p14:tracePt t="119348" x="3098800" y="2928938"/>
          <p14:tracePt t="119364" x="3089275" y="2928938"/>
          <p14:tracePt t="119381" x="3081338" y="2938463"/>
          <p14:tracePt t="119397" x="3044825" y="2955925"/>
          <p14:tracePt t="119414" x="3009900" y="2973388"/>
          <p14:tracePt t="119430" x="2946400" y="2982913"/>
          <p14:tracePt t="119447" x="2884488" y="2982913"/>
          <p14:tracePt t="119464" x="2847975" y="2982913"/>
          <p14:tracePt t="119481" x="2751138" y="2982913"/>
          <p14:tracePt t="119487" x="2679700" y="2982913"/>
          <p14:tracePt t="119500" x="2527300" y="2982913"/>
          <p14:tracePt t="119516" x="2357438" y="2982913"/>
          <p14:tracePt t="119532" x="2187575" y="2965450"/>
          <p14:tracePt t="119548" x="2062163" y="2955925"/>
          <p14:tracePt t="119565" x="1946275" y="2955925"/>
          <p14:tracePt t="119582" x="1911350" y="2955925"/>
          <p14:tracePt t="119676" x="1901825" y="2955925"/>
          <p14:tracePt t="119708" x="1901825" y="2965450"/>
          <p14:tracePt t="119724" x="1901825" y="2973388"/>
          <p14:tracePt t="119740" x="1901825" y="2982913"/>
          <p14:tracePt t="119751" x="1901825" y="2990850"/>
          <p14:tracePt t="119820" x="1893888" y="3000375"/>
          <p14:tracePt t="119829" x="1884363" y="3000375"/>
          <p14:tracePt t="119836" x="1874838" y="3000375"/>
          <p14:tracePt t="119849" x="1839913" y="3000375"/>
          <p14:tracePt t="119865" x="1768475" y="3009900"/>
          <p14:tracePt t="119884" x="1687513" y="3009900"/>
          <p14:tracePt t="119900" x="1616075" y="3009900"/>
          <p14:tracePt t="119916" x="1554163" y="3009900"/>
          <p14:tracePt t="119933" x="1527175" y="3009900"/>
          <p14:tracePt t="119950" x="1517650" y="3009900"/>
          <p14:tracePt t="119996" x="1509713" y="3017838"/>
          <p14:tracePt t="120148" x="1517650" y="3017838"/>
          <p14:tracePt t="120156" x="1536700" y="3017838"/>
          <p14:tracePt t="120167" x="1554163" y="3027363"/>
          <p14:tracePt t="120183" x="1581150" y="3027363"/>
          <p14:tracePt t="120200" x="1608138" y="3027363"/>
          <p14:tracePt t="120217" x="1625600" y="3027363"/>
          <p14:tracePt t="120236" x="1633538" y="3027363"/>
          <p14:tracePt t="120817" x="1643063" y="3027363"/>
          <p14:tracePt t="120824" x="1652588" y="3027363"/>
          <p14:tracePt t="120836" x="1660525" y="3027363"/>
          <p14:tracePt t="120853" x="1714500" y="3027363"/>
          <p14:tracePt t="120871" x="1803400" y="3009900"/>
          <p14:tracePt t="120888" x="1901825" y="3000375"/>
          <p14:tracePt t="120904" x="2009775" y="2990850"/>
          <p14:tracePt t="120920" x="2081213" y="2982913"/>
          <p14:tracePt t="120937" x="2108200" y="2982913"/>
          <p14:tracePt t="120953" x="2133600" y="2982913"/>
          <p14:tracePt t="120970" x="2152650" y="2982913"/>
          <p14:tracePt t="121024" x="2143125" y="2982913"/>
          <p14:tracePt t="121040" x="2125663" y="2982913"/>
          <p14:tracePt t="121048" x="2116138" y="2982913"/>
          <p14:tracePt t="121057" x="2089150" y="2982913"/>
          <p14:tracePt t="121072" x="2044700" y="2982913"/>
          <p14:tracePt t="121088" x="2027238" y="2982913"/>
          <p14:tracePt t="121122" x="2036763" y="2982913"/>
          <p14:tracePt t="121137" x="2062163" y="2982913"/>
          <p14:tracePt t="121154" x="2143125" y="2982913"/>
          <p14:tracePt t="121171" x="2374900" y="3000375"/>
          <p14:tracePt t="121188" x="2813050" y="3036888"/>
          <p14:tracePt t="121204" x="3402013" y="3071813"/>
          <p14:tracePt t="121221" x="3990975" y="3098800"/>
          <p14:tracePt t="121240" x="4670425" y="3133725"/>
          <p14:tracePt t="121255" x="4973638" y="3160713"/>
          <p14:tracePt t="121272" x="5197475" y="3179763"/>
          <p14:tracePt t="121288" x="5394325" y="3197225"/>
          <p14:tracePt t="121306" x="5545138" y="3197225"/>
          <p14:tracePt t="121322" x="5661025" y="3205163"/>
          <p14:tracePt t="121424" x="5688013" y="3205163"/>
          <p14:tracePt t="121488" x="5697538" y="3205163"/>
          <p14:tracePt t="121496" x="5705475" y="3205163"/>
          <p14:tracePt t="121509" x="5715000" y="3205163"/>
          <p14:tracePt t="121522" x="5724525" y="3205163"/>
          <p14:tracePt t="121648" x="5732463" y="3205163"/>
          <p14:tracePt t="121680" x="5732463" y="3197225"/>
          <p14:tracePt t="121689" x="5732463" y="3187700"/>
          <p14:tracePt t="121712" x="5732463" y="3179763"/>
          <p14:tracePt t="121744" x="5732463" y="3170238"/>
          <p14:tracePt t="121760" x="5732463" y="3160713"/>
          <p14:tracePt t="121776" x="5732463" y="3152775"/>
          <p14:tracePt t="121952" x="5732463" y="3143250"/>
          <p14:tracePt t="122000" x="5715000" y="3133725"/>
          <p14:tracePt t="122008" x="5705475" y="3133725"/>
          <p14:tracePt t="122024" x="5697538" y="3125788"/>
          <p14:tracePt t="122041" x="5670550" y="3116263"/>
          <p14:tracePt t="122058" x="5653088" y="3089275"/>
          <p14:tracePt t="122074" x="5643563" y="3089275"/>
          <p14:tracePt t="122256" x="5626100" y="3081338"/>
          <p14:tracePt t="122264" x="5616575" y="3081338"/>
          <p14:tracePt t="122601" x="5634038" y="3081338"/>
          <p14:tracePt t="122609" x="5653088" y="3081338"/>
          <p14:tracePt t="122616" x="5680075" y="3081338"/>
          <p14:tracePt t="122626" x="5715000" y="3081338"/>
          <p14:tracePt t="122644" x="5786438" y="3081338"/>
          <p14:tracePt t="122660" x="5830888" y="3081338"/>
          <p14:tracePt t="122677" x="5857875" y="3081338"/>
          <p14:tracePt t="122744" x="5867400" y="3071813"/>
          <p14:tracePt t="122752" x="5875338" y="3071813"/>
          <p14:tracePt t="123056" x="5875338" y="3062288"/>
          <p14:tracePt t="123072" x="5884863" y="3062288"/>
          <p14:tracePt t="123082" x="5894388" y="3062288"/>
          <p14:tracePt t="123096" x="5929313" y="3062288"/>
          <p14:tracePt t="123112" x="5965825" y="3062288"/>
          <p14:tracePt t="123129" x="6010275" y="3062288"/>
          <p14:tracePt t="123145" x="6054725" y="3062288"/>
          <p14:tracePt t="123162" x="6108700" y="3062288"/>
          <p14:tracePt t="123179" x="6153150" y="3062288"/>
          <p14:tracePt t="123195" x="6188075" y="3062288"/>
          <p14:tracePt t="123212" x="6205538" y="3062288"/>
          <p14:tracePt t="123264" x="6215063" y="3062288"/>
          <p14:tracePt t="123280" x="6232525" y="3062288"/>
          <p14:tracePt t="123288" x="6242050" y="3062288"/>
          <p14:tracePt t="123298" x="6251575" y="3062288"/>
          <p14:tracePt t="123313" x="6259513" y="3062288"/>
          <p14:tracePt t="123331" x="6269038" y="3062288"/>
          <p14:tracePt t="123393" x="6269038" y="3054350"/>
          <p14:tracePt t="123408" x="6286500" y="3054350"/>
          <p14:tracePt t="123440" x="6296025" y="3054350"/>
          <p14:tracePt t="123448" x="6296025" y="3044825"/>
          <p14:tracePt t="123464" x="6313488" y="3036888"/>
          <p14:tracePt t="123481" x="6330950" y="3036888"/>
          <p14:tracePt t="124092" x="6323013" y="3036888"/>
          <p14:tracePt t="124100" x="6303963" y="3036888"/>
          <p14:tracePt t="124119" x="6286500" y="3036888"/>
          <p14:tracePt t="124133" x="6232525" y="3036888"/>
          <p14:tracePt t="124150" x="6108700" y="3036888"/>
          <p14:tracePt t="124166" x="5911850" y="3036888"/>
          <p14:tracePt t="124183" x="5670550" y="3036888"/>
          <p14:tracePt t="124200" x="5348288" y="3017838"/>
          <p14:tracePt t="124216" x="4919663" y="2990850"/>
          <p14:tracePt t="124233" x="4510088" y="2990850"/>
          <p14:tracePt t="124251" x="4089400" y="2990850"/>
          <p14:tracePt t="124267" x="3946525" y="2990850"/>
          <p14:tracePt t="124284" x="3929063" y="2990850"/>
          <p14:tracePt t="124300" x="3919538" y="2982913"/>
          <p14:tracePt t="124317" x="3911600" y="2982913"/>
          <p14:tracePt t="124333" x="3875088" y="2982913"/>
          <p14:tracePt t="124350" x="3830638" y="2982913"/>
          <p14:tracePt t="124367" x="3786188" y="2982913"/>
          <p14:tracePt t="124384" x="3741738" y="2982913"/>
          <p14:tracePt t="124400" x="3670300" y="3044825"/>
          <p14:tracePt t="124417" x="3571875" y="3081338"/>
          <p14:tracePt t="124434" x="3509963" y="3116263"/>
          <p14:tracePt t="124436" x="3465513" y="3143250"/>
          <p14:tracePt t="124452" x="3303588" y="3179763"/>
          <p14:tracePt t="124468" x="3081338" y="3214688"/>
          <p14:tracePt t="124484" x="2911475" y="3224213"/>
          <p14:tracePt t="124501" x="2705100" y="3224213"/>
          <p14:tracePt t="124518" x="2490788" y="3224213"/>
          <p14:tracePt t="124534" x="2276475" y="3214688"/>
          <p14:tracePt t="124551" x="2062163" y="3170238"/>
          <p14:tracePt t="124557" x="1955800" y="3133725"/>
          <p14:tracePt t="124568" x="1857375" y="3098800"/>
          <p14:tracePt t="124584" x="1643063" y="3009900"/>
          <p14:tracePt t="124601" x="1428750" y="2919413"/>
          <p14:tracePt t="124620" x="1258888" y="2847975"/>
          <p14:tracePt t="124724" x="1268413" y="2847975"/>
          <p14:tracePt t="124740" x="1285875" y="2857500"/>
          <p14:tracePt t="124748" x="1295400" y="2867025"/>
          <p14:tracePt t="124756" x="1303338" y="2894013"/>
          <p14:tracePt t="124768" x="1322388" y="2911475"/>
          <p14:tracePt t="124785" x="1384300" y="2955925"/>
          <p14:tracePt t="124803" x="1465263" y="3000375"/>
          <p14:tracePt t="124820" x="1571625" y="3054350"/>
          <p14:tracePt t="124836" x="1697038" y="3108325"/>
          <p14:tracePt t="124853" x="1776413" y="3152775"/>
          <p14:tracePt t="124869" x="1785938" y="3152775"/>
          <p14:tracePt t="125013" x="1795463" y="3160713"/>
          <p14:tracePt t="125020" x="1803400" y="3160713"/>
          <p14:tracePt t="125038" x="1803400" y="3152775"/>
          <p14:tracePt t="125054" x="1803400" y="3133725"/>
          <p14:tracePt t="125140" x="1803400" y="3143250"/>
          <p14:tracePt t="125172" x="1803400" y="3152775"/>
          <p14:tracePt t="125220" x="1803400" y="3160713"/>
          <p14:tracePt t="125284" x="1803400" y="3143250"/>
          <p14:tracePt t="125300" x="1803400" y="3133725"/>
          <p14:tracePt t="125308" x="1803400" y="3116263"/>
          <p14:tracePt t="125321" x="1803400" y="3108325"/>
          <p14:tracePt t="125337" x="1803400" y="3081338"/>
          <p14:tracePt t="125356" x="1803400" y="3036888"/>
          <p14:tracePt t="125374" x="1803400" y="3027363"/>
          <p14:tracePt t="125388" x="1803400" y="3017838"/>
          <p14:tracePt t="125405" x="1822450" y="3017838"/>
          <p14:tracePt t="125421" x="1857375" y="3017838"/>
          <p14:tracePt t="125438" x="1919288" y="3017838"/>
          <p14:tracePt t="125455" x="2017713" y="3017838"/>
          <p14:tracePt t="125471" x="2116138" y="3017838"/>
          <p14:tracePt t="125488" x="2214563" y="3009900"/>
          <p14:tracePt t="125505" x="2312988" y="2990850"/>
          <p14:tracePt t="125521" x="2374900" y="2982913"/>
          <p14:tracePt t="125523" x="2393950" y="2982913"/>
          <p14:tracePt t="125540" x="2419350" y="2982913"/>
          <p14:tracePt t="125556" x="2438400" y="2982913"/>
          <p14:tracePt t="125604" x="2455863" y="2982913"/>
          <p14:tracePt t="125636" x="2465388" y="2982913"/>
          <p14:tracePt t="125644" x="2473325" y="2982913"/>
          <p14:tracePt t="125656" x="2482850" y="2982913"/>
          <p14:tracePt t="125672" x="2500313" y="2982913"/>
          <p14:tracePt t="125689" x="2509838" y="2982913"/>
          <p14:tracePt t="125705" x="2517775" y="2982913"/>
          <p14:tracePt t="125724" x="2527300" y="2982913"/>
          <p14:tracePt t="125740" x="2536825" y="2982913"/>
          <p14:tracePt t="125757" x="2554288" y="2973388"/>
          <p14:tracePt t="125773" x="2571750" y="2965450"/>
          <p14:tracePt t="125789" x="2589213" y="2965450"/>
          <p14:tracePt t="125822" x="2616200" y="2955925"/>
          <p14:tracePt t="125857" x="2625725" y="2946400"/>
          <p14:tracePt t="126771" x="2608263" y="2946400"/>
          <p14:tracePt t="126778" x="2589213" y="2946400"/>
          <p14:tracePt t="126793" x="2500313" y="2946400"/>
          <p14:tracePt t="126810" x="2366963" y="2955925"/>
          <p14:tracePt t="126827" x="2232025" y="2973388"/>
          <p14:tracePt t="126843" x="2108200" y="2990850"/>
          <p14:tracePt t="126860" x="2009775" y="3009900"/>
          <p14:tracePt t="126877" x="1928813" y="3027363"/>
          <p14:tracePt t="126894" x="1874838" y="3044825"/>
          <p14:tracePt t="126896" x="1866900" y="3044825"/>
          <p14:tracePt t="126910" x="1857375" y="3044825"/>
          <p14:tracePt t="128000" x="1874838" y="3036888"/>
          <p14:tracePt t="128017" x="1901825" y="3036888"/>
          <p14:tracePt t="128024" x="1919288" y="3036888"/>
          <p14:tracePt t="128035" x="1955800" y="3036888"/>
          <p14:tracePt t="128048" x="2116138" y="3027363"/>
          <p14:tracePt t="128066" x="2401888" y="3017838"/>
          <p14:tracePt t="128082" x="2938463" y="3017838"/>
          <p14:tracePt t="128099" x="3643313" y="3017838"/>
          <p14:tracePt t="128104" x="3983038" y="3017838"/>
          <p14:tracePt t="128116" x="4322763" y="3017838"/>
          <p14:tracePt t="128132" x="4786313" y="3017838"/>
          <p14:tracePt t="128148" x="4973638" y="3017838"/>
          <p14:tracePt t="128166" x="5000625" y="3017838"/>
          <p14:tracePt t="128584" x="5037138" y="3017838"/>
          <p14:tracePt t="128601" x="5062538" y="3017838"/>
          <p14:tracePt t="128608" x="5099050" y="3017838"/>
          <p14:tracePt t="128618" x="5126038" y="3017838"/>
          <p14:tracePt t="128634" x="5224463" y="3036888"/>
          <p14:tracePt t="128651" x="5348288" y="3054350"/>
          <p14:tracePt t="128667" x="5483225" y="3071813"/>
          <p14:tracePt t="128684" x="5608638" y="3081338"/>
          <p14:tracePt t="128701" x="5759450" y="3098800"/>
          <p14:tracePt t="128719" x="6081713" y="3133725"/>
          <p14:tracePt t="128736" x="6323013" y="3152775"/>
          <p14:tracePt t="128752" x="6545263" y="3170238"/>
          <p14:tracePt t="128768" x="6732588" y="3187700"/>
          <p14:tracePt t="128785" x="6813550" y="3214688"/>
          <p14:tracePt t="129000" x="6823075" y="3214688"/>
          <p14:tracePt t="129224" x="6823075" y="3205163"/>
          <p14:tracePt t="129232" x="6823075" y="3197225"/>
          <p14:tracePt t="129400" x="6823075" y="3205163"/>
          <p14:tracePt t="129416" x="6823075" y="3214688"/>
          <p14:tracePt t="129424" x="6823075" y="3224213"/>
          <p14:tracePt t="129449" x="6823075" y="3232150"/>
          <p14:tracePt t="129464" x="6831013" y="3232150"/>
          <p14:tracePt t="129474" x="6840538" y="3232150"/>
          <p14:tracePt t="129488" x="6867525" y="3241675"/>
          <p14:tracePt t="129504" x="6911975" y="3251200"/>
          <p14:tracePt t="129521" x="6956425" y="3268663"/>
          <p14:tracePt t="129538" x="7000875" y="3268663"/>
          <p14:tracePt t="129554" x="7037388" y="3268663"/>
          <p14:tracePt t="129588" x="7045325" y="3268663"/>
          <p14:tracePt t="129608" x="7054850" y="3268663"/>
          <p14:tracePt t="129621" x="7062788" y="3268663"/>
          <p14:tracePt t="129641" x="7126288" y="3268663"/>
          <p14:tracePt t="129655" x="7153275" y="3259138"/>
          <p14:tracePt t="129671" x="7205663" y="3241675"/>
          <p14:tracePt t="129688" x="7259638" y="3205163"/>
          <p14:tracePt t="129705" x="7296150" y="3179763"/>
          <p14:tracePt t="129721" x="7313613" y="3160713"/>
          <p14:tracePt t="129740" x="7331075" y="3133725"/>
          <p14:tracePt t="129758" x="7340600" y="3116263"/>
          <p14:tracePt t="129774" x="7348538" y="3108325"/>
          <p14:tracePt t="129805" x="7358063" y="3098800"/>
          <p14:tracePt t="130012" x="7367588" y="3098800"/>
          <p14:tracePt t="130020" x="7367588" y="3089275"/>
          <p14:tracePt t="130028" x="7375525" y="3081338"/>
          <p14:tracePt t="130039" x="7385050" y="3081338"/>
          <p14:tracePt t="130056" x="7402513" y="3081338"/>
          <p14:tracePt t="130073" x="7419975" y="3071813"/>
          <p14:tracePt t="130091" x="7446963" y="3062288"/>
          <p14:tracePt t="130108" x="7473950" y="3044825"/>
          <p14:tracePt t="130123" x="7518400" y="3044825"/>
          <p14:tracePt t="130140" x="7562850" y="3027363"/>
          <p14:tracePt t="130158" x="7589838" y="3017838"/>
          <p14:tracePt t="130190" x="7599363" y="3017838"/>
          <p14:tracePt t="130253" x="7599363" y="3009900"/>
          <p14:tracePt t="130268" x="7616825" y="3009900"/>
          <p14:tracePt t="130300" x="7616825" y="3000375"/>
          <p14:tracePt t="130932" x="7616825" y="2990850"/>
          <p14:tracePt t="130948" x="7581900" y="3017838"/>
          <p14:tracePt t="130956" x="7562850" y="3027363"/>
          <p14:tracePt t="130964" x="7545388" y="3036888"/>
          <p14:tracePt t="130977" x="7500938" y="3054350"/>
          <p14:tracePt t="130993" x="7286625" y="3116263"/>
          <p14:tracePt t="131012" x="6554788" y="3251200"/>
          <p14:tracePt t="131028" x="5732463" y="3340100"/>
          <p14:tracePt t="131044" x="4857750" y="3384550"/>
          <p14:tracePt t="131060" x="4062413" y="3455988"/>
          <p14:tracePt t="131077" x="3697288" y="3465513"/>
          <p14:tracePt t="131094" x="3500438" y="3465513"/>
          <p14:tracePt t="131111" x="3340100" y="3465513"/>
          <p14:tracePt t="131127" x="3286125" y="3465513"/>
          <p14:tracePt t="131133" x="3276600" y="3465513"/>
          <p14:tracePt t="131220" x="3276600" y="3455988"/>
          <p14:tracePt t="131252" x="3286125" y="3446463"/>
          <p14:tracePt t="131261" x="3295650" y="3438525"/>
          <p14:tracePt t="131268" x="3295650" y="3429000"/>
          <p14:tracePt t="131284" x="3303588" y="3429000"/>
          <p14:tracePt t="131300" x="3313113" y="3419475"/>
          <p14:tracePt t="131380" x="3322638" y="3419475"/>
          <p14:tracePt t="131660" x="3322638" y="3411538"/>
          <p14:tracePt t="131668" x="3340100" y="3411538"/>
          <p14:tracePt t="131680" x="3348038" y="3402013"/>
          <p14:tracePt t="131697" x="3367088" y="3394075"/>
          <p14:tracePt t="131713" x="3375025" y="3394075"/>
          <p14:tracePt t="131731" x="3455988" y="3384550"/>
          <p14:tracePt t="131748" x="3517900" y="3384550"/>
          <p14:tracePt t="131764" x="3625850" y="3384550"/>
          <p14:tracePt t="131780" x="3741738" y="3384550"/>
          <p14:tracePt t="131798" x="3857625" y="3384550"/>
          <p14:tracePt t="131813" x="3902075" y="3384550"/>
          <p14:tracePt t="132173" x="3911600" y="3384550"/>
          <p14:tracePt t="132181" x="3919538" y="3384550"/>
          <p14:tracePt t="132188" x="3929063" y="3384550"/>
          <p14:tracePt t="132204" x="3938588" y="3375025"/>
          <p14:tracePt t="132299" x="3946525" y="3375025"/>
          <p14:tracePt t="132307" x="3956050" y="3375025"/>
          <p14:tracePt t="132322" x="3965575" y="3375025"/>
          <p14:tracePt t="132331" x="3965575" y="3367088"/>
          <p14:tracePt t="132347" x="3973513" y="3367088"/>
          <p14:tracePt t="132363" x="3973513" y="3357563"/>
          <p14:tracePt t="132490" x="3983038" y="3357563"/>
          <p14:tracePt t="132878" x="3990975" y="3357563"/>
          <p14:tracePt t="132894" x="3990975" y="3375025"/>
          <p14:tracePt t="132902" x="4000500" y="3419475"/>
          <p14:tracePt t="132915" x="4027488" y="3473450"/>
          <p14:tracePt t="132932" x="4108450" y="3679825"/>
          <p14:tracePt t="132949" x="4214813" y="3983038"/>
          <p14:tracePt t="132966" x="4276725" y="4357688"/>
          <p14:tracePt t="132982" x="4295775" y="4545013"/>
          <p14:tracePt t="132999" x="4322763" y="4705350"/>
          <p14:tracePt t="133015" x="4330700" y="4768850"/>
          <p14:tracePt t="133032" x="4340225" y="4786313"/>
          <p14:tracePt t="133134" x="4340225" y="4795838"/>
          <p14:tracePt t="133198" x="4340225" y="4803775"/>
          <p14:tracePt t="133230" x="4340225" y="4822825"/>
          <p14:tracePt t="133238" x="4340225" y="4848225"/>
          <p14:tracePt t="133250" x="4340225" y="4884738"/>
          <p14:tracePt t="133267" x="4340225" y="4938713"/>
          <p14:tracePt t="133284" x="4348163" y="4973638"/>
          <p14:tracePt t="133300" x="4348163" y="4991100"/>
          <p14:tracePt t="133317" x="4348163" y="5000625"/>
          <p14:tracePt t="133333" x="4348163" y="5018088"/>
          <p14:tracePt t="133350" x="4357688" y="5027613"/>
          <p14:tracePt t="133387" x="4357688" y="5045075"/>
          <p14:tracePt t="133728" x="4367213" y="5045075"/>
          <p14:tracePt t="133745" x="4375150" y="5027613"/>
          <p14:tracePt t="133752" x="4375150" y="5010150"/>
          <p14:tracePt t="133760" x="4375150" y="4983163"/>
          <p14:tracePt t="133771" x="4384675" y="4956175"/>
          <p14:tracePt t="133788" x="4384675" y="4902200"/>
          <p14:tracePt t="133805" x="4384675" y="4848225"/>
          <p14:tracePt t="133823" x="4340225" y="4679950"/>
          <p14:tracePt t="133839" x="4286250" y="4527550"/>
          <p14:tracePt t="133853" x="4251325" y="4446588"/>
          <p14:tracePt t="133871" x="4152900" y="4187825"/>
          <p14:tracePt t="133887" x="4116388" y="3983038"/>
          <p14:tracePt t="133903" x="4089400" y="3803650"/>
          <p14:tracePt t="133920" x="4089400" y="3697288"/>
          <p14:tracePt t="133937" x="4089400" y="3679825"/>
          <p14:tracePt t="133954" x="4098925" y="3670300"/>
          <p14:tracePt t="133987" x="4108450" y="36703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8079"/>
            <a:ext cx="10515600" cy="1325563"/>
          </a:xfrm>
        </p:spPr>
        <p:txBody>
          <a:bodyPr/>
          <a:lstStyle/>
          <a:p>
            <a:r>
              <a:rPr lang="en-US" b="1" dirty="0"/>
              <a:t>Aggregation (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b="1" dirty="0"/>
              <a:t>)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617"/>
            <a:ext cx="10817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One department has many students.</a:t>
            </a:r>
          </a:p>
          <a:p>
            <a:r>
              <a:rPr lang="en-US" dirty="0"/>
              <a:t>A department has many teachers.</a:t>
            </a:r>
          </a:p>
          <a:p>
            <a:r>
              <a:rPr lang="en-US" dirty="0"/>
              <a:t>A University has many departments.</a:t>
            </a:r>
          </a:p>
          <a:p>
            <a:r>
              <a:rPr lang="en-US" dirty="0"/>
              <a:t>A vehicle has many tires.</a:t>
            </a:r>
          </a:p>
          <a:p>
            <a:r>
              <a:rPr lang="en-US" dirty="0"/>
              <a:t>A car has an engine.</a:t>
            </a:r>
          </a:p>
          <a:p>
            <a:r>
              <a:rPr lang="en-US" dirty="0"/>
              <a:t>A person owns a house.</a:t>
            </a:r>
          </a:p>
          <a:p>
            <a:r>
              <a:rPr lang="en-US" dirty="0"/>
              <a:t>A person owns many cars.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490951" y="1693642"/>
            <a:ext cx="5357513" cy="453915"/>
            <a:chOff x="2717442" y="1511075"/>
            <a:chExt cx="5357513" cy="579550"/>
          </a:xfrm>
        </p:grpSpPr>
        <p:grpSp>
          <p:nvGrpSpPr>
            <p:cNvPr id="12" name="Group 11"/>
            <p:cNvGrpSpPr/>
            <p:nvPr/>
          </p:nvGrpSpPr>
          <p:grpSpPr>
            <a:xfrm>
              <a:off x="2717442" y="1511075"/>
              <a:ext cx="5357513" cy="579550"/>
              <a:chOff x="4038981" y="1918951"/>
              <a:chExt cx="6685692" cy="5795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Department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410869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Student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7" name="Flowchart: Decision 6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13" idx="3"/>
                <a:endCxn id="7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6490951" y="2237029"/>
            <a:ext cx="5379815" cy="453915"/>
            <a:chOff x="2717442" y="1511075"/>
            <a:chExt cx="5379815" cy="579550"/>
          </a:xfrm>
        </p:grpSpPr>
        <p:grpSp>
          <p:nvGrpSpPr>
            <p:cNvPr id="42" name="Group 41"/>
            <p:cNvGrpSpPr/>
            <p:nvPr/>
          </p:nvGrpSpPr>
          <p:grpSpPr>
            <a:xfrm>
              <a:off x="2717442" y="1511075"/>
              <a:ext cx="5379815" cy="579550"/>
              <a:chOff x="4038981" y="1918951"/>
              <a:chExt cx="6713522" cy="57955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Department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438699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Teacher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40" name="Flowchart: Decision 39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4" idx="3"/>
                <a:endCxn id="40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6490951" y="2805157"/>
            <a:ext cx="5379815" cy="453915"/>
            <a:chOff x="2717442" y="1511075"/>
            <a:chExt cx="5379815" cy="579550"/>
          </a:xfrm>
        </p:grpSpPr>
        <p:grpSp>
          <p:nvGrpSpPr>
            <p:cNvPr id="51" name="Group 50"/>
            <p:cNvGrpSpPr/>
            <p:nvPr/>
          </p:nvGrpSpPr>
          <p:grpSpPr>
            <a:xfrm>
              <a:off x="2717442" y="1511075"/>
              <a:ext cx="5379815" cy="579550"/>
              <a:chOff x="4038981" y="1918951"/>
              <a:chExt cx="6713522" cy="57955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University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438699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Department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49" name="Flowchart: Decision 48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53" idx="3"/>
                <a:endCxn id="49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6490951" y="3376075"/>
            <a:ext cx="5357513" cy="453915"/>
            <a:chOff x="2717442" y="1511075"/>
            <a:chExt cx="5357513" cy="579550"/>
          </a:xfrm>
        </p:grpSpPr>
        <p:grpSp>
          <p:nvGrpSpPr>
            <p:cNvPr id="60" name="Group 59"/>
            <p:cNvGrpSpPr/>
            <p:nvPr/>
          </p:nvGrpSpPr>
          <p:grpSpPr>
            <a:xfrm>
              <a:off x="2717442" y="1511075"/>
              <a:ext cx="5357513" cy="579550"/>
              <a:chOff x="4038981" y="1918951"/>
              <a:chExt cx="6685692" cy="57955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Vehicle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410869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Tire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58" name="Flowchart: Decision 57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62" idx="3"/>
                <a:endCxn id="58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6490951" y="3882177"/>
            <a:ext cx="5368664" cy="436503"/>
            <a:chOff x="2717442" y="1511075"/>
            <a:chExt cx="5368664" cy="579550"/>
          </a:xfrm>
        </p:grpSpPr>
        <p:grpSp>
          <p:nvGrpSpPr>
            <p:cNvPr id="69" name="Group 68"/>
            <p:cNvGrpSpPr/>
            <p:nvPr/>
          </p:nvGrpSpPr>
          <p:grpSpPr>
            <a:xfrm>
              <a:off x="2717442" y="1511075"/>
              <a:ext cx="5368664" cy="579550"/>
              <a:chOff x="4038981" y="1918951"/>
              <a:chExt cx="6699607" cy="57955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Car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424784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Engine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67" name="Flowchart: Decision 66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71" idx="3"/>
                <a:endCxn id="67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6490951" y="4369220"/>
            <a:ext cx="5368664" cy="436503"/>
            <a:chOff x="2717442" y="1511075"/>
            <a:chExt cx="5368664" cy="579550"/>
          </a:xfrm>
        </p:grpSpPr>
        <p:grpSp>
          <p:nvGrpSpPr>
            <p:cNvPr id="78" name="Group 77"/>
            <p:cNvGrpSpPr/>
            <p:nvPr/>
          </p:nvGrpSpPr>
          <p:grpSpPr>
            <a:xfrm>
              <a:off x="2717442" y="1511075"/>
              <a:ext cx="5368664" cy="579550"/>
              <a:chOff x="4038981" y="1918951"/>
              <a:chExt cx="6699607" cy="57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Person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424784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House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76" name="Flowchart: Decision 7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80" idx="3"/>
                <a:endCxn id="76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6507434" y="4910030"/>
            <a:ext cx="5368664" cy="436503"/>
            <a:chOff x="2717442" y="1511075"/>
            <a:chExt cx="5368664" cy="579550"/>
          </a:xfrm>
        </p:grpSpPr>
        <p:grpSp>
          <p:nvGrpSpPr>
            <p:cNvPr id="56" name="Group 55"/>
            <p:cNvGrpSpPr/>
            <p:nvPr/>
          </p:nvGrpSpPr>
          <p:grpSpPr>
            <a:xfrm>
              <a:off x="2717442" y="1511075"/>
              <a:ext cx="5368664" cy="579550"/>
              <a:chOff x="4038981" y="1918951"/>
              <a:chExt cx="6699607" cy="57955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Person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424784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Car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65" name="Flowchart: Decision 64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74" idx="3"/>
                <a:endCxn id="65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E96D01-BF06-486A-9888-2F6367CA8754}"/>
                  </a:ext>
                </a:extLst>
              </p14:cNvPr>
              <p14:cNvContentPartPr/>
              <p14:nvPr/>
            </p14:nvContentPartPr>
            <p14:xfrm>
              <a:off x="10451050" y="2616334"/>
              <a:ext cx="317880" cy="64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E96D01-BF06-486A-9888-2F6367CA8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2410" y="2607334"/>
                <a:ext cx="335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040B53-8B90-4899-BA2C-22A70F0203D7}"/>
                  </a:ext>
                </a:extLst>
              </p14:cNvPr>
              <p14:cNvContentPartPr/>
              <p14:nvPr/>
            </p14:nvContentPartPr>
            <p14:xfrm>
              <a:off x="10865770" y="3131134"/>
              <a:ext cx="457920" cy="81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040B53-8B90-4899-BA2C-22A70F0203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57130" y="3122494"/>
                <a:ext cx="475560" cy="98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021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020" x="4108450" y="3660775"/>
          <p14:tracePt t="3036" x="4098925" y="3643313"/>
          <p14:tracePt t="3044" x="4071938" y="3616325"/>
          <p14:tracePt t="3055" x="4017963" y="3571875"/>
          <p14:tracePt t="3071" x="3848100" y="3455988"/>
          <p14:tracePt t="3087" x="3633788" y="3322638"/>
          <p14:tracePt t="3104" x="3402013" y="3197225"/>
          <p14:tracePt t="3121" x="3232150" y="3089275"/>
          <p14:tracePt t="3137" x="3143250" y="3027363"/>
          <p14:tracePt t="3155" x="3125788" y="3027363"/>
          <p14:tracePt t="3172" x="3098800" y="3009900"/>
          <p14:tracePt t="3188" x="3044825" y="2990850"/>
          <p14:tracePt t="3204" x="2965450" y="2965450"/>
          <p14:tracePt t="3221" x="2884488" y="2928938"/>
          <p14:tracePt t="3238" x="2822575" y="2894013"/>
          <p14:tracePt t="3254" x="2732088" y="2857500"/>
          <p14:tracePt t="3271" x="2589213" y="2786063"/>
          <p14:tracePt t="3288" x="2411413" y="2705100"/>
          <p14:tracePt t="3305" x="2214563" y="2643188"/>
          <p14:tracePt t="3321" x="2017713" y="2581275"/>
          <p14:tracePt t="3339" x="1758950" y="2500313"/>
          <p14:tracePt t="3355" x="1608138" y="2455863"/>
          <p14:tracePt t="3372" x="1473200" y="2438400"/>
          <p14:tracePt t="3388" x="1411288" y="2428875"/>
          <p14:tracePt t="3405" x="1374775" y="2428875"/>
          <p14:tracePt t="3421" x="1357313" y="2428875"/>
          <p14:tracePt t="3500" x="1347788" y="2419350"/>
          <p14:tracePt t="3508" x="1330325" y="2411413"/>
          <p14:tracePt t="3523" x="1303338" y="2384425"/>
          <p14:tracePt t="3540" x="1268413" y="2357438"/>
          <p14:tracePt t="3556" x="1250950" y="2339975"/>
          <p14:tracePt t="3573" x="1231900" y="2330450"/>
          <p14:tracePt t="3589" x="1231900" y="2322513"/>
          <p14:tracePt t="3622" x="1231900" y="2312988"/>
          <p14:tracePt t="3639" x="1223963" y="2295525"/>
          <p14:tracePt t="3657" x="1223963" y="2276475"/>
          <p14:tracePt t="3673" x="1223963" y="2259013"/>
          <p14:tracePt t="3968" x="1223963" y="2251075"/>
          <p14:tracePt t="3984" x="1223963" y="2241550"/>
          <p14:tracePt t="3994" x="1223963" y="2232025"/>
          <p14:tracePt t="4007" x="1223963" y="2214563"/>
          <p14:tracePt t="4224" x="1223963" y="2205038"/>
          <p14:tracePt t="4232" x="1231900" y="2205038"/>
          <p14:tracePt t="4248" x="1250950" y="2205038"/>
          <p14:tracePt t="4258" x="1268413" y="2205038"/>
          <p14:tracePt t="4276" x="1357313" y="2205038"/>
          <p14:tracePt t="4292" x="1509713" y="2205038"/>
          <p14:tracePt t="4308" x="1731963" y="2205038"/>
          <p14:tracePt t="4327" x="2152650" y="2205038"/>
          <p14:tracePt t="4344" x="2428875" y="2205038"/>
          <p14:tracePt t="4360" x="2697163" y="2205038"/>
          <p14:tracePt t="4376" x="2955925" y="2205038"/>
          <p14:tracePt t="4392" x="3214688" y="2205038"/>
          <p14:tracePt t="4409" x="3446463" y="2205038"/>
          <p14:tracePt t="4426" x="3670300" y="2205038"/>
          <p14:tracePt t="4442" x="3848100" y="2205038"/>
          <p14:tracePt t="4459" x="3983038" y="2205038"/>
          <p14:tracePt t="4476" x="4062413" y="2205038"/>
          <p14:tracePt t="4493" x="4108450" y="2205038"/>
          <p14:tracePt t="4509" x="4125913" y="2205038"/>
          <p14:tracePt t="4528" x="4133850" y="2205038"/>
          <p14:tracePt t="4562" x="4143375" y="2205038"/>
          <p14:tracePt t="4578" x="4152900" y="2205038"/>
          <p14:tracePt t="4593" x="4160838" y="2205038"/>
          <p14:tracePt t="5233" x="4170363" y="2205038"/>
          <p14:tracePt t="5248" x="4187825" y="2205038"/>
          <p14:tracePt t="5264" x="4205288" y="2205038"/>
          <p14:tracePt t="5272" x="4232275" y="2205038"/>
          <p14:tracePt t="5282" x="4268788" y="2197100"/>
          <p14:tracePt t="5296" x="4348163" y="2197100"/>
          <p14:tracePt t="5313" x="4456113" y="2197100"/>
          <p14:tracePt t="5330" x="4608513" y="2197100"/>
          <p14:tracePt t="5346" x="4776788" y="2197100"/>
          <p14:tracePt t="5364" x="4938713" y="2197100"/>
          <p14:tracePt t="5379" x="5108575" y="2197100"/>
          <p14:tracePt t="5396" x="5224463" y="2197100"/>
          <p14:tracePt t="5402" x="5276850" y="2197100"/>
          <p14:tracePt t="5413" x="5303838" y="2197100"/>
          <p14:tracePt t="5430" x="5322888" y="2197100"/>
          <p14:tracePt t="5552" x="5330825" y="2197100"/>
          <p14:tracePt t="5561" x="5340350" y="2197100"/>
          <p14:tracePt t="5584" x="5348288" y="2187575"/>
          <p14:tracePt t="5592" x="5357813" y="2187575"/>
          <p14:tracePt t="5648" x="5367338" y="2187575"/>
          <p14:tracePt t="6152" x="5394325" y="2187575"/>
          <p14:tracePt t="6160" x="5419725" y="2187575"/>
          <p14:tracePt t="6170" x="5456238" y="2187575"/>
          <p14:tracePt t="6184" x="5599113" y="2187575"/>
          <p14:tracePt t="6200" x="5786438" y="2187575"/>
          <p14:tracePt t="6217" x="5983288" y="2187575"/>
          <p14:tracePt t="6233" x="6143625" y="2187575"/>
          <p14:tracePt t="6250" x="6269038" y="2170113"/>
          <p14:tracePt t="6267" x="6296025" y="2160588"/>
          <p14:tracePt t="6283" x="6323013" y="2152650"/>
          <p14:tracePt t="6300" x="6348413" y="2152650"/>
          <p14:tracePt t="6317" x="6394450" y="2133600"/>
          <p14:tracePt t="6335" x="6483350" y="2108200"/>
          <p14:tracePt t="6351" x="6545263" y="2081213"/>
          <p14:tracePt t="6368" x="6599238" y="2062163"/>
          <p14:tracePt t="6384" x="6670675" y="2044700"/>
          <p14:tracePt t="6401" x="6732588" y="2027238"/>
          <p14:tracePt t="6418" x="6786563" y="2017713"/>
          <p14:tracePt t="6434" x="6848475" y="2009775"/>
          <p14:tracePt t="6451" x="6884988" y="2000250"/>
          <p14:tracePt t="6468" x="6911975" y="1990725"/>
          <p14:tracePt t="7380" x="6919913" y="1990725"/>
          <p14:tracePt t="7412" x="6919913" y="2000250"/>
          <p14:tracePt t="7421" x="6919913" y="2009775"/>
          <p14:tracePt t="7438" x="6919913" y="2017713"/>
          <p14:tracePt t="7460" x="6919913" y="2027238"/>
          <p14:tracePt t="7524" x="6911975" y="2036763"/>
          <p14:tracePt t="7532" x="6911975" y="2044700"/>
          <p14:tracePt t="7548" x="6902450" y="2062163"/>
          <p14:tracePt t="7558" x="6902450" y="2071688"/>
          <p14:tracePt t="7572" x="6894513" y="2089150"/>
          <p14:tracePt t="7589" x="6884988" y="2098675"/>
          <p14:tracePt t="7623" x="6884988" y="2108200"/>
          <p14:tracePt t="7652" x="6875463" y="2116138"/>
          <p14:tracePt t="8164" x="6858000" y="2116138"/>
          <p14:tracePt t="8180" x="6823075" y="2116138"/>
          <p14:tracePt t="8188" x="6786563" y="2116138"/>
          <p14:tracePt t="8197" x="6769100" y="2116138"/>
          <p14:tracePt t="8208" x="6742113" y="2116138"/>
          <p14:tracePt t="8225" x="6661150" y="2116138"/>
          <p14:tracePt t="8241" x="6554788" y="2116138"/>
          <p14:tracePt t="8260" x="6465888" y="2108200"/>
          <p14:tracePt t="8276" x="6446838" y="2108200"/>
          <p14:tracePt t="8292" x="6429375" y="2098675"/>
          <p14:tracePt t="8308" x="6419850" y="2098675"/>
          <p14:tracePt t="8548" x="6429375" y="2098675"/>
          <p14:tracePt t="8557" x="6456363" y="2089150"/>
          <p14:tracePt t="8576" x="6616700" y="2081213"/>
          <p14:tracePt t="8593" x="6991350" y="2071688"/>
          <p14:tracePt t="8610" x="7589838" y="2071688"/>
          <p14:tracePt t="8627" x="8697913" y="2017713"/>
          <p14:tracePt t="8644" x="9429750" y="1990725"/>
          <p14:tracePt t="8659" x="10028238" y="1946275"/>
          <p14:tracePt t="8677" x="10439400" y="1901825"/>
          <p14:tracePt t="8693" x="10680700" y="1874838"/>
          <p14:tracePt t="8710" x="10823575" y="1857375"/>
          <p14:tracePt t="8726" x="10885488" y="1839913"/>
          <p14:tracePt t="8743" x="10895013" y="1839913"/>
          <p14:tracePt t="8760" x="10902950" y="1839913"/>
          <p14:tracePt t="8776" x="10912475" y="1839913"/>
          <p14:tracePt t="8868" x="10929938" y="1839913"/>
          <p14:tracePt t="8876" x="10939463" y="1839913"/>
          <p14:tracePt t="8893" x="10956925" y="1847850"/>
          <p14:tracePt t="8911" x="10966450" y="1847850"/>
          <p14:tracePt t="8964" x="10974388" y="1857375"/>
          <p14:tracePt t="8980" x="10974388" y="1866900"/>
          <p14:tracePt t="8988" x="10974388" y="1874838"/>
          <p14:tracePt t="9004" x="10974388" y="1884363"/>
          <p14:tracePt t="9013" x="10983913" y="1893888"/>
          <p14:tracePt t="9027" x="10983913" y="1901825"/>
          <p14:tracePt t="9046" x="10983913" y="1919288"/>
          <p14:tracePt t="9062" x="10983913" y="1938338"/>
          <p14:tracePt t="9078" x="10983913" y="1955800"/>
          <p14:tracePt t="9448" x="10974388" y="1965325"/>
          <p14:tracePt t="9456" x="10966450" y="1965325"/>
          <p14:tracePt t="9466" x="10947400" y="1965325"/>
          <p14:tracePt t="9480" x="10875963" y="1965325"/>
          <p14:tracePt t="9496" x="10760075" y="1965325"/>
          <p14:tracePt t="9514" x="10634663" y="1965325"/>
          <p14:tracePt t="9529" x="10491788" y="1965325"/>
          <p14:tracePt t="9546" x="10304463" y="1973263"/>
          <p14:tracePt t="9563" x="10198100" y="1973263"/>
          <p14:tracePt t="9580" x="9974263" y="1973263"/>
          <p14:tracePt t="9597" x="9725025" y="1990725"/>
          <p14:tracePt t="9613" x="9545638" y="2009775"/>
          <p14:tracePt t="9631" x="9394825" y="2027238"/>
          <p14:tracePt t="9648" x="9313863" y="2036763"/>
          <p14:tracePt t="9664" x="9269413" y="2036763"/>
          <p14:tracePt t="9680" x="9197975" y="2036763"/>
          <p14:tracePt t="9697" x="9161463" y="2036763"/>
          <p14:tracePt t="9714" x="9099550" y="2036763"/>
          <p14:tracePt t="9730" x="9010650" y="2036763"/>
          <p14:tracePt t="9747" x="8939213" y="2036763"/>
          <p14:tracePt t="9764" x="8875713" y="2036763"/>
          <p14:tracePt t="9780" x="8823325" y="2036763"/>
          <p14:tracePt t="9797" x="8759825" y="2036763"/>
          <p14:tracePt t="9815" x="8688388" y="2027238"/>
          <p14:tracePt t="9832" x="8616950" y="2027238"/>
          <p14:tracePt t="9848" x="8555038" y="2027238"/>
          <p14:tracePt t="9865" x="8537575" y="2027238"/>
          <p14:tracePt t="9881" x="8528050" y="2027238"/>
          <p14:tracePt t="9914" x="8518525" y="2027238"/>
          <p14:tracePt t="9931" x="8501063" y="2036763"/>
          <p14:tracePt t="9948" x="8501063" y="2062163"/>
          <p14:tracePt t="9965" x="8491538" y="2081213"/>
          <p14:tracePt t="9981" x="8483600" y="2089150"/>
          <p14:tracePt t="10000" x="8474075" y="2098675"/>
          <p14:tracePt t="10120" x="8466138" y="2098675"/>
          <p14:tracePt t="10127" x="8447088" y="2098675"/>
          <p14:tracePt t="10136" x="8429625" y="2098675"/>
          <p14:tracePt t="10148" x="8412163" y="2098675"/>
          <p14:tracePt t="10167" x="8331200" y="2108200"/>
          <p14:tracePt t="10183" x="8304213" y="2108200"/>
          <p14:tracePt t="10200" x="8259763" y="2108200"/>
          <p14:tracePt t="10234" x="8251825" y="2108200"/>
          <p14:tracePt t="10249" x="8251825" y="2116138"/>
          <p14:tracePt t="10267" x="8259763" y="2116138"/>
          <p14:tracePt t="10282" x="8331200" y="2116138"/>
          <p14:tracePt t="10299" x="8466138" y="2116138"/>
          <p14:tracePt t="10316" x="8643938" y="2116138"/>
          <p14:tracePt t="10332" x="8858250" y="2116138"/>
          <p14:tracePt t="10349" x="9090025" y="2116138"/>
          <p14:tracePt t="10368" x="9412288" y="2116138"/>
          <p14:tracePt t="10384" x="9590088" y="2116138"/>
          <p14:tracePt t="10400" x="9742488" y="2116138"/>
          <p14:tracePt t="10417" x="9885363" y="2116138"/>
          <p14:tracePt t="10433" x="10001250" y="2116138"/>
          <p14:tracePt t="10450" x="10099675" y="2108200"/>
          <p14:tracePt t="10467" x="10171113" y="2089150"/>
          <p14:tracePt t="10483" x="10252075" y="2081213"/>
          <p14:tracePt t="10501" x="10323513" y="2071688"/>
          <p14:tracePt t="10517" x="10402888" y="2054225"/>
          <p14:tracePt t="10535" x="10501313" y="2036763"/>
          <p14:tracePt t="10551" x="10563225" y="2017713"/>
          <p14:tracePt t="10568" x="10609263" y="2009775"/>
          <p14:tracePt t="10584" x="10661650" y="2000250"/>
          <p14:tracePt t="10601" x="10742613" y="2000250"/>
          <p14:tracePt t="10617" x="10823575" y="2000250"/>
          <p14:tracePt t="10634" x="10902950" y="2000250"/>
          <p14:tracePt t="10651" x="10939463" y="2000250"/>
          <p14:tracePt t="10928" x="10956925" y="1990725"/>
          <p14:tracePt t="10944" x="10956925" y="1982788"/>
          <p14:tracePt t="10968" x="10956925" y="1973263"/>
          <p14:tracePt t="10976" x="10947400" y="1973263"/>
          <p14:tracePt t="10986" x="10939463" y="1973263"/>
          <p14:tracePt t="11002" x="10885488" y="1965325"/>
          <p14:tracePt t="11019" x="10814050" y="1965325"/>
          <p14:tracePt t="11036" x="10760075" y="1965325"/>
          <p14:tracePt t="11053" x="10706100" y="1965325"/>
          <p14:tracePt t="11069" x="10626725" y="1973263"/>
          <p14:tracePt t="11087" x="10537825" y="2000250"/>
          <p14:tracePt t="11104" x="10429875" y="2027238"/>
          <p14:tracePt t="11120" x="10323513" y="2062163"/>
          <p14:tracePt t="11136" x="10171113" y="2089150"/>
          <p14:tracePt t="11153" x="10001250" y="2108200"/>
          <p14:tracePt t="11170" x="9831388" y="2133600"/>
          <p14:tracePt t="11186" x="9725025" y="2143125"/>
          <p14:tracePt t="11203" x="9626600" y="2143125"/>
          <p14:tracePt t="11219" x="9518650" y="2143125"/>
          <p14:tracePt t="11237" x="9420225" y="2143125"/>
          <p14:tracePt t="11253" x="9313863" y="2143125"/>
          <p14:tracePt t="11272" x="9126538" y="2143125"/>
          <p14:tracePt t="11288" x="8966200" y="2098675"/>
          <p14:tracePt t="11304" x="8742363" y="2044700"/>
          <p14:tracePt t="11320" x="8491538" y="1982788"/>
          <p14:tracePt t="11337" x="8259763" y="1919288"/>
          <p14:tracePt t="11354" x="8242300" y="1919288"/>
          <p14:tracePt t="11392" x="8232775" y="1919288"/>
          <p14:tracePt t="11408" x="8224838" y="1919288"/>
          <p14:tracePt t="11420" x="8197850" y="1919288"/>
          <p14:tracePt t="11437" x="8170863" y="1919288"/>
          <p14:tracePt t="11455" x="8116888" y="1919288"/>
          <p14:tracePt t="11472" x="8099425" y="1938338"/>
          <p14:tracePt t="11487" x="8081963" y="1955800"/>
          <p14:tracePt t="11505" x="8072438" y="1965325"/>
          <p14:tracePt t="11521" x="8062913" y="1973263"/>
          <p14:tracePt t="11537" x="8054975" y="1982788"/>
          <p14:tracePt t="11555" x="8045450" y="1990725"/>
          <p14:tracePt t="11571" x="8045450" y="2009775"/>
          <p14:tracePt t="11588" x="8037513" y="2009775"/>
          <p14:tracePt t="11720" x="8054975" y="2009775"/>
          <p14:tracePt t="11728" x="8081963" y="2009775"/>
          <p14:tracePt t="11739" x="8116888" y="2009775"/>
          <p14:tracePt t="11755" x="8215313" y="2009775"/>
          <p14:tracePt t="11772" x="8394700" y="2000250"/>
          <p14:tracePt t="11789" x="8643938" y="1973263"/>
          <p14:tracePt t="11808" x="9180513" y="1965325"/>
          <p14:tracePt t="11823" x="9518650" y="1965325"/>
          <p14:tracePt t="11840" x="9796463" y="1965325"/>
          <p14:tracePt t="11856" x="9983788" y="1965325"/>
          <p14:tracePt t="11872" x="10090150" y="1965325"/>
          <p14:tracePt t="11889" x="10134600" y="1965325"/>
          <p14:tracePt t="11906" x="10188575" y="1965325"/>
          <p14:tracePt t="11922" x="10233025" y="1965325"/>
          <p14:tracePt t="11939" x="10287000" y="1965325"/>
          <p14:tracePt t="11956" x="10358438" y="1965325"/>
          <p14:tracePt t="11973" x="10439400" y="1965325"/>
          <p14:tracePt t="11989" x="10537825" y="1965325"/>
          <p14:tracePt t="12008" x="10688638" y="1973263"/>
          <p14:tracePt t="12024" x="10796588" y="1973263"/>
          <p14:tracePt t="12040" x="10895013" y="1973263"/>
          <p14:tracePt t="12057" x="10947400" y="1973263"/>
          <p14:tracePt t="12448" x="10956925" y="1982788"/>
          <p14:tracePt t="12464" x="10947400" y="1990725"/>
          <p14:tracePt t="12475" x="10929938" y="2000250"/>
          <p14:tracePt t="12492" x="10841038" y="2044700"/>
          <p14:tracePt t="12508" x="10769600" y="2054225"/>
          <p14:tracePt t="12525" x="10599738" y="2081213"/>
          <p14:tracePt t="12542" x="10483850" y="2081213"/>
          <p14:tracePt t="12558" x="10242550" y="2081213"/>
          <p14:tracePt t="12575" x="9929813" y="2081213"/>
          <p14:tracePt t="12592" x="9563100" y="2081213"/>
          <p14:tracePt t="12608" x="9170988" y="2081213"/>
          <p14:tracePt t="12626" x="8858250" y="2081213"/>
          <p14:tracePt t="12643" x="8483600" y="2081213"/>
          <p14:tracePt t="12660" x="8313738" y="2081213"/>
          <p14:tracePt t="12675" x="8296275" y="2081213"/>
          <p14:tracePt t="12693" x="8277225" y="2081213"/>
          <p14:tracePt t="12940" x="8313738" y="2089150"/>
          <p14:tracePt t="12949" x="8331200" y="2089150"/>
          <p14:tracePt t="12960" x="8358188" y="2089150"/>
          <p14:tracePt t="12977" x="8483600" y="2089150"/>
          <p14:tracePt t="12995" x="8796338" y="2089150"/>
          <p14:tracePt t="13011" x="9063038" y="2089150"/>
          <p14:tracePt t="13028" x="9348788" y="2089150"/>
          <p14:tracePt t="13044" x="9609138" y="2089150"/>
          <p14:tracePt t="13061" x="9840913" y="2081213"/>
          <p14:tracePt t="13077" x="10018713" y="2054225"/>
          <p14:tracePt t="13094" x="10171113" y="2054225"/>
          <p14:tracePt t="13110" x="10313988" y="2044700"/>
          <p14:tracePt t="13127" x="10466388" y="2036763"/>
          <p14:tracePt t="13145" x="10582275" y="2027238"/>
          <p14:tracePt t="13160" x="10680700" y="2027238"/>
          <p14:tracePt t="13178" x="10733088" y="2017713"/>
          <p14:tracePt t="13194" x="10742613" y="2017713"/>
          <p14:tracePt t="13773" x="10752138" y="2017713"/>
          <p14:tracePt t="14204" x="10742613" y="2017713"/>
          <p14:tracePt t="14212" x="10706100" y="2017713"/>
          <p14:tracePt t="14220" x="10634663" y="2017713"/>
          <p14:tracePt t="14231" x="10518775" y="2017713"/>
          <p14:tracePt t="14248" x="10180638" y="2017713"/>
          <p14:tracePt t="14265" x="9742488" y="2017713"/>
          <p14:tracePt t="14282" x="9323388" y="2017713"/>
          <p14:tracePt t="14300" x="8920163" y="2017713"/>
          <p14:tracePt t="14315" x="8742363" y="2017713"/>
          <p14:tracePt t="14332" x="8670925" y="2017713"/>
          <p14:tracePt t="14366" x="8661400" y="2017713"/>
          <p14:tracePt t="14382" x="8653463" y="2027238"/>
          <p14:tracePt t="14399" x="8643938" y="2044700"/>
          <p14:tracePt t="14416" x="8634413" y="2054225"/>
          <p14:tracePt t="14432" x="8616950" y="2054225"/>
          <p14:tracePt t="14449" x="8582025" y="2062163"/>
          <p14:tracePt t="14468" x="8501063" y="2089150"/>
          <p14:tracePt t="14484" x="8420100" y="2108200"/>
          <p14:tracePt t="14499" x="8385175" y="2116138"/>
          <p14:tracePt t="14516" x="8358188" y="2125663"/>
          <p14:tracePt t="14533" x="8331200" y="2133600"/>
          <p14:tracePt t="14550" x="8323263" y="2133600"/>
          <p14:tracePt t="14566" x="8304213" y="2143125"/>
          <p14:tracePt t="14583" x="8277225" y="2152650"/>
          <p14:tracePt t="14600" x="8232775" y="2170113"/>
          <p14:tracePt t="14616" x="8215313" y="2179638"/>
          <p14:tracePt t="14633" x="8188325" y="2187575"/>
          <p14:tracePt t="14652" x="8180388" y="2187575"/>
          <p14:tracePt t="14668" x="8170863" y="2187575"/>
          <p14:tracePt t="14683" x="8161338" y="2187575"/>
          <p14:tracePt t="14700" x="8126413" y="2187575"/>
          <p14:tracePt t="14717" x="8081963" y="2187575"/>
          <p14:tracePt t="14734" x="8018463" y="2187575"/>
          <p14:tracePt t="14750" x="7991475" y="2187575"/>
          <p14:tracePt t="14767" x="7956550" y="2170113"/>
          <p14:tracePt t="14784" x="7920038" y="2160588"/>
          <p14:tracePt t="14801" x="7894638" y="2152650"/>
          <p14:tracePt t="14817" x="7858125" y="2152650"/>
          <p14:tracePt t="14835" x="7796213" y="2143125"/>
          <p14:tracePt t="14852" x="7742238" y="2143125"/>
          <p14:tracePt t="14867" x="7724775" y="2143125"/>
          <p14:tracePt t="14902" x="7715250" y="2143125"/>
          <p14:tracePt t="14956" x="7705725" y="2143125"/>
          <p14:tracePt t="14964" x="7697788" y="2143125"/>
          <p14:tracePt t="14988" x="7688263" y="2133600"/>
          <p14:tracePt t="14996" x="7680325" y="2133600"/>
          <p14:tracePt t="15005" x="7670800" y="2133600"/>
          <p14:tracePt t="15028" x="7661275" y="2125663"/>
          <p14:tracePt t="15068" x="7661275" y="2116138"/>
          <p14:tracePt t="15228" x="7643813" y="2108200"/>
          <p14:tracePt t="15236" x="7643813" y="2098675"/>
          <p14:tracePt t="15254" x="7643813" y="2089150"/>
          <p14:tracePt t="15269" x="7634288" y="2062163"/>
          <p14:tracePt t="15286" x="7634288" y="2054225"/>
          <p14:tracePt t="15302" x="7626350" y="2036763"/>
          <p14:tracePt t="15320" x="7616825" y="2027238"/>
          <p14:tracePt t="15336" x="7616825" y="2017713"/>
          <p14:tracePt t="16920" x="7653338" y="2017713"/>
          <p14:tracePt t="16928" x="7715250" y="2009775"/>
          <p14:tracePt t="16943" x="7956550" y="2000250"/>
          <p14:tracePt t="16959" x="8394700" y="2000250"/>
          <p14:tracePt t="16976" x="8947150" y="2000250"/>
          <p14:tracePt t="16993" x="9528175" y="2000250"/>
          <p14:tracePt t="17009" x="10063163" y="2000250"/>
          <p14:tracePt t="17026" x="10528300" y="2000250"/>
          <p14:tracePt t="17043" x="10831513" y="2000250"/>
          <p14:tracePt t="17059" x="11028363" y="2000250"/>
          <p14:tracePt t="17076" x="11144250" y="2000250"/>
          <p14:tracePt t="17093" x="11180763" y="2000250"/>
          <p14:tracePt t="18372" x="11188700" y="2000250"/>
          <p14:tracePt t="18380" x="11198225" y="2000250"/>
          <p14:tracePt t="18420" x="11206163" y="2000250"/>
          <p14:tracePt t="18580" x="11206163" y="2009775"/>
          <p14:tracePt t="18596" x="11206163" y="2027238"/>
          <p14:tracePt t="18605" x="11206163" y="2036763"/>
          <p14:tracePt t="18616" x="11215688" y="2071688"/>
          <p14:tracePt t="18632" x="11242675" y="2116138"/>
          <p14:tracePt t="18649" x="11260138" y="2152650"/>
          <p14:tracePt t="18667" x="11269663" y="2179638"/>
          <p14:tracePt t="18683" x="11269663" y="2187575"/>
          <p14:tracePt t="18700" x="11269663" y="2205038"/>
          <p14:tracePt t="18804" x="11269663" y="2214563"/>
          <p14:tracePt t="18820" x="11242675" y="2214563"/>
          <p14:tracePt t="18828" x="11215688" y="2214563"/>
          <p14:tracePt t="18837" x="11198225" y="2214563"/>
          <p14:tracePt t="18852" x="11144250" y="2214563"/>
          <p14:tracePt t="18868" x="11055350" y="2224088"/>
          <p14:tracePt t="18883" x="10983913" y="2224088"/>
          <p14:tracePt t="18900" x="10947400" y="2224088"/>
          <p14:tracePt t="18917" x="10885488" y="2224088"/>
          <p14:tracePt t="18934" x="10848975" y="2224088"/>
          <p14:tracePt t="19316" x="10841038" y="2224088"/>
          <p14:tracePt t="19349" x="10841038" y="2214563"/>
          <p14:tracePt t="19372" x="10841038" y="2205038"/>
          <p14:tracePt t="19396" x="10841038" y="2197100"/>
          <p14:tracePt t="19412" x="10841038" y="2187575"/>
          <p14:tracePt t="19422" x="10841038" y="2179638"/>
          <p14:tracePt t="19524" x="10841038" y="2170113"/>
          <p14:tracePt t="19540" x="10841038" y="2152650"/>
          <p14:tracePt t="19556" x="10841038" y="2143125"/>
          <p14:tracePt t="19564" x="10841038" y="2133600"/>
          <p14:tracePt t="20488" x="10841038" y="2125663"/>
          <p14:tracePt t="20504" x="10823575" y="2125663"/>
          <p14:tracePt t="20513" x="10814050" y="2125663"/>
          <p14:tracePt t="20524" x="10796588" y="2125663"/>
          <p14:tracePt t="20540" x="10742613" y="2125663"/>
          <p14:tracePt t="20557" x="10698163" y="2125663"/>
          <p14:tracePt t="20574" x="10688638" y="2125663"/>
          <p14:tracePt t="20592" x="10653713" y="2125663"/>
          <p14:tracePt t="20607" x="10617200" y="2125663"/>
          <p14:tracePt t="20624" x="10590213" y="2116138"/>
          <p14:tracePt t="20641" x="10572750" y="2116138"/>
          <p14:tracePt t="20657" x="10555288" y="2116138"/>
          <p14:tracePt t="20674" x="10545763" y="2116138"/>
          <p14:tracePt t="21720" x="10518775" y="2116138"/>
          <p14:tracePt t="21728" x="10510838" y="2116138"/>
          <p14:tracePt t="21745" x="10474325" y="2116138"/>
          <p14:tracePt t="21761" x="10394950" y="2116138"/>
          <p14:tracePt t="21779" x="10367963" y="2116138"/>
          <p14:tracePt t="21795" x="10358438" y="2116138"/>
          <p14:tracePt t="21992" x="10367963" y="2108200"/>
          <p14:tracePt t="22000" x="10375900" y="2108200"/>
          <p14:tracePt t="22024" x="10385425" y="2108200"/>
          <p14:tracePt t="22040" x="10394950" y="2098675"/>
          <p14:tracePt t="22048" x="10402888" y="2098675"/>
          <p14:tracePt t="22072" x="10412413" y="2089150"/>
          <p14:tracePt t="22082" x="10420350" y="2089150"/>
          <p14:tracePt t="22192" x="10420350" y="2071688"/>
          <p14:tracePt t="22199" x="10402888" y="2071688"/>
          <p14:tracePt t="22213" x="10375900" y="2071688"/>
          <p14:tracePt t="22232" x="10287000" y="2062163"/>
          <p14:tracePt t="22248" x="10252075" y="2062163"/>
          <p14:tracePt t="22264" x="10188575" y="2062163"/>
          <p14:tracePt t="22281" x="10134600" y="2062163"/>
          <p14:tracePt t="22297" x="10109200" y="2062163"/>
          <p14:tracePt t="22408" x="10109200" y="2054225"/>
          <p14:tracePt t="22423" x="10117138" y="2044700"/>
          <p14:tracePt t="22440" x="10126663" y="2044700"/>
          <p14:tracePt t="22450" x="10153650" y="2044700"/>
          <p14:tracePt t="22465" x="10215563" y="2036763"/>
          <p14:tracePt t="22482" x="10277475" y="2036763"/>
          <p14:tracePt t="22498" x="10331450" y="2036763"/>
          <p14:tracePt t="22514" x="10385425" y="2036763"/>
          <p14:tracePt t="22521" x="10402888" y="2036763"/>
          <p14:tracePt t="22532" x="10412413" y="2036763"/>
          <p14:tracePt t="22548" x="10429875" y="2036763"/>
          <p14:tracePt t="22565" x="10447338" y="2036763"/>
          <p14:tracePt t="23660" x="10456863" y="2036763"/>
          <p14:tracePt t="23668" x="10466388" y="2036763"/>
          <p14:tracePt t="23686" x="10491788" y="2044700"/>
          <p14:tracePt t="23703" x="10518775" y="2054225"/>
          <p14:tracePt t="23719" x="10555288" y="2062163"/>
          <p14:tracePt t="23736" x="10582275" y="2081213"/>
          <p14:tracePt t="23753" x="10609263" y="2089150"/>
          <p14:tracePt t="23770" x="10653713" y="2098675"/>
          <p14:tracePt t="23787" x="10733088" y="2098675"/>
          <p14:tracePt t="23804" x="10769600" y="2098675"/>
          <p14:tracePt t="23820" x="10814050" y="2098675"/>
          <p14:tracePt t="23837" x="10831513" y="2098675"/>
          <p14:tracePt t="23853" x="10868025" y="2098675"/>
          <p14:tracePt t="23870" x="10875963" y="2098675"/>
          <p14:tracePt t="23887" x="10895013" y="2089150"/>
          <p14:tracePt t="23904" x="10920413" y="2071688"/>
          <p14:tracePt t="23920" x="10939463" y="2071688"/>
          <p14:tracePt t="23937" x="10947400" y="2062163"/>
          <p14:tracePt t="23955" x="10966450" y="2054225"/>
          <p14:tracePt t="23987" x="10983913" y="2044700"/>
          <p14:tracePt t="24012" x="10991850" y="2044700"/>
          <p14:tracePt t="24292" x="10974388" y="2044700"/>
          <p14:tracePt t="24308" x="10929938" y="2044700"/>
          <p14:tracePt t="24316" x="10912475" y="2044700"/>
          <p14:tracePt t="24324" x="10895013" y="2044700"/>
          <p14:tracePt t="24340" x="10804525" y="2062163"/>
          <p14:tracePt t="24356" x="10706100" y="2081213"/>
          <p14:tracePt t="24372" x="10634663" y="2089150"/>
          <p14:tracePt t="24389" x="10626725" y="2098675"/>
          <p14:tracePt t="24406" x="10617200" y="2108200"/>
          <p14:tracePt t="24534" x="10626725" y="2108200"/>
          <p14:tracePt t="24543" x="10671175" y="2108200"/>
          <p14:tracePt t="24556" x="10725150" y="2108200"/>
          <p14:tracePt t="24571" x="10796588" y="2108200"/>
          <p14:tracePt t="24588" x="10902950" y="2108200"/>
          <p14:tracePt t="24605" x="10974388" y="2108200"/>
          <p14:tracePt t="24622" x="11010900" y="2108200"/>
          <p14:tracePt t="24655" x="11037888" y="2108200"/>
          <p14:tracePt t="24691" x="11037888" y="2098675"/>
          <p14:tracePt t="24709" x="11037888" y="2089150"/>
          <p14:tracePt t="24723" x="11037888" y="2081213"/>
          <p14:tracePt t="24742" x="11037888" y="2071688"/>
          <p14:tracePt t="25100" x="11037888" y="2062163"/>
          <p14:tracePt t="25125" x="11037888" y="2054225"/>
          <p14:tracePt t="25148" x="11037888" y="2044700"/>
          <p14:tracePt t="25165" x="11037888" y="2036763"/>
          <p14:tracePt t="25196" x="11037888" y="2027238"/>
          <p14:tracePt t="25760" x="11045825" y="2027238"/>
          <p14:tracePt t="25777" x="11055350" y="2027238"/>
          <p14:tracePt t="25785" x="11063288" y="2027238"/>
          <p14:tracePt t="25794" x="11072813" y="2036763"/>
          <p14:tracePt t="25824" x="11082338" y="2044700"/>
          <p14:tracePt t="25840" x="11090275" y="2044700"/>
          <p14:tracePt t="25848" x="11090275" y="2054225"/>
          <p14:tracePt t="25861" x="11099800" y="2054225"/>
          <p14:tracePt t="25880" x="11109325" y="2062163"/>
          <p14:tracePt t="25896" x="11126788" y="2071688"/>
          <p14:tracePt t="26088" x="11109325" y="2071688"/>
          <p14:tracePt t="26104" x="11099800" y="2081213"/>
          <p14:tracePt t="26114" x="11090275" y="2081213"/>
          <p14:tracePt t="26648" x="11082338" y="2081213"/>
          <p14:tracePt t="26952" x="11090275" y="2081213"/>
          <p14:tracePt t="27017" x="11099800" y="2081213"/>
          <p14:tracePt t="27064" x="11109325" y="2089150"/>
          <p14:tracePt t="28196" x="11109325" y="2098675"/>
          <p14:tracePt t="28204" x="11109325" y="2108200"/>
          <p14:tracePt t="28222" x="11117263" y="2108200"/>
          <p14:tracePt t="28268" x="11117263" y="2098675"/>
          <p14:tracePt t="28276" x="11117263" y="2089150"/>
          <p14:tracePt t="28324" x="11117263" y="2081213"/>
          <p14:tracePt t="28420" x="11117263" y="2071688"/>
          <p14:tracePt t="28468" x="11099800" y="2071688"/>
          <p14:tracePt t="28484" x="11090275" y="2071688"/>
          <p14:tracePt t="28492" x="11072813" y="2071688"/>
          <p14:tracePt t="28505" x="11063288" y="2071688"/>
          <p14:tracePt t="28524" x="10983913" y="2071688"/>
          <p14:tracePt t="28540" x="10939463" y="2071688"/>
          <p14:tracePt t="28555" x="10831513" y="2071688"/>
          <p14:tracePt t="28572" x="10617200" y="2081213"/>
          <p14:tracePt t="28589" x="10420350" y="2089150"/>
          <p14:tracePt t="28606" x="10198100" y="2108200"/>
          <p14:tracePt t="28623" x="9920288" y="2108200"/>
          <p14:tracePt t="28639" x="9456738" y="2108200"/>
          <p14:tracePt t="28656" x="9063038" y="2108200"/>
          <p14:tracePt t="28672" x="8751888" y="2108200"/>
          <p14:tracePt t="28689" x="8510588" y="2108200"/>
          <p14:tracePt t="28708" x="8323263" y="2108200"/>
          <p14:tracePt t="28724" x="8304213" y="2108200"/>
          <p14:tracePt t="28739" x="8296275" y="2108200"/>
          <p14:tracePt t="28757" x="8286750" y="2108200"/>
          <p14:tracePt t="28773" x="8269288" y="2108200"/>
          <p14:tracePt t="28789" x="8251825" y="2116138"/>
          <p14:tracePt t="28807" x="8215313" y="2133600"/>
          <p14:tracePt t="28823" x="8188325" y="2143125"/>
          <p14:tracePt t="28840" x="8143875" y="2170113"/>
          <p14:tracePt t="28857" x="8099425" y="2179638"/>
          <p14:tracePt t="28873" x="8062913" y="2197100"/>
          <p14:tracePt t="28892" x="8018463" y="2205038"/>
          <p14:tracePt t="28908" x="7974013" y="2205038"/>
          <p14:tracePt t="28924" x="7920038" y="2205038"/>
          <p14:tracePt t="28940" x="7867650" y="2205038"/>
          <p14:tracePt t="28957" x="7804150" y="2205038"/>
          <p14:tracePt t="28974" x="7786688" y="2205038"/>
          <p14:tracePt t="28990" x="7777163" y="2205038"/>
          <p14:tracePt t="30188" x="7786688" y="2205038"/>
          <p14:tracePt t="30204" x="7786688" y="2197100"/>
          <p14:tracePt t="30214" x="7796213" y="2187575"/>
          <p14:tracePt t="30229" x="7804150" y="2152650"/>
          <p14:tracePt t="30246" x="7848600" y="2108200"/>
          <p14:tracePt t="30262" x="7920038" y="2017713"/>
          <p14:tracePt t="30279" x="8027988" y="1946275"/>
          <p14:tracePt t="30296" x="8180388" y="1874838"/>
          <p14:tracePt t="30312" x="8402638" y="1822450"/>
          <p14:tracePt t="30329" x="8670925" y="1776413"/>
          <p14:tracePt t="30347" x="9242425" y="1758950"/>
          <p14:tracePt t="30364" x="9715500" y="1758950"/>
          <p14:tracePt t="30380" x="10225088" y="1830388"/>
          <p14:tracePt t="30396" x="10733088" y="1901825"/>
          <p14:tracePt t="30413" x="11171238" y="1955800"/>
          <p14:tracePt t="30430" x="11474450" y="2000250"/>
          <p14:tracePt t="30446" x="11491913" y="2009775"/>
          <p14:tracePt t="30508" x="11491913" y="2017713"/>
          <p14:tracePt t="30516" x="11491913" y="2027238"/>
          <p14:tracePt t="30540" x="11483975" y="2036763"/>
          <p14:tracePt t="30556" x="11474450" y="2036763"/>
          <p14:tracePt t="30566" x="11466513" y="2044700"/>
          <p14:tracePt t="30581" x="11447463" y="2044700"/>
          <p14:tracePt t="30597" x="11430000" y="2062163"/>
          <p14:tracePt t="30614" x="11420475" y="2062163"/>
          <p14:tracePt t="30652" x="11420475" y="2071688"/>
          <p14:tracePt t="30668" x="11412538" y="2071688"/>
          <p14:tracePt t="30676" x="11412538" y="2081213"/>
          <p14:tracePt t="30685" x="11412538" y="2089150"/>
          <p14:tracePt t="30697" x="11412538" y="2098675"/>
          <p14:tracePt t="30716" x="11420475" y="2143125"/>
          <p14:tracePt t="30732" x="11430000" y="2170113"/>
          <p14:tracePt t="30748" x="11456988" y="2197100"/>
          <p14:tracePt t="30913" x="11466513" y="2205038"/>
          <p14:tracePt t="31056" x="11466513" y="2197100"/>
          <p14:tracePt t="31072" x="11466513" y="2187575"/>
          <p14:tracePt t="31120" x="11466513" y="2179638"/>
          <p14:tracePt t="31129" x="11456988" y="2179638"/>
          <p14:tracePt t="31152" x="11439525" y="2179638"/>
          <p14:tracePt t="31168" x="11420475" y="2179638"/>
          <p14:tracePt t="31176" x="11395075" y="2179638"/>
          <p14:tracePt t="31186" x="11376025" y="2179638"/>
          <p14:tracePt t="31198" x="11252200" y="2179638"/>
          <p14:tracePt t="31215" x="10956925" y="2170113"/>
          <p14:tracePt t="31231" x="10456863" y="2143125"/>
          <p14:tracePt t="31249" x="9902825" y="2081213"/>
          <p14:tracePt t="31266" x="9412288" y="2054225"/>
          <p14:tracePt t="31283" x="8912225" y="2027238"/>
          <p14:tracePt t="31299" x="8518525" y="2017713"/>
          <p14:tracePt t="31316" x="8251825" y="2017713"/>
          <p14:tracePt t="31334" x="8062913" y="2017713"/>
          <p14:tracePt t="31351" x="7912100" y="2017713"/>
          <p14:tracePt t="31368" x="7902575" y="2017713"/>
          <p14:tracePt t="31384" x="7840663" y="2017713"/>
          <p14:tracePt t="31400" x="7786688" y="2017713"/>
          <p14:tracePt t="31417" x="7742238" y="2017713"/>
          <p14:tracePt t="31434" x="7688263" y="2017713"/>
          <p14:tracePt t="31450" x="7616825" y="2017713"/>
          <p14:tracePt t="31467" x="7545388" y="2009775"/>
          <p14:tracePt t="31485" x="7483475" y="2000250"/>
          <p14:tracePt t="31500" x="7412038" y="2000250"/>
          <p14:tracePt t="31517" x="7348538" y="2000250"/>
          <p14:tracePt t="31535" x="7304088" y="2000250"/>
          <p14:tracePt t="31552" x="7296150" y="2000250"/>
          <p14:tracePt t="31586" x="7286625" y="2000250"/>
          <p14:tracePt t="32505" x="7286625" y="2009775"/>
          <p14:tracePt t="32664" x="7277100" y="2009775"/>
          <p14:tracePt t="32672" x="7269163" y="2009775"/>
          <p14:tracePt t="33128" x="7269163" y="2027238"/>
          <p14:tracePt t="33144" x="7269163" y="2044700"/>
          <p14:tracePt t="33152" x="7269163" y="2062163"/>
          <p14:tracePt t="33161" x="7269163" y="2071688"/>
          <p14:tracePt t="33175" x="7277100" y="2089150"/>
          <p14:tracePt t="33189" x="7277100" y="2098675"/>
          <p14:tracePt t="33206" x="7277100" y="2108200"/>
          <p14:tracePt t="34012" x="7277100" y="2098675"/>
          <p14:tracePt t="34020" x="7277100" y="2071688"/>
          <p14:tracePt t="34030" x="7277100" y="2062163"/>
          <p14:tracePt t="34045" x="7277100" y="2027238"/>
          <p14:tracePt t="34061" x="7277100" y="1973263"/>
          <p14:tracePt t="34077" x="7296150" y="1919288"/>
          <p14:tracePt t="34094" x="7348538" y="1822450"/>
          <p14:tracePt t="34111" x="7394575" y="1751013"/>
          <p14:tracePt t="34116" x="7429500" y="1697038"/>
          <p14:tracePt t="34128" x="7483475" y="1633538"/>
          <p14:tracePt t="34145" x="7626350" y="1482725"/>
          <p14:tracePt t="34161" x="7813675" y="1347788"/>
          <p14:tracePt t="34179" x="8197850" y="1160463"/>
          <p14:tracePt t="34195" x="8510588" y="1081088"/>
          <p14:tracePt t="34212" x="8912225" y="1000125"/>
          <p14:tracePt t="34228" x="9367838" y="965200"/>
          <p14:tracePt t="34246" x="9875838" y="965200"/>
          <p14:tracePt t="34261" x="10420350" y="982663"/>
          <p14:tracePt t="34278" x="10929938" y="1054100"/>
          <p14:tracePt t="34295" x="11376025" y="1133475"/>
          <p14:tracePt t="34311" x="11688763" y="1196975"/>
          <p14:tracePt t="34328" x="11885613" y="1276350"/>
          <p14:tracePt t="34346" x="12001500" y="1347788"/>
          <p14:tracePt t="34363" x="12063413" y="1446213"/>
          <p14:tracePt t="34380" x="12072938" y="1509713"/>
          <p14:tracePt t="34395" x="12072938" y="1581150"/>
          <p14:tracePt t="34412" x="12072938" y="1652588"/>
          <p14:tracePt t="34429" x="12072938" y="1714500"/>
          <p14:tracePt t="34446" x="12063413" y="1795463"/>
          <p14:tracePt t="34462" x="12055475" y="1847850"/>
          <p14:tracePt t="34479" x="12055475" y="1901825"/>
          <p14:tracePt t="34496" x="12038013" y="1955800"/>
          <p14:tracePt t="34512" x="12038013" y="1990725"/>
          <p14:tracePt t="34529" x="12028488" y="2017713"/>
          <p14:tracePt t="34547" x="12028488" y="2027238"/>
          <p14:tracePt t="34564" x="12028488" y="2036763"/>
          <p14:tracePt t="34582" x="12028488" y="2044700"/>
          <p14:tracePt t="34596" x="12001500" y="2062163"/>
          <p14:tracePt t="34613" x="11984038" y="2081213"/>
          <p14:tracePt t="34630" x="11966575" y="2116138"/>
          <p14:tracePt t="34647" x="11939588" y="2133600"/>
          <p14:tracePt t="34663" x="11920538" y="2152650"/>
          <p14:tracePt t="34680" x="11912600" y="2160588"/>
          <p14:tracePt t="34697" x="11895138" y="2170113"/>
          <p14:tracePt t="34713" x="11885613" y="2179638"/>
          <p14:tracePt t="34731" x="11885613" y="2187575"/>
          <p14:tracePt t="35516" x="11868150" y="2187575"/>
          <p14:tracePt t="35533" x="11849100" y="2187575"/>
          <p14:tracePt t="35540" x="11823700" y="2187575"/>
          <p14:tracePt t="35550" x="11804650" y="2187575"/>
          <p14:tracePt t="35568" x="11742738" y="2187575"/>
          <p14:tracePt t="35583" x="11572875" y="2187575"/>
          <p14:tracePt t="35600" x="11358563" y="2197100"/>
          <p14:tracePt t="35619" x="11045825" y="2251075"/>
          <p14:tracePt t="35635" x="10912475" y="2268538"/>
          <p14:tracePt t="35649" x="10875963" y="2276475"/>
          <p14:tracePt t="35666" x="10868025" y="2276475"/>
          <p14:tracePt t="36164" x="10848975" y="2276475"/>
          <p14:tracePt t="36180" x="10814050" y="2276475"/>
          <p14:tracePt t="36188" x="10742613" y="2276475"/>
          <p14:tracePt t="36203" x="10340975" y="2251075"/>
          <p14:tracePt t="36220" x="9599613" y="2197100"/>
          <p14:tracePt t="36236" x="8769350" y="2170113"/>
          <p14:tracePt t="36253" x="8089900" y="2152650"/>
          <p14:tracePt t="36269" x="7599363" y="2152650"/>
          <p14:tracePt t="36286" x="7331075" y="2143125"/>
          <p14:tracePt t="36303" x="7143750" y="2143125"/>
          <p14:tracePt t="36319" x="7072313" y="2143125"/>
          <p14:tracePt t="36336" x="7062788" y="2143125"/>
          <p14:tracePt t="36392" x="7045325" y="2143125"/>
          <p14:tracePt t="36400" x="7037388" y="2143125"/>
          <p14:tracePt t="36410" x="7027863" y="2143125"/>
          <p14:tracePt t="36420" x="7010400" y="2143125"/>
          <p14:tracePt t="36437" x="7000875" y="2143125"/>
          <p14:tracePt t="38120" x="7010400" y="2152650"/>
          <p14:tracePt t="38128" x="7018338" y="2179638"/>
          <p14:tracePt t="38143" x="7045325" y="2224088"/>
          <p14:tracePt t="38160" x="7108825" y="2303463"/>
          <p14:tracePt t="38178" x="7188200" y="2419350"/>
          <p14:tracePt t="38194" x="7286625" y="2554288"/>
          <p14:tracePt t="38210" x="7375525" y="2652713"/>
          <p14:tracePt t="38226" x="7394575" y="2670175"/>
          <p14:tracePt t="38242" x="7412038" y="2687638"/>
          <p14:tracePt t="38580" x="7429500" y="2687638"/>
          <p14:tracePt t="38588" x="7439025" y="2687638"/>
          <p14:tracePt t="38598" x="7456488" y="2687638"/>
          <p14:tracePt t="38612" x="7581900" y="2687638"/>
          <p14:tracePt t="38629" x="8037513" y="2687638"/>
          <p14:tracePt t="38646" x="8796338" y="2679700"/>
          <p14:tracePt t="38662" x="9698038" y="2616200"/>
          <p14:tracePt t="38667" x="10161588" y="2598738"/>
          <p14:tracePt t="38679" x="10599738" y="2581275"/>
          <p14:tracePt t="38696" x="11430000" y="2562225"/>
          <p14:tracePt t="38713" x="11984038" y="2562225"/>
          <p14:tracePt t="38729" x="12188825" y="2562225"/>
          <p14:tracePt t="38787" x="12188825" y="2554288"/>
          <p14:tracePt t="38796" x="12188825" y="2544763"/>
          <p14:tracePt t="38813" x="12188825" y="2527300"/>
          <p14:tracePt t="38830" x="12180888" y="2490788"/>
          <p14:tracePt t="38847" x="12171363" y="2473325"/>
          <p14:tracePt t="38863" x="12161838" y="2455863"/>
          <p14:tracePt t="38880" x="12144375" y="2446338"/>
          <p14:tracePt t="39045" x="12134850" y="2446338"/>
          <p14:tracePt t="39052" x="12117388" y="2465388"/>
          <p14:tracePt t="39064" x="12099925" y="2490788"/>
          <p14:tracePt t="39080" x="12045950" y="2536825"/>
          <p14:tracePt t="39099" x="11947525" y="2589213"/>
          <p14:tracePt t="39116" x="11930063" y="2598738"/>
          <p14:tracePt t="39148" x="11920538" y="2598738"/>
          <p14:tracePt t="39204" x="11912600" y="2608263"/>
          <p14:tracePt t="39212" x="11903075" y="2608263"/>
          <p14:tracePt t="39220" x="11895138" y="2608263"/>
          <p14:tracePt t="39231" x="11885613" y="2608263"/>
          <p14:tracePt t="40108" x="11876088" y="2608263"/>
          <p14:tracePt t="40124" x="11876088" y="2616200"/>
          <p14:tracePt t="40156" x="11876088" y="2625725"/>
          <p14:tracePt t="40164" x="11876088" y="2633663"/>
          <p14:tracePt t="40174" x="11858625" y="2652713"/>
          <p14:tracePt t="40188" x="11849100" y="2660650"/>
          <p14:tracePt t="40203" x="11814175" y="2697163"/>
          <p14:tracePt t="40220" x="11769725" y="2732088"/>
          <p14:tracePt t="40236" x="11698288" y="2768600"/>
          <p14:tracePt t="40252" x="11626850" y="2813050"/>
          <p14:tracePt t="40269" x="11563350" y="2840038"/>
          <p14:tracePt t="40286" x="11420475" y="2874963"/>
          <p14:tracePt t="40302" x="11188700" y="2911475"/>
          <p14:tracePt t="40320" x="10929938" y="2938463"/>
          <p14:tracePt t="40336" x="10725150" y="2946400"/>
          <p14:tracePt t="40352" x="10510838" y="2946400"/>
          <p14:tracePt t="40370" x="10252075" y="2946400"/>
          <p14:tracePt t="40387" x="9885363" y="2946400"/>
          <p14:tracePt t="40404" x="9644063" y="2946400"/>
          <p14:tracePt t="40420" x="9447213" y="2946400"/>
          <p14:tracePt t="40436" x="9269413" y="2946400"/>
          <p14:tracePt t="40453" x="9117013" y="2946400"/>
          <p14:tracePt t="40470" x="8966200" y="2946400"/>
          <p14:tracePt t="40486" x="8813800" y="2919413"/>
          <p14:tracePt t="40503" x="8616950" y="2867025"/>
          <p14:tracePt t="40521" x="8402638" y="2813050"/>
          <p14:tracePt t="40536" x="8180388" y="2741613"/>
          <p14:tracePt t="40553" x="7974013" y="2660650"/>
          <p14:tracePt t="40571" x="7680325" y="2554288"/>
          <p14:tracePt t="40588" x="7456488" y="2482850"/>
          <p14:tracePt t="40603" x="7251700" y="2411413"/>
          <p14:tracePt t="40622" x="7037388" y="2357438"/>
          <p14:tracePt t="40637" x="6848475" y="2303463"/>
          <p14:tracePt t="40653" x="6769100" y="2286000"/>
          <p14:tracePt t="40658" x="6751638" y="2276475"/>
          <p14:tracePt t="40692" x="6732588" y="2276475"/>
          <p14:tracePt t="40704" x="6715125" y="2268538"/>
          <p14:tracePt t="40721" x="6680200" y="2259013"/>
          <p14:tracePt t="40737" x="6616700" y="2241550"/>
          <p14:tracePt t="40755" x="6411913" y="2170113"/>
          <p14:tracePt t="40772" x="6232525" y="2098675"/>
          <p14:tracePt t="40787" x="6037263" y="2017713"/>
          <p14:tracePt t="40804" x="5840413" y="1946275"/>
          <p14:tracePt t="40822" x="5680075" y="1874838"/>
          <p14:tracePt t="40838" x="5527675" y="1812925"/>
          <p14:tracePt t="40854" x="5402263" y="1741488"/>
          <p14:tracePt t="40871" x="5295900" y="1687513"/>
          <p14:tracePt t="40888" x="5170488" y="1608138"/>
          <p14:tracePt t="40905" x="5045075" y="1536700"/>
          <p14:tracePt t="40923" x="4795838" y="1419225"/>
          <p14:tracePt t="40940" x="4625975" y="1357313"/>
          <p14:tracePt t="40956" x="4473575" y="1285875"/>
          <p14:tracePt t="40971" x="4330700" y="1241425"/>
          <p14:tracePt t="40988" x="4214813" y="1204913"/>
          <p14:tracePt t="41006" x="4125913" y="1179513"/>
          <p14:tracePt t="41022" x="4044950" y="1160463"/>
          <p14:tracePt t="41038" x="3983038" y="1133475"/>
          <p14:tracePt t="41055" x="3946525" y="1125538"/>
          <p14:tracePt t="41072" x="3938588" y="1125538"/>
          <p14:tracePt t="41116" x="3929063" y="1125538"/>
          <p14:tracePt t="41124" x="3919538" y="1125538"/>
          <p14:tracePt t="41142" x="3894138" y="1125538"/>
          <p14:tracePt t="41156" x="3867150" y="1125538"/>
          <p14:tracePt t="41173" x="3840163" y="1125538"/>
          <p14:tracePt t="41189" x="3830638" y="1125538"/>
          <p14:tracePt t="41206" x="3830638" y="1143000"/>
          <p14:tracePt t="41292" x="3830638" y="1152525"/>
          <p14:tracePt t="41300" x="3830638" y="1160463"/>
          <p14:tracePt t="41316" x="3830638" y="1169988"/>
          <p14:tracePt t="41326" x="3830638" y="1179513"/>
          <p14:tracePt t="41340" x="3830638" y="1196975"/>
          <p14:tracePt t="41356" x="3830638" y="1204913"/>
          <p14:tracePt t="41373" x="3830638" y="1231900"/>
          <p14:tracePt t="41391" x="3830638" y="1250950"/>
          <p14:tracePt t="41408" x="3830638" y="1258888"/>
          <p14:tracePt t="41425" x="3830638" y="1276350"/>
          <p14:tracePt t="41440" x="3822700" y="1285875"/>
          <p14:tracePt t="41457" x="3813175" y="1303338"/>
          <p14:tracePt t="41474" x="3813175" y="1312863"/>
          <p14:tracePt t="41490" x="3803650" y="1322388"/>
          <p14:tracePt t="41507" x="3795713" y="1339850"/>
          <p14:tracePt t="41524" x="3786188" y="1347788"/>
          <p14:tracePt t="41568" x="3776663" y="1347788"/>
          <p14:tracePt t="41584" x="3776663" y="1357313"/>
          <p14:tracePt t="41599" x="3759200" y="1366838"/>
          <p14:tracePt t="41610" x="3732213" y="1366838"/>
          <p14:tracePt t="41625" x="3687763" y="1366838"/>
          <p14:tracePt t="41641" x="3633788" y="1366838"/>
          <p14:tracePt t="41658" x="3562350" y="1366838"/>
          <p14:tracePt t="41663" x="3517900" y="1366838"/>
          <p14:tracePt t="41674" x="3455988" y="1366838"/>
          <p14:tracePt t="41691" x="3340100" y="1366838"/>
          <p14:tracePt t="41708" x="3205163" y="1366838"/>
          <p14:tracePt t="41727" x="3000375" y="1357313"/>
          <p14:tracePt t="41741" x="2938463" y="1347788"/>
          <p14:tracePt t="41759" x="2759075" y="1330325"/>
          <p14:tracePt t="41776" x="2697163" y="1312863"/>
          <p14:tracePt t="41792" x="2679700" y="1303338"/>
          <p14:tracePt t="41808" x="2670175" y="1303338"/>
          <p14:tracePt t="41826" x="2660650" y="1303338"/>
          <p14:tracePt t="41841" x="2633663" y="1295400"/>
          <p14:tracePt t="41858" x="2616200" y="1285875"/>
          <p14:tracePt t="41876" x="2589213" y="1285875"/>
          <p14:tracePt t="41892" x="2571750" y="1285875"/>
          <p14:tracePt t="41908" x="2554288" y="1285875"/>
          <p14:tracePt t="41927" x="2527300" y="1285875"/>
          <p14:tracePt t="41943" x="2517775" y="1285875"/>
          <p14:tracePt t="41960" x="2509838" y="1285875"/>
          <p14:tracePt t="41976" x="2500313" y="1285875"/>
          <p14:tracePt t="41992" x="2482850" y="1285875"/>
          <p14:tracePt t="42009" x="2473325" y="1285875"/>
          <p14:tracePt t="42027" x="2465388" y="1285875"/>
          <p14:tracePt t="42042" x="2455863" y="1285875"/>
          <p14:tracePt t="42059" x="2428875" y="1285875"/>
          <p14:tracePt t="42076" x="2411413" y="1285875"/>
          <p14:tracePt t="42092" x="2393950" y="1285875"/>
          <p14:tracePt t="42192" x="2384425" y="1285875"/>
          <p14:tracePt t="42208" x="2384425" y="1303338"/>
          <p14:tracePt t="42216" x="2374900" y="1303338"/>
          <p14:tracePt t="42227" x="2366963" y="1322388"/>
          <p14:tracePt t="42243" x="2347913" y="1347788"/>
          <p14:tracePt t="42260" x="2330450" y="1366838"/>
          <p14:tracePt t="42277" x="2312988" y="1374775"/>
          <p14:tracePt t="42293" x="2286000" y="1384300"/>
          <p14:tracePt t="42432" x="2276475" y="1393825"/>
          <p14:tracePt t="42456" x="2295525" y="1393825"/>
          <p14:tracePt t="42464" x="2322513" y="1393825"/>
          <p14:tracePt t="42477" x="2357438" y="1393825"/>
          <p14:tracePt t="42495" x="2589213" y="1393825"/>
          <p14:tracePt t="42512" x="2803525" y="1393825"/>
          <p14:tracePt t="42528" x="3036888" y="1374775"/>
          <p14:tracePt t="42545" x="3251200" y="1347788"/>
          <p14:tracePt t="42562" x="3455988" y="1347788"/>
          <p14:tracePt t="42578" x="3589338" y="1347788"/>
          <p14:tracePt t="42594" x="3660775" y="1347788"/>
          <p14:tracePt t="42612" x="3697288" y="1347788"/>
          <p14:tracePt t="42656" x="3705225" y="1347788"/>
          <p14:tracePt t="42671" x="3714750" y="1347788"/>
          <p14:tracePt t="42682" x="3724275" y="1347788"/>
          <p14:tracePt t="42695" x="3751263" y="1347788"/>
          <p14:tracePt t="42714" x="3795713" y="1347788"/>
          <p14:tracePt t="42729" x="3840163" y="1366838"/>
          <p14:tracePt t="42746" x="3894138" y="1366838"/>
          <p14:tracePt t="42763" x="3956050" y="1366838"/>
          <p14:tracePt t="42778" x="4037013" y="1366838"/>
          <p14:tracePt t="42795" x="4116388" y="1366838"/>
          <p14:tracePt t="42813" x="4187825" y="1366838"/>
          <p14:tracePt t="42829" x="4259263" y="1366838"/>
          <p14:tracePt t="42847" x="4295775" y="1366838"/>
          <p14:tracePt t="42863" x="4303713" y="1366838"/>
          <p14:tracePt t="42968" x="4276725" y="1366838"/>
          <p14:tracePt t="42976" x="4232275" y="1374775"/>
          <p14:tracePt t="42984" x="4205288" y="1374775"/>
          <p14:tracePt t="42996" x="4170363" y="1374775"/>
          <p14:tracePt t="43015" x="4081463" y="1374775"/>
          <p14:tracePt t="43032" x="3983038" y="1374775"/>
          <p14:tracePt t="43047" x="3929063" y="1374775"/>
          <p14:tracePt t="43065" x="3902075" y="1374775"/>
          <p14:tracePt t="43159" x="3911600" y="1374775"/>
          <p14:tracePt t="43168" x="3938588" y="1374775"/>
          <p14:tracePt t="43179" x="3973513" y="1374775"/>
          <p14:tracePt t="43196" x="4116388" y="1374775"/>
          <p14:tracePt t="43212" x="4295775" y="1374775"/>
          <p14:tracePt t="43230" x="4616450" y="1374775"/>
          <p14:tracePt t="43247" x="4803775" y="1374775"/>
          <p14:tracePt t="43263" x="4857750" y="1374775"/>
          <p14:tracePt t="43303" x="4840288" y="1374775"/>
          <p14:tracePt t="43313" x="4822825" y="1374775"/>
          <p14:tracePt t="43330" x="4759325" y="1374775"/>
          <p14:tracePt t="43346" x="4643438" y="1366838"/>
          <p14:tracePt t="43364" x="4491038" y="1357313"/>
          <p14:tracePt t="43380" x="4357688" y="1347788"/>
          <p14:tracePt t="43396" x="4303713" y="1339850"/>
          <p14:tracePt t="43431" x="4313238" y="1347788"/>
          <p14:tracePt t="43448" x="4340225" y="1357313"/>
          <p14:tracePt t="43466" x="4419600" y="1357313"/>
          <p14:tracePt t="43481" x="4545013" y="1357313"/>
          <p14:tracePt t="43498" x="4714875" y="1357313"/>
          <p14:tracePt t="43515" x="4822825" y="1357313"/>
          <p14:tracePt t="43532" x="4840288" y="1366838"/>
          <p14:tracePt t="43567" x="4768850" y="1366838"/>
          <p14:tracePt t="43583" x="4660900" y="1366838"/>
          <p14:tracePt t="43599" x="4456113" y="1366838"/>
          <p14:tracePt t="43616" x="4224338" y="1366838"/>
          <p14:tracePt t="43632" x="4044950" y="1366838"/>
          <p14:tracePt t="43649" x="3990975" y="1366838"/>
          <p14:tracePt t="43666" x="3983038" y="1366838"/>
          <p14:tracePt t="43682" x="3983038" y="1374775"/>
          <p14:tracePt t="43699" x="4044950" y="1374775"/>
          <p14:tracePt t="43716" x="4205288" y="1374775"/>
          <p14:tracePt t="43732" x="4438650" y="1374775"/>
          <p14:tracePt t="43749" x="4660900" y="1374775"/>
          <p14:tracePt t="43767" x="4714875" y="1374775"/>
          <p14:tracePt t="43784" x="4741863" y="1374775"/>
          <p14:tracePt t="43800" x="4705350" y="1374775"/>
          <p14:tracePt t="43817" x="4589463" y="1374775"/>
          <p14:tracePt t="43833" x="4411663" y="1374775"/>
          <p14:tracePt t="43850" x="4197350" y="1374775"/>
          <p14:tracePt t="43867" x="3973513" y="1374775"/>
          <p14:tracePt t="43883" x="3875088" y="1374775"/>
          <p14:tracePt t="43920" x="3884613" y="1374775"/>
          <p14:tracePt t="43935" x="3911600" y="1374775"/>
          <p14:tracePt t="43952" x="3973513" y="1374775"/>
          <p14:tracePt t="43967" x="4098925" y="1374775"/>
          <p14:tracePt t="43984" x="4224338" y="1374775"/>
          <p14:tracePt t="44000" x="4303713" y="1384300"/>
          <p14:tracePt t="44017" x="4313238" y="1384300"/>
          <p14:tracePt t="44051" x="4303713" y="1384300"/>
          <p14:tracePt t="44067" x="4268788" y="1384300"/>
          <p14:tracePt t="44084" x="4224338" y="1384300"/>
          <p14:tracePt t="44100" x="4179888" y="1384300"/>
          <p14:tracePt t="44117" x="4143375" y="1393825"/>
          <p14:tracePt t="44134" x="4125913" y="1393825"/>
          <p14:tracePt t="44151" x="4125913" y="1401763"/>
          <p14:tracePt t="44169" x="4125913" y="1419225"/>
          <p14:tracePt t="44184" x="4152900" y="1438275"/>
          <p14:tracePt t="44201" x="4197350" y="1438275"/>
          <p14:tracePt t="44218" x="4259263" y="1438275"/>
          <p14:tracePt t="44234" x="4340225" y="1438275"/>
          <p14:tracePt t="44251" x="4402138" y="1438275"/>
          <p14:tracePt t="44304" x="4411663" y="1438275"/>
          <p14:tracePt t="44320" x="4402138" y="1438275"/>
          <p14:tracePt t="44328" x="4375150" y="1438275"/>
          <p14:tracePt t="44337" x="4348163" y="1438275"/>
          <p14:tracePt t="44352" x="4286250" y="1438275"/>
          <p14:tracePt t="44369" x="4251325" y="1438275"/>
          <p14:tracePt t="44385" x="4241800" y="1438275"/>
          <p14:tracePt t="44476" x="4251325" y="1438275"/>
          <p14:tracePt t="44484" x="4268788" y="1438275"/>
          <p14:tracePt t="44502" x="4322763" y="1438275"/>
          <p14:tracePt t="44519" x="4367213" y="1438275"/>
          <p14:tracePt t="44536" x="4402138" y="1438275"/>
          <p14:tracePt t="44553" x="4411663" y="1438275"/>
          <p14:tracePt t="44636" x="4394200" y="1438275"/>
          <p14:tracePt t="44644" x="4357688" y="1438275"/>
          <p14:tracePt t="44655" x="4340225" y="1438275"/>
          <p14:tracePt t="44670" x="4303713" y="1438275"/>
          <p14:tracePt t="44686" x="4286250" y="1438275"/>
          <p14:tracePt t="44996" x="4276725" y="1438275"/>
          <p14:tracePt t="45004" x="4268788" y="1438275"/>
          <p14:tracePt t="45021" x="4224338" y="1446213"/>
          <p14:tracePt t="45038" x="4170363" y="1446213"/>
          <p14:tracePt t="45054" x="4133850" y="1446213"/>
          <p14:tracePt t="45071" x="4116388" y="1446213"/>
          <p14:tracePt t="45140" x="4108450" y="1446213"/>
          <p14:tracePt t="45156" x="4089400" y="1446213"/>
          <p14:tracePt t="45172" x="4081463" y="1446213"/>
          <p14:tracePt t="45196" x="4071938" y="1446213"/>
          <p14:tracePt t="45205" x="4062413" y="1446213"/>
          <p14:tracePt t="45213" x="4054475" y="1446213"/>
          <p14:tracePt t="45222" x="4037013" y="1446213"/>
          <p14:tracePt t="45239" x="4027488" y="1446213"/>
          <p14:tracePt t="45255" x="4010025" y="1446213"/>
          <p14:tracePt t="45340" x="4017963" y="1446213"/>
          <p14:tracePt t="45348" x="4044950" y="1446213"/>
          <p14:tracePt t="45358" x="4081463" y="1446213"/>
          <p14:tracePt t="45372" x="4170363" y="1446213"/>
          <p14:tracePt t="45389" x="4286250" y="1446213"/>
          <p14:tracePt t="45406" x="4384675" y="1446213"/>
          <p14:tracePt t="45423" x="4438650" y="1446213"/>
          <p14:tracePt t="45439" x="4456113" y="1446213"/>
          <p14:tracePt t="45540" x="4446588" y="1446213"/>
          <p14:tracePt t="45548" x="4419600" y="1446213"/>
          <p14:tracePt t="45557" x="4394200" y="1446213"/>
          <p14:tracePt t="45573" x="4330700" y="1446213"/>
          <p14:tracePt t="45588" x="4259263" y="1446213"/>
          <p14:tracePt t="45605" x="4224338" y="1446213"/>
          <p14:tracePt t="45622" x="4214813" y="1446213"/>
          <p14:tracePt t="46309" x="4187825" y="1446213"/>
          <p14:tracePt t="46324" x="4170363" y="1446213"/>
          <p14:tracePt t="46332" x="4143375" y="1446213"/>
          <p14:tracePt t="46343" x="4116388" y="1446213"/>
          <p14:tracePt t="46359" x="4098925" y="1446213"/>
          <p14:tracePt t="46377" x="4089400" y="1446213"/>
          <p14:tracePt t="46500" x="4098925" y="1446213"/>
          <p14:tracePt t="46508" x="4108450" y="1446213"/>
          <p14:tracePt t="46524" x="4125913" y="1446213"/>
          <p14:tracePt t="46548" x="4133850" y="1446213"/>
          <p14:tracePt t="46557" x="4143375" y="1446213"/>
          <p14:tracePt t="46684" x="4133850" y="1446213"/>
          <p14:tracePt t="46693" x="4116388" y="1446213"/>
          <p14:tracePt t="46702" x="4108450" y="1446213"/>
          <p14:tracePt t="46711" x="4098925" y="1446213"/>
          <p14:tracePt t="46728" x="4089400" y="1446213"/>
          <p14:tracePt t="46988" x="4098925" y="1446213"/>
          <p14:tracePt t="48288" x="4108450" y="1446213"/>
          <p14:tracePt t="48368" x="4116388" y="1446213"/>
          <p14:tracePt t="48687" x="4143375" y="1446213"/>
          <p14:tracePt t="48696" x="4152900" y="1446213"/>
          <p14:tracePt t="48705" x="4170363" y="1446213"/>
          <p14:tracePt t="48720" x="4214813" y="1446213"/>
          <p14:tracePt t="48736" x="4251325" y="1446213"/>
          <p14:tracePt t="48752" x="4268788" y="1446213"/>
          <p14:tracePt t="48769" x="4276725" y="1446213"/>
          <p14:tracePt t="48888" x="4268788" y="1446213"/>
          <p14:tracePt t="48897" x="4251325" y="1446213"/>
          <p14:tracePt t="48904" x="4214813" y="1446213"/>
          <p14:tracePt t="48919" x="4152900" y="1446213"/>
          <p14:tracePt t="48934" x="4098925" y="1446213"/>
          <p14:tracePt t="48951" x="4037013" y="1446213"/>
          <p14:tracePt t="48968" x="4017963" y="1446213"/>
          <p14:tracePt t="48985" x="4010025" y="1446213"/>
          <p14:tracePt t="49054" x="4000500" y="1446213"/>
          <p14:tracePt t="49070" x="4000500" y="1438275"/>
          <p14:tracePt t="49078" x="4010025" y="1438275"/>
          <p14:tracePt t="49087" x="4037013" y="1438275"/>
          <p14:tracePt t="49102" x="4089400" y="1428750"/>
          <p14:tracePt t="49118" x="4179888" y="1428750"/>
          <p14:tracePt t="49135" x="4313238" y="1428750"/>
          <p14:tracePt t="49152" x="4473575" y="1428750"/>
          <p14:tracePt t="49169" x="4616450" y="1428750"/>
          <p14:tracePt t="49185" x="4697413" y="1419225"/>
          <p14:tracePt t="49202" x="4724400" y="1419225"/>
          <p14:tracePt t="49254" x="4697413" y="1419225"/>
          <p14:tracePt t="49262" x="4679950" y="1419225"/>
          <p14:tracePt t="49271" x="4643438" y="1419225"/>
          <p14:tracePt t="49286" x="4572000" y="1419225"/>
          <p14:tracePt t="49302" x="4419600" y="1419225"/>
          <p14:tracePt t="49319" x="4205288" y="1401763"/>
          <p14:tracePt t="49336" x="4098925" y="1393825"/>
          <p14:tracePt t="49352" x="4089400" y="1393825"/>
          <p14:tracePt t="49390" x="4098925" y="1393825"/>
          <p14:tracePt t="49403" x="4125913" y="1393825"/>
          <p14:tracePt t="49420" x="4232275" y="1393825"/>
          <p14:tracePt t="49436" x="4446588" y="1393825"/>
          <p14:tracePt t="49453" x="4705350" y="1401763"/>
          <p14:tracePt t="49470" x="5045075" y="1411288"/>
          <p14:tracePt t="49486" x="5054600" y="1411288"/>
          <p14:tracePt t="49526" x="5027613" y="1411288"/>
          <p14:tracePt t="49536" x="5010150" y="1411288"/>
          <p14:tracePt t="49553" x="4956175" y="1411288"/>
          <p14:tracePt t="49570" x="4822825" y="1411288"/>
          <p14:tracePt t="49587" x="4616450" y="1411288"/>
          <p14:tracePt t="49603" x="4402138" y="1411288"/>
          <p14:tracePt t="49620" x="4214813" y="1411288"/>
          <p14:tracePt t="49678" x="4224338" y="1428750"/>
          <p14:tracePt t="49686" x="4241800" y="1428750"/>
          <p14:tracePt t="49694" x="4268788" y="1428750"/>
          <p14:tracePt t="49704" x="4313238" y="1438275"/>
          <p14:tracePt t="49721" x="4446588" y="1438275"/>
          <p14:tracePt t="49737" x="4589463" y="1438275"/>
          <p14:tracePt t="49754" x="4633913" y="1438275"/>
          <p14:tracePt t="49822" x="4625975" y="1446213"/>
          <p14:tracePt t="49830" x="4589463" y="1446213"/>
          <p14:tracePt t="49839" x="4562475" y="1446213"/>
          <p14:tracePt t="49855" x="4465638" y="1455738"/>
          <p14:tracePt t="49871" x="4268788" y="1473200"/>
          <p14:tracePt t="49888" x="4152900" y="1473200"/>
          <p14:tracePt t="49905" x="4071938" y="1473200"/>
          <p14:tracePt t="49922" x="3938588" y="1473200"/>
          <p14:tracePt t="50002" x="3919538" y="1473200"/>
          <p14:tracePt t="50026" x="3946525" y="1465263"/>
          <p14:tracePt t="50034" x="3973513" y="1455738"/>
          <p14:tracePt t="50042" x="4000500" y="1446213"/>
          <p14:tracePt t="50055" x="4054475" y="1438275"/>
          <p14:tracePt t="50072" x="4187825" y="1428750"/>
          <p14:tracePt t="50091" x="4465638" y="1401763"/>
          <p14:tracePt t="50108" x="4643438" y="1401763"/>
          <p14:tracePt t="50125" x="4751388" y="1393825"/>
          <p14:tracePt t="50141" x="4786313" y="1393825"/>
          <p14:tracePt t="50324" x="4795838" y="1393825"/>
          <p14:tracePt t="50332" x="4803775" y="1393825"/>
          <p14:tracePt t="50342" x="4822825" y="1393825"/>
          <p14:tracePt t="50359" x="4848225" y="1393825"/>
          <p14:tracePt t="50376" x="4867275" y="1401763"/>
          <p14:tracePt t="50392" x="4894263" y="1411288"/>
          <p14:tracePt t="50412" x="4902200" y="1411288"/>
          <p14:tracePt t="50804" x="4875213" y="1411288"/>
          <p14:tracePt t="50812" x="4840288" y="1411288"/>
          <p14:tracePt t="50828" x="4697413" y="1411288"/>
          <p14:tracePt t="50844" x="4500563" y="1384300"/>
          <p14:tracePt t="50861" x="4313238" y="1366838"/>
          <p14:tracePt t="50878" x="4179888" y="1357313"/>
          <p14:tracePt t="50894" x="4170363" y="1357313"/>
          <p14:tracePt t="51028" x="4187825" y="1357313"/>
          <p14:tracePt t="51036" x="4214813" y="1357313"/>
          <p14:tracePt t="51046" x="4251325" y="1357313"/>
          <p14:tracePt t="51062" x="4330700" y="1357313"/>
          <p14:tracePt t="51078" x="4419600" y="1357313"/>
          <p14:tracePt t="51095" x="4483100" y="1357313"/>
          <p14:tracePt t="51113" x="4554538" y="1357313"/>
          <p14:tracePt t="51129" x="4598988" y="1366838"/>
          <p14:tracePt t="51172" x="4589463" y="1366838"/>
          <p14:tracePt t="51187" x="4562475" y="1366838"/>
          <p14:tracePt t="51198" x="4527550" y="1366838"/>
          <p14:tracePt t="51213" x="4483100" y="1366838"/>
          <p14:tracePt t="51219" x="4456113" y="1366838"/>
          <p14:tracePt t="51230" x="4411663" y="1357313"/>
          <p14:tracePt t="51246" x="4367213" y="1347788"/>
          <p14:tracePt t="51263" x="4340225" y="1322388"/>
          <p14:tracePt t="51279" x="4322763" y="1322388"/>
          <p14:tracePt t="51428" x="4330700" y="1322388"/>
          <p14:tracePt t="51444" x="4340225" y="1330325"/>
          <p14:tracePt t="51524" x="4330700" y="1347788"/>
          <p14:tracePt t="51533" x="4313238" y="1366838"/>
          <p14:tracePt t="51548" x="4241800" y="1393825"/>
          <p14:tracePt t="51564" x="4187825" y="1411288"/>
          <p14:tracePt t="51581" x="4133850" y="1428750"/>
          <p14:tracePt t="51598" x="4098925" y="1428750"/>
          <p14:tracePt t="51676" x="4108450" y="1428750"/>
          <p14:tracePt t="51684" x="4133850" y="1419225"/>
          <p14:tracePt t="51699" x="4197350" y="1401763"/>
          <p14:tracePt t="51716" x="4348163" y="1374775"/>
          <p14:tracePt t="51731" x="4562475" y="1357313"/>
          <p14:tracePt t="51748" x="4840288" y="1347788"/>
          <p14:tracePt t="51765" x="5081588" y="1347788"/>
          <p14:tracePt t="51781" x="5224463" y="1347788"/>
          <p14:tracePt t="51798" x="5251450" y="1347788"/>
          <p14:tracePt t="51844" x="5251450" y="1357313"/>
          <p14:tracePt t="51868" x="5251450" y="1374775"/>
          <p14:tracePt t="51884" x="5241925" y="1384300"/>
          <p14:tracePt t="51892" x="5232400" y="1411288"/>
          <p14:tracePt t="51902" x="5214938" y="1419225"/>
          <p14:tracePt t="51916" x="5187950" y="1446213"/>
          <p14:tracePt t="51932" x="5143500" y="1482725"/>
          <p14:tracePt t="51949" x="5126038" y="1509713"/>
          <p14:tracePt t="51966" x="5089525" y="1536700"/>
          <p14:tracePt t="51982" x="5081588" y="1571625"/>
          <p14:tracePt t="51999" x="5072063" y="1581150"/>
          <p14:tracePt t="52016" x="5072063" y="1598613"/>
          <p14:tracePt t="52033" x="5072063" y="1616075"/>
          <p14:tracePt t="52049" x="5072063" y="1625600"/>
          <p14:tracePt t="52069" x="5081588" y="1625600"/>
          <p14:tracePt t="52756" x="5089525" y="1633538"/>
          <p14:tracePt t="52764" x="5116513" y="1643063"/>
          <p14:tracePt t="52772" x="5170488" y="1652588"/>
          <p14:tracePt t="52784" x="5241925" y="1670050"/>
          <p14:tracePt t="52801" x="5411788" y="1697038"/>
          <p14:tracePt t="52818" x="5724525" y="1768475"/>
          <p14:tracePt t="52835" x="5911850" y="1812925"/>
          <p14:tracePt t="52851" x="6062663" y="1857375"/>
          <p14:tracePt t="52868" x="6188075" y="1911350"/>
          <p14:tracePt t="52884" x="6242050" y="1938338"/>
          <p14:tracePt t="52904" x="6375400" y="2027238"/>
          <p14:tracePt t="52920" x="6465888" y="2089150"/>
          <p14:tracePt t="52936" x="6537325" y="2133600"/>
          <p14:tracePt t="52953" x="6599238" y="2179638"/>
          <p14:tracePt t="52969" x="6643688" y="2205038"/>
          <p14:tracePt t="52986" x="6653213" y="2214563"/>
          <p14:tracePt t="53003" x="6661150" y="2214563"/>
          <p14:tracePt t="53019" x="6670675" y="2224088"/>
          <p14:tracePt t="53037" x="6680200" y="2224088"/>
          <p14:tracePt t="53055" x="6697663" y="2251075"/>
          <p14:tracePt t="53071" x="6732588" y="2303463"/>
          <p14:tracePt t="53088" x="6759575" y="2357438"/>
          <p14:tracePt t="53104" x="6804025" y="2411413"/>
          <p14:tracePt t="53120" x="6823075" y="2446338"/>
          <p14:tracePt t="53137" x="6831013" y="2473325"/>
          <p14:tracePt t="53154" x="6831013" y="2517775"/>
          <p14:tracePt t="53170" x="6813550" y="2554288"/>
          <p14:tracePt t="53187" x="6751638" y="2571750"/>
          <p14:tracePt t="53203" x="6680200" y="2598738"/>
          <p14:tracePt t="53220" x="6518275" y="2625725"/>
          <p14:tracePt t="53226" x="6411913" y="2633663"/>
          <p14:tracePt t="53238" x="6296025" y="2643188"/>
          <p14:tracePt t="53255" x="6062663" y="2652713"/>
          <p14:tracePt t="53271" x="5875338" y="2652713"/>
          <p14:tracePt t="53288" x="5661025" y="2652713"/>
          <p14:tracePt t="53304" x="5473700" y="2652713"/>
          <p14:tracePt t="53319" x="5295900" y="2643188"/>
          <p14:tracePt t="53336" x="5143500" y="2625725"/>
          <p14:tracePt t="53354" x="5037138" y="2608263"/>
          <p14:tracePt t="53371" x="4956175" y="2608263"/>
          <p14:tracePt t="53388" x="4902200" y="2598738"/>
          <p14:tracePt t="53405" x="4848225" y="2589213"/>
          <p14:tracePt t="53423" x="4714875" y="2581275"/>
          <p14:tracePt t="53439" x="4608513" y="2562225"/>
          <p14:tracePt t="53455" x="4545013" y="2562225"/>
          <p14:tracePt t="53472" x="4500563" y="2554288"/>
          <p14:tracePt t="53488" x="4456113" y="2554288"/>
          <p14:tracePt t="53505" x="4419600" y="2536825"/>
          <p14:tracePt t="53521" x="4367213" y="2527300"/>
          <p14:tracePt t="53538" x="4313238" y="2527300"/>
          <p14:tracePt t="53555" x="4268788" y="2527300"/>
          <p14:tracePt t="53647" x="4276725" y="2527300"/>
          <p14:tracePt t="53656" x="4295775" y="2527300"/>
          <p14:tracePt t="53672" x="4357688" y="2527300"/>
          <p14:tracePt t="53689" x="4510088" y="2536825"/>
          <p14:tracePt t="53707" x="4724400" y="2544763"/>
          <p14:tracePt t="53722" x="4965700" y="2544763"/>
          <p14:tracePt t="53727" x="5089525" y="2544763"/>
          <p14:tracePt t="53739" x="5205413" y="2544763"/>
          <p14:tracePt t="53756" x="5384800" y="2544763"/>
          <p14:tracePt t="53773" x="5483225" y="2544763"/>
          <p14:tracePt t="53789" x="5500688" y="2544763"/>
          <p14:tracePt t="53806" x="5510213" y="2544763"/>
          <p14:tracePt t="53896" x="5527675" y="2544763"/>
          <p14:tracePt t="53904" x="5537200" y="2544763"/>
          <p14:tracePt t="53912" x="5545138" y="2554288"/>
          <p14:tracePt t="53923" x="5554663" y="2562225"/>
          <p14:tracePt t="53938" x="5599113" y="2571750"/>
          <p14:tracePt t="53956" x="5643563" y="2581275"/>
          <p14:tracePt t="53973" x="5697538" y="2589213"/>
          <p14:tracePt t="53991" x="5803900" y="2598738"/>
          <p14:tracePt t="54007" x="5875338" y="2608263"/>
          <p14:tracePt t="54023" x="5902325" y="2608263"/>
          <p14:tracePt t="54104" x="5894388" y="2616200"/>
          <p14:tracePt t="54112" x="5884863" y="2616200"/>
          <p14:tracePt t="54192" x="5884863" y="2633663"/>
          <p14:tracePt t="54199" x="5894388" y="2633663"/>
          <p14:tracePt t="54210" x="5919788" y="2633663"/>
          <p14:tracePt t="54224" x="6027738" y="2633663"/>
          <p14:tracePt t="54241" x="6161088" y="2633663"/>
          <p14:tracePt t="54259" x="6296025" y="2633663"/>
          <p14:tracePt t="54274" x="6438900" y="2633663"/>
          <p14:tracePt t="54291" x="6581775" y="2633663"/>
          <p14:tracePt t="54308" x="6724650" y="2633663"/>
          <p14:tracePt t="54325" x="6831013" y="2633663"/>
          <p14:tracePt t="54342" x="6867525" y="2633663"/>
          <p14:tracePt t="54984" x="6894513" y="2633663"/>
          <p14:tracePt t="54992" x="6902450" y="2633663"/>
          <p14:tracePt t="55011" x="7018338" y="2633663"/>
          <p14:tracePt t="55028" x="7323138" y="2608263"/>
          <p14:tracePt t="55045" x="7912100" y="2598738"/>
          <p14:tracePt t="55061" x="8670925" y="2562225"/>
          <p14:tracePt t="55079" x="9769475" y="2517775"/>
          <p14:tracePt t="55095" x="10358438" y="2482850"/>
          <p14:tracePt t="55111" x="10698163" y="2465388"/>
          <p14:tracePt t="55128" x="10841038" y="2455863"/>
          <p14:tracePt t="55939" x="10868025" y="2455863"/>
          <p14:tracePt t="55947" x="10875963" y="2455863"/>
          <p14:tracePt t="55966" x="10895013" y="2465388"/>
          <p14:tracePt t="55982" x="10929938" y="2500313"/>
          <p14:tracePt t="55998" x="10939463" y="2536825"/>
          <p14:tracePt t="56015" x="10956925" y="2544763"/>
          <p14:tracePt t="56032" x="10956925" y="2554288"/>
          <p14:tracePt t="56100" x="10956925" y="2562225"/>
          <p14:tracePt t="56107" x="10966450" y="2562225"/>
          <p14:tracePt t="56164" x="10966450" y="2571750"/>
          <p14:tracePt t="56171" x="10966450" y="2581275"/>
          <p14:tracePt t="56196" x="10966450" y="2589213"/>
          <p14:tracePt t="56213" x="10966450" y="2598738"/>
          <p14:tracePt t="56228" x="10966450" y="2608263"/>
          <p14:tracePt t="56243" x="10966450" y="2625725"/>
          <p14:tracePt t="56260" x="10966450" y="2633663"/>
          <p14:tracePt t="57492" x="10966450" y="2652713"/>
          <p14:tracePt t="57508" x="10956925" y="2670175"/>
          <p14:tracePt t="57516" x="10939463" y="2670175"/>
          <p14:tracePt t="57525" x="10902950" y="2679700"/>
          <p14:tracePt t="57539" x="10814050" y="2697163"/>
          <p14:tracePt t="57555" x="10760075" y="2697163"/>
          <p14:tracePt t="57571" x="10725150" y="2697163"/>
          <p14:tracePt t="57588" x="10715625" y="2697163"/>
          <p14:tracePt t="57916" x="10725150" y="2697163"/>
          <p14:tracePt t="57924" x="10733088" y="2697163"/>
          <p14:tracePt t="57939" x="10752138" y="2697163"/>
          <p14:tracePt t="57956" x="10760075" y="2687638"/>
          <p14:tracePt t="57973" x="10760075" y="2679700"/>
          <p14:tracePt t="57989" x="10760075" y="2660650"/>
          <p14:tracePt t="58006" x="10725150" y="2625725"/>
          <p14:tracePt t="58023" x="10671175" y="2608263"/>
          <p14:tracePt t="58039" x="10599738" y="2581275"/>
          <p14:tracePt t="58056" x="10447338" y="2536825"/>
          <p14:tracePt t="58074" x="10233025" y="2473325"/>
          <p14:tracePt t="58091" x="9653588" y="2366963"/>
          <p14:tracePt t="58107" x="9153525" y="2303463"/>
          <p14:tracePt t="58124" x="8705850" y="2295525"/>
          <p14:tracePt t="58140" x="8286750" y="2295525"/>
          <p14:tracePt t="58157" x="7956550" y="2322513"/>
          <p14:tracePt t="58174" x="7653338" y="2411413"/>
          <p14:tracePt t="58190" x="7500938" y="2482850"/>
          <p14:tracePt t="58207" x="7277100" y="2598738"/>
          <p14:tracePt t="58224" x="7062788" y="2697163"/>
          <p14:tracePt t="58230" x="6973888" y="2751138"/>
          <p14:tracePt t="58240" x="6894513" y="2786063"/>
          <p14:tracePt t="58259" x="6786563" y="2822575"/>
          <p14:tracePt t="58275" x="6759575" y="2840038"/>
          <p14:tracePt t="58291" x="6759575" y="2857500"/>
          <p14:tracePt t="58307" x="6759575" y="2867025"/>
          <p14:tracePt t="58325" x="6759575" y="2911475"/>
          <p14:tracePt t="58341" x="6769100" y="2919413"/>
          <p14:tracePt t="58375" x="6777038" y="2919413"/>
          <p14:tracePt t="58624" x="6786563" y="2919413"/>
          <p14:tracePt t="58632" x="6796088" y="2919413"/>
          <p14:tracePt t="58648" x="6804025" y="2919413"/>
          <p14:tracePt t="58659" x="6813550" y="2901950"/>
          <p14:tracePt t="58676" x="6823075" y="2894013"/>
          <p14:tracePt t="58692" x="6823075" y="2884488"/>
          <p14:tracePt t="58709" x="6823075" y="2867025"/>
          <p14:tracePt t="58728" x="6831013" y="2847975"/>
          <p14:tracePt t="58743" x="6831013" y="2830513"/>
          <p14:tracePt t="58759" x="6840538" y="2822575"/>
          <p14:tracePt t="58776" x="6840538" y="2813050"/>
          <p14:tracePt t="58793" x="6848475" y="2803525"/>
          <p14:tracePt t="58809" x="6848475" y="2786063"/>
          <p14:tracePt t="58842" x="6848475" y="2776538"/>
          <p14:tracePt t="58859" x="6858000" y="2776538"/>
          <p14:tracePt t="58877" x="6858000" y="2768600"/>
          <p14:tracePt t="59264" x="6858000" y="2759075"/>
          <p14:tracePt t="59280" x="6858000" y="2751138"/>
          <p14:tracePt t="59296" x="6858000" y="2741613"/>
          <p14:tracePt t="59624" x="6875463" y="2732088"/>
          <p14:tracePt t="59632" x="6884988" y="2724150"/>
          <p14:tracePt t="59647" x="6929438" y="2714625"/>
          <p14:tracePt t="59663" x="7037388" y="2687638"/>
          <p14:tracePt t="59680" x="7188200" y="2652713"/>
          <p14:tracePt t="59697" x="7348538" y="2625725"/>
          <p14:tracePt t="59713" x="7483475" y="2608263"/>
          <p14:tracePt t="59730" x="7527925" y="2589213"/>
          <p14:tracePt t="59746" x="7562850" y="2589213"/>
          <p14:tracePt t="59763" x="7581900" y="2589213"/>
          <p14:tracePt t="59780" x="7608888" y="2589213"/>
          <p14:tracePt t="59797" x="7626350" y="2589213"/>
          <p14:tracePt t="59814" x="7643813" y="2581275"/>
          <p14:tracePt t="59832" x="7653338" y="2581275"/>
          <p14:tracePt t="59847" x="7661275" y="2581275"/>
          <p14:tracePt t="60288" x="7670800" y="2581275"/>
          <p14:tracePt t="60312" x="7680325" y="2589213"/>
          <p14:tracePt t="60327" x="7688263" y="2608263"/>
          <p14:tracePt t="60336" x="7697788" y="2616200"/>
          <p14:tracePt t="60349" x="7697788" y="2625725"/>
          <p14:tracePt t="60385" x="7697788" y="2633663"/>
          <p14:tracePt t="61476" x="7705725" y="2652713"/>
          <p14:tracePt t="61484" x="7742238" y="2660650"/>
          <p14:tracePt t="61492" x="7786688" y="2679700"/>
          <p14:tracePt t="61503" x="7813675" y="2697163"/>
          <p14:tracePt t="61520" x="7848600" y="2714625"/>
          <p14:tracePt t="61537" x="7867650" y="2724150"/>
          <p14:tracePt t="61553" x="7885113" y="2741613"/>
          <p14:tracePt t="62187" x="7858125" y="2741613"/>
          <p14:tracePt t="62196" x="7831138" y="2741613"/>
          <p14:tracePt t="62206" x="7796213" y="2741613"/>
          <p14:tracePt t="62223" x="7742238" y="2741613"/>
          <p14:tracePt t="62240" x="7688263" y="2741613"/>
          <p14:tracePt t="62246" x="7634288" y="2741613"/>
          <p14:tracePt t="62256" x="7589838" y="2741613"/>
          <p14:tracePt t="62275" x="7394575" y="2741613"/>
          <p14:tracePt t="62291" x="7277100" y="2741613"/>
          <p14:tracePt t="62308" x="7170738" y="2741613"/>
          <p14:tracePt t="62323" x="7116763" y="2741613"/>
          <p14:tracePt t="62340" x="7099300" y="2741613"/>
          <p14:tracePt t="62357" x="7089775" y="2741613"/>
          <p14:tracePt t="62427" x="7081838" y="2732088"/>
          <p14:tracePt t="62436" x="7081838" y="2705100"/>
          <p14:tracePt t="62445" x="7081838" y="2679700"/>
          <p14:tracePt t="62457" x="7081838" y="2652713"/>
          <p14:tracePt t="62472" x="7081838" y="2616200"/>
          <p14:tracePt t="62490" x="7081838" y="2544763"/>
          <p14:tracePt t="62506" x="7089775" y="2500313"/>
          <p14:tracePt t="62524" x="7108825" y="2465388"/>
          <p14:tracePt t="62542" x="7116763" y="2446338"/>
          <p14:tracePt t="62574" x="7126288" y="2438400"/>
          <p14:tracePt t="62591" x="7143750" y="2438400"/>
          <p14:tracePt t="62608" x="7161213" y="2438400"/>
          <p14:tracePt t="62645" x="7170738" y="2438400"/>
          <p14:tracePt t="62708" x="7180263" y="2438400"/>
          <p14:tracePt t="62716" x="7188200" y="2438400"/>
          <p14:tracePt t="62725" x="7197725" y="2438400"/>
          <p14:tracePt t="62743" x="7224713" y="2455863"/>
          <p14:tracePt t="62758" x="7259638" y="2473325"/>
          <p14:tracePt t="62775" x="7286625" y="2500313"/>
          <p14:tracePt t="62792" x="7331075" y="2527300"/>
          <p14:tracePt t="62808" x="7340600" y="2536825"/>
          <p14:tracePt t="62826" x="7367588" y="2554288"/>
          <p14:tracePt t="62844" x="7394575" y="2589213"/>
          <p14:tracePt t="62859" x="7412038" y="2598738"/>
          <p14:tracePt t="62876" x="7429500" y="2633663"/>
          <p14:tracePt t="62892" x="7466013" y="2652713"/>
          <p14:tracePt t="62909" x="7483475" y="2679700"/>
          <p14:tracePt t="62926" x="7491413" y="2687638"/>
          <p14:tracePt t="62943" x="7500938" y="2697163"/>
          <p14:tracePt t="62959" x="7518400" y="2714625"/>
          <p14:tracePt t="62976" x="7527925" y="2732088"/>
          <p14:tracePt t="63484" x="7537450" y="2732088"/>
          <p14:tracePt t="63493" x="7545388" y="2732088"/>
          <p14:tracePt t="63501" x="7581900" y="2732088"/>
          <p14:tracePt t="63511" x="7661275" y="2714625"/>
          <p14:tracePt t="63528" x="7939088" y="2643188"/>
          <p14:tracePt t="63545" x="8439150" y="2527300"/>
          <p14:tracePt t="63563" x="9358313" y="2357438"/>
          <p14:tracePt t="63580" x="9875838" y="2259013"/>
          <p14:tracePt t="63596" x="10233025" y="2187575"/>
          <p14:tracePt t="63612" x="10429875" y="2125663"/>
          <p14:tracePt t="63628" x="10528300" y="2098675"/>
          <p14:tracePt t="63645" x="10563225" y="2098675"/>
          <p14:tracePt t="63662" x="10582275" y="2098675"/>
          <p14:tracePt t="63679" x="10617200" y="2108200"/>
          <p14:tracePt t="63696" x="10671175" y="2133600"/>
          <p14:tracePt t="63712" x="10742613" y="2170113"/>
          <p14:tracePt t="63729" x="10804525" y="2224088"/>
          <p14:tracePt t="63747" x="10858500" y="2295525"/>
          <p14:tracePt t="63764" x="10895013" y="2339975"/>
          <p14:tracePt t="63779" x="10902950" y="2374900"/>
          <p14:tracePt t="63797" x="10912475" y="2374900"/>
          <p14:tracePt t="63899" x="10912475" y="2393950"/>
          <p14:tracePt t="63907" x="10912475" y="2401888"/>
          <p14:tracePt t="63916" x="10912475" y="2411413"/>
          <p14:tracePt t="63931" x="10912475" y="2438400"/>
          <p14:tracePt t="63948" x="10912475" y="2473325"/>
          <p14:tracePt t="63963" x="10912475" y="2490788"/>
          <p14:tracePt t="63980" x="10902950" y="2509838"/>
          <p14:tracePt t="63999" x="10885488" y="2554288"/>
          <p14:tracePt t="64031" x="10885488" y="2562225"/>
          <p14:tracePt t="64050" x="10885488" y="2571750"/>
          <p14:tracePt t="64240" x="10885488" y="2581275"/>
          <p14:tracePt t="64264" x="10885488" y="2598738"/>
          <p14:tracePt t="64271" x="10885488" y="2608263"/>
          <p14:tracePt t="64448" x="10885488" y="2616200"/>
          <p14:tracePt t="64465" x="10895013" y="2616200"/>
          <p14:tracePt t="64512" x="10895013" y="2608263"/>
          <p14:tracePt t="64592" x="10895013" y="2598738"/>
          <p14:tracePt t="64855" x="10902950" y="2589213"/>
          <p14:tracePt t="64872" x="10912475" y="2589213"/>
          <p14:tracePt t="64880" x="10920413" y="2581275"/>
          <p14:tracePt t="64887" x="10929938" y="2581275"/>
          <p14:tracePt t="64900" x="10939463" y="2581275"/>
          <p14:tracePt t="64917" x="10947400" y="2581275"/>
          <p14:tracePt t="65088" x="10947400" y="2571750"/>
          <p14:tracePt t="65103" x="10956925" y="2571750"/>
          <p14:tracePt t="65328" x="10966450" y="2571750"/>
          <p14:tracePt t="65400" x="10983913" y="2571750"/>
          <p14:tracePt t="65424" x="10983913" y="2581275"/>
          <p14:tracePt t="65440" x="10991850" y="2589213"/>
          <p14:tracePt t="65456" x="10991850" y="2598738"/>
          <p14:tracePt t="65463" x="10991850" y="2608263"/>
          <p14:tracePt t="65472" x="11001375" y="2608263"/>
          <p14:tracePt t="65487" x="11010900" y="2616200"/>
          <p14:tracePt t="65503" x="11018838" y="2625725"/>
          <p14:tracePt t="65535" x="11028363" y="2633663"/>
          <p14:tracePt t="65592" x="11001375" y="2633663"/>
          <p14:tracePt t="65601" x="10983913" y="2633663"/>
          <p14:tracePt t="65609" x="10966450" y="2633663"/>
          <p14:tracePt t="65620" x="10939463" y="2633663"/>
          <p14:tracePt t="65635" x="10831513" y="2616200"/>
          <p14:tracePt t="65652" x="10671175" y="2562225"/>
          <p14:tracePt t="65668" x="10510838" y="2517775"/>
          <p14:tracePt t="65686" x="10313988" y="2465388"/>
          <p14:tracePt t="65703" x="10206038" y="2446338"/>
          <p14:tracePt t="65720" x="10161588" y="2438400"/>
          <p14:tracePt t="65737" x="10134600" y="2438400"/>
          <p14:tracePt t="65776" x="10126663" y="2438400"/>
          <p14:tracePt t="65808" x="10126663" y="2446338"/>
          <p14:tracePt t="65816" x="10126663" y="2455863"/>
          <p14:tracePt t="65824" x="10126663" y="2465388"/>
          <p14:tracePt t="65839" x="10126663" y="2482850"/>
          <p14:tracePt t="65856" x="10126663" y="2500313"/>
          <p14:tracePt t="65890" x="10126663" y="2509838"/>
          <p14:tracePt t="65921" x="10126663" y="2517775"/>
          <p14:tracePt t="65928" x="10134600" y="2517775"/>
          <p14:tracePt t="66559" x="10153650" y="2536825"/>
          <p14:tracePt t="66567" x="10153650" y="2562225"/>
          <p14:tracePt t="66577" x="10161588" y="2581275"/>
          <p14:tracePt t="66592" x="10188575" y="2633663"/>
          <p14:tracePt t="66607" x="10215563" y="2679700"/>
          <p14:tracePt t="66624" x="10269538" y="2751138"/>
          <p14:tracePt t="66640" x="10323513" y="2830513"/>
          <p14:tracePt t="66658" x="10375900" y="2874963"/>
          <p14:tracePt t="66674" x="10402888" y="2894013"/>
          <p14:tracePt t="66691" x="10420350" y="2901950"/>
          <p14:tracePt t="66708" x="10456863" y="2919413"/>
          <p14:tracePt t="66724" x="10501313" y="2982913"/>
          <p14:tracePt t="66741" x="10545763" y="3017838"/>
          <p14:tracePt t="66760" x="10555288" y="3027363"/>
          <p14:tracePt t="66800" x="10563225" y="3036888"/>
          <p14:tracePt t="66824" x="10563225" y="3027363"/>
          <p14:tracePt t="66832" x="10563225" y="3009900"/>
          <p14:tracePt t="66842" x="10563225" y="2973388"/>
          <p14:tracePt t="66858" x="10563225" y="2938463"/>
          <p14:tracePt t="66875" x="10537825" y="2867025"/>
          <p14:tracePt t="66892" x="10501313" y="2795588"/>
          <p14:tracePt t="66908" x="10447338" y="2724150"/>
          <p14:tracePt t="66926" x="10402888" y="2660650"/>
          <p14:tracePt t="66943" x="10348913" y="2598738"/>
          <p14:tracePt t="66978" x="10340975" y="2598738"/>
          <p14:tracePt t="66994" x="10323513" y="2598738"/>
          <p14:tracePt t="67009" x="10313988" y="2598738"/>
          <p14:tracePt t="67796" x="10304463" y="2598738"/>
          <p14:tracePt t="68811" x="10296525" y="2589213"/>
          <p14:tracePt t="68827" x="10277475" y="2589213"/>
          <p14:tracePt t="68836" x="10260013" y="2581275"/>
          <p14:tracePt t="68849" x="10233025" y="2571750"/>
          <p14:tracePt t="68867" x="10161588" y="2571750"/>
          <p14:tracePt t="68883" x="10018713" y="2571750"/>
          <p14:tracePt t="68900" x="9705975" y="2589213"/>
          <p14:tracePt t="68917" x="9304338" y="2598738"/>
          <p14:tracePt t="68933" x="8939213" y="2598738"/>
          <p14:tracePt t="68949" x="8116888" y="2598738"/>
          <p14:tracePt t="68968" x="7197725" y="2598738"/>
          <p14:tracePt t="68983" x="6313488" y="2571750"/>
          <p14:tracePt t="69000" x="5562600" y="2554288"/>
          <p14:tracePt t="69017" x="4983163" y="2554288"/>
          <p14:tracePt t="69033" x="4562475" y="2554288"/>
          <p14:tracePt t="69052" x="4214813" y="2554288"/>
          <p14:tracePt t="69068" x="4098925" y="2554288"/>
          <p14:tracePt t="69084" x="4044950" y="2544763"/>
          <p14:tracePt t="69100" x="4017963" y="2544763"/>
          <p14:tracePt t="69118" x="3990975" y="2536825"/>
          <p14:tracePt t="69133" x="3946525" y="2517775"/>
          <p14:tracePt t="69150" x="3902075" y="2500313"/>
          <p14:tracePt t="69168" x="3867150" y="2490788"/>
          <p14:tracePt t="69184" x="3840163" y="2482850"/>
          <p14:tracePt t="69200" x="3803650" y="2465388"/>
          <p14:tracePt t="69219" x="3768725" y="2446338"/>
          <p14:tracePt t="69236" x="3741738" y="2428875"/>
          <p14:tracePt t="69252" x="3732213" y="2411413"/>
          <p14:tracePt t="69268" x="3732213" y="2393950"/>
          <p14:tracePt t="69285" x="3751263" y="2339975"/>
          <p14:tracePt t="69290" x="3776663" y="2295525"/>
          <p14:tracePt t="69303" x="3813175" y="2214563"/>
          <p14:tracePt t="69318" x="3894138" y="2062163"/>
          <p14:tracePt t="69333" x="3965575" y="1919288"/>
          <p14:tracePt t="69350" x="4037013" y="1803400"/>
          <p14:tracePt t="69367" x="4098925" y="1724025"/>
          <p14:tracePt t="69383" x="4125913" y="1679575"/>
          <p14:tracePt t="69400" x="4125913" y="1660525"/>
          <p14:tracePt t="69417" x="4125913" y="1652588"/>
          <p14:tracePt t="69434" x="4133850" y="1633538"/>
          <p14:tracePt t="69450" x="4143375" y="1616075"/>
          <p14:tracePt t="69467" x="4143375" y="1608138"/>
          <p14:tracePt t="69484" x="4143375" y="1589088"/>
          <p14:tracePt t="69501" x="4152900" y="1581150"/>
          <p14:tracePt t="69517" x="4152900" y="1571625"/>
          <p14:tracePt t="69534" x="4152900" y="1554163"/>
          <p14:tracePt t="69567" x="4152900" y="1544638"/>
          <p14:tracePt t="69590" x="4152900" y="1536700"/>
          <p14:tracePt t="69616" x="4152900" y="1527175"/>
          <p14:tracePt t="69928" x="4170363" y="1527175"/>
          <p14:tracePt t="69936" x="4179888" y="1527175"/>
          <p14:tracePt t="69953" x="4232275" y="1527175"/>
          <p14:tracePt t="69970" x="4411663" y="1544638"/>
          <p14:tracePt t="69987" x="4724400" y="1625600"/>
          <p14:tracePt t="70005" x="5160963" y="1751013"/>
          <p14:tracePt t="70021" x="5643563" y="1893888"/>
          <p14:tracePt t="70037" x="6072188" y="2062163"/>
          <p14:tracePt t="70055" x="6473825" y="2259013"/>
          <p14:tracePt t="70071" x="6616700" y="2374900"/>
          <p14:tracePt t="70088" x="6715125" y="2455863"/>
          <p14:tracePt t="70105" x="6769100" y="2500313"/>
          <p14:tracePt t="70121" x="6786563" y="2527300"/>
          <p14:tracePt t="70137" x="6804025" y="2562225"/>
          <p14:tracePt t="70154" x="6823075" y="2616200"/>
          <p14:tracePt t="70171" x="6831013" y="2670175"/>
          <p14:tracePt t="70189" x="6831013" y="2714625"/>
          <p14:tracePt t="70205" x="6831013" y="2732088"/>
          <p14:tracePt t="70223" x="6831013" y="2741613"/>
          <p14:tracePt t="70240" x="6831013" y="2759075"/>
          <p14:tracePt t="70255" x="6831013" y="2795588"/>
          <p14:tracePt t="70272" x="6831013" y="2857500"/>
          <p14:tracePt t="70289" x="6831013" y="2901950"/>
          <p14:tracePt t="70307" x="6831013" y="2911475"/>
          <p14:tracePt t="70448" x="6831013" y="2874963"/>
          <p14:tracePt t="70456" x="6831013" y="2847975"/>
          <p14:tracePt t="70473" x="6831013" y="2822575"/>
          <p14:tracePt t="70489" x="6848475" y="2759075"/>
          <p14:tracePt t="70506" x="6867525" y="2705100"/>
          <p14:tracePt t="70522" x="6867525" y="2687638"/>
          <p14:tracePt t="70539" x="6875463" y="2670175"/>
          <p14:tracePt t="70556" x="6875463" y="2660650"/>
          <p14:tracePt t="71096" x="6875463" y="2643188"/>
          <p14:tracePt t="71112" x="6867525" y="2633663"/>
          <p14:tracePt t="71120" x="6823075" y="2625725"/>
          <p14:tracePt t="71128" x="6724650" y="2581275"/>
          <p14:tracePt t="71143" x="6330950" y="2393950"/>
          <p14:tracePt t="71160" x="5724525" y="2108200"/>
          <p14:tracePt t="71175" x="5081588" y="1847850"/>
          <p14:tracePt t="71192" x="4581525" y="1660525"/>
          <p14:tracePt t="71209" x="4268788" y="1527175"/>
          <p14:tracePt t="71226" x="4179888" y="1482725"/>
          <p14:tracePt t="71243" x="4179888" y="1455738"/>
          <p14:tracePt t="71260" x="4179888" y="1419225"/>
          <p14:tracePt t="71276" x="4179888" y="1411288"/>
          <p14:tracePt t="71292" x="4187825" y="1401763"/>
          <p14:tracePt t="71309" x="4197350" y="1393825"/>
          <p14:tracePt t="71327" x="4214813" y="1384300"/>
          <p14:tracePt t="71423" x="4214813" y="1401763"/>
          <p14:tracePt t="71431" x="4232275" y="1428750"/>
          <p14:tracePt t="71443" x="4251325" y="1455738"/>
          <p14:tracePt t="71460" x="4268788" y="1509713"/>
          <p14:tracePt t="71476" x="4286250" y="1544638"/>
          <p14:tracePt t="71495" x="4303713" y="1608138"/>
          <p14:tracePt t="71511" x="4313238" y="1652588"/>
          <p14:tracePt t="71527" x="4322763" y="1704975"/>
          <p14:tracePt t="71543" x="4340225" y="1776413"/>
          <p14:tracePt t="71560" x="4384675" y="1830388"/>
          <p14:tracePt t="71577" x="4465638" y="1919288"/>
          <p14:tracePt t="71593" x="4660900" y="2062163"/>
          <p14:tracePt t="71611" x="5018088" y="2197100"/>
          <p14:tracePt t="71627" x="5500688" y="2330450"/>
          <p14:tracePt t="71644" x="6018213" y="2428875"/>
          <p14:tracePt t="71660" x="6537325" y="2500313"/>
          <p14:tracePt t="71679" x="7134225" y="2544763"/>
          <p14:tracePt t="71695" x="7412038" y="2544763"/>
          <p14:tracePt t="71711" x="7661275" y="2527300"/>
          <p14:tracePt t="71728" x="7875588" y="2490788"/>
          <p14:tracePt t="71745" x="8027988" y="2455863"/>
          <p14:tracePt t="71761" x="8108950" y="2428875"/>
          <p14:tracePt t="71992" x="8126413" y="2419350"/>
          <p14:tracePt t="72000" x="8153400" y="2419350"/>
          <p14:tracePt t="72012" x="8180388" y="2419350"/>
          <p14:tracePt t="72029" x="8296275" y="2428875"/>
          <p14:tracePt t="72047" x="8688388" y="2482850"/>
          <p14:tracePt t="72064" x="9109075" y="2509838"/>
          <p14:tracePt t="72079" x="9572625" y="2562225"/>
          <p14:tracePt t="72096" x="10028238" y="2598738"/>
          <p14:tracePt t="72113" x="10394950" y="2652713"/>
          <p14:tracePt t="72129" x="10671175" y="2697163"/>
          <p14:tracePt t="72147" x="10858500" y="2724150"/>
          <p14:tracePt t="72162" x="10991850" y="2751138"/>
          <p14:tracePt t="72179" x="11072813" y="2768600"/>
          <p14:tracePt t="72196" x="11117263" y="2776538"/>
          <p14:tracePt t="72213" x="11134725" y="2776538"/>
          <p14:tracePt t="72232" x="11144250" y="2776538"/>
          <p14:tracePt t="72312" x="11153775" y="2786063"/>
          <p14:tracePt t="72320" x="11171238" y="2795588"/>
          <p14:tracePt t="72330" x="11180763" y="2803525"/>
          <p14:tracePt t="72347" x="11198225" y="2803525"/>
          <p14:tracePt t="72363" x="11206163" y="2813050"/>
          <p14:tracePt t="73195" x="11198225" y="2813050"/>
          <p14:tracePt t="73203" x="11161713" y="2813050"/>
          <p14:tracePt t="73217" x="11072813" y="2813050"/>
          <p14:tracePt t="73235" x="10483850" y="2803525"/>
          <p14:tracePt t="73252" x="9680575" y="2776538"/>
          <p14:tracePt t="73267" x="8732838" y="2776538"/>
          <p14:tracePt t="73284" x="7840663" y="2776538"/>
          <p14:tracePt t="73301" x="7232650" y="2776538"/>
          <p14:tracePt t="73317" x="6902450" y="2776538"/>
          <p14:tracePt t="73333" x="6804025" y="2776538"/>
          <p14:tracePt t="73350" x="6786563" y="2776538"/>
          <p14:tracePt t="73367" x="6777038" y="2776538"/>
          <p14:tracePt t="73384" x="6759575" y="2776538"/>
          <p14:tracePt t="73400" x="6751638" y="2776538"/>
          <p14:tracePt t="73564" x="6751638" y="2768600"/>
          <p14:tracePt t="73579" x="6742113" y="2768600"/>
          <p14:tracePt t="73699" x="6724650" y="2759075"/>
          <p14:tracePt t="73707" x="6697663" y="2759075"/>
          <p14:tracePt t="73723" x="6680200" y="2759075"/>
          <p14:tracePt t="73736" x="6661150" y="2759075"/>
          <p14:tracePt t="73752" x="6616700" y="2759075"/>
          <p14:tracePt t="73770" x="6483350" y="2759075"/>
          <p14:tracePt t="73787" x="6089650" y="2759075"/>
          <p14:tracePt t="73804" x="5626100" y="2759075"/>
          <p14:tracePt t="73819" x="5072063" y="2714625"/>
          <p14:tracePt t="73836" x="4518025" y="2625725"/>
          <p14:tracePt t="73853" x="4000500" y="2554288"/>
          <p14:tracePt t="73869" x="3517900" y="2500313"/>
          <p14:tracePt t="73886" x="3133725" y="2446338"/>
          <p14:tracePt t="73903" x="2822575" y="2428875"/>
          <p14:tracePt t="73919" x="2608263" y="2428875"/>
          <p14:tracePt t="73936" x="2536825" y="2428875"/>
          <p14:tracePt t="74155" x="2544763" y="2428875"/>
          <p14:tracePt t="74164" x="2562225" y="2428875"/>
          <p14:tracePt t="74173" x="2589213" y="2428875"/>
          <p14:tracePt t="74187" x="2714625" y="2428875"/>
          <p14:tracePt t="74204" x="3009900" y="2428875"/>
          <p14:tracePt t="74221" x="3490913" y="2428875"/>
          <p14:tracePt t="74237" x="4081463" y="2428875"/>
          <p14:tracePt t="74255" x="4589463" y="2428875"/>
          <p14:tracePt t="74271" x="5062538" y="2446338"/>
          <p14:tracePt t="74287" x="5473700" y="2490788"/>
          <p14:tracePt t="74304" x="5795963" y="2536825"/>
          <p14:tracePt t="74310" x="5911850" y="2571750"/>
          <p14:tracePt t="74323" x="6116638" y="2616200"/>
          <p14:tracePt t="74336" x="6205538" y="2633663"/>
          <p14:tracePt t="74354" x="6394450" y="2687638"/>
          <p14:tracePt t="74370" x="6483350" y="2724150"/>
          <p14:tracePt t="74387" x="6589713" y="2768600"/>
          <p14:tracePt t="74404" x="6724650" y="2813050"/>
          <p14:tracePt t="74420" x="6902450" y="2874963"/>
          <p14:tracePt t="74437" x="7108825" y="2938463"/>
          <p14:tracePt t="74455" x="7323138" y="3000375"/>
          <p14:tracePt t="74472" x="7518400" y="3044825"/>
          <p14:tracePt t="74488" x="7653338" y="3081338"/>
          <p14:tracePt t="74804" x="7680325" y="3081338"/>
          <p14:tracePt t="74812" x="7688263" y="3081338"/>
          <p14:tracePt t="74823" x="7705725" y="3081338"/>
          <p14:tracePt t="74840" x="7732713" y="3081338"/>
          <p14:tracePt t="74900" x="7742238" y="3081338"/>
          <p14:tracePt t="74932" x="7751763" y="3081338"/>
          <p14:tracePt t="74963" x="7769225" y="3071813"/>
          <p14:tracePt t="74979" x="7777163" y="3062288"/>
          <p14:tracePt t="75196" x="7769225" y="3062288"/>
          <p14:tracePt t="75204" x="7759700" y="3071813"/>
          <p14:tracePt t="75213" x="7751763" y="3071813"/>
          <p14:tracePt t="75227" x="7732713" y="3081338"/>
          <p14:tracePt t="75332" x="7715250" y="3089275"/>
          <p14:tracePt t="75340" x="7715250" y="3108325"/>
          <p14:tracePt t="75347" x="7705725" y="3125788"/>
          <p14:tracePt t="75359" x="7705725" y="3143250"/>
          <p14:tracePt t="75376" x="7697788" y="3179763"/>
          <p14:tracePt t="75392" x="7697788" y="3187700"/>
          <p14:tracePt t="75409" x="7697788" y="3214688"/>
          <p14:tracePt t="75427" x="7697788" y="3224213"/>
          <p14:tracePt t="75444" x="7697788" y="3232150"/>
          <p14:tracePt t="75476" x="7688263" y="3241675"/>
          <p14:tracePt t="75718" x="7680325" y="3241675"/>
          <p14:tracePt t="75742" x="7670800" y="3241675"/>
          <p14:tracePt t="75766" x="7661275" y="3241675"/>
          <p14:tracePt t="77336" x="7643813" y="3241675"/>
          <p14:tracePt t="77351" x="7626350" y="3241675"/>
          <p14:tracePt t="77359" x="7608888" y="3241675"/>
          <p14:tracePt t="77375" x="7589838" y="3241675"/>
          <p14:tracePt t="77386" x="7581900" y="3241675"/>
          <p14:tracePt t="77400" x="7545388" y="3241675"/>
          <p14:tracePt t="77417" x="7510463" y="3241675"/>
          <p14:tracePt t="77434" x="7429500" y="3232150"/>
          <p14:tracePt t="77450" x="7269163" y="3214688"/>
          <p14:tracePt t="77467" x="7045325" y="3197225"/>
          <p14:tracePt t="77484" x="6769100" y="3170238"/>
          <p14:tracePt t="77500" x="6510338" y="3152775"/>
          <p14:tracePt t="77518" x="6153150" y="3133725"/>
          <p14:tracePt t="77535" x="5965825" y="3133725"/>
          <p14:tracePt t="77551" x="5768975" y="3133725"/>
          <p14:tracePt t="77568" x="5608638" y="3133725"/>
          <p14:tracePt t="77584" x="5483225" y="3133725"/>
          <p14:tracePt t="77601" x="5465763" y="3133725"/>
          <p14:tracePt t="77687" x="5446713" y="3133725"/>
          <p14:tracePt t="77704" x="5438775" y="3133725"/>
          <p14:tracePt t="77711" x="5419725" y="3133725"/>
          <p14:tracePt t="77721" x="5394325" y="3133725"/>
          <p14:tracePt t="77735" x="5367338" y="3133725"/>
          <p14:tracePt t="77751" x="5303838" y="3133725"/>
          <p14:tracePt t="77769" x="5259388" y="3125788"/>
          <p14:tracePt t="77787" x="5180013" y="3108325"/>
          <p14:tracePt t="77803" x="5108575" y="3098800"/>
          <p14:tracePt t="77819" x="5054600" y="3089275"/>
          <p14:tracePt t="77838" x="5045075" y="3089275"/>
          <p14:tracePt t="77854" x="5037138" y="3089275"/>
          <p14:tracePt t="77870" x="5010150" y="3089275"/>
          <p14:tracePt t="77885" x="4973638" y="3089275"/>
          <p14:tracePt t="77902" x="4919663" y="3089275"/>
          <p14:tracePt t="77919" x="4867275" y="3089275"/>
          <p14:tracePt t="77935" x="4857750" y="3089275"/>
          <p14:tracePt t="77995" x="4875213" y="3089275"/>
          <p14:tracePt t="78003" x="4902200" y="3081338"/>
          <p14:tracePt t="78019" x="4965700" y="3081338"/>
          <p14:tracePt t="78036" x="5027613" y="3081338"/>
          <p14:tracePt t="78053" x="5099050" y="3081338"/>
          <p14:tracePt t="78069" x="5170488" y="3081338"/>
          <p14:tracePt t="78086" x="5214938" y="3081338"/>
          <p14:tracePt t="78103" x="5241925" y="3081338"/>
          <p14:tracePt t="78120" x="5251450" y="3081338"/>
          <p14:tracePt t="78137" x="5268913" y="3081338"/>
          <p14:tracePt t="78153" x="5295900" y="3089275"/>
          <p14:tracePt t="78171" x="5313363" y="3089275"/>
          <p14:tracePt t="78187" x="5348288" y="3089275"/>
          <p14:tracePt t="78203" x="5384800" y="3089275"/>
          <p14:tracePt t="78221" x="5411788" y="3089275"/>
          <p14:tracePt t="78237" x="5419725" y="3098800"/>
          <p14:tracePt t="78253" x="5429250" y="3098800"/>
          <p14:tracePt t="78271" x="5438775" y="3098800"/>
          <p14:tracePt t="78303" x="5446713" y="3108325"/>
          <p14:tracePt t="78321" x="5465763" y="3108325"/>
          <p14:tracePt t="78346" x="5473700" y="3116263"/>
          <p14:tracePt t="78355" x="5483225" y="3116263"/>
          <p14:tracePt t="78996" x="5491163" y="3116263"/>
          <p14:tracePt t="79011" x="5500688" y="3116263"/>
          <p14:tracePt t="79044" x="5518150" y="3116263"/>
          <p14:tracePt t="79053" x="5537200" y="3116263"/>
          <p14:tracePt t="79061" x="5572125" y="3108325"/>
          <p14:tracePt t="79074" x="5768975" y="3089275"/>
          <p14:tracePt t="79091" x="6170613" y="3036888"/>
          <p14:tracePt t="79108" x="6688138" y="3009900"/>
          <p14:tracePt t="79124" x="7205663" y="3000375"/>
          <p14:tracePt t="79141" x="7589838" y="3000375"/>
          <p14:tracePt t="79157" x="7769225" y="3000375"/>
          <p14:tracePt t="79174" x="7777163" y="3000375"/>
          <p14:tracePt t="79315" x="7804150" y="3000375"/>
          <p14:tracePt t="79331" x="7804150" y="3009900"/>
          <p14:tracePt t="79342" x="7804150" y="3036888"/>
          <p14:tracePt t="79358" x="7804150" y="3054350"/>
          <p14:tracePt t="79374" x="7804150" y="3062288"/>
          <p14:tracePt t="79391" x="7804150" y="3071813"/>
          <p14:tracePt t="79408" x="7804150" y="3089275"/>
          <p14:tracePt t="79523" x="7804150" y="3108325"/>
          <p14:tracePt t="79540" x="7796213" y="3116263"/>
          <p14:tracePt t="79564" x="7786688" y="3133725"/>
          <p14:tracePt t="79748" x="7786688" y="3143250"/>
          <p14:tracePt t="79763" x="7777163" y="3143250"/>
          <p14:tracePt t="79778" x="7777163" y="3152775"/>
          <p14:tracePt t="79858" x="7769225" y="3160713"/>
          <p14:tracePt t="79874" x="7759700" y="3160713"/>
          <p14:tracePt t="79884" x="7759700" y="3170238"/>
          <p14:tracePt t="79894" x="7742238" y="3170238"/>
          <p14:tracePt t="79910" x="7732713" y="3170238"/>
          <p14:tracePt t="79927" x="7724775" y="3179763"/>
          <p14:tracePt t="80412" x="7697788" y="3179763"/>
          <p14:tracePt t="80428" x="7661275" y="3179763"/>
          <p14:tracePt t="81031" x="7670800" y="3179763"/>
          <p14:tracePt t="81039" x="7680325" y="3179763"/>
          <p14:tracePt t="81049" x="7697788" y="3170238"/>
          <p14:tracePt t="81065" x="7724775" y="3143250"/>
          <p14:tracePt t="81081" x="7742238" y="3125788"/>
          <p14:tracePt t="81098" x="7777163" y="3098800"/>
          <p14:tracePt t="81115" x="7823200" y="3054350"/>
          <p14:tracePt t="81131" x="7867650" y="3017838"/>
          <p14:tracePt t="81148" x="7983538" y="2955925"/>
          <p14:tracePt t="81167" x="8251825" y="2840038"/>
          <p14:tracePt t="81183" x="8510588" y="2776538"/>
          <p14:tracePt t="81200" x="8813800" y="2724150"/>
          <p14:tracePt t="81216" x="9134475" y="2714625"/>
          <p14:tracePt t="81232" x="9528175" y="2714625"/>
          <p14:tracePt t="81249" x="9929813" y="2741613"/>
          <p14:tracePt t="81266" x="10348913" y="2813050"/>
          <p14:tracePt t="81282" x="10715625" y="2911475"/>
          <p14:tracePt t="81299" x="10947400" y="2990850"/>
          <p14:tracePt t="81316" x="11126788" y="3071813"/>
          <p14:tracePt t="81323" x="11180763" y="3108325"/>
          <p14:tracePt t="81332" x="11225213" y="3143250"/>
          <p14:tracePt t="81351" x="11296650" y="3232150"/>
          <p14:tracePt t="81367" x="11296650" y="3251200"/>
          <p14:tracePt t="81399" x="11296650" y="3259138"/>
          <p14:tracePt t="81488" x="11296650" y="3268663"/>
          <p14:tracePt t="81503" x="11296650" y="3276600"/>
          <p14:tracePt t="81527" x="11296650" y="3286125"/>
          <p14:tracePt t="81543" x="11296650" y="3295650"/>
          <p14:tracePt t="81560" x="11296650" y="3313113"/>
          <p14:tracePt t="81570" x="11296650" y="3330575"/>
          <p14:tracePt t="81583" x="11296650" y="3348038"/>
          <p14:tracePt t="81600" x="11296650" y="3357563"/>
          <p14:tracePt t="82515" x="11296650" y="3367088"/>
          <p14:tracePt t="82647" x="11296650" y="3357563"/>
          <p14:tracePt t="82656" x="11296650" y="3348038"/>
          <p14:tracePt t="82671" x="11296650" y="3330575"/>
          <p14:tracePt t="82689" x="11252200" y="3295650"/>
          <p14:tracePt t="82705" x="11206163" y="3268663"/>
          <p14:tracePt t="82721" x="11090275" y="3214688"/>
          <p14:tracePt t="82738" x="10929938" y="3179763"/>
          <p14:tracePt t="82755" x="10742613" y="3152775"/>
          <p14:tracePt t="82771" x="10518775" y="3125788"/>
          <p14:tracePt t="82788" x="10323513" y="3089275"/>
          <p14:tracePt t="82806" x="10037763" y="3044825"/>
          <p14:tracePt t="82823" x="9902825" y="3027363"/>
          <p14:tracePt t="82840" x="9786938" y="3009900"/>
          <p14:tracePt t="82855" x="9634538" y="2990850"/>
          <p14:tracePt t="82872" x="9466263" y="2973388"/>
          <p14:tracePt t="82890" x="9277350" y="2955925"/>
          <p14:tracePt t="82905" x="9082088" y="2928938"/>
          <p14:tracePt t="82922" x="8902700" y="2928938"/>
          <p14:tracePt t="82940" x="8759825" y="2928938"/>
          <p14:tracePt t="82956" x="8643938" y="2928938"/>
          <p14:tracePt t="82972" x="8528050" y="2928938"/>
          <p14:tracePt t="82991" x="8340725" y="2928938"/>
          <p14:tracePt t="83007" x="8215313" y="2928938"/>
          <p14:tracePt t="83023" x="8062913" y="2928938"/>
          <p14:tracePt t="83040" x="7920038" y="2955925"/>
          <p14:tracePt t="83056" x="7823200" y="2965450"/>
          <p14:tracePt t="83073" x="7732713" y="2982913"/>
          <p14:tracePt t="83089" x="7697788" y="2982913"/>
          <p14:tracePt t="83106" x="7680325" y="2990850"/>
          <p14:tracePt t="83232" x="7680325" y="3009900"/>
          <p14:tracePt t="83240" x="7680325" y="3017838"/>
          <p14:tracePt t="83257" x="7680325" y="3027363"/>
          <p14:tracePt t="83273" x="7680325" y="3044825"/>
          <p14:tracePt t="83290" x="7688263" y="3062288"/>
          <p14:tracePt t="83307" x="7688263" y="3089275"/>
          <p14:tracePt t="83322" x="7688263" y="3116263"/>
          <p14:tracePt t="83339" x="7688263" y="3125788"/>
          <p14:tracePt t="83552" x="7688263" y="3133725"/>
          <p14:tracePt t="83567" x="7688263" y="3143250"/>
          <p14:tracePt t="83964" x="7688263" y="3160713"/>
          <p14:tracePt t="83979" x="7670800" y="3187700"/>
          <p14:tracePt t="83987" x="7661275" y="3214688"/>
          <p14:tracePt t="83996" x="7643813" y="3232150"/>
          <p14:tracePt t="84011" x="7572375" y="3268663"/>
          <p14:tracePt t="84027" x="7483475" y="3303588"/>
          <p14:tracePt t="84044" x="7429500" y="3322638"/>
          <p14:tracePt t="84060" x="7348538" y="3348038"/>
          <p14:tracePt t="84077" x="7277100" y="3367088"/>
          <p14:tracePt t="84093" x="7269163" y="3367088"/>
          <p14:tracePt t="84188" x="7259638" y="3367088"/>
          <p14:tracePt t="84283" x="7251700" y="3357563"/>
          <p14:tracePt t="84332" x="7242175" y="3357563"/>
          <p14:tracePt t="84340" x="7232650" y="3357563"/>
          <p14:tracePt t="84348" x="7224713" y="3357563"/>
          <p14:tracePt t="84363" x="7197725" y="3348038"/>
          <p14:tracePt t="84380" x="7180263" y="3340100"/>
          <p14:tracePt t="84395" x="7161213" y="3330575"/>
          <p14:tracePt t="84411" x="7143750" y="3322638"/>
          <p14:tracePt t="84940" x="7134225" y="3313113"/>
          <p14:tracePt t="85004" x="7143750" y="3303588"/>
          <p14:tracePt t="85035" x="7153275" y="3295650"/>
          <p14:tracePt t="85043" x="7161213" y="3286125"/>
          <p14:tracePt t="85068" x="7170738" y="3286125"/>
          <p14:tracePt t="85076" x="7188200" y="3276600"/>
          <p14:tracePt t="85100" x="7197725" y="3276600"/>
          <p14:tracePt t="85355" x="7205663" y="3268663"/>
          <p14:tracePt t="85819" x="7215188" y="3268663"/>
          <p14:tracePt t="85836" x="7224713" y="3268663"/>
          <p14:tracePt t="86484" x="7232650" y="3268663"/>
          <p14:tracePt t="86679" x="7232650" y="3259138"/>
          <p14:tracePt t="86695" x="7251700" y="3251200"/>
          <p14:tracePt t="86705" x="7259638" y="3241675"/>
          <p14:tracePt t="86722" x="7277100" y="3232150"/>
          <p14:tracePt t="86737" x="7296150" y="3214688"/>
          <p14:tracePt t="86754" x="7304088" y="3205163"/>
          <p14:tracePt t="86771" x="7348538" y="3197225"/>
          <p14:tracePt t="86787" x="7518400" y="3197225"/>
          <p14:tracePt t="86804" x="7813675" y="3224213"/>
          <p14:tracePt t="86823" x="8572500" y="3286125"/>
          <p14:tracePt t="86839" x="9117013" y="3322638"/>
          <p14:tracePt t="86855" x="9518650" y="3340100"/>
          <p14:tracePt t="86871" x="9705975" y="3340100"/>
          <p14:tracePt t="86888" x="9732963" y="3340100"/>
          <p14:tracePt t="86906" x="9752013" y="3340100"/>
          <p14:tracePt t="86910" x="9759950" y="3340100"/>
          <p14:tracePt t="86951" x="9769475" y="3340100"/>
          <p14:tracePt t="86959" x="9786938" y="3330575"/>
          <p14:tracePt t="86971" x="9813925" y="3322638"/>
          <p14:tracePt t="86988" x="9885363" y="3286125"/>
          <p14:tracePt t="87007" x="10028238" y="3259138"/>
          <p14:tracePt t="87023" x="10090150" y="3259138"/>
          <p14:tracePt t="87039" x="10144125" y="3259138"/>
          <p14:tracePt t="87055" x="10188575" y="3259138"/>
          <p14:tracePt t="87207" x="10206038" y="3259138"/>
          <p14:tracePt t="87224" x="10225088" y="3259138"/>
          <p14:tracePt t="87231" x="10233025" y="3259138"/>
          <p14:tracePt t="87246" x="10242550" y="3259138"/>
          <p14:tracePt t="87336" x="10252075" y="3251200"/>
          <p14:tracePt t="87344" x="10260013" y="3251200"/>
          <p14:tracePt t="87356" x="10269538" y="3232150"/>
          <p14:tracePt t="87375" x="10269538" y="3224213"/>
          <p14:tracePt t="87392" x="10277475" y="3214688"/>
          <p14:tracePt t="87424" x="10277475" y="3205163"/>
          <p14:tracePt t="88440" x="10277475" y="3197225"/>
          <p14:tracePt t="88471" x="10287000" y="3197225"/>
          <p14:tracePt t="88567" x="10277475" y="3197225"/>
          <p14:tracePt t="88576" x="10242550" y="3197225"/>
          <p14:tracePt t="88584" x="10215563" y="3197225"/>
          <p14:tracePt t="88595" x="10161588" y="3197225"/>
          <p14:tracePt t="88612" x="9894888" y="3197225"/>
          <p14:tracePt t="88628" x="9242425" y="3143250"/>
          <p14:tracePt t="88647" x="7840663" y="2884488"/>
          <p14:tracePt t="88664" x="6813550" y="2670175"/>
          <p14:tracePt t="88680" x="5884863" y="2473325"/>
          <p14:tracePt t="88696" x="5197475" y="2330450"/>
          <p14:tracePt t="88712" x="4867275" y="2268538"/>
          <p14:tracePt t="88730" x="4857750" y="2268538"/>
          <p14:tracePt t="88799" x="4875213" y="2286000"/>
          <p14:tracePt t="88807" x="4884738" y="2295525"/>
          <p14:tracePt t="88816" x="4902200" y="2312988"/>
          <p14:tracePt t="88831" x="4973638" y="2339975"/>
          <p14:tracePt t="88848" x="5116513" y="2401888"/>
          <p14:tracePt t="88863" x="5313363" y="2490788"/>
          <p14:tracePt t="88880" x="5510213" y="2581275"/>
          <p14:tracePt t="88896" x="5697538" y="2660650"/>
          <p14:tracePt t="88913" x="5830888" y="2724150"/>
          <p14:tracePt t="88929" x="5848350" y="2732088"/>
          <p14:tracePt t="88999" x="5848350" y="2751138"/>
          <p14:tracePt t="89016" x="5848350" y="2759075"/>
          <p14:tracePt t="89032" x="5848350" y="2768600"/>
          <p14:tracePt t="89039" x="5848350" y="2786063"/>
          <p14:tracePt t="89050" x="5857875" y="2795588"/>
          <p14:tracePt t="89064" x="5875338" y="2830513"/>
          <p14:tracePt t="89080" x="5911850" y="2857500"/>
          <p14:tracePt t="89097" x="5946775" y="2894013"/>
          <p14:tracePt t="89113" x="5991225" y="2911475"/>
          <p14:tracePt t="89130" x="6054725" y="2928938"/>
          <p14:tracePt t="89147" x="6126163" y="2965450"/>
          <p14:tracePt t="89164" x="6170613" y="2973388"/>
          <p14:tracePt t="89183" x="6259513" y="3009900"/>
          <p14:tracePt t="89198" x="6296025" y="3009900"/>
          <p14:tracePt t="89215" x="6348413" y="3027363"/>
          <p14:tracePt t="89247" x="6357938" y="3027363"/>
          <p14:tracePt t="89336" x="6367463" y="3027363"/>
          <p14:tracePt t="89356" x="6375400" y="3036888"/>
          <p14:tracePt t="89363" x="6384925" y="3044825"/>
          <p14:tracePt t="89381" x="6402388" y="3054350"/>
          <p14:tracePt t="89398" x="6411913" y="3071813"/>
          <p14:tracePt t="89416" x="6419850" y="3071813"/>
          <p14:tracePt t="89741" x="6438900" y="3081338"/>
          <p14:tracePt t="89755" x="6465888" y="3081338"/>
          <p14:tracePt t="89767" x="6491288" y="3089275"/>
          <p14:tracePt t="89783" x="6581775" y="3108325"/>
          <p14:tracePt t="89799" x="6688138" y="3116263"/>
          <p14:tracePt t="89816" x="6732588" y="3116263"/>
          <p14:tracePt t="89916" x="6732588" y="3125788"/>
          <p14:tracePt t="90387" x="6715125" y="3125788"/>
          <p14:tracePt t="90404" x="6697663" y="3133725"/>
          <p14:tracePt t="90411" x="6688138" y="3143250"/>
          <p14:tracePt t="90421" x="6661150" y="3160713"/>
          <p14:tracePt t="90436" x="6634163" y="3187700"/>
          <p14:tracePt t="90452" x="6616700" y="3197225"/>
          <p14:tracePt t="90469" x="6608763" y="3197225"/>
          <p14:tracePt t="90564" x="6589713" y="3205163"/>
          <p14:tracePt t="90579" x="6581775" y="3205163"/>
          <p14:tracePt t="91532" x="6581775" y="3214688"/>
          <p14:tracePt t="91540" x="6581775" y="3224213"/>
          <p14:tracePt t="91557" x="6581775" y="3241675"/>
          <p14:tracePt t="91574" x="6581775" y="3268663"/>
          <p14:tracePt t="91590" x="6581775" y="3303588"/>
          <p14:tracePt t="91607" x="6581775" y="3340100"/>
          <p14:tracePt t="91623" x="6599238" y="3411538"/>
          <p14:tracePt t="91640" x="6670675" y="3482975"/>
          <p14:tracePt t="91658" x="6786563" y="3554413"/>
          <p14:tracePt t="91675" x="6911975" y="3589338"/>
          <p14:tracePt t="91691" x="7037388" y="3598863"/>
          <p14:tracePt t="91706" x="7161213" y="3598863"/>
          <p14:tracePt t="91722" x="7269163" y="3598863"/>
          <p14:tracePt t="91740" x="7367588" y="3589338"/>
          <p14:tracePt t="91757" x="7419975" y="3562350"/>
          <p14:tracePt t="91774" x="7456488" y="3536950"/>
          <p14:tracePt t="91792" x="7473950" y="3517900"/>
          <p14:tracePt t="91807" x="7491413" y="3500438"/>
          <p14:tracePt t="91824" x="7491413" y="3490913"/>
          <p14:tracePt t="91844" x="7491413" y="3465513"/>
          <p14:tracePt t="91859" x="7491413" y="3429000"/>
          <p14:tracePt t="91875" x="7491413" y="3402013"/>
          <p14:tracePt t="91892" x="7483475" y="3375025"/>
          <p14:tracePt t="91908" x="7473950" y="3357563"/>
          <p14:tracePt t="91925" x="7473950" y="3340100"/>
          <p14:tracePt t="92128" x="7473950" y="3330575"/>
          <p14:tracePt t="92136" x="7473950" y="3322638"/>
          <p14:tracePt t="92145" x="7473950" y="3313113"/>
          <p14:tracePt t="92175" x="7473950" y="3303588"/>
          <p14:tracePt t="92192" x="7473950" y="3295650"/>
          <p14:tracePt t="92209" x="7473950" y="3286125"/>
          <p14:tracePt t="92216" x="7473950" y="3276600"/>
          <p14:tracePt t="92226" x="7473950" y="3259138"/>
          <p14:tracePt t="92243" x="7473950" y="3224213"/>
          <p14:tracePt t="92259" x="7473950" y="3197225"/>
          <p14:tracePt t="92277" x="7473950" y="3170238"/>
          <p14:tracePt t="92295" x="7473950" y="3152775"/>
          <p14:tracePt t="92313" x="7473950" y="3143250"/>
          <p14:tracePt t="92329" x="7483475" y="3133725"/>
          <p14:tracePt t="92343" x="7483475" y="3125788"/>
          <p14:tracePt t="92368" x="7491413" y="3125788"/>
          <p14:tracePt t="92377" x="7491413" y="3116263"/>
          <p14:tracePt t="92648" x="7500938" y="3116263"/>
          <p14:tracePt t="92663" x="7510463" y="3125788"/>
          <p14:tracePt t="92671" x="7527925" y="3125788"/>
          <p14:tracePt t="92681" x="7527925" y="3133725"/>
          <p14:tracePt t="92695" x="7537450" y="3143250"/>
          <p14:tracePt t="92726" x="7545388" y="3160713"/>
          <p14:tracePt t="92743" x="7545388" y="3170238"/>
          <p14:tracePt t="96760" x="7545388" y="3179763"/>
          <p14:tracePt t="96767" x="7545388" y="3187700"/>
          <p14:tracePt t="96778" x="7527925" y="3187700"/>
          <p14:tracePt t="96794" x="7466013" y="3197225"/>
          <p14:tracePt t="96811" x="7429500" y="3197225"/>
          <p14:tracePt t="96827" x="7331075" y="3205163"/>
          <p14:tracePt t="96844" x="7242175" y="3214688"/>
          <p14:tracePt t="96861" x="7143750" y="3232150"/>
          <p14:tracePt t="96879" x="7099300" y="3241675"/>
          <p14:tracePt t="97987" x="7072313" y="3241675"/>
          <p14:tracePt t="97996" x="7062788" y="3241675"/>
          <p14:tracePt t="99014" x="7054850" y="3241675"/>
          <p14:tracePt t="99060" x="7037388" y="3251200"/>
          <p14:tracePt t="99068" x="7027863" y="3259138"/>
          <p14:tracePt t="99087" x="7000875" y="3259138"/>
          <p14:tracePt t="99104" x="6991350" y="3259138"/>
          <p14:tracePt t="99203" x="6983413" y="3259138"/>
          <p14:tracePt t="99236" x="6973888" y="3259138"/>
          <p14:tracePt t="99251" x="6965950" y="3259138"/>
          <p14:tracePt t="99268" x="6946900" y="3259138"/>
          <p14:tracePt t="99283" x="6938963" y="3259138"/>
          <p14:tracePt t="99293" x="6929438" y="3259138"/>
          <p14:tracePt t="99315" x="6911975" y="3259138"/>
          <p14:tracePt t="99427" x="6902450" y="3259138"/>
          <p14:tracePt t="99452" x="6884988" y="3259138"/>
          <p14:tracePt t="99460" x="6875463" y="3259138"/>
          <p14:tracePt t="99475" x="6858000" y="3259138"/>
          <p14:tracePt t="99488" x="6848475" y="3259138"/>
          <p14:tracePt t="99507" x="6769100" y="3251200"/>
          <p14:tracePt t="99523" x="6732588" y="3241675"/>
          <p14:tracePt t="99540" x="6705600" y="3232150"/>
          <p14:tracePt t="99556" x="6697663" y="3232150"/>
          <p14:tracePt t="99756" x="6688138" y="3232150"/>
          <p14:tracePt t="99763" x="6680200" y="3232150"/>
          <p14:tracePt t="99774" x="6661150" y="3224213"/>
          <p14:tracePt t="99790" x="6653213" y="3224213"/>
          <p14:tracePt t="99807" x="6634163" y="3214688"/>
          <p14:tracePt t="99823" x="6626225" y="3214688"/>
          <p14:tracePt t="99907" x="6616700" y="3205163"/>
          <p14:tracePt t="99931" x="6626225" y="3197225"/>
          <p14:tracePt t="99939" x="6626225" y="3187700"/>
          <p14:tracePt t="99957" x="6653213" y="3179763"/>
          <p14:tracePt t="99973" x="6670675" y="3179763"/>
          <p14:tracePt t="99991" x="6724650" y="3179763"/>
          <p14:tracePt t="100007" x="6769100" y="3179763"/>
          <p14:tracePt t="100024" x="6867525" y="3179763"/>
          <p14:tracePt t="100029" x="6946900" y="3179763"/>
          <p14:tracePt t="100040" x="7027863" y="3187700"/>
          <p14:tracePt t="100059" x="7296150" y="3214688"/>
          <p14:tracePt t="100076" x="7466013" y="3241675"/>
          <p14:tracePt t="100091" x="7616825" y="3259138"/>
          <p14:tracePt t="100107" x="7732713" y="3268663"/>
          <p14:tracePt t="100124" x="7796213" y="3268663"/>
          <p14:tracePt t="100141" x="7823200" y="3268663"/>
          <p14:tracePt t="100158" x="7840663" y="3268663"/>
          <p14:tracePt t="100174" x="7858125" y="3268663"/>
          <p14:tracePt t="100744" x="7867650" y="3268663"/>
          <p14:tracePt t="100751" x="7875588" y="3268663"/>
          <p14:tracePt t="100762" x="7885113" y="3268663"/>
          <p14:tracePt t="100778" x="7902575" y="3268663"/>
          <p14:tracePt t="100794" x="7912100" y="3268663"/>
          <p14:tracePt t="100810" x="7920038" y="3268663"/>
          <p14:tracePt t="100827" x="7929563" y="3268663"/>
          <p14:tracePt t="100951" x="7947025" y="3268663"/>
          <p14:tracePt t="100967" x="7956550" y="3268663"/>
          <p14:tracePt t="100978" x="7974013" y="3268663"/>
          <p14:tracePt t="100994" x="8037513" y="3268663"/>
          <p14:tracePt t="101011" x="8108950" y="3268663"/>
          <p14:tracePt t="101027" x="8313738" y="3268663"/>
          <p14:tracePt t="101034" x="8483600" y="3268663"/>
          <p14:tracePt t="101045" x="8697913" y="3268663"/>
          <p14:tracePt t="101063" x="9617075" y="3268663"/>
          <p14:tracePt t="101080" x="10402888" y="3259138"/>
          <p14:tracePt t="101095" x="11180763" y="3251200"/>
          <p14:tracePt t="101111" x="11858625" y="3251200"/>
          <p14:tracePt t="101128" x="12188825" y="3251200"/>
          <p14:tracePt t="101272" x="12153900" y="3276600"/>
          <p14:tracePt t="101280" x="12144375" y="3295650"/>
          <p14:tracePt t="101296" x="12072938" y="3348038"/>
          <p14:tracePt t="101312" x="12001500" y="3384550"/>
          <p14:tracePt t="101329" x="11947525" y="3402013"/>
          <p14:tracePt t="101346" x="11895138" y="3419475"/>
          <p14:tracePt t="101362" x="11876088" y="3419475"/>
          <p14:tracePt t="101380" x="11841163" y="3446463"/>
          <p14:tracePt t="101512" x="11831638" y="3438525"/>
          <p14:tracePt t="101521" x="11823700" y="3438525"/>
          <p14:tracePt t="101531" x="11814175" y="3419475"/>
          <p14:tracePt t="101545" x="11796713" y="3394075"/>
          <p14:tracePt t="101562" x="11769725" y="3367088"/>
          <p14:tracePt t="101578" x="11760200" y="3348038"/>
          <p14:tracePt t="101595" x="11752263" y="3340100"/>
          <p14:tracePt t="101629" x="11752263" y="3330575"/>
          <p14:tracePt t="101645" x="11742738" y="3330575"/>
          <p14:tracePt t="101687" x="11742738" y="3322638"/>
          <p14:tracePt t="101703" x="11742738" y="3313113"/>
          <p14:tracePt t="101727" x="11742738" y="3303588"/>
          <p14:tracePt t="101751" x="11742738" y="3295650"/>
          <p14:tracePt t="101759" x="11742738" y="3286125"/>
          <p14:tracePt t="101784" x="11742738" y="3276600"/>
          <p14:tracePt t="101831" x="11742738" y="3268663"/>
          <p14:tracePt t="101863" x="11742738" y="3259138"/>
          <p14:tracePt t="101871" x="11742738" y="3251200"/>
          <p14:tracePt t="101912" x="11742738" y="3241675"/>
          <p14:tracePt t="105528" x="11733213" y="3232150"/>
          <p14:tracePt t="105545" x="11715750" y="3232150"/>
          <p14:tracePt t="105552" x="11706225" y="3232150"/>
          <p14:tracePt t="105563" x="11698288" y="3232150"/>
          <p14:tracePt t="105579" x="11644313" y="3259138"/>
          <p14:tracePt t="105596" x="11572875" y="3268663"/>
          <p14:tracePt t="105612" x="11528425" y="3268663"/>
          <p14:tracePt t="105630" x="11287125" y="3268663"/>
          <p14:tracePt t="105647" x="11063288" y="3268663"/>
          <p14:tracePt t="105663" x="10823575" y="3268663"/>
          <p14:tracePt t="105680" x="10634663" y="3268663"/>
          <p14:tracePt t="105697" x="10510838" y="3268663"/>
          <p14:tracePt t="105713" x="10466388" y="3268663"/>
          <p14:tracePt t="105730" x="10456863" y="3268663"/>
          <p14:tracePt t="105747" x="10420350" y="3268663"/>
          <p14:tracePt t="105763" x="10394950" y="3268663"/>
          <p14:tracePt t="105780" x="10358438" y="3268663"/>
          <p14:tracePt t="105799" x="10323513" y="3268663"/>
          <p14:tracePt t="105815" x="10313988" y="3268663"/>
          <p14:tracePt t="106120" x="10304463" y="3276600"/>
          <p14:tracePt t="106136" x="10296525" y="3276600"/>
          <p14:tracePt t="106143" x="10269538" y="3276600"/>
          <p14:tracePt t="106151" x="10242550" y="3276600"/>
          <p14:tracePt t="106167" x="10188575" y="3286125"/>
          <p14:tracePt t="106183" x="10109200" y="3295650"/>
          <p14:tracePt t="106199" x="10063163" y="3313113"/>
          <p14:tracePt t="106216" x="10018713" y="3322638"/>
          <p14:tracePt t="106232" x="9974263" y="3340100"/>
          <p14:tracePt t="106249" x="9929813" y="3367088"/>
          <p14:tracePt t="106266" x="9867900" y="3384550"/>
          <p14:tracePt t="106282" x="9823450" y="3402013"/>
          <p14:tracePt t="106299" x="9804400" y="3411538"/>
          <p14:tracePt t="106316" x="9804400" y="3419475"/>
          <p14:tracePt t="106832" x="9796463" y="3419475"/>
          <p14:tracePt t="106847" x="9796463" y="3402013"/>
          <p14:tracePt t="106863" x="9796463" y="3384550"/>
          <p14:tracePt t="106871" x="9796463" y="3357563"/>
          <p14:tracePt t="106888" x="9796463" y="3348038"/>
          <p14:tracePt t="106903" x="9813925" y="3313113"/>
          <p14:tracePt t="106919" x="9823450" y="3286125"/>
          <p14:tracePt t="106936" x="9831388" y="3268663"/>
          <p14:tracePt t="106951" x="9840913" y="3251200"/>
          <p14:tracePt t="106968" x="9848850" y="3241675"/>
          <p14:tracePt t="106986" x="9875838" y="3224213"/>
          <p14:tracePt t="107001" x="9912350" y="3224213"/>
          <p14:tracePt t="107018" x="9947275" y="3224213"/>
          <p14:tracePt t="107035" x="9983788" y="3214688"/>
          <p14:tracePt t="107052" x="10001250" y="3205163"/>
          <p14:tracePt t="107057" x="10010775" y="3205163"/>
          <p14:tracePt t="107072" x="10028238" y="3205163"/>
          <p14:tracePt t="107089" x="10037763" y="3205163"/>
          <p14:tracePt t="107104" x="10045700" y="3205163"/>
          <p14:tracePt t="107118" x="10063163" y="3214688"/>
          <p14:tracePt t="107134" x="10072688" y="3224213"/>
          <p14:tracePt t="107150" x="10072688" y="3232150"/>
          <p14:tracePt t="107167" x="10082213" y="3251200"/>
          <p14:tracePt t="107184" x="10090150" y="3251200"/>
          <p14:tracePt t="107251" x="10090150" y="3259138"/>
          <p14:tracePt t="107475" x="10099675" y="3268663"/>
          <p14:tracePt t="107483" x="10109200" y="3268663"/>
          <p14:tracePt t="107780" x="10099675" y="3276600"/>
          <p14:tracePt t="107787" x="10090150" y="3286125"/>
          <p14:tracePt t="107805" x="10037763" y="3322638"/>
          <p14:tracePt t="107821" x="9929813" y="3348038"/>
          <p14:tracePt t="107838" x="9769475" y="3394075"/>
          <p14:tracePt t="107855" x="9510713" y="3411538"/>
          <p14:tracePt t="107871" x="9313863" y="3411538"/>
          <p14:tracePt t="107888" x="8885238" y="3394075"/>
          <p14:tracePt t="107907" x="7974013" y="3268663"/>
          <p14:tracePt t="107923" x="7394575" y="3179763"/>
          <p14:tracePt t="107939" x="6919913" y="3098800"/>
          <p14:tracePt t="107956" x="6643688" y="3044825"/>
          <p14:tracePt t="107972" x="6510338" y="3017838"/>
          <p14:tracePt t="107988" x="6510338" y="3009900"/>
          <p14:tracePt t="108316" x="6545263" y="3036888"/>
          <p14:tracePt t="108323" x="6572250" y="3062288"/>
          <p14:tracePt t="108341" x="6643688" y="3116263"/>
          <p14:tracePt t="108357" x="6715125" y="3170238"/>
          <p14:tracePt t="108373" x="6786563" y="3214688"/>
          <p14:tracePt t="108390" x="6796088" y="3224213"/>
          <p14:tracePt t="108407" x="6804025" y="3224213"/>
          <p14:tracePt t="109345" x="6813550" y="3224213"/>
          <p14:tracePt t="109353" x="6823075" y="3205163"/>
          <p14:tracePt t="109361" x="6840538" y="3152775"/>
          <p14:tracePt t="109375" x="6894513" y="3081338"/>
          <p14:tracePt t="109392" x="7054850" y="2894013"/>
          <p14:tracePt t="109409" x="7537450" y="2571750"/>
          <p14:tracePt t="109426" x="7966075" y="2393950"/>
          <p14:tracePt t="109442" x="8358188" y="2268538"/>
          <p14:tracePt t="109459" x="8688388" y="2205038"/>
          <p14:tracePt t="109476" x="8983663" y="2170113"/>
          <p14:tracePt t="109492" x="9205913" y="2170113"/>
          <p14:tracePt t="109509" x="9385300" y="2170113"/>
          <p14:tracePt t="109526" x="9528175" y="2205038"/>
          <p14:tracePt t="109542" x="9661525" y="2259013"/>
          <p14:tracePt t="109559" x="9769475" y="2339975"/>
          <p14:tracePt t="109576" x="9875838" y="2428875"/>
          <p14:tracePt t="109593" x="10018713" y="2589213"/>
          <p14:tracePt t="109609" x="10109200" y="2687638"/>
          <p14:tracePt t="109626" x="10171113" y="2795588"/>
          <p14:tracePt t="109643" x="10206038" y="2830513"/>
          <p14:tracePt t="109659" x="10215563" y="2840038"/>
          <p14:tracePt t="109676" x="10215563" y="2874963"/>
          <p14:tracePt t="109693" x="10215563" y="2894013"/>
          <p14:tracePt t="109710" x="10215563" y="2928938"/>
          <p14:tracePt t="109726" x="10215563" y="2946400"/>
          <p14:tracePt t="109743" x="10215563" y="2965450"/>
          <p14:tracePt t="109760" x="10215563" y="2973388"/>
          <p14:tracePt t="109794" x="10225088" y="2973388"/>
          <p14:tracePt t="109810" x="10233025" y="2990850"/>
          <p14:tracePt t="109826" x="10233025" y="3009900"/>
          <p14:tracePt t="109834" x="10242550" y="3017838"/>
          <p14:tracePt t="109844" x="10242550" y="3027363"/>
          <p14:tracePt t="109860" x="10252075" y="3062288"/>
          <p14:tracePt t="109877" x="10260013" y="3108325"/>
          <p14:tracePt t="109894" x="10269538" y="3143250"/>
          <p14:tracePt t="109910" x="10269538" y="3170238"/>
          <p14:tracePt t="109927" x="10269538" y="3197225"/>
          <p14:tracePt t="109944" x="10269538" y="3205163"/>
          <p14:tracePt t="109961" x="10269538" y="3224213"/>
          <p14:tracePt t="110103" x="10269538" y="3232150"/>
          <p14:tracePt t="110119" x="10269538" y="3241675"/>
          <p14:tracePt t="110136" x="10269538" y="3251200"/>
          <p14:tracePt t="110144" x="10269538" y="3259138"/>
          <p14:tracePt t="110153" x="10269538" y="3286125"/>
          <p14:tracePt t="110164" x="10269538" y="3295650"/>
          <p14:tracePt t="110181" x="10269538" y="3313113"/>
          <p14:tracePt t="110200" x="10269538" y="3330575"/>
          <p14:tracePt t="110214" x="10269538" y="3340100"/>
          <p14:tracePt t="110663" x="10260013" y="3340100"/>
          <p14:tracePt t="110712" x="10252075" y="3340100"/>
          <p14:tracePt t="110791" x="10252075" y="3330575"/>
          <p14:tracePt t="110951" x="10252075" y="3322638"/>
          <p14:tracePt t="110983" x="10252075" y="3313113"/>
          <p14:tracePt t="114696" x="10252075" y="3295650"/>
          <p14:tracePt t="114711" x="10242550" y="3286125"/>
          <p14:tracePt t="114735" x="10233025" y="3268663"/>
          <p14:tracePt t="114775" x="10233025" y="3251200"/>
          <p14:tracePt t="114783" x="10233025" y="3241675"/>
          <p14:tracePt t="114799" x="10233025" y="3224213"/>
          <p14:tracePt t="114817" x="10233025" y="3187700"/>
          <p14:tracePt t="114833" x="10233025" y="3179763"/>
          <p14:tracePt t="114849" x="10233025" y="3170238"/>
          <p14:tracePt t="115087" x="10233025" y="3179763"/>
          <p14:tracePt t="115159" x="10233025" y="3187700"/>
          <p14:tracePt t="116039" x="10233025" y="3197225"/>
          <p14:tracePt t="116056" x="10198100" y="3205163"/>
          <p14:tracePt t="116063" x="10188575" y="3214688"/>
          <p14:tracePt t="116074" x="10153650" y="3224213"/>
          <p14:tracePt t="116088" x="10117138" y="3224213"/>
          <p14:tracePt t="116104" x="9991725" y="3224213"/>
          <p14:tracePt t="116121" x="9796463" y="3224213"/>
          <p14:tracePt t="116138" x="9582150" y="3224213"/>
          <p14:tracePt t="116143" x="9466263" y="3224213"/>
          <p14:tracePt t="116155" x="9348788" y="3224213"/>
          <p14:tracePt t="116171" x="9109075" y="3179763"/>
          <p14:tracePt t="116188" x="8902700" y="3152775"/>
          <p14:tracePt t="116204" x="8759825" y="3133725"/>
          <p14:tracePt t="116222" x="8715375" y="3125788"/>
          <p14:tracePt t="116239" x="8688388" y="3116263"/>
          <p14:tracePt t="116255" x="8680450" y="3116263"/>
          <p14:tracePt t="116272" x="8661400" y="3116263"/>
          <p14:tracePt t="116288" x="8634413" y="3116263"/>
          <p14:tracePt t="116307" x="8616950" y="3116263"/>
          <p14:tracePt t="116339" x="8609013" y="3116263"/>
          <p14:tracePt t="116427" x="8599488" y="3116263"/>
          <p14:tracePt t="116436" x="8582025" y="3116263"/>
          <p14:tracePt t="116444" x="8555038" y="3116263"/>
          <p14:tracePt t="116456" x="8528050" y="3116263"/>
          <p14:tracePt t="116472" x="8483600" y="3116263"/>
          <p14:tracePt t="116490" x="8402638" y="3116263"/>
          <p14:tracePt t="116507" x="8348663" y="3116263"/>
          <p14:tracePt t="116541" x="8340725" y="3108325"/>
          <p14:tracePt t="116563" x="8375650" y="3108325"/>
          <p14:tracePt t="116574" x="8439150" y="3108325"/>
          <p14:tracePt t="116590" x="8653463" y="3108325"/>
          <p14:tracePt t="116606" x="8929688" y="3089275"/>
          <p14:tracePt t="116623" x="9251950" y="3089275"/>
          <p14:tracePt t="116629" x="9375775" y="3089275"/>
          <p14:tracePt t="116640" x="9510713" y="3089275"/>
          <p14:tracePt t="116656" x="9705975" y="3089275"/>
          <p14:tracePt t="116675" x="9867900" y="3089275"/>
          <p14:tracePt t="116691" x="9885363" y="3089275"/>
          <p14:tracePt t="116707" x="9902825" y="3089275"/>
          <p14:tracePt t="116724" x="9929813" y="3116263"/>
          <p14:tracePt t="116741" x="9966325" y="3125788"/>
          <p14:tracePt t="116757" x="10001250" y="3152775"/>
          <p14:tracePt t="116773" x="10037763" y="3179763"/>
          <p14:tracePt t="116791" x="10045700" y="3187700"/>
          <p14:tracePt t="116828" x="10055225" y="3187700"/>
          <p14:tracePt t="116845" x="10063163" y="3197225"/>
          <p14:tracePt t="116859" x="10072688" y="3205163"/>
          <p14:tracePt t="116875" x="10082213" y="3214688"/>
          <p14:tracePt t="116894" x="10090150" y="3214688"/>
          <p14:tracePt t="116907" x="10099675" y="3224213"/>
          <p14:tracePt t="116955" x="10109200" y="3224213"/>
          <p14:tracePt t="116979" x="10117138" y="3224213"/>
          <p14:tracePt t="116988" x="10144125" y="3224213"/>
          <p14:tracePt t="116996" x="10153650" y="3224213"/>
          <p14:tracePt t="117008" x="10161588" y="3224213"/>
          <p14:tracePt t="117023" x="10180638" y="3232150"/>
          <p14:tracePt t="118219" x="10188575" y="3232150"/>
          <p14:tracePt t="118235" x="10198100" y="3241675"/>
          <p14:tracePt t="118244" x="10206038" y="3251200"/>
          <p14:tracePt t="119111" x="10206038" y="3259138"/>
          <p14:tracePt t="119119" x="10206038" y="3286125"/>
          <p14:tracePt t="119136" x="10206038" y="3295650"/>
          <p14:tracePt t="119159" x="10206038" y="3313113"/>
          <p14:tracePt t="119175" x="10206038" y="3322638"/>
          <p14:tracePt t="119199" x="10206038" y="3330575"/>
          <p14:tracePt t="119335" x="10198100" y="3340100"/>
          <p14:tracePt t="119391" x="10198100" y="3330575"/>
          <p14:tracePt t="119399" x="10198100" y="3322638"/>
          <p14:tracePt t="119418" x="10198100" y="3303588"/>
          <p14:tracePt t="119434" x="10198100" y="3286125"/>
          <p14:tracePt t="119451" x="10198100" y="3276600"/>
          <p14:tracePt t="119679" x="10198100" y="3286125"/>
          <p14:tracePt t="121195" x="10198100" y="3276600"/>
          <p14:tracePt t="121213" x="10198100" y="3259138"/>
          <p14:tracePt t="121227" x="10198100" y="3251200"/>
          <p14:tracePt t="121236" x="10198100" y="3241675"/>
          <p14:tracePt t="121245" x="10198100" y="3232150"/>
          <p14:tracePt t="121259" x="10198100" y="3214688"/>
          <p14:tracePt t="121275" x="10198100" y="3187700"/>
          <p14:tracePt t="121292" x="10198100" y="3170238"/>
          <p14:tracePt t="121308" x="10180638" y="3143250"/>
          <p14:tracePt t="121325" x="10153650" y="3116263"/>
          <p14:tracePt t="121342" x="10099675" y="3062288"/>
          <p14:tracePt t="121359" x="9902825" y="2946400"/>
          <p14:tracePt t="121376" x="9447213" y="2751138"/>
          <p14:tracePt t="121392" x="8831263" y="2527300"/>
          <p14:tracePt t="121409" x="8108950" y="2330450"/>
          <p14:tracePt t="121427" x="6973888" y="2062163"/>
          <p14:tracePt t="121443" x="6276975" y="1866900"/>
          <p14:tracePt t="121459" x="5626100" y="1714500"/>
          <p14:tracePt t="121478" x="5143500" y="1571625"/>
          <p14:tracePt t="121492" x="4803775" y="1482725"/>
          <p14:tracePt t="121509" x="4608513" y="1438275"/>
          <p14:tracePt t="121526" x="4500563" y="1411288"/>
          <p14:tracePt t="121543" x="4465638" y="1401763"/>
          <p14:tracePt t="121559" x="4402138" y="1393825"/>
          <p14:tracePt t="121576" x="4348163" y="1393825"/>
          <p14:tracePt t="121593" x="4303713" y="1393825"/>
          <p14:tracePt t="121611" x="4251325" y="1393825"/>
          <p14:tracePt t="121627" x="4224338" y="1393825"/>
          <p14:tracePt t="121644" x="4214813" y="1393825"/>
          <p14:tracePt t="121660" x="4205288" y="1393825"/>
          <p14:tracePt t="122238" x="4197350" y="1393825"/>
          <p14:tracePt t="122252" x="4205288" y="1393825"/>
          <p14:tracePt t="122263" x="4251325" y="1401763"/>
          <p14:tracePt t="122279" x="4510088" y="1473200"/>
          <p14:tracePt t="122294" x="5000625" y="1633538"/>
          <p14:tracePt t="122311" x="5653088" y="1822450"/>
          <p14:tracePt t="122328" x="6286500" y="2027238"/>
          <p14:tracePt t="122344" x="6848475" y="2295525"/>
          <p14:tracePt t="122361" x="7419975" y="2633663"/>
          <p14:tracePt t="122378" x="7589838" y="2768600"/>
          <p14:tracePt t="122395" x="7680325" y="2857500"/>
          <p14:tracePt t="122411" x="7705725" y="2919413"/>
          <p14:tracePt t="122428" x="7705725" y="2946400"/>
          <p14:tracePt t="122447" x="7697788" y="2973388"/>
          <p14:tracePt t="122463" x="7680325" y="3009900"/>
          <p14:tracePt t="122480" x="7670800" y="3027363"/>
          <p14:tracePt t="122496" x="7653338" y="3036888"/>
          <p14:tracePt t="122515" x="7626350" y="3062288"/>
          <p14:tracePt t="122547" x="7616825" y="3071813"/>
          <p14:tracePt t="122564" x="7608888" y="3116263"/>
          <p14:tracePt t="122580" x="7599363" y="3170238"/>
          <p14:tracePt t="122597" x="7599363" y="3232150"/>
          <p14:tracePt t="122614" x="7599363" y="3276600"/>
          <p14:tracePt t="122630" x="7589838" y="3313113"/>
          <p14:tracePt t="122648" x="7589838" y="3330575"/>
          <p14:tracePt t="122664" x="7581900" y="3330575"/>
          <p14:tracePt t="122680" x="7572375" y="3348038"/>
          <p14:tracePt t="122923" x="7572375" y="3340100"/>
          <p14:tracePt t="122939" x="7572375" y="3330575"/>
          <p14:tracePt t="122950" x="7572375" y="3322638"/>
          <p14:tracePt t="122971" x="7572375" y="3313113"/>
          <p14:tracePt t="122995" x="7572375" y="3303588"/>
          <p14:tracePt t="123019" x="7572375" y="3295650"/>
          <p14:tracePt t="123027" x="7572375" y="3286125"/>
          <p14:tracePt t="123067" x="7572375" y="3276600"/>
          <p14:tracePt t="123364" x="7581900" y="3276600"/>
          <p14:tracePt t="123372" x="7589838" y="3276600"/>
          <p14:tracePt t="123384" x="7626350" y="3276600"/>
          <p14:tracePt t="123400" x="7759700" y="3276600"/>
          <p14:tracePt t="123419" x="8108950" y="3295650"/>
          <p14:tracePt t="123435" x="8331200" y="3313113"/>
          <p14:tracePt t="123451" x="8528050" y="3357563"/>
          <p14:tracePt t="123468" x="8688388" y="3384550"/>
          <p14:tracePt t="123485" x="8804275" y="3402013"/>
          <p14:tracePt t="123500" x="8956675" y="3419475"/>
          <p14:tracePt t="123518" x="9126538" y="3438525"/>
          <p14:tracePt t="123534" x="9286875" y="3455988"/>
          <p14:tracePt t="123551" x="9439275" y="3465513"/>
          <p14:tracePt t="123568" x="9545638" y="3465513"/>
          <p14:tracePt t="123584" x="9617075" y="3465513"/>
          <p14:tracePt t="123601" x="9661525" y="3465513"/>
          <p14:tracePt t="123619" x="9698038" y="3465513"/>
          <p14:tracePt t="123635" x="9705975" y="3465513"/>
          <p14:tracePt t="123699" x="9715500" y="3465513"/>
          <p14:tracePt t="123707" x="9732963" y="3465513"/>
          <p14:tracePt t="123731" x="9742488" y="3465513"/>
          <p14:tracePt t="123739" x="9742488" y="3455988"/>
          <p14:tracePt t="123751" x="9759950" y="3455988"/>
          <p14:tracePt t="123768" x="9777413" y="3446463"/>
          <p14:tracePt t="123787" x="9813925" y="3429000"/>
          <p14:tracePt t="123803" x="9831388" y="3419475"/>
          <p14:tracePt t="123819" x="9875838" y="3394075"/>
          <p14:tracePt t="123835" x="9912350" y="3384550"/>
          <p14:tracePt t="123852" x="9966325" y="3367088"/>
          <p14:tracePt t="123870" x="10001250" y="3367088"/>
          <p14:tracePt t="123885" x="10028238" y="3367088"/>
          <p14:tracePt t="123902" x="10055225" y="3357563"/>
          <p14:tracePt t="123919" x="10082213" y="3357563"/>
          <p14:tracePt t="124223" x="10082213" y="3348038"/>
          <p14:tracePt t="124576" x="10090150" y="3348038"/>
          <p14:tracePt t="124591" x="10072688" y="3348038"/>
          <p14:tracePt t="124599" x="10063163" y="3357563"/>
          <p14:tracePt t="124608" x="10037763" y="3357563"/>
          <p14:tracePt t="124623" x="9939338" y="3357563"/>
          <p14:tracePt t="124639" x="9688513" y="3384550"/>
          <p14:tracePt t="124657" x="9528175" y="3394075"/>
          <p14:tracePt t="124672" x="9313863" y="3402013"/>
          <p14:tracePt t="124689" x="9161463" y="3411538"/>
          <p14:tracePt t="124706" x="9028113" y="3411538"/>
          <p14:tracePt t="124722" x="8867775" y="3411538"/>
          <p14:tracePt t="124739" x="8697913" y="3402013"/>
          <p14:tracePt t="124756" x="8501063" y="3357563"/>
          <p14:tracePt t="124772" x="8304213" y="3286125"/>
          <p14:tracePt t="124778" x="8215313" y="3259138"/>
          <p14:tracePt t="124790" x="8054975" y="3197225"/>
          <p14:tracePt t="124807" x="7947025" y="3143250"/>
          <p14:tracePt t="124823" x="7939088" y="3133725"/>
          <p14:tracePt t="125039" x="7966075" y="3133725"/>
          <p14:tracePt t="125047" x="7983538" y="3152775"/>
          <p14:tracePt t="125057" x="8010525" y="3152775"/>
          <p14:tracePt t="125074" x="8108950" y="3179763"/>
          <p14:tracePt t="125090" x="8286750" y="3224213"/>
          <p14:tracePt t="125107" x="8483600" y="3259138"/>
          <p14:tracePt t="125124" x="8705850" y="3286125"/>
          <p14:tracePt t="125140" x="8920163" y="3322638"/>
          <p14:tracePt t="125159" x="9232900" y="3348038"/>
          <p14:tracePt t="125176" x="9420225" y="3348038"/>
          <p14:tracePt t="125191" x="9609138" y="3348038"/>
          <p14:tracePt t="125207" x="9786938" y="3348038"/>
          <p14:tracePt t="125224" x="9966325" y="3348038"/>
          <p14:tracePt t="125241" x="10134600" y="3348038"/>
          <p14:tracePt t="125258" x="10287000" y="3348038"/>
          <p14:tracePt t="125275" x="10402888" y="3348038"/>
          <p14:tracePt t="125291" x="10456863" y="3348038"/>
          <p14:tracePt t="125297" x="10483850" y="3340100"/>
          <p14:tracePt t="125312" x="10501313" y="3340100"/>
          <p14:tracePt t="125423" x="10510838" y="3330575"/>
          <p14:tracePt t="125623" x="10501313" y="3330575"/>
          <p14:tracePt t="125631" x="10483850" y="3340100"/>
          <p14:tracePt t="125643" x="10466388" y="3348038"/>
          <p14:tracePt t="125659" x="10394950" y="3367088"/>
          <p14:tracePt t="125676" x="10323513" y="3367088"/>
          <p14:tracePt t="125694" x="10072688" y="3367088"/>
          <p14:tracePt t="125710" x="9840913" y="3367088"/>
          <p14:tracePt t="125727" x="9563100" y="3367088"/>
          <p14:tracePt t="125743" x="9277350" y="3340100"/>
          <p14:tracePt t="125760" x="9010650" y="3313113"/>
          <p14:tracePt t="125777" x="8804275" y="3286125"/>
          <p14:tracePt t="125794" x="8643938" y="3259138"/>
          <p14:tracePt t="125799" x="8572500" y="3251200"/>
          <p14:tracePt t="125810" x="8510588" y="3241675"/>
          <p14:tracePt t="125826" x="8412163" y="3214688"/>
          <p14:tracePt t="125844" x="8304213" y="3187700"/>
          <p14:tracePt t="125860" x="8242300" y="3179763"/>
          <p14:tracePt t="125878" x="8197850" y="3152775"/>
          <p14:tracePt t="125895" x="8188325" y="3152775"/>
          <p14:tracePt t="126031" x="8197850" y="3152775"/>
          <p14:tracePt t="126039" x="8215313" y="3152775"/>
          <p14:tracePt t="126049" x="8251825" y="3152775"/>
          <p14:tracePt t="126061" x="8277225" y="3152775"/>
          <p14:tracePt t="126076" x="8385175" y="3152775"/>
          <p14:tracePt t="126093" x="8661400" y="3179763"/>
          <p14:tracePt t="126110" x="8902700" y="3197225"/>
          <p14:tracePt t="126126" x="9170988" y="3205163"/>
          <p14:tracePt t="126143" x="9402763" y="3205163"/>
          <p14:tracePt t="126161" x="9634538" y="3205163"/>
          <p14:tracePt t="126178" x="9840913" y="3205163"/>
          <p14:tracePt t="126195" x="9991725" y="3205163"/>
          <p14:tracePt t="126211" x="10117138" y="3197225"/>
          <p14:tracePt t="126228" x="10215563" y="3187700"/>
          <p14:tracePt t="126247" x="10323513" y="3170238"/>
          <p14:tracePt t="126263" x="10358438" y="3160713"/>
          <p14:tracePt t="126367" x="10375900" y="3160713"/>
          <p14:tracePt t="126399" x="10385425" y="3160713"/>
          <p14:tracePt t="126407" x="10394950" y="3160713"/>
          <p14:tracePt t="127179" x="10385425" y="3160713"/>
          <p14:tracePt t="127187" x="10323513" y="3160713"/>
          <p14:tracePt t="127198" x="10215563" y="3160713"/>
          <p14:tracePt t="127216" x="9804400" y="3160713"/>
          <p14:tracePt t="127231" x="9197975" y="3160713"/>
          <p14:tracePt t="127247" x="8572500" y="3160713"/>
          <p14:tracePt t="127264" x="8108950" y="3160713"/>
          <p14:tracePt t="127282" x="7840663" y="3152775"/>
          <p14:tracePt t="127491" x="7823200" y="3152775"/>
          <p14:tracePt t="127507" x="7813675" y="3152775"/>
          <p14:tracePt t="127517" x="7777163" y="3152775"/>
          <p14:tracePt t="127533" x="7715250" y="3152775"/>
          <p14:tracePt t="127550" x="7653338" y="3152775"/>
          <p14:tracePt t="127567" x="7608888" y="3152775"/>
          <p14:tracePt t="127583" x="7599363" y="3152775"/>
          <p14:tracePt t="127600" x="7589838" y="3152775"/>
          <p14:tracePt t="128371" x="7581900" y="3152775"/>
          <p14:tracePt t="128483" x="7589838" y="3160713"/>
          <p14:tracePt t="128491" x="7608888" y="3170238"/>
          <p14:tracePt t="128504" x="7616825" y="3187700"/>
          <p14:tracePt t="128522" x="7634288" y="3205163"/>
          <p14:tracePt t="129403" x="7626350" y="3205163"/>
          <p14:tracePt t="129411" x="7562850" y="3205163"/>
          <p14:tracePt t="129424" x="7456488" y="3187700"/>
          <p14:tracePt t="129443" x="6796088" y="3081338"/>
          <p14:tracePt t="129459" x="6330950" y="3009900"/>
          <p14:tracePt t="129475" x="5946775" y="2973388"/>
          <p14:tracePt t="129491" x="5697538" y="2965450"/>
          <p14:tracePt t="129508" x="5518150" y="2965450"/>
          <p14:tracePt t="129525" x="5419725" y="2965450"/>
          <p14:tracePt t="129541" x="5402263" y="2982913"/>
          <p14:tracePt t="129558" x="5402263" y="3009900"/>
          <p14:tracePt t="129575" x="5402263" y="3044825"/>
          <p14:tracePt t="129591" x="5429250" y="3098800"/>
          <p14:tracePt t="129609" x="5500688" y="3152775"/>
          <p14:tracePt t="129625" x="5545138" y="3160713"/>
          <p14:tracePt t="129642" x="5670550" y="3224213"/>
          <p14:tracePt t="129658" x="5848350" y="3303588"/>
          <p14:tracePt t="129675" x="6045200" y="3384550"/>
          <p14:tracePt t="129692" x="6224588" y="3438525"/>
          <p14:tracePt t="129710" x="6357938" y="3465513"/>
          <p14:tracePt t="129726" x="6384925" y="3455988"/>
          <p14:tracePt t="129743" x="6411913" y="3411538"/>
          <p14:tracePt t="129759" x="6456363" y="3357563"/>
          <p14:tracePt t="129776" x="6483350" y="3330575"/>
          <p14:tracePt t="129792" x="6491288" y="3322638"/>
          <p14:tracePt t="131255" x="6500813" y="3322638"/>
          <p14:tracePt t="131271" x="6518275" y="3322638"/>
          <p14:tracePt t="131281" x="6527800" y="3322638"/>
          <p14:tracePt t="131298" x="6527800" y="3340100"/>
          <p14:tracePt t="131315" x="6527800" y="3394075"/>
          <p14:tracePt t="131332" x="6545263" y="3455988"/>
          <p14:tracePt t="131348" x="6572250" y="3544888"/>
          <p14:tracePt t="131355" x="6589713" y="3581400"/>
          <p14:tracePt t="131367" x="6608763" y="3625850"/>
          <p14:tracePt t="131607" x="6608763" y="3633788"/>
          <p14:tracePt t="131616" x="6608763" y="3643313"/>
          <p14:tracePt t="131633" x="6626225" y="3687763"/>
          <p14:tracePt t="131649" x="6634163" y="3751263"/>
          <p14:tracePt t="131666" x="6653213" y="3795713"/>
          <p14:tracePt t="131683" x="6680200" y="3830638"/>
          <p14:tracePt t="131700" x="6680200" y="3840163"/>
          <p14:tracePt t="131717" x="6688138" y="3840163"/>
          <p14:tracePt t="131896" x="6697663" y="3840163"/>
          <p14:tracePt t="132340" x="6705600" y="3840163"/>
          <p14:tracePt t="132347" x="6732588" y="3840163"/>
          <p14:tracePt t="132356" x="6777038" y="3830638"/>
          <p14:tracePt t="132371" x="6946900" y="3822700"/>
          <p14:tracePt t="132387" x="7143750" y="3813175"/>
          <p14:tracePt t="132403" x="7340600" y="3813175"/>
          <p14:tracePt t="132420" x="7500938" y="3813175"/>
          <p14:tracePt t="132436" x="7589838" y="3813175"/>
          <p14:tracePt t="132453" x="7608888" y="3813175"/>
          <p14:tracePt t="132469" x="7616825" y="3813175"/>
          <p14:tracePt t="132515" x="7626350" y="3813175"/>
          <p14:tracePt t="132523" x="7634288" y="3813175"/>
          <p14:tracePt t="132538" x="7653338" y="3813175"/>
          <p14:tracePt t="132554" x="7670800" y="3813175"/>
          <p14:tracePt t="132571" x="7697788" y="3813175"/>
          <p14:tracePt t="132587" x="7705725" y="3813175"/>
          <p14:tracePt t="132620" x="7715250" y="3822700"/>
          <p14:tracePt t="132643" x="7724775" y="3822700"/>
          <p14:tracePt t="132660" x="7732713" y="3822700"/>
          <p14:tracePt t="132670" x="7751763" y="3822700"/>
          <p14:tracePt t="132687" x="7813675" y="3822700"/>
          <p14:tracePt t="132704" x="7875588" y="3822700"/>
          <p14:tracePt t="132720" x="8010525" y="3822700"/>
          <p14:tracePt t="132738" x="8296275" y="3840163"/>
          <p14:tracePt t="132755" x="8518525" y="3840163"/>
          <p14:tracePt t="132771" x="8697913" y="3840163"/>
          <p14:tracePt t="132787" x="8813800" y="3840163"/>
          <p14:tracePt t="132805" x="8902700" y="3840163"/>
          <p14:tracePt t="132821" x="9001125" y="3840163"/>
          <p14:tracePt t="132838" x="9109075" y="3840163"/>
          <p14:tracePt t="132841" x="9170988" y="3840163"/>
          <p14:tracePt t="132853" x="9224963" y="3840163"/>
          <p14:tracePt t="132870" x="9348788" y="3840163"/>
          <p14:tracePt t="132886" x="9456738" y="3857625"/>
          <p14:tracePt t="132903" x="9545638" y="3857625"/>
          <p14:tracePt t="132923" x="9626600" y="3857625"/>
          <p14:tracePt t="132939" x="9653588" y="3857625"/>
          <p14:tracePt t="132955" x="9671050" y="3857625"/>
          <p14:tracePt t="133027" x="9688513" y="3857625"/>
          <p14:tracePt t="133043" x="9698038" y="3857625"/>
          <p14:tracePt t="133051" x="9705975" y="3857625"/>
          <p14:tracePt t="133059" x="9715500" y="3857625"/>
          <p14:tracePt t="133075" x="9732963" y="3857625"/>
          <p14:tracePt t="133105" x="9752013" y="3857625"/>
          <p14:tracePt t="133204" x="9759950" y="3857625"/>
          <p14:tracePt t="133211" x="9769475" y="3857625"/>
          <p14:tracePt t="133603" x="9759950" y="3857625"/>
          <p14:tracePt t="133611" x="9742488" y="3857625"/>
          <p14:tracePt t="133626" x="9680575" y="3857625"/>
          <p14:tracePt t="133641" x="9617075" y="3857625"/>
          <p14:tracePt t="133659" x="9340850" y="3813175"/>
          <p14:tracePt t="133675" x="9134475" y="3768725"/>
          <p14:tracePt t="133691" x="8920163" y="3741738"/>
          <p14:tracePt t="133708" x="8732838" y="3714750"/>
          <p14:tracePt t="133726" x="8599488" y="3697288"/>
          <p14:tracePt t="133741" x="8510588" y="3687763"/>
          <p14:tracePt t="133758" x="8483600" y="3687763"/>
          <p14:tracePt t="133775" x="8439150" y="3687763"/>
          <p14:tracePt t="133791" x="8375650" y="3687763"/>
          <p14:tracePt t="133808" x="8331200" y="3687763"/>
          <p14:tracePt t="133827" x="8251825" y="3679825"/>
          <p14:tracePt t="133843" x="8215313" y="3679825"/>
          <p14:tracePt t="133860" x="8180388" y="3670300"/>
          <p14:tracePt t="133876" x="8134350" y="3660775"/>
          <p14:tracePt t="133892" x="8108950" y="3660775"/>
          <p14:tracePt t="133909" x="8072438" y="3652838"/>
          <p14:tracePt t="133925" x="8037513" y="3652838"/>
          <p14:tracePt t="133942" x="8010525" y="3652838"/>
          <p14:tracePt t="133959" x="7983538" y="3652838"/>
          <p14:tracePt t="134171" x="7974013" y="3652838"/>
          <p14:tracePt t="134203" x="7966075" y="3652838"/>
          <p14:tracePt t="134219" x="7966075" y="3660775"/>
          <p14:tracePt t="134331" x="7956550" y="3670300"/>
          <p14:tracePt t="134347" x="7947025" y="3679825"/>
          <p14:tracePt t="134356" x="7939088" y="3679825"/>
          <p14:tracePt t="134364" x="7939088" y="3687763"/>
          <p14:tracePt t="134379" x="7920038" y="3687763"/>
          <p14:tracePt t="134393" x="7912100" y="3687763"/>
          <p14:tracePt t="134410" x="7885113" y="3697288"/>
          <p14:tracePt t="134426" x="7858125" y="3705225"/>
          <p14:tracePt t="134445" x="7823200" y="3705225"/>
          <p14:tracePt t="134461" x="7796213" y="3714750"/>
          <p14:tracePt t="134477" x="7759700" y="3714750"/>
          <p14:tracePt t="134495" x="7742238" y="3714750"/>
          <p14:tracePt t="134667" x="7715250" y="3724275"/>
          <p14:tracePt t="134675" x="7705725" y="3724275"/>
          <p14:tracePt t="134683" x="7688263" y="3732213"/>
          <p14:tracePt t="134695" x="7680325" y="3732213"/>
          <p14:tracePt t="134712" x="7616825" y="3732213"/>
          <p14:tracePt t="134728" x="7581900" y="3732213"/>
          <p14:tracePt t="134747" x="7518400" y="3741738"/>
          <p14:tracePt t="134763" x="7473950" y="3751263"/>
          <p14:tracePt t="134779" x="7446963" y="3759200"/>
          <p14:tracePt t="134796" x="7429500" y="3759200"/>
          <p14:tracePt t="134991" x="7429500" y="3768725"/>
          <p14:tracePt t="134999" x="7429500" y="3786188"/>
          <p14:tracePt t="135032" x="7429500" y="3795713"/>
          <p14:tracePt t="135055" x="7429500" y="3803650"/>
          <p14:tracePt t="135071" x="7419975" y="3813175"/>
          <p14:tracePt t="135087" x="7412038" y="3813175"/>
          <p14:tracePt t="135097" x="7402513" y="3813175"/>
          <p14:tracePt t="135113" x="7394575" y="3813175"/>
          <p14:tracePt t="135130" x="7385050" y="3813175"/>
          <p14:tracePt t="135151" x="7385050" y="3822700"/>
          <p14:tracePt t="135164" x="7385050" y="3840163"/>
          <p14:tracePt t="135181" x="7385050" y="3867150"/>
          <p14:tracePt t="135199" x="7402513" y="3911600"/>
          <p14:tracePt t="135312" x="7402513" y="3919538"/>
          <p14:tracePt t="135335" x="7385050" y="3919538"/>
          <p14:tracePt t="135343" x="7385050" y="3929063"/>
          <p14:tracePt t="135352" x="7375525" y="3929063"/>
          <p14:tracePt t="135368" x="7367588" y="3929063"/>
          <p14:tracePt t="135383" x="7348538" y="3938588"/>
          <p14:tracePt t="136295" x="7331075" y="3938588"/>
          <p14:tracePt t="136312" x="7323138" y="3938588"/>
          <p14:tracePt t="136321" x="7304088" y="3938588"/>
          <p14:tracePt t="136334" x="7286625" y="3938588"/>
          <p14:tracePt t="136350" x="7277100" y="3911600"/>
          <p14:tracePt t="136367" x="7286625" y="3875088"/>
          <p14:tracePt t="136384" x="7348538" y="3795713"/>
          <p14:tracePt t="136400" x="7473950" y="3679825"/>
          <p14:tracePt t="136417" x="7643813" y="3598863"/>
          <p14:tracePt t="136434" x="7875588" y="3536950"/>
          <p14:tracePt t="136452" x="8116888" y="3509963"/>
          <p14:tracePt t="136471" x="8491538" y="3509963"/>
          <p14:tracePt t="136487" x="8813800" y="3571875"/>
          <p14:tracePt t="136503" x="9197975" y="3679825"/>
          <p14:tracePt t="136519" x="9590088" y="3786188"/>
          <p14:tracePt t="136536" x="9939338" y="3857625"/>
          <p14:tracePt t="136553" x="10242550" y="3902075"/>
          <p14:tracePt t="136569" x="10474325" y="3946525"/>
          <p14:tracePt t="136586" x="10698163" y="3990975"/>
          <p14:tracePt t="136603" x="10868025" y="4010025"/>
          <p14:tracePt t="136619" x="10974388" y="4027488"/>
          <p14:tracePt t="136636" x="11028363" y="4027488"/>
          <p14:tracePt t="136655" x="11063288" y="4027488"/>
          <p14:tracePt t="136671" x="11082338" y="4027488"/>
          <p14:tracePt t="136687" x="11099800" y="4010025"/>
          <p14:tracePt t="136703" x="11099800" y="3990975"/>
          <p14:tracePt t="136720" x="11099800" y="3956050"/>
          <p14:tracePt t="136737" x="11099800" y="3929063"/>
          <p14:tracePt t="136770" x="11099800" y="3911600"/>
          <p14:tracePt t="138131" x="11099800" y="3902075"/>
          <p14:tracePt t="138139" x="11099800" y="3894138"/>
          <p14:tracePt t="138147" x="11099800" y="3884613"/>
          <p14:tracePt t="138163" x="11099800" y="3867150"/>
          <p14:tracePt t="138176" x="11072813" y="3822700"/>
          <p14:tracePt t="138194" x="10991850" y="3786188"/>
          <p14:tracePt t="138210" x="10858500" y="3724275"/>
          <p14:tracePt t="138227" x="10706100" y="3679825"/>
          <p14:tracePt t="138243" x="10572750" y="3643313"/>
          <p14:tracePt t="138260" x="10447338" y="3608388"/>
          <p14:tracePt t="138276" x="10358438" y="3581400"/>
          <p14:tracePt t="138293" x="10277475" y="3571875"/>
          <p14:tracePt t="138310" x="10225088" y="3571875"/>
          <p14:tracePt t="138327" x="10206038" y="3571875"/>
          <p14:tracePt t="138343" x="10198100" y="3571875"/>
          <p14:tracePt t="138387" x="10188575" y="3571875"/>
          <p14:tracePt t="138403" x="10180638" y="3571875"/>
          <p14:tracePt t="138413" x="10161588" y="3571875"/>
          <p14:tracePt t="138436" x="10153650" y="3571875"/>
          <p14:tracePt t="138445" x="10134600" y="3581400"/>
          <p14:tracePt t="138939" x="10153650" y="3608388"/>
          <p14:tracePt t="138948" x="10161588" y="3633788"/>
          <p14:tracePt t="138963" x="10206038" y="3697288"/>
          <p14:tracePt t="138979" x="10269538" y="3786188"/>
          <p14:tracePt t="138996" x="10323513" y="3848100"/>
          <p14:tracePt t="139012" x="10420350" y="3911600"/>
          <p14:tracePt t="139029" x="10555288" y="3956050"/>
          <p14:tracePt t="139046" x="10742613" y="3973513"/>
          <p14:tracePt t="139063" x="10912475" y="3973513"/>
          <p14:tracePt t="139079" x="11072813" y="3965575"/>
          <p14:tracePt t="139096" x="11171238" y="3919538"/>
          <p14:tracePt t="139113" x="11206163" y="3894138"/>
          <p14:tracePt t="139131" x="11215688" y="3830638"/>
          <p14:tracePt t="139147" x="11215688" y="3813175"/>
          <p14:tracePt t="139163" x="11215688" y="3795713"/>
          <p14:tracePt t="139180" x="11215688" y="3751263"/>
          <p14:tracePt t="139197" x="11215688" y="3697288"/>
          <p14:tracePt t="139213" x="11215688" y="3643313"/>
          <p14:tracePt t="139230" x="11215688" y="3608388"/>
          <p14:tracePt t="139247" x="11198225" y="3562350"/>
          <p14:tracePt t="139264" x="11161713" y="3517900"/>
          <p14:tracePt t="139280" x="11117263" y="3500438"/>
          <p14:tracePt t="139298" x="11037888" y="3446463"/>
          <p14:tracePt t="139315" x="10991850" y="3411538"/>
          <p14:tracePt t="139332" x="10939463" y="3394075"/>
          <p14:tracePt t="139348" x="10885488" y="3375025"/>
          <p14:tracePt t="139354" x="10868025" y="3367088"/>
          <p14:tracePt t="139365" x="10858500" y="3367088"/>
          <p14:tracePt t="139381" x="10831513" y="3367088"/>
          <p14:tracePt t="139397" x="10814050" y="3367088"/>
          <p14:tracePt t="139414" x="10796588" y="3367088"/>
          <p14:tracePt t="139430" x="10777538" y="3367088"/>
          <p14:tracePt t="139447" x="10760075" y="3375025"/>
          <p14:tracePt t="139464" x="10742613" y="3394075"/>
          <p14:tracePt t="139482" x="10715625" y="3419475"/>
          <p14:tracePt t="139499" x="10671175" y="3455988"/>
          <p14:tracePt t="139515" x="10653713" y="3473450"/>
          <p14:tracePt t="139531" x="10626725" y="3490913"/>
          <p14:tracePt t="139548" x="10609263" y="3509963"/>
          <p14:tracePt t="139565" x="10590213" y="3517900"/>
          <p14:tracePt t="139581" x="10572750" y="3527425"/>
          <p14:tracePt t="139598" x="10563225" y="3527425"/>
          <p14:tracePt t="139615" x="10563225" y="3536950"/>
          <p14:tracePt t="139632" x="10545763" y="3544888"/>
          <p14:tracePt t="139648" x="10537825" y="3554413"/>
          <p14:tracePt t="139666" x="10528300" y="3562350"/>
          <p14:tracePt t="139683" x="10528300" y="3571875"/>
          <p14:tracePt t="139699" x="10518775" y="3571875"/>
          <p14:tracePt t="139851" x="10518775" y="3581400"/>
          <p14:tracePt t="139891" x="10510838" y="3589338"/>
          <p14:tracePt t="139899" x="10510838" y="3598863"/>
          <p14:tracePt t="139916" x="10501313" y="3616325"/>
          <p14:tracePt t="139933" x="10491788" y="3625850"/>
          <p14:tracePt t="139949" x="10483850" y="3652838"/>
          <p14:tracePt t="139967" x="10483850" y="3660775"/>
          <p14:tracePt t="139983" x="10483850" y="3670300"/>
          <p14:tracePt t="140000" x="10483850" y="3679825"/>
          <p14:tracePt t="140016" x="10474325" y="3687763"/>
          <p14:tracePt t="140034" x="10466388" y="3724275"/>
          <p14:tracePt t="140051" x="10466388" y="3741738"/>
          <p14:tracePt t="140067" x="10439400" y="3759200"/>
          <p14:tracePt t="140084" x="10439400" y="3768725"/>
          <p14:tracePt t="140999" x="10439400" y="3776663"/>
          <p14:tracePt t="141015" x="10429875" y="3786188"/>
          <p14:tracePt t="141023" x="10420350" y="3786188"/>
          <p14:tracePt t="141039" x="10348913" y="3830638"/>
          <p14:tracePt t="141055" x="10287000" y="3830638"/>
          <p14:tracePt t="141071" x="10225088" y="3830638"/>
          <p14:tracePt t="141088" x="10037763" y="3830638"/>
          <p14:tracePt t="141105" x="9777413" y="3830638"/>
          <p14:tracePt t="141120" x="9447213" y="3822700"/>
          <p14:tracePt t="141136" x="9028113" y="3751263"/>
          <p14:tracePt t="141153" x="8555038" y="3670300"/>
          <p14:tracePt t="141170" x="8153400" y="3598863"/>
          <p14:tracePt t="141188" x="7867650" y="3536950"/>
          <p14:tracePt t="141206" x="7634288" y="3517900"/>
          <p14:tracePt t="141222" x="7518400" y="3517900"/>
          <p14:tracePt t="141239" x="7446963" y="3517900"/>
          <p14:tracePt t="141255" x="7367588" y="3517900"/>
          <p14:tracePt t="141271" x="7296150" y="3527425"/>
          <p14:tracePt t="141288" x="7251700" y="3544888"/>
          <p14:tracePt t="141306" x="7242175" y="3562350"/>
          <p14:tracePt t="141322" x="7224713" y="3571875"/>
          <p14:tracePt t="141338" x="7224713" y="3581400"/>
          <p14:tracePt t="141355" x="7224713" y="3589338"/>
          <p14:tracePt t="141362" x="7224713" y="3598863"/>
          <p14:tracePt t="141383" x="7224713" y="3608388"/>
          <p14:tracePt t="141392" x="7224713" y="3616325"/>
          <p14:tracePt t="141407" x="7224713" y="3660775"/>
          <p14:tracePt t="141423" x="7232650" y="3679825"/>
          <p14:tracePt t="141439" x="7251700" y="3687763"/>
          <p14:tracePt t="141456" x="7259638" y="3697288"/>
          <p14:tracePt t="141472" x="7277100" y="3714750"/>
          <p14:tracePt t="141511" x="7277100" y="3724275"/>
          <p14:tracePt t="141583" x="7269163" y="3732213"/>
          <p14:tracePt t="141592" x="7269163" y="3741738"/>
          <p14:tracePt t="141607" x="7259638" y="3741738"/>
          <p14:tracePt t="141625" x="7251700" y="3751263"/>
          <p14:tracePt t="141640" x="7242175" y="3768725"/>
          <p14:tracePt t="141657" x="7232650" y="3776663"/>
          <p14:tracePt t="141673" x="7224713" y="3776663"/>
          <p14:tracePt t="141689" x="7215188" y="3795713"/>
          <p14:tracePt t="141706" x="7215188" y="3803650"/>
          <p14:tracePt t="141723" x="7215188" y="3813175"/>
          <p14:tracePt t="141831" x="7215188" y="3822700"/>
          <p14:tracePt t="141839" x="7197725" y="3822700"/>
          <p14:tracePt t="141857" x="7153275" y="3822700"/>
          <p14:tracePt t="141874" x="7054850" y="3822700"/>
          <p14:tracePt t="141890" x="6840538" y="3803650"/>
          <p14:tracePt t="141908" x="6500813" y="3741738"/>
          <p14:tracePt t="141924" x="6072188" y="3652838"/>
          <p14:tracePt t="141941" x="5589588" y="3536950"/>
          <p14:tracePt t="141959" x="5037138" y="3438525"/>
          <p14:tracePt t="141975" x="4776788" y="3402013"/>
          <p14:tracePt t="141991" x="4572000" y="3384550"/>
          <p14:tracePt t="142008" x="4419600" y="3384550"/>
          <p14:tracePt t="142025" x="4251325" y="3394075"/>
          <p14:tracePt t="142041" x="4089400" y="3446463"/>
          <p14:tracePt t="142058" x="3956050" y="3482975"/>
          <p14:tracePt t="142075" x="3867150" y="3490913"/>
          <p14:tracePt t="142091" x="3813175" y="3500438"/>
          <p14:tracePt t="142108" x="3795713" y="3509963"/>
          <p14:tracePt t="142151" x="3786188" y="3509963"/>
          <p14:tracePt t="142159" x="3776663" y="3509963"/>
          <p14:tracePt t="142175" x="3724275" y="3509963"/>
          <p14:tracePt t="142192" x="3670300" y="3509963"/>
          <p14:tracePt t="142209" x="3616325" y="3509963"/>
          <p14:tracePt t="142225" x="3554413" y="3509963"/>
          <p14:tracePt t="142242" x="3455988" y="3509963"/>
          <p14:tracePt t="142258" x="3357563" y="3509963"/>
          <p14:tracePt t="142276" x="3276600" y="3509963"/>
          <p14:tracePt t="142292" x="3197225" y="3509963"/>
          <p14:tracePt t="142309" x="3160713" y="3509963"/>
          <p14:tracePt t="142327" x="3125788" y="3509963"/>
          <p14:tracePt t="142361" x="3116263" y="3509963"/>
          <p14:tracePt t="142376" x="3108325" y="3517900"/>
          <p14:tracePt t="142393" x="3089275" y="3517900"/>
          <p14:tracePt t="142472" x="3081338" y="3517900"/>
          <p14:tracePt t="142519" x="3071813" y="3509963"/>
          <p14:tracePt t="142527" x="3062288" y="3509963"/>
          <p14:tracePt t="142545" x="3054350" y="3509963"/>
          <p14:tracePt t="142560" x="3017838" y="3509963"/>
          <p14:tracePt t="142578" x="3009900" y="3509963"/>
          <p14:tracePt t="142609" x="2990850" y="3509963"/>
          <p14:tracePt t="142625" x="2955925" y="3527425"/>
          <p14:tracePt t="142641" x="2938463" y="3562350"/>
          <p14:tracePt t="142657" x="2919413" y="3589338"/>
          <p14:tracePt t="142675" x="2911475" y="3589338"/>
          <p14:tracePt t="142691" x="2911475" y="3598863"/>
          <p14:tracePt t="142725" x="2928938" y="3633788"/>
          <p14:tracePt t="142741" x="2973388" y="3633788"/>
          <p14:tracePt t="142758" x="3071813" y="3643313"/>
          <p14:tracePt t="142776" x="3232150" y="3652838"/>
          <p14:tracePt t="142793" x="3446463" y="3670300"/>
          <p14:tracePt t="142810" x="3697288" y="3679825"/>
          <p14:tracePt t="142826" x="3946525" y="3679825"/>
          <p14:tracePt t="142843" x="4179888" y="3679825"/>
          <p14:tracePt t="142848" x="4286250" y="3679825"/>
          <p14:tracePt t="142860" x="4375150" y="3679825"/>
          <p14:tracePt t="142878" x="4510088" y="3679825"/>
          <p14:tracePt t="143111" x="4510088" y="3687763"/>
          <p14:tracePt t="143127" x="4518025" y="3697288"/>
          <p14:tracePt t="143135" x="4545013" y="3705225"/>
          <p14:tracePt t="143144" x="4572000" y="3714750"/>
          <p14:tracePt t="143161" x="4751388" y="3732213"/>
          <p14:tracePt t="143177" x="5180013" y="3776663"/>
          <p14:tracePt t="143194" x="5795963" y="3822700"/>
          <p14:tracePt t="143211" x="6429375" y="3840163"/>
          <p14:tracePt t="143228" x="6938963" y="3840163"/>
          <p14:tracePt t="143245" x="7242175" y="3840163"/>
          <p14:tracePt t="143261" x="7367588" y="3840163"/>
          <p14:tracePt t="143419" x="7385050" y="3840163"/>
          <p14:tracePt t="143427" x="7394575" y="3840163"/>
          <p14:tracePt t="143435" x="7402513" y="3848100"/>
          <p14:tracePt t="143447" x="7412038" y="3848100"/>
          <p14:tracePt t="143464" x="7439025" y="3848100"/>
          <p14:tracePt t="143480" x="7473950" y="3848100"/>
          <p14:tracePt t="143499" x="7527925" y="3848100"/>
          <p14:tracePt t="143515" x="7537450" y="3848100"/>
          <p14:tracePt t="143549" x="7545388" y="3848100"/>
          <p14:tracePt t="143564" x="7572375" y="3848100"/>
          <p14:tracePt t="143581" x="7626350" y="3848100"/>
          <p14:tracePt t="143599" x="7688263" y="3848100"/>
          <p14:tracePt t="143614" x="7751763" y="3848100"/>
          <p14:tracePt t="143629" x="7804150" y="3848100"/>
          <p14:tracePt t="143646" x="7848600" y="3848100"/>
          <p14:tracePt t="143663" x="7858125" y="3848100"/>
          <p14:tracePt t="143803" x="7875588" y="3848100"/>
          <p14:tracePt t="143811" x="7885113" y="3848100"/>
          <p14:tracePt t="143819" x="7902575" y="3848100"/>
          <p14:tracePt t="143832" x="7912100" y="3840163"/>
          <p14:tracePt t="143849" x="7939088" y="3840163"/>
          <p14:tracePt t="143853" x="7947025" y="3830638"/>
          <p14:tracePt t="143868" x="7966075" y="3822700"/>
          <p14:tracePt t="143885" x="7974013" y="3822700"/>
          <p14:tracePt t="143931" x="7974013" y="3813175"/>
          <p14:tracePt t="143940" x="7974013" y="3803650"/>
          <p14:tracePt t="143955" x="7966075" y="3795713"/>
          <p14:tracePt t="143966" x="7947025" y="3786188"/>
          <p14:tracePt t="143982" x="7894638" y="3776663"/>
          <p14:tracePt t="143999" x="7840663" y="3776663"/>
          <p14:tracePt t="144016" x="7796213" y="3776663"/>
          <p14:tracePt t="144032" x="7742238" y="3768725"/>
          <p14:tracePt t="144050" x="7680325" y="3759200"/>
          <p14:tracePt t="144067" x="7661275" y="3759200"/>
          <p14:tracePt t="144083" x="7653338" y="3759200"/>
          <p14:tracePt t="144171" x="7643813" y="3759200"/>
          <p14:tracePt t="144179" x="7634288" y="3759200"/>
          <p14:tracePt t="144187" x="7616825" y="3759200"/>
          <p14:tracePt t="144200" x="7599363" y="3759200"/>
          <p14:tracePt t="144216" x="7554913" y="3759200"/>
          <p14:tracePt t="144234" x="7466013" y="3759200"/>
          <p14:tracePt t="144251" x="7340600" y="3759200"/>
          <p14:tracePt t="144267" x="7188200" y="3759200"/>
          <p14:tracePt t="144284" x="7010400" y="3759200"/>
          <p14:tracePt t="144301" x="6840538" y="3759200"/>
          <p14:tracePt t="144317" x="6688138" y="3759200"/>
          <p14:tracePt t="144334" x="6626225" y="3759200"/>
          <p14:tracePt t="144350" x="6616700" y="3759200"/>
          <p14:tracePt t="144379" x="6608763" y="3751263"/>
          <p14:tracePt t="144389" x="6608763" y="3741738"/>
          <p14:tracePt t="144404" x="6626225" y="3732213"/>
          <p14:tracePt t="144419" x="6680200" y="3724275"/>
          <p14:tracePt t="144435" x="6796088" y="3724275"/>
          <p14:tracePt t="144451" x="6973888" y="3724275"/>
          <p14:tracePt t="144467" x="7161213" y="3724275"/>
          <p14:tracePt t="144485" x="7375525" y="3724275"/>
          <p14:tracePt t="144501" x="7589838" y="3724275"/>
          <p14:tracePt t="144518" x="7742238" y="3724275"/>
          <p14:tracePt t="144535" x="7777163" y="3724275"/>
          <p14:tracePt t="144619" x="7786688" y="3724275"/>
          <p14:tracePt t="144627" x="7796213" y="3724275"/>
          <p14:tracePt t="146359" x="7823200" y="3732213"/>
          <p14:tracePt t="146375" x="7858125" y="3732213"/>
          <p14:tracePt t="146384" x="7875588" y="3741738"/>
          <p14:tracePt t="146393" x="7912100" y="3751263"/>
          <p14:tracePt t="146409" x="8037513" y="3776663"/>
          <p14:tracePt t="146425" x="8143875" y="3813175"/>
          <p14:tracePt t="146442" x="8197850" y="3822700"/>
          <p14:tracePt t="148956" x="8205788" y="3822700"/>
          <p14:tracePt t="148979" x="8180388" y="3822700"/>
          <p14:tracePt t="148988" x="8126413" y="3803650"/>
          <p14:tracePt t="149003" x="7974013" y="3759200"/>
          <p14:tracePt t="149019" x="7813675" y="3687763"/>
          <p14:tracePt t="149036" x="7688263" y="3633788"/>
          <p14:tracePt t="149052" x="7545388" y="3571875"/>
          <p14:tracePt t="149069" x="7419975" y="3500438"/>
          <p14:tracePt t="149086" x="7313613" y="3438525"/>
          <p14:tracePt t="149103" x="7242175" y="3394075"/>
          <p14:tracePt t="149119" x="7224713" y="3394075"/>
          <p14:tracePt t="149171" x="7242175" y="3411538"/>
          <p14:tracePt t="149179" x="7259638" y="3419475"/>
          <p14:tracePt t="149189" x="7277100" y="3438525"/>
          <p14:tracePt t="149204" x="7358063" y="3482975"/>
          <p14:tracePt t="149220" x="7412038" y="3517900"/>
          <p14:tracePt t="149237" x="7500938" y="3554413"/>
          <p14:tracePt t="149253" x="7626350" y="3598863"/>
          <p14:tracePt t="149270" x="7742238" y="3643313"/>
          <p14:tracePt t="149287" x="7786688" y="3660775"/>
          <p14:tracePt t="149304" x="7796213" y="3660775"/>
          <p14:tracePt t="149403" x="7796213" y="3670300"/>
          <p14:tracePt t="149420" x="7796213" y="3679825"/>
          <p14:tracePt t="149435" x="7786688" y="3687763"/>
          <p14:tracePt t="149443" x="7777163" y="3697288"/>
          <p14:tracePt t="149455" x="7769225" y="3697288"/>
          <p14:tracePt t="149470" x="7759700" y="3705225"/>
          <p14:tracePt t="149487" x="7751763" y="3714750"/>
          <p14:tracePt t="149504" x="7742238" y="3741738"/>
          <p14:tracePt t="149522" x="7705725" y="3768725"/>
          <p14:tracePt t="149539" x="7697788" y="3786188"/>
          <p14:tracePt t="149675" x="7688263" y="3795713"/>
          <p14:tracePt t="149683" x="7680325" y="3795713"/>
          <p14:tracePt t="149691" x="7643813" y="3795713"/>
          <p14:tracePt t="149707" x="7608888" y="3795713"/>
          <p14:tracePt t="149723" x="7545388" y="3795713"/>
          <p14:tracePt t="149738" x="7491413" y="3795713"/>
          <p14:tracePt t="149756" x="7375525" y="3795713"/>
          <p14:tracePt t="149772" x="7251700" y="3795713"/>
          <p14:tracePt t="149789" x="7134225" y="3786188"/>
          <p14:tracePt t="149807" x="6973888" y="3786188"/>
          <p14:tracePt t="149823" x="6884988" y="3786188"/>
          <p14:tracePt t="149840" x="6848475" y="3786188"/>
          <p14:tracePt t="150031" x="6867525" y="3786188"/>
          <p14:tracePt t="150039" x="6884988" y="3776663"/>
          <p14:tracePt t="150057" x="6929438" y="3768725"/>
          <p14:tracePt t="150073" x="6973888" y="3759200"/>
          <p14:tracePt t="150090" x="7045325" y="3759200"/>
          <p14:tracePt t="150107" x="7161213" y="3751263"/>
          <p14:tracePt t="150123" x="7277100" y="3751263"/>
          <p14:tracePt t="150140" x="7439025" y="3751263"/>
          <p14:tracePt t="150158" x="7732713" y="3751263"/>
          <p14:tracePt t="150175" x="7912100" y="3751263"/>
          <p14:tracePt t="150190" x="8054975" y="3768725"/>
          <p14:tracePt t="150208" x="8153400" y="3776663"/>
          <p14:tracePt t="150224" x="8180388" y="3776663"/>
          <p14:tracePt t="150431" x="8188325" y="3776663"/>
          <p14:tracePt t="150639" x="8180388" y="3776663"/>
          <p14:tracePt t="150647" x="8180388" y="3768725"/>
          <p14:tracePt t="150658" x="8170863" y="3768725"/>
          <p14:tracePt t="150676" x="8153400" y="3759200"/>
          <p14:tracePt t="150692" x="8134350" y="3751263"/>
          <p14:tracePt t="150709" x="8126413" y="3741738"/>
          <p14:tracePt t="150799" x="8116888" y="3741738"/>
          <p14:tracePt t="151215" x="8116888" y="3732213"/>
          <p14:tracePt t="151223" x="8116888" y="3724275"/>
          <p14:tracePt t="151232" x="8134350" y="3714750"/>
          <p14:tracePt t="151246" x="8197850" y="3687763"/>
          <p14:tracePt t="151263" x="8331200" y="3660775"/>
          <p14:tracePt t="151279" x="8518525" y="3633788"/>
          <p14:tracePt t="151295" x="8732838" y="3608388"/>
          <p14:tracePt t="151311" x="8956675" y="3589338"/>
          <p14:tracePt t="151328" x="9188450" y="3571875"/>
          <p14:tracePt t="151345" x="9447213" y="3554413"/>
          <p14:tracePt t="151361" x="9698038" y="3527425"/>
          <p14:tracePt t="151369" x="9804400" y="3517900"/>
          <p14:tracePt t="151378" x="9894888" y="3509963"/>
          <p14:tracePt t="151393" x="10001250" y="3482975"/>
          <p14:tracePt t="151410" x="10037763" y="3482975"/>
          <p14:tracePt t="151427" x="10055225" y="3473450"/>
          <p14:tracePt t="151444" x="10072688" y="3465513"/>
          <p14:tracePt t="151460" x="10109200" y="3455988"/>
          <p14:tracePt t="151478" x="10161588" y="3455988"/>
          <p14:tracePt t="151494" x="10188575" y="3465513"/>
          <p14:tracePt t="151511" x="10198100" y="3490913"/>
          <p14:tracePt t="151527" x="10198100" y="3509963"/>
          <p14:tracePt t="151544" x="10198100" y="3527425"/>
          <p14:tracePt t="151561" x="10198100" y="3544888"/>
          <p14:tracePt t="151577" x="10206038" y="3554413"/>
          <p14:tracePt t="151759" x="10215563" y="3562350"/>
          <p14:tracePt t="152136" x="10206038" y="3562350"/>
          <p14:tracePt t="152152" x="10171113" y="3581400"/>
          <p14:tracePt t="152161" x="10161588" y="3581400"/>
          <p14:tracePt t="152168" x="10117138" y="3608388"/>
          <p14:tracePt t="152180" x="10090150" y="3608388"/>
          <p14:tracePt t="152197" x="9813925" y="3670300"/>
          <p14:tracePt t="152214" x="9429750" y="3751263"/>
          <p14:tracePt t="152230" x="9010650" y="3813175"/>
          <p14:tracePt t="152247" x="8626475" y="3848100"/>
          <p14:tracePt t="152264" x="8420100" y="3857625"/>
          <p14:tracePt t="152280" x="8224838" y="3857625"/>
          <p14:tracePt t="152298" x="8010525" y="3857625"/>
          <p14:tracePt t="152314" x="7813675" y="3857625"/>
          <p14:tracePt t="152331" x="7634288" y="3857625"/>
          <p14:tracePt t="152347" x="7491413" y="3857625"/>
          <p14:tracePt t="152352" x="7429500" y="3848100"/>
          <p14:tracePt t="152364" x="7367588" y="3840163"/>
          <p14:tracePt t="152382" x="7224713" y="3822700"/>
          <p14:tracePt t="152398" x="7170738" y="3803650"/>
          <p14:tracePt t="152415" x="7134225" y="3795713"/>
          <p14:tracePt t="152431" x="7089775" y="3768725"/>
          <p14:tracePt t="152448" x="7054850" y="3751263"/>
          <p14:tracePt t="152465" x="7000875" y="3732213"/>
          <p14:tracePt t="152482" x="6929438" y="3705225"/>
          <p14:tracePt t="152499" x="6875463" y="3697288"/>
          <p14:tracePt t="152519" x="6777038" y="3670300"/>
          <p14:tracePt t="152534" x="6697663" y="3670300"/>
          <p14:tracePt t="152551" x="6608763" y="3670300"/>
          <p14:tracePt t="152567" x="6446838" y="3670300"/>
          <p14:tracePt t="152583" x="6232525" y="3670300"/>
          <p14:tracePt t="152600" x="5991225" y="3670300"/>
          <p14:tracePt t="152617" x="5759450" y="3670300"/>
          <p14:tracePt t="152633" x="5581650" y="3670300"/>
          <p14:tracePt t="152650" x="5510213" y="3670300"/>
          <p14:tracePt t="152667" x="5500688" y="3670300"/>
          <p14:tracePt t="152767" x="5510213" y="3670300"/>
          <p14:tracePt t="152775" x="5537200" y="3670300"/>
          <p14:tracePt t="152785" x="5562600" y="3670300"/>
          <p14:tracePt t="152801" x="5670550" y="3670300"/>
          <p14:tracePt t="152818" x="5840413" y="3670300"/>
          <p14:tracePt t="152834" x="6072188" y="3670300"/>
          <p14:tracePt t="152851" x="6313488" y="3687763"/>
          <p14:tracePt t="152868" x="6545263" y="3697288"/>
          <p14:tracePt t="152885" x="6715125" y="3714750"/>
          <p14:tracePt t="152901" x="6804025" y="3714750"/>
          <p14:tracePt t="153083" x="6813550" y="3724275"/>
          <p14:tracePt t="153116" x="6813550" y="3732213"/>
          <p14:tracePt t="153125" x="6813550" y="3741738"/>
          <p14:tracePt t="153667" x="6813550" y="3751263"/>
          <p14:tracePt t="153683" x="6823075" y="3751263"/>
          <p14:tracePt t="154035" x="6840538" y="3751263"/>
          <p14:tracePt t="154043" x="6858000" y="3751263"/>
          <p14:tracePt t="154056" x="6911975" y="3751263"/>
          <p14:tracePt t="154074" x="7491413" y="3768725"/>
          <p14:tracePt t="154090" x="8215313" y="3768725"/>
          <p14:tracePt t="154107" x="9037638" y="3768725"/>
          <p14:tracePt t="154124" x="9769475" y="3768725"/>
          <p14:tracePt t="154139" x="10233025" y="3768725"/>
          <p14:tracePt t="154156" x="10412413" y="3768725"/>
          <p14:tracePt t="154211" x="10439400" y="3768725"/>
          <p14:tracePt t="154227" x="10466388" y="3768725"/>
          <p14:tracePt t="154235" x="10491788" y="3768725"/>
          <p14:tracePt t="154243" x="10518775" y="3768725"/>
          <p14:tracePt t="154258" x="10572750" y="3768725"/>
          <p14:tracePt t="154275" x="10634663" y="3768725"/>
          <p14:tracePt t="154291" x="10661650" y="3768725"/>
          <p14:tracePt t="154306" x="10671175" y="3768725"/>
          <p14:tracePt t="154388" x="10680700" y="3768725"/>
          <p14:tracePt t="154419" x="10680700" y="3759200"/>
          <p14:tracePt t="154427" x="10680700" y="3751263"/>
          <p14:tracePt t="154440" x="10671175" y="3741738"/>
          <p14:tracePt t="154456" x="10634663" y="3724275"/>
          <p14:tracePt t="154474" x="10582275" y="3724275"/>
          <p14:tracePt t="154491" x="10510838" y="3714750"/>
          <p14:tracePt t="154507" x="10447338" y="3714750"/>
          <p14:tracePt t="154524" x="10385425" y="3714750"/>
          <p14:tracePt t="154541" x="10323513" y="3714750"/>
          <p14:tracePt t="154558" x="10225088" y="3724275"/>
          <p14:tracePt t="154575" x="10180638" y="3724275"/>
          <p14:tracePt t="154592" x="10072688" y="3724275"/>
          <p14:tracePt t="154608" x="9894888" y="3724275"/>
          <p14:tracePt t="154626" x="9609138" y="3724275"/>
          <p14:tracePt t="154643" x="9447213" y="3724275"/>
          <p14:tracePt t="154659" x="9313863" y="3724275"/>
          <p14:tracePt t="154675" x="9205913" y="3724275"/>
          <p14:tracePt t="154692" x="9126538" y="3732213"/>
          <p14:tracePt t="154708" x="9045575" y="3732213"/>
          <p14:tracePt t="154725" x="8974138" y="3741738"/>
          <p14:tracePt t="154742" x="8894763" y="3751263"/>
          <p14:tracePt t="154759" x="8804275" y="3751263"/>
          <p14:tracePt t="154776" x="8680450" y="3751263"/>
          <p14:tracePt t="154792" x="8582025" y="3751263"/>
          <p14:tracePt t="154809" x="8501063" y="3751263"/>
          <p14:tracePt t="154827" x="8439150" y="3751263"/>
          <p14:tracePt t="154843" x="8394700" y="3751263"/>
          <p14:tracePt t="154859" x="8340725" y="3751263"/>
          <p14:tracePt t="154877" x="8259763" y="3759200"/>
          <p14:tracePt t="154893" x="8215313" y="3759200"/>
          <p14:tracePt t="154909" x="8153400" y="3759200"/>
          <p14:tracePt t="154926" x="8099425" y="3759200"/>
          <p14:tracePt t="154943" x="8045450" y="3759200"/>
          <p14:tracePt t="154959" x="8027988" y="3759200"/>
          <p14:tracePt t="154976" x="8010525" y="3759200"/>
          <p14:tracePt t="154994" x="7974013" y="3759200"/>
          <p14:tracePt t="155011" x="7966075" y="3759200"/>
          <p14:tracePt t="155027" x="7920038" y="3768725"/>
          <p14:tracePt t="155043" x="7902575" y="3768725"/>
          <p14:tracePt t="155060" x="7894638" y="3776663"/>
          <p14:tracePt t="155077" x="7885113" y="3776663"/>
          <p14:tracePt t="155831" x="7894638" y="3776663"/>
          <p14:tracePt t="155839" x="7902575" y="3776663"/>
          <p14:tracePt t="155849" x="7920038" y="3776663"/>
          <p14:tracePt t="155863" x="7983538" y="3776663"/>
          <p14:tracePt t="155880" x="8153400" y="3776663"/>
          <p14:tracePt t="155896" x="8412163" y="3776663"/>
          <p14:tracePt t="155913" x="8759825" y="3768725"/>
          <p14:tracePt t="155930" x="9180513" y="3768725"/>
          <p14:tracePt t="155947" x="9644063" y="3768725"/>
          <p14:tracePt t="155964" x="10010775" y="3768725"/>
          <p14:tracePt t="155980" x="10260013" y="3768725"/>
          <p14:tracePt t="155996" x="10466388" y="3768725"/>
          <p14:tracePt t="156016" x="10698163" y="3768725"/>
          <p14:tracePt t="156030" x="10804525" y="3768725"/>
          <p14:tracePt t="156047" x="10895013" y="3759200"/>
          <p14:tracePt t="156064" x="10939463" y="3751263"/>
          <p14:tracePt t="156080" x="10947400" y="3751263"/>
          <p14:tracePt t="156175" x="10956925" y="3751263"/>
          <p14:tracePt t="156191" x="10956925" y="3741738"/>
          <p14:tracePt t="156200" x="10956925" y="3732213"/>
          <p14:tracePt t="156215" x="10947400" y="3714750"/>
          <p14:tracePt t="156231" x="10939463" y="3705225"/>
          <p14:tracePt t="157855" x="10929938" y="3705225"/>
          <p14:tracePt t="157879" x="10929938" y="3714750"/>
          <p14:tracePt t="157887" x="10929938" y="3732213"/>
          <p14:tracePt t="157905" x="10929938" y="3741738"/>
          <p14:tracePt t="157921" x="10929938" y="3751263"/>
          <p14:tracePt t="157939" x="10929938" y="3768725"/>
          <p14:tracePt t="157955" x="10929938" y="3786188"/>
          <p14:tracePt t="157971" x="10920413" y="3795713"/>
          <p14:tracePt t="157988" x="10920413" y="3803650"/>
          <p14:tracePt t="158787" x="10920413" y="3813175"/>
          <p14:tracePt t="158803" x="10902950" y="3813175"/>
          <p14:tracePt t="158812" x="10885488" y="3813175"/>
          <p14:tracePt t="158826" x="10814050" y="3813175"/>
          <p14:tracePt t="158843" x="10680700" y="3813175"/>
          <p14:tracePt t="158859" x="10537825" y="3803650"/>
          <p14:tracePt t="158875" x="10456863" y="3795713"/>
          <p14:tracePt t="158932" x="10456863" y="3776663"/>
          <p14:tracePt t="158954" x="10466388" y="3768725"/>
          <p14:tracePt t="158979" x="10483850" y="3751263"/>
          <p14:tracePt t="158987" x="10501313" y="3751263"/>
          <p14:tracePt t="158996" x="10528300" y="3741738"/>
          <p14:tracePt t="159009" x="10555288" y="3732213"/>
          <p14:tracePt t="159027" x="10671175" y="3714750"/>
          <p14:tracePt t="159043" x="10725150" y="3714750"/>
          <p14:tracePt t="159059" x="10777538" y="3714750"/>
          <p14:tracePt t="159076" x="10814050" y="3714750"/>
          <p14:tracePt t="159093" x="10868025" y="3724275"/>
          <p14:tracePt t="159110" x="10929938" y="3741738"/>
          <p14:tracePt t="159126" x="10991850" y="3759200"/>
          <p14:tracePt t="159142" x="11037888" y="3768725"/>
          <p14:tracePt t="159160" x="11055350" y="3768725"/>
          <p14:tracePt t="159194" x="11045825" y="3776663"/>
          <p14:tracePt t="159211" x="10974388" y="3795713"/>
          <p14:tracePt t="159227" x="10939463" y="3795713"/>
          <p14:tracePt t="159243" x="10875963" y="3795713"/>
          <p14:tracePt t="159260" x="10796588" y="3795713"/>
          <p14:tracePt t="159340" x="10814050" y="3795713"/>
          <p14:tracePt t="159347" x="10841038" y="3795713"/>
          <p14:tracePt t="159361" x="10875963" y="3795713"/>
          <p14:tracePt t="159378" x="11082338" y="3795713"/>
          <p14:tracePt t="159394" x="11233150" y="3795713"/>
          <p14:tracePt t="159411" x="11323638" y="3795713"/>
          <p14:tracePt t="159460" x="11314113" y="3795713"/>
          <p14:tracePt t="159468" x="11287125" y="3795713"/>
          <p14:tracePt t="159477" x="11252200" y="3803650"/>
          <p14:tracePt t="159494" x="11206163" y="3803650"/>
          <p14:tracePt t="159511" x="11153775" y="3803650"/>
          <p14:tracePt t="159527" x="11099800" y="3803650"/>
          <p14:tracePt t="159546" x="11010900" y="3803650"/>
          <p14:tracePt t="159562" x="11001375" y="3803650"/>
          <p14:tracePt t="159628" x="11010900" y="3803650"/>
          <p14:tracePt t="159635" x="11018838" y="3803650"/>
          <p14:tracePt t="159646" x="11028363" y="3803650"/>
          <p14:tracePt t="159661" x="11055350" y="3803650"/>
          <p14:tracePt t="159695" x="11072813" y="3803650"/>
          <p14:tracePt t="161295" x="11045825" y="3803650"/>
          <p14:tracePt t="161303" x="11018838" y="3803650"/>
          <p14:tracePt t="161319" x="10939463" y="3795713"/>
          <p14:tracePt t="161335" x="10823575" y="3776663"/>
          <p14:tracePt t="161351" x="10725150" y="3759200"/>
          <p14:tracePt t="161369" x="10680700" y="3759200"/>
          <p14:tracePt t="161385" x="10661650" y="3759200"/>
          <p14:tracePt t="161479" x="10671175" y="3759200"/>
          <p14:tracePt t="161487" x="10688638" y="3759200"/>
          <p14:tracePt t="161503" x="10733088" y="3759200"/>
          <p14:tracePt t="161519" x="10796588" y="3768725"/>
          <p14:tracePt t="161536" x="10875963" y="3786188"/>
          <p14:tracePt t="161553" x="10947400" y="3803650"/>
          <p14:tracePt t="161569" x="10983913" y="3803650"/>
          <p14:tracePt t="161631" x="10974388" y="3803650"/>
          <p14:tracePt t="161639" x="10947400" y="3803650"/>
          <p14:tracePt t="161654" x="10920413" y="3803650"/>
          <p14:tracePt t="161671" x="10912475" y="3803650"/>
          <p14:tracePt t="161686" x="10895013" y="3803650"/>
          <p14:tracePt t="161703" x="10885488" y="3803650"/>
          <p14:tracePt t="161783" x="10895013" y="3803650"/>
          <p14:tracePt t="161791" x="10912475" y="3813175"/>
          <p14:tracePt t="161803" x="10939463" y="3813175"/>
          <p14:tracePt t="161820" x="10991850" y="3813175"/>
          <p14:tracePt t="161838" x="11028363" y="3813175"/>
          <p14:tracePt t="161911" x="11028363" y="3822700"/>
          <p14:tracePt t="161926" x="11010900" y="3822700"/>
          <p14:tracePt t="161937" x="11001375" y="3822700"/>
          <p14:tracePt t="161954" x="10939463" y="3840163"/>
          <p14:tracePt t="161971" x="10920413" y="3840163"/>
          <p14:tracePt t="161987" x="10902950" y="3840163"/>
          <p14:tracePt t="162005" x="10895013" y="3840163"/>
          <p14:tracePt t="162111" x="10912475" y="3840163"/>
          <p14:tracePt t="162119" x="10920413" y="3840163"/>
          <p14:tracePt t="162127" x="10929938" y="3840163"/>
          <p14:tracePt t="162138" x="10947400" y="3840163"/>
          <p14:tracePt t="162231" x="10947400" y="3848100"/>
          <p14:tracePt t="162239" x="10929938" y="3848100"/>
          <p14:tracePt t="162256" x="10902950" y="3857625"/>
          <p14:tracePt t="162272" x="10868025" y="3857625"/>
          <p14:tracePt t="162289" x="10841038" y="3867150"/>
          <p14:tracePt t="162305" x="10804525" y="3867150"/>
          <p14:tracePt t="162322" x="10796588" y="3867150"/>
          <p14:tracePt t="162759" x="10787063" y="3867150"/>
          <p14:tracePt t="162791" x="10769600" y="3867150"/>
          <p14:tracePt t="162799" x="10752138" y="3867150"/>
          <p14:tracePt t="162809" x="10733088" y="3867150"/>
          <p14:tracePt t="162825" x="10698163" y="3867150"/>
          <p14:tracePt t="162841" x="10661650" y="3867150"/>
          <p14:tracePt t="162857" x="10617200" y="3867150"/>
          <p14:tracePt t="162874" x="10599738" y="3867150"/>
          <p14:tracePt t="162880" x="10590213" y="3867150"/>
          <p14:tracePt t="162891" x="10582275" y="3867150"/>
          <p14:tracePt t="162907" x="10572750" y="3867150"/>
          <p14:tracePt t="162944" x="10563225" y="3867150"/>
          <p14:tracePt t="162959" x="10555288" y="3867150"/>
          <p14:tracePt t="162967" x="10545763" y="3867150"/>
          <p14:tracePt t="163087" x="10555288" y="3867150"/>
          <p14:tracePt t="163095" x="10582275" y="3867150"/>
          <p14:tracePt t="163109" x="10609263" y="3867150"/>
          <p14:tracePt t="163126" x="10769600" y="3867150"/>
          <p14:tracePt t="163143" x="10920413" y="3867150"/>
          <p14:tracePt t="163159" x="11072813" y="3867150"/>
          <p14:tracePt t="163176" x="11144250" y="3867150"/>
          <p14:tracePt t="163192" x="11153775" y="3867150"/>
          <p14:tracePt t="163226" x="11161713" y="3867150"/>
          <p14:tracePt t="163243" x="11153775" y="3867150"/>
          <p14:tracePt t="163259" x="11126788" y="3857625"/>
          <p14:tracePt t="163278" x="11045825" y="3830638"/>
          <p14:tracePt t="163292" x="11010900" y="3830638"/>
          <p14:tracePt t="163311" x="10895013" y="3813175"/>
          <p14:tracePt t="163327" x="10804525" y="3803650"/>
          <p14:tracePt t="163343" x="10752138" y="3795713"/>
          <p14:tracePt t="163359" x="10742613" y="3795713"/>
          <p14:tracePt t="163443" x="10752138" y="3803650"/>
          <p14:tracePt t="163451" x="10760075" y="3803650"/>
          <p14:tracePt t="163563" x="10752138" y="3803650"/>
          <p14:tracePt t="163571" x="10733088" y="3803650"/>
          <p14:tracePt t="163581" x="10715625" y="3803650"/>
          <p14:tracePt t="163595" x="10698163" y="3803650"/>
          <p14:tracePt t="163699" x="10706100" y="3803650"/>
          <p14:tracePt t="163707" x="10715625" y="3803650"/>
          <p14:tracePt t="163715" x="10733088" y="3803650"/>
          <p14:tracePt t="163727" x="10752138" y="3803650"/>
          <p14:tracePt t="163745" x="10760075" y="3803650"/>
          <p14:tracePt t="163979" x="10769600" y="3803650"/>
          <p14:tracePt t="163987" x="10777538" y="3803650"/>
          <p14:tracePt t="163997" x="10787063" y="3803650"/>
          <p14:tracePt t="164013" x="10814050" y="3813175"/>
          <p14:tracePt t="164029" x="10858500" y="3813175"/>
          <p14:tracePt t="164045" x="10895013" y="3813175"/>
          <p14:tracePt t="164062" x="10939463" y="3830638"/>
          <p14:tracePt t="164079" x="10974388" y="3840163"/>
          <p14:tracePt t="164096" x="11001375" y="3840163"/>
          <p14:tracePt t="164114" x="11028363" y="3848100"/>
          <p14:tracePt t="164131" x="11045825" y="3848100"/>
          <p14:tracePt t="164146" x="11055350" y="3848100"/>
          <p14:tracePt t="164179" x="11063288" y="3848100"/>
          <p14:tracePt t="164196" x="11072813" y="3848100"/>
          <p14:tracePt t="164235" x="11082338" y="3848100"/>
          <p14:tracePt t="164244" x="11090275" y="3848100"/>
          <p14:tracePt t="164283" x="11099800" y="3848100"/>
          <p14:tracePt t="164299" x="11109325" y="3848100"/>
          <p14:tracePt t="164323" x="11117263" y="3848100"/>
          <p14:tracePt t="164347" x="11134725" y="3848100"/>
          <p14:tracePt t="164355" x="11144250" y="3840163"/>
          <p14:tracePt t="164372" x="11161713" y="3840163"/>
          <p14:tracePt t="164381" x="11180763" y="3830638"/>
          <p14:tracePt t="164397" x="11215688" y="3830638"/>
          <p14:tracePt t="164414" x="11260138" y="3813175"/>
          <p14:tracePt t="164430" x="11287125" y="3803650"/>
          <p14:tracePt t="164447" x="11304588" y="3768725"/>
          <p14:tracePt t="164464" x="11304588" y="3705225"/>
          <p14:tracePt t="164481" x="11304588" y="3633788"/>
          <p14:tracePt t="164499" x="11225213" y="3411538"/>
          <p14:tracePt t="164515" x="11082338" y="3205163"/>
          <p14:tracePt t="164531" x="10902950" y="2990850"/>
          <p14:tracePt t="164548" x="10688638" y="2786063"/>
          <p14:tracePt t="164564" x="10483850" y="2616200"/>
          <p14:tracePt t="164581" x="10277475" y="2482850"/>
          <p14:tracePt t="164597" x="10082213" y="2384425"/>
          <p14:tracePt t="164615" x="9875838" y="2312988"/>
          <p14:tracePt t="164631" x="9698038" y="2286000"/>
          <p14:tracePt t="164648" x="9563100" y="2268538"/>
          <p14:tracePt t="164666" x="9447213" y="2268538"/>
          <p14:tracePt t="164683" x="9394825" y="2295525"/>
          <p14:tracePt t="164698" x="9367838" y="2322513"/>
          <p14:tracePt t="164715" x="9323388" y="2384425"/>
          <p14:tracePt t="164732" x="9296400" y="2438400"/>
          <p14:tracePt t="164748" x="9242425" y="2527300"/>
          <p14:tracePt t="164765" x="9188450" y="2589213"/>
          <p14:tracePt t="164782" x="9161463" y="2660650"/>
          <p14:tracePt t="164799" x="9126538" y="2705100"/>
          <p14:tracePt t="164816" x="9109075" y="2759075"/>
          <p14:tracePt t="164832" x="9090025" y="2795588"/>
          <p14:tracePt t="164850" x="9063038" y="2874963"/>
          <p14:tracePt t="164867" x="9063038" y="2911475"/>
          <p14:tracePt t="164883" x="9055100" y="2946400"/>
          <p14:tracePt t="164899" x="9045575" y="3000375"/>
          <p14:tracePt t="164916" x="9045575" y="3071813"/>
          <p14:tracePt t="164933" x="9045575" y="3125788"/>
          <p14:tracePt t="164949" x="9045575" y="3170238"/>
          <p14:tracePt t="164966" x="9045575" y="3197225"/>
          <p14:tracePt t="164982" x="9063038" y="3205163"/>
          <p14:tracePt t="165000" x="9072563" y="3214688"/>
          <p14:tracePt t="165227" x="9082088" y="3224213"/>
          <p14:tracePt t="165235" x="9090025" y="3232150"/>
          <p14:tracePt t="165253" x="9126538" y="3251200"/>
          <p14:tracePt t="165267" x="9180513" y="3276600"/>
          <p14:tracePt t="165284" x="9242425" y="3303588"/>
          <p14:tracePt t="165300" x="9331325" y="3348038"/>
          <p14:tracePt t="165318" x="9412288" y="3402013"/>
          <p14:tracePt t="165334" x="9483725" y="3473450"/>
          <p14:tracePt t="165351" x="9501188" y="3509963"/>
          <p14:tracePt t="165367" x="9501188" y="3536950"/>
          <p14:tracePt t="165384" x="9501188" y="3581400"/>
          <p14:tracePt t="165390" x="9501188" y="3598863"/>
          <p14:tracePt t="165402" x="9474200" y="3670300"/>
          <p14:tracePt t="165419" x="9420225" y="3732213"/>
          <p14:tracePt t="165435" x="9348788" y="3803650"/>
          <p14:tracePt t="165451" x="9259888" y="3875088"/>
          <p14:tracePt t="165468" x="9170988" y="3929063"/>
          <p14:tracePt t="165485" x="9045575" y="3990975"/>
          <p14:tracePt t="165501" x="8912225" y="4044950"/>
          <p14:tracePt t="165519" x="8759825" y="4071938"/>
          <p14:tracePt t="165535" x="8634413" y="4098925"/>
          <p14:tracePt t="165551" x="8555038" y="4108450"/>
          <p14:tracePt t="165568" x="8474075" y="4108450"/>
          <p14:tracePt t="165586" x="8304213" y="4108450"/>
          <p14:tracePt t="165603" x="8197850" y="4108450"/>
          <p14:tracePt t="165619" x="8099425" y="4098925"/>
          <p14:tracePt t="165636" x="7991475" y="4054475"/>
          <p14:tracePt t="165652" x="7902575" y="4017963"/>
          <p14:tracePt t="165668" x="7823200" y="3973513"/>
          <p14:tracePt t="165685" x="7732713" y="3929063"/>
          <p14:tracePt t="165703" x="7653338" y="3884613"/>
          <p14:tracePt t="165719" x="7589838" y="3840163"/>
          <p14:tracePt t="165736" x="7545388" y="3776663"/>
          <p14:tracePt t="165752" x="7510463" y="3697288"/>
          <p14:tracePt t="165771" x="7491413" y="3581400"/>
          <p14:tracePt t="165787" x="7491413" y="3527425"/>
          <p14:tracePt t="165803" x="7491413" y="3517900"/>
          <p14:tracePt t="166291" x="7491413" y="3527425"/>
          <p14:tracePt t="166299" x="7491413" y="3536950"/>
          <p14:tracePt t="166308" x="7491413" y="3554413"/>
          <p14:tracePt t="166323" x="7500938" y="3598863"/>
          <p14:tracePt t="166339" x="7510463" y="3616325"/>
          <p14:tracePt t="166559" x="7510463" y="3625850"/>
          <p14:tracePt t="166567" x="7510463" y="3633788"/>
          <p14:tracePt t="166575" x="7510463" y="3643313"/>
          <p14:tracePt t="166590" x="7518400" y="3687763"/>
          <p14:tracePt t="166607" x="7537450" y="3759200"/>
          <p14:tracePt t="166623" x="7545388" y="3830638"/>
          <p14:tracePt t="166639" x="7545388" y="3894138"/>
          <p14:tracePt t="166656" x="7572375" y="3946525"/>
          <p14:tracePt t="166673" x="7572375" y="3973513"/>
          <p14:tracePt t="166689" x="7572375" y="3990975"/>
          <p14:tracePt t="166927" x="7572375" y="4000500"/>
          <p14:tracePt t="166959" x="7562850" y="4000500"/>
          <p14:tracePt t="166967" x="7554913" y="4000500"/>
          <p14:tracePt t="166977" x="7545388" y="4000500"/>
          <p14:tracePt t="166990" x="7500938" y="4000500"/>
          <p14:tracePt t="167008" x="7466013" y="4000500"/>
          <p14:tracePt t="167024" x="7394575" y="4000500"/>
          <p14:tracePt t="167041" x="7296150" y="3990975"/>
          <p14:tracePt t="167058" x="7205663" y="3983038"/>
          <p14:tracePt t="167074" x="7126288" y="3965575"/>
          <p14:tracePt t="167091" x="7089775" y="3965575"/>
          <p14:tracePt t="167247" x="7089775" y="3956050"/>
          <p14:tracePt t="167263" x="7089775" y="3946525"/>
          <p14:tracePt t="167279" x="7099300" y="3946525"/>
          <p14:tracePt t="167287" x="7116763" y="3938588"/>
          <p14:tracePt t="167295" x="7134225" y="3938588"/>
          <p14:tracePt t="167310" x="7224713" y="3929063"/>
          <p14:tracePt t="167327" x="7385050" y="3929063"/>
          <p14:tracePt t="167343" x="7616825" y="3919538"/>
          <p14:tracePt t="167359" x="7840663" y="3919538"/>
          <p14:tracePt t="167375" x="8001000" y="3919538"/>
          <p14:tracePt t="167392" x="8089900" y="3911600"/>
          <p14:tracePt t="167409" x="8099425" y="3911600"/>
          <p14:tracePt t="168015" x="8081963" y="3902075"/>
          <p14:tracePt t="168023" x="8045450" y="3894138"/>
          <p14:tracePt t="168031" x="7956550" y="3884613"/>
          <p14:tracePt t="168046" x="7724775" y="3867150"/>
          <p14:tracePt t="168063" x="7412038" y="3830638"/>
          <p14:tracePt t="168078" x="7161213" y="3803650"/>
          <p14:tracePt t="168095" x="6973888" y="3786188"/>
          <p14:tracePt t="168112" x="6956425" y="3786188"/>
          <p14:tracePt t="168255" x="6965950" y="3786188"/>
          <p14:tracePt t="168263" x="6983413" y="3786188"/>
          <p14:tracePt t="168279" x="7045325" y="3786188"/>
          <p14:tracePt t="168297" x="7108825" y="3803650"/>
          <p14:tracePt t="168312" x="7205663" y="3830638"/>
          <p14:tracePt t="168329" x="7251700" y="3840163"/>
          <p14:tracePt t="168346" x="7259638" y="3840163"/>
          <p14:tracePt t="168415" x="7269163" y="3848100"/>
          <p14:tracePt t="168432" x="7269163" y="3857625"/>
          <p14:tracePt t="168441" x="7269163" y="3867150"/>
          <p14:tracePt t="168447" x="7269163" y="3875088"/>
          <p14:tracePt t="168463" x="7251700" y="3875088"/>
          <p14:tracePt t="168478" x="7242175" y="3894138"/>
          <p14:tracePt t="168494" x="7224713" y="3911600"/>
          <p14:tracePt t="168511" x="7224713" y="3938588"/>
          <p14:tracePt t="168527" x="7224713" y="4000500"/>
          <p14:tracePt t="168544" x="7242175" y="4054475"/>
          <p14:tracePt t="168563" x="7259638" y="4089400"/>
          <p14:tracePt t="168579" x="7296150" y="4152900"/>
          <p14:tracePt t="168598" x="7358063" y="4232275"/>
          <p14:tracePt t="168614" x="7385050" y="4276725"/>
          <p14:tracePt t="168630" x="7419975" y="4313238"/>
          <p14:tracePt t="168647" x="7439025" y="4340225"/>
          <p14:tracePt t="168663" x="7456488" y="4375150"/>
          <p14:tracePt t="168680" x="7473950" y="4384675"/>
          <p14:tracePt t="168942" x="7483475" y="4384675"/>
          <p14:tracePt t="169005" x="7491413" y="4384675"/>
          <p14:tracePt t="169085" x="7491413" y="4375150"/>
          <p14:tracePt t="169109" x="7491413" y="4367213"/>
          <p14:tracePt t="169117" x="7491413" y="4357688"/>
          <p14:tracePt t="169149" x="7491413" y="4348163"/>
          <p14:tracePt t="169157" x="7473950" y="4348163"/>
          <p14:tracePt t="169165" x="7456488" y="4340225"/>
          <p14:tracePt t="169181" x="7439025" y="4330700"/>
          <p14:tracePt t="169197" x="7367588" y="4322763"/>
          <p14:tracePt t="169214" x="7304088" y="4303713"/>
          <p14:tracePt t="169230" x="7251700" y="4295775"/>
          <p14:tracePt t="169247" x="7242175" y="4295775"/>
          <p14:tracePt t="169641" x="7259638" y="4295775"/>
          <p14:tracePt t="169650" x="7286625" y="4295775"/>
          <p14:tracePt t="169657" x="7340600" y="4295775"/>
          <p14:tracePt t="169666" x="7419975" y="4295775"/>
          <p14:tracePt t="169682" x="7643813" y="4295775"/>
          <p14:tracePt t="169699" x="7920038" y="4295775"/>
          <p14:tracePt t="169716" x="8197850" y="4295775"/>
          <p14:tracePt t="169732" x="8447088" y="4295775"/>
          <p14:tracePt t="169749" x="8670925" y="4241800"/>
          <p14:tracePt t="169766" x="8902700" y="4116388"/>
          <p14:tracePt t="169782" x="9153525" y="3919538"/>
          <p14:tracePt t="169799" x="9375775" y="3705225"/>
          <p14:tracePt t="169817" x="9590088" y="3482975"/>
          <p14:tracePt t="169833" x="9661525" y="3384550"/>
          <p14:tracePt t="169850" x="9688513" y="3348038"/>
          <p14:tracePt t="169866" x="9698038" y="3340100"/>
          <p14:tracePt t="169883" x="9698038" y="3330575"/>
          <p14:tracePt t="169961" x="9705975" y="3330575"/>
          <p14:tracePt t="169977" x="9715500" y="3330575"/>
          <p14:tracePt t="169993" x="9715500" y="3340100"/>
          <p14:tracePt t="170001" x="9725025" y="3357563"/>
          <p14:tracePt t="170010" x="9732963" y="3375025"/>
          <p14:tracePt t="170020" x="9742488" y="3394075"/>
          <p14:tracePt t="170035" x="9759950" y="3438525"/>
          <p14:tracePt t="170053" x="9769475" y="3482975"/>
          <p14:tracePt t="170069" x="9769475" y="3517900"/>
          <p14:tracePt t="170085" x="9759950" y="3581400"/>
          <p14:tracePt t="170102" x="9698038" y="3652838"/>
          <p14:tracePt t="170119" x="9563100" y="3768725"/>
          <p14:tracePt t="170136" x="9367838" y="3857625"/>
          <p14:tracePt t="170154" x="9018588" y="3956050"/>
          <p14:tracePt t="170171" x="8769350" y="4010025"/>
          <p14:tracePt t="170187" x="8562975" y="4044950"/>
          <p14:tracePt t="170203" x="8420100" y="4081463"/>
          <p14:tracePt t="170221" x="8375650" y="4098925"/>
          <p14:tracePt t="170254" x="8367713" y="4108450"/>
          <p14:tracePt t="170270" x="8348663" y="4108450"/>
          <p14:tracePt t="170287" x="8340725" y="4125913"/>
          <p14:tracePt t="170347" x="8340725" y="4133850"/>
          <p14:tracePt t="170355" x="8340725" y="4143375"/>
          <p14:tracePt t="170371" x="8340725" y="4160838"/>
          <p14:tracePt t="170404" x="8323263" y="4187825"/>
          <p14:tracePt t="170422" x="8269288" y="4197350"/>
          <p14:tracePt t="170438" x="8232775" y="4197350"/>
          <p14:tracePt t="170444" x="8197850" y="4197350"/>
          <p14:tracePt t="170455" x="8134350" y="4197350"/>
          <p14:tracePt t="170471" x="7983538" y="4197350"/>
          <p14:tracePt t="170488" x="7769225" y="4197350"/>
          <p14:tracePt t="170506" x="7554913" y="4197350"/>
          <p14:tracePt t="170521" x="7545388" y="4197350"/>
          <p14:tracePt t="170659" x="7554913" y="4197350"/>
          <p14:tracePt t="170667" x="7562850" y="4197350"/>
          <p14:tracePt t="170675" x="7572375" y="4197350"/>
          <p14:tracePt t="170688" x="7581900" y="4197350"/>
          <p14:tracePt t="170706" x="7626350" y="4197350"/>
          <p14:tracePt t="170723" x="7680325" y="4197350"/>
          <p14:tracePt t="170739" x="7751763" y="4197350"/>
          <p14:tracePt t="170756" x="7875588" y="4197350"/>
          <p14:tracePt t="170772" x="8089900" y="4197350"/>
          <p14:tracePt t="170789" x="8375650" y="4197350"/>
          <p14:tracePt t="170806" x="8724900" y="4197350"/>
          <p14:tracePt t="170823" x="9045575" y="4187825"/>
          <p14:tracePt t="170839" x="9340850" y="4143375"/>
          <p14:tracePt t="170858" x="9634538" y="4081463"/>
          <p14:tracePt t="170873" x="9698038" y="4062413"/>
          <p14:tracePt t="170891" x="9823450" y="3990975"/>
          <p14:tracePt t="170907" x="9831388" y="3973513"/>
          <p14:tracePt t="170924" x="9831388" y="3956050"/>
          <p14:tracePt t="170940" x="9831388" y="3946525"/>
          <p14:tracePt t="170957" x="9831388" y="3938588"/>
          <p14:tracePt t="170973" x="9831388" y="3919538"/>
          <p14:tracePt t="170990" x="9831388" y="3911600"/>
          <p14:tracePt t="171006" x="9831388" y="3902075"/>
          <p14:tracePt t="171024" x="9840913" y="3884613"/>
          <p14:tracePt t="171040" x="9885363" y="3857625"/>
          <p14:tracePt t="171059" x="9983788" y="3840163"/>
          <p14:tracePt t="171075" x="10144125" y="3813175"/>
          <p14:tracePt t="171090" x="10340975" y="3795713"/>
          <p14:tracePt t="171109" x="10555288" y="3776663"/>
          <p14:tracePt t="171124" x="10733088" y="3776663"/>
          <p14:tracePt t="171141" x="10841038" y="3768725"/>
          <p14:tracePt t="171157" x="10868025" y="3768725"/>
          <p14:tracePt t="171347" x="10848975" y="3795713"/>
          <p14:tracePt t="171363" x="10823575" y="3813175"/>
          <p14:tracePt t="171371" x="10787063" y="3840163"/>
          <p14:tracePt t="171379" x="10742613" y="3857625"/>
          <p14:tracePt t="171391" x="10698163" y="3875088"/>
          <p14:tracePt t="171409" x="10634663" y="3894138"/>
          <p14:tracePt t="171427" x="10572750" y="3911600"/>
          <p14:tracePt t="171443" x="10555288" y="3911600"/>
          <p14:tracePt t="171555" x="10555288" y="3894138"/>
          <p14:tracePt t="171563" x="10563225" y="3875088"/>
          <p14:tracePt t="171575" x="10590213" y="3840163"/>
          <p14:tracePt t="171594" x="10653713" y="3768725"/>
          <p14:tracePt t="171610" x="10680700" y="3741738"/>
          <p14:tracePt t="171627" x="10688638" y="3724275"/>
          <p14:tracePt t="171859" x="10688638" y="3732213"/>
          <p14:tracePt t="171867" x="10688638" y="3741738"/>
          <p14:tracePt t="171883" x="10688638" y="3751263"/>
          <p14:tracePt t="172027" x="10688638" y="3768725"/>
          <p14:tracePt t="172043" x="10688638" y="3776663"/>
          <p14:tracePt t="172052" x="10688638" y="3786188"/>
          <p14:tracePt t="172171" x="10688638" y="3795713"/>
          <p14:tracePt t="172179" x="10688638" y="3803650"/>
          <p14:tracePt t="173207" x="10688638" y="3813175"/>
          <p14:tracePt t="173215" x="10688638" y="3822700"/>
          <p14:tracePt t="173232" x="10617200" y="3848100"/>
          <p14:tracePt t="173249" x="10331450" y="3875088"/>
          <p14:tracePt t="173267" x="10028238" y="3894138"/>
          <p14:tracePt t="173281" x="9688513" y="3894138"/>
          <p14:tracePt t="173297" x="9323388" y="3894138"/>
          <p14:tracePt t="173313" x="9188450" y="3902075"/>
          <p14:tracePt t="173330" x="9144000" y="3911600"/>
          <p14:tracePt t="173363" x="9134475" y="3929063"/>
          <p14:tracePt t="173380" x="9134475" y="3973513"/>
          <p14:tracePt t="173398" x="9090025" y="4062413"/>
          <p14:tracePt t="173416" x="9063038" y="4108450"/>
          <p14:tracePt t="173432" x="9028113" y="4143375"/>
          <p14:tracePt t="173449" x="9001125" y="4170363"/>
          <p14:tracePt t="173454" x="8983663" y="4179888"/>
          <p14:tracePt t="173467" x="8974138" y="4187825"/>
          <p14:tracePt t="173483" x="8912225" y="4205288"/>
          <p14:tracePt t="173499" x="8840788" y="4224338"/>
          <p14:tracePt t="173518" x="8742363" y="4232275"/>
          <p14:tracePt t="173533" x="8643938" y="4241800"/>
          <p14:tracePt t="173551" x="8537575" y="4259263"/>
          <p14:tracePt t="173566" x="8385175" y="4276725"/>
          <p14:tracePt t="173583" x="8232775" y="4295775"/>
          <p14:tracePt t="173600" x="8180388" y="4295775"/>
          <p14:tracePt t="173616" x="8143875" y="4313238"/>
          <p14:tracePt t="173633" x="8134350" y="4322763"/>
          <p14:tracePt t="173666" x="8126413" y="4330700"/>
          <p14:tracePt t="173687" x="8116888" y="4330700"/>
          <p14:tracePt t="173719" x="8099425" y="4330700"/>
          <p14:tracePt t="173726" x="8089900" y="4330700"/>
          <p14:tracePt t="173751" x="8081963" y="4330700"/>
          <p14:tracePt t="173774" x="8072438" y="4330700"/>
          <p14:tracePt t="173791" x="8062913" y="4330700"/>
          <p14:tracePt t="173799" x="8054975" y="4330700"/>
          <p14:tracePt t="173831" x="8045450" y="4330700"/>
          <p14:tracePt t="173879" x="8037513" y="4330700"/>
          <p14:tracePt t="173911" x="8027988" y="4330700"/>
          <p14:tracePt t="174135" x="8018463" y="4330700"/>
          <p14:tracePt t="174791" x="8018463" y="4322763"/>
          <p14:tracePt t="174807" x="8037513" y="4322763"/>
          <p14:tracePt t="174815" x="8062913" y="4313238"/>
          <p14:tracePt t="174825" x="8153400" y="4276725"/>
          <p14:tracePt t="174839" x="8518525" y="4133850"/>
          <p14:tracePt t="174856" x="9109075" y="3946525"/>
          <p14:tracePt t="174872" x="9705975" y="3776663"/>
          <p14:tracePt t="174889" x="10242550" y="3616325"/>
          <p14:tracePt t="174906" x="10609263" y="3517900"/>
          <p14:tracePt t="174922" x="10814050" y="3455988"/>
          <p14:tracePt t="174939" x="10939463" y="3402013"/>
          <p14:tracePt t="174957" x="10956925" y="3394075"/>
          <p14:tracePt t="175291" x="10956925" y="3411538"/>
          <p14:tracePt t="175299" x="10956925" y="3429000"/>
          <p14:tracePt t="175309" x="10956925" y="3455988"/>
          <p14:tracePt t="175325" x="10947400" y="3482975"/>
          <p14:tracePt t="175341" x="10947400" y="3527425"/>
          <p14:tracePt t="175357" x="10920413" y="3562350"/>
          <p14:tracePt t="175374" x="10920413" y="3571875"/>
          <p14:tracePt t="175531" x="10920413" y="3581400"/>
          <p14:tracePt t="175539" x="10902950" y="3581400"/>
          <p14:tracePt t="175546" x="10858500" y="3598863"/>
          <p14:tracePt t="175556" x="10814050" y="3608388"/>
          <p14:tracePt t="175573" x="10599738" y="3643313"/>
          <p14:tracePt t="175590" x="10090150" y="3705225"/>
          <p14:tracePt t="175607" x="9348788" y="3751263"/>
          <p14:tracePt t="175624" x="8545513" y="3884613"/>
          <p14:tracePt t="175641" x="7705725" y="4089400"/>
          <p14:tracePt t="175658" x="7589838" y="4116388"/>
          <p14:tracePt t="175674" x="7572375" y="4125913"/>
          <p14:tracePt t="175707" x="7572375" y="4133850"/>
          <p14:tracePt t="175725" x="7581900" y="4143375"/>
          <p14:tracePt t="175742" x="7589838" y="4152900"/>
          <p14:tracePt t="175947" x="7589838" y="4160838"/>
          <p14:tracePt t="175979" x="7608888" y="4160838"/>
          <p14:tracePt t="175995" x="7616825" y="4160838"/>
          <p14:tracePt t="176003" x="7634288" y="4160838"/>
          <p14:tracePt t="176013" x="7661275" y="4160838"/>
          <p14:tracePt t="176027" x="7724775" y="4143375"/>
          <p14:tracePt t="176044" x="7848600" y="4108450"/>
          <p14:tracePt t="176060" x="8099425" y="4037013"/>
          <p14:tracePt t="176077" x="8537575" y="3911600"/>
          <p14:tracePt t="176093" x="9072563" y="3759200"/>
          <p14:tracePt t="176110" x="9528175" y="3652838"/>
          <p14:tracePt t="176127" x="9831388" y="3598863"/>
          <p14:tracePt t="176144" x="10045700" y="3562350"/>
          <p14:tracePt t="176160" x="10188575" y="3554413"/>
          <p14:tracePt t="176179" x="10252075" y="3554413"/>
          <p14:tracePt t="176283" x="10260013" y="3554413"/>
          <p14:tracePt t="176290" x="10269538" y="3554413"/>
          <p14:tracePt t="176395" x="10269538" y="3562350"/>
          <p14:tracePt t="176411" x="10260013" y="3562350"/>
          <p14:tracePt t="176419" x="10242550" y="3562350"/>
          <p14:tracePt t="176430" x="10215563" y="3562350"/>
          <p14:tracePt t="176445" x="10161588" y="3562350"/>
          <p14:tracePt t="176461" x="10072688" y="3571875"/>
          <p14:tracePt t="176478" x="9894888" y="3608388"/>
          <p14:tracePt t="176495" x="9688513" y="3633788"/>
          <p14:tracePt t="176502" x="9572625" y="3660775"/>
          <p14:tracePt t="176512" x="9402763" y="3679825"/>
          <p14:tracePt t="176529" x="9045575" y="3751263"/>
          <p14:tracePt t="176547" x="8518525" y="3875088"/>
          <p14:tracePt t="176562" x="8304213" y="3929063"/>
          <p14:tracePt t="176579" x="8188325" y="3973513"/>
          <p14:tracePt t="176596" x="8170863" y="3990975"/>
          <p14:tracePt t="176612" x="8143875" y="4010025"/>
          <p14:tracePt t="176629" x="8126413" y="4017963"/>
          <p14:tracePt t="176646" x="8116888" y="4037013"/>
          <p14:tracePt t="176662" x="8089900" y="4044950"/>
          <p14:tracePt t="176680" x="8072438" y="4071938"/>
          <p14:tracePt t="176696" x="8062913" y="4081463"/>
          <p14:tracePt t="176714" x="8027988" y="4098925"/>
          <p14:tracePt t="176731" x="7974013" y="4125913"/>
          <p14:tracePt t="176746" x="7929563" y="4152900"/>
          <p14:tracePt t="176763" x="7885113" y="4187825"/>
          <p14:tracePt t="176780" x="7848600" y="4205288"/>
          <p14:tracePt t="176797" x="7840663" y="4214813"/>
          <p14:tracePt t="176830" x="7831138" y="4214813"/>
          <p14:tracePt t="176846" x="7831138" y="4224338"/>
          <p14:tracePt t="176907" x="7858125" y="4205288"/>
          <p14:tracePt t="176915" x="7902575" y="4170363"/>
          <p14:tracePt t="176930" x="8054975" y="4071938"/>
          <p14:tracePt t="176947" x="8269288" y="3956050"/>
          <p14:tracePt t="176964" x="8582025" y="3803650"/>
          <p14:tracePt t="176982" x="8929688" y="3697288"/>
          <p14:tracePt t="176997" x="9313863" y="3608388"/>
          <p14:tracePt t="177002" x="9491663" y="3581400"/>
          <p14:tracePt t="177014" x="9653588" y="3562350"/>
          <p14:tracePt t="177030" x="9966325" y="3536950"/>
          <p14:tracePt t="177047" x="10277475" y="3500438"/>
          <p14:tracePt t="177064" x="10537825" y="3482975"/>
          <p14:tracePt t="177082" x="10868025" y="3465513"/>
          <p14:tracePt t="177099" x="11001375" y="3465513"/>
          <p14:tracePt t="177114" x="11028363" y="3465513"/>
          <p14:tracePt t="177164" x="11037888" y="3465513"/>
          <p14:tracePt t="177171" x="11045825" y="3465513"/>
          <p14:tracePt t="177291" x="11045825" y="3473450"/>
          <p14:tracePt t="177299" x="11018838" y="3500438"/>
          <p14:tracePt t="177315" x="10991850" y="3536950"/>
          <p14:tracePt t="177332" x="10875963" y="3608388"/>
          <p14:tracePt t="177348" x="10661650" y="3714750"/>
          <p14:tracePt t="177365" x="10358438" y="3786188"/>
          <p14:tracePt t="177383" x="10028238" y="3848100"/>
          <p14:tracePt t="177399" x="9653588" y="3919538"/>
          <p14:tracePt t="177415" x="9375775" y="3973513"/>
          <p14:tracePt t="177432" x="9161463" y="4000500"/>
          <p14:tracePt t="177450" x="8956675" y="4037013"/>
          <p14:tracePt t="177467" x="8848725" y="4044950"/>
          <p14:tracePt t="177483" x="8751888" y="4062413"/>
          <p14:tracePt t="177499" x="8697913" y="4071938"/>
          <p14:tracePt t="177516" x="8661400" y="4081463"/>
          <p14:tracePt t="177533" x="8626475" y="4089400"/>
          <p14:tracePt t="177549" x="8599488" y="4089400"/>
          <p14:tracePt t="177566" x="8555038" y="4108450"/>
          <p14:tracePt t="177584" x="8501063" y="4116388"/>
          <p14:tracePt t="177599" x="8429625" y="4116388"/>
          <p14:tracePt t="177617" x="8348663" y="4133850"/>
          <p14:tracePt t="177635" x="8269288" y="4143375"/>
          <p14:tracePt t="177651" x="8232775" y="4152900"/>
          <p14:tracePt t="177667" x="8180388" y="4152900"/>
          <p14:tracePt t="177684" x="8153400" y="4152900"/>
          <p14:tracePt t="177923" x="8161338" y="4152900"/>
          <p14:tracePt t="177932" x="8180388" y="4152900"/>
          <p14:tracePt t="177939" x="8188325" y="4152900"/>
          <p14:tracePt t="177951" x="8215313" y="4152900"/>
          <p14:tracePt t="177967" x="8269288" y="4143375"/>
          <p14:tracePt t="177986" x="8358188" y="4133850"/>
          <p14:tracePt t="178003" x="8412163" y="4125913"/>
          <p14:tracePt t="178018" x="8466138" y="4108450"/>
          <p14:tracePt t="178035" x="8501063" y="4098925"/>
          <p14:tracePt t="178051" x="8528050" y="4089400"/>
          <p14:tracePt t="178068" x="8528050" y="4081463"/>
          <p14:tracePt t="178391" x="8528050" y="4089400"/>
          <p14:tracePt t="178407" x="8528050" y="4098925"/>
          <p14:tracePt t="178422" x="8528050" y="4108450"/>
          <p14:tracePt t="178431" x="8518525" y="4108450"/>
          <p14:tracePt t="178440" x="8510588" y="4116388"/>
          <p14:tracePt t="178454" x="8491538" y="4125913"/>
          <p14:tracePt t="178471" x="8474075" y="4133850"/>
          <p14:tracePt t="178486" x="8439150" y="4152900"/>
          <p14:tracePt t="178503" x="8394700" y="4152900"/>
          <p14:tracePt t="178520" x="8367713" y="4152900"/>
          <p14:tracePt t="178537" x="8348663" y="4152900"/>
          <p14:tracePt t="178553" x="8340725" y="4152900"/>
          <p14:tracePt t="178587" x="8331200" y="4152900"/>
          <p14:tracePt t="178603" x="8304213" y="4170363"/>
          <p14:tracePt t="178622" x="8232775" y="4187825"/>
          <p14:tracePt t="178639" x="8188325" y="4197350"/>
          <p14:tracePt t="178655" x="8126413" y="4197350"/>
          <p14:tracePt t="178671" x="8108950" y="4197350"/>
          <p14:tracePt t="179935" x="8116888" y="4187825"/>
          <p14:tracePt t="179943" x="8143875" y="4170363"/>
          <p14:tracePt t="179959" x="8304213" y="4054475"/>
          <p14:tracePt t="179976" x="8599488" y="3884613"/>
          <p14:tracePt t="179992" x="9045575" y="3732213"/>
          <p14:tracePt t="180009" x="9572625" y="3616325"/>
          <p14:tracePt t="180014" x="9804400" y="3571875"/>
          <p14:tracePt t="180027" x="10018713" y="3544888"/>
          <p14:tracePt t="180042" x="10323513" y="3527425"/>
          <p14:tracePt t="180059" x="10528300" y="3527425"/>
          <p14:tracePt t="180076" x="10680700" y="3527425"/>
          <p14:tracePt t="180094" x="10848975" y="3554413"/>
          <p14:tracePt t="180111" x="10947400" y="3589338"/>
          <p14:tracePt t="180126" x="10983913" y="3608388"/>
          <p14:tracePt t="180143" x="11001375" y="3625850"/>
          <p14:tracePt t="180160" x="11010900" y="3633788"/>
          <p14:tracePt t="180207" x="11010900" y="3652838"/>
          <p14:tracePt t="180319" x="11010900" y="3660775"/>
          <p14:tracePt t="180327" x="11001375" y="3660775"/>
          <p14:tracePt t="180344" x="10939463" y="3670300"/>
          <p14:tracePt t="180361" x="10804525" y="3687763"/>
          <p14:tracePt t="180377" x="10644188" y="3697288"/>
          <p14:tracePt t="180394" x="10447338" y="3697288"/>
          <p14:tracePt t="180411" x="10188575" y="3697288"/>
          <p14:tracePt t="180428" x="9912350" y="3705225"/>
          <p14:tracePt t="180446" x="9671050" y="3724275"/>
          <p14:tracePt t="180463" x="9447213" y="3751263"/>
          <p14:tracePt t="180479" x="9259888" y="3786188"/>
          <p14:tracePt t="180495" x="9117013" y="3822700"/>
          <p14:tracePt t="180512" x="8991600" y="3857625"/>
          <p14:tracePt t="180517" x="8939213" y="3867150"/>
          <p14:tracePt t="180528" x="8885238" y="3884613"/>
          <p14:tracePt t="180545" x="8804275" y="3911600"/>
          <p14:tracePt t="180562" x="8759825" y="3919538"/>
          <p14:tracePt t="180578" x="8705850" y="3938588"/>
          <p14:tracePt t="180595" x="8697913" y="3938588"/>
          <p14:tracePt t="180612" x="8680450" y="3956050"/>
          <p14:tracePt t="180628" x="8680450" y="3965575"/>
          <p14:tracePt t="180671" x="8653463" y="3983038"/>
          <p14:tracePt t="180679" x="8643938" y="3983038"/>
          <p14:tracePt t="180695" x="8626475" y="4000500"/>
          <p14:tracePt t="180712" x="8599488" y="4000500"/>
          <p14:tracePt t="180728" x="8599488" y="4010025"/>
          <p14:tracePt t="180762" x="8589963" y="4010025"/>
          <p14:tracePt t="180779" x="8589963" y="4017963"/>
          <p14:tracePt t="180796" x="8572500" y="4037013"/>
          <p14:tracePt t="180812" x="8555038" y="4054475"/>
          <p14:tracePt t="180829" x="8545513" y="4071938"/>
          <p14:tracePt t="180846" x="8537575" y="4071938"/>
          <p14:tracePt t="180863" x="8528050" y="4081463"/>
          <p14:tracePt t="180883" x="8518525" y="4081463"/>
          <p14:tracePt t="180896" x="8510588" y="4081463"/>
          <p14:tracePt t="180914" x="8483600" y="4081463"/>
          <p14:tracePt t="180931" x="8466138" y="4081463"/>
          <p14:tracePt t="180946" x="8420100" y="4071938"/>
          <p14:tracePt t="180964" x="8375650" y="4062413"/>
          <p14:tracePt t="180980" x="8340725" y="4044950"/>
          <p14:tracePt t="180997" x="8313738" y="4037013"/>
          <p14:tracePt t="181013" x="8296275" y="4027488"/>
          <p14:tracePt t="181019" x="8296275" y="4017963"/>
          <p14:tracePt t="181043" x="8296275" y="4010025"/>
          <p14:tracePt t="181059" x="8296275" y="4000500"/>
          <p14:tracePt t="181068" x="8296275" y="3990975"/>
          <p14:tracePt t="181139" x="8286750" y="4000500"/>
          <p14:tracePt t="181155" x="8286750" y="4010025"/>
          <p14:tracePt t="181165" x="8286750" y="4037013"/>
          <p14:tracePt t="181180" x="8269288" y="4062413"/>
          <p14:tracePt t="181198" x="8269288" y="4089400"/>
          <p14:tracePt t="181214" x="8269288" y="4098925"/>
          <p14:tracePt t="181231" x="8269288" y="4116388"/>
          <p14:tracePt t="181247" x="8242300" y="4133850"/>
          <p14:tracePt t="181266" x="8205788" y="4160838"/>
          <p14:tracePt t="181282" x="8180388" y="4170363"/>
          <p14:tracePt t="181299" x="8143875" y="4187825"/>
          <p14:tracePt t="181315" x="8126413" y="4197350"/>
          <p14:tracePt t="181451" x="8153400" y="4187825"/>
          <p14:tracePt t="181459" x="8180388" y="4187825"/>
          <p14:tracePt t="181467" x="8224838" y="4179888"/>
          <p14:tracePt t="181483" x="8358188" y="4143375"/>
          <p14:tracePt t="181498" x="8599488" y="4108450"/>
          <p14:tracePt t="181516" x="8991600" y="4044950"/>
          <p14:tracePt t="181532" x="9456738" y="3983038"/>
          <p14:tracePt t="181538" x="9680575" y="3973513"/>
          <p14:tracePt t="181550" x="9875838" y="3965575"/>
          <p14:tracePt t="181564" x="10206038" y="3938588"/>
          <p14:tracePt t="181581" x="10420350" y="3919538"/>
          <p14:tracePt t="181597" x="10572750" y="3911600"/>
          <p14:tracePt t="181614" x="10617200" y="3902075"/>
          <p14:tracePt t="181631" x="10634663" y="3902075"/>
          <p14:tracePt t="181649" x="10653713" y="3894138"/>
          <p14:tracePt t="182059" x="10661650" y="3894138"/>
          <p14:tracePt t="182067" x="10671175" y="3894138"/>
          <p14:tracePt t="182084" x="10671175" y="3884613"/>
          <p14:tracePt t="182101" x="10680700" y="3884613"/>
          <p14:tracePt t="182118" x="10680700" y="3867150"/>
          <p14:tracePt t="182134" x="10698163" y="3830638"/>
          <p14:tracePt t="182168" x="10706100" y="3822700"/>
          <p14:tracePt t="182186" x="10715625" y="3803650"/>
          <p14:tracePt t="182200" x="10715625" y="3795713"/>
          <p14:tracePt t="182217" x="10715625" y="3776663"/>
          <p14:tracePt t="182299" x="10706100" y="3776663"/>
          <p14:tracePt t="182307" x="10680700" y="3776663"/>
          <p14:tracePt t="182318" x="10661650" y="3776663"/>
          <p14:tracePt t="182335" x="10563225" y="3803650"/>
          <p14:tracePt t="182352" x="10402888" y="3848100"/>
          <p14:tracePt t="182370" x="10028238" y="3919538"/>
          <p14:tracePt t="182386" x="9634538" y="3990975"/>
          <p14:tracePt t="182402" x="9215438" y="4062413"/>
          <p14:tracePt t="182419" x="8867775" y="4108450"/>
          <p14:tracePt t="182436" x="8626475" y="4143375"/>
          <p14:tracePt t="182453" x="8447088" y="4179888"/>
          <p14:tracePt t="182469" x="8340725" y="4197350"/>
          <p14:tracePt t="182486" x="8296275" y="4205288"/>
          <p14:tracePt t="182502" x="8259763" y="4214813"/>
          <p14:tracePt t="182875" x="8269288" y="4197350"/>
          <p14:tracePt t="182882" x="8286750" y="4187825"/>
          <p14:tracePt t="182891" x="8313738" y="4170363"/>
          <p14:tracePt t="182906" x="8402638" y="4125913"/>
          <p14:tracePt t="182923" x="8599488" y="4037013"/>
          <p14:tracePt t="182939" x="8902700" y="3919538"/>
          <p14:tracePt t="182954" x="9286875" y="3813175"/>
          <p14:tracePt t="182971" x="9626600" y="3732213"/>
          <p14:tracePt t="182988" x="9885363" y="3687763"/>
          <p14:tracePt t="183005" x="10072688" y="3660775"/>
          <p14:tracePt t="183022" x="10161588" y="3660775"/>
          <p14:tracePt t="183027" x="10180638" y="3660775"/>
          <p14:tracePt t="183038" x="10188575" y="3660775"/>
          <p14:tracePt t="183055" x="10206038" y="3660775"/>
          <p14:tracePt t="183073" x="10215563" y="3660775"/>
          <p14:tracePt t="183089" x="10242550" y="3660775"/>
          <p14:tracePt t="183106" x="10287000" y="3660775"/>
          <p14:tracePt t="183123" x="10304463" y="3670300"/>
          <p14:tracePt t="183138" x="10331450" y="3687763"/>
          <p14:tracePt t="183155" x="10358438" y="3687763"/>
          <p14:tracePt t="183172" x="10375900" y="3705225"/>
          <p14:tracePt t="183188" x="10394950" y="3705225"/>
          <p14:tracePt t="183221" x="10402888" y="3714750"/>
          <p14:tracePt t="183237" x="10412413" y="3714750"/>
          <p14:tracePt t="183256" x="10456863" y="3732213"/>
          <p14:tracePt t="183272" x="10510838" y="3741738"/>
          <p14:tracePt t="183290" x="10582275" y="3741738"/>
          <p14:tracePt t="183306" x="10590213" y="3741738"/>
          <p14:tracePt t="183951" x="10599738" y="3741738"/>
          <p14:tracePt t="183959" x="10609263" y="3741738"/>
          <p14:tracePt t="185231" x="10617200" y="3759200"/>
          <p14:tracePt t="185247" x="10617200" y="3786188"/>
          <p14:tracePt t="185255" x="10617200" y="3795713"/>
          <p14:tracePt t="185265" x="10653713" y="3830638"/>
          <p14:tracePt t="185281" x="10680700" y="3894138"/>
          <p14:tracePt t="185298" x="10725150" y="3956050"/>
          <p14:tracePt t="185314" x="10769600" y="4017963"/>
          <p14:tracePt t="185331" x="10787063" y="4027488"/>
          <p14:tracePt t="185535" x="10796588" y="4027488"/>
          <p14:tracePt t="185559" x="10796588" y="4017963"/>
          <p14:tracePt t="185575" x="10804525" y="4010025"/>
          <p14:tracePt t="185591" x="10804525" y="4000500"/>
          <p14:tracePt t="185602" x="10804525" y="3990975"/>
          <p14:tracePt t="185614" x="10804525" y="3983038"/>
          <p14:tracePt t="185631" x="10804525" y="3965575"/>
          <p14:tracePt t="185663" x="10804525" y="3956050"/>
          <p14:tracePt t="185695" x="10804525" y="3946525"/>
          <p14:tracePt t="185703" x="10804525" y="3938588"/>
          <p14:tracePt t="185726" x="10804525" y="3929063"/>
          <p14:tracePt t="185743" x="10804525" y="3919538"/>
          <p14:tracePt t="185759" x="10804525" y="3911600"/>
          <p14:tracePt t="185791" x="10804525" y="3894138"/>
          <p14:tracePt t="185807" x="10804525" y="3884613"/>
          <p14:tracePt t="185823" x="10804525" y="3875088"/>
          <p14:tracePt t="185833" x="10804525" y="3867150"/>
          <p14:tracePt t="185849" x="10804525" y="3848100"/>
          <p14:tracePt t="185866" x="10804525" y="3840163"/>
          <p14:tracePt t="185882" x="10804525" y="3830638"/>
          <p14:tracePt t="185899" x="10804525" y="3803650"/>
          <p14:tracePt t="185916" x="10804525" y="3795713"/>
          <p14:tracePt t="185935" x="10804525" y="3776663"/>
          <p14:tracePt t="186279" x="10787063" y="3776663"/>
          <p14:tracePt t="186287" x="10777538" y="3776663"/>
          <p14:tracePt t="186302" x="10715625" y="3776663"/>
          <p14:tracePt t="186318" x="10634663" y="3786188"/>
          <p14:tracePt t="186335" x="10394950" y="3813175"/>
          <p14:tracePt t="186351" x="10045700" y="3840163"/>
          <p14:tracePt t="186368" x="9483725" y="3938588"/>
          <p14:tracePt t="186386" x="8340725" y="4170363"/>
          <p14:tracePt t="186403" x="7742238" y="4295775"/>
          <p14:tracePt t="186419" x="7439025" y="4375150"/>
          <p14:tracePt t="186435" x="7304088" y="4419600"/>
          <p14:tracePt t="186452" x="7296150" y="4429125"/>
          <p14:tracePt t="186468" x="7296150" y="4438650"/>
          <p14:tracePt t="186603" x="7296150" y="4446588"/>
          <p14:tracePt t="186795" x="7304088" y="4446588"/>
          <p14:tracePt t="186827" x="7313613" y="4446588"/>
          <p14:tracePt t="186836" x="7313613" y="4438650"/>
          <p14:tracePt t="186859" x="7323138" y="4429125"/>
          <p14:tracePt t="186867" x="7323138" y="4419600"/>
          <p14:tracePt t="186891" x="7323138" y="4411663"/>
          <p14:tracePt t="186898" x="7331075" y="4411663"/>
          <p14:tracePt t="186915" x="7331075" y="4402138"/>
          <p14:tracePt t="186939" x="7340600" y="4394200"/>
          <p14:tracePt t="186947" x="7340600" y="4384675"/>
          <p14:tracePt t="186971" x="7348538" y="4375150"/>
          <p14:tracePt t="186979" x="7348538" y="4367213"/>
          <p14:tracePt t="187011" x="7348538" y="4357688"/>
          <p14:tracePt t="187019" x="7358063" y="4357688"/>
          <p14:tracePt t="187411" x="7358063" y="4348163"/>
          <p14:tracePt t="187426" x="7348538" y="4340225"/>
          <p14:tracePt t="187435" x="7348538" y="4322763"/>
          <p14:tracePt t="187443" x="7313613" y="4322763"/>
          <p14:tracePt t="187455" x="7296150" y="4313238"/>
          <p14:tracePt t="187473" x="7259638" y="4295775"/>
          <p14:tracePt t="187490" x="7188200" y="4241800"/>
          <p14:tracePt t="187506" x="7161213" y="4224338"/>
          <p14:tracePt t="187523" x="7116763" y="4205288"/>
          <p14:tracePt t="187539" x="7081838" y="4179888"/>
          <p14:tracePt t="187556" x="7054850" y="4160838"/>
          <p14:tracePt t="187574" x="7045325" y="4160838"/>
          <p14:tracePt t="187651" x="7045325" y="4152900"/>
          <p14:tracePt t="187667" x="7045325" y="4143375"/>
          <p14:tracePt t="187691" x="7045325" y="4133850"/>
          <p14:tracePt t="187699" x="7045325" y="4125913"/>
          <p14:tracePt t="187709" x="7054850" y="4125913"/>
          <p14:tracePt t="187724" x="7062788" y="4108450"/>
          <p14:tracePt t="187740" x="7072313" y="4098925"/>
          <p14:tracePt t="187756" x="7072313" y="4089400"/>
          <p14:tracePt t="187790" x="7072313" y="4071938"/>
          <p14:tracePt t="187807" x="7081838" y="4062413"/>
          <p14:tracePt t="187824" x="7081838" y="4037013"/>
          <p14:tracePt t="187842" x="7099300" y="4017963"/>
          <p14:tracePt t="187859" x="7099300" y="3990975"/>
          <p14:tracePt t="187875" x="7099300" y="3983038"/>
          <p14:tracePt t="187891" x="7099300" y="3965575"/>
          <p14:tracePt t="187907" x="7099300" y="3929063"/>
          <p14:tracePt t="187924" x="7089775" y="3919538"/>
          <p14:tracePt t="187941" x="7089775" y="3902075"/>
          <p14:tracePt t="187975" x="7081838" y="3894138"/>
          <p14:tracePt t="187991" x="7072313" y="3875088"/>
          <p14:tracePt t="188007" x="7062788" y="3875088"/>
          <p14:tracePt t="188025" x="7062788" y="3867150"/>
          <p14:tracePt t="188043" x="7054850" y="3848100"/>
          <p14:tracePt t="188075" x="7054850" y="3840163"/>
          <p14:tracePt t="188092" x="7054850" y="3822700"/>
          <p14:tracePt t="188108" x="7054850" y="3813175"/>
          <p14:tracePt t="188125" x="7054850" y="3795713"/>
          <p14:tracePt t="188290" x="7062788" y="3795713"/>
          <p14:tracePt t="188299" x="7081838" y="3795713"/>
          <p14:tracePt t="188309" x="7089775" y="3795713"/>
          <p14:tracePt t="188326" x="7134225" y="3795713"/>
          <p14:tracePt t="188341" x="7188200" y="3795713"/>
          <p14:tracePt t="188357" x="7296150" y="3803650"/>
          <p14:tracePt t="188375" x="7446963" y="3803650"/>
          <p14:tracePt t="188391" x="7626350" y="3803650"/>
          <p14:tracePt t="188408" x="7796213" y="3803650"/>
          <p14:tracePt t="188425" x="8018463" y="3803650"/>
          <p14:tracePt t="188442" x="8143875" y="3803650"/>
          <p14:tracePt t="188460" x="8259763" y="3803650"/>
          <p14:tracePt t="188477" x="8385175" y="3795713"/>
          <p14:tracePt t="188493" x="8483600" y="3776663"/>
          <p14:tracePt t="188509" x="8572500" y="3759200"/>
          <p14:tracePt t="188526" x="8626475" y="3741738"/>
          <p14:tracePt t="188543" x="8670925" y="3732213"/>
          <p14:tracePt t="188560" x="8705850" y="3724275"/>
          <p14:tracePt t="188577" x="8724900" y="3724275"/>
          <p14:tracePt t="188659" x="8732838" y="3724275"/>
          <p14:tracePt t="188683" x="8742363" y="3724275"/>
          <p14:tracePt t="188691" x="8769350" y="3724275"/>
          <p14:tracePt t="188700" x="8796338" y="3724275"/>
          <p14:tracePt t="188711" x="8813800" y="3724275"/>
          <p14:tracePt t="188727" x="8902700" y="3724275"/>
          <p14:tracePt t="188745" x="9045575" y="3724275"/>
          <p14:tracePt t="188762" x="9331325" y="3724275"/>
          <p14:tracePt t="188779" x="9528175" y="3724275"/>
          <p14:tracePt t="188795" x="9705975" y="3724275"/>
          <p14:tracePt t="188811" x="9840913" y="3724275"/>
          <p14:tracePt t="188828" x="9947275" y="3724275"/>
          <p14:tracePt t="188845" x="10010775" y="3724275"/>
          <p14:tracePt t="188862" x="10037763" y="3724275"/>
          <p14:tracePt t="188878" x="10055225" y="3724275"/>
          <p14:tracePt t="188895" x="10072688" y="3724275"/>
          <p14:tracePt t="188912" x="10090150" y="3714750"/>
          <p14:tracePt t="188928" x="10117138" y="3697288"/>
          <p14:tracePt t="188947" x="10161588" y="3679825"/>
          <p14:tracePt t="188963" x="10188575" y="3670300"/>
          <p14:tracePt t="188979" x="10215563" y="3670300"/>
          <p14:tracePt t="188995" x="10242550" y="3660775"/>
          <p14:tracePt t="189012" x="10296525" y="3660775"/>
          <p14:tracePt t="189028" x="10348913" y="3660775"/>
          <p14:tracePt t="189045" x="10429875" y="3660775"/>
          <p14:tracePt t="189063" x="10491788" y="3660775"/>
          <p14:tracePt t="189078" x="10518775" y="3660775"/>
          <p14:tracePt t="189085" x="10528300" y="3660775"/>
          <p14:tracePt t="189096" x="10537825" y="3660775"/>
          <p14:tracePt t="189112" x="10545763" y="3660775"/>
          <p14:tracePt t="189338" x="10537825" y="3660775"/>
          <p14:tracePt t="189347" x="10518775" y="3660775"/>
          <p14:tracePt t="189363" x="10429875" y="3670300"/>
          <p14:tracePt t="189380" x="10340975" y="3679825"/>
          <p14:tracePt t="189398" x="9796463" y="3714750"/>
          <p14:tracePt t="189412" x="9501188" y="3732213"/>
          <p14:tracePt t="189429" x="8715375" y="3759200"/>
          <p14:tracePt t="189445" x="8402638" y="3759200"/>
          <p14:tracePt t="189463" x="7920038" y="3795713"/>
          <p14:tracePt t="189480" x="7688263" y="3822700"/>
          <p14:tracePt t="189497" x="7537450" y="3840163"/>
          <p14:tracePt t="189514" x="7510463" y="3857625"/>
          <p14:tracePt t="189530" x="7456488" y="3857625"/>
          <p14:tracePt t="189547" x="7375525" y="3884613"/>
          <p14:tracePt t="189565" x="7340600" y="3902075"/>
          <p14:tracePt t="189581" x="7331075" y="3902075"/>
          <p14:tracePt t="189671" x="7313613" y="3911600"/>
          <p14:tracePt t="189687" x="7296150" y="3911600"/>
          <p14:tracePt t="189695" x="7277100" y="3911600"/>
          <p14:tracePt t="189704" x="7242175" y="3911600"/>
          <p14:tracePt t="189716" x="7215188" y="3911600"/>
          <p14:tracePt t="189731" x="7161213" y="3911600"/>
          <p14:tracePt t="189748" x="7108825" y="3911600"/>
          <p14:tracePt t="189766" x="7027863" y="3911600"/>
          <p14:tracePt t="189783" x="6965950" y="3911600"/>
          <p14:tracePt t="189798" x="6911975" y="3902075"/>
          <p14:tracePt t="189816" x="6894513" y="3902075"/>
          <p14:tracePt t="189832" x="6867525" y="3902075"/>
          <p14:tracePt t="189848" x="6858000" y="3902075"/>
          <p14:tracePt t="189911" x="6848475" y="3902075"/>
          <p14:tracePt t="189927" x="6840538" y="3902075"/>
          <p14:tracePt t="189935" x="6831013" y="3902075"/>
          <p14:tracePt t="189950" x="6796088" y="3911600"/>
          <p14:tracePt t="189967" x="6759575" y="3911600"/>
          <p14:tracePt t="189982" x="6697663" y="3911600"/>
          <p14:tracePt t="189999" x="6634163" y="3911600"/>
          <p14:tracePt t="190017" x="6581775" y="3911600"/>
          <p14:tracePt t="190032" x="6438900" y="3884613"/>
          <p14:tracePt t="190049" x="6232525" y="3848100"/>
          <p14:tracePt t="190066" x="5991225" y="3795713"/>
          <p14:tracePt t="190084" x="5786438" y="3759200"/>
          <p14:tracePt t="190089" x="5688013" y="3741738"/>
          <p14:tracePt t="190099" x="5608638" y="3732213"/>
          <p14:tracePt t="190117" x="5500688" y="3714750"/>
          <p14:tracePt t="190495" x="5500688" y="3705225"/>
          <p14:tracePt t="190559" x="5491163" y="3705225"/>
          <p14:tracePt t="190567" x="5483225" y="3697288"/>
          <p14:tracePt t="190587" x="5446713" y="3660775"/>
          <p14:tracePt t="190602" x="5438775" y="3652838"/>
          <p14:tracePt t="190616" x="5429250" y="3625850"/>
          <p14:tracePt t="190633" x="5429250" y="3616325"/>
          <p14:tracePt t="206123" x="5419725" y="3616325"/>
          <p14:tracePt t="206131" x="5411788" y="3616325"/>
          <p14:tracePt t="206147" x="5348288" y="3625850"/>
          <p14:tracePt t="206164" x="5160963" y="3714750"/>
          <p14:tracePt t="206180" x="5027613" y="3813175"/>
          <p14:tracePt t="206197" x="4983163" y="3840163"/>
          <p14:tracePt t="206214" x="4973638" y="3848100"/>
          <p14:tracePt t="206230" x="4973638" y="3857625"/>
          <p14:tracePt t="206247" x="4911725" y="3857625"/>
          <p14:tracePt t="206266" x="4840288" y="3857625"/>
          <p14:tracePt t="206282" x="4608513" y="3867150"/>
          <p14:tracePt t="206295" x="4402138" y="3894138"/>
          <p14:tracePt t="206313" x="3965575" y="4010025"/>
          <p14:tracePt t="206329" x="3919538" y="4037013"/>
          <p14:tracePt t="206365" x="3919538" y="4054475"/>
          <p14:tracePt t="206381" x="3919538" y="4098925"/>
          <p14:tracePt t="206397" x="3919538" y="4125913"/>
          <p14:tracePt t="206414" x="3919538" y="4133850"/>
          <p14:tracePt t="206667" x="3919538" y="4143375"/>
          <p14:tracePt t="206763" x="3929063" y="4152900"/>
          <p14:tracePt t="206770" x="3956050" y="4152900"/>
          <p14:tracePt t="206782" x="4000500" y="4160838"/>
          <p14:tracePt t="206799" x="4062413" y="4160838"/>
          <p14:tracePt t="206818" x="4295775" y="4179888"/>
          <p14:tracePt t="206834" x="4545013" y="4179888"/>
          <p14:tracePt t="206851" x="4902200" y="4179888"/>
          <p14:tracePt t="206866" x="5340350" y="4179888"/>
          <p14:tracePt t="206883" x="5786438" y="4197350"/>
          <p14:tracePt t="206900" x="6215063" y="4224338"/>
          <p14:tracePt t="206917" x="6572250" y="4241800"/>
          <p14:tracePt t="206933" x="6831013" y="4268788"/>
          <p14:tracePt t="206951" x="7054850" y="4286250"/>
          <p14:tracePt t="206966" x="7251700" y="4303713"/>
          <p14:tracePt t="206983" x="7402513" y="4313238"/>
          <p14:tracePt t="207001" x="7599363" y="4330700"/>
          <p14:tracePt t="207018" x="7670800" y="4340225"/>
          <p14:tracePt t="207035" x="7724775" y="4340225"/>
          <p14:tracePt t="207050" x="7732713" y="4348163"/>
          <p14:tracePt t="207084" x="7751763" y="4348163"/>
          <p14:tracePt t="207101" x="7777163" y="4348163"/>
          <p14:tracePt t="207117" x="7848600" y="4348163"/>
          <p14:tracePt t="207134" x="7929563" y="4340225"/>
          <p14:tracePt t="207151" x="8010525" y="4303713"/>
          <p14:tracePt t="207167" x="8062913" y="4286250"/>
          <p14:tracePt t="207185" x="8099425" y="4268788"/>
          <p14:tracePt t="207201" x="8116888" y="4259263"/>
          <p14:tracePt t="207217" x="8134350" y="4259263"/>
          <p14:tracePt t="207439" x="8143875" y="4259263"/>
          <p14:tracePt t="207447" x="8153400" y="4259263"/>
          <p14:tracePt t="207455" x="8153400" y="4251325"/>
          <p14:tracePt t="207488" x="8161338" y="4251325"/>
          <p14:tracePt t="207496" x="8170863" y="4241800"/>
          <p14:tracePt t="208015" x="8188325" y="4241800"/>
          <p14:tracePt t="208031" x="8224838" y="4241800"/>
          <p14:tracePt t="208040" x="8277225" y="4241800"/>
          <p14:tracePt t="208055" x="8491538" y="4241800"/>
          <p14:tracePt t="208071" x="8813800" y="4241800"/>
          <p14:tracePt t="208089" x="9144000" y="4268788"/>
          <p14:tracePt t="208104" x="9429750" y="4286250"/>
          <p14:tracePt t="208121" x="9661525" y="4303713"/>
          <p14:tracePt t="208138" x="9840913" y="4330700"/>
          <p14:tracePt t="208155" x="9983788" y="4340225"/>
          <p14:tracePt t="208171" x="10090150" y="4348163"/>
          <p14:tracePt t="208190" x="10242550" y="4348163"/>
          <p14:tracePt t="208206" x="10358438" y="4357688"/>
          <p14:tracePt t="208222" x="10474325" y="4367213"/>
          <p14:tracePt t="208239" x="10599738" y="4375150"/>
          <p14:tracePt t="208255" x="10752138" y="4402138"/>
          <p14:tracePt t="208272" x="10875963" y="4429125"/>
          <p14:tracePt t="208289" x="10974388" y="4438650"/>
          <p14:tracePt t="208305" x="10983913" y="4446588"/>
          <p14:tracePt t="208463" x="10983913" y="4456113"/>
          <p14:tracePt t="208470" x="10974388" y="4456113"/>
          <p14:tracePt t="208490" x="10929938" y="4456113"/>
          <p14:tracePt t="208506" x="10858500" y="4456113"/>
          <p14:tracePt t="208523" x="10671175" y="4456113"/>
          <p14:tracePt t="208540" x="10375900" y="4456113"/>
          <p14:tracePt t="208557" x="9991725" y="4456113"/>
          <p14:tracePt t="208574" x="9429750" y="4456113"/>
          <p14:tracePt t="208591" x="9153525" y="4456113"/>
          <p14:tracePt t="208607" x="8966200" y="4456113"/>
          <p14:tracePt t="208623" x="8831263" y="4456113"/>
          <p14:tracePt t="208640" x="8742363" y="4456113"/>
          <p14:tracePt t="208657" x="8724900" y="4456113"/>
          <p14:tracePt t="208673" x="8688388" y="4456113"/>
          <p14:tracePt t="208690" x="8670925" y="4456113"/>
          <p14:tracePt t="208707" x="8634413" y="4446588"/>
          <p14:tracePt t="208724" x="8609013" y="4429125"/>
          <p14:tracePt t="208742" x="8572500" y="4419600"/>
          <p14:tracePt t="208758" x="8537575" y="4394200"/>
          <p14:tracePt t="208774" x="8491538" y="4384675"/>
          <p14:tracePt t="208791" x="8456613" y="4375150"/>
          <p14:tracePt t="208805" x="8412163" y="4367213"/>
          <p14:tracePt t="208822" x="8323263" y="4348163"/>
          <p14:tracePt t="208840" x="8188325" y="4322763"/>
          <p14:tracePt t="208857" x="8037513" y="4286250"/>
          <p14:tracePt t="208874" x="7902575" y="4241800"/>
          <p14:tracePt t="208892" x="7777163" y="4205288"/>
          <p14:tracePt t="208908" x="7661275" y="4179888"/>
          <p14:tracePt t="208926" x="7572375" y="4152900"/>
          <p14:tracePt t="208943" x="7554913" y="4152900"/>
          <p14:tracePt t="210002" x="7589838" y="4152900"/>
          <p14:tracePt t="210012" x="7634288" y="4152900"/>
          <p14:tracePt t="210019" x="7732713" y="4152900"/>
          <p14:tracePt t="210029" x="7858125" y="4152900"/>
          <p14:tracePt t="210046" x="8286750" y="4152900"/>
          <p14:tracePt t="210063" x="8796338" y="4152900"/>
          <p14:tracePt t="210079" x="9277350" y="4152900"/>
          <p14:tracePt t="210098" x="9777413" y="4152900"/>
          <p14:tracePt t="210114" x="9929813" y="4152900"/>
          <p14:tracePt t="210129" x="9956800" y="4152900"/>
          <p14:tracePt t="210475" x="9974263" y="4152900"/>
          <p14:tracePt t="210483" x="9983788" y="4152900"/>
          <p14:tracePt t="210499" x="10001250" y="4152900"/>
          <p14:tracePt t="210514" x="10018713" y="4170363"/>
          <p14:tracePt t="210531" x="10055225" y="4187825"/>
          <p14:tracePt t="210547" x="10090150" y="4205288"/>
          <p14:tracePt t="210564" x="10117138" y="4214813"/>
          <p14:tracePt t="210581" x="10144125" y="4232275"/>
          <p14:tracePt t="210599" x="10153650" y="4251325"/>
          <p14:tracePt t="210615" x="10161588" y="4251325"/>
          <p14:tracePt t="210632" x="10171113" y="4259263"/>
          <p14:tracePt t="210682" x="10180638" y="4259263"/>
          <p14:tracePt t="211155" x="10188575" y="4268788"/>
          <p14:tracePt t="211171" x="10188575" y="4286250"/>
          <p14:tracePt t="211186" x="10206038" y="4303713"/>
          <p14:tracePt t="211195" x="10225088" y="4322763"/>
          <p14:tracePt t="211203" x="10225088" y="4330700"/>
          <p14:tracePt t="211218" x="10233025" y="4367213"/>
          <p14:tracePt t="211235" x="10242550" y="4375150"/>
          <p14:tracePt t="211250" x="10252075" y="4384675"/>
          <p14:tracePt t="211267" x="10277475" y="4394200"/>
          <p14:tracePt t="211284" x="10313988" y="4411663"/>
          <p14:tracePt t="211300" x="10375900" y="4438650"/>
          <p14:tracePt t="211307" x="10412413" y="4456113"/>
          <p14:tracePt t="211318" x="10439400" y="4465638"/>
          <p14:tracePt t="211334" x="10555288" y="4491038"/>
          <p14:tracePt t="211351" x="10706100" y="4518025"/>
          <p14:tracePt t="211367" x="10895013" y="4537075"/>
          <p14:tracePt t="211384" x="11055350" y="4537075"/>
          <p14:tracePt t="211402" x="11252200" y="4537075"/>
          <p14:tracePt t="211418" x="11349038" y="4527550"/>
          <p14:tracePt t="211435" x="11412538" y="4500563"/>
          <p14:tracePt t="211451" x="11447463" y="4473575"/>
          <p14:tracePt t="211468" x="11491913" y="4446588"/>
          <p14:tracePt t="211485" x="11528425" y="4419600"/>
          <p14:tracePt t="211501" x="11572875" y="4394200"/>
          <p14:tracePt t="211518" x="11609388" y="4340225"/>
          <p14:tracePt t="211535" x="11634788" y="4313238"/>
          <p14:tracePt t="211551" x="11634788" y="4276725"/>
          <p14:tracePt t="211570" x="11634788" y="4224338"/>
          <p14:tracePt t="211587" x="11634788" y="4187825"/>
          <p14:tracePt t="211602" x="11634788" y="4160838"/>
          <p14:tracePt t="211619" x="11634788" y="4133850"/>
          <p14:tracePt t="211636" x="11634788" y="4108450"/>
          <p14:tracePt t="211652" x="11634788" y="4081463"/>
          <p14:tracePt t="211669" x="11634788" y="4044950"/>
          <p14:tracePt t="211686" x="11634788" y="4027488"/>
          <p14:tracePt t="211703" x="11634788" y="4017963"/>
          <p14:tracePt t="211719" x="11634788" y="4000500"/>
          <p14:tracePt t="211763" x="11626850" y="3990975"/>
          <p14:tracePt t="211770" x="11626850" y="3983038"/>
          <p14:tracePt t="211788" x="11617325" y="3973513"/>
          <p14:tracePt t="211804" x="11599863" y="3965575"/>
          <p14:tracePt t="211819" x="11572875" y="3946525"/>
          <p14:tracePt t="211836" x="11563350" y="3938588"/>
          <p14:tracePt t="211890" x="11555413" y="3938588"/>
          <p14:tracePt t="211955" x="11545888" y="3929063"/>
          <p14:tracePt t="212003" x="11518900" y="3929063"/>
          <p14:tracePt t="212019" x="11510963" y="3929063"/>
          <p14:tracePt t="212027" x="11491913" y="3929063"/>
          <p14:tracePt t="212037" x="11474450" y="3929063"/>
          <p14:tracePt t="212054" x="11447463" y="3911600"/>
          <p14:tracePt t="212070" x="11403013" y="3902075"/>
          <p14:tracePt t="212087" x="11376025" y="3902075"/>
          <p14:tracePt t="212106" x="11304588" y="3894138"/>
          <p14:tracePt t="212122" x="11260138" y="3894138"/>
          <p14:tracePt t="212139" x="11233150" y="3894138"/>
          <p14:tracePt t="212154" x="11206163" y="3894138"/>
          <p14:tracePt t="212171" x="11198225" y="3894138"/>
          <p14:tracePt t="213231" x="11180763" y="3894138"/>
          <p14:tracePt t="213247" x="11171238" y="3894138"/>
          <p14:tracePt t="213256" x="11161713" y="3894138"/>
          <p14:tracePt t="213264" x="11134725" y="3894138"/>
          <p14:tracePt t="213275" x="11099800" y="3894138"/>
          <p14:tracePt t="213292" x="11045825" y="3894138"/>
          <p14:tracePt t="213310" x="10974388" y="3894138"/>
          <p14:tracePt t="213327" x="10902950" y="3894138"/>
          <p14:tracePt t="213342" x="10823575" y="3902075"/>
          <p14:tracePt t="213359" x="10688638" y="3919538"/>
          <p14:tracePt t="213376" x="10555288" y="3956050"/>
          <p14:tracePt t="213392" x="10402888" y="3990975"/>
          <p14:tracePt t="213409" x="10287000" y="4027488"/>
          <p14:tracePt t="213427" x="10198100" y="4071938"/>
          <p14:tracePt t="213441" x="10144125" y="4098925"/>
          <p14:tracePt t="213458" x="10126663" y="4116388"/>
          <p14:tracePt t="213494" x="10109200" y="4125913"/>
          <p14:tracePt t="213527" x="10090150" y="4143375"/>
          <p14:tracePt t="213543" x="10072688" y="4160838"/>
          <p14:tracePt t="213560" x="10072688" y="4179888"/>
          <p14:tracePt t="213577" x="10072688" y="4214813"/>
          <p14:tracePt t="213593" x="10072688" y="4241800"/>
          <p14:tracePt t="213610" x="10072688" y="4268788"/>
          <p14:tracePt t="213627" x="10072688" y="4303713"/>
          <p14:tracePt t="213643" x="10072688" y="4322763"/>
          <p14:tracePt t="213660" x="10072688" y="4340225"/>
          <p14:tracePt t="213678" x="10072688" y="4348163"/>
          <p14:tracePt t="213693" x="10072688" y="4357688"/>
          <p14:tracePt t="214727" x="10072688" y="4348163"/>
          <p14:tracePt t="214735" x="10072688" y="4340225"/>
          <p14:tracePt t="214758" x="10072688" y="4330700"/>
          <p14:tracePt t="214774" x="10072688" y="4313238"/>
          <p14:tracePt t="214799" x="10072688" y="4303713"/>
          <p14:tracePt t="214815" x="10072688" y="4295775"/>
          <p14:tracePt t="214847" x="10072688" y="4286250"/>
          <p14:tracePt t="214855" x="10072688" y="4276725"/>
          <p14:tracePt t="214894" x="10072688" y="4268788"/>
          <p14:tracePt t="215246" x="10082213" y="4276725"/>
          <p14:tracePt t="215255" x="10099675" y="4286250"/>
          <p14:tracePt t="215266" x="10134600" y="4313238"/>
          <p14:tracePt t="215283" x="10188575" y="4330700"/>
          <p14:tracePt t="215300" x="10252075" y="4348163"/>
          <p14:tracePt t="215318" x="10402888" y="4367213"/>
          <p14:tracePt t="215335" x="10555288" y="4394200"/>
          <p14:tracePt t="215350" x="10725150" y="4419600"/>
          <p14:tracePt t="215367" x="10912475" y="4419600"/>
          <p14:tracePt t="215384" x="11090275" y="4419600"/>
          <p14:tracePt t="215400" x="11252200" y="4419600"/>
          <p14:tracePt t="215417" x="11412538" y="4419600"/>
          <p14:tracePt t="215434" x="11545888" y="4419600"/>
          <p14:tracePt t="215450" x="11644313" y="4402138"/>
          <p14:tracePt t="215467" x="11698288" y="4384675"/>
          <p14:tracePt t="215485" x="11733213" y="4375150"/>
          <p14:tracePt t="215502" x="11769725" y="4340225"/>
          <p14:tracePt t="215519" x="11769725" y="4322763"/>
          <p14:tracePt t="215534" x="11777663" y="4313238"/>
          <p14:tracePt t="215551" x="11777663" y="4295775"/>
          <p14:tracePt t="215567" x="11777663" y="4268788"/>
          <p14:tracePt t="215586" x="11777663" y="4241800"/>
          <p14:tracePt t="215603" x="11777663" y="4214813"/>
          <p14:tracePt t="215618" x="11769725" y="4197350"/>
          <p14:tracePt t="215635" x="11760200" y="4179888"/>
          <p14:tracePt t="215651" x="11742738" y="4160838"/>
          <p14:tracePt t="215669" x="11688763" y="4143375"/>
          <p14:tracePt t="215685" x="11671300" y="4143375"/>
          <p14:tracePt t="215701" x="11617325" y="4133850"/>
          <p14:tracePt t="215718" x="11582400" y="4133850"/>
          <p14:tracePt t="215735" x="11518900" y="4116388"/>
          <p14:tracePt t="215754" x="11491913" y="4116388"/>
          <p14:tracePt t="216363" x="11474450" y="4108450"/>
          <p14:tracePt t="216371" x="11466513" y="4098925"/>
          <p14:tracePt t="216388" x="11447463" y="4062413"/>
          <p14:tracePt t="216405" x="11403013" y="4044950"/>
          <p14:tracePt t="216421" x="11368088" y="4037013"/>
          <p14:tracePt t="216438" x="11296650" y="4000500"/>
          <p14:tracePt t="216455" x="11225213" y="3983038"/>
          <p14:tracePt t="216472" x="11153775" y="3965575"/>
          <p14:tracePt t="216489" x="11082338" y="3946525"/>
          <p14:tracePt t="216506" x="11037888" y="3946525"/>
          <p14:tracePt t="216523" x="10983913" y="3946525"/>
          <p14:tracePt t="216538" x="10966450" y="3956050"/>
          <p14:tracePt t="216555" x="10912475" y="3973513"/>
          <p14:tracePt t="216572" x="10875963" y="3983038"/>
          <p14:tracePt t="216588" x="10848975" y="4000500"/>
          <p14:tracePt t="216605" x="10804525" y="4017963"/>
          <p14:tracePt t="216622" x="10777538" y="4027488"/>
          <p14:tracePt t="216638" x="10752138" y="4044950"/>
          <p14:tracePt t="216656" x="10725150" y="4071938"/>
          <p14:tracePt t="216672" x="10688638" y="4089400"/>
          <p14:tracePt t="216690" x="10626725" y="4116388"/>
          <p14:tracePt t="216707" x="10590213" y="4133850"/>
          <p14:tracePt t="216739" x="10572750" y="4143375"/>
          <p14:tracePt t="217155" x="10563225" y="4143375"/>
          <p14:tracePt t="217170" x="10545763" y="4152900"/>
          <p14:tracePt t="217179" x="10518775" y="4179888"/>
          <p14:tracePt t="217191" x="10501313" y="4179888"/>
          <p14:tracePt t="217207" x="10348913" y="4214813"/>
          <p14:tracePt t="217226" x="9947275" y="4286250"/>
          <p14:tracePt t="217243" x="9732963" y="4303713"/>
          <p14:tracePt t="217258" x="9510713" y="4313238"/>
          <p14:tracePt t="217275" x="9269413" y="4322763"/>
          <p14:tracePt t="217292" x="9170988" y="4322763"/>
          <p14:tracePt t="217308" x="9037638" y="4322763"/>
          <p14:tracePt t="217324" x="8966200" y="4322763"/>
          <p14:tracePt t="217341" x="8947150" y="4322763"/>
          <p14:tracePt t="217373" x="8920163" y="4322763"/>
          <p14:tracePt t="217390" x="8894763" y="4313238"/>
          <p14:tracePt t="217407" x="8867775" y="4303713"/>
          <p14:tracePt t="217425" x="8777288" y="4268788"/>
          <p14:tracePt t="217441" x="8697913" y="4259263"/>
          <p14:tracePt t="217457" x="8616950" y="4241800"/>
          <p14:tracePt t="217474" x="8555038" y="4224338"/>
          <p14:tracePt t="217490" x="8474075" y="4197350"/>
          <p14:tracePt t="217507" x="8394700" y="4170363"/>
          <p14:tracePt t="217524" x="8340725" y="4152900"/>
          <p14:tracePt t="217541" x="8304213" y="4143375"/>
          <p14:tracePt t="217557" x="8277225" y="4133850"/>
          <p14:tracePt t="217574" x="8269288" y="4133850"/>
          <p14:tracePt t="217971" x="8277225" y="4133850"/>
          <p14:tracePt t="217978" x="8304213" y="4152900"/>
          <p14:tracePt t="217994" x="8348663" y="4170363"/>
          <p14:tracePt t="218011" x="8412163" y="4187825"/>
          <p14:tracePt t="218027" x="8518525" y="4224338"/>
          <p14:tracePt t="218044" x="8616950" y="4241800"/>
          <p14:tracePt t="218061" x="8705850" y="4259263"/>
          <p14:tracePt t="218077" x="8786813" y="4286250"/>
          <p14:tracePt t="218094" x="8848725" y="4295775"/>
          <p14:tracePt t="218111" x="8912225" y="4295775"/>
          <p14:tracePt t="218128" x="9001125" y="4303713"/>
          <p14:tracePt t="218146" x="9170988" y="4303713"/>
          <p14:tracePt t="218163" x="9323388" y="4303713"/>
          <p14:tracePt t="218178" x="9491663" y="4303713"/>
          <p14:tracePt t="218195" x="9680575" y="4303713"/>
          <p14:tracePt t="218212" x="9867900" y="4295775"/>
          <p14:tracePt t="218228" x="10055225" y="4276725"/>
          <p14:tracePt t="218245" x="10225088" y="4251325"/>
          <p14:tracePt t="218262" x="10358438" y="4232275"/>
          <p14:tracePt t="218278" x="10429875" y="4214813"/>
          <p14:tracePt t="218295" x="10466388" y="4214813"/>
          <p14:tracePt t="218312" x="10474325" y="4205288"/>
          <p14:tracePt t="219695" x="10483850" y="4205288"/>
          <p14:tracePt t="219702" x="10491788" y="4205288"/>
          <p14:tracePt t="220351" x="10483850" y="4214813"/>
          <p14:tracePt t="220359" x="10483850" y="4224338"/>
          <p14:tracePt t="220371" x="10466388" y="4232275"/>
          <p14:tracePt t="220387" x="10456863" y="4241800"/>
          <p14:tracePt t="220404" x="10439400" y="4251325"/>
          <p14:tracePt t="220410" x="10429875" y="4259263"/>
          <p14:tracePt t="220422" x="10385425" y="4268788"/>
          <p14:tracePt t="220439" x="10323513" y="4286250"/>
          <p14:tracePt t="220455" x="10269538" y="4286250"/>
          <p14:tracePt t="220471" x="10144125" y="4286250"/>
          <p14:tracePt t="220487" x="9929813" y="4295775"/>
          <p14:tracePt t="220504" x="9653588" y="4322763"/>
          <p14:tracePt t="220522" x="9277350" y="4340225"/>
          <p14:tracePt t="220538" x="9018588" y="4357688"/>
          <p14:tracePt t="220554" x="8840788" y="4357688"/>
          <p14:tracePt t="220571" x="8582025" y="4357688"/>
          <p14:tracePt t="220587" x="8358188" y="4357688"/>
          <p14:tracePt t="220606" x="8089900" y="4357688"/>
          <p14:tracePt t="220623" x="7966075" y="4357688"/>
          <p14:tracePt t="220638" x="7875588" y="4340225"/>
          <p14:tracePt t="220655" x="7823200" y="4322763"/>
          <p14:tracePt t="220671" x="7796213" y="4322763"/>
          <p14:tracePt t="220688" x="7786688" y="4313238"/>
          <p14:tracePt t="220751" x="7769225" y="4313238"/>
          <p14:tracePt t="220767" x="7759700" y="4313238"/>
          <p14:tracePt t="220775" x="7742238" y="4313238"/>
          <p14:tracePt t="220790" x="7715250" y="4313238"/>
          <p14:tracePt t="220806" x="7661275" y="4313238"/>
          <p14:tracePt t="220822" x="7616825" y="4313238"/>
          <p14:tracePt t="220839" x="7572375" y="4313238"/>
          <p14:tracePt t="220856" x="7483475" y="4313238"/>
          <p14:tracePt t="220872" x="7385050" y="4313238"/>
          <p14:tracePt t="220889" x="7296150" y="4313238"/>
          <p14:tracePt t="220905" x="7269163" y="4313238"/>
          <p14:tracePt t="220995" x="7269163" y="4303713"/>
          <p14:tracePt t="221027" x="7277100" y="4295775"/>
          <p14:tracePt t="221043" x="7286625" y="4295775"/>
          <p14:tracePt t="221051" x="7296150" y="4295775"/>
          <p14:tracePt t="222099" x="7304088" y="4286250"/>
          <p14:tracePt t="222106" x="7313613" y="4286250"/>
          <p14:tracePt t="222115" x="7323138" y="4286250"/>
          <p14:tracePt t="222127" x="7340600" y="4286250"/>
          <p14:tracePt t="222145" x="7394575" y="4286250"/>
          <p14:tracePt t="222162" x="7634288" y="4286250"/>
          <p14:tracePt t="222178" x="7885113" y="4286250"/>
          <p14:tracePt t="222194" x="8205788" y="4303713"/>
          <p14:tracePt t="222211" x="8661400" y="4330700"/>
          <p14:tracePt t="222228" x="9224963" y="4357688"/>
          <p14:tracePt t="222245" x="9804400" y="4357688"/>
          <p14:tracePt t="222261" x="10323513" y="4357688"/>
          <p14:tracePt t="222278" x="10742613" y="4384675"/>
          <p14:tracePt t="222294" x="11055350" y="4394200"/>
          <p14:tracePt t="222311" x="11269663" y="4411663"/>
          <p14:tracePt t="222328" x="11403013" y="4411663"/>
          <p14:tracePt t="222346" x="11439525" y="4411663"/>
          <p14:tracePt t="222379" x="11456988" y="4411663"/>
          <p14:tracePt t="222403" x="11466513" y="4411663"/>
          <p14:tracePt t="222414" x="11474450" y="4411663"/>
          <p14:tracePt t="222443" x="11483975" y="4411663"/>
          <p14:tracePt t="222451" x="11483975" y="4394200"/>
          <p14:tracePt t="222467" x="11483975" y="4384675"/>
          <p14:tracePt t="222490" x="11483975" y="4375150"/>
          <p14:tracePt t="222595" x="11483975" y="4367213"/>
          <p14:tracePt t="222611" x="11483975" y="4357688"/>
          <p14:tracePt t="222658" x="11483975" y="4348163"/>
          <p14:tracePt t="222675" x="11483975" y="4340225"/>
          <p14:tracePt t="222698" x="11483975" y="4330700"/>
          <p14:tracePt t="222706" x="11483975" y="4322763"/>
          <p14:tracePt t="222716" x="11483975" y="4313238"/>
          <p14:tracePt t="222738" x="11483975" y="4303713"/>
          <p14:tracePt t="223203" x="11456988" y="4295775"/>
          <p14:tracePt t="223219" x="11420475" y="4303713"/>
          <p14:tracePt t="223226" x="11368088" y="4330700"/>
          <p14:tracePt t="223235" x="11260138" y="4357688"/>
          <p14:tracePt t="223247" x="11126788" y="4394200"/>
          <p14:tracePt t="223264" x="10752138" y="4446588"/>
          <p14:tracePt t="223281" x="10215563" y="4473575"/>
          <p14:tracePt t="223297" x="9902825" y="4473575"/>
          <p14:tracePt t="223314" x="9483725" y="4473575"/>
          <p14:tracePt t="223330" x="9072563" y="4419600"/>
          <p14:tracePt t="223347" x="8724900" y="4375150"/>
          <p14:tracePt t="223364" x="8474075" y="4322763"/>
          <p14:tracePt t="223381" x="8286750" y="4286250"/>
          <p14:tracePt t="223397" x="8153400" y="4268788"/>
          <p14:tracePt t="223414" x="8072438" y="4268788"/>
          <p14:tracePt t="223418" x="8054975" y="4268788"/>
          <p14:tracePt t="223431" x="8037513" y="4268788"/>
          <p14:tracePt t="223449" x="7983538" y="4268788"/>
          <p14:tracePt t="223465" x="7956550" y="4268788"/>
          <p14:tracePt t="223481" x="7939088" y="4268788"/>
          <p14:tracePt t="223571" x="7929563" y="4268788"/>
          <p14:tracePt t="223634" x="7947025" y="4259263"/>
          <p14:tracePt t="223642" x="7974013" y="4251325"/>
          <p14:tracePt t="223653" x="8001000" y="4251325"/>
          <p14:tracePt t="223665" x="8099425" y="4251325"/>
          <p14:tracePt t="223681" x="8251825" y="4251325"/>
          <p14:tracePt t="223699" x="8456613" y="4241800"/>
          <p14:tracePt t="223715" x="8680450" y="4241800"/>
          <p14:tracePt t="223732" x="8912225" y="4241800"/>
          <p14:tracePt t="223749" x="9134475" y="4241800"/>
          <p14:tracePt t="223765" x="9340850" y="4241800"/>
          <p14:tracePt t="223782" x="9510713" y="4241800"/>
          <p14:tracePt t="223799" x="9653588" y="4241800"/>
          <p14:tracePt t="223816" x="9796463" y="4241800"/>
          <p14:tracePt t="223833" x="9974263" y="4241800"/>
          <p14:tracePt t="223850" x="10055225" y="4241800"/>
          <p14:tracePt t="223866" x="10099675" y="4241800"/>
          <p14:tracePt t="223883" x="10117138" y="4241800"/>
          <p14:tracePt t="224007" x="10134600" y="4241800"/>
          <p14:tracePt t="224031" x="10126663" y="4251325"/>
          <p14:tracePt t="224046" x="10109200" y="4268788"/>
          <p14:tracePt t="224055" x="10099675" y="4268788"/>
          <p14:tracePt t="224068" x="10063163" y="4268788"/>
          <p14:tracePt t="224087" x="9974263" y="4295775"/>
          <p14:tracePt t="224102" x="9920288" y="4295775"/>
          <p14:tracePt t="224118" x="9858375" y="4303713"/>
          <p14:tracePt t="224136" x="9831388" y="4303713"/>
          <p14:tracePt t="224215" x="9823450" y="4303713"/>
          <p14:tracePt t="224222" x="9804400" y="4303713"/>
          <p14:tracePt t="224235" x="9786938" y="4303713"/>
          <p14:tracePt t="224254" x="9599613" y="4303713"/>
          <p14:tracePt t="224270" x="9286875" y="4303713"/>
          <p14:tracePt t="224286" x="8813800" y="4276725"/>
          <p14:tracePt t="224303" x="8286750" y="4224338"/>
          <p14:tracePt t="224319" x="7786688" y="4197350"/>
          <p14:tracePt t="224336" x="7412038" y="4170363"/>
          <p14:tracePt t="224353" x="7180263" y="4160838"/>
          <p14:tracePt t="224369" x="7108825" y="4152900"/>
          <p14:tracePt t="224407" x="7099300" y="4143375"/>
          <p14:tracePt t="224431" x="7108825" y="4143375"/>
          <p14:tracePt t="224439" x="7134225" y="4143375"/>
          <p14:tracePt t="224455" x="7180263" y="4133850"/>
          <p14:tracePt t="224470" x="7232650" y="4133850"/>
          <p14:tracePt t="224487" x="7296150" y="4133850"/>
          <p14:tracePt t="224504" x="7340600" y="4133850"/>
          <p14:tracePt t="224520" x="7367588" y="4133850"/>
          <p14:tracePt t="224537" x="7375525" y="4133850"/>
          <p14:tracePt t="224694" x="7375525" y="4143375"/>
          <p14:tracePt t="224710" x="7367588" y="4152900"/>
          <p14:tracePt t="224721" x="7358063" y="4160838"/>
          <p14:tracePt t="224737" x="7340600" y="4179888"/>
          <p14:tracePt t="224755" x="7313613" y="4205288"/>
          <p14:tracePt t="224771" x="7304088" y="4214813"/>
          <p14:tracePt t="224788" x="7296150" y="4214813"/>
          <p14:tracePt t="225055" x="7296150" y="4224338"/>
          <p14:tracePt t="225071" x="7296150" y="4232275"/>
          <p14:tracePt t="225118" x="7296150" y="4241800"/>
          <p14:tracePt t="225135" x="7296150" y="4251325"/>
          <p14:tracePt t="225143" x="7296150" y="4259263"/>
          <p14:tracePt t="225263" x="7286625" y="4259263"/>
          <p14:tracePt t="225272" x="7277100" y="4268788"/>
          <p14:tracePt t="225288" x="7259638" y="4276725"/>
          <p14:tracePt t="225305" x="7215188" y="4286250"/>
          <p14:tracePt t="225322" x="7188200" y="4295775"/>
          <p14:tracePt t="225338" x="7143750" y="4295775"/>
          <p14:tracePt t="225356" x="7081838" y="4322763"/>
          <p14:tracePt t="225373" x="7010400" y="4322763"/>
          <p14:tracePt t="225389" x="6965950" y="4322763"/>
          <p14:tracePt t="225405" x="6946900" y="4340225"/>
          <p14:tracePt t="225558" x="6956425" y="4340225"/>
          <p14:tracePt t="225566" x="6965950" y="4330700"/>
          <p14:tracePt t="225576" x="6983413" y="4330700"/>
          <p14:tracePt t="225591" x="7045325" y="4303713"/>
          <p14:tracePt t="225608" x="7108825" y="4295775"/>
          <p14:tracePt t="225625" x="7161213" y="4295775"/>
          <p14:tracePt t="225641" x="7251700" y="4286250"/>
          <p14:tracePt t="225657" x="7367588" y="4286250"/>
          <p14:tracePt t="225677" x="7510463" y="4286250"/>
          <p14:tracePt t="225691" x="7634288" y="4286250"/>
          <p14:tracePt t="225708" x="7742238" y="4276725"/>
          <p14:tracePt t="225727" x="7813675" y="4276725"/>
          <p14:tracePt t="225741" x="7823200" y="4276725"/>
          <p14:tracePt t="225902" x="7831138" y="4276725"/>
          <p14:tracePt t="225910" x="7840663" y="4276725"/>
          <p14:tracePt t="226047" x="7858125" y="4276725"/>
          <p14:tracePt t="226063" x="7867650" y="4268788"/>
          <p14:tracePt t="226071" x="7894638" y="4268788"/>
          <p14:tracePt t="226079" x="7929563" y="4259263"/>
          <p14:tracePt t="226094" x="8001000" y="4251325"/>
          <p14:tracePt t="226110" x="8180388" y="4251325"/>
          <p14:tracePt t="226127" x="8456613" y="4232275"/>
          <p14:tracePt t="226143" x="8813800" y="4205288"/>
          <p14:tracePt t="226160" x="9161463" y="4197350"/>
          <p14:tracePt t="226176" x="9439275" y="4187825"/>
          <p14:tracePt t="226193" x="9661525" y="4170363"/>
          <p14:tracePt t="226210" x="9831388" y="4170363"/>
          <p14:tracePt t="226227" x="9956800" y="4160838"/>
          <p14:tracePt t="226243" x="10028238" y="4160838"/>
          <p14:tracePt t="226262" x="10055225" y="4160838"/>
          <p14:tracePt t="226302" x="10063163" y="4160838"/>
          <p14:tracePt t="226319" x="10072688" y="4160838"/>
          <p14:tracePt t="226328" x="10099675" y="4160838"/>
          <p14:tracePt t="226344" x="10144125" y="4160838"/>
          <p14:tracePt t="226360" x="10180638" y="4160838"/>
          <p14:tracePt t="226377" x="10215563" y="4170363"/>
          <p14:tracePt t="226394" x="10225088" y="4170363"/>
          <p14:tracePt t="226511" x="10233025" y="4170363"/>
          <p14:tracePt t="226542" x="10242550" y="4179888"/>
          <p14:tracePt t="226551" x="10242550" y="4187825"/>
          <p14:tracePt t="226561" x="10252075" y="4187825"/>
          <p14:tracePt t="226591" x="10269538" y="4197350"/>
          <p14:tracePt t="227314" x="10277475" y="4197350"/>
          <p14:tracePt t="227506" x="10287000" y="4197350"/>
          <p14:tracePt t="227522" x="10304463" y="4197350"/>
          <p14:tracePt t="227533" x="10331450" y="4197350"/>
          <p14:tracePt t="227550" x="10394950" y="4205288"/>
          <p14:tracePt t="227565" x="10466388" y="4214813"/>
          <p14:tracePt t="227582" x="10518775" y="4224338"/>
          <p14:tracePt t="227600" x="10545763" y="4224338"/>
          <p14:tracePt t="227698" x="10555288" y="4232275"/>
          <p14:tracePt t="227715" x="10518775" y="4251325"/>
          <p14:tracePt t="227723" x="10491788" y="4251325"/>
          <p14:tracePt t="227733" x="10466388" y="4251325"/>
          <p14:tracePt t="227750" x="10323513" y="4251325"/>
          <p14:tracePt t="227766" x="10037763" y="4251325"/>
          <p14:tracePt t="227783" x="9385300" y="4251325"/>
          <p14:tracePt t="227802" x="8153400" y="4251325"/>
          <p14:tracePt t="227818" x="7331075" y="4251325"/>
          <p14:tracePt t="227834" x="6715125" y="4251325"/>
          <p14:tracePt t="227851" x="6323013" y="4251325"/>
          <p14:tracePt t="227867" x="6126163" y="4251325"/>
          <p14:tracePt t="227884" x="6108700" y="4259263"/>
          <p14:tracePt t="228035" x="6116638" y="4259263"/>
          <p14:tracePt t="228043" x="6134100" y="4259263"/>
          <p14:tracePt t="228053" x="6143625" y="4259263"/>
          <p14:tracePt t="228067" x="6180138" y="4259263"/>
          <p14:tracePt t="228085" x="6232525" y="4241800"/>
          <p14:tracePt t="228101" x="6276975" y="4232275"/>
          <p14:tracePt t="228117" x="6323013" y="4224338"/>
          <p14:tracePt t="228135" x="6367463" y="4214813"/>
          <p14:tracePt t="228151" x="6375400" y="4214813"/>
          <p14:tracePt t="228513" x="6384925" y="4205288"/>
          <p14:tracePt t="230742" x="6375400" y="4205288"/>
          <p14:tracePt t="230750" x="6296025" y="4214813"/>
          <p14:tracePt t="230762" x="6224588" y="4232275"/>
          <p14:tracePt t="230778" x="6000750" y="4276725"/>
          <p14:tracePt t="230795" x="5705475" y="4330700"/>
          <p14:tracePt t="230812" x="5527675" y="4348163"/>
          <p14:tracePt t="230830" x="5232400" y="4348163"/>
          <p14:tracePt t="230847" x="5045075" y="4348163"/>
          <p14:tracePt t="230863" x="4902200" y="4348163"/>
          <p14:tracePt t="230880" x="4813300" y="4357688"/>
          <p14:tracePt t="230895" x="4759325" y="4367213"/>
          <p14:tracePt t="230912" x="4741863" y="4375150"/>
          <p14:tracePt t="230929" x="4705350" y="4384675"/>
          <p14:tracePt t="230946" x="4670425" y="4402138"/>
          <p14:tracePt t="230962" x="4660900" y="4411663"/>
          <p14:tracePt t="230968" x="4643438" y="4429125"/>
          <p14:tracePt t="230983" x="4643438" y="4446588"/>
          <p14:tracePt t="230994" x="4643438" y="4465638"/>
          <p14:tracePt t="231011" x="4643438" y="4491038"/>
          <p14:tracePt t="231028" x="4687888" y="4510088"/>
          <p14:tracePt t="231045" x="4776788" y="4545013"/>
          <p14:tracePt t="231061" x="4840288" y="4554538"/>
          <p14:tracePt t="231078" x="4911725" y="4581525"/>
          <p14:tracePt t="231095" x="4983163" y="4598988"/>
          <p14:tracePt t="231111" x="5054600" y="4633913"/>
          <p14:tracePt t="231128" x="5143500" y="4679950"/>
          <p14:tracePt t="231145" x="5313363" y="4724400"/>
          <p14:tracePt t="231162" x="5572125" y="4759325"/>
          <p14:tracePt t="231179" x="5919788" y="4786313"/>
          <p14:tracePt t="231195" x="6242050" y="4786313"/>
          <p14:tracePt t="231212" x="6545263" y="4786313"/>
          <p14:tracePt t="231229" x="7010400" y="4751388"/>
          <p14:tracePt t="231245" x="7269163" y="4741863"/>
          <p14:tracePt t="231262" x="7491413" y="4741863"/>
          <p14:tracePt t="231279" x="7643813" y="4741863"/>
          <p14:tracePt t="231295" x="7732713" y="4741863"/>
          <p14:tracePt t="231454" x="7751763" y="4741863"/>
          <p14:tracePt t="231462" x="7769225" y="4741863"/>
          <p14:tracePt t="231482" x="7796213" y="4759325"/>
          <p14:tracePt t="231498" x="7831138" y="4759325"/>
          <p14:tracePt t="231515" x="7885113" y="4759325"/>
          <p14:tracePt t="231533" x="7974013" y="4759325"/>
          <p14:tracePt t="231550" x="8045450" y="4759325"/>
          <p14:tracePt t="231565" x="8143875" y="4741863"/>
          <p14:tracePt t="231581" x="8277225" y="4705350"/>
          <p14:tracePt t="231597" x="8439150" y="4670425"/>
          <p14:tracePt t="231616" x="8609013" y="4625975"/>
          <p14:tracePt t="231632" x="8697913" y="4598988"/>
          <p14:tracePt t="231650" x="8875713" y="4554538"/>
          <p14:tracePt t="231666" x="8912225" y="4537075"/>
          <p14:tracePt t="231747" x="8929688" y="4537075"/>
          <p14:tracePt t="231754" x="8939213" y="4537075"/>
          <p14:tracePt t="231766" x="8947150" y="4537075"/>
          <p14:tracePt t="231782" x="8983663" y="4537075"/>
          <p14:tracePt t="231799" x="9045575" y="4537075"/>
          <p14:tracePt t="231818" x="9134475" y="4554538"/>
          <p14:tracePt t="231834" x="9224963" y="4572000"/>
          <p14:tracePt t="231850" x="9367838" y="4608513"/>
          <p14:tracePt t="231866" x="9501188" y="4633913"/>
          <p14:tracePt t="231883" x="9617075" y="4643438"/>
          <p14:tracePt t="231900" x="9759950" y="4643438"/>
          <p14:tracePt t="231917" x="9939338" y="4643438"/>
          <p14:tracePt t="231933" x="10117138" y="4643438"/>
          <p14:tracePt t="231949" x="10287000" y="4643438"/>
          <p14:tracePt t="231967" x="10402888" y="4643438"/>
          <p14:tracePt t="231972" x="10447338" y="4643438"/>
          <p14:tracePt t="231983" x="10483850" y="4643438"/>
          <p14:tracePt t="232298" x="10439400" y="4652963"/>
          <p14:tracePt t="232307" x="10375900" y="4660900"/>
          <p14:tracePt t="232318" x="10323513" y="4660900"/>
          <p14:tracePt t="232334" x="10045700" y="4660900"/>
          <p14:tracePt t="232354" x="9385300" y="4660900"/>
          <p14:tracePt t="232368" x="9170988" y="4660900"/>
          <p14:tracePt t="232386" x="8670925" y="4660900"/>
          <p14:tracePt t="232403" x="8466138" y="4652963"/>
          <p14:tracePt t="232418" x="8439150" y="4652963"/>
          <p14:tracePt t="232435" x="8420100" y="4652963"/>
          <p14:tracePt t="232468" x="8394700" y="4652963"/>
          <p14:tracePt t="232485" x="8340725" y="4670425"/>
          <p14:tracePt t="232491" x="8323263" y="4670425"/>
          <p14:tracePt t="232502" x="8286750" y="4670425"/>
          <p14:tracePt t="232519" x="8215313" y="4697413"/>
          <p14:tracePt t="232537" x="8099425" y="4732338"/>
          <p14:tracePt t="232554" x="8062913" y="4751388"/>
          <p14:tracePt t="232570" x="8037513" y="4751388"/>
          <p14:tracePt t="232587" x="8001000" y="4768850"/>
          <p14:tracePt t="232603" x="7947025" y="4776788"/>
          <p14:tracePt t="232620" x="7894638" y="4776788"/>
          <p14:tracePt t="232636" x="7831138" y="4776788"/>
          <p14:tracePt t="232653" x="7759700" y="4776788"/>
          <p14:tracePt t="232669" x="7680325" y="4786313"/>
          <p14:tracePt t="232686" x="7653338" y="4795838"/>
          <p14:tracePt t="232703" x="7643813" y="4795838"/>
          <p14:tracePt t="233202" x="7634288" y="4803775"/>
          <p14:tracePt t="233210" x="7634288" y="4813300"/>
          <p14:tracePt t="233221" x="7616825" y="4822825"/>
          <p14:tracePt t="233239" x="7599363" y="4830763"/>
          <p14:tracePt t="233255" x="7599363" y="4840288"/>
          <p14:tracePt t="233315" x="7589838" y="4840288"/>
          <p14:tracePt t="233323" x="7589838" y="4848225"/>
          <p14:tracePt t="233339" x="7562850" y="4857750"/>
          <p14:tracePt t="233372" x="7554913" y="4867275"/>
          <p14:tracePt t="233618" x="7545388" y="4875213"/>
          <p14:tracePt t="233627" x="7537450" y="4884738"/>
          <p14:tracePt t="233639" x="7510463" y="4894263"/>
          <p14:tracePt t="233657" x="7491413" y="4911725"/>
          <p14:tracePt t="233675" x="7473950" y="4911725"/>
          <p14:tracePt t="233690" x="7446963" y="4911725"/>
          <p14:tracePt t="233707" x="7419975" y="4911725"/>
          <p14:tracePt t="233724" x="7394575" y="4911725"/>
          <p14:tracePt t="233740" x="7358063" y="4911725"/>
          <p14:tracePt t="233757" x="7313613" y="4911725"/>
          <p14:tracePt t="233774" x="7277100" y="4911725"/>
          <p14:tracePt t="233790" x="7259638" y="4911725"/>
          <p14:tracePt t="233955" x="7242175" y="4902200"/>
          <p14:tracePt t="233962" x="7232650" y="4902200"/>
          <p14:tracePt t="233975" x="7232650" y="4894263"/>
          <p14:tracePt t="233990" x="7215188" y="4894263"/>
          <p14:tracePt t="234006" x="7180263" y="4884738"/>
          <p14:tracePt t="234023" x="7116763" y="4884738"/>
          <p14:tracePt t="234040" x="7072313" y="4884738"/>
          <p14:tracePt t="234057" x="7027863" y="4875213"/>
          <p14:tracePt t="234098" x="7018338" y="4875213"/>
          <p14:tracePt t="234115" x="7010400" y="4867275"/>
          <p14:tracePt t="234125" x="6991350" y="4867275"/>
          <p14:tracePt t="234141" x="6965950" y="4857750"/>
          <p14:tracePt t="234158" x="6911975" y="4857750"/>
          <p14:tracePt t="234175" x="6840538" y="4840288"/>
          <p14:tracePt t="234192" x="6823075" y="4822825"/>
          <p14:tracePt t="234210" x="6813550" y="4803775"/>
          <p14:tracePt t="234226" x="6813550" y="4786313"/>
          <p14:tracePt t="234242" x="6813550" y="4768850"/>
          <p14:tracePt t="234259" x="6813550" y="4759325"/>
          <p14:tracePt t="234276" x="6823075" y="4741863"/>
          <p14:tracePt t="234293" x="6858000" y="4714875"/>
          <p14:tracePt t="234309" x="6929438" y="4660900"/>
          <p14:tracePt t="234326" x="7018338" y="4598988"/>
          <p14:tracePt t="234342" x="7180263" y="4518025"/>
          <p14:tracePt t="234359" x="7375525" y="4429125"/>
          <p14:tracePt t="234378" x="7653338" y="4322763"/>
          <p14:tracePt t="234394" x="7813675" y="4268788"/>
          <p14:tracePt t="234410" x="7983538" y="4232275"/>
          <p14:tracePt t="234427" x="8161338" y="4214813"/>
          <p14:tracePt t="234443" x="8385175" y="4214813"/>
          <p14:tracePt t="234460" x="8661400" y="4214813"/>
          <p14:tracePt t="234476" x="9001125" y="4214813"/>
          <p14:tracePt t="234490" x="9348788" y="4214813"/>
          <p14:tracePt t="234508" x="9715500" y="4251325"/>
          <p14:tracePt t="234524" x="10037763" y="4295775"/>
          <p14:tracePt t="234541" x="10260013" y="4357688"/>
          <p14:tracePt t="234557" x="10412413" y="4411663"/>
          <p14:tracePt t="234574" x="10439400" y="4446588"/>
          <p14:tracePt t="234591" x="10447338" y="4473575"/>
          <p14:tracePt t="234608" x="10456863" y="4518025"/>
          <p14:tracePt t="234627" x="10456863" y="4554538"/>
          <p14:tracePt t="234644" x="10456863" y="4562475"/>
          <p14:tracePt t="234660" x="10456863" y="4581525"/>
          <p14:tracePt t="234677" x="10439400" y="4625975"/>
          <p14:tracePt t="234695" x="10412413" y="4660900"/>
          <p14:tracePt t="234711" x="10375900" y="4724400"/>
          <p14:tracePt t="234728" x="10348913" y="4768850"/>
          <p14:tracePt t="234745" x="10340975" y="4803775"/>
          <p14:tracePt t="234760" x="10340975" y="4813300"/>
          <p14:tracePt t="235287" x="10340975" y="4822825"/>
          <p14:tracePt t="235302" x="10348913" y="4822825"/>
          <p14:tracePt t="235314" x="10358438" y="4795838"/>
          <p14:tracePt t="235330" x="10402888" y="4724400"/>
          <p14:tracePt t="235347" x="10429875" y="4687888"/>
          <p14:tracePt t="235366" x="10447338" y="4652963"/>
          <p14:tracePt t="235398" x="10447338" y="4633913"/>
          <p14:tracePt t="235415" x="10439400" y="4598988"/>
          <p14:tracePt t="235430" x="10385425" y="4581525"/>
          <p14:tracePt t="235447" x="10277475" y="4554538"/>
          <p14:tracePt t="235464" x="10028238" y="4510088"/>
          <p14:tracePt t="235480" x="9491663" y="4456113"/>
          <p14:tracePt t="235486" x="9153525" y="4438650"/>
          <p14:tracePt t="235497" x="8732838" y="4402138"/>
          <p14:tracePt t="235514" x="7804150" y="4348163"/>
          <p14:tracePt t="235531" x="6759575" y="4303713"/>
          <p14:tracePt t="235548" x="5732463" y="4268788"/>
          <p14:tracePt t="235566" x="4286250" y="4251325"/>
          <p14:tracePt t="235582" x="3697288" y="4232275"/>
          <p14:tracePt t="235598" x="3687763" y="4232275"/>
          <p14:tracePt t="235638" x="3687763" y="4251325"/>
          <p14:tracePt t="235648" x="3687763" y="4286250"/>
          <p14:tracePt t="235665" x="3687763" y="4330700"/>
          <p14:tracePt t="235681" x="3687763" y="4429125"/>
          <p14:tracePt t="235698" x="3687763" y="4581525"/>
          <p14:tracePt t="235715" x="3679825" y="4776788"/>
          <p14:tracePt t="235733" x="3660775" y="5062538"/>
          <p14:tracePt t="235749" x="3652838" y="5224463"/>
          <p14:tracePt t="235766" x="3608388" y="5402263"/>
          <p14:tracePt t="235782" x="3554413" y="5581650"/>
          <p14:tracePt t="235798" x="3482975" y="5732463"/>
          <p14:tracePt t="235815" x="3455988" y="5813425"/>
          <p14:tracePt t="235879" x="3446463" y="5822950"/>
          <p14:tracePt t="235902" x="3429000" y="5813425"/>
          <p14:tracePt t="235910" x="3411538" y="5803900"/>
          <p14:tracePt t="235919" x="3402013" y="5795963"/>
          <p14:tracePt t="235934" x="3375025" y="5741988"/>
          <p14:tracePt t="235950" x="3367088" y="5688013"/>
          <p14:tracePt t="235967" x="3367088" y="5634038"/>
          <p14:tracePt t="235982" x="3357563" y="5572125"/>
          <p14:tracePt t="236000" x="3357563" y="5518150"/>
          <p14:tracePt t="236016" x="3357563" y="5456238"/>
          <p14:tracePt t="236032" x="3340100" y="5375275"/>
          <p14:tracePt t="236049" x="3330575" y="5313363"/>
          <p14:tracePt t="236067" x="3313113" y="5268913"/>
          <p14:tracePt t="236082" x="3303588" y="5232400"/>
          <p14:tracePt t="236099" x="3303588" y="5214938"/>
          <p14:tracePt t="236118" x="3286125" y="5180013"/>
          <p14:tracePt t="236134" x="3259138" y="5160963"/>
          <p14:tracePt t="236150" x="3214688" y="5160963"/>
          <p14:tracePt t="236167" x="3160713" y="5160963"/>
          <p14:tracePt t="236183" x="3036888" y="5160963"/>
          <p14:tracePt t="236200" x="3009900" y="5153025"/>
          <p14:tracePt t="236217" x="3000375" y="5153025"/>
          <p14:tracePt t="236359" x="3000375" y="5126038"/>
          <p14:tracePt t="236374" x="3000375" y="5116513"/>
          <p14:tracePt t="236384" x="3017838" y="5108575"/>
          <p14:tracePt t="236400" x="3044825" y="5081588"/>
          <p14:tracePt t="236417" x="3071813" y="5062538"/>
          <p14:tracePt t="236434" x="3108325" y="5045075"/>
          <p14:tracePt t="236451" x="3152775" y="5018088"/>
          <p14:tracePt t="236469" x="3232150" y="4973638"/>
          <p14:tracePt t="236486" x="3268663" y="4956175"/>
          <p14:tracePt t="236503" x="3313113" y="4938713"/>
          <p14:tracePt t="236517" x="3357563" y="4919663"/>
          <p14:tracePt t="236533" x="3429000" y="4902200"/>
          <p14:tracePt t="236550" x="3517900" y="4867275"/>
          <p14:tracePt t="236566" x="3643313" y="4830763"/>
          <p14:tracePt t="236583" x="3803650" y="4786313"/>
          <p14:tracePt t="236600" x="3965575" y="4751388"/>
          <p14:tracePt t="236617" x="4089400" y="4714875"/>
          <p14:tracePt t="236633" x="4170363" y="4687888"/>
          <p14:tracePt t="236650" x="4197350" y="4679950"/>
          <p14:tracePt t="236668" x="4205288" y="4679950"/>
          <p14:tracePt t="236711" x="4214813" y="4679950"/>
          <p14:tracePt t="236718" x="4224338" y="4679950"/>
          <p14:tracePt t="236736" x="4241800" y="4679950"/>
          <p14:tracePt t="236752" x="4276725" y="4679950"/>
          <p14:tracePt t="236769" x="4322763" y="4679950"/>
          <p14:tracePt t="236786" x="4375150" y="4679950"/>
          <p14:tracePt t="236802" x="4446588" y="4679950"/>
          <p14:tracePt t="236819" x="4545013" y="4687888"/>
          <p14:tracePt t="236836" x="4670425" y="4705350"/>
          <p14:tracePt t="236854" x="4857750" y="4741863"/>
          <p14:tracePt t="236871" x="5000625" y="4759325"/>
          <p14:tracePt t="236886" x="5143500" y="4768850"/>
          <p14:tracePt t="236903" x="5313363" y="4768850"/>
          <p14:tracePt t="236919" x="5500688" y="4776788"/>
          <p14:tracePt t="236936" x="5661025" y="4776788"/>
          <p14:tracePt t="236953" x="5751513" y="4776788"/>
          <p14:tracePt t="236970" x="5776913" y="4776788"/>
          <p14:tracePt t="237198" x="5759450" y="4776788"/>
          <p14:tracePt t="237207" x="5741988" y="4759325"/>
          <p14:tracePt t="237222" x="5705475" y="4724400"/>
          <p14:tracePt t="237239" x="5680075" y="4705350"/>
          <p14:tracePt t="237254" x="5643563" y="4697413"/>
          <p14:tracePt t="237271" x="5599113" y="4687888"/>
          <p14:tracePt t="237288" x="5545138" y="4660900"/>
          <p14:tracePt t="237304" x="5483225" y="4660900"/>
          <p14:tracePt t="237321" x="5394325" y="4660900"/>
          <p14:tracePt t="237338" x="5286375" y="4660900"/>
          <p14:tracePt t="237355" x="5133975" y="4660900"/>
          <p14:tracePt t="237372" x="4973638" y="4687888"/>
          <p14:tracePt t="237388" x="4822825" y="4732338"/>
          <p14:tracePt t="237406" x="4625975" y="4795838"/>
          <p14:tracePt t="237423" x="4518025" y="4840288"/>
          <p14:tracePt t="237438" x="4419600" y="4867275"/>
          <p14:tracePt t="237455" x="4357688" y="4894263"/>
          <p14:tracePt t="237472" x="4340225" y="4894263"/>
          <p14:tracePt t="237622" x="4330700" y="4902200"/>
          <p14:tracePt t="237646" x="4322763" y="4902200"/>
          <p14:tracePt t="237662" x="4303713" y="4902200"/>
          <p14:tracePt t="237702" x="4295775" y="4902200"/>
          <p14:tracePt t="237710" x="4286250" y="4902200"/>
          <p14:tracePt t="237722" x="4295775" y="4902200"/>
          <p14:tracePt t="237740" x="4367213" y="4884738"/>
          <p14:tracePt t="237756" x="4500563" y="4867275"/>
          <p14:tracePt t="237773" x="4768850" y="4830763"/>
          <p14:tracePt t="237790" x="5205413" y="4795838"/>
          <p14:tracePt t="237806" x="5608638" y="4768850"/>
          <p14:tracePt t="237823" x="5919788" y="4768850"/>
          <p14:tracePt t="237840" x="6134100" y="4768850"/>
          <p14:tracePt t="237857" x="6188075" y="4768850"/>
          <p14:tracePt t="238043" x="6215063" y="4768850"/>
          <p14:tracePt t="238058" x="6232525" y="4768850"/>
          <p14:tracePt t="238066" x="6242050" y="4768850"/>
          <p14:tracePt t="238077" x="6259513" y="4776788"/>
          <p14:tracePt t="238091" x="6340475" y="4803775"/>
          <p14:tracePt t="238107" x="6465888" y="4840288"/>
          <p14:tracePt t="238124" x="6653213" y="4867275"/>
          <p14:tracePt t="238141" x="6884988" y="4875213"/>
          <p14:tracePt t="238158" x="7108825" y="4875213"/>
          <p14:tracePt t="238175" x="7286625" y="4875213"/>
          <p14:tracePt t="238191" x="7331075" y="4875213"/>
          <p14:tracePt t="238363" x="7348538" y="4875213"/>
          <p14:tracePt t="238371" x="7358063" y="4875213"/>
          <p14:tracePt t="238379" x="7367588" y="4875213"/>
          <p14:tracePt t="238395" x="7385050" y="4875213"/>
          <p14:tracePt t="238412" x="7394575" y="4875213"/>
          <p14:tracePt t="238443" x="7402513" y="4875213"/>
          <p14:tracePt t="238450" x="7412038" y="4875213"/>
          <p14:tracePt t="238490" x="7419975" y="4875213"/>
          <p14:tracePt t="238506" x="7429500" y="4875213"/>
          <p14:tracePt t="238570" x="7439025" y="4875213"/>
          <p14:tracePt t="238763" x="7446963" y="4884738"/>
          <p14:tracePt t="238779" x="7446963" y="4911725"/>
          <p14:tracePt t="238795" x="7446963" y="4929188"/>
          <p14:tracePt t="238803" x="7446963" y="4956175"/>
          <p14:tracePt t="238813" x="7446963" y="4991100"/>
          <p14:tracePt t="238826" x="7446963" y="5037138"/>
          <p14:tracePt t="238842" x="7446963" y="5089525"/>
          <p14:tracePt t="238859" x="7446963" y="5180013"/>
          <p14:tracePt t="238876" x="7446963" y="5295900"/>
          <p14:tracePt t="238892" x="7446963" y="5411788"/>
          <p14:tracePt t="238910" x="7446963" y="5510213"/>
          <p14:tracePt t="238929" x="7446963" y="5589588"/>
          <p14:tracePt t="238946" x="7446963" y="5634038"/>
          <p14:tracePt t="238963" x="7446963" y="5643563"/>
          <p14:tracePt t="239114" x="7456488" y="5653088"/>
          <p14:tracePt t="239138" x="7456488" y="5634038"/>
          <p14:tracePt t="239146" x="7456488" y="5599113"/>
          <p14:tracePt t="239163" x="7456488" y="5562600"/>
          <p14:tracePt t="239179" x="7466013" y="5518150"/>
          <p14:tracePt t="239195" x="7466013" y="5446713"/>
          <p14:tracePt t="239213" x="7473950" y="5367338"/>
          <p14:tracePt t="239228" x="7483475" y="5276850"/>
          <p14:tracePt t="239245" x="7491413" y="5232400"/>
          <p14:tracePt t="239262" x="7491413" y="5214938"/>
          <p14:tracePt t="239435" x="7491413" y="5224463"/>
          <p14:tracePt t="239450" x="7491413" y="5232400"/>
          <p14:tracePt t="239627" x="7491413" y="5241925"/>
          <p14:tracePt t="239635" x="7491413" y="5251450"/>
          <p14:tracePt t="239682" x="7500938" y="5259388"/>
          <p14:tracePt t="239706" x="7510463" y="5268913"/>
          <p14:tracePt t="239715" x="7554913" y="5276850"/>
          <p14:tracePt t="239730" x="7599363" y="5303838"/>
          <p14:tracePt t="239747" x="7670800" y="5330825"/>
          <p14:tracePt t="239765" x="7786688" y="5367338"/>
          <p14:tracePt t="239781" x="7947025" y="5429250"/>
          <p14:tracePt t="239797" x="8089900" y="5483225"/>
          <p14:tracePt t="239815" x="8153400" y="5510213"/>
          <p14:tracePt t="239831" x="8161338" y="5518150"/>
          <p14:tracePt t="239847" x="8161338" y="5527675"/>
          <p14:tracePt t="239867" x="8153400" y="5562600"/>
          <p14:tracePt t="239882" x="8126413" y="5581650"/>
          <p14:tracePt t="239898" x="8072438" y="5589588"/>
          <p14:tracePt t="239915" x="7991475" y="5616575"/>
          <p14:tracePt t="239931" x="7929563" y="5634038"/>
          <p14:tracePt t="239948" x="7813675" y="5661025"/>
          <p14:tracePt t="239965" x="7643813" y="5705475"/>
          <p14:tracePt t="239982" x="7500938" y="5715000"/>
          <p14:tracePt t="239998" x="7358063" y="5724525"/>
          <p14:tracePt t="240004" x="7269163" y="5724525"/>
          <p14:tracePt t="240017" x="7062788" y="5724525"/>
          <p14:tracePt t="240032" x="6938963" y="5715000"/>
          <p14:tracePt t="240050" x="6545263" y="5572125"/>
          <p14:tracePt t="240067" x="6286500" y="5438775"/>
          <p14:tracePt t="240082" x="6099175" y="5313363"/>
          <p14:tracePt t="240099" x="5956300" y="5197475"/>
          <p14:tracePt t="240116" x="5875338" y="5081588"/>
          <p14:tracePt t="240132" x="5848350" y="4965700"/>
          <p14:tracePt t="240149" x="5867400" y="4759325"/>
          <p14:tracePt t="240166" x="5983288" y="4456113"/>
          <p14:tracePt t="240183" x="6161088" y="4187825"/>
          <p14:tracePt t="240199" x="6446838" y="3938588"/>
          <p14:tracePt t="240218" x="7429500" y="3608388"/>
          <p14:tracePt t="240234" x="8269288" y="3517900"/>
          <p14:tracePt t="240251" x="9197975" y="3490913"/>
          <p14:tracePt t="240267" x="10055225" y="3527425"/>
          <p14:tracePt t="240283" x="10804525" y="3625850"/>
          <p14:tracePt t="240300" x="11403013" y="3768725"/>
          <p14:tracePt t="240317" x="11831638" y="3946525"/>
          <p14:tracePt t="240333" x="12109450" y="4152900"/>
          <p14:tracePt t="240350" x="12188825" y="4367213"/>
          <p14:tracePt t="240367" x="12188825" y="4660900"/>
          <p14:tracePt t="240384" x="12188825" y="4965700"/>
          <p14:tracePt t="240400" x="12180888" y="5268913"/>
          <p14:tracePt t="240419" x="12109450" y="5608638"/>
          <p14:tracePt t="240434" x="12055475" y="5741988"/>
          <p14:tracePt t="240450" x="12028488" y="5813425"/>
          <p14:tracePt t="240467" x="12018963" y="5822950"/>
          <p14:tracePt t="240682" x="12018963" y="5813425"/>
          <p14:tracePt t="240690" x="12018963" y="5803900"/>
          <p14:tracePt t="240702" x="11991975" y="5795963"/>
          <p14:tracePt t="240718" x="11947525" y="5776913"/>
          <p14:tracePt t="240734" x="11895138" y="5751513"/>
          <p14:tracePt t="240751" x="11831638" y="5732463"/>
          <p14:tracePt t="240768" x="11777663" y="5697538"/>
          <p14:tracePt t="240786" x="11725275" y="5653088"/>
          <p14:tracePt t="240802" x="11706225" y="5634038"/>
          <p14:tracePt t="240818" x="11688763" y="5608638"/>
          <p14:tracePt t="240835" x="11634788" y="5589588"/>
          <p14:tracePt t="240852" x="11528425" y="5572125"/>
          <p14:tracePt t="240870" x="11277600" y="5537200"/>
          <p14:tracePt t="240886" x="11028363" y="5518150"/>
          <p14:tracePt t="240902" x="10752138" y="5491163"/>
          <p14:tracePt t="240919" x="10385425" y="5446713"/>
          <p14:tracePt t="240935" x="10018713" y="5394325"/>
          <p14:tracePt t="240952" x="9644063" y="5330825"/>
          <p14:tracePt t="240969" x="9296400" y="5276850"/>
          <p14:tracePt t="240986" x="9037638" y="5232400"/>
          <p14:tracePt t="241003" x="8867775" y="5205413"/>
          <p14:tracePt t="241007" x="8813800" y="5197475"/>
          <p14:tracePt t="241019" x="8759825" y="5197475"/>
          <p14:tracePt t="241035" x="8715375" y="5197475"/>
          <p14:tracePt t="241054" x="8670925" y="5197475"/>
          <p14:tracePt t="241070" x="8653463" y="5197475"/>
          <p14:tracePt t="241086" x="8609013" y="5197475"/>
          <p14:tracePt t="241103" x="8555038" y="5197475"/>
          <p14:tracePt t="241120" x="8474075" y="5214938"/>
          <p14:tracePt t="241136" x="8412163" y="5232400"/>
          <p14:tracePt t="241153" x="8348663" y="5251450"/>
          <p14:tracePt t="241169" x="8286750" y="5295900"/>
          <p14:tracePt t="241187" x="8232775" y="5295900"/>
          <p14:tracePt t="241206" x="8215313" y="5303838"/>
          <p14:tracePt t="241278" x="8205788" y="5303838"/>
          <p14:tracePt t="241286" x="8197850" y="5303838"/>
          <p14:tracePt t="241305" x="8170863" y="5295900"/>
          <p14:tracePt t="241320" x="8161338" y="5286375"/>
          <p14:tracePt t="242486" x="8170863" y="5286375"/>
          <p14:tracePt t="242494" x="8188325" y="5286375"/>
          <p14:tracePt t="242510" x="8215313" y="5295900"/>
          <p14:tracePt t="242526" x="8232775" y="5313363"/>
          <p14:tracePt t="242545" x="8242300" y="5322888"/>
          <p14:tracePt t="242559" x="8259763" y="5330825"/>
          <p14:tracePt t="242574" x="8286750" y="5357813"/>
          <p14:tracePt t="242591" x="8323263" y="5384800"/>
          <p14:tracePt t="242607" x="8367713" y="5438775"/>
          <p14:tracePt t="242624" x="8439150" y="5491163"/>
          <p14:tracePt t="242641" x="8545513" y="5527675"/>
          <p14:tracePt t="242657" x="8894763" y="5589588"/>
          <p14:tracePt t="242674" x="9501188" y="5599113"/>
          <p14:tracePt t="242691" x="10233025" y="5510213"/>
          <p14:tracePt t="242708" x="10929938" y="5295900"/>
          <p14:tracePt t="242725" x="11814175" y="4803775"/>
          <p14:tracePt t="242741" x="12188825" y="4295775"/>
          <p14:tracePt t="242758" x="12188825" y="3616325"/>
          <p14:tracePt t="242776" x="12188825" y="2847975"/>
          <p14:tracePt t="242794" x="12188825" y="2027238"/>
          <p14:tracePt t="242809" x="12180888" y="1312863"/>
          <p14:tracePt t="242826" x="11947525" y="608013"/>
          <p14:tracePt t="242843" x="11483975" y="0"/>
          <p14:tracePt t="242859" x="10823575" y="0"/>
          <p14:tracePt t="242878" x="9420225" y="0"/>
          <p14:tracePt t="242894" x="8367713" y="0"/>
          <p14:tracePt t="242911" x="7277100" y="0"/>
          <p14:tracePt t="242927" x="6197600" y="0"/>
          <p14:tracePt t="242944" x="5241925" y="0"/>
          <p14:tracePt t="242960" x="4527550" y="0"/>
          <p14:tracePt t="242978" x="4108450" y="17463"/>
          <p14:tracePt t="242994" x="3894138" y="88900"/>
          <p14:tracePt t="243011" x="3768725" y="169863"/>
          <p14:tracePt t="243027" x="3741738" y="223838"/>
          <p14:tracePt t="243033" x="3732213" y="285750"/>
          <p14:tracePt t="243044" x="3724275" y="366713"/>
          <p14:tracePt t="243062" x="3724275" y="642938"/>
          <p14:tracePt t="243078" x="3724275" y="857250"/>
          <p14:tracePt t="243095" x="3724275" y="1036638"/>
          <p14:tracePt t="243111" x="3724275" y="1160463"/>
          <p14:tracePt t="243128" x="3724275" y="1196975"/>
          <p14:tracePt t="243214" x="3724275" y="1204913"/>
          <p14:tracePt t="243222" x="3732213" y="1204913"/>
          <p14:tracePt t="243231" x="3732213" y="1214438"/>
          <p14:tracePt t="243247" x="3741738" y="1214438"/>
          <p14:tracePt t="243271" x="3751263" y="1214438"/>
          <p14:tracePt t="243427" x="3751263" y="1223963"/>
          <p14:tracePt t="243442" x="3759200" y="1223963"/>
          <p14:tracePt t="243459" x="3768725" y="1223963"/>
          <p14:tracePt t="243490" x="3776663" y="1223963"/>
          <p14:tracePt t="243499" x="3786188" y="1223963"/>
          <p14:tracePt t="243514" x="3822700" y="1223963"/>
          <p14:tracePt t="243530" x="3875088" y="1241425"/>
          <p14:tracePt t="243546" x="3929063" y="1276350"/>
          <p14:tracePt t="243563" x="3965575" y="1312863"/>
          <p14:tracePt t="243579" x="4000500" y="1330325"/>
          <p14:tracePt t="243596" x="4017963" y="1339850"/>
          <p14:tracePt t="243613" x="4027488" y="1347788"/>
          <p14:tracePt t="243629" x="4037013" y="1366838"/>
          <p14:tracePt t="243646" x="4071938" y="1411288"/>
          <p14:tracePt t="243666" x="4089400" y="1428750"/>
          <p14:tracePt t="243763" x="4089400" y="1419225"/>
          <p14:tracePt t="243770" x="4081463" y="1401763"/>
          <p14:tracePt t="243781" x="4062413" y="1374775"/>
          <p14:tracePt t="243797" x="3973513" y="1312863"/>
          <p14:tracePt t="243814" x="3902075" y="1276350"/>
          <p14:tracePt t="243830" x="3776663" y="1241425"/>
          <p14:tracePt t="243847" x="3616325" y="1196975"/>
          <p14:tracePt t="243864" x="3438525" y="1143000"/>
          <p14:tracePt t="243881" x="3133725" y="1062038"/>
          <p14:tracePt t="243899" x="2840038" y="1017588"/>
          <p14:tracePt t="243915" x="2419350" y="973138"/>
          <p14:tracePt t="243931" x="1973263" y="946150"/>
          <p14:tracePt t="243947" x="1509713" y="946150"/>
          <p14:tracePt t="243966" x="1125538" y="946150"/>
          <p14:tracePt t="243981" x="847725" y="946150"/>
          <p14:tracePt t="243997" x="704850" y="965200"/>
          <p14:tracePt t="244015" x="660400" y="990600"/>
          <p14:tracePt t="244031" x="652463" y="1027113"/>
          <p14:tracePt t="244038" x="652463" y="1054100"/>
          <p14:tracePt t="244050" x="642938" y="1125538"/>
          <p14:tracePt t="244065" x="615950" y="1258888"/>
          <p14:tracePt t="244081" x="571500" y="1482725"/>
          <p14:tracePt t="244097" x="517525" y="1758950"/>
          <p14:tracePt t="244114" x="446088" y="2089150"/>
          <p14:tracePt t="244130" x="374650" y="2438400"/>
          <p14:tracePt t="244147" x="312738" y="2813050"/>
          <p14:tracePt t="244164" x="268288" y="3179763"/>
          <p14:tracePt t="244180" x="241300" y="3465513"/>
          <p14:tracePt t="244197" x="241300" y="3687763"/>
          <p14:tracePt t="244214" x="241300" y="3867150"/>
          <p14:tracePt t="244230" x="241300" y="4000500"/>
          <p14:tracePt t="244247" x="250825" y="4125913"/>
          <p14:tracePt t="244265" x="322263" y="4286250"/>
          <p14:tracePt t="244281" x="411163" y="4419600"/>
          <p14:tracePt t="244297" x="500063" y="4554538"/>
          <p14:tracePt t="244314" x="615950" y="4670425"/>
          <p14:tracePt t="244331" x="723900" y="4786313"/>
          <p14:tracePt t="244348" x="839788" y="4884738"/>
          <p14:tracePt t="244366" x="919163" y="4973638"/>
          <p14:tracePt t="244382" x="1017588" y="5045075"/>
          <p14:tracePt t="244399" x="1125538" y="5116513"/>
          <p14:tracePt t="244418" x="1285875" y="5224463"/>
          <p14:tracePt t="244434" x="1393825" y="5276850"/>
          <p14:tracePt t="244450" x="1500188" y="5330825"/>
          <p14:tracePt t="244466" x="1589088" y="5375275"/>
          <p14:tracePt t="244483" x="1697038" y="5429250"/>
          <p14:tracePt t="244500" x="1803400" y="5483225"/>
          <p14:tracePt t="244517" x="1928813" y="5537200"/>
          <p14:tracePt t="244533" x="2062163" y="5581650"/>
          <p14:tracePt t="244539" x="2125663" y="5608638"/>
          <p14:tracePt t="244550" x="2187575" y="5626100"/>
          <p14:tracePt t="244569" x="2339975" y="5680075"/>
          <p14:tracePt t="244582" x="2393950" y="5697538"/>
          <p14:tracePt t="244599" x="2490788" y="5732463"/>
          <p14:tracePt t="244617" x="2660650" y="5786438"/>
          <p14:tracePt t="244631" x="2724150" y="5803900"/>
          <p14:tracePt t="244648" x="2894013" y="5840413"/>
          <p14:tracePt t="244666" x="3017838" y="5857875"/>
          <p14:tracePt t="244683" x="3143250" y="5875338"/>
          <p14:tracePt t="244699" x="3286125" y="5875338"/>
          <p14:tracePt t="244716" x="3402013" y="5875338"/>
          <p14:tracePt t="244733" x="3500438" y="5875338"/>
          <p14:tracePt t="244750" x="3598863" y="5875338"/>
          <p14:tracePt t="244767" x="3705225" y="5875338"/>
          <p14:tracePt t="244783" x="3830638" y="5875338"/>
          <p14:tracePt t="244801" x="4017963" y="5830888"/>
          <p14:tracePt t="244818" x="4170363" y="5741988"/>
          <p14:tracePt t="244834" x="4322763" y="5626100"/>
          <p14:tracePt t="244850" x="4491038" y="5510213"/>
          <p14:tracePt t="244867" x="4670425" y="5357813"/>
          <p14:tracePt t="244884" x="4875213" y="5153025"/>
          <p14:tracePt t="244900" x="5072063" y="4902200"/>
          <p14:tracePt t="244917" x="5187950" y="4652963"/>
          <p14:tracePt t="244934" x="5259388" y="4446588"/>
          <p14:tracePt t="244951" x="5286375" y="4251325"/>
          <p14:tracePt t="244967" x="5295900" y="4062413"/>
          <p14:tracePt t="244985" x="5295900" y="3795713"/>
          <p14:tracePt t="245002" x="5295900" y="3633788"/>
          <p14:tracePt t="245018" x="5295900" y="3465513"/>
          <p14:tracePt t="245035" x="5268913" y="3295650"/>
          <p14:tracePt t="245052" x="5232400" y="3133725"/>
          <p14:tracePt t="245068" x="5170488" y="2965450"/>
          <p14:tracePt t="245085" x="5116513" y="2803525"/>
          <p14:tracePt t="245101" x="5037138" y="2652713"/>
          <p14:tracePt t="245118" x="4946650" y="2500313"/>
          <p14:tracePt t="245135" x="4830763" y="2322513"/>
          <p14:tracePt t="245151" x="4705350" y="2152650"/>
          <p14:tracePt t="245170" x="4537075" y="1919288"/>
          <p14:tracePt t="245186" x="4446588" y="1803400"/>
          <p14:tracePt t="245202" x="4357688" y="1724025"/>
          <p14:tracePt t="245219" x="4276725" y="1652588"/>
          <p14:tracePt t="245235" x="4197350" y="1616075"/>
          <p14:tracePt t="245252" x="4108450" y="1589088"/>
          <p14:tracePt t="245269" x="4010025" y="1571625"/>
          <p14:tracePt t="245285" x="3911600" y="1571625"/>
          <p14:tracePt t="245302" x="3813175" y="1571625"/>
          <p14:tracePt t="245319" x="3697288" y="1571625"/>
          <p14:tracePt t="245336" x="3571875" y="1562100"/>
          <p14:tracePt t="245353" x="3411538" y="1554163"/>
          <p14:tracePt t="245369" x="3322638" y="1554163"/>
          <p14:tracePt t="245386" x="3241675" y="1554163"/>
          <p14:tracePt t="245403" x="3170238" y="1562100"/>
          <p14:tracePt t="245419" x="3062288" y="1608138"/>
          <p14:tracePt t="245436" x="2946400" y="1660525"/>
          <p14:tracePt t="245452" x="2803525" y="1731963"/>
          <p14:tracePt t="245470" x="2660650" y="1812925"/>
          <p14:tracePt t="245486" x="2509838" y="1884363"/>
          <p14:tracePt t="245503" x="2357438" y="1955800"/>
          <p14:tracePt t="245521" x="2170113" y="2062163"/>
          <p14:tracePt t="245538" x="2062163" y="2133600"/>
          <p14:tracePt t="245554" x="1982788" y="2187575"/>
          <p14:tracePt t="245570" x="1874838" y="2268538"/>
          <p14:tracePt t="245586" x="1741488" y="2393950"/>
          <p14:tracePt t="245603" x="1589088" y="2536825"/>
          <p14:tracePt t="245620" x="1428750" y="2705100"/>
          <p14:tracePt t="245637" x="1268413" y="2894013"/>
          <p14:tracePt t="245653" x="1133475" y="3116263"/>
          <p14:tracePt t="245670" x="1027113" y="3313113"/>
          <p14:tracePt t="245687" x="955675" y="3490913"/>
          <p14:tracePt t="245705" x="884238" y="3768725"/>
          <p14:tracePt t="245722" x="874713" y="3973513"/>
          <p14:tracePt t="245737" x="874713" y="4160838"/>
          <p14:tracePt t="245754" x="884238" y="4348163"/>
          <p14:tracePt t="245771" x="928688" y="4500563"/>
          <p14:tracePt t="245787" x="982663" y="4616450"/>
          <p14:tracePt t="245804" x="1054100" y="4714875"/>
          <p14:tracePt t="245821" x="1133475" y="4803775"/>
          <p14:tracePt t="245838" x="1231900" y="4884738"/>
          <p14:tracePt t="245854" x="1339850" y="4938713"/>
          <p14:tracePt t="245871" x="1428750" y="4983163"/>
          <p14:tracePt t="245888" x="1465263" y="5000625"/>
          <p14:tracePt t="246395" x="1473200" y="5000625"/>
          <p14:tracePt t="246403" x="1482725" y="5000625"/>
          <p14:tracePt t="246418" x="1473200" y="4991100"/>
          <p14:tracePt t="246655" x="1490663" y="5010150"/>
          <p14:tracePt t="246662" x="1500188" y="5027613"/>
          <p14:tracePt t="246675" x="1527175" y="5054600"/>
          <p14:tracePt t="246693" x="1598613" y="5099050"/>
          <p14:tracePt t="246709" x="1633538" y="5133975"/>
          <p14:tracePt t="246726" x="1643063" y="5143500"/>
          <p14:tracePt t="247063" x="1652588" y="5160963"/>
          <p14:tracePt t="247070" x="1660525" y="5160963"/>
          <p14:tracePt t="247079" x="1687513" y="5180013"/>
          <p14:tracePt t="247094" x="1704975" y="5197475"/>
          <p14:tracePt t="247110" x="1731963" y="5205413"/>
          <p14:tracePt t="247127" x="1758950" y="5214938"/>
          <p14:tracePt t="247144" x="1776413" y="5232400"/>
          <p14:tracePt t="247161" x="1812925" y="5259388"/>
          <p14:tracePt t="247177" x="1847850" y="5295900"/>
          <p14:tracePt t="247194" x="1884363" y="5330825"/>
          <p14:tracePt t="247210" x="1911350" y="5384800"/>
          <p14:tracePt t="247227" x="1973263" y="5456238"/>
          <p14:tracePt t="247244" x="2009775" y="5527675"/>
          <p14:tracePt t="247262" x="2098675" y="5608638"/>
          <p14:tracePt t="247278" x="2160588" y="5653088"/>
          <p14:tracePt t="247294" x="2232025" y="5705475"/>
          <p14:tracePt t="247312" x="2303463" y="5741988"/>
          <p14:tracePt t="247327" x="2393950" y="5751513"/>
          <p14:tracePt t="247344" x="2536825" y="5751513"/>
          <p14:tracePt t="247361" x="2759075" y="5768975"/>
          <p14:tracePt t="247377" x="3313113" y="5857875"/>
          <p14:tracePt t="247394" x="4330700" y="6054725"/>
          <p14:tracePt t="247411" x="5741988" y="6286500"/>
          <p14:tracePt t="247428" x="7331075" y="6500813"/>
          <p14:tracePt t="247445" x="9518650" y="6680200"/>
          <p14:tracePt t="247462" x="10394950" y="6697663"/>
          <p14:tracePt t="247478" x="10617200" y="6680200"/>
          <p14:tracePt t="247495" x="10617200" y="6643688"/>
          <p14:tracePt t="247512" x="10572750" y="6589713"/>
          <p14:tracePt t="247528" x="10501313" y="6518275"/>
          <p14:tracePt t="247533" x="10456863" y="6500813"/>
          <p14:tracePt t="247545" x="10420350" y="6491288"/>
          <p14:tracePt t="247562" x="10367963" y="6473825"/>
          <p14:tracePt t="247578" x="10340975" y="6473825"/>
          <p14:tracePt t="247595" x="10304463" y="6465888"/>
          <p14:tracePt t="247614" x="10269538" y="6456363"/>
          <p14:tracePt t="247630" x="10233025" y="6438900"/>
          <p14:tracePt t="247646" x="10198100" y="6419850"/>
          <p14:tracePt t="247663" x="10134600" y="6384925"/>
          <p14:tracePt t="247679" x="10037763" y="6330950"/>
          <p14:tracePt t="247696" x="9929813" y="6269038"/>
          <p14:tracePt t="247713" x="9804400" y="6188075"/>
          <p14:tracePt t="247729" x="9671050" y="6081713"/>
          <p14:tracePt t="247746" x="9501188" y="5956300"/>
          <p14:tracePt t="247762" x="9331325" y="5830888"/>
          <p14:tracePt t="247780" x="9170988" y="5724525"/>
          <p14:tracePt t="247798" x="9001125" y="5626100"/>
          <p14:tracePt t="247814" x="8947150" y="5599113"/>
          <p14:tracePt t="247910" x="8929688" y="5589588"/>
          <p14:tracePt t="247918" x="8912225" y="5562600"/>
          <p14:tracePt t="247930" x="8867775" y="5527675"/>
          <p14:tracePt t="247947" x="8804275" y="5465763"/>
          <p14:tracePt t="247963" x="8751888" y="5419725"/>
          <p14:tracePt t="247980" x="8697913" y="5367338"/>
          <p14:tracePt t="247999" x="8599488" y="5268913"/>
          <p14:tracePt t="248014" x="8545513" y="5214938"/>
          <p14:tracePt t="248031" x="8501063" y="5160963"/>
          <p14:tracePt t="248047" x="8466138" y="5099050"/>
          <p14:tracePt t="248064" x="8439150" y="5072063"/>
          <p14:tracePt t="248081" x="8402638" y="5037138"/>
          <p14:tracePt t="248098" x="8385175" y="5010150"/>
          <p14:tracePt t="248735" x="8367713" y="5000625"/>
          <p14:tracePt t="248743" x="8358188" y="4991100"/>
          <p14:tracePt t="248753" x="8348663" y="4973638"/>
          <p14:tracePt t="248767" x="8340725" y="4956175"/>
          <p14:tracePt t="248784" x="8323263" y="4919663"/>
          <p14:tracePt t="248800" x="8296275" y="4894263"/>
          <p14:tracePt t="248817" x="8286750" y="4884738"/>
          <p14:tracePt t="248862" x="8286750" y="4875213"/>
          <p14:tracePt t="249454" x="8286750" y="4884738"/>
          <p14:tracePt t="249463" x="8296275" y="4902200"/>
          <p14:tracePt t="249472" x="8313738" y="4919663"/>
          <p14:tracePt t="249487" x="8385175" y="4946650"/>
          <p14:tracePt t="249503" x="8562975" y="4983163"/>
          <p14:tracePt t="249519" x="8697913" y="4991100"/>
          <p14:tracePt t="249538" x="9296400" y="4991100"/>
          <p14:tracePt t="249554" x="9715500" y="4991100"/>
          <p14:tracePt t="249570" x="10010775" y="4991100"/>
          <p14:tracePt t="249587" x="10215563" y="4973638"/>
          <p14:tracePt t="249603" x="10313988" y="4956175"/>
          <p14:tracePt t="249620" x="10323513" y="4956175"/>
          <p14:tracePt t="249653" x="10340975" y="4956175"/>
          <p14:tracePt t="249670" x="10367963" y="4946650"/>
          <p14:tracePt t="249688" x="10385425" y="4929188"/>
          <p14:tracePt t="249705" x="10402888" y="4911725"/>
          <p14:tracePt t="249721" x="10429875" y="4875213"/>
          <p14:tracePt t="249739" x="10429875" y="4867275"/>
          <p14:tracePt t="249754" x="10439400" y="4857750"/>
          <p14:tracePt t="249771" x="10439400" y="4848225"/>
          <p14:tracePt t="249804" x="10439400" y="4830763"/>
          <p14:tracePt t="249838" x="10447338" y="4822825"/>
          <p14:tracePt t="249854" x="10447338" y="4803775"/>
          <p14:tracePt t="249871" x="10447338" y="4795838"/>
          <p14:tracePt t="249889" x="10447338" y="4776788"/>
          <p14:tracePt t="249939" x="10447338" y="4768850"/>
          <p14:tracePt t="249946" x="10447338" y="4759325"/>
          <p14:tracePt t="250051" x="10447338" y="4751388"/>
          <p14:tracePt t="250178" x="10447338" y="4741863"/>
          <p14:tracePt t="250258" x="10447338" y="4732338"/>
          <p14:tracePt t="250418" x="10439400" y="4732338"/>
          <p14:tracePt t="250427" x="10429875" y="4732338"/>
          <p14:tracePt t="250442" x="10420350" y="4724400"/>
          <p14:tracePt t="250458" x="10402888" y="4714875"/>
          <p14:tracePt t="250474" x="10358438" y="4705350"/>
          <p14:tracePt t="250491" x="10323513" y="4687888"/>
          <p14:tracePt t="250507" x="10252075" y="4670425"/>
          <p14:tracePt t="250524" x="10171113" y="4660900"/>
          <p14:tracePt t="250540" x="9991725" y="4660900"/>
          <p14:tracePt t="250557" x="9725025" y="4660900"/>
          <p14:tracePt t="250563" x="9582150" y="4660900"/>
          <p14:tracePt t="250574" x="9412288" y="4660900"/>
          <p14:tracePt t="250590" x="9090025" y="4660900"/>
          <p14:tracePt t="250607" x="8831263" y="4660900"/>
          <p14:tracePt t="250625" x="8616950" y="4660900"/>
          <p14:tracePt t="250642" x="8402638" y="4660900"/>
          <p14:tracePt t="250658" x="8375650" y="4660900"/>
          <p14:tracePt t="250739" x="8367713" y="4652963"/>
          <p14:tracePt t="250755" x="8348663" y="4652963"/>
          <p14:tracePt t="250770" x="8331200" y="4643438"/>
          <p14:tracePt t="250778" x="8296275" y="4643438"/>
          <p14:tracePt t="250791" x="8269288" y="4643438"/>
          <p14:tracePt t="250809" x="8232775" y="4643438"/>
          <p14:tracePt t="250826" x="8161338" y="4643438"/>
          <p14:tracePt t="250842" x="8134350" y="4643438"/>
          <p14:tracePt t="250858" x="8126413" y="4643438"/>
          <p14:tracePt t="250875" x="8108950" y="4643438"/>
          <p14:tracePt t="250892" x="8089900" y="4652963"/>
          <p14:tracePt t="250909" x="8089900" y="4670425"/>
          <p14:tracePt t="250925" x="8089900" y="4679950"/>
          <p14:tracePt t="251770" x="8081963" y="4670425"/>
          <p14:tracePt t="251778" x="8081963" y="4652963"/>
          <p14:tracePt t="251796" x="8072438" y="4643438"/>
          <p14:tracePt t="251906" x="8072438" y="4633913"/>
          <p14:tracePt t="251931" x="8081963" y="4625975"/>
          <p14:tracePt t="251938" x="8089900" y="4625975"/>
          <p14:tracePt t="251949" x="8099425" y="4625975"/>
          <p14:tracePt t="251963" x="8116888" y="4608513"/>
          <p14:tracePt t="251980" x="8143875" y="4598988"/>
          <p14:tracePt t="251996" x="8188325" y="4581525"/>
          <p14:tracePt t="252013" x="8251825" y="4562475"/>
          <p14:tracePt t="252030" x="8420100" y="4562475"/>
          <p14:tracePt t="252046" x="8661400" y="4562475"/>
          <p14:tracePt t="252065" x="9170988" y="4562475"/>
          <p14:tracePt t="252081" x="9491663" y="4562475"/>
          <p14:tracePt t="252098" x="9732963" y="4562475"/>
          <p14:tracePt t="252114" x="9875838" y="4562475"/>
          <p14:tracePt t="252130" x="9912350" y="4562475"/>
          <p14:tracePt t="252179" x="9912350" y="4572000"/>
          <p14:tracePt t="252195" x="9912350" y="4581525"/>
          <p14:tracePt t="252258" x="9920288" y="4581525"/>
          <p14:tracePt t="252282" x="9929813" y="4581525"/>
          <p14:tracePt t="252290" x="9939338" y="4581525"/>
          <p14:tracePt t="252300" x="9947275" y="4589463"/>
          <p14:tracePt t="252314" x="9991725" y="4598988"/>
          <p14:tracePt t="252331" x="10028238" y="4598988"/>
          <p14:tracePt t="252348" x="10055225" y="4598988"/>
          <p14:tracePt t="252365" x="10063163" y="4598988"/>
          <p14:tracePt t="252403" x="10072688" y="4598988"/>
          <p14:tracePt t="252418" x="10082213" y="4598988"/>
          <p14:tracePt t="252435" x="10090150" y="4598988"/>
          <p14:tracePt t="252498" x="10099675" y="4598988"/>
          <p14:tracePt t="252514" x="10117138" y="4616450"/>
          <p14:tracePt t="252532" x="10134600" y="4625975"/>
          <p14:tracePt t="252539" x="10134600" y="4633913"/>
          <p14:tracePt t="252549" x="10134600" y="4643438"/>
          <p14:tracePt t="252566" x="10144125" y="4660900"/>
          <p14:tracePt t="252582" x="10153650" y="4670425"/>
          <p14:tracePt t="252599" x="10153650" y="4679950"/>
          <p14:tracePt t="252616" x="10153650" y="4687888"/>
          <p14:tracePt t="254359" x="10161588" y="4687888"/>
          <p14:tracePt t="254923" x="10161588" y="4705350"/>
          <p14:tracePt t="254931" x="10161588" y="4714875"/>
          <p14:tracePt t="254941" x="10171113" y="4732338"/>
          <p14:tracePt t="254958" x="10188575" y="4751388"/>
          <p14:tracePt t="254975" x="10198100" y="4759325"/>
          <p14:tracePt t="255178" x="10198100" y="4776788"/>
          <p14:tracePt t="255186" x="10188575" y="4776788"/>
          <p14:tracePt t="255196" x="10161588" y="4786313"/>
          <p14:tracePt t="255210" x="10018713" y="4813300"/>
          <p14:tracePt t="255226" x="9796463" y="4848225"/>
          <p14:tracePt t="255243" x="9644063" y="4857750"/>
          <p14:tracePt t="255259" x="9456738" y="4857750"/>
          <p14:tracePt t="255276" x="9215438" y="4857750"/>
          <p14:tracePt t="255294" x="8956675" y="4830763"/>
          <p14:tracePt t="255309" x="8732838" y="4813300"/>
          <p14:tracePt t="255326" x="8537575" y="4795838"/>
          <p14:tracePt t="255343" x="8367713" y="4776788"/>
          <p14:tracePt t="255359" x="8215313" y="4759325"/>
          <p14:tracePt t="255377" x="7983538" y="4732338"/>
          <p14:tracePt t="255394" x="7966075" y="4732338"/>
          <p14:tracePt t="255483" x="7956550" y="4732338"/>
          <p14:tracePt t="255491" x="7939088" y="4732338"/>
          <p14:tracePt t="255499" x="7920038" y="4732338"/>
          <p14:tracePt t="255510" x="7920038" y="4741863"/>
          <p14:tracePt t="255527" x="7912100" y="4741863"/>
          <p14:tracePt t="255547" x="7912100" y="4751388"/>
          <p14:tracePt t="255579" x="7902575" y="4768850"/>
          <p14:tracePt t="255657" x="7894638" y="4759325"/>
          <p14:tracePt t="255673" x="7894638" y="4751388"/>
          <p14:tracePt t="255680" x="7894638" y="4741863"/>
          <p14:tracePt t="255704" x="7894638" y="4732338"/>
          <p14:tracePt t="255801" x="7885113" y="4732338"/>
          <p14:tracePt t="255834" x="7885113" y="4741863"/>
          <p14:tracePt t="255850" x="7875588" y="4751388"/>
          <p14:tracePt t="255858" x="7875588" y="4776788"/>
          <p14:tracePt t="255866" x="7875588" y="4786313"/>
          <p14:tracePt t="255995" x="7885113" y="4786313"/>
          <p14:tracePt t="256003" x="7902575" y="4776788"/>
          <p14:tracePt t="256012" x="7939088" y="4768850"/>
          <p14:tracePt t="256029" x="8010525" y="4759325"/>
          <p14:tracePt t="256046" x="8143875" y="4759325"/>
          <p14:tracePt t="256062" x="8323263" y="4741863"/>
          <p14:tracePt t="256079" x="8518525" y="4741863"/>
          <p14:tracePt t="256097" x="8875713" y="4741863"/>
          <p14:tracePt t="256114" x="9117013" y="4741863"/>
          <p14:tracePt t="256130" x="9323388" y="4741863"/>
          <p14:tracePt t="256147" x="9518650" y="4741863"/>
          <p14:tracePt t="256163" x="9671050" y="4741863"/>
          <p14:tracePt t="256179" x="9804400" y="4768850"/>
          <p14:tracePt t="256196" x="9902825" y="4795838"/>
          <p14:tracePt t="256213" x="9956800" y="4813300"/>
          <p14:tracePt t="256230" x="9983788" y="4822825"/>
          <p14:tracePt t="256263" x="9991725" y="4830763"/>
          <p14:tracePt t="256280" x="10001250" y="4830763"/>
          <p14:tracePt t="256410" x="10010775" y="4840288"/>
          <p14:tracePt t="256426" x="10028238" y="4840288"/>
          <p14:tracePt t="256435" x="10037763" y="4840288"/>
          <p14:tracePt t="256447" x="10063163" y="4840288"/>
          <p14:tracePt t="256466" x="10161588" y="4830763"/>
          <p14:tracePt t="256482" x="10260013" y="4803775"/>
          <p14:tracePt t="256498" x="10375900" y="4751388"/>
          <p14:tracePt t="256515" x="10483850" y="4714875"/>
          <p14:tracePt t="256531" x="10590213" y="4679950"/>
          <p14:tracePt t="256548" x="10644188" y="4660900"/>
          <p14:tracePt t="257275" x="10661650" y="4660900"/>
          <p14:tracePt t="257742" x="10680700" y="4660900"/>
          <p14:tracePt t="257758" x="10688638" y="4652963"/>
          <p14:tracePt t="257767" x="10698163" y="4652963"/>
          <p14:tracePt t="257823" x="10706100" y="4652963"/>
          <p14:tracePt t="257830" x="10715625" y="4652963"/>
          <p14:tracePt t="258350" x="10715625" y="4660900"/>
          <p14:tracePt t="258382" x="10715625" y="4670425"/>
          <p14:tracePt t="258526" x="10725150" y="4670425"/>
          <p14:tracePt t="258934" x="10725150" y="4679950"/>
          <p14:tracePt t="258942" x="10725150" y="4687888"/>
          <p14:tracePt t="258958" x="10725150" y="4697413"/>
          <p14:tracePt t="258974" x="10733088" y="4724400"/>
          <p14:tracePt t="258991" x="10733088" y="4741863"/>
          <p14:tracePt t="259008" x="10742613" y="4751388"/>
          <p14:tracePt t="259024" x="10742613" y="4768850"/>
          <p14:tracePt t="259058" x="10742613" y="4776788"/>
          <p14:tracePt t="259654" x="10742613" y="4786313"/>
          <p14:tracePt t="260366" x="10706100" y="4786313"/>
          <p14:tracePt t="260374" x="10644188" y="4786313"/>
          <p14:tracePt t="260383" x="10528300" y="4786313"/>
          <p14:tracePt t="260398" x="10082213" y="4786313"/>
          <p14:tracePt t="260415" x="9429750" y="4786313"/>
          <p14:tracePt t="260430" x="8626475" y="4786313"/>
          <p14:tracePt t="260446" x="7831138" y="4786313"/>
          <p14:tracePt t="260464" x="7188200" y="4751388"/>
          <p14:tracePt t="260480" x="6759575" y="4705350"/>
          <p14:tracePt t="260497" x="6572250" y="4679950"/>
          <p14:tracePt t="260551" x="6572250" y="4687888"/>
          <p14:tracePt t="260574" x="6572250" y="4697413"/>
          <p14:tracePt t="260590" x="6581775" y="4705350"/>
          <p14:tracePt t="260600" x="6589713" y="4714875"/>
          <p14:tracePt t="260614" x="6608763" y="4741863"/>
          <p14:tracePt t="260647" x="6608763" y="4751388"/>
          <p14:tracePt t="260666" x="6616700" y="4759325"/>
          <p14:tracePt t="260682" x="6626225" y="4786313"/>
          <p14:tracePt t="260698" x="6634163" y="4795838"/>
          <p14:tracePt t="260716" x="6670675" y="4822825"/>
          <p14:tracePt t="260747" x="6688138" y="4822825"/>
          <p14:tracePt t="260764" x="6705600" y="4822825"/>
          <p14:tracePt t="260883" x="6715125" y="4822825"/>
          <p14:tracePt t="261986" x="6724650" y="4822825"/>
          <p14:tracePt t="262003" x="6742113" y="4822825"/>
          <p14:tracePt t="262011" x="6751638" y="4813300"/>
          <p14:tracePt t="262021" x="6769100" y="4813300"/>
          <p14:tracePt t="262036" x="6848475" y="4813300"/>
          <p14:tracePt t="262053" x="7000875" y="4813300"/>
          <p14:tracePt t="262069" x="7251700" y="4813300"/>
          <p14:tracePt t="262087" x="7688263" y="4813300"/>
          <p14:tracePt t="262105" x="8653463" y="4848225"/>
          <p14:tracePt t="262121" x="9402763" y="4946650"/>
          <p14:tracePt t="262138" x="10180638" y="5081588"/>
          <p14:tracePt t="262154" x="10841038" y="5205413"/>
          <p14:tracePt t="262170" x="11269663" y="5286375"/>
          <p14:tracePt t="262187" x="11474450" y="5340350"/>
          <p14:tracePt t="262204" x="11474450" y="5348288"/>
          <p14:tracePt t="262221" x="11474450" y="5357813"/>
          <p14:tracePt t="262237" x="11474450" y="5384800"/>
          <p14:tracePt t="262255" x="11456988" y="5429250"/>
          <p14:tracePt t="262270" x="11439525" y="5465763"/>
          <p14:tracePt t="262287" x="11420475" y="5483225"/>
          <p14:tracePt t="262306" x="11395075" y="5527675"/>
          <p14:tracePt t="262322" x="11385550" y="5537200"/>
          <p14:tracePt t="262338" x="11358563" y="5554663"/>
          <p14:tracePt t="262355" x="11331575" y="5554663"/>
          <p14:tracePt t="262371" x="11260138" y="5554663"/>
          <p14:tracePt t="262387" x="11198225" y="5554663"/>
          <p14:tracePt t="262405" x="11144250" y="5554663"/>
          <p14:tracePt t="262421" x="11037888" y="5527675"/>
          <p14:tracePt t="262438" x="10939463" y="5500688"/>
          <p14:tracePt t="262456" x="10848975" y="5483225"/>
          <p14:tracePt t="262471" x="10787063" y="5473700"/>
          <p14:tracePt t="262489" x="10752138" y="5456238"/>
          <p14:tracePt t="262506" x="10752138" y="5446713"/>
          <p14:tracePt t="262523" x="10742613" y="5446713"/>
          <p14:tracePt t="262538" x="10742613" y="5438775"/>
          <p14:tracePt t="262571" x="10733088" y="5429250"/>
          <p14:tracePt t="262588" x="10733088" y="5411788"/>
          <p14:tracePt t="262605" x="10715625" y="5394325"/>
          <p14:tracePt t="262622" x="10706100" y="5394325"/>
          <p14:tracePt t="262658" x="10698163" y="5384800"/>
          <p14:tracePt t="262914" x="10706100" y="5375275"/>
          <p14:tracePt t="262947" x="10706100" y="5367338"/>
          <p14:tracePt t="262994" x="10715625" y="5367338"/>
          <p14:tracePt t="263026" x="10715625" y="5357813"/>
          <p14:tracePt t="263494" x="10706100" y="5357813"/>
          <p14:tracePt t="263502" x="10680700" y="5357813"/>
          <p14:tracePt t="263511" x="10644188" y="5357813"/>
          <p14:tracePt t="263526" x="10447338" y="5357813"/>
          <p14:tracePt t="263544" x="10090150" y="5322888"/>
          <p14:tracePt t="263559" x="9644063" y="5295900"/>
          <p14:tracePt t="263576" x="9144000" y="5251450"/>
          <p14:tracePt t="263593" x="8715375" y="5224463"/>
          <p14:tracePt t="263609" x="8385175" y="5197475"/>
          <p14:tracePt t="263626" x="8170863" y="5187950"/>
          <p14:tracePt t="263643" x="8089900" y="5187950"/>
          <p14:tracePt t="263659" x="8045450" y="5187950"/>
          <p14:tracePt t="263678" x="8001000" y="5187950"/>
          <p14:tracePt t="263694" x="7956550" y="5197475"/>
          <p14:tracePt t="263710" x="7929563" y="5205413"/>
          <p14:tracePt t="263727" x="7920038" y="5205413"/>
          <p14:tracePt t="263744" x="7912100" y="5205413"/>
          <p14:tracePt t="263766" x="7902575" y="5214938"/>
          <p14:tracePt t="263777" x="7894638" y="5214938"/>
          <p14:tracePt t="263793" x="7858125" y="5214938"/>
          <p14:tracePt t="263810" x="7804150" y="5224463"/>
          <p14:tracePt t="263827" x="7751763" y="5232400"/>
          <p14:tracePt t="263844" x="7732713" y="5259388"/>
          <p14:tracePt t="263927" x="7724775" y="5259388"/>
          <p14:tracePt t="263951" x="7732713" y="5268913"/>
          <p14:tracePt t="263959" x="7759700" y="5268913"/>
          <p14:tracePt t="263967" x="7804150" y="5276850"/>
          <p14:tracePt t="263977" x="7831138" y="5276850"/>
          <p14:tracePt t="263995" x="7912100" y="5286375"/>
          <p14:tracePt t="264011" x="8045450" y="5286375"/>
          <p14:tracePt t="264028" x="8180388" y="5303838"/>
          <p14:tracePt t="264046" x="8385175" y="5313363"/>
          <p14:tracePt t="264062" x="8518525" y="5313363"/>
          <p14:tracePt t="264078" x="8634413" y="5322888"/>
          <p14:tracePt t="264095" x="8732838" y="5322888"/>
          <p14:tracePt t="264111" x="8769350" y="5322888"/>
          <p14:tracePt t="264214" x="8777288" y="5322888"/>
          <p14:tracePt t="264222" x="8777288" y="5313363"/>
          <p14:tracePt t="264234" x="8769350" y="5295900"/>
          <p14:tracePt t="264246" x="8634413" y="5232400"/>
          <p14:tracePt t="264262" x="8143875" y="5126038"/>
          <p14:tracePt t="264278" x="7277100" y="5045075"/>
          <p14:tracePt t="264296" x="6419850" y="4991100"/>
          <p14:tracePt t="264312" x="5751513" y="4991100"/>
          <p14:tracePt t="264329" x="5394325" y="4991100"/>
          <p14:tracePt t="264345" x="5384800" y="4991100"/>
          <p14:tracePt t="264362" x="5384800" y="5010150"/>
          <p14:tracePt t="264379" x="5419725" y="5018088"/>
          <p14:tracePt t="264396" x="5500688" y="5027613"/>
          <p14:tracePt t="264414" x="5768975" y="5054600"/>
          <p14:tracePt t="264431" x="5983288" y="5072063"/>
          <p14:tracePt t="264446" x="6197600" y="5108575"/>
          <p14:tracePt t="264463" x="6375400" y="5143500"/>
          <p14:tracePt t="264479" x="6500813" y="5170488"/>
          <p14:tracePt t="264496" x="6518275" y="5180013"/>
          <p14:tracePt t="264662" x="6527800" y="5180013"/>
          <p14:tracePt t="264855" x="6537325" y="5180013"/>
          <p14:tracePt t="265062" x="6554788" y="5180013"/>
          <p14:tracePt t="265078" x="6572250" y="5180013"/>
          <p14:tracePt t="265086" x="6599238" y="5187950"/>
          <p14:tracePt t="265098" x="6626225" y="5187950"/>
          <p14:tracePt t="265115" x="6804025" y="5259388"/>
          <p14:tracePt t="265132" x="7296150" y="5429250"/>
          <p14:tracePt t="265150" x="8562975" y="5848350"/>
          <p14:tracePt t="265166" x="9323388" y="6099175"/>
          <p14:tracePt t="265182" x="9769475" y="6251575"/>
          <p14:tracePt t="265199" x="9885363" y="6296025"/>
          <p14:tracePt t="265233" x="9885363" y="6303963"/>
          <p14:tracePt t="265249" x="9858375" y="6303963"/>
          <p14:tracePt t="265266" x="9725025" y="6269038"/>
          <p14:tracePt t="265282" x="9518650" y="6197600"/>
          <p14:tracePt t="265299" x="9286875" y="6116638"/>
          <p14:tracePt t="265318" x="8956675" y="5991225"/>
          <p14:tracePt t="265334" x="8769350" y="5902325"/>
          <p14:tracePt t="265350" x="8626475" y="5830888"/>
          <p14:tracePt t="265366" x="8572500" y="5803900"/>
          <p14:tracePt t="265383" x="8562975" y="5795963"/>
          <p14:tracePt t="265430" x="8562975" y="5776913"/>
          <p14:tracePt t="265438" x="8562975" y="5768975"/>
          <p14:tracePt t="265454" x="8562975" y="5759450"/>
          <p14:tracePt t="265466" x="8562975" y="5741988"/>
          <p14:tracePt t="265483" x="8545513" y="5724525"/>
          <p14:tracePt t="265500" x="8518525" y="5688013"/>
          <p14:tracePt t="265518" x="8483600" y="5653088"/>
          <p14:tracePt t="265534" x="8456613" y="5626100"/>
          <p14:tracePt t="265551" x="8420100" y="5589588"/>
          <p14:tracePt t="265567" x="8394700" y="5562600"/>
          <p14:tracePt t="265584" x="8358188" y="5527675"/>
          <p14:tracePt t="265600" x="8331200" y="5518150"/>
          <p14:tracePt t="265617" x="8304213" y="5491163"/>
          <p14:tracePt t="265634" x="8277225" y="5491163"/>
          <p14:tracePt t="265652" x="8251825" y="5473700"/>
          <p14:tracePt t="265667" x="8232775" y="5456238"/>
          <p14:tracePt t="265684" x="8224838" y="5456238"/>
          <p14:tracePt t="265990" x="8205788" y="5446713"/>
          <p14:tracePt t="265998" x="8205788" y="5438775"/>
          <p14:tracePt t="266007" x="8188325" y="5429250"/>
          <p14:tracePt t="266019" x="8170863" y="5419725"/>
          <p14:tracePt t="266035" x="8134350" y="5394325"/>
          <p14:tracePt t="266054" x="8018463" y="5303838"/>
          <p14:tracePt t="266071" x="7956550" y="5241925"/>
          <p14:tracePt t="266086" x="7894638" y="5180013"/>
          <p14:tracePt t="266103" x="7858125" y="5116513"/>
          <p14:tracePt t="266119" x="7831138" y="5081588"/>
          <p14:tracePt t="266136" x="7831138" y="5072063"/>
          <p14:tracePt t="266318" x="7840663" y="5081588"/>
          <p14:tracePt t="266326" x="7858125" y="5099050"/>
          <p14:tracePt t="266337" x="7858125" y="5108575"/>
          <p14:tracePt t="266354" x="7885113" y="5133975"/>
          <p14:tracePt t="266370" x="7894638" y="5153025"/>
          <p14:tracePt t="266387" x="7902575" y="5160963"/>
          <p14:tracePt t="266404" x="7902575" y="5170488"/>
          <p14:tracePt t="266420" x="7902575" y="5214938"/>
          <p14:tracePt t="266437" x="7912100" y="5251450"/>
          <p14:tracePt t="266454" x="7912100" y="5268913"/>
          <p14:tracePt t="266470" x="7912100" y="5276850"/>
          <p14:tracePt t="266618" x="7920038" y="5276850"/>
          <p14:tracePt t="266625" x="7929563" y="5259388"/>
          <p14:tracePt t="266636" x="7947025" y="5224463"/>
          <p14:tracePt t="266653" x="7966075" y="5170488"/>
          <p14:tracePt t="266671" x="7966075" y="5045075"/>
          <p14:tracePt t="266689" x="7991475" y="4813300"/>
          <p14:tracePt t="266706" x="8027988" y="4652963"/>
          <p14:tracePt t="266722" x="8089900" y="4500563"/>
          <p14:tracePt t="266738" x="8188325" y="4330700"/>
          <p14:tracePt t="266756" x="8286750" y="4205288"/>
          <p14:tracePt t="266772" x="8358188" y="4125913"/>
          <p14:tracePt t="266789" x="8501063" y="4081463"/>
          <p14:tracePt t="266805" x="8732838" y="4062413"/>
          <p14:tracePt t="266822" x="9099550" y="4044950"/>
          <p14:tracePt t="266839" x="9483725" y="4044950"/>
          <p14:tracePt t="266856" x="9902825" y="4044950"/>
          <p14:tracePt t="266874" x="10439400" y="4071938"/>
          <p14:tracePt t="266890" x="10680700" y="4116388"/>
          <p14:tracePt t="266906" x="10831513" y="4170363"/>
          <p14:tracePt t="266922" x="10912475" y="4224338"/>
          <p14:tracePt t="266939" x="10956925" y="4295775"/>
          <p14:tracePt t="266956" x="10966450" y="4357688"/>
          <p14:tracePt t="266973" x="10966450" y="4367213"/>
          <p14:tracePt t="266990" x="10966450" y="4375150"/>
          <p14:tracePt t="267010" x="10966450" y="4394200"/>
          <p14:tracePt t="267027" x="10966450" y="4419600"/>
          <p14:tracePt t="267039" x="10966450" y="4456113"/>
          <p14:tracePt t="267058" x="10956925" y="4554538"/>
          <p14:tracePt t="267074" x="10939463" y="4625975"/>
          <p14:tracePt t="267090" x="10912475" y="4705350"/>
          <p14:tracePt t="267107" x="10902950" y="4741863"/>
          <p14:tracePt t="267124" x="10895013" y="4759325"/>
          <p14:tracePt t="267140" x="10885488" y="4776788"/>
          <p14:tracePt t="267156" x="10885488" y="4795838"/>
          <p14:tracePt t="267174" x="10885488" y="4822825"/>
          <p14:tracePt t="267190" x="10885488" y="4867275"/>
          <p14:tracePt t="267207" x="10885488" y="4894263"/>
          <p14:tracePt t="267224" x="10885488" y="4911725"/>
          <p14:tracePt t="267241" x="10885488" y="4929188"/>
          <p14:tracePt t="267258" x="10885488" y="4946650"/>
          <p14:tracePt t="267275" x="10875963" y="4983163"/>
          <p14:tracePt t="267291" x="10868025" y="5018088"/>
          <p14:tracePt t="267307" x="10868025" y="5081588"/>
          <p14:tracePt t="267324" x="10831513" y="5153025"/>
          <p14:tracePt t="267340" x="10804525" y="5180013"/>
          <p14:tracePt t="267358" x="10796588" y="5197475"/>
          <p14:tracePt t="267375" x="10787063" y="5205413"/>
          <p14:tracePt t="267391" x="10777538" y="5205413"/>
          <p14:tracePt t="267419" x="10752138" y="5214938"/>
          <p14:tracePt t="267429" x="10742613" y="5224463"/>
          <p14:tracePt t="267443" x="10725150" y="5224463"/>
          <p14:tracePt t="267458" x="10680700" y="5224463"/>
          <p14:tracePt t="267475" x="10634663" y="5224463"/>
          <p14:tracePt t="267491" x="10590213" y="5224463"/>
          <p14:tracePt t="267508" x="10563225" y="5224463"/>
          <p14:tracePt t="267525" x="10545763" y="5224463"/>
          <p14:tracePt t="267558" x="10518775" y="5232400"/>
          <p14:tracePt t="267576" x="10510838" y="5241925"/>
          <p14:tracePt t="267592" x="10501313" y="5259388"/>
          <p14:tracePt t="267609" x="10491788" y="5286375"/>
          <p14:tracePt t="267626" x="10491788" y="5303838"/>
          <p14:tracePt t="268130" x="10474325" y="5313363"/>
          <p14:tracePt t="268138" x="10466388" y="5313363"/>
          <p14:tracePt t="268147" x="10429875" y="5330825"/>
          <p14:tracePt t="268162" x="10358438" y="5340350"/>
          <p14:tracePt t="268178" x="10296525" y="5348288"/>
          <p14:tracePt t="268194" x="10252075" y="5348288"/>
          <p14:tracePt t="268211" x="10206038" y="5348288"/>
          <p14:tracePt t="268228" x="10161588" y="5348288"/>
          <p14:tracePt t="268234" x="10126663" y="5348288"/>
          <p14:tracePt t="268245" x="10090150" y="5348288"/>
          <p14:tracePt t="268261" x="10018713" y="5348288"/>
          <p14:tracePt t="268276" x="9929813" y="5348288"/>
          <p14:tracePt t="268293" x="9796463" y="5348288"/>
          <p14:tracePt t="268310" x="9653588" y="5348288"/>
          <p14:tracePt t="268327" x="9510713" y="5348288"/>
          <p14:tracePt t="268343" x="9394825" y="5348288"/>
          <p14:tracePt t="268361" x="9224963" y="5348288"/>
          <p14:tracePt t="268377" x="9126538" y="5348288"/>
          <p14:tracePt t="268394" x="9018588" y="5357813"/>
          <p14:tracePt t="268410" x="8912225" y="5394325"/>
          <p14:tracePt t="268427" x="8813800" y="5429250"/>
          <p14:tracePt t="268444" x="8697913" y="5465763"/>
          <p14:tracePt t="268460" x="8599488" y="5491163"/>
          <p14:tracePt t="268477" x="8510588" y="5510213"/>
          <p14:tracePt t="268494" x="8447088" y="5510213"/>
          <p14:tracePt t="268511" x="8358188" y="5510213"/>
          <p14:tracePt t="268527" x="8232775" y="5510213"/>
          <p14:tracePt t="268545" x="8054975" y="5510213"/>
          <p14:tracePt t="268561" x="7947025" y="5510213"/>
          <p14:tracePt t="268577" x="7848600" y="5510213"/>
          <p14:tracePt t="268594" x="7759700" y="5510213"/>
          <p14:tracePt t="268611" x="7661275" y="5491163"/>
          <p14:tracePt t="268628" x="7537450" y="5438775"/>
          <p14:tracePt t="268644" x="7402513" y="5384800"/>
          <p14:tracePt t="268661" x="7304088" y="5340350"/>
          <p14:tracePt t="268678" x="7251700" y="5313363"/>
          <p14:tracePt t="268695" x="7224713" y="5295900"/>
          <p14:tracePt t="268711" x="7224713" y="5286375"/>
          <p14:tracePt t="268898" x="7224713" y="5276850"/>
          <p14:tracePt t="268922" x="7242175" y="5276850"/>
          <p14:tracePt t="268930" x="7259638" y="5276850"/>
          <p14:tracePt t="268947" x="7358063" y="5276850"/>
          <p14:tracePt t="268964" x="7562850" y="5276850"/>
          <p14:tracePt t="268980" x="7920038" y="5276850"/>
          <p14:tracePt t="268997" x="8474075" y="5276850"/>
          <p14:tracePt t="269014" x="9134475" y="5276850"/>
          <p14:tracePt t="269031" x="9661525" y="5276850"/>
          <p14:tracePt t="269048" x="10063163" y="5286375"/>
          <p14:tracePt t="269065" x="10394950" y="5313363"/>
          <p14:tracePt t="269082" x="10402888" y="5322888"/>
          <p14:tracePt t="269138" x="10412413" y="5322888"/>
          <p14:tracePt t="269147" x="10420350" y="5322888"/>
          <p14:tracePt t="269155" x="10439400" y="5322888"/>
          <p14:tracePt t="269165" x="10456863" y="5322888"/>
          <p14:tracePt t="269181" x="10510838" y="5322888"/>
          <p14:tracePt t="269198" x="10555288" y="5322888"/>
          <p14:tracePt t="269215" x="10582275" y="5330825"/>
          <p14:tracePt t="269231" x="10626725" y="5340350"/>
          <p14:tracePt t="269237" x="10644188" y="5340350"/>
          <p14:tracePt t="269250" x="10671175" y="5357813"/>
          <p14:tracePt t="269266" x="10688638" y="5357813"/>
          <p14:tracePt t="269282" x="10706100" y="5357813"/>
          <p14:tracePt t="269446" x="10715625" y="5357813"/>
          <p14:tracePt t="270318" x="10725150" y="5367338"/>
          <p14:tracePt t="270718" x="10725150" y="5375275"/>
          <p14:tracePt t="270910" x="10725150" y="5384800"/>
          <p14:tracePt t="270926" x="10698163" y="5394325"/>
          <p14:tracePt t="270934" x="10680700" y="5402263"/>
          <p14:tracePt t="270944" x="10626725" y="5419725"/>
          <p14:tracePt t="270955" x="10528300" y="5438775"/>
          <p14:tracePt t="270972" x="10242550" y="5456238"/>
          <p14:tracePt t="270990" x="9848850" y="5456238"/>
          <p14:tracePt t="271005" x="9304338" y="5438775"/>
          <p14:tracePt t="271022" x="8724900" y="5375275"/>
          <p14:tracePt t="271039" x="8251825" y="5295900"/>
          <p14:tracePt t="271056" x="7966075" y="5224463"/>
          <p14:tracePt t="271072" x="7823200" y="5197475"/>
          <p14:tracePt t="271089" x="7813675" y="5197475"/>
          <p14:tracePt t="271105" x="7804150" y="5197475"/>
          <p14:tracePt t="271122" x="7796213" y="5205413"/>
          <p14:tracePt t="271141" x="7796213" y="5232400"/>
          <p14:tracePt t="271158" x="7786688" y="5259388"/>
          <p14:tracePt t="271174" x="7786688" y="5268913"/>
          <p14:tracePt t="271190" x="7777163" y="5276850"/>
          <p14:tracePt t="271206" x="7777163" y="5286375"/>
          <p14:tracePt t="271240" x="7777163" y="5295900"/>
          <p14:tracePt t="271358" x="7777163" y="5303838"/>
          <p14:tracePt t="271366" x="7804150" y="5303838"/>
          <p14:tracePt t="271376" x="7831138" y="5303838"/>
          <p14:tracePt t="271389" x="7929563" y="5259388"/>
          <p14:tracePt t="271405" x="8170863" y="5170488"/>
          <p14:tracePt t="271422" x="8582025" y="5072063"/>
          <p14:tracePt t="271439" x="9037638" y="4973638"/>
          <p14:tracePt t="271455" x="9447213" y="4911725"/>
          <p14:tracePt t="271472" x="9786938" y="4875213"/>
          <p14:tracePt t="271489" x="10037763" y="4875213"/>
          <p14:tracePt t="271506" x="10233025" y="4875213"/>
          <p14:tracePt t="271523" x="10367963" y="4875213"/>
          <p14:tracePt t="271539" x="10483850" y="4902200"/>
          <p14:tracePt t="271557" x="10563225" y="4938713"/>
          <p14:tracePt t="271573" x="10599738" y="4965700"/>
          <p14:tracePt t="271590" x="10634663" y="5000625"/>
          <p14:tracePt t="271606" x="10653713" y="5018088"/>
          <p14:tracePt t="271623" x="10671175" y="5037138"/>
          <p14:tracePt t="271642" x="10680700" y="5062538"/>
          <p14:tracePt t="271658" x="10698163" y="5081588"/>
          <p14:tracePt t="271675" x="10706100" y="5108575"/>
          <p14:tracePt t="271691" x="10715625" y="5116513"/>
          <p14:tracePt t="271709" x="10725150" y="5126038"/>
          <p14:tracePt t="271726" x="10725150" y="5133975"/>
          <p14:tracePt t="271742" x="10733088" y="5133975"/>
          <p14:tracePt t="271760" x="10752138" y="5153025"/>
          <p14:tracePt t="271775" x="10769600" y="5170488"/>
          <p14:tracePt t="271792" x="10777538" y="5197475"/>
          <p14:tracePt t="271808" x="10796588" y="5224463"/>
          <p14:tracePt t="271825" x="10804525" y="5251450"/>
          <p14:tracePt t="271843" x="10804525" y="5259388"/>
          <p14:tracePt t="271858" x="10804525" y="5268913"/>
          <p14:tracePt t="271875" x="10804525" y="5276850"/>
          <p14:tracePt t="271893" x="10804525" y="5295900"/>
          <p14:tracePt t="271910" x="10804525" y="5313363"/>
          <p14:tracePt t="271926" x="10804525" y="5340350"/>
          <p14:tracePt t="271943" x="10804525" y="5367338"/>
          <p14:tracePt t="271959" x="10804525" y="5394325"/>
          <p14:tracePt t="271976" x="10804525" y="5446713"/>
          <p14:tracePt t="271992" x="10804525" y="5456238"/>
          <p14:tracePt t="272682" x="10804525" y="5465763"/>
          <p14:tracePt t="273098" x="10814050" y="5465763"/>
          <p14:tracePt t="273250" x="10823575" y="5465763"/>
          <p14:tracePt t="273282" x="10831513" y="5465763"/>
          <p14:tracePt t="273299" x="10841038" y="5465763"/>
          <p14:tracePt t="273306" x="10848975" y="5456238"/>
          <p14:tracePt t="273316" x="10858500" y="5456238"/>
          <p14:tracePt t="273370" x="10858500" y="5446713"/>
          <p14:tracePt t="273378" x="10858500" y="5438775"/>
          <p14:tracePt t="273387" x="10858500" y="5429250"/>
          <p14:tracePt t="273398" x="10831513" y="5411788"/>
          <p14:tracePt t="273415" x="10787063" y="5375275"/>
          <p14:tracePt t="273431" x="10733088" y="5340350"/>
          <p14:tracePt t="273450" x="10572750" y="5241925"/>
          <p14:tracePt t="273466" x="10483850" y="5197475"/>
          <p14:tracePt t="273482" x="10474325" y="5197475"/>
          <p14:tracePt t="273499" x="10474325" y="5180013"/>
          <p14:tracePt t="273516" x="10474325" y="5160963"/>
          <p14:tracePt t="273532" x="10518775" y="5153025"/>
          <p14:tracePt t="273549" x="10582275" y="5143500"/>
          <p14:tracePt t="273566" x="10644188" y="5143500"/>
          <p14:tracePt t="273583" x="10733088" y="5143500"/>
          <p14:tracePt t="273599" x="10831513" y="5143500"/>
          <p14:tracePt t="273616" x="10929938" y="5143500"/>
          <p14:tracePt t="273633" x="11028363" y="5153025"/>
          <p14:tracePt t="273650" x="11072813" y="5170488"/>
          <p14:tracePt t="273666" x="11090275" y="5180013"/>
          <p14:tracePt t="273683" x="11109325" y="5187950"/>
          <p14:tracePt t="273700" x="11126788" y="5205413"/>
          <p14:tracePt t="273716" x="11134725" y="5224463"/>
          <p14:tracePt t="273733" x="11134725" y="5232400"/>
          <p14:tracePt t="273749" x="11134725" y="5251450"/>
          <p14:tracePt t="273767" x="11153775" y="5268913"/>
          <p14:tracePt t="273800" x="11153775" y="5276850"/>
          <p14:tracePt t="273820" x="11153775" y="5286375"/>
          <p14:tracePt t="273836" x="11153775" y="5295900"/>
          <p14:tracePt t="273853" x="11161713" y="5313363"/>
          <p14:tracePt t="273867" x="11161713" y="5330825"/>
          <p14:tracePt t="273884" x="11161713" y="5357813"/>
          <p14:tracePt t="273900" x="11161713" y="5375275"/>
          <p14:tracePt t="273917" x="11161713" y="5384800"/>
          <p14:tracePt t="273934" x="11161713" y="5402263"/>
          <p14:tracePt t="273950" x="11126788" y="5419725"/>
          <p14:tracePt t="273967" x="11055350" y="5429250"/>
          <p14:tracePt t="273986" x="10966450" y="5429250"/>
          <p14:tracePt t="274002" x="10868025" y="5429250"/>
          <p14:tracePt t="274018" x="10769600" y="5419725"/>
          <p14:tracePt t="274034" x="10661650" y="5402263"/>
          <p14:tracePt t="274051" x="10563225" y="5375275"/>
          <p14:tracePt t="274068" x="10474325" y="5340350"/>
          <p14:tracePt t="274084" x="10385425" y="5313363"/>
          <p14:tracePt t="274101" x="10277475" y="5276850"/>
          <p14:tracePt t="274118" x="10153650" y="5251450"/>
          <p14:tracePt t="274134" x="10028238" y="5224463"/>
          <p14:tracePt t="274151" x="9902825" y="5197475"/>
          <p14:tracePt t="274170" x="9732963" y="5187950"/>
          <p14:tracePt t="274186" x="9617075" y="5187950"/>
          <p14:tracePt t="274202" x="9491663" y="5187950"/>
          <p14:tracePt t="274218" x="9358313" y="5180013"/>
          <p14:tracePt t="274235" x="9232900" y="5180013"/>
          <p14:tracePt t="274252" x="9109075" y="5180013"/>
          <p14:tracePt t="274268" x="9028113" y="5180013"/>
          <p14:tracePt t="274275" x="8983663" y="5180013"/>
          <p14:tracePt t="274285" x="8956675" y="5180013"/>
          <p14:tracePt t="274302" x="8939213" y="5187950"/>
          <p14:tracePt t="274318" x="8912225" y="5205413"/>
          <p14:tracePt t="274337" x="8885238" y="5224463"/>
          <p14:tracePt t="274353" x="8858250" y="5232400"/>
          <p14:tracePt t="274370" x="8840788" y="5251450"/>
          <p14:tracePt t="274555" x="8831263" y="5259388"/>
          <p14:tracePt t="274563" x="8823325" y="5259388"/>
          <p14:tracePt t="274573" x="8804275" y="5259388"/>
          <p14:tracePt t="274586" x="8751888" y="5295900"/>
          <p14:tracePt t="274604" x="8670925" y="5303838"/>
          <p14:tracePt t="274620" x="8616950" y="5313363"/>
          <p14:tracePt t="274636" x="8483600" y="5330825"/>
          <p14:tracePt t="274653" x="8394700" y="5340350"/>
          <p14:tracePt t="274670" x="8323263" y="5340350"/>
          <p14:tracePt t="274687" x="8197850" y="5340350"/>
          <p14:tracePt t="274705" x="8027988" y="5340350"/>
          <p14:tracePt t="274721" x="7929563" y="5340350"/>
          <p14:tracePt t="274738" x="7867650" y="5348288"/>
          <p14:tracePt t="274754" x="7804150" y="5357813"/>
          <p14:tracePt t="274771" x="7742238" y="5357813"/>
          <p14:tracePt t="274787" x="7680325" y="5357813"/>
          <p14:tracePt t="274804" x="7616825" y="5367338"/>
          <p14:tracePt t="274821" x="7599363" y="5367338"/>
          <p14:tracePt t="274837" x="7581900" y="5367338"/>
          <p14:tracePt t="275550" x="7608888" y="5402263"/>
          <p14:tracePt t="275558" x="7616825" y="5411788"/>
          <p14:tracePt t="275573" x="7670800" y="5438775"/>
          <p14:tracePt t="275591" x="7724775" y="5465763"/>
          <p14:tracePt t="275607" x="7777163" y="5500688"/>
          <p14:tracePt t="275624" x="7867650" y="5545138"/>
          <p14:tracePt t="275640" x="8045450" y="5599113"/>
          <p14:tracePt t="275657" x="8358188" y="5697538"/>
          <p14:tracePt t="275674" x="8777288" y="5768975"/>
          <p14:tracePt t="275691" x="9251950" y="5857875"/>
          <p14:tracePt t="275707" x="9644063" y="5902325"/>
          <p14:tracePt t="275725" x="10018713" y="5938838"/>
          <p14:tracePt t="275742" x="10225088" y="5938838"/>
          <p14:tracePt t="275758" x="10375900" y="5938838"/>
          <p14:tracePt t="275775" x="10528300" y="5911850"/>
          <p14:tracePt t="275792" x="10661650" y="5848350"/>
          <p14:tracePt t="275808" x="10787063" y="5795963"/>
          <p14:tracePt t="275824" x="10885488" y="5751513"/>
          <p14:tracePt t="275842" x="10947400" y="5705475"/>
          <p14:tracePt t="275858" x="10974388" y="5680075"/>
          <p14:tracePt t="275875" x="10991850" y="5661025"/>
          <p14:tracePt t="275893" x="11010900" y="5653088"/>
          <p14:tracePt t="275910" x="11037888" y="5626100"/>
          <p14:tracePt t="275926" x="11072813" y="5581650"/>
          <p14:tracePt t="275942" x="11109325" y="5518150"/>
          <p14:tracePt t="275958" x="11161713" y="5446713"/>
          <p14:tracePt t="275976" x="11206163" y="5375275"/>
          <p14:tracePt t="275993" x="11242675" y="5322888"/>
          <p14:tracePt t="276009" x="11269663" y="5286375"/>
          <p14:tracePt t="276025" x="11296650" y="5241925"/>
          <p14:tracePt t="276043" x="11323638" y="5205413"/>
          <p14:tracePt t="276059" x="11341100" y="5160963"/>
          <p14:tracePt t="276077" x="11358563" y="5133975"/>
          <p14:tracePt t="276094" x="11358563" y="5116513"/>
          <p14:tracePt t="276110" x="11368088" y="5108575"/>
          <p14:tracePt t="276126" x="11368088" y="5089525"/>
          <p14:tracePt t="276143" x="11368088" y="5081588"/>
          <p14:tracePt t="276159" x="11376025" y="5062538"/>
          <p14:tracePt t="276176" x="11376025" y="5054600"/>
          <p14:tracePt t="276193" x="11385550" y="5045075"/>
          <p14:tracePt t="276210" x="11385550" y="5027613"/>
          <p14:tracePt t="276226" x="11403013" y="4991100"/>
          <p14:tracePt t="276243" x="11420475" y="4938713"/>
          <p14:tracePt t="276259" x="11439525" y="4884738"/>
          <p14:tracePt t="276278" x="11466513" y="4813300"/>
          <p14:tracePt t="276294" x="11466513" y="4786313"/>
          <p14:tracePt t="276310" x="11483975" y="4759325"/>
          <p14:tracePt t="276326" x="11483975" y="4751388"/>
          <p14:tracePt t="276343" x="11483975" y="4741863"/>
          <p14:tracePt t="276360" x="11491913" y="4724400"/>
          <p14:tracePt t="276376" x="11501438" y="4697413"/>
          <p14:tracePt t="276394" x="11518900" y="4652963"/>
          <p14:tracePt t="276410" x="11528425" y="4598988"/>
          <p14:tracePt t="276427" x="11545888" y="4562475"/>
          <p14:tracePt t="276445" x="11572875" y="4483100"/>
          <p14:tracePt t="276462" x="11582400" y="4429125"/>
          <p14:tracePt t="276478" x="11590338" y="4357688"/>
          <p14:tracePt t="276494" x="11590338" y="4251325"/>
          <p14:tracePt t="276511" x="11590338" y="4098925"/>
          <p14:tracePt t="276527" x="11590338" y="3938588"/>
          <p14:tracePt t="276545" x="11590338" y="3759200"/>
          <p14:tracePt t="276561" x="11590338" y="3589338"/>
          <p14:tracePt t="276577" x="11555413" y="3429000"/>
          <p14:tracePt t="276595" x="11501438" y="3268663"/>
          <p14:tracePt t="276611" x="11420475" y="3116263"/>
          <p14:tracePt t="276629" x="11341100" y="2973388"/>
          <p14:tracePt t="276646" x="11198225" y="2813050"/>
          <p14:tracePt t="276662" x="11090275" y="2714625"/>
          <p14:tracePt t="276678" x="10983913" y="2643188"/>
          <p14:tracePt t="276695" x="10895013" y="2571750"/>
          <p14:tracePt t="276711" x="10814050" y="2509838"/>
          <p14:tracePt t="276728" x="10715625" y="2465388"/>
          <p14:tracePt t="276746" x="10653713" y="2438400"/>
          <p14:tracePt t="276762" x="10582275" y="2419350"/>
          <p14:tracePt t="276767" x="10572750" y="2419350"/>
          <p14:tracePt t="276778" x="10537825" y="2419350"/>
          <p14:tracePt t="276797" x="10501313" y="2419350"/>
          <p14:tracePt t="276813" x="10447338" y="2419350"/>
          <p14:tracePt t="276830" x="10420350" y="2428875"/>
          <p14:tracePt t="276846" x="10420350" y="2438400"/>
          <p14:tracePt t="276862" x="10412413" y="2438400"/>
          <p14:tracePt t="276879" x="10402888" y="2446338"/>
          <p14:tracePt t="276896" x="10385425" y="2455863"/>
          <p14:tracePt t="276912" x="10375900" y="2473325"/>
          <p14:tracePt t="276929" x="10367963" y="2500313"/>
          <p14:tracePt t="276946" x="10358438" y="2554288"/>
          <p14:tracePt t="276962" x="10348913" y="2608263"/>
          <p14:tracePt t="276979" x="10348913" y="2660650"/>
          <p14:tracePt t="276997" x="10348913" y="2724150"/>
          <p14:tracePt t="277014" x="10348913" y="2751138"/>
          <p14:tracePt t="277030" x="10348913" y="2786063"/>
          <p14:tracePt t="277047" x="10348913" y="2822575"/>
          <p14:tracePt t="277063" x="10348913" y="2847975"/>
          <p14:tracePt t="277080" x="10348913" y="2867025"/>
          <p14:tracePt t="277096" x="10348913" y="2874963"/>
          <p14:tracePt t="277113" x="10348913" y="2884488"/>
          <p14:tracePt t="277129" x="10348913" y="2894013"/>
          <p14:tracePt t="277147" x="10348913" y="2928938"/>
          <p14:tracePt t="277163" x="10348913" y="2965450"/>
          <p14:tracePt t="277180" x="10348913" y="3027363"/>
          <p14:tracePt t="277198" x="10385425" y="3108325"/>
          <p14:tracePt t="277214" x="10412413" y="3160713"/>
          <p14:tracePt t="277230" x="10466388" y="3241675"/>
          <p14:tracePt t="277247" x="10518775" y="3330575"/>
          <p14:tracePt t="277264" x="10590213" y="3473450"/>
          <p14:tracePt t="277269" x="10634663" y="3554413"/>
          <p14:tracePt t="277281" x="10688638" y="3643313"/>
          <p14:tracePt t="277297" x="10769600" y="3813175"/>
          <p14:tracePt t="277314" x="10831513" y="3983038"/>
          <p14:tracePt t="277330" x="10902950" y="4179888"/>
          <p14:tracePt t="277348" x="10956925" y="4394200"/>
          <p14:tracePt t="277365" x="11037888" y="4803775"/>
          <p14:tracePt t="277382" x="11072813" y="5160963"/>
          <p14:tracePt t="277398" x="11090275" y="5473700"/>
          <p14:tracePt t="277415" x="11090275" y="5724525"/>
          <p14:tracePt t="277431" x="11090275" y="5911850"/>
          <p14:tracePt t="277448" x="11090275" y="6027738"/>
          <p14:tracePt t="277464" x="11090275" y="6081713"/>
          <p14:tracePt t="277481" x="11063288" y="6108700"/>
          <p14:tracePt t="277499" x="11055350" y="6126163"/>
          <p14:tracePt t="277515" x="11045825" y="6134100"/>
          <p14:tracePt t="277531" x="11028363" y="6153150"/>
          <p14:tracePt t="277550" x="10991850" y="6170613"/>
          <p14:tracePt t="277566" x="10929938" y="6188075"/>
          <p14:tracePt t="277582" x="10848975" y="6205538"/>
          <p14:tracePt t="277598" x="10796588" y="6215063"/>
          <p14:tracePt t="277615" x="10752138" y="6215063"/>
          <p14:tracePt t="277632" x="10733088" y="6224588"/>
          <p14:tracePt t="277649" x="10715625" y="6224588"/>
          <p14:tracePt t="277665" x="10706100" y="6232525"/>
          <p14:tracePt t="277682" x="10688638" y="6232525"/>
          <p14:tracePt t="277699" x="10688638" y="6242050"/>
          <p14:tracePt t="277715" x="10680700" y="6251575"/>
          <p14:tracePt t="277733" x="10661650" y="6251575"/>
          <p14:tracePt t="277966" x="10671175" y="6251575"/>
          <p14:tracePt t="277998" x="10680700" y="6251575"/>
          <p14:tracePt t="278015" x="10688638" y="6251575"/>
          <p14:tracePt t="278023" x="10698163" y="6251575"/>
          <p14:tracePt t="278142" x="10715625" y="6242050"/>
          <p14:tracePt t="279066" x="10733088" y="6215063"/>
          <p14:tracePt t="279074" x="10742613" y="6215063"/>
          <p14:tracePt t="279087" x="10760075" y="6161088"/>
          <p14:tracePt t="279106" x="10885488" y="5634038"/>
          <p14:tracePt t="279122" x="10947400" y="4911725"/>
          <p14:tracePt t="279138" x="10929938" y="4224338"/>
          <p14:tracePt t="279155" x="10796588" y="3652838"/>
          <p14:tracePt t="279171" x="10617200" y="3259138"/>
          <p14:tracePt t="279188" x="10375900" y="2955925"/>
          <p14:tracePt t="279205" x="10134600" y="2732088"/>
          <p14:tracePt t="279221" x="9831388" y="2527300"/>
          <p14:tracePt t="279238" x="9528175" y="2339975"/>
          <p14:tracePt t="279255" x="9215438" y="2143125"/>
          <p14:tracePt t="279272" x="8920163" y="1946275"/>
          <p14:tracePt t="279290" x="8589963" y="1731963"/>
          <p14:tracePt t="279307" x="8412163" y="1616075"/>
          <p14:tracePt t="279322" x="8269288" y="1517650"/>
          <p14:tracePt t="279339" x="8153400" y="1455738"/>
          <p14:tracePt t="279356" x="8054975" y="1411288"/>
          <p14:tracePt t="279372" x="7974013" y="1366838"/>
          <p14:tracePt t="279389" x="7894638" y="1330325"/>
          <p14:tracePt t="279405" x="7796213" y="1276350"/>
          <p14:tracePt t="279422" x="7697788" y="1241425"/>
          <p14:tracePt t="279439" x="7589838" y="1204913"/>
          <p14:tracePt t="279458" x="7491413" y="1187450"/>
          <p14:tracePt t="279473" x="7402513" y="1187450"/>
          <p14:tracePt t="279490" x="7323138" y="1204913"/>
          <p14:tracePt t="279506" x="7197725" y="1268413"/>
          <p14:tracePt t="279523" x="7062788" y="1322388"/>
          <p14:tracePt t="279539" x="6929438" y="1393825"/>
          <p14:tracePt t="279557" x="6777038" y="1490663"/>
          <p14:tracePt t="279573" x="6688138" y="1554163"/>
          <p14:tracePt t="279589" x="6581775" y="1652588"/>
          <p14:tracePt t="279606" x="6419850" y="1751013"/>
          <p14:tracePt t="279625" x="6215063" y="1938338"/>
          <p14:tracePt t="279641" x="6099175" y="2071688"/>
          <p14:tracePt t="279658" x="6000750" y="2214563"/>
          <p14:tracePt t="279674" x="5938838" y="2339975"/>
          <p14:tracePt t="279690" x="5884863" y="2455863"/>
          <p14:tracePt t="279707" x="5848350" y="2571750"/>
          <p14:tracePt t="279724" x="5822950" y="2670175"/>
          <p14:tracePt t="279740" x="5803900" y="2776538"/>
          <p14:tracePt t="279757" x="5786438" y="2874963"/>
          <p14:tracePt t="279774" x="5768975" y="2973388"/>
          <p14:tracePt t="279790" x="5751513" y="3071813"/>
          <p14:tracePt t="279807" x="5751513" y="3170238"/>
          <p14:tracePt t="279825" x="5751513" y="3303588"/>
          <p14:tracePt t="279842" x="5751513" y="3394075"/>
          <p14:tracePt t="279858" x="5751513" y="3473450"/>
          <p14:tracePt t="279874" x="5786438" y="3571875"/>
          <p14:tracePt t="279891" x="5830888" y="3670300"/>
          <p14:tracePt t="279907" x="5911850" y="3803650"/>
          <p14:tracePt t="279924" x="6000750" y="3946525"/>
          <p14:tracePt t="279941" x="6116638" y="4089400"/>
          <p14:tracePt t="279958" x="6242050" y="4241800"/>
          <p14:tracePt t="279975" x="6384925" y="4394200"/>
          <p14:tracePt t="279991" x="6518275" y="4527550"/>
          <p14:tracePt t="280009" x="6705600" y="4670425"/>
          <p14:tracePt t="280026" x="6813550" y="4741863"/>
          <p14:tracePt t="280042" x="6902450" y="4813300"/>
          <p14:tracePt t="280058" x="6983413" y="4867275"/>
          <p14:tracePt t="280075" x="7054850" y="4911725"/>
          <p14:tracePt t="280092" x="7126288" y="4965700"/>
          <p14:tracePt t="280108" x="7188200" y="5018088"/>
          <p14:tracePt t="280125" x="7251700" y="5062538"/>
          <p14:tracePt t="280142" x="7331075" y="5108575"/>
          <p14:tracePt t="280158" x="7412038" y="5143500"/>
          <p14:tracePt t="280175" x="7491413" y="5187950"/>
          <p14:tracePt t="280194" x="7643813" y="5241925"/>
          <p14:tracePt t="280210" x="7742238" y="5286375"/>
          <p14:tracePt t="280226" x="7848600" y="5322888"/>
          <p14:tracePt t="280242" x="7939088" y="5357813"/>
          <p14:tracePt t="280259" x="8027988" y="5394325"/>
          <p14:tracePt t="280276" x="8126413" y="5402263"/>
          <p14:tracePt t="280292" x="8224838" y="5402263"/>
          <p14:tracePt t="280309" x="8313738" y="5402263"/>
          <p14:tracePt t="280315" x="8358188" y="5402263"/>
          <p14:tracePt t="280326" x="8394700" y="5402263"/>
          <p14:tracePt t="280342" x="8474075" y="5402263"/>
          <p14:tracePt t="280358" x="8562975" y="5357813"/>
          <p14:tracePt t="280374" x="8670925" y="5251450"/>
          <p14:tracePt t="280391" x="8759825" y="5081588"/>
          <p14:tracePt t="280409" x="8912225" y="4705350"/>
          <p14:tracePt t="280426" x="8966200" y="4402138"/>
          <p14:tracePt t="280442" x="8991600" y="4116388"/>
          <p14:tracePt t="280458" x="8991600" y="3884613"/>
          <p14:tracePt t="280475" x="8983663" y="3660775"/>
          <p14:tracePt t="280492" x="8939213" y="3419475"/>
          <p14:tracePt t="280508" x="8867775" y="3179763"/>
          <p14:tracePt t="280526" x="8777288" y="2901950"/>
          <p14:tracePt t="280542" x="8680450" y="2643188"/>
          <p14:tracePt t="280559" x="8589963" y="2428875"/>
          <p14:tracePt t="280575" x="8501063" y="2259013"/>
          <p14:tracePt t="280593" x="8412163" y="2062163"/>
          <p14:tracePt t="280609" x="8348663" y="1955800"/>
          <p14:tracePt t="280626" x="8286750" y="1866900"/>
          <p14:tracePt t="280642" x="8215313" y="1758950"/>
          <p14:tracePt t="280659" x="8134350" y="1660525"/>
          <p14:tracePt t="280676" x="8054975" y="1562100"/>
          <p14:tracePt t="280694" x="7947025" y="1482725"/>
          <p14:tracePt t="280711" x="7840663" y="1411288"/>
          <p14:tracePt t="280730" x="7661275" y="1322388"/>
          <p14:tracePt t="280746" x="7537450" y="1285875"/>
          <p14:tracePt t="280762" x="7419975" y="1241425"/>
          <p14:tracePt t="280778" x="7304088" y="1204913"/>
          <p14:tracePt t="280794" x="7197725" y="1187450"/>
          <p14:tracePt t="280811" x="7072313" y="1169988"/>
          <p14:tracePt t="280829" x="6956425" y="1169988"/>
          <p14:tracePt t="280844" x="6831013" y="1169988"/>
          <p14:tracePt t="280861" x="6680200" y="1169988"/>
          <p14:tracePt t="280879" x="6518275" y="1169988"/>
          <p14:tracePt t="280895" x="6357938" y="1204913"/>
          <p14:tracePt t="280911" x="6215063" y="1258888"/>
          <p14:tracePt t="280930" x="6027738" y="1374775"/>
          <p14:tracePt t="280946" x="5929313" y="1446213"/>
          <p14:tracePt t="280962" x="5848350" y="1527175"/>
          <p14:tracePt t="280978" x="5803900" y="1616075"/>
          <p14:tracePt t="280996" x="5776913" y="1670050"/>
          <p14:tracePt t="281014" x="5751513" y="1758950"/>
          <p14:tracePt t="281030" x="5724525" y="1866900"/>
          <p14:tracePt t="281046" x="5705475" y="1973263"/>
          <p14:tracePt t="281063" x="5688013" y="2071688"/>
          <p14:tracePt t="281079" x="5688013" y="2160588"/>
          <p14:tracePt t="281096" x="5688013" y="2241550"/>
          <p14:tracePt t="281112" x="5688013" y="2339975"/>
          <p14:tracePt t="281130" x="5688013" y="2465388"/>
          <p14:tracePt t="281146" x="5688013" y="2581275"/>
          <p14:tracePt t="281162" x="5688013" y="2724150"/>
          <p14:tracePt t="281180" x="5688013" y="2867025"/>
          <p14:tracePt t="281197" x="5688013" y="3081338"/>
          <p14:tracePt t="281214" x="5688013" y="3241675"/>
          <p14:tracePt t="281230" x="5688013" y="3394075"/>
          <p14:tracePt t="281246" x="5688013" y="3562350"/>
          <p14:tracePt t="281263" x="5724525" y="3741738"/>
          <p14:tracePt t="281280" x="5786438" y="3919538"/>
          <p14:tracePt t="281296" x="5867400" y="4089400"/>
          <p14:tracePt t="281313" x="5938838" y="4251325"/>
          <p14:tracePt t="281319" x="5973763" y="4330700"/>
          <p14:tracePt t="281330" x="6027738" y="4394200"/>
          <p14:tracePt t="281346" x="6116638" y="4545013"/>
          <p14:tracePt t="281363" x="6215063" y="4687888"/>
          <p14:tracePt t="281381" x="6367463" y="4902200"/>
          <p14:tracePt t="281398" x="6456363" y="5027613"/>
          <p14:tracePt t="281413" x="6545263" y="5160963"/>
          <p14:tracePt t="281431" x="6626225" y="5295900"/>
          <p14:tracePt t="281447" x="6715125" y="5411788"/>
          <p14:tracePt t="281464" x="6804025" y="5518150"/>
          <p14:tracePt t="281480" x="6875463" y="5599113"/>
          <p14:tracePt t="281497" x="6938963" y="5643563"/>
          <p14:tracePt t="281514" x="6965950" y="5670550"/>
          <p14:tracePt t="281532" x="7018338" y="5688013"/>
          <p14:tracePt t="281547" x="7072313" y="5715000"/>
          <p14:tracePt t="281566" x="7180263" y="5759450"/>
          <p14:tracePt t="281582" x="7269163" y="5795963"/>
          <p14:tracePt t="281598" x="7340600" y="5813425"/>
          <p14:tracePt t="281614" x="7402513" y="5822950"/>
          <p14:tracePt t="281632" x="7446963" y="5822950"/>
          <p14:tracePt t="281647" x="7483475" y="5822950"/>
          <p14:tracePt t="281664" x="7510463" y="5830888"/>
          <p14:tracePt t="281682" x="7537450" y="5840413"/>
          <p14:tracePt t="281698" x="7554913" y="5840413"/>
          <p14:tracePt t="281715" x="7572375" y="5848350"/>
          <p14:tracePt t="281734" x="7581900" y="5848350"/>
          <p14:tracePt t="281766" x="7599363" y="5857875"/>
          <p14:tracePt t="281782" x="7616825" y="5875338"/>
          <p14:tracePt t="281798" x="7634288" y="5894388"/>
          <p14:tracePt t="281816" x="7661275" y="5911850"/>
          <p14:tracePt t="281833" x="7688263" y="5919788"/>
          <p14:tracePt t="281863" x="7697788" y="5929313"/>
          <p14:tracePt t="281880" x="7715250" y="5929313"/>
          <p14:tracePt t="281897" x="7732713" y="5929313"/>
          <p14:tracePt t="281916" x="7786688" y="5929313"/>
          <p14:tracePt t="281934" x="7894638" y="5884863"/>
          <p14:tracePt t="281950" x="7991475" y="5830888"/>
          <p14:tracePt t="281966" x="8134350" y="5768975"/>
          <p14:tracePt t="281983" x="8286750" y="5688013"/>
          <p14:tracePt t="281999" x="8439150" y="5616575"/>
          <p14:tracePt t="282016" x="8555038" y="5562600"/>
          <p14:tracePt t="282033" x="8589963" y="5527675"/>
          <p14:tracePt t="282049" x="8609013" y="5510213"/>
          <p14:tracePt t="282066" x="8616950" y="5483225"/>
          <p14:tracePt t="282084" x="8626475" y="5456238"/>
          <p14:tracePt t="282100" x="8626475" y="5446713"/>
          <p14:tracePt t="282117" x="8634413" y="5419725"/>
          <p14:tracePt t="282134" x="8661400" y="5384800"/>
          <p14:tracePt t="282150" x="8705850" y="5330825"/>
          <p14:tracePt t="282166" x="8769350" y="5268913"/>
          <p14:tracePt t="282184" x="8831263" y="5205413"/>
          <p14:tracePt t="282200" x="8902700" y="5133975"/>
          <p14:tracePt t="282216" x="8939213" y="5108575"/>
          <p14:tracePt t="282234" x="8983663" y="5081588"/>
          <p14:tracePt t="282250" x="9010650" y="5062538"/>
          <p14:tracePt t="282267" x="9055100" y="5054600"/>
          <p14:tracePt t="282285" x="9109075" y="5054600"/>
          <p14:tracePt t="282300" x="9117013" y="5054600"/>
          <p14:tracePt t="282318" x="9134475" y="5054600"/>
          <p14:tracePt t="282335" x="9161463" y="5062538"/>
          <p14:tracePt t="282351" x="9215438" y="5108575"/>
          <p14:tracePt t="282368" x="9277350" y="5170488"/>
          <p14:tracePt t="282384" x="9313863" y="5197475"/>
          <p14:tracePt t="282401" x="9385300" y="5268913"/>
          <p14:tracePt t="282417" x="9447213" y="5330825"/>
          <p14:tracePt t="282435" x="9545638" y="5419725"/>
          <p14:tracePt t="282451" x="9680575" y="5518150"/>
          <p14:tracePt t="282467" x="9831388" y="5608638"/>
          <p14:tracePt t="282486" x="10072688" y="5724525"/>
          <p14:tracePt t="282502" x="10242550" y="5795963"/>
          <p14:tracePt t="282518" x="10402888" y="5848350"/>
          <p14:tracePt t="282536" x="10563225" y="5884863"/>
          <p14:tracePt t="282551" x="10715625" y="5929313"/>
          <p14:tracePt t="282568" x="10885488" y="5946775"/>
          <p14:tracePt t="282586" x="11037888" y="5965825"/>
          <p14:tracePt t="282601" x="11198225" y="5983288"/>
          <p14:tracePt t="282618" x="11358563" y="6000750"/>
          <p14:tracePt t="282638" x="11590338" y="6000750"/>
          <p14:tracePt t="282651" x="11680825" y="6000750"/>
          <p14:tracePt t="282670" x="11947525" y="5919788"/>
          <p14:tracePt t="282687" x="12126913" y="5795963"/>
          <p14:tracePt t="282702" x="12188825" y="5626100"/>
          <p14:tracePt t="282719" x="12188825" y="5429250"/>
          <p14:tracePt t="282736" x="12188825" y="5205413"/>
          <p14:tracePt t="282752" x="12188825" y="4973638"/>
          <p14:tracePt t="282769" x="12188825" y="4724400"/>
          <p14:tracePt t="282786" x="12188825" y="4411663"/>
          <p14:tracePt t="282802" x="12188825" y="4081463"/>
          <p14:tracePt t="282819" x="12188825" y="3732213"/>
          <p14:tracePt t="282823" x="12188825" y="3554413"/>
          <p14:tracePt t="282837" x="12188825" y="3268663"/>
          <p14:tracePt t="282854" x="12188825" y="3009900"/>
          <p14:tracePt t="282870" x="12188825" y="2768600"/>
          <p14:tracePt t="282886" x="12180888" y="2544763"/>
          <p14:tracePt t="282903" x="12153900" y="2374900"/>
          <p14:tracePt t="282920" x="12126913" y="2232025"/>
          <p14:tracePt t="282937" x="12090400" y="2108200"/>
          <p14:tracePt t="282953" x="12055475" y="2009775"/>
          <p14:tracePt t="282969" x="12028488" y="1955800"/>
          <p14:tracePt t="282987" x="12011025" y="1928813"/>
          <p14:tracePt t="283003" x="11991975" y="1911350"/>
          <p14:tracePt t="283020" x="11984038" y="1893888"/>
          <p14:tracePt t="283038" x="11957050" y="1857375"/>
          <p14:tracePt t="283054" x="11920538" y="1822450"/>
          <p14:tracePt t="283070" x="11876088" y="1776413"/>
          <p14:tracePt t="283087" x="11814175" y="1714500"/>
          <p14:tracePt t="283104" x="11787188" y="1679575"/>
          <p14:tracePt t="283120" x="11733213" y="1625600"/>
          <p14:tracePt t="283137" x="11653838" y="1562100"/>
          <p14:tracePt t="283154" x="11590338" y="1517650"/>
          <p14:tracePt t="283170" x="11537950" y="1473200"/>
          <p14:tracePt t="283187" x="11474450" y="1428750"/>
          <p14:tracePt t="283205" x="11385550" y="1374775"/>
          <p14:tracePt t="283222" x="11296650" y="1322388"/>
          <p14:tracePt t="283238" x="11198225" y="1276350"/>
          <p14:tracePt t="283254" x="11063288" y="1241425"/>
          <p14:tracePt t="283271" x="10947400" y="1214438"/>
          <p14:tracePt t="283288" x="10848975" y="1214438"/>
          <p14:tracePt t="283305" x="10787063" y="1214438"/>
          <p14:tracePt t="283311" x="10777538" y="1214438"/>
          <p14:tracePt t="283321" x="10769600" y="1214438"/>
          <p14:tracePt t="283339" x="10733088" y="1214438"/>
          <p14:tracePt t="283354" x="10688638" y="1231900"/>
          <p14:tracePt t="283371" x="10626725" y="1258888"/>
          <p14:tracePt t="283389" x="10518775" y="1347788"/>
          <p14:tracePt t="283406" x="10439400" y="1401763"/>
          <p14:tracePt t="283421" x="10358438" y="1482725"/>
          <p14:tracePt t="283439" x="10287000" y="1544638"/>
          <p14:tracePt t="283455" x="10252075" y="1598613"/>
          <p14:tracePt t="283471" x="10180638" y="1697038"/>
          <p14:tracePt t="283488" x="10117138" y="1768475"/>
          <p14:tracePt t="283505" x="10063163" y="1847850"/>
          <p14:tracePt t="283522" x="9991725" y="1946275"/>
          <p14:tracePt t="283539" x="9939338" y="2054225"/>
          <p14:tracePt t="283555" x="9902825" y="2170113"/>
          <p14:tracePt t="283573" x="9858375" y="2374900"/>
          <p14:tracePt t="283590" x="9848850" y="2517775"/>
          <p14:tracePt t="283606" x="9848850" y="2679700"/>
          <p14:tracePt t="283622" x="9848850" y="2822575"/>
          <p14:tracePt t="283639" x="9848850" y="2965450"/>
          <p14:tracePt t="283656" x="9848850" y="3108325"/>
          <p14:tracePt t="283672" x="9848850" y="3241675"/>
          <p14:tracePt t="283690" x="9848850" y="3357563"/>
          <p14:tracePt t="283706" x="9848850" y="3490913"/>
          <p14:tracePt t="283723" x="9867900" y="3616325"/>
          <p14:tracePt t="283741" x="9902825" y="3803650"/>
          <p14:tracePt t="283757" x="9929813" y="3929063"/>
          <p14:tracePt t="283774" x="9956800" y="4037013"/>
          <p14:tracePt t="283790" x="9991725" y="4160838"/>
          <p14:tracePt t="283806" x="10045700" y="4295775"/>
          <p14:tracePt t="283823" x="10082213" y="4419600"/>
          <p14:tracePt t="283840" x="10117138" y="4518025"/>
          <p14:tracePt t="283856" x="10153650" y="4616450"/>
          <p14:tracePt t="283874" x="10198100" y="4705350"/>
          <p14:tracePt t="283890" x="10252075" y="4786313"/>
          <p14:tracePt t="283907" x="10304463" y="4884738"/>
          <p14:tracePt t="283925" x="10412413" y="5045075"/>
          <p14:tracePt t="283942" x="10491788" y="5180013"/>
          <p14:tracePt t="283958" x="10572750" y="5295900"/>
          <p14:tracePt t="283974" x="10653713" y="5402263"/>
          <p14:tracePt t="283991" x="10725150" y="5473700"/>
          <p14:tracePt t="284007" x="10777538" y="5545138"/>
          <p14:tracePt t="284024" x="10823575" y="5589588"/>
          <p14:tracePt t="284041" x="10848975" y="5608638"/>
          <p14:tracePt t="284057" x="10895013" y="5616575"/>
          <p14:tracePt t="284074" x="10929938" y="5634038"/>
          <p14:tracePt t="284091" x="10974388" y="5643563"/>
          <p14:tracePt t="284107" x="11037888" y="5643563"/>
          <p14:tracePt t="284124" x="11090275" y="5643563"/>
          <p14:tracePt t="284141" x="11171238" y="5643563"/>
          <p14:tracePt t="284157" x="11323638" y="5626100"/>
          <p14:tracePt t="284174" x="11501438" y="5581650"/>
          <p14:tracePt t="284193" x="11787188" y="5473700"/>
          <p14:tracePt t="284210" x="11947525" y="5394325"/>
          <p14:tracePt t="284226" x="12063413" y="5340350"/>
          <p14:tracePt t="284242" x="12153900" y="5276850"/>
          <p14:tracePt t="284258" x="12188825" y="5180013"/>
          <p14:tracePt t="284275" x="12188825" y="5018088"/>
          <p14:tracePt t="284292" x="12188825" y="4759325"/>
          <p14:tracePt t="284308" x="12188825" y="4330700"/>
          <p14:tracePt t="284313" x="12188825" y="4116388"/>
          <p14:tracePt t="284325" x="12188825" y="3911600"/>
          <p14:tracePt t="284342" x="12188825" y="3571875"/>
          <p14:tracePt t="284358" x="12180888" y="3322638"/>
          <p14:tracePt t="284377" x="12144375" y="3071813"/>
          <p14:tracePt t="284392" x="12045950" y="2751138"/>
          <p14:tracePt t="284410" x="11831638" y="2232025"/>
          <p14:tracePt t="284426" x="11725275" y="1973263"/>
          <p14:tracePt t="284443" x="11634788" y="1758950"/>
          <p14:tracePt t="284459" x="11555413" y="1598613"/>
          <p14:tracePt t="284476" x="11491913" y="1473200"/>
          <p14:tracePt t="284493" x="11439525" y="1374775"/>
          <p14:tracePt t="284509" x="11412538" y="1322388"/>
          <p14:tracePt t="284526" x="11385550" y="1276350"/>
          <p14:tracePt t="284545" x="11349038" y="1214438"/>
          <p14:tracePt t="284559" x="11331575" y="1196975"/>
          <p14:tracePt t="284577" x="11287125" y="1125538"/>
          <p14:tracePt t="284594" x="11242675" y="1089025"/>
          <p14:tracePt t="284609" x="11215688" y="1062038"/>
          <p14:tracePt t="284626" x="11171238" y="1044575"/>
          <p14:tracePt t="284644" x="11134725" y="1036638"/>
          <p14:tracePt t="284660" x="11090275" y="1017588"/>
          <p14:tracePt t="284677" x="11045825" y="1009650"/>
          <p14:tracePt t="284693" x="10983913" y="1009650"/>
          <p14:tracePt t="284710" x="10895013" y="1009650"/>
          <p14:tracePt t="284727" x="10804525" y="1036638"/>
          <p14:tracePt t="284746" x="10733088" y="1089025"/>
          <p14:tracePt t="284761" x="10661650" y="1160463"/>
          <p14:tracePt t="284778" x="10599738" y="1214438"/>
          <p14:tracePt t="284794" x="10563225" y="1258888"/>
          <p14:tracePt t="284811" x="10528300" y="1312863"/>
          <p14:tracePt t="284827" x="10474325" y="1419225"/>
          <p14:tracePt t="284844" x="10412413" y="1554163"/>
          <p14:tracePt t="284860" x="10358438" y="1704975"/>
          <p14:tracePt t="284877" x="10313988" y="1857375"/>
          <p14:tracePt t="284894" x="10269538" y="2027238"/>
          <p14:tracePt t="284911" x="10215563" y="2197100"/>
          <p14:tracePt t="284927" x="10161588" y="2384425"/>
          <p14:tracePt t="284946" x="10117138" y="2679700"/>
          <p14:tracePt t="284962" x="10109200" y="2874963"/>
          <p14:tracePt t="284978" x="10109200" y="3071813"/>
          <p14:tracePt t="284995" x="10109200" y="3251200"/>
          <p14:tracePt t="285011" x="10109200" y="3429000"/>
          <p14:tracePt t="285028" x="10109200" y="3598863"/>
          <p14:tracePt t="285045" x="10109200" y="3751263"/>
          <p14:tracePt t="285061" x="10109200" y="3894138"/>
          <p14:tracePt t="285078" x="10109200" y="4000500"/>
          <p14:tracePt t="285096" x="10109200" y="4098925"/>
          <p14:tracePt t="285111" x="10109200" y="4197350"/>
          <p14:tracePt t="285130" x="10126663" y="4348163"/>
          <p14:tracePt t="285146" x="10144125" y="4446588"/>
          <p14:tracePt t="285162" x="10161588" y="4527550"/>
          <p14:tracePt t="285179" x="10171113" y="4608513"/>
          <p14:tracePt t="285195" x="10188575" y="4679950"/>
          <p14:tracePt t="285212" x="10198100" y="4759325"/>
          <p14:tracePt t="285229" x="10225088" y="4830763"/>
          <p14:tracePt t="285246" x="10260013" y="4911725"/>
          <p14:tracePt t="285262" x="10287000" y="4973638"/>
          <p14:tracePt t="285279" x="10331450" y="5037138"/>
          <p14:tracePt t="285297" x="10402888" y="5133975"/>
          <p14:tracePt t="285314" x="10447338" y="5197475"/>
          <p14:tracePt t="285330" x="10483850" y="5241925"/>
          <p14:tracePt t="285345" x="10528300" y="5295900"/>
          <p14:tracePt t="285361" x="10572750" y="5340350"/>
          <p14:tracePt t="285378" x="10626725" y="5384800"/>
          <p14:tracePt t="285394" x="10680700" y="5411788"/>
          <p14:tracePt t="285411" x="10752138" y="5446713"/>
          <p14:tracePt t="285428" x="10831513" y="5483225"/>
          <p14:tracePt t="285445" x="10939463" y="5537200"/>
          <p14:tracePt t="285461" x="11037888" y="5572125"/>
          <p14:tracePt t="285478" x="11153775" y="5599113"/>
          <p14:tracePt t="285495" x="11296650" y="5599113"/>
          <p14:tracePt t="285514" x="11537950" y="5562600"/>
          <p14:tracePt t="285530" x="11688763" y="5510213"/>
          <p14:tracePt t="285547" x="11831638" y="5465763"/>
          <p14:tracePt t="285563" x="11930063" y="5411788"/>
          <p14:tracePt t="285580" x="12018963" y="5367338"/>
          <p14:tracePt t="285597" x="12099925" y="5295900"/>
          <p14:tracePt t="285614" x="12188825" y="5143500"/>
          <p14:tracePt t="285630" x="12188825" y="4848225"/>
          <p14:tracePt t="285649" x="12188825" y="4214813"/>
          <p14:tracePt t="285665" x="12188825" y="3919538"/>
          <p14:tracePt t="285683" x="12188825" y="3679825"/>
          <p14:tracePt t="285698" x="12188825" y="3465513"/>
          <p14:tracePt t="285714" x="12171363" y="3259138"/>
          <p14:tracePt t="285731" x="12117388" y="3081338"/>
          <p14:tracePt t="285748" x="12038013" y="2884488"/>
          <p14:tracePt t="285764" x="11957050" y="2697163"/>
          <p14:tracePt t="285781" x="11885613" y="2500313"/>
          <p14:tracePt t="285798" x="11831638" y="2312988"/>
          <p14:tracePt t="285814" x="11787188" y="2160588"/>
          <p14:tracePt t="285820" x="11769725" y="2098675"/>
          <p14:tracePt t="285831" x="11752263" y="2044700"/>
          <p14:tracePt t="285849" x="11733213" y="1955800"/>
          <p14:tracePt t="285866" x="11733213" y="1946275"/>
          <p14:tracePt t="285882" x="11733213" y="1938338"/>
          <p14:tracePt t="285962" x="11725275" y="1919288"/>
          <p14:tracePt t="285970" x="11715750" y="1893888"/>
          <p14:tracePt t="285981" x="11715750" y="1847850"/>
          <p14:tracePt t="285998" x="11706225" y="1785938"/>
          <p14:tracePt t="286015" x="11688763" y="1731963"/>
          <p14:tracePt t="286034" x="11661775" y="1652588"/>
          <p14:tracePt t="286050" x="11634788" y="1589088"/>
          <p14:tracePt t="286066" x="11590338" y="1509713"/>
          <p14:tracePt t="286083" x="11555413" y="1455738"/>
          <p14:tracePt t="286099" x="11501438" y="1411288"/>
          <p14:tracePt t="286116" x="11466513" y="1401763"/>
          <p14:tracePt t="286133" x="11412538" y="1384300"/>
          <p14:tracePt t="286149" x="11358563" y="1384300"/>
          <p14:tracePt t="286166" x="11304588" y="1384300"/>
          <p14:tracePt t="286183" x="11180763" y="1366838"/>
          <p14:tracePt t="286199" x="11001375" y="1347788"/>
          <p14:tracePt t="286216" x="10814050" y="1330325"/>
          <p14:tracePt t="286234" x="10537825" y="1330325"/>
          <p14:tracePt t="286249" x="10394950" y="1330325"/>
          <p14:tracePt t="286266" x="10260013" y="1330325"/>
          <p14:tracePt t="286283" x="10171113" y="1366838"/>
          <p14:tracePt t="286299" x="10055225" y="1438275"/>
          <p14:tracePt t="286316" x="9929813" y="1536700"/>
          <p14:tracePt t="286334" x="9885363" y="1589088"/>
          <p14:tracePt t="286350" x="9796463" y="1714500"/>
          <p14:tracePt t="286366" x="9715500" y="1830388"/>
          <p14:tracePt t="286384" x="9644063" y="1965325"/>
          <p14:tracePt t="286400" x="9572625" y="2125663"/>
          <p14:tracePt t="286416" x="9501188" y="2330450"/>
          <p14:tracePt t="286433" x="9439275" y="2562225"/>
          <p14:tracePt t="286450" x="9394825" y="2813050"/>
          <p14:tracePt t="286467" x="9348788" y="3071813"/>
          <p14:tracePt t="286485" x="9323388" y="3455988"/>
          <p14:tracePt t="286502" x="9304338" y="3714750"/>
          <p14:tracePt t="286517" x="9269413" y="3990975"/>
          <p14:tracePt t="286534" x="9251950" y="4303713"/>
          <p14:tracePt t="286551" x="9197975" y="4625975"/>
          <p14:tracePt t="286567" x="9170988" y="4894263"/>
          <p14:tracePt t="286584" x="9153525" y="5116513"/>
          <p14:tracePt t="286601" x="9134475" y="5295900"/>
          <p14:tracePt t="286617" x="9117013" y="5456238"/>
          <p14:tracePt t="286634" x="9117013" y="5599113"/>
          <p14:tracePt t="286651" x="9117013" y="5715000"/>
          <p14:tracePt t="286667" x="9153525" y="5830888"/>
          <p14:tracePt t="286687" x="9259888" y="5965825"/>
          <p14:tracePt t="286702" x="9358313" y="6037263"/>
          <p14:tracePt t="286718" x="9518650" y="6108700"/>
          <p14:tracePt t="286735" x="9725025" y="6188075"/>
          <p14:tracePt t="286751" x="9966325" y="6269038"/>
          <p14:tracePt t="286768" x="10180638" y="6330950"/>
          <p14:tracePt t="286785" x="10367963" y="6375400"/>
          <p14:tracePt t="286802" x="10518775" y="6402388"/>
          <p14:tracePt t="286818" x="10653713" y="6419850"/>
          <p14:tracePt t="286824" x="10715625" y="6429375"/>
          <p14:tracePt t="286837" x="10823575" y="6438900"/>
          <p14:tracePt t="286852" x="10885488" y="6446838"/>
          <p14:tracePt t="286871" x="11082338" y="6446838"/>
          <p14:tracePt t="286886" x="11277600" y="6411913"/>
          <p14:tracePt t="286902" x="11491913" y="6323013"/>
          <p14:tracePt t="286919" x="11715750" y="6205538"/>
          <p14:tracePt t="286936" x="11920538" y="6072188"/>
          <p14:tracePt t="286952" x="12090400" y="5902325"/>
          <p14:tracePt t="286969" x="12188825" y="5705475"/>
          <p14:tracePt t="286986" x="12188825" y="5473700"/>
          <p14:tracePt t="287002" x="12188825" y="5197475"/>
          <p14:tracePt t="287019" x="12188825" y="4894263"/>
          <p14:tracePt t="287037" x="12188825" y="4491038"/>
          <p14:tracePt t="287054" x="12188825" y="4259263"/>
          <p14:tracePt t="287070" x="12188825" y="4037013"/>
          <p14:tracePt t="287087" x="12188825" y="3822700"/>
          <p14:tracePt t="287103" x="12188825" y="3643313"/>
          <p14:tracePt t="287120" x="12171363" y="3482975"/>
          <p14:tracePt t="287137" x="12126913" y="3330575"/>
          <p14:tracePt t="287153" x="12082463" y="3205163"/>
          <p14:tracePt t="287170" x="12001500" y="3081338"/>
          <p14:tracePt t="287187" x="11903075" y="2946400"/>
          <p14:tracePt t="287204" x="11760200" y="2795588"/>
          <p14:tracePt t="287221" x="11528425" y="2571750"/>
          <p14:tracePt t="287238" x="11376025" y="2438400"/>
          <p14:tracePt t="287254" x="11233150" y="2330450"/>
          <p14:tracePt t="287270" x="11117263" y="2241550"/>
          <p14:tracePt t="287288" x="11037888" y="2152650"/>
          <p14:tracePt t="287304" x="10947400" y="2089150"/>
          <p14:tracePt t="287320" x="10875963" y="2036763"/>
          <p14:tracePt t="287326" x="10848975" y="2027238"/>
          <p14:tracePt t="287337" x="10841038" y="2027238"/>
          <p14:tracePt t="287352" x="10831513" y="2017713"/>
          <p14:tracePt t="287369" x="10796588" y="2009775"/>
          <p14:tracePt t="287386" x="10787063" y="2000250"/>
          <p14:tracePt t="287402" x="10760075" y="1990725"/>
          <p14:tracePt t="287419" x="10715625" y="1982788"/>
          <p14:tracePt t="287437" x="10626725" y="1973263"/>
          <p14:tracePt t="287453" x="10555288" y="1973263"/>
          <p14:tracePt t="287469" x="10518775" y="1973263"/>
          <p14:tracePt t="287486" x="10491788" y="1973263"/>
          <p14:tracePt t="287503" x="10474325" y="1973263"/>
          <p14:tracePt t="287520" x="10447338" y="2000250"/>
          <p14:tracePt t="287537" x="10439400" y="2017713"/>
          <p14:tracePt t="287570" x="10429875" y="2027238"/>
          <p14:tracePt t="287734" x="10420350" y="2027238"/>
          <p14:tracePt t="287750" x="10420350" y="2036763"/>
          <p14:tracePt t="287766" x="10412413" y="2044700"/>
          <p14:tracePt t="287775" x="10394950" y="2054225"/>
          <p14:tracePt t="287792" x="10394950" y="2062163"/>
          <p14:tracePt t="287806" x="10385425" y="2081213"/>
          <p14:tracePt t="287822" x="10375900" y="2108200"/>
          <p14:tracePt t="287856" x="10375900" y="2116138"/>
          <p14:tracePt t="287942" x="10367963" y="2125663"/>
          <p14:tracePt t="287958" x="10367963" y="2133600"/>
          <p14:tracePt t="287966" x="10358438" y="2152650"/>
          <p14:tracePt t="287976" x="10340975" y="2170113"/>
          <p14:tracePt t="287990" x="10313988" y="2205038"/>
          <p14:tracePt t="288007" x="10277475" y="2259013"/>
          <p14:tracePt t="288023" x="10233025" y="2312988"/>
          <p14:tracePt t="288040" x="10198100" y="2384425"/>
          <p14:tracePt t="288056" x="10171113" y="2446338"/>
          <p14:tracePt t="288073" x="10126663" y="2527300"/>
          <p14:tracePt t="288091" x="10109200" y="2581275"/>
          <p14:tracePt t="288107" x="10055225" y="2687638"/>
          <p14:tracePt t="288125" x="9974263" y="2867025"/>
          <p14:tracePt t="288142" x="9920288" y="3000375"/>
          <p14:tracePt t="288158" x="9875838" y="3187700"/>
          <p14:tracePt t="288174" x="9840913" y="3384550"/>
          <p14:tracePt t="288191" x="9831388" y="3608388"/>
          <p14:tracePt t="288207" x="9831388" y="3830638"/>
          <p14:tracePt t="288224" x="9831388" y="4037013"/>
          <p14:tracePt t="288241" x="9840913" y="4224338"/>
          <p14:tracePt t="288257" x="9875838" y="4384675"/>
          <p14:tracePt t="288274" x="9912350" y="4518025"/>
          <p14:tracePt t="288291" x="9966325" y="4633913"/>
          <p14:tracePt t="288309" x="10028238" y="4795838"/>
          <p14:tracePt t="288326" x="10082213" y="4884738"/>
          <p14:tracePt t="288342" x="10144125" y="4983163"/>
          <p14:tracePt t="288358" x="10198100" y="5081588"/>
          <p14:tracePt t="288375" x="10260013" y="5153025"/>
          <p14:tracePt t="288392" x="10323513" y="5241925"/>
          <p14:tracePt t="288408" x="10394950" y="5303838"/>
          <p14:tracePt t="288426" x="10456863" y="5384800"/>
          <p14:tracePt t="288441" x="10545763" y="5473700"/>
          <p14:tracePt t="288455" x="10634663" y="5554663"/>
          <p14:tracePt t="288472" x="10715625" y="5616575"/>
          <p14:tracePt t="288489" x="10769600" y="5653088"/>
          <p14:tracePt t="288506" x="10787063" y="5661025"/>
          <p14:tracePt t="288525" x="10796588" y="5661025"/>
          <p14:tracePt t="288582" x="10804525" y="5661025"/>
          <p14:tracePt t="288598" x="10814050" y="5661025"/>
          <p14:tracePt t="288614" x="10823575" y="5661025"/>
          <p14:tracePt t="288622" x="10831513" y="5661025"/>
          <p14:tracePt t="289180" x="10823575" y="5661025"/>
          <p14:tracePt t="289188" x="10823575" y="5670550"/>
          <p14:tracePt t="289196" x="10814050" y="5680075"/>
          <p14:tracePt t="289209" x="10804525" y="5680075"/>
          <p14:tracePt t="289225" x="10742613" y="5688013"/>
          <p14:tracePt t="289242" x="10661650" y="5688013"/>
          <p14:tracePt t="289259" x="10420350" y="5688013"/>
          <p14:tracePt t="289276" x="9375775" y="5581650"/>
          <p14:tracePt t="289292" x="8348663" y="5473700"/>
          <p14:tracePt t="289309" x="7143750" y="5330825"/>
          <p14:tracePt t="289326" x="6232525" y="5116513"/>
          <p14:tracePt t="289343" x="5983288" y="5027613"/>
          <p14:tracePt t="289412" x="5983288" y="5010150"/>
          <p14:tracePt t="289428" x="5983288" y="5000625"/>
          <p14:tracePt t="289445" x="5983288" y="4991100"/>
          <p14:tracePt t="289452" x="5983288" y="4983163"/>
          <p14:tracePt t="289461" x="5973763" y="4965700"/>
          <p14:tracePt t="289476" x="5965825" y="4938713"/>
          <p14:tracePt t="289493" x="5929313" y="4867275"/>
          <p14:tracePt t="289510" x="5902325" y="4830763"/>
          <p14:tracePt t="289527" x="5867400" y="4776788"/>
          <p14:tracePt t="289543" x="5848350" y="4741863"/>
          <p14:tracePt t="289560" x="5813425" y="4714875"/>
          <p14:tracePt t="289577" x="5795963" y="4687888"/>
          <p14:tracePt t="289594" x="5768975" y="4660900"/>
          <p14:tracePt t="289610" x="5741988" y="4633913"/>
          <p14:tracePt t="289627" x="5724525" y="4608513"/>
          <p14:tracePt t="289644" x="5688013" y="4537075"/>
          <p14:tracePt t="289661" x="5643563" y="4483100"/>
          <p14:tracePt t="289677" x="5572125" y="4384675"/>
          <p14:tracePt t="289694" x="5483225" y="4251325"/>
          <p14:tracePt t="289711" x="5367338" y="4108450"/>
          <p14:tracePt t="289727" x="5259388" y="3956050"/>
          <p14:tracePt t="289744" x="5133975" y="3786188"/>
          <p14:tracePt t="289761" x="4965700" y="3562350"/>
          <p14:tracePt t="289778" x="4598988" y="3322638"/>
          <p14:tracePt t="289794" x="4044950" y="3081338"/>
          <p14:tracePt t="289811" x="3276600" y="2768600"/>
          <p14:tracePt t="289828" x="2062163" y="2251075"/>
          <p14:tracePt t="289845" x="1330325" y="1982788"/>
          <p14:tracePt t="289861" x="758825" y="1785938"/>
          <p14:tracePt t="289878" x="295275" y="1643063"/>
          <p14:tracePt t="289895" x="0" y="1562100"/>
          <p14:tracePt t="289911" x="0" y="1517650"/>
          <p14:tracePt t="289928" x="0" y="1509713"/>
          <p14:tracePt t="290174" x="9525" y="1509713"/>
          <p14:tracePt t="290182" x="36513" y="1509713"/>
          <p14:tracePt t="290198" x="61913" y="1527175"/>
          <p14:tracePt t="290215" x="133350" y="1562100"/>
          <p14:tracePt t="290233" x="268288" y="1608138"/>
          <p14:tracePt t="290250" x="401638" y="1643063"/>
          <p14:tracePt t="290266" x="554038" y="1679575"/>
          <p14:tracePt t="290282" x="679450" y="1697038"/>
          <p14:tracePt t="290299" x="785813" y="1714500"/>
          <p14:tracePt t="290316" x="866775" y="1731963"/>
          <p14:tracePt t="290332" x="874713" y="1731963"/>
          <p14:tracePt t="290349" x="884238" y="1731963"/>
          <p14:tracePt t="290666" x="901700" y="1731963"/>
          <p14:tracePt t="290674" x="928688" y="1731963"/>
          <p14:tracePt t="290685" x="973138" y="1724025"/>
          <p14:tracePt t="290701" x="1098550" y="1687513"/>
          <p14:tracePt t="290718" x="1303338" y="1660525"/>
          <p14:tracePt t="290734" x="1625600" y="1633538"/>
          <p14:tracePt t="290751" x="2089150" y="1625600"/>
          <p14:tracePt t="290768" x="2625725" y="1625600"/>
          <p14:tracePt t="290786" x="3268663" y="1625600"/>
          <p14:tracePt t="290802" x="3490913" y="1643063"/>
          <p14:tracePt t="290818" x="3544888" y="1643063"/>
          <p14:tracePt t="290922" x="3544888" y="1652588"/>
          <p14:tracePt t="290946" x="3536950" y="1670050"/>
          <p14:tracePt t="290954" x="3527425" y="1670050"/>
          <p14:tracePt t="290971" x="3517900" y="1679575"/>
          <p14:tracePt t="290986" x="3509963" y="1687513"/>
          <p14:tracePt t="291002" x="3536950" y="1751013"/>
          <p14:tracePt t="291018" x="3616325" y="1803400"/>
          <p14:tracePt t="291035" x="3875088" y="1919288"/>
          <p14:tracePt t="291052" x="4465638" y="2143125"/>
          <p14:tracePt t="291068" x="5241925" y="2339975"/>
          <p14:tracePt t="291085" x="5946775" y="2490788"/>
          <p14:tracePt t="291103" x="6500813" y="2608263"/>
          <p14:tracePt t="291119" x="6742113" y="2660650"/>
          <p14:tracePt t="291136" x="6751638" y="2679700"/>
          <p14:tracePt t="291154" x="6732588" y="2714625"/>
          <p14:tracePt t="291170" x="6688138" y="2776538"/>
          <p14:tracePt t="291186" x="6608763" y="2847975"/>
          <p14:tracePt t="291203" x="6465888" y="2938463"/>
          <p14:tracePt t="291219" x="6276975" y="3054350"/>
          <p14:tracePt t="291236" x="6089650" y="3179763"/>
          <p14:tracePt t="291253" x="5938838" y="3286125"/>
          <p14:tracePt t="291269" x="5830888" y="3375025"/>
          <p14:tracePt t="291286" x="5786438" y="3455988"/>
          <p14:tracePt t="291303" x="5803900" y="3571875"/>
          <p14:tracePt t="291319" x="5946775" y="3732213"/>
          <p14:tracePt t="291338" x="6545263" y="4143375"/>
          <p14:tracePt t="291354" x="7134225" y="4429125"/>
          <p14:tracePt t="291370" x="7680325" y="4625975"/>
          <p14:tracePt t="291386" x="8018463" y="4741863"/>
          <p14:tracePt t="291404" x="8081963" y="4759325"/>
          <p14:tracePt t="291436" x="8037513" y="4768850"/>
          <p14:tracePt t="291454" x="7966075" y="4786313"/>
          <p14:tracePt t="291470" x="7875588" y="4786313"/>
          <p14:tracePt t="291487" x="7643813" y="4786313"/>
          <p14:tracePt t="291505" x="7072313" y="4786313"/>
          <p14:tracePt t="291522" x="6705600" y="4786313"/>
          <p14:tracePt t="291537" x="6429375" y="4786313"/>
          <p14:tracePt t="291554" x="6259513" y="4786313"/>
          <p14:tracePt t="291571" x="6251575" y="4786313"/>
          <p14:tracePt t="291626" x="6251575" y="4776788"/>
          <p14:tracePt t="291634" x="6251575" y="4768850"/>
          <p14:tracePt t="291642" x="6251575" y="4751388"/>
          <p14:tracePt t="291655" x="6251575" y="4732338"/>
          <p14:tracePt t="291671" x="6251575" y="4705350"/>
          <p14:tracePt t="291688" x="6251575" y="4679950"/>
          <p14:tracePt t="291706" x="6251575" y="4616450"/>
          <p14:tracePt t="291722" x="6259513" y="4581525"/>
          <p14:tracePt t="291738" x="6276975" y="4545013"/>
          <p14:tracePt t="291755" x="6276975" y="4527550"/>
          <p14:tracePt t="291771" x="6286500" y="4527550"/>
          <p14:tracePt t="292066" x="6286500" y="4518025"/>
          <p14:tracePt t="292090" x="6276975" y="4518025"/>
          <p14:tracePt t="292098" x="6269038" y="4510088"/>
          <p14:tracePt t="292109" x="6259513" y="4500563"/>
          <p14:tracePt t="292123" x="6232525" y="4419600"/>
          <p14:tracePt t="292139" x="6126163" y="4143375"/>
          <p14:tracePt t="292156" x="5884863" y="3633788"/>
          <p14:tracePt t="292173" x="5581650" y="3152775"/>
          <p14:tracePt t="292190" x="5322888" y="2786063"/>
          <p14:tracePt t="292206" x="5116513" y="2517775"/>
          <p14:tracePt t="292224" x="4965700" y="2357438"/>
          <p14:tracePt t="292241" x="4840288" y="2224088"/>
          <p14:tracePt t="292258" x="4830763" y="2214563"/>
          <p14:tracePt t="292273" x="4830763" y="2205038"/>
          <p14:tracePt t="292291" x="4822825" y="2197100"/>
          <p14:tracePt t="292305" x="4813300" y="2187575"/>
          <p14:tracePt t="292362" x="4803775" y="2187575"/>
          <p14:tracePt t="292386" x="4795838" y="2187575"/>
          <p14:tracePt t="292395" x="4786313" y="2187575"/>
          <p14:tracePt t="292407" x="4786313" y="2214563"/>
          <p14:tracePt t="292426" x="4786313" y="2295525"/>
          <p14:tracePt t="292442" x="4786313" y="2411413"/>
          <p14:tracePt t="292457" x="4803775" y="2554288"/>
          <p14:tracePt t="292475" x="4848225" y="2714625"/>
          <p14:tracePt t="292491" x="4875213" y="2776538"/>
          <p14:tracePt t="292524" x="4884738" y="2786063"/>
          <p14:tracePt t="292542" x="4902200" y="2786063"/>
          <p14:tracePt t="292595" x="4911725" y="2786063"/>
          <p14:tracePt t="292618" x="4911725" y="2768600"/>
          <p14:tracePt t="292626" x="4911725" y="2751138"/>
          <p14:tracePt t="292642" x="4911725" y="2697163"/>
          <p14:tracePt t="292658" x="4911725" y="2633663"/>
          <p14:tracePt t="292676" x="4911725" y="2581275"/>
          <p14:tracePt t="292692" x="4884738" y="2527300"/>
          <p14:tracePt t="292708" x="4857750" y="2473325"/>
          <p14:tracePt t="292725" x="4813300" y="2401888"/>
          <p14:tracePt t="292742" x="4751388" y="2312988"/>
          <p14:tracePt t="292759" x="4660900" y="2205038"/>
          <p14:tracePt t="292775" x="4572000" y="2108200"/>
          <p14:tracePt t="292794" x="4419600" y="1965325"/>
          <p14:tracePt t="292810" x="4322763" y="1874838"/>
          <p14:tracePt t="292826" x="4251325" y="1803400"/>
          <p14:tracePt t="292843" x="4205288" y="1751013"/>
          <p14:tracePt t="292859" x="4179888" y="1704975"/>
          <p14:tracePt t="292875" x="4160838" y="1670050"/>
          <p14:tracePt t="292891" x="4152900" y="1643063"/>
          <p14:tracePt t="292908" x="4152900" y="1633538"/>
          <p14:tracePt t="293303" x="4152900" y="1625600"/>
          <p14:tracePt t="293414" x="4152900" y="1616075"/>
          <p14:tracePt t="293423" x="4152900" y="1608138"/>
          <p14:tracePt t="293431" x="4152900" y="1581150"/>
          <p14:tracePt t="293446" x="4133850" y="1527175"/>
          <p14:tracePt t="293461" x="4108450" y="1500188"/>
          <p14:tracePt t="293478" x="4081463" y="1473200"/>
          <p14:tracePt t="293495" x="4054475" y="1455738"/>
          <p14:tracePt t="293510" x="4044950" y="1455738"/>
          <p14:tracePt t="293735" x="4044950" y="1465263"/>
          <p14:tracePt t="293743" x="4044950" y="1473200"/>
          <p14:tracePt t="293766" x="4044950" y="1482725"/>
          <p14:tracePt t="294006" x="4027488" y="1490663"/>
          <p14:tracePt t="294014" x="4027488" y="1500188"/>
          <p14:tracePt t="294038" x="4017963" y="1500188"/>
          <p14:tracePt t="294048" x="4000500" y="1500188"/>
          <p14:tracePt t="294064" x="3965575" y="1490663"/>
          <p14:tracePt t="294081" x="3894138" y="1455738"/>
          <p14:tracePt t="294097" x="3776663" y="1411288"/>
          <p14:tracePt t="294114" x="3643313" y="1374775"/>
          <p14:tracePt t="294131" x="3527425" y="1339850"/>
          <p14:tracePt t="294147" x="3429000" y="1322388"/>
          <p14:tracePt t="294165" x="3411538" y="1322388"/>
          <p14:tracePt t="294182" x="3402013" y="1322388"/>
          <p14:tracePt t="294198" x="3384550" y="1322388"/>
          <p14:tracePt t="294215" x="3384550" y="1339850"/>
          <p14:tracePt t="294232" x="3384550" y="1384300"/>
          <p14:tracePt t="294248" x="3384550" y="1446213"/>
          <p14:tracePt t="294265" x="3384550" y="1509713"/>
          <p14:tracePt t="294281" x="3384550" y="1562100"/>
          <p14:tracePt t="294298" x="3384550" y="1616075"/>
          <p14:tracePt t="294315" x="3384550" y="1724025"/>
          <p14:tracePt t="294333" x="3384550" y="1938338"/>
          <p14:tracePt t="294350" x="3384550" y="2009775"/>
          <p14:tracePt t="294366" x="3357563" y="2009775"/>
          <p14:tracePt t="294382" x="3322638" y="2009775"/>
          <p14:tracePt t="294399" x="3251200" y="1973263"/>
          <p14:tracePt t="294416" x="3179763" y="1919288"/>
          <p14:tracePt t="294432" x="3036888" y="1822450"/>
          <p14:tracePt t="294449" x="2847975" y="1704975"/>
          <p14:tracePt t="294465" x="2660650" y="1581150"/>
          <p14:tracePt t="294483" x="2482850" y="1473200"/>
          <p14:tracePt t="294499" x="2366963" y="1384300"/>
          <p14:tracePt t="294517" x="2347913" y="1357313"/>
          <p14:tracePt t="294534" x="2347913" y="1347788"/>
          <p14:tracePt t="294550" x="2347913" y="1330325"/>
          <p14:tracePt t="294567" x="2357438" y="1330325"/>
          <p14:tracePt t="294580" x="2374900" y="1312863"/>
          <p14:tracePt t="294597" x="2384425" y="1303338"/>
          <p14:tracePt t="294613" x="2411413" y="1295400"/>
          <p14:tracePt t="294630" x="2428875" y="1285875"/>
          <p14:tracePt t="294647" x="2465388" y="1285875"/>
          <p14:tracePt t="294664" x="2509838" y="1276350"/>
          <p14:tracePt t="294680" x="2571750" y="1268413"/>
          <p14:tracePt t="294698" x="2687638" y="1268413"/>
          <p14:tracePt t="294715" x="2830513" y="1268413"/>
          <p14:tracePt t="294733" x="3027363" y="1268413"/>
          <p14:tracePt t="294749" x="3143250" y="1268413"/>
          <p14:tracePt t="294766" x="3214688" y="1268413"/>
          <p14:tracePt t="294784" x="3259138" y="1268413"/>
          <p14:tracePt t="294800" x="3303588" y="1268413"/>
          <p14:tracePt t="294817" x="3357563" y="1285875"/>
          <p14:tracePt t="294834" x="3411538" y="1295400"/>
          <p14:tracePt t="294850" x="3455988" y="1312863"/>
          <p14:tracePt t="294867" x="3517900" y="1322388"/>
          <p14:tracePt t="294872" x="3544888" y="1330325"/>
          <p14:tracePt t="294886" x="3643313" y="1366838"/>
          <p14:tracePt t="294902" x="3741738" y="1384300"/>
          <p14:tracePt t="294918" x="3840163" y="1393825"/>
          <p14:tracePt t="294934" x="3929063" y="1393825"/>
          <p14:tracePt t="294951" x="3990975" y="1393825"/>
          <p14:tracePt t="294968" x="4044950" y="1393825"/>
          <p14:tracePt t="294985" x="4098925" y="1393825"/>
          <p14:tracePt t="295001" x="4179888" y="1393825"/>
          <p14:tracePt t="295017" x="4286250" y="1393825"/>
          <p14:tracePt t="295035" x="4384675" y="1393825"/>
          <p14:tracePt t="295051" x="4483100" y="1393825"/>
          <p14:tracePt t="295069" x="4572000" y="1393825"/>
          <p14:tracePt t="295086" x="4598988" y="1393825"/>
          <p14:tracePt t="295101" x="4616450" y="1393825"/>
          <p14:tracePt t="295238" x="4625975" y="1393825"/>
          <p14:tracePt t="295318" x="4633913" y="1401763"/>
          <p14:tracePt t="295326" x="4643438" y="1411288"/>
          <p14:tracePt t="295336" x="4652963" y="1411288"/>
          <p14:tracePt t="295366" x="4652963" y="1419225"/>
          <p14:tracePt t="295382" x="4679950" y="1428750"/>
          <p14:tracePt t="295391" x="4714875" y="1455738"/>
          <p14:tracePt t="295402" x="4732338" y="1465263"/>
          <p14:tracePt t="295420" x="4795838" y="1482725"/>
          <p14:tracePt t="295437" x="4956175" y="1536700"/>
          <p14:tracePt t="295453" x="5045075" y="1562100"/>
          <p14:tracePt t="295469" x="5099050" y="1571625"/>
          <p14:tracePt t="295487" x="5108575" y="1581150"/>
          <p14:tracePt t="295718" x="5116513" y="1581150"/>
          <p14:tracePt t="297824" x="5133975" y="1608138"/>
          <p14:tracePt t="297832" x="5143500" y="1608138"/>
          <p14:tracePt t="297843" x="5180013" y="1616075"/>
          <p14:tracePt t="297860" x="5241925" y="1633538"/>
          <p14:tracePt t="297877" x="5241925" y="1643063"/>
          <p14:tracePt t="297895" x="5268913" y="1670050"/>
          <p14:tracePt t="297911" x="5276850" y="1687513"/>
          <p14:tracePt t="297915" x="5286375" y="1697038"/>
          <p14:tracePt t="297929" x="5295900" y="1697038"/>
          <p14:tracePt t="297945" x="5303838" y="1714500"/>
          <p14:tracePt t="298134" x="5303838" y="1724025"/>
          <p14:tracePt t="298150" x="5313363" y="1724025"/>
          <p14:tracePt t="298158" x="5322888" y="1724025"/>
          <p14:tracePt t="298167" x="5330825" y="1724025"/>
          <p14:tracePt t="298182" x="5348288" y="1724025"/>
          <p14:tracePt t="298197" x="5367338" y="1724025"/>
          <p14:tracePt t="298214" x="5375275" y="1724025"/>
          <p14:tracePt t="298342" x="5384800" y="1724025"/>
          <p14:tracePt t="298486" x="5394325" y="1714500"/>
          <p14:tracePt t="298494" x="5394325" y="1704975"/>
          <p14:tracePt t="298518" x="5402263" y="1704975"/>
          <p14:tracePt t="298534" x="5411788" y="1697038"/>
          <p14:tracePt t="298550" x="5419725" y="1697038"/>
          <p14:tracePt t="298566" x="5429250" y="1687513"/>
          <p14:tracePt t="298573" x="5438775" y="1679575"/>
          <p14:tracePt t="298584" x="5438775" y="1660525"/>
          <p14:tracePt t="298601" x="5446713" y="1652588"/>
          <p14:tracePt t="298646" x="5446713" y="1643063"/>
          <p14:tracePt t="298678" x="5456238" y="1643063"/>
          <p14:tracePt t="298694" x="5456238" y="1625600"/>
          <p14:tracePt t="298710" x="5456238" y="1616075"/>
          <p14:tracePt t="298910" x="5465763" y="1608138"/>
          <p14:tracePt t="298934" x="5473700" y="1598613"/>
          <p14:tracePt t="298942" x="5473700" y="1589088"/>
          <p14:tracePt t="298958" x="5483225" y="1581150"/>
          <p14:tracePt t="298998" x="5483225" y="1571625"/>
          <p14:tracePt t="299015" x="5491163" y="1571625"/>
          <p14:tracePt t="299270" x="5500688" y="1571625"/>
          <p14:tracePt t="299303" x="5500688" y="1562100"/>
          <p14:tracePt t="299335" x="5510213" y="1554163"/>
          <p14:tracePt t="299342" x="5527675" y="1554163"/>
          <p14:tracePt t="299353" x="5537200" y="1544638"/>
          <p14:tracePt t="299368" x="5562600" y="1536700"/>
          <p14:tracePt t="299385" x="5572125" y="1527175"/>
          <p14:tracePt t="299823" x="5581650" y="1517650"/>
          <p14:tracePt t="300750" x="5599113" y="1517650"/>
          <p14:tracePt t="300758" x="5626100" y="1517650"/>
          <p14:tracePt t="300774" x="5786438" y="1517650"/>
          <p14:tracePt t="300791" x="6062663" y="1517650"/>
          <p14:tracePt t="300808" x="6402388" y="1517650"/>
          <p14:tracePt t="300824" x="6724650" y="1517650"/>
          <p14:tracePt t="300841" x="7018338" y="1517650"/>
          <p14:tracePt t="300857" x="7242175" y="1527175"/>
          <p14:tracePt t="300874" x="7385050" y="1536700"/>
          <p14:tracePt t="300891" x="7402513" y="1536700"/>
          <p14:tracePt t="301226" x="7394575" y="1536700"/>
          <p14:tracePt t="301234" x="7385050" y="1536700"/>
          <p14:tracePt t="301244" x="7348538" y="1536700"/>
          <p14:tracePt t="301260" x="7205663" y="1517650"/>
          <p14:tracePt t="301276" x="6991350" y="1500188"/>
          <p14:tracePt t="301293" x="6751638" y="1482725"/>
          <p14:tracePt t="301309" x="6491288" y="1465263"/>
          <p14:tracePt t="301326" x="6170613" y="1455738"/>
          <p14:tracePt t="301343" x="5803900" y="1455738"/>
          <p14:tracePt t="301360" x="5438775" y="1438275"/>
          <p14:tracePt t="301378" x="4875213" y="1401763"/>
          <p14:tracePt t="301394" x="4643438" y="1384300"/>
          <p14:tracePt t="301410" x="4554538" y="1374775"/>
          <p14:tracePt t="301514" x="4562475" y="1374775"/>
          <p14:tracePt t="301522" x="4572000" y="1374775"/>
          <p14:tracePt t="301531" x="4581525" y="1374775"/>
          <p14:tracePt t="301546" x="4598988" y="1374775"/>
          <p14:tracePt t="301778" x="4608513" y="1374775"/>
          <p14:tracePt t="301794" x="4625975" y="1366838"/>
          <p14:tracePt t="301802" x="4633913" y="1366838"/>
          <p14:tracePt t="301812" x="4652963" y="1347788"/>
          <p14:tracePt t="301826" x="4705350" y="1330325"/>
          <p14:tracePt t="301843" x="4741863" y="1303338"/>
          <p14:tracePt t="301862" x="4768850" y="1285875"/>
          <p14:tracePt t="301878" x="4786313" y="1276350"/>
          <p14:tracePt t="301895" x="4795838" y="1276350"/>
          <p14:tracePt t="301914" x="4830763" y="1258888"/>
          <p14:tracePt t="301930" x="4840288" y="1258888"/>
          <p14:tracePt t="301946" x="4848225" y="1258888"/>
          <p14:tracePt t="301962" x="4867275" y="1258888"/>
          <p14:tracePt t="301979" x="4884738" y="1258888"/>
          <p14:tracePt t="301996" x="4902200" y="1258888"/>
          <p14:tracePt t="302029" x="4919663" y="1258888"/>
          <p14:tracePt t="302046" x="4938713" y="1258888"/>
          <p14:tracePt t="302063" x="4965700" y="1258888"/>
          <p14:tracePt t="302079" x="4983163" y="1258888"/>
          <p14:tracePt t="302097" x="5010150" y="1258888"/>
          <p14:tracePt t="302114" x="5027613" y="1258888"/>
          <p14:tracePt t="302129" x="5037138" y="1258888"/>
          <p14:tracePt t="302562" x="5054600" y="1258888"/>
          <p14:tracePt t="302570" x="5062538" y="1258888"/>
          <p14:tracePt t="302581" x="5081588" y="1258888"/>
          <p14:tracePt t="302598" x="5143500" y="1258888"/>
          <p14:tracePt t="302615" x="5214938" y="1258888"/>
          <p14:tracePt t="302631" x="5295900" y="1268413"/>
          <p14:tracePt t="302650" x="5402263" y="1295400"/>
          <p14:tracePt t="302667" x="5438775" y="1303338"/>
          <p14:tracePt t="302682" x="5456238" y="1312863"/>
          <p14:tracePt t="302715" x="5465763" y="13128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(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b="1" dirty="0"/>
              <a:t>)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385919"/>
            <a:ext cx="53115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 a pointer to aggregate class object(s).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A a(1), a2;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B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b2(3);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a.addB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(&amp;b);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a.changeB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(&amp;b2);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a2.add(&amp;b);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48076" y="1554512"/>
            <a:ext cx="5649532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class B{</a:t>
            </a:r>
          </a:p>
          <a:p>
            <a:pPr marL="457200" lvl="1" indent="0">
              <a:buNone/>
            </a:pPr>
            <a:r>
              <a:rPr lang="en-US" sz="2100" dirty="0" err="1">
                <a:latin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B(</a:t>
            </a:r>
            <a:r>
              <a:rPr lang="en-US" sz="2100" dirty="0" err="1">
                <a:latin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</a:rPr>
              <a:t> b=0){ this-&gt;b=b;}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Consolas" panose="020B0609020204030204" pitchFamily="49" charset="0"/>
              </a:rPr>
              <a:t>class A{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100" dirty="0" err="1">
                <a:latin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</a:rPr>
              <a:t>  a;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B *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sz="2100" dirty="0">
                <a:latin typeface="Consolas" panose="020B0609020204030204" pitchFamily="49" charset="0"/>
              </a:rPr>
              <a:t>;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//pointer</a:t>
            </a:r>
            <a:endParaRPr lang="en-US" sz="2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A(</a:t>
            </a:r>
            <a:r>
              <a:rPr lang="en-US" sz="2100" dirty="0" err="1">
                <a:latin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</a:rPr>
              <a:t> a=0){ this-&gt;a=a;}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addB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(B*b){ this-&gt;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 = b;}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removeB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(){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;}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changeB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(B*b){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= b;}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~A(){ </a:t>
            </a:r>
            <a:r>
              <a:rPr lang="en-US" sz="2100" dirty="0" err="1">
                <a:latin typeface="Consolas" panose="020B0609020204030204" pitchFamily="49" charset="0"/>
              </a:rPr>
              <a:t>objB</a:t>
            </a:r>
            <a:r>
              <a:rPr lang="en-US" sz="2100" dirty="0">
                <a:latin typeface="Consolas" panose="020B0609020204030204" pitchFamily="49" charset="0"/>
              </a:rPr>
              <a:t>=</a:t>
            </a:r>
            <a:r>
              <a:rPr lang="en-US" sz="2100" dirty="0" err="1">
                <a:latin typeface="Consolas" panose="020B0609020204030204" pitchFamily="49" charset="0"/>
              </a:rPr>
              <a:t>nullptr</a:t>
            </a:r>
            <a:r>
              <a:rPr lang="en-US" sz="2100" dirty="0">
                <a:latin typeface="Consolas" panose="020B0609020204030204" pitchFamily="49" charset="0"/>
              </a:rPr>
              <a:t>;}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//nothing to do with 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objB</a:t>
            </a:r>
            <a:endParaRPr lang="en-US" sz="2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4482" y="1385919"/>
            <a:ext cx="2910626" cy="453915"/>
            <a:chOff x="3882460" y="1511075"/>
            <a:chExt cx="2910626" cy="579550"/>
          </a:xfrm>
        </p:grpSpPr>
        <p:grpSp>
          <p:nvGrpSpPr>
            <p:cNvPr id="22" name="Group 21"/>
            <p:cNvGrpSpPr/>
            <p:nvPr/>
          </p:nvGrpSpPr>
          <p:grpSpPr>
            <a:xfrm>
              <a:off x="3882460" y="1511075"/>
              <a:ext cx="2910626" cy="579550"/>
              <a:chOff x="5492817" y="1918951"/>
              <a:chExt cx="3632197" cy="57955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492817" y="1918952"/>
                <a:ext cx="792073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69122" y="1918951"/>
                <a:ext cx="755892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B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24" name="Flowchart: Decision 23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6" idx="3"/>
                <a:endCxn id="24" idx="1"/>
              </p:cNvCxnSpPr>
              <p:nvPr/>
            </p:nvCxnSpPr>
            <p:spPr>
              <a:xfrm flipV="1">
                <a:off x="3658938" y="4970787"/>
                <a:ext cx="1020737" cy="7589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Straight Connector 27"/>
          <p:cNvCxnSpPr/>
          <p:nvPr/>
        </p:nvCxnSpPr>
        <p:spPr>
          <a:xfrm>
            <a:off x="5847008" y="2086377"/>
            <a:ext cx="25758" cy="36508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FC4E45-D48A-44E9-A6CA-EF00587E8091}"/>
              </a:ext>
            </a:extLst>
          </p:cNvPr>
          <p:cNvGrpSpPr/>
          <p:nvPr/>
        </p:nvGrpSpPr>
        <p:grpSpPr>
          <a:xfrm>
            <a:off x="7848610" y="1496374"/>
            <a:ext cx="717120" cy="490680"/>
            <a:chOff x="7848610" y="1496374"/>
            <a:chExt cx="71712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215D3-48C7-494F-BC0C-3D2295F52479}"/>
                    </a:ext>
                  </a:extLst>
                </p14:cNvPr>
                <p14:cNvContentPartPr/>
                <p14:nvPr/>
              </p14:nvContentPartPr>
              <p14:xfrm>
                <a:off x="7848610" y="1734334"/>
                <a:ext cx="100440" cy="25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215D3-48C7-494F-BC0C-3D2295F52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39970" y="1725334"/>
                  <a:ext cx="118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BFFA33-55BF-4B1B-94C8-8D7518BDADF8}"/>
                    </a:ext>
                  </a:extLst>
                </p14:cNvPr>
                <p14:cNvContentPartPr/>
                <p14:nvPr/>
              </p14:nvContentPartPr>
              <p14:xfrm>
                <a:off x="7851130" y="1717054"/>
                <a:ext cx="109080" cy="14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BFFA33-55BF-4B1B-94C8-8D7518BDAD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42490" y="1708054"/>
                  <a:ext cx="12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B3A9C-5547-4B5D-B292-031A5B356600}"/>
                    </a:ext>
                  </a:extLst>
                </p14:cNvPr>
                <p14:cNvContentPartPr/>
                <p14:nvPr/>
              </p14:nvContentPartPr>
              <p14:xfrm>
                <a:off x="8019610" y="1660534"/>
                <a:ext cx="128160" cy="15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B3A9C-5547-4B5D-B292-031A5B3566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0610" y="1651534"/>
                  <a:ext cx="14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2C0150-3079-4973-91EA-DF30F8F1AA77}"/>
                    </a:ext>
                  </a:extLst>
                </p14:cNvPr>
                <p14:cNvContentPartPr/>
                <p14:nvPr/>
              </p14:nvContentPartPr>
              <p14:xfrm>
                <a:off x="8132290" y="1627414"/>
                <a:ext cx="107280" cy="13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2C0150-3079-4973-91EA-DF30F8F1AA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3650" y="1618414"/>
                  <a:ext cx="124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D5B5E5-DA01-416B-AA9D-77C9B9CB4B45}"/>
                    </a:ext>
                  </a:extLst>
                </p14:cNvPr>
                <p14:cNvContentPartPr/>
                <p14:nvPr/>
              </p14:nvContentPartPr>
              <p14:xfrm>
                <a:off x="8276650" y="1496374"/>
                <a:ext cx="185400" cy="16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D5B5E5-DA01-416B-AA9D-77C9B9CB4B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67650" y="1487374"/>
                  <a:ext cx="203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BBA11B-0A72-45CA-B8E5-A94267DB718E}"/>
                    </a:ext>
                  </a:extLst>
                </p14:cNvPr>
                <p14:cNvContentPartPr/>
                <p14:nvPr/>
              </p14:nvContentPartPr>
              <p14:xfrm>
                <a:off x="8267290" y="1505014"/>
                <a:ext cx="134280" cy="10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BBA11B-0A72-45CA-B8E5-A94267DB71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8290" y="1496014"/>
                  <a:ext cx="151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3AD27F-35CB-4938-987E-D3B1FFD33E28}"/>
                    </a:ext>
                  </a:extLst>
                </p14:cNvPr>
                <p14:cNvContentPartPr/>
                <p14:nvPr/>
              </p14:nvContentPartPr>
              <p14:xfrm>
                <a:off x="8097010" y="1748374"/>
                <a:ext cx="314640" cy="20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3AD27F-35CB-4938-987E-D3B1FFD33E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8010" y="1739374"/>
                  <a:ext cx="332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5B9342-3A61-4F96-9BC0-69704EB3D93A}"/>
                    </a:ext>
                  </a:extLst>
                </p14:cNvPr>
                <p14:cNvContentPartPr/>
                <p14:nvPr/>
              </p14:nvContentPartPr>
              <p14:xfrm>
                <a:off x="8179450" y="1647574"/>
                <a:ext cx="386280" cy="266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5B9342-3A61-4F96-9BC0-69704EB3D9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70810" y="1638574"/>
                  <a:ext cx="40392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6BB529-A674-4745-B455-E9031072F82D}"/>
                  </a:ext>
                </a:extLst>
              </p14:cNvPr>
              <p14:cNvContentPartPr/>
              <p14:nvPr/>
            </p14:nvContentPartPr>
            <p14:xfrm>
              <a:off x="6562330" y="3771574"/>
              <a:ext cx="221760" cy="5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6BB529-A674-4745-B455-E9031072F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3330" y="3762574"/>
                <a:ext cx="239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F8C14B-E70F-4311-AF1E-9013E9054F6D}"/>
                  </a:ext>
                </a:extLst>
              </p14:cNvPr>
              <p14:cNvContentPartPr/>
              <p14:nvPr/>
            </p14:nvContentPartPr>
            <p14:xfrm>
              <a:off x="7004050" y="3731974"/>
              <a:ext cx="4320" cy="1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F8C14B-E70F-4311-AF1E-9013E9054F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5050" y="3723334"/>
                <a:ext cx="219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FD5CE1A-68AF-45FF-B3EE-D5AF05C28A2E}"/>
              </a:ext>
            </a:extLst>
          </p:cNvPr>
          <p:cNvGrpSpPr/>
          <p:nvPr/>
        </p:nvGrpSpPr>
        <p:grpSpPr>
          <a:xfrm>
            <a:off x="9831490" y="980854"/>
            <a:ext cx="1686600" cy="1011960"/>
            <a:chOff x="9831490" y="980854"/>
            <a:chExt cx="168660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3B8309-EF99-4277-9078-2DC31DD15EEB}"/>
                    </a:ext>
                  </a:extLst>
                </p14:cNvPr>
                <p14:cNvContentPartPr/>
                <p14:nvPr/>
              </p14:nvContentPartPr>
              <p14:xfrm>
                <a:off x="10024810" y="980854"/>
                <a:ext cx="136800" cy="25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3B8309-EF99-4277-9078-2DC31DD15E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16170" y="971854"/>
                  <a:ext cx="154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090153-1F16-4192-AC8F-E2E47BBA4FA5}"/>
                    </a:ext>
                  </a:extLst>
                </p14:cNvPr>
                <p14:cNvContentPartPr/>
                <p14:nvPr/>
              </p14:nvContentPartPr>
              <p14:xfrm>
                <a:off x="10029850" y="1099654"/>
                <a:ext cx="157320" cy="4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090153-1F16-4192-AC8F-E2E47BBA4F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1210" y="1090654"/>
                  <a:ext cx="174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FF4D99-0766-4649-AF28-BA47A77E8F19}"/>
                    </a:ext>
                  </a:extLst>
                </p14:cNvPr>
                <p14:cNvContentPartPr/>
                <p14:nvPr/>
              </p14:nvContentPartPr>
              <p14:xfrm>
                <a:off x="10019050" y="1334014"/>
                <a:ext cx="21960" cy="48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FF4D99-0766-4649-AF28-BA47A77E8F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10410" y="1325374"/>
                  <a:ext cx="396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271D50-281E-4EB7-9E13-38449B6F3EEA}"/>
                    </a:ext>
                  </a:extLst>
                </p14:cNvPr>
                <p14:cNvContentPartPr/>
                <p14:nvPr/>
              </p14:nvContentPartPr>
              <p14:xfrm>
                <a:off x="10016170" y="1288294"/>
                <a:ext cx="510120" cy="64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271D50-281E-4EB7-9E13-38449B6F3E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07170" y="1279294"/>
                  <a:ext cx="5277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30F0A0-D926-4E87-845A-C2931A9BB099}"/>
                    </a:ext>
                  </a:extLst>
                </p14:cNvPr>
                <p14:cNvContentPartPr/>
                <p14:nvPr/>
              </p14:nvContentPartPr>
              <p14:xfrm>
                <a:off x="10124530" y="1705534"/>
                <a:ext cx="24120" cy="25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30F0A0-D926-4E87-845A-C2931A9BB0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15890" y="1696894"/>
                  <a:ext cx="41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E66DFF-865C-4FFD-81CD-1F2CB88AB91B}"/>
                    </a:ext>
                  </a:extLst>
                </p14:cNvPr>
                <p14:cNvContentPartPr/>
                <p14:nvPr/>
              </p14:nvContentPartPr>
              <p14:xfrm>
                <a:off x="10098610" y="1728574"/>
                <a:ext cx="91800" cy="203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E66DFF-865C-4FFD-81CD-1F2CB88AB9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89610" y="1719574"/>
                  <a:ext cx="109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E114C0-A4B1-4A6C-8B3B-B9EFAF54900E}"/>
                    </a:ext>
                  </a:extLst>
                </p14:cNvPr>
                <p14:cNvContentPartPr/>
                <p14:nvPr/>
              </p14:nvContentPartPr>
              <p14:xfrm>
                <a:off x="10165570" y="1668094"/>
                <a:ext cx="107640" cy="212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E114C0-A4B1-4A6C-8B3B-B9EFAF5490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6930" y="1659094"/>
                  <a:ext cx="125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18B4ED-03C6-40B3-8F06-B45E054FE0DC}"/>
                    </a:ext>
                  </a:extLst>
                </p14:cNvPr>
                <p14:cNvContentPartPr/>
                <p14:nvPr/>
              </p14:nvContentPartPr>
              <p14:xfrm>
                <a:off x="10304170" y="1766374"/>
                <a:ext cx="8100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18B4ED-03C6-40B3-8F06-B45E054FE0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95170" y="1757734"/>
                  <a:ext cx="98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0EFD21-81C6-4338-B85D-44A51F30513C}"/>
                    </a:ext>
                  </a:extLst>
                </p14:cNvPr>
                <p14:cNvContentPartPr/>
                <p14:nvPr/>
              </p14:nvContentPartPr>
              <p14:xfrm>
                <a:off x="10260970" y="1682854"/>
                <a:ext cx="15372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0EFD21-81C6-4338-B85D-44A51F3051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51970" y="1674214"/>
                  <a:ext cx="171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4A2AE4-1C04-411D-930D-81DB43F37CCB}"/>
                    </a:ext>
                  </a:extLst>
                </p14:cNvPr>
                <p14:cNvContentPartPr/>
                <p14:nvPr/>
              </p14:nvContentPartPr>
              <p14:xfrm>
                <a:off x="10336570" y="1665214"/>
                <a:ext cx="128880" cy="211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4A2AE4-1C04-411D-930D-81DB43F37C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27930" y="1656574"/>
                  <a:ext cx="146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9C1C1E-E831-45A3-87E8-2BA5C8664374}"/>
                    </a:ext>
                  </a:extLst>
                </p14:cNvPr>
                <p14:cNvContentPartPr/>
                <p14:nvPr/>
              </p14:nvContentPartPr>
              <p14:xfrm>
                <a:off x="10433410" y="1660894"/>
                <a:ext cx="38592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9C1C1E-E831-45A3-87E8-2BA5C86643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24410" y="1652254"/>
                  <a:ext cx="403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E67720-FFF7-41EC-8BD2-E6399A9CAFDE}"/>
                    </a:ext>
                  </a:extLst>
                </p14:cNvPr>
                <p14:cNvContentPartPr/>
                <p14:nvPr/>
              </p14:nvContentPartPr>
              <p14:xfrm>
                <a:off x="10717810" y="1599694"/>
                <a:ext cx="122040" cy="16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E67720-FFF7-41EC-8BD2-E6399A9CAF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09170" y="1590694"/>
                  <a:ext cx="139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58C42A-3CCC-4688-B5DF-CD2226CAAA7F}"/>
                    </a:ext>
                  </a:extLst>
                </p14:cNvPr>
                <p14:cNvContentPartPr/>
                <p14:nvPr/>
              </p14:nvContentPartPr>
              <p14:xfrm>
                <a:off x="11040370" y="1541734"/>
                <a:ext cx="95760" cy="36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58C42A-3CCC-4688-B5DF-CD2226CAAA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31370" y="1533094"/>
                  <a:ext cx="113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FD610B-AB3A-4F18-9FEB-C6C43394F5DB}"/>
                    </a:ext>
                  </a:extLst>
                </p14:cNvPr>
                <p14:cNvContentPartPr/>
                <p14:nvPr/>
              </p14:nvContentPartPr>
              <p14:xfrm>
                <a:off x="11008690" y="1485934"/>
                <a:ext cx="509400" cy="506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FD610B-AB3A-4F18-9FEB-C6C43394F5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00050" y="1477294"/>
                  <a:ext cx="5270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484ABC-A777-4A21-97ED-CFD81E678C12}"/>
                    </a:ext>
                  </a:extLst>
                </p14:cNvPr>
                <p14:cNvContentPartPr/>
                <p14:nvPr/>
              </p14:nvContentPartPr>
              <p14:xfrm>
                <a:off x="11158090" y="1676374"/>
                <a:ext cx="3888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484ABC-A777-4A21-97ED-CFD81E678C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49450" y="1667734"/>
                  <a:ext cx="56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1D1971-DB5F-4FD6-83CF-2A38720B09AC}"/>
                    </a:ext>
                  </a:extLst>
                </p14:cNvPr>
                <p14:cNvContentPartPr/>
                <p14:nvPr/>
              </p14:nvContentPartPr>
              <p14:xfrm>
                <a:off x="11132170" y="1629574"/>
                <a:ext cx="172800" cy="20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1D1971-DB5F-4FD6-83CF-2A38720B09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23170" y="1620574"/>
                  <a:ext cx="190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9ECA63-36FC-4825-9B7F-9540A59BC7E8}"/>
                    </a:ext>
                  </a:extLst>
                </p14:cNvPr>
                <p14:cNvContentPartPr/>
                <p14:nvPr/>
              </p14:nvContentPartPr>
              <p14:xfrm>
                <a:off x="9831490" y="1517254"/>
                <a:ext cx="941400" cy="288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9ECA63-36FC-4825-9B7F-9540A59BC7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22490" y="1508614"/>
                  <a:ext cx="959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2A8344-E0E4-4F20-9C11-3DE9D9F1A0C9}"/>
                    </a:ext>
                  </a:extLst>
                </p14:cNvPr>
                <p14:cNvContentPartPr/>
                <p14:nvPr/>
              </p14:nvContentPartPr>
              <p14:xfrm>
                <a:off x="10145050" y="1413574"/>
                <a:ext cx="146520" cy="72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2A8344-E0E4-4F20-9C11-3DE9D9F1A0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36050" y="1404574"/>
                  <a:ext cx="16416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2D1D9D7-378E-49AD-A275-F3C2536DCE0A}"/>
                  </a:ext>
                </a:extLst>
              </p14:cNvPr>
              <p14:cNvContentPartPr/>
              <p14:nvPr/>
            </p14:nvContentPartPr>
            <p14:xfrm>
              <a:off x="9463570" y="4558534"/>
              <a:ext cx="268200" cy="35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2D1D9D7-378E-49AD-A275-F3C2536DCE0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54570" y="4549534"/>
                <a:ext cx="285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B192DF2-3E80-4003-B1AB-54108A470FCA}"/>
                  </a:ext>
                </a:extLst>
              </p14:cNvPr>
              <p14:cNvContentPartPr/>
              <p14:nvPr/>
            </p14:nvContentPartPr>
            <p14:xfrm>
              <a:off x="8021050" y="4567174"/>
              <a:ext cx="191160" cy="73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B192DF2-3E80-4003-B1AB-54108A470F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12410" y="4558174"/>
                <a:ext cx="208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0CF6A1-0382-4802-8295-D09757960365}"/>
                  </a:ext>
                </a:extLst>
              </p14:cNvPr>
              <p14:cNvContentPartPr/>
              <p14:nvPr/>
            </p14:nvContentPartPr>
            <p14:xfrm>
              <a:off x="10164850" y="4614334"/>
              <a:ext cx="246600" cy="49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0CF6A1-0382-4802-8295-D097579603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56210" y="4605334"/>
                <a:ext cx="2642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09D7FD-3DAE-4F33-9D74-1BF30CC37910}"/>
                  </a:ext>
                </a:extLst>
              </p14:cNvPr>
              <p14:cNvContentPartPr/>
              <p14:nvPr/>
            </p14:nvContentPartPr>
            <p14:xfrm>
              <a:off x="10272850" y="4181254"/>
              <a:ext cx="5040" cy="1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09D7FD-3DAE-4F33-9D74-1BF30CC379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64210" y="4172614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223F0E3-D325-4857-B3B8-F232921BA7FE}"/>
                  </a:ext>
                </a:extLst>
              </p14:cNvPr>
              <p14:cNvContentPartPr/>
              <p14:nvPr/>
            </p14:nvContentPartPr>
            <p14:xfrm>
              <a:off x="9883690" y="43868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223F0E3-D325-4857-B3B8-F232921BA7F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74690" y="43781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D3B239-9904-42DB-8A12-8860165C1A40}"/>
                  </a:ext>
                </a:extLst>
              </p14:cNvPr>
              <p14:cNvContentPartPr/>
              <p14:nvPr/>
            </p14:nvContentPartPr>
            <p14:xfrm>
              <a:off x="10377970" y="4780294"/>
              <a:ext cx="400320" cy="175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D3B239-9904-42DB-8A12-8860165C1A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68970" y="4771294"/>
                <a:ext cx="417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62E8B28-67E7-4E36-B8E4-97CFBAE91179}"/>
                  </a:ext>
                </a:extLst>
              </p14:cNvPr>
              <p14:cNvContentPartPr/>
              <p14:nvPr/>
            </p14:nvContentPartPr>
            <p14:xfrm>
              <a:off x="9980530" y="5116534"/>
              <a:ext cx="318960" cy="161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62E8B28-67E7-4E36-B8E4-97CFBAE911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71530" y="5107894"/>
                <a:ext cx="3366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567E863-6BA1-431F-89AD-51165A7DAB50}"/>
              </a:ext>
            </a:extLst>
          </p:cNvPr>
          <p:cNvGrpSpPr/>
          <p:nvPr/>
        </p:nvGrpSpPr>
        <p:grpSpPr>
          <a:xfrm>
            <a:off x="10219570" y="4130494"/>
            <a:ext cx="1821960" cy="1285920"/>
            <a:chOff x="10219570" y="4130494"/>
            <a:chExt cx="1821960" cy="12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15B8D9-5D17-4248-AE46-5915A80E2521}"/>
                    </a:ext>
                  </a:extLst>
                </p14:cNvPr>
                <p14:cNvContentPartPr/>
                <p14:nvPr/>
              </p14:nvContentPartPr>
              <p14:xfrm>
                <a:off x="10707730" y="4226974"/>
                <a:ext cx="193680" cy="29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15B8D9-5D17-4248-AE46-5915A80E25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98730" y="4217974"/>
                  <a:ext cx="211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ABF8C4-1C1B-46D3-A3AD-ECDDFBA8B810}"/>
                    </a:ext>
                  </a:extLst>
                </p14:cNvPr>
                <p14:cNvContentPartPr/>
                <p14:nvPr/>
              </p14:nvContentPartPr>
              <p14:xfrm>
                <a:off x="10916890" y="4352614"/>
                <a:ext cx="74520" cy="14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ABF8C4-1C1B-46D3-A3AD-ECDDFBA8B8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07890" y="4343974"/>
                  <a:ext cx="92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7501F7-6223-4337-A09E-327AE4C072B9}"/>
                    </a:ext>
                  </a:extLst>
                </p14:cNvPr>
                <p14:cNvContentPartPr/>
                <p14:nvPr/>
              </p14:nvContentPartPr>
              <p14:xfrm>
                <a:off x="10819690" y="4197094"/>
                <a:ext cx="55800" cy="4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7501F7-6223-4337-A09E-327AE4C072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10690" y="4188454"/>
                  <a:ext cx="73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4822A0-675C-4D30-A7B9-0FC76DD3FC9D}"/>
                    </a:ext>
                  </a:extLst>
                </p14:cNvPr>
                <p14:cNvContentPartPr/>
                <p14:nvPr/>
              </p14:nvContentPartPr>
              <p14:xfrm>
                <a:off x="11007970" y="4283134"/>
                <a:ext cx="186120" cy="14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4822A0-675C-4D30-A7B9-0FC76DD3FC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98970" y="4274494"/>
                  <a:ext cx="203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086E0C-13C5-4B1B-B6D6-6C95207B8001}"/>
                    </a:ext>
                  </a:extLst>
                </p14:cNvPr>
                <p14:cNvContentPartPr/>
                <p14:nvPr/>
              </p14:nvContentPartPr>
              <p14:xfrm>
                <a:off x="11163130" y="4130494"/>
                <a:ext cx="59040" cy="20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086E0C-13C5-4B1B-B6D6-6C95207B80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54130" y="4121854"/>
                  <a:ext cx="76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D12902-978E-4475-AB14-C0E5C678DF92}"/>
                    </a:ext>
                  </a:extLst>
                </p14:cNvPr>
                <p14:cNvContentPartPr/>
                <p14:nvPr/>
              </p14:nvContentPartPr>
              <p14:xfrm>
                <a:off x="11229010" y="4135174"/>
                <a:ext cx="120960" cy="13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D12902-978E-4475-AB14-C0E5C678DF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20010" y="4126534"/>
                  <a:ext cx="138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633F08-34EE-4461-B7DB-4B4F4A03B26E}"/>
                    </a:ext>
                  </a:extLst>
                </p14:cNvPr>
                <p14:cNvContentPartPr/>
                <p14:nvPr/>
              </p14:nvContentPartPr>
              <p14:xfrm>
                <a:off x="10981330" y="4376734"/>
                <a:ext cx="470880" cy="187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633F08-34EE-4461-B7DB-4B4F4A03B2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72690" y="4367734"/>
                  <a:ext cx="488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2D0B78-E1B0-41B4-8B6E-79A134B490BB}"/>
                    </a:ext>
                  </a:extLst>
                </p14:cNvPr>
                <p14:cNvContentPartPr/>
                <p14:nvPr/>
              </p14:nvContentPartPr>
              <p14:xfrm>
                <a:off x="10219570" y="5271694"/>
                <a:ext cx="124560" cy="118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2D0B78-E1B0-41B4-8B6E-79A134B490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10930" y="5262694"/>
                  <a:ext cx="142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2FCEB4-D8A2-4D28-B9C4-5A44BD82156E}"/>
                    </a:ext>
                  </a:extLst>
                </p14:cNvPr>
                <p14:cNvContentPartPr/>
                <p14:nvPr/>
              </p14:nvContentPartPr>
              <p14:xfrm>
                <a:off x="10375810" y="5215534"/>
                <a:ext cx="135360" cy="200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2FCEB4-D8A2-4D28-B9C4-5A44BD8215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67170" y="5206894"/>
                  <a:ext cx="153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BC8D88-558B-4D5D-9462-E7656CFC1E92}"/>
                    </a:ext>
                  </a:extLst>
                </p14:cNvPr>
                <p14:cNvContentPartPr/>
                <p14:nvPr/>
              </p14:nvContentPartPr>
              <p14:xfrm>
                <a:off x="10517650" y="5046694"/>
                <a:ext cx="206640" cy="253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BC8D88-558B-4D5D-9462-E7656CFC1E9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08650" y="5038054"/>
                  <a:ext cx="224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FDCA1C-C2D3-4608-8C47-46C67972CE12}"/>
                    </a:ext>
                  </a:extLst>
                </p14:cNvPr>
                <p14:cNvContentPartPr/>
                <p14:nvPr/>
              </p14:nvContentPartPr>
              <p14:xfrm>
                <a:off x="10691170" y="4949854"/>
                <a:ext cx="247680" cy="20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FDCA1C-C2D3-4608-8C47-46C67972CE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82170" y="4940854"/>
                  <a:ext cx="26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8DE3B4-56D4-4223-8D31-C08641528118}"/>
                    </a:ext>
                  </a:extLst>
                </p14:cNvPr>
                <p14:cNvContentPartPr/>
                <p14:nvPr/>
              </p14:nvContentPartPr>
              <p14:xfrm>
                <a:off x="10760290" y="4958134"/>
                <a:ext cx="111600" cy="110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8DE3B4-56D4-4223-8D31-C086415281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51650" y="4949494"/>
                  <a:ext cx="129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B38F6D6-FD74-46B8-A218-C5864BFB7CBB}"/>
                    </a:ext>
                  </a:extLst>
                </p14:cNvPr>
                <p14:cNvContentPartPr/>
                <p14:nvPr/>
              </p14:nvContentPartPr>
              <p14:xfrm>
                <a:off x="10944610" y="4922494"/>
                <a:ext cx="138600" cy="108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B38F6D6-FD74-46B8-A218-C5864BFB7C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35970" y="4913494"/>
                  <a:ext cx="15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684304-DD9A-4F2F-AC23-252EA7B2FF83}"/>
                    </a:ext>
                  </a:extLst>
                </p14:cNvPr>
                <p14:cNvContentPartPr/>
                <p14:nvPr/>
              </p14:nvContentPartPr>
              <p14:xfrm>
                <a:off x="11130730" y="4754734"/>
                <a:ext cx="23580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684304-DD9A-4F2F-AC23-252EA7B2FF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22090" y="4745734"/>
                  <a:ext cx="253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D578B1-2B4C-44EB-B374-8CFB770BCC46}"/>
                    </a:ext>
                  </a:extLst>
                </p14:cNvPr>
                <p14:cNvContentPartPr/>
                <p14:nvPr/>
              </p14:nvContentPartPr>
              <p14:xfrm>
                <a:off x="11312530" y="4549894"/>
                <a:ext cx="200520" cy="24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D578B1-2B4C-44EB-B374-8CFB770BCC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03890" y="4540894"/>
                  <a:ext cx="218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8CD714-CF36-4FF8-8826-05E4D6B38A71}"/>
                    </a:ext>
                  </a:extLst>
                </p14:cNvPr>
                <p14:cNvContentPartPr/>
                <p14:nvPr/>
              </p14:nvContentPartPr>
              <p14:xfrm>
                <a:off x="11458330" y="4428574"/>
                <a:ext cx="216360" cy="266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8CD714-CF36-4FF8-8826-05E4D6B38A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49690" y="4419574"/>
                  <a:ext cx="234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0B23D0-B189-48E1-8E36-EE5306989CCD}"/>
                    </a:ext>
                  </a:extLst>
                </p14:cNvPr>
                <p14:cNvContentPartPr/>
                <p14:nvPr/>
              </p14:nvContentPartPr>
              <p14:xfrm>
                <a:off x="11635450" y="4181614"/>
                <a:ext cx="406080" cy="305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0B23D0-B189-48E1-8E36-EE5306989C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26450" y="4172974"/>
                  <a:ext cx="423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55E719-98B2-49DB-944E-0B7C0B9CC154}"/>
                    </a:ext>
                  </a:extLst>
                </p14:cNvPr>
                <p14:cNvContentPartPr/>
                <p14:nvPr/>
              </p14:nvContentPartPr>
              <p14:xfrm>
                <a:off x="11652010" y="4595614"/>
                <a:ext cx="267120" cy="289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55E719-98B2-49DB-944E-0B7C0B9CC1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643370" y="4586614"/>
                  <a:ext cx="284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79B2FB-CC13-4517-BFE7-D10DFA79C4B6}"/>
                    </a:ext>
                  </a:extLst>
                </p14:cNvPr>
                <p14:cNvContentPartPr/>
                <p14:nvPr/>
              </p14:nvContentPartPr>
              <p14:xfrm>
                <a:off x="12018850" y="4526134"/>
                <a:ext cx="6480" cy="1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79B2FB-CC13-4517-BFE7-D10DFA79C4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10210" y="4517134"/>
                  <a:ext cx="241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C8A0CFE-AEFB-4D40-A323-89CABE920AF5}"/>
                  </a:ext>
                </a:extLst>
              </p14:cNvPr>
              <p14:cNvContentPartPr/>
              <p14:nvPr/>
            </p14:nvContentPartPr>
            <p14:xfrm>
              <a:off x="8757970" y="5267014"/>
              <a:ext cx="301680" cy="259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C8A0CFE-AEFB-4D40-A323-89CABE920AF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48970" y="5258014"/>
                <a:ext cx="319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73C3784-81E9-47BE-9B53-B0586CEF60FC}"/>
                  </a:ext>
                </a:extLst>
              </p14:cNvPr>
              <p14:cNvContentPartPr/>
              <p14:nvPr/>
            </p14:nvContentPartPr>
            <p14:xfrm>
              <a:off x="6897130" y="3230854"/>
              <a:ext cx="232560" cy="20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73C3784-81E9-47BE-9B53-B0586CEF60F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88490" y="3221854"/>
                <a:ext cx="250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E85DCC0-1631-41D2-83E6-40D81A567C1E}"/>
                  </a:ext>
                </a:extLst>
              </p14:cNvPr>
              <p14:cNvContentPartPr/>
              <p14:nvPr/>
            </p14:nvContentPartPr>
            <p14:xfrm>
              <a:off x="2205970" y="3253534"/>
              <a:ext cx="174600" cy="64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E85DCC0-1631-41D2-83E6-40D81A567C1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97330" y="3244534"/>
                <a:ext cx="192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66C95CF-8243-49B8-AF8E-80FD2CE1A656}"/>
                  </a:ext>
                </a:extLst>
              </p14:cNvPr>
              <p14:cNvContentPartPr/>
              <p14:nvPr/>
            </p14:nvContentPartPr>
            <p14:xfrm>
              <a:off x="2692330" y="3230494"/>
              <a:ext cx="146880" cy="28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66C95CF-8243-49B8-AF8E-80FD2CE1A6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83690" y="3221854"/>
                <a:ext cx="164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0F1AEFA-1101-444C-BB19-79E22443D23F}"/>
                  </a:ext>
                </a:extLst>
              </p14:cNvPr>
              <p14:cNvContentPartPr/>
              <p14:nvPr/>
            </p14:nvContentPartPr>
            <p14:xfrm>
              <a:off x="2570290" y="3755734"/>
              <a:ext cx="314640" cy="57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0F1AEFA-1101-444C-BB19-79E22443D23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61650" y="3746734"/>
                <a:ext cx="332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68AF94E-EF01-4ACC-BE5B-EDAA7D0B6207}"/>
                  </a:ext>
                </a:extLst>
              </p14:cNvPr>
              <p14:cNvContentPartPr/>
              <p14:nvPr/>
            </p14:nvContentPartPr>
            <p14:xfrm>
              <a:off x="2992930" y="4080454"/>
              <a:ext cx="319680" cy="90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68AF94E-EF01-4ACC-BE5B-EDAA7D0B62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83930" y="4071814"/>
                <a:ext cx="337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7F99A3-AFED-43FC-B30D-EC7A43C81A7B}"/>
                  </a:ext>
                </a:extLst>
              </p14:cNvPr>
              <p14:cNvContentPartPr/>
              <p14:nvPr/>
            </p14:nvContentPartPr>
            <p14:xfrm>
              <a:off x="2565970" y="4292134"/>
              <a:ext cx="354960" cy="47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7F99A3-AFED-43FC-B30D-EC7A43C81A7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7330" y="4283134"/>
                <a:ext cx="3726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1A3C495-5581-4AEB-80BB-7C8640F11332}"/>
                  </a:ext>
                </a:extLst>
              </p14:cNvPr>
              <p14:cNvContentPartPr/>
              <p14:nvPr/>
            </p14:nvContentPartPr>
            <p14:xfrm>
              <a:off x="4504570" y="2930974"/>
              <a:ext cx="624240" cy="209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1A3C495-5581-4AEB-80BB-7C8640F1133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95570" y="2921974"/>
                <a:ext cx="64188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6FD3B2A-EF7E-42A1-B9C2-A78709E25392}"/>
              </a:ext>
            </a:extLst>
          </p:cNvPr>
          <p:cNvGrpSpPr/>
          <p:nvPr/>
        </p:nvGrpSpPr>
        <p:grpSpPr>
          <a:xfrm>
            <a:off x="4107490" y="1733974"/>
            <a:ext cx="2522880" cy="3976920"/>
            <a:chOff x="4107490" y="1733974"/>
            <a:chExt cx="2522880" cy="39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3BB65E-0EB1-42B6-8688-FFA03AB90D2D}"/>
                    </a:ext>
                  </a:extLst>
                </p14:cNvPr>
                <p14:cNvContentPartPr/>
                <p14:nvPr/>
              </p14:nvContentPartPr>
              <p14:xfrm>
                <a:off x="5955370" y="1733974"/>
                <a:ext cx="108000" cy="979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3BB65E-0EB1-42B6-8688-FFA03AB90D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46370" y="1724974"/>
                  <a:ext cx="12564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A6EB81-8CFB-4320-B614-3D5FD616A7AE}"/>
                    </a:ext>
                  </a:extLst>
                </p14:cNvPr>
                <p14:cNvContentPartPr/>
                <p14:nvPr/>
              </p14:nvContentPartPr>
              <p14:xfrm>
                <a:off x="6410770" y="3515614"/>
                <a:ext cx="114840" cy="293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A6EB81-8CFB-4320-B614-3D5FD616A7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01770" y="3506614"/>
                  <a:ext cx="1324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0E752A-479A-4732-B1AB-E067AD7839A8}"/>
                    </a:ext>
                  </a:extLst>
                </p14:cNvPr>
                <p14:cNvContentPartPr/>
                <p14:nvPr/>
              </p14:nvContentPartPr>
              <p14:xfrm>
                <a:off x="6409690" y="4409494"/>
                <a:ext cx="220680" cy="65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0E752A-479A-4732-B1AB-E067AD7839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00690" y="4400854"/>
                  <a:ext cx="2383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0DEB9F-E53E-47F8-9ECD-E4D1C16C72AC}"/>
                    </a:ext>
                  </a:extLst>
                </p14:cNvPr>
                <p14:cNvContentPartPr/>
                <p14:nvPr/>
              </p14:nvContentPartPr>
              <p14:xfrm>
                <a:off x="6058690" y="3159934"/>
                <a:ext cx="253080" cy="255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0DEB9F-E53E-47F8-9ECD-E4D1C16C72A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0050" y="3150934"/>
                  <a:ext cx="270720" cy="25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87F0B2-1DBD-4F93-88C9-A9198282CB13}"/>
                    </a:ext>
                  </a:extLst>
                </p14:cNvPr>
                <p14:cNvContentPartPr/>
                <p14:nvPr/>
              </p14:nvContentPartPr>
              <p14:xfrm>
                <a:off x="4162570" y="2900014"/>
                <a:ext cx="171720" cy="16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87F0B2-1DBD-4F93-88C9-A9198282CB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3570" y="2891374"/>
                  <a:ext cx="189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2379AB-9881-4586-A609-CCF301F87CBF}"/>
                    </a:ext>
                  </a:extLst>
                </p14:cNvPr>
                <p14:cNvContentPartPr/>
                <p14:nvPr/>
              </p14:nvContentPartPr>
              <p14:xfrm>
                <a:off x="4457050" y="4430374"/>
                <a:ext cx="226800" cy="189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2379AB-9881-4586-A609-CCF301F87CB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48410" y="4421734"/>
                  <a:ext cx="244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0B55EB-A2E8-42F9-805F-91BAFAED5B05}"/>
                    </a:ext>
                  </a:extLst>
                </p14:cNvPr>
                <p14:cNvContentPartPr/>
                <p14:nvPr/>
              </p14:nvContentPartPr>
              <p14:xfrm>
                <a:off x="4685650" y="4422454"/>
                <a:ext cx="244080" cy="19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0B55EB-A2E8-42F9-805F-91BAFAED5B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77010" y="4413814"/>
                  <a:ext cx="261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127DDD-4F60-47CF-9D1B-2A82CABF4200}"/>
                    </a:ext>
                  </a:extLst>
                </p14:cNvPr>
                <p14:cNvContentPartPr/>
                <p14:nvPr/>
              </p14:nvContentPartPr>
              <p14:xfrm>
                <a:off x="5184250" y="2951854"/>
                <a:ext cx="249840" cy="26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127DDD-4F60-47CF-9D1B-2A82CABF42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75610" y="2943214"/>
                  <a:ext cx="267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722C34-17FB-42AC-A396-8978B90EF756}"/>
                    </a:ext>
                  </a:extLst>
                </p14:cNvPr>
                <p14:cNvContentPartPr/>
                <p14:nvPr/>
              </p14:nvContentPartPr>
              <p14:xfrm>
                <a:off x="5400250" y="3660694"/>
                <a:ext cx="228960" cy="29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722C34-17FB-42AC-A396-8978B90EF75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91250" y="3652054"/>
                  <a:ext cx="246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00C39D-94A1-42A7-AD0F-8D46E26864ED}"/>
                    </a:ext>
                  </a:extLst>
                </p14:cNvPr>
                <p14:cNvContentPartPr/>
                <p14:nvPr/>
              </p14:nvContentPartPr>
              <p14:xfrm>
                <a:off x="5618050" y="3696694"/>
                <a:ext cx="192600" cy="125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00C39D-94A1-42A7-AD0F-8D46E26864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09050" y="3688054"/>
                  <a:ext cx="21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E82064-F381-4377-8BC8-67E7AA816DF3}"/>
                    </a:ext>
                  </a:extLst>
                </p14:cNvPr>
                <p14:cNvContentPartPr/>
                <p14:nvPr/>
              </p14:nvContentPartPr>
              <p14:xfrm>
                <a:off x="4686730" y="2771134"/>
                <a:ext cx="334440" cy="426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E82064-F381-4377-8BC8-67E7AA816D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77730" y="2762494"/>
                  <a:ext cx="352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9B612FA-5C19-450C-A193-D1265431E7C9}"/>
                    </a:ext>
                  </a:extLst>
                </p14:cNvPr>
                <p14:cNvContentPartPr/>
                <p14:nvPr/>
              </p14:nvContentPartPr>
              <p14:xfrm>
                <a:off x="4843330" y="2833774"/>
                <a:ext cx="137880" cy="492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9B612FA-5C19-450C-A193-D1265431E7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34330" y="2824774"/>
                  <a:ext cx="1555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81E1BB-D1DB-476D-960A-2837337729F3}"/>
                    </a:ext>
                  </a:extLst>
                </p14:cNvPr>
                <p14:cNvContentPartPr/>
                <p14:nvPr/>
              </p14:nvContentPartPr>
              <p14:xfrm>
                <a:off x="4408810" y="3260734"/>
                <a:ext cx="954720" cy="783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81E1BB-D1DB-476D-960A-2837337729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00170" y="3251734"/>
                  <a:ext cx="97236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27BEB6-BA33-4B04-9A56-EFAE042BE9EB}"/>
                    </a:ext>
                  </a:extLst>
                </p14:cNvPr>
                <p14:cNvContentPartPr/>
                <p14:nvPr/>
              </p14:nvContentPartPr>
              <p14:xfrm>
                <a:off x="4107490" y="2490334"/>
                <a:ext cx="1327680" cy="1871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27BEB6-BA33-4B04-9A56-EFAE042BE9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98850" y="2481694"/>
                  <a:ext cx="1345320" cy="18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247548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2710" x="938213" y="5062538"/>
          <p14:tracePt t="2856" x="928688" y="5072063"/>
          <p14:tracePt t="2920" x="919163" y="5081588"/>
          <p14:tracePt t="2928" x="901700" y="5089525"/>
          <p14:tracePt t="2935" x="884238" y="5089525"/>
          <p14:tracePt t="2947" x="866775" y="5099050"/>
          <p14:tracePt t="2964" x="830263" y="5099050"/>
          <p14:tracePt t="2983" x="660400" y="5099050"/>
          <p14:tracePt t="3000" x="455613" y="5072063"/>
          <p14:tracePt t="3016" x="204788" y="4973638"/>
          <p14:tracePt t="3030" x="0" y="4830763"/>
          <p14:tracePt t="3046" x="0" y="4643438"/>
          <p14:tracePt t="3063" x="0" y="4438650"/>
          <p14:tracePt t="3079" x="0" y="4160838"/>
          <p14:tracePt t="3096" x="0" y="3813175"/>
          <p14:tracePt t="3113" x="0" y="3438525"/>
          <p14:tracePt t="3133" x="0" y="3170238"/>
          <p14:tracePt t="3148" x="0" y="2973388"/>
          <p14:tracePt t="3165" x="26988" y="2813050"/>
          <p14:tracePt t="3183" x="179388" y="2571750"/>
          <p14:tracePt t="3200" x="374650" y="2384425"/>
          <p14:tracePt t="3215" x="687388" y="2133600"/>
          <p14:tracePt t="3233" x="1071563" y="1884363"/>
          <p14:tracePt t="3248" x="1401763" y="1687513"/>
          <p14:tracePt t="3266" x="1679575" y="1554163"/>
          <p14:tracePt t="3282" x="1866900" y="1455738"/>
          <p14:tracePt t="3299" x="1990725" y="1374775"/>
          <p14:tracePt t="3315" x="2098675" y="1285875"/>
          <p14:tracePt t="3335" x="2152650" y="1133475"/>
          <p14:tracePt t="3349" x="2160588" y="1089025"/>
          <p14:tracePt t="3367" x="2125663" y="946150"/>
          <p14:tracePt t="3383" x="2017713" y="874713"/>
          <p14:tracePt t="3400" x="1884363" y="830263"/>
          <p14:tracePt t="3416" x="1724025" y="822325"/>
          <p14:tracePt t="3433" x="1562100" y="822325"/>
          <p14:tracePt t="3450" x="1428750" y="839788"/>
          <p14:tracePt t="3466" x="1347788" y="847725"/>
          <p14:tracePt t="3483" x="1250950" y="866775"/>
          <p14:tracePt t="3500" x="1231900" y="866775"/>
          <p14:tracePt t="3517" x="1204913" y="884238"/>
          <p14:tracePt t="3534" x="1179513" y="884238"/>
          <p14:tracePt t="3551" x="1169988" y="893763"/>
          <p14:tracePt t="3568" x="1152525" y="911225"/>
          <p14:tracePt t="3584" x="1108075" y="911225"/>
          <p14:tracePt t="3600" x="1036638" y="928688"/>
          <p14:tracePt t="3617" x="1000125" y="938213"/>
          <p14:tracePt t="3635" x="982663" y="946150"/>
          <p14:tracePt t="3704" x="973138" y="955675"/>
          <p14:tracePt t="3711" x="965200" y="955675"/>
          <p14:tracePt t="3720" x="946150" y="973138"/>
          <p14:tracePt t="3736" x="911225" y="1009650"/>
          <p14:tracePt t="3751" x="893763" y="1036638"/>
          <p14:tracePt t="3768" x="884238" y="1054100"/>
          <p14:tracePt t="3784" x="866775" y="1062038"/>
          <p14:tracePt t="3801" x="857250" y="1071563"/>
          <p14:tracePt t="3818" x="857250" y="1081088"/>
          <p14:tracePt t="3835" x="847725" y="1098550"/>
          <p14:tracePt t="3851" x="847725" y="1143000"/>
          <p14:tracePt t="3869" x="847725" y="1187450"/>
          <p14:tracePt t="3884" x="857250" y="1204913"/>
          <p14:tracePt t="3903" x="866775" y="1231900"/>
          <p14:tracePt t="3920" x="874713" y="1250950"/>
          <p14:tracePt t="3935" x="884238" y="1250950"/>
          <p14:tracePt t="4016" x="893763" y="1250950"/>
          <p14:tracePt t="4033" x="901700" y="1258888"/>
          <p14:tracePt t="4072" x="911225" y="1258888"/>
          <p14:tracePt t="4087" x="911225" y="1268413"/>
          <p14:tracePt t="4232" x="919163" y="1268413"/>
          <p14:tracePt t="4239" x="928688" y="1268413"/>
          <p14:tracePt t="4252" x="938213" y="1268413"/>
          <p14:tracePt t="4271" x="965200" y="1268413"/>
          <p14:tracePt t="4286" x="973138" y="1268413"/>
          <p14:tracePt t="4303" x="990600" y="1268413"/>
          <p14:tracePt t="4320" x="1009650" y="1276350"/>
          <p14:tracePt t="4336" x="1009650" y="1285875"/>
          <p14:tracePt t="4354" x="1017588" y="1303338"/>
          <p14:tracePt t="4355" x="1017588" y="1312863"/>
          <p14:tracePt t="4371" x="1027113" y="1322388"/>
          <p14:tracePt t="4428" x="1036638" y="1330325"/>
          <p14:tracePt t="4435" x="1044575" y="1330325"/>
          <p14:tracePt t="5068" x="1062038" y="1322388"/>
          <p14:tracePt t="5075" x="1071563" y="1322388"/>
          <p14:tracePt t="5091" x="1116013" y="1295400"/>
          <p14:tracePt t="5107" x="1187450" y="1268413"/>
          <p14:tracePt t="5123" x="1223963" y="1258888"/>
          <p14:tracePt t="5141" x="1241425" y="1258888"/>
          <p14:tracePt t="5244" x="1250950" y="1258888"/>
          <p14:tracePt t="5252" x="1250950" y="1268413"/>
          <p14:tracePt t="5260" x="1250950" y="1295400"/>
          <p14:tracePt t="5275" x="1250950" y="1322388"/>
          <p14:tracePt t="5291" x="1250950" y="1357313"/>
          <p14:tracePt t="5307" x="1250950" y="1374775"/>
          <p14:tracePt t="5324" x="1241425" y="1393825"/>
          <p14:tracePt t="6068" x="1241425" y="1401763"/>
          <p14:tracePt t="6084" x="1258888" y="1401763"/>
          <p14:tracePt t="6094" x="1276350" y="1401763"/>
          <p14:tracePt t="6111" x="1322388" y="1393825"/>
          <p14:tracePt t="6116" x="1339850" y="1393825"/>
          <p14:tracePt t="6127" x="1347788" y="1393825"/>
          <p14:tracePt t="6143" x="1366838" y="1393825"/>
          <p14:tracePt t="6161" x="1374775" y="1384300"/>
          <p14:tracePt t="6179" x="1428750" y="1374775"/>
          <p14:tracePt t="6195" x="1473200" y="1366838"/>
          <p14:tracePt t="6211" x="1589088" y="1347788"/>
          <p14:tracePt t="6227" x="1731963" y="1322388"/>
          <p14:tracePt t="6244" x="1857375" y="1295400"/>
          <p14:tracePt t="6261" x="1938338" y="1276350"/>
          <p14:tracePt t="6277" x="1946275" y="1276350"/>
          <p14:tracePt t="6396" x="1938338" y="1303338"/>
          <p14:tracePt t="6403" x="1919288" y="1322388"/>
          <p14:tracePt t="6414" x="1911350" y="1339850"/>
          <p14:tracePt t="6428" x="1893888" y="1411288"/>
          <p14:tracePt t="6444" x="1874838" y="1509713"/>
          <p14:tracePt t="6462" x="1874838" y="1608138"/>
          <p14:tracePt t="6478" x="1874838" y="1679575"/>
          <p14:tracePt t="6495" x="1874838" y="1697038"/>
          <p14:tracePt t="6512" x="1874838" y="1704975"/>
          <p14:tracePt t="6528" x="1857375" y="1751013"/>
          <p14:tracePt t="6546" x="1847850" y="1830388"/>
          <p14:tracePt t="6564" x="1847850" y="1919288"/>
          <p14:tracePt t="6580" x="1847850" y="1973263"/>
          <p14:tracePt t="6595" x="1847850" y="1982788"/>
          <p14:tracePt t="6772" x="1839913" y="1990725"/>
          <p14:tracePt t="6779" x="1839913" y="2000250"/>
          <p14:tracePt t="6796" x="1795463" y="2027238"/>
          <p14:tracePt t="6813" x="1714500" y="2071688"/>
          <p14:tracePt t="6830" x="1652588" y="2098675"/>
          <p14:tracePt t="6846" x="1616075" y="2098675"/>
          <p14:tracePt t="6863" x="1554163" y="2098675"/>
          <p14:tracePt t="6880" x="1509713" y="2098675"/>
          <p14:tracePt t="6897" x="1500188" y="2098675"/>
          <p14:tracePt t="6947" x="1517650" y="2089150"/>
          <p14:tracePt t="6964" x="1527175" y="2089150"/>
          <p14:tracePt t="6972" x="1527175" y="2081213"/>
          <p14:tracePt t="6981" x="1536700" y="2081213"/>
          <p14:tracePt t="6997" x="1544638" y="2062163"/>
          <p14:tracePt t="7140" x="1554163" y="2062163"/>
          <p14:tracePt t="7148" x="1562100" y="2062163"/>
          <p14:tracePt t="7164" x="1581150" y="2054225"/>
          <p14:tracePt t="7182" x="1581150" y="2044700"/>
          <p14:tracePt t="7214" x="1598613" y="2036763"/>
          <p14:tracePt t="7744" x="1598613" y="2027238"/>
          <p14:tracePt t="7751" x="1598613" y="2017713"/>
          <p14:tracePt t="7767" x="1608138" y="2009775"/>
          <p14:tracePt t="7784" x="1608138" y="2000250"/>
          <p14:tracePt t="7802" x="1608138" y="1990725"/>
          <p14:tracePt t="8000" x="1608138" y="1982788"/>
          <p14:tracePt t="8008" x="1616075" y="1973263"/>
          <p14:tracePt t="8049" x="1616075" y="1965325"/>
          <p14:tracePt t="8064" x="1625600" y="1955800"/>
          <p14:tracePt t="8080" x="1633538" y="1938338"/>
          <p14:tracePt t="8112" x="1633538" y="1928813"/>
          <p14:tracePt t="8456" x="1633538" y="1919288"/>
          <p14:tracePt t="8504" x="1643063" y="1911350"/>
          <p14:tracePt t="8520" x="1660525" y="1911350"/>
          <p14:tracePt t="8536" x="1670050" y="1911350"/>
          <p14:tracePt t="8543" x="1679575" y="1911350"/>
          <p14:tracePt t="8554" x="1687513" y="1911350"/>
          <p14:tracePt t="8572" x="1697038" y="1919288"/>
          <p14:tracePt t="8587" x="1697038" y="1938338"/>
          <p14:tracePt t="8604" x="1697038" y="1946275"/>
          <p14:tracePt t="9182" x="1714500" y="1946275"/>
          <p14:tracePt t="9198" x="1731963" y="1946275"/>
          <p14:tracePt t="9206" x="1758950" y="1946275"/>
          <p14:tracePt t="9220" x="1803400" y="1946275"/>
          <p14:tracePt t="9239" x="2000250" y="1928813"/>
          <p14:tracePt t="9256" x="2170113" y="1928813"/>
          <p14:tracePt t="9273" x="2366963" y="1928813"/>
          <p14:tracePt t="9290" x="2527300" y="1928813"/>
          <p14:tracePt t="9306" x="2697163" y="1938338"/>
          <p14:tracePt t="9323" x="2847975" y="1965325"/>
          <p14:tracePt t="9341" x="2965450" y="1982788"/>
          <p14:tracePt t="9356" x="3081338" y="2000250"/>
          <p14:tracePt t="9373" x="3179763" y="2009775"/>
          <p14:tracePt t="9391" x="3348038" y="2017713"/>
          <p14:tracePt t="9407" x="3473450" y="2027238"/>
          <p14:tracePt t="9423" x="3589338" y="2044700"/>
          <p14:tracePt t="9441" x="3687763" y="2054225"/>
          <p14:tracePt t="9457" x="3759200" y="2054225"/>
          <p14:tracePt t="9474" x="3803650" y="2054225"/>
          <p14:tracePt t="9490" x="3822700" y="2044700"/>
          <p14:tracePt t="9507" x="3840163" y="2036763"/>
          <p14:tracePt t="9524" x="3840163" y="2027238"/>
          <p14:tracePt t="9600" x="3848100" y="2017713"/>
          <p14:tracePt t="9616" x="3848100" y="2009775"/>
          <p14:tracePt t="9625" x="3867150" y="2000250"/>
          <p14:tracePt t="9640" x="3867150" y="1990725"/>
          <p14:tracePt t="9655" x="3894138" y="1973263"/>
          <p14:tracePt t="9671" x="3919538" y="1965325"/>
          <p14:tracePt t="9688" x="3929063" y="1955800"/>
          <p14:tracePt t="11124" x="3938588" y="1955800"/>
          <p14:tracePt t="11140" x="3946525" y="1955800"/>
          <p14:tracePt t="11150" x="3973513" y="1965325"/>
          <p14:tracePt t="11164" x="3990975" y="1973263"/>
          <p14:tracePt t="11181" x="4027488" y="1973263"/>
          <p14:tracePt t="11198" x="4081463" y="1973263"/>
          <p14:tracePt t="11212" x="4098925" y="1973263"/>
          <p14:tracePt t="11619" x="4108450" y="1973263"/>
          <p14:tracePt t="11629" x="4116388" y="1973263"/>
          <p14:tracePt t="11636" x="4089400" y="1982788"/>
          <p14:tracePt t="11648" x="4044950" y="2000250"/>
          <p14:tracePt t="11667" x="3759200" y="2098675"/>
          <p14:tracePt t="11683" x="3509963" y="2133600"/>
          <p14:tracePt t="11699" x="3241675" y="2160588"/>
          <p14:tracePt t="11716" x="3081338" y="2170113"/>
          <p14:tracePt t="11732" x="2874963" y="2170113"/>
          <p14:tracePt t="11750" x="2625725" y="2170113"/>
          <p14:tracePt t="11766" x="2393950" y="2170113"/>
          <p14:tracePt t="11782" x="2187575" y="2170113"/>
          <p14:tracePt t="11799" x="2017713" y="2143125"/>
          <p14:tracePt t="11818" x="1911350" y="2133600"/>
          <p14:tracePt t="11833" x="1839913" y="2125663"/>
          <p14:tracePt t="11851" x="1731963" y="2125663"/>
          <p14:tracePt t="11867" x="1625600" y="2125663"/>
          <p14:tracePt t="11883" x="1482725" y="2125663"/>
          <p14:tracePt t="11900" x="1322388" y="2133600"/>
          <p14:tracePt t="11918" x="1250950" y="2133600"/>
          <p14:tracePt t="11934" x="1133475" y="2133600"/>
          <p14:tracePt t="11950" x="1036638" y="2133600"/>
          <p14:tracePt t="11967" x="990600" y="2133600"/>
          <p14:tracePt t="12148" x="1000125" y="2143125"/>
          <p14:tracePt t="12155" x="1000125" y="2152650"/>
          <p14:tracePt t="12167" x="1017588" y="2170113"/>
          <p14:tracePt t="12184" x="1062038" y="2187575"/>
          <p14:tracePt t="12201" x="1125538" y="2224088"/>
          <p14:tracePt t="12203" x="1152525" y="2241550"/>
          <p14:tracePt t="12219" x="1241425" y="2286000"/>
          <p14:tracePt t="12235" x="1322388" y="2339975"/>
          <p14:tracePt t="12252" x="1374775" y="2366963"/>
          <p14:tracePt t="12268" x="1428750" y="2384425"/>
          <p14:tracePt t="12285" x="1446213" y="2384425"/>
          <p14:tracePt t="12659" x="1465263" y="2384425"/>
          <p14:tracePt t="12676" x="1482725" y="2384425"/>
          <p14:tracePt t="12684" x="1490663" y="2384425"/>
          <p14:tracePt t="12691" x="1509713" y="2384425"/>
          <p14:tracePt t="12707" x="1536700" y="2384425"/>
          <p14:tracePt t="12720" x="1544638" y="2384425"/>
          <p14:tracePt t="12735" x="1581150" y="2384425"/>
          <p14:tracePt t="12752" x="1633538" y="2384425"/>
          <p14:tracePt t="12769" x="1697038" y="2384425"/>
          <p14:tracePt t="12785" x="1776413" y="2384425"/>
          <p14:tracePt t="12802" x="1847850" y="2384425"/>
          <p14:tracePt t="12819" x="1928813" y="2384425"/>
          <p14:tracePt t="12835" x="1982788" y="2384425"/>
          <p14:tracePt t="12852" x="2000250" y="2384425"/>
          <p14:tracePt t="12869" x="2017713" y="2384425"/>
          <p14:tracePt t="12889" x="2027238" y="2384425"/>
          <p14:tracePt t="12905" x="2054225" y="2393950"/>
          <p14:tracePt t="12921" x="2071688" y="2401888"/>
          <p14:tracePt t="12937" x="2081213" y="2419350"/>
          <p14:tracePt t="13568" x="2089150" y="2419350"/>
          <p14:tracePt t="13576" x="2089150" y="2411413"/>
          <p14:tracePt t="13591" x="2089150" y="2366963"/>
          <p14:tracePt t="13607" x="2089150" y="2268538"/>
          <p14:tracePt t="13624" x="2071688" y="2170113"/>
          <p14:tracePt t="13640" x="2036763" y="2062163"/>
          <p14:tracePt t="13657" x="2017713" y="1965325"/>
          <p14:tracePt t="13674" x="2000250" y="1911350"/>
          <p14:tracePt t="13690" x="1982788" y="1893888"/>
          <p14:tracePt t="14016" x="1982788" y="1884363"/>
          <p14:tracePt t="14032" x="1990725" y="1884363"/>
          <p14:tracePt t="14043" x="2000250" y="1884363"/>
          <p14:tracePt t="14058" x="2054225" y="1884363"/>
          <p14:tracePt t="14075" x="2241550" y="1884363"/>
          <p14:tracePt t="14092" x="2554288" y="1884363"/>
          <p14:tracePt t="14109" x="3036888" y="1884363"/>
          <p14:tracePt t="14127" x="3768725" y="1884363"/>
          <p14:tracePt t="14144" x="4044950" y="1884363"/>
          <p14:tracePt t="14160" x="4187825" y="1874838"/>
          <p14:tracePt t="14175" x="4241800" y="1874838"/>
          <p14:tracePt t="14192" x="4251325" y="1874838"/>
          <p14:tracePt t="14209" x="4268788" y="1874838"/>
          <p14:tracePt t="14225" x="4276725" y="1874838"/>
          <p14:tracePt t="14242" x="4295775" y="1866900"/>
          <p14:tracePt t="14248" x="4303713" y="1866900"/>
          <p14:tracePt t="14259" x="4322763" y="1866900"/>
          <p14:tracePt t="14276" x="4330700" y="1857375"/>
          <p14:tracePt t="14293" x="4340225" y="1857375"/>
          <p14:tracePt t="14311" x="4348163" y="1857375"/>
          <p14:tracePt t="14328" x="4367213" y="1857375"/>
          <p14:tracePt t="14343" x="4384675" y="1857375"/>
          <p14:tracePt t="14360" x="4402138" y="1857375"/>
          <p14:tracePt t="14376" x="4438650" y="1857375"/>
          <p14:tracePt t="15844" x="4446588" y="1857375"/>
          <p14:tracePt t="15868" x="4438650" y="1857375"/>
          <p14:tracePt t="15875" x="4419600" y="1857375"/>
          <p14:tracePt t="15908" x="4411663" y="1857375"/>
          <p14:tracePt t="15915" x="4402138" y="1857375"/>
          <p14:tracePt t="15934" x="4394200" y="1857375"/>
          <p14:tracePt t="15950" x="4313238" y="1874838"/>
          <p14:tracePt t="15966" x="4224338" y="1893888"/>
          <p14:tracePt t="15983" x="4000500" y="1919288"/>
          <p14:tracePt t="16000" x="3589338" y="1955800"/>
          <p14:tracePt t="16016" x="3179763" y="2009775"/>
          <p14:tracePt t="16035" x="2803525" y="2054225"/>
          <p14:tracePt t="16050" x="2741613" y="2054225"/>
          <p14:tracePt t="16067" x="2705100" y="2054225"/>
          <p14:tracePt t="16102" x="2679700" y="2054225"/>
          <p14:tracePt t="16117" x="2608263" y="2062163"/>
          <p14:tracePt t="16135" x="2527300" y="2081213"/>
          <p14:tracePt t="16150" x="2438400" y="2089150"/>
          <p14:tracePt t="16166" x="2357438" y="2089150"/>
          <p14:tracePt t="16184" x="2286000" y="2089150"/>
          <p14:tracePt t="16201" x="2259013" y="2081213"/>
          <p14:tracePt t="16218" x="2232025" y="2062163"/>
          <p14:tracePt t="16236" x="2224088" y="2062163"/>
          <p14:tracePt t="16251" x="2170113" y="2062163"/>
          <p14:tracePt t="16267" x="2108200" y="2062163"/>
          <p14:tracePt t="16285" x="2044700" y="2062163"/>
          <p14:tracePt t="16302" x="2017713" y="2062163"/>
          <p14:tracePt t="16318" x="1982788" y="2044700"/>
          <p14:tracePt t="16335" x="1938338" y="2036763"/>
          <p14:tracePt t="16351" x="1911350" y="2017713"/>
          <p14:tracePt t="16367" x="1884363" y="2000250"/>
          <p14:tracePt t="16385" x="1866900" y="1990725"/>
          <p14:tracePt t="16403" x="1830388" y="1982788"/>
          <p14:tracePt t="16419" x="1803400" y="1973263"/>
          <p14:tracePt t="16835" x="1795463" y="1973263"/>
          <p14:tracePt t="16853" x="1803400" y="1973263"/>
          <p14:tracePt t="16859" x="1812925" y="1973263"/>
          <p14:tracePt t="16871" x="1847850" y="1973263"/>
          <p14:tracePt t="16886" x="1973263" y="1982788"/>
          <p14:tracePt t="16903" x="2152650" y="2000250"/>
          <p14:tracePt t="16920" x="2339975" y="2017713"/>
          <p14:tracePt t="16936" x="2509838" y="2036763"/>
          <p14:tracePt t="16954" x="2751138" y="2036763"/>
          <p14:tracePt t="16971" x="2857500" y="2036763"/>
          <p14:tracePt t="16987" x="2946400" y="2036763"/>
          <p14:tracePt t="17004" x="3000375" y="2036763"/>
          <p14:tracePt t="17037" x="3017838" y="2036763"/>
          <p14:tracePt t="17076" x="3027363" y="2036763"/>
          <p14:tracePt t="17087" x="3036888" y="2036763"/>
          <p14:tracePt t="17104" x="3062288" y="2027238"/>
          <p14:tracePt t="17122" x="3098800" y="2009775"/>
          <p14:tracePt t="17139" x="3152775" y="2000250"/>
          <p14:tracePt t="17155" x="3224213" y="2000250"/>
          <p14:tracePt t="17171" x="3330575" y="2000250"/>
          <p14:tracePt t="17188" x="3473450" y="2000250"/>
          <p14:tracePt t="17204" x="3633788" y="1982788"/>
          <p14:tracePt t="17221" x="3776663" y="1965325"/>
          <p14:tracePt t="17237" x="3911600" y="1946275"/>
          <p14:tracePt t="17254" x="4000500" y="1938338"/>
          <p14:tracePt t="17271" x="4054475" y="1938338"/>
          <p14:tracePt t="17288" x="4081463" y="1928813"/>
          <p14:tracePt t="17305" x="4089400" y="1928813"/>
          <p14:tracePt t="17309" x="4098925" y="1928813"/>
          <p14:tracePt t="17323" x="4133850" y="1928813"/>
          <p14:tracePt t="17340" x="4170363" y="1928813"/>
          <p14:tracePt t="17355" x="4205288" y="1928813"/>
          <p14:tracePt t="17372" x="4232275" y="1928813"/>
          <p14:tracePt t="17405" x="4251325" y="1928813"/>
          <p14:tracePt t="17439" x="4259263" y="1919288"/>
          <p14:tracePt t="18448" x="4259263" y="1911350"/>
          <p14:tracePt t="18464" x="4214813" y="1901825"/>
          <p14:tracePt t="18471" x="4125913" y="1893888"/>
          <p14:tracePt t="18480" x="4017963" y="1884363"/>
          <p14:tracePt t="18493" x="3875088" y="1884363"/>
          <p14:tracePt t="18511" x="3205163" y="1857375"/>
          <p14:tracePt t="18527" x="2697163" y="1857375"/>
          <p14:tracePt t="18544" x="2214563" y="1857375"/>
          <p14:tracePt t="18560" x="1822450" y="1857375"/>
          <p14:tracePt t="18577" x="1598613" y="1857375"/>
          <p14:tracePt t="18593" x="1581150" y="1857375"/>
          <p14:tracePt t="18627" x="1562100" y="1857375"/>
          <p14:tracePt t="18643" x="1554163" y="1857375"/>
          <p14:tracePt t="18660" x="1536700" y="1866900"/>
          <p14:tracePt t="18678" x="1517650" y="1893888"/>
          <p14:tracePt t="18695" x="1509713" y="1901825"/>
          <p14:tracePt t="18752" x="1500188" y="1901825"/>
          <p14:tracePt t="18759" x="1482725" y="1901825"/>
          <p14:tracePt t="18777" x="1428750" y="1919288"/>
          <p14:tracePt t="18794" x="1384300" y="1938338"/>
          <p14:tracePt t="18912" x="1401763" y="1938338"/>
          <p14:tracePt t="18919" x="1419225" y="1938338"/>
          <p14:tracePt t="18929" x="1455738" y="1938338"/>
          <p14:tracePt t="18945" x="1517650" y="1938338"/>
          <p14:tracePt t="18961" x="1633538" y="1938338"/>
          <p14:tracePt t="18978" x="1795463" y="1938338"/>
          <p14:tracePt t="18994" x="1955800" y="1938338"/>
          <p14:tracePt t="19012" x="2125663" y="1938338"/>
          <p14:tracePt t="19029" x="2259013" y="1946275"/>
          <p14:tracePt t="19047" x="2411413" y="1946275"/>
          <p14:tracePt t="19063" x="2500313" y="1955800"/>
          <p14:tracePt t="19078" x="2598738" y="1955800"/>
          <p14:tracePt t="19094" x="2714625" y="1973263"/>
          <p14:tracePt t="19111" x="2857500" y="1982788"/>
          <p14:tracePt t="19128" x="3000375" y="2000250"/>
          <p14:tracePt t="19144" x="3133725" y="2000250"/>
          <p14:tracePt t="19160" x="3205163" y="2000250"/>
          <p14:tracePt t="19177" x="3251200" y="2000250"/>
          <p14:tracePt t="19211" x="3268663" y="2000250"/>
          <p14:tracePt t="19229" x="3286125" y="2000250"/>
          <p14:tracePt t="19247" x="3384550" y="1965325"/>
          <p14:tracePt t="19264" x="3446463" y="1928813"/>
          <p14:tracePt t="19279" x="3527425" y="1874838"/>
          <p14:tracePt t="19296" x="3598863" y="1812925"/>
          <p14:tracePt t="19313" x="3643313" y="1776413"/>
          <p14:tracePt t="19330" x="3679825" y="1758950"/>
          <p14:tracePt t="19335" x="3697288" y="1751013"/>
          <p14:tracePt t="19347" x="3714750" y="1741488"/>
          <p14:tracePt t="19363" x="3741738" y="1724025"/>
          <p14:tracePt t="19380" x="3776663" y="1697038"/>
          <p14:tracePt t="19396" x="3813175" y="1679575"/>
          <p14:tracePt t="19415" x="3830638" y="1670050"/>
          <p14:tracePt t="19472" x="3840163" y="1670050"/>
          <p14:tracePt t="19479" x="3857625" y="1670050"/>
          <p14:tracePt t="19497" x="3894138" y="1670050"/>
          <p14:tracePt t="19514" x="3946525" y="1687513"/>
          <p14:tracePt t="19531" x="3983038" y="1697038"/>
          <p14:tracePt t="19727" x="3990975" y="1697038"/>
          <p14:tracePt t="19735" x="4000500" y="1704975"/>
          <p14:tracePt t="19760" x="4010025" y="1704975"/>
          <p14:tracePt t="19889" x="4010025" y="1714500"/>
          <p14:tracePt t="19903" x="4000500" y="1714500"/>
          <p14:tracePt t="19952" x="3990975" y="1724025"/>
          <p14:tracePt t="19968" x="3983038" y="1724025"/>
          <p14:tracePt t="19976" x="3973513" y="1724025"/>
          <p14:tracePt t="19992" x="3965575" y="1731963"/>
          <p14:tracePt t="20001" x="3965575" y="1741488"/>
          <p14:tracePt t="20016" x="3946525" y="1751013"/>
          <p14:tracePt t="20032" x="3938588" y="1751013"/>
          <p14:tracePt t="20050" x="3938588" y="1758950"/>
          <p14:tracePt t="20066" x="3929063" y="1768475"/>
          <p14:tracePt t="20099" x="3929063" y="1776413"/>
          <p14:tracePt t="20116" x="3929063" y="1785938"/>
          <p14:tracePt t="20144" x="3929063" y="1795463"/>
          <p14:tracePt t="20160" x="3929063" y="1803400"/>
          <p14:tracePt t="20168" x="3929063" y="1812925"/>
          <p14:tracePt t="20183" x="3919538" y="1839913"/>
          <p14:tracePt t="20200" x="3911600" y="1866900"/>
          <p14:tracePt t="20217" x="3911600" y="1874838"/>
          <p14:tracePt t="20233" x="3911600" y="1893888"/>
          <p14:tracePt t="20266" x="3894138" y="1901825"/>
          <p14:tracePt t="20283" x="3867150" y="1938338"/>
          <p14:tracePt t="20301" x="3830638" y="1982788"/>
          <p14:tracePt t="20315" x="3795713" y="2044700"/>
          <p14:tracePt t="20331" x="3759200" y="2081213"/>
          <p14:tracePt t="20348" x="3732213" y="2116138"/>
          <p14:tracePt t="20350" x="3714750" y="2125663"/>
          <p14:tracePt t="20364" x="3705225" y="2133600"/>
          <p14:tracePt t="20381" x="3652838" y="2187575"/>
          <p14:tracePt t="20398" x="3581400" y="2251075"/>
          <p14:tracePt t="20414" x="3482975" y="2330450"/>
          <p14:tracePt t="20431" x="3330575" y="2465388"/>
          <p14:tracePt t="20447" x="3133725" y="2616200"/>
          <p14:tracePt t="20464" x="2973388" y="2732088"/>
          <p14:tracePt t="20481" x="2857500" y="2813050"/>
          <p14:tracePt t="20500" x="2857500" y="2830513"/>
          <p14:tracePt t="20519" x="2857500" y="2847975"/>
          <p14:tracePt t="20592" x="2847975" y="2847975"/>
          <p14:tracePt t="20600" x="2830513" y="2840038"/>
          <p14:tracePt t="20608" x="2813050" y="2822575"/>
          <p14:tracePt t="20618" x="2776538" y="2786063"/>
          <p14:tracePt t="20634" x="2732088" y="2741613"/>
          <p14:tracePt t="20652" x="2652713" y="2670175"/>
          <p14:tracePt t="20668" x="2581275" y="2589213"/>
          <p14:tracePt t="20684" x="2473325" y="2490788"/>
          <p14:tracePt t="20701" x="2366963" y="2374900"/>
          <p14:tracePt t="20719" x="2259013" y="2214563"/>
          <p14:tracePt t="20735" x="2241550" y="2170113"/>
          <p14:tracePt t="20769" x="2232025" y="2170113"/>
          <p14:tracePt t="20788" x="2232025" y="2160588"/>
          <p14:tracePt t="20804" x="2224088" y="2152650"/>
          <p14:tracePt t="20836" x="2205038" y="2143125"/>
          <p14:tracePt t="20843" x="2197100" y="2143125"/>
          <p14:tracePt t="20853" x="2187575" y="2133600"/>
          <p14:tracePt t="20900" x="2179638" y="2125663"/>
          <p14:tracePt t="20907" x="2179638" y="2116138"/>
          <p14:tracePt t="20919" x="2179638" y="2089150"/>
          <p14:tracePt t="20936" x="2160588" y="2044700"/>
          <p14:tracePt t="20954" x="2116138" y="1919288"/>
          <p14:tracePt t="20971" x="2081213" y="1847850"/>
          <p14:tracePt t="20987" x="2081213" y="1839913"/>
          <p14:tracePt t="21555" x="2089150" y="1847850"/>
          <p14:tracePt t="21564" x="2108200" y="1874838"/>
          <p14:tracePt t="21574" x="2133600" y="1911350"/>
          <p14:tracePt t="21587" x="2224088" y="1965325"/>
          <p14:tracePt t="21603" x="2312988" y="1990725"/>
          <p14:tracePt t="21620" x="2455863" y="2027238"/>
          <p14:tracePt t="21637" x="2679700" y="2071688"/>
          <p14:tracePt t="21654" x="2955925" y="2081213"/>
          <p14:tracePt t="21671" x="3251200" y="2081213"/>
          <p14:tracePt t="21687" x="3482975" y="2081213"/>
          <p14:tracePt t="21704" x="3625850" y="2071688"/>
          <p14:tracePt t="21756" x="3660775" y="2071688"/>
          <p14:tracePt t="21763" x="3687763" y="2062163"/>
          <p14:tracePt t="21774" x="3705225" y="2054225"/>
          <p14:tracePt t="21789" x="3741738" y="2054225"/>
          <p14:tracePt t="21806" x="3795713" y="2036763"/>
          <p14:tracePt t="21822" x="3848100" y="2027238"/>
          <p14:tracePt t="21839" x="3867150" y="2017713"/>
          <p14:tracePt t="21875" x="3867150" y="2009775"/>
          <p14:tracePt t="21891" x="3894138" y="2000250"/>
          <p14:tracePt t="21907" x="3946525" y="1965325"/>
          <p14:tracePt t="21924" x="4010025" y="1928813"/>
          <p14:tracePt t="21940" x="4044950" y="1901825"/>
          <p14:tracePt t="21957" x="4062413" y="1884363"/>
          <p14:tracePt t="22868" x="4037013" y="1901825"/>
          <p14:tracePt t="22879" x="4017963" y="1919288"/>
          <p14:tracePt t="22894" x="3929063" y="1965325"/>
          <p14:tracePt t="22910" x="3670300" y="2062163"/>
          <p14:tracePt t="22927" x="3170238" y="2179638"/>
          <p14:tracePt t="22944" x="2598738" y="2312988"/>
          <p14:tracePt t="22962" x="1901825" y="2465388"/>
          <p14:tracePt t="22979" x="1652588" y="2509838"/>
          <p14:tracePt t="22996" x="1419225" y="2536825"/>
          <p14:tracePt t="23011" x="1330325" y="2554288"/>
          <p14:tracePt t="23108" x="1322388" y="2562225"/>
          <p14:tracePt t="23124" x="1312863" y="2562225"/>
          <p14:tracePt t="23132" x="1303338" y="2562225"/>
          <p14:tracePt t="23146" x="1295400" y="2571750"/>
          <p14:tracePt t="23163" x="1204913" y="2598738"/>
          <p14:tracePt t="23180" x="1133475" y="2608263"/>
          <p14:tracePt t="23195" x="1027113" y="2616200"/>
          <p14:tracePt t="23212" x="866775" y="2616200"/>
          <p14:tracePt t="23228" x="750888" y="2616200"/>
          <p14:tracePt t="23246" x="714375" y="2616200"/>
          <p14:tracePt t="23278" x="696913" y="2608263"/>
          <p14:tracePt t="23295" x="679450" y="2571750"/>
          <p14:tracePt t="23312" x="679450" y="2517775"/>
          <p14:tracePt t="23329" x="652463" y="2482850"/>
          <p14:tracePt t="23331" x="652463" y="2473325"/>
          <p14:tracePt t="23347" x="652463" y="2455863"/>
          <p14:tracePt t="23363" x="652463" y="2438400"/>
          <p14:tracePt t="23379" x="652463" y="2419350"/>
          <p14:tracePt t="23395" x="669925" y="2393950"/>
          <p14:tracePt t="23411" x="704850" y="2357438"/>
          <p14:tracePt t="23428" x="741363" y="2312988"/>
          <p14:tracePt t="23444" x="785813" y="2286000"/>
          <p14:tracePt t="23461" x="822325" y="2276475"/>
          <p14:tracePt t="23478" x="866775" y="2259013"/>
          <p14:tracePt t="23495" x="928688" y="2251075"/>
          <p14:tracePt t="23511" x="982663" y="2251075"/>
          <p14:tracePt t="23528" x="1036638" y="2251075"/>
          <p14:tracePt t="23545" x="1089025" y="2251075"/>
          <p14:tracePt t="23562" x="1098550" y="2251075"/>
          <p14:tracePt t="23578" x="1108075" y="2259013"/>
          <p14:tracePt t="23688" x="1108075" y="2268538"/>
          <p14:tracePt t="23912" x="1098550" y="2276475"/>
          <p14:tracePt t="23928" x="1089025" y="2286000"/>
          <p14:tracePt t="24104" x="1081088" y="2286000"/>
          <p14:tracePt t="24120" x="1081088" y="2295525"/>
          <p14:tracePt t="24136" x="1071563" y="2295525"/>
          <p14:tracePt t="24152" x="1062038" y="2303463"/>
          <p14:tracePt t="24175" x="1054100" y="2322513"/>
          <p14:tracePt t="24360" x="1054100" y="2330450"/>
          <p14:tracePt t="25200" x="1071563" y="2330450"/>
          <p14:tracePt t="25207" x="1081088" y="2330450"/>
          <p14:tracePt t="25220" x="1098550" y="2330450"/>
          <p14:tracePt t="25236" x="1160463" y="2330450"/>
          <p14:tracePt t="25255" x="1312863" y="2339975"/>
          <p14:tracePt t="25271" x="1374775" y="2339975"/>
          <p14:tracePt t="25784" x="1393825" y="2339975"/>
          <p14:tracePt t="25800" x="1411288" y="2339975"/>
          <p14:tracePt t="25807" x="1428750" y="2339975"/>
          <p14:tracePt t="25823" x="1509713" y="2339975"/>
          <p14:tracePt t="25839" x="1625600" y="2339975"/>
          <p14:tracePt t="25856" x="1751013" y="2347913"/>
          <p14:tracePt t="25873" x="1839913" y="2347913"/>
          <p14:tracePt t="25889" x="1901825" y="2357438"/>
          <p14:tracePt t="25944" x="1919288" y="2357438"/>
          <p14:tracePt t="25952" x="1928813" y="2357438"/>
          <p14:tracePt t="25960" x="1946275" y="2366963"/>
          <p14:tracePt t="25972" x="1973263" y="2374900"/>
          <p14:tracePt t="25991" x="2071688" y="2374900"/>
          <p14:tracePt t="26008" x="2143125" y="2374900"/>
          <p14:tracePt t="26023" x="2241550" y="2393950"/>
          <p14:tracePt t="26040" x="2330450" y="2411413"/>
          <p14:tracePt t="26056" x="2455863" y="2419350"/>
          <p14:tracePt t="26073" x="2598738" y="2419350"/>
          <p14:tracePt t="26090" x="2741613" y="2419350"/>
          <p14:tracePt t="26106" x="2847975" y="2419350"/>
          <p14:tracePt t="26123" x="2919413" y="2419350"/>
          <p14:tracePt t="26140" x="2938463" y="2419350"/>
          <p14:tracePt t="26157" x="2955925" y="2419350"/>
          <p14:tracePt t="26175" x="3009900" y="2419350"/>
          <p14:tracePt t="26191" x="3071813" y="2428875"/>
          <p14:tracePt t="26207" x="3133725" y="2428875"/>
          <p14:tracePt t="26225" x="3187700" y="2428875"/>
          <p14:tracePt t="26240" x="3224213" y="2428875"/>
          <p14:tracePt t="26257" x="3241675" y="2428875"/>
          <p14:tracePt t="26274" x="3259138" y="2428875"/>
          <p14:tracePt t="26290" x="3286125" y="2428875"/>
          <p14:tracePt t="26307" x="3330575" y="2428875"/>
          <p14:tracePt t="26324" x="3375025" y="2428875"/>
          <p14:tracePt t="26342" x="3446463" y="2419350"/>
          <p14:tracePt t="26359" x="3473450" y="2419350"/>
          <p14:tracePt t="26375" x="3500438" y="2401888"/>
          <p14:tracePt t="26391" x="3517900" y="2401888"/>
          <p14:tracePt t="26408" x="3527425" y="2401888"/>
          <p14:tracePt t="26425" x="3562350" y="2401888"/>
          <p14:tracePt t="26442" x="3598863" y="2401888"/>
          <p14:tracePt t="26447" x="3616325" y="2401888"/>
          <p14:tracePt t="26456" x="3625850" y="2401888"/>
          <p14:tracePt t="26473" x="3679825" y="2401888"/>
          <p14:tracePt t="26489" x="3741738" y="2401888"/>
          <p14:tracePt t="26506" x="3840163" y="2401888"/>
          <p14:tracePt t="26523" x="3946525" y="2401888"/>
          <p14:tracePt t="26542" x="4108450" y="2393950"/>
          <p14:tracePt t="26559" x="4170363" y="2393950"/>
          <p14:tracePt t="26576" x="4205288" y="2393950"/>
          <p14:tracePt t="26591" x="4241800" y="2384425"/>
          <p14:tracePt t="26608" x="4259263" y="2384425"/>
          <p14:tracePt t="26624" x="4295775" y="2384425"/>
          <p14:tracePt t="26640" x="4330700" y="2384425"/>
          <p14:tracePt t="26656" x="4384675" y="2374900"/>
          <p14:tracePt t="26672" x="4438650" y="2366963"/>
          <p14:tracePt t="26689" x="4491038" y="2366963"/>
          <p14:tracePt t="26709" x="4537075" y="2366963"/>
          <p14:tracePt t="26725" x="4598988" y="2366963"/>
          <p14:tracePt t="26742" x="4633913" y="2366963"/>
          <p14:tracePt t="26758" x="4652963" y="2366963"/>
          <p14:tracePt t="27027" x="4633913" y="2366963"/>
          <p14:tracePt t="27035" x="4625975" y="2374900"/>
          <p14:tracePt t="27045" x="4598988" y="2384425"/>
          <p14:tracePt t="27061" x="4500563" y="2419350"/>
          <p14:tracePt t="27078" x="4303713" y="2473325"/>
          <p14:tracePt t="27094" x="4044950" y="2554288"/>
          <p14:tracePt t="27110" x="3643313" y="2643188"/>
          <p14:tracePt t="27128" x="3224213" y="2705100"/>
          <p14:tracePt t="27144" x="2741613" y="2759075"/>
          <p14:tracePt t="27161" x="2473325" y="2776538"/>
          <p14:tracePt t="27179" x="2125663" y="2776538"/>
          <p14:tracePt t="27195" x="1874838" y="2776538"/>
          <p14:tracePt t="27211" x="1751013" y="2786063"/>
          <p14:tracePt t="27228" x="1679575" y="2786063"/>
          <p14:tracePt t="27284" x="1660525" y="2795588"/>
          <p14:tracePt t="27300" x="1643063" y="2813050"/>
          <p14:tracePt t="27307" x="1608138" y="2830513"/>
          <p14:tracePt t="27324" x="1571625" y="2830513"/>
          <p14:tracePt t="27332" x="1562100" y="2840038"/>
          <p14:tracePt t="27344" x="1554163" y="2840038"/>
          <p14:tracePt t="27540" x="1544638" y="2840038"/>
          <p14:tracePt t="27556" x="1544638" y="2830513"/>
          <p14:tracePt t="27636" x="1544638" y="2813050"/>
          <p14:tracePt t="27652" x="1544638" y="2803525"/>
          <p14:tracePt t="27668" x="1562100" y="2803525"/>
          <p14:tracePt t="27675" x="1581150" y="2795588"/>
          <p14:tracePt t="27683" x="1616075" y="2786063"/>
          <p14:tracePt t="27696" x="1643063" y="2786063"/>
          <p14:tracePt t="27715" x="1776413" y="2768600"/>
          <p14:tracePt t="27731" x="1874838" y="2759075"/>
          <p14:tracePt t="27748" x="1965325" y="2759075"/>
          <p14:tracePt t="27763" x="1982788" y="2759075"/>
          <p14:tracePt t="28724" x="2000250" y="2759075"/>
          <p14:tracePt t="28732" x="2009775" y="2759075"/>
          <p14:tracePt t="28756" x="2000250" y="2751138"/>
          <p14:tracePt t="28763" x="1990725" y="2751138"/>
          <p14:tracePt t="28771" x="1982788" y="2741613"/>
          <p14:tracePt t="28784" x="1973263" y="2732088"/>
          <p14:tracePt t="28801" x="1946275" y="2714625"/>
          <p14:tracePt t="28819" x="1901825" y="2687638"/>
          <p14:tracePt t="28835" x="1866900" y="2670175"/>
          <p14:tracePt t="28851" x="1857375" y="2670175"/>
          <p14:tracePt t="28885" x="1857375" y="2660650"/>
          <p14:tracePt t="28902" x="1857375" y="2652713"/>
          <p14:tracePt t="28918" x="1857375" y="2643188"/>
          <p14:tracePt t="28934" x="1857375" y="2633663"/>
          <p14:tracePt t="28951" x="1857375" y="2625725"/>
          <p14:tracePt t="28981" x="1857375" y="2616200"/>
          <p14:tracePt t="29316" x="1857375" y="2608263"/>
          <p14:tracePt t="29347" x="1857375" y="2598738"/>
          <p14:tracePt t="29372" x="1847850" y="2589213"/>
          <p14:tracePt t="29412" x="1847850" y="2581275"/>
          <p14:tracePt t="29440" x="1839913" y="2571750"/>
          <p14:tracePt t="29496" x="1839913" y="2562225"/>
          <p14:tracePt t="29512" x="1839913" y="2554288"/>
          <p14:tracePt t="29656" x="1839913" y="2544763"/>
          <p14:tracePt t="29663" x="1839913" y="2536825"/>
          <p14:tracePt t="29807" x="1857375" y="2527300"/>
          <p14:tracePt t="29815" x="1884363" y="2527300"/>
          <p14:tracePt t="29824" x="1938338" y="2517775"/>
          <p14:tracePt t="29839" x="2116138" y="2490788"/>
          <p14:tracePt t="29855" x="2411413" y="2446338"/>
          <p14:tracePt t="29872" x="2822575" y="2393950"/>
          <p14:tracePt t="29891" x="3322638" y="2366963"/>
          <p14:tracePt t="29905" x="3884613" y="2366963"/>
          <p14:tracePt t="29920" x="4510088" y="2366963"/>
          <p14:tracePt t="29937" x="5197475" y="2374900"/>
          <p14:tracePt t="29953" x="5902325" y="2401888"/>
          <p14:tracePt t="29970" x="6411913" y="2455863"/>
          <p14:tracePt t="29987" x="6732588" y="2500313"/>
          <p14:tracePt t="30004" x="6929438" y="2554288"/>
          <p14:tracePt t="30021" x="6938963" y="2562225"/>
          <p14:tracePt t="30038" x="6965950" y="2571750"/>
          <p14:tracePt t="30054" x="6991350" y="2581275"/>
          <p14:tracePt t="30071" x="7000875" y="2581275"/>
          <p14:tracePt t="30088" x="7018338" y="2589213"/>
          <p14:tracePt t="30168" x="7027863" y="2589213"/>
          <p14:tracePt t="30175" x="7027863" y="2598738"/>
          <p14:tracePt t="30191" x="7054850" y="2616200"/>
          <p14:tracePt t="30208" x="7062788" y="2616200"/>
          <p14:tracePt t="30223" x="7072313" y="2616200"/>
          <p14:tracePt t="30256" x="7081838" y="2616200"/>
          <p14:tracePt t="30360" x="7072313" y="2616200"/>
          <p14:tracePt t="30367" x="7054850" y="2616200"/>
          <p14:tracePt t="30376" x="7045325" y="2616200"/>
          <p14:tracePt t="30391" x="7018338" y="2616200"/>
          <p14:tracePt t="30407" x="6973888" y="2616200"/>
          <p14:tracePt t="30424" x="6938963" y="2616200"/>
          <p14:tracePt t="30440" x="6911975" y="2625725"/>
          <p14:tracePt t="30457" x="6867525" y="2643188"/>
          <p14:tracePt t="30474" x="6858000" y="2643188"/>
          <p14:tracePt t="30936" x="6858000" y="2652713"/>
          <p14:tracePt t="30952" x="6840538" y="2670175"/>
          <p14:tracePt t="30962" x="6840538" y="2679700"/>
          <p14:tracePt t="30978" x="6831013" y="2697163"/>
          <p14:tracePt t="31000" x="6831013" y="2705100"/>
          <p14:tracePt t="31032" x="6823075" y="2705100"/>
          <p14:tracePt t="31064" x="6813550" y="2724150"/>
          <p14:tracePt t="31072" x="6813550" y="2732088"/>
          <p14:tracePt t="31096" x="6804025" y="2741613"/>
          <p14:tracePt t="31103" x="6804025" y="2751138"/>
          <p14:tracePt t="31112" x="6796088" y="2751138"/>
          <p14:tracePt t="31130" x="6777038" y="2768600"/>
          <p14:tracePt t="31144" x="6769100" y="2776538"/>
          <p14:tracePt t="31160" x="6759575" y="2786063"/>
          <p14:tracePt t="31177" x="6751638" y="2795588"/>
          <p14:tracePt t="31195" x="6742113" y="2803525"/>
          <p14:tracePt t="31227" x="6742113" y="2813050"/>
          <p14:tracePt t="31245" x="6732588" y="2822575"/>
          <p14:tracePt t="31272" x="6705600" y="2840038"/>
          <p14:tracePt t="31288" x="6697663" y="2847975"/>
          <p14:tracePt t="31304" x="6688138" y="2867025"/>
          <p14:tracePt t="31313" x="6680200" y="2867025"/>
          <p14:tracePt t="31327" x="6680200" y="2874963"/>
          <p14:tracePt t="31345" x="6653213" y="2884488"/>
          <p14:tracePt t="31383" x="6643688" y="2884488"/>
          <p14:tracePt t="31399" x="6634163" y="2894013"/>
          <p14:tracePt t="31415" x="6626225" y="2894013"/>
          <p14:tracePt t="31432" x="6616700" y="2894013"/>
          <p14:tracePt t="31455" x="6599238" y="2894013"/>
          <p14:tracePt t="31472" x="6589713" y="2894013"/>
          <p14:tracePt t="31481" x="6572250" y="2894013"/>
          <p14:tracePt t="31495" x="6545263" y="2894013"/>
          <p14:tracePt t="31511" x="6510338" y="2894013"/>
          <p14:tracePt t="31529" x="6456363" y="2894013"/>
          <p14:tracePt t="31534" x="6419850" y="2894013"/>
          <p14:tracePt t="31546" x="6402388" y="2894013"/>
          <p14:tracePt t="31562" x="6340475" y="2894013"/>
          <p14:tracePt t="31579" x="6259513" y="2894013"/>
          <p14:tracePt t="31595" x="6197600" y="2884488"/>
          <p14:tracePt t="31610" x="6161088" y="2867025"/>
          <p14:tracePt t="31626" x="6134100" y="2867025"/>
          <p14:tracePt t="31644" x="6126163" y="2857500"/>
          <p14:tracePt t="31661" x="6116638" y="2847975"/>
          <p14:tracePt t="31678" x="6072188" y="2813050"/>
          <p14:tracePt t="31694" x="6045200" y="2776538"/>
          <p14:tracePt t="31711" x="6018213" y="2741613"/>
          <p14:tracePt t="31728" x="5983288" y="2697163"/>
          <p14:tracePt t="31745" x="5956300" y="2660650"/>
          <p14:tracePt t="31761" x="5929313" y="2608263"/>
          <p14:tracePt t="31778" x="5929313" y="2571750"/>
          <p14:tracePt t="31795" x="5919788" y="2536825"/>
          <p14:tracePt t="31812" x="5902325" y="2500313"/>
          <p14:tracePt t="31829" x="5894388" y="2446338"/>
          <p14:tracePt t="31847" x="5884863" y="2393950"/>
          <p14:tracePt t="31863" x="5884863" y="2366963"/>
          <p14:tracePt t="31879" x="5884863" y="2357438"/>
          <p14:tracePt t="31895" x="5884863" y="2347913"/>
          <p14:tracePt t="31912" x="5884863" y="2322513"/>
          <p14:tracePt t="31929" x="5884863" y="2276475"/>
          <p14:tracePt t="31946" x="5884863" y="2259013"/>
          <p14:tracePt t="31962" x="5902325" y="2197100"/>
          <p14:tracePt t="31979" x="5911850" y="2187575"/>
          <p14:tracePt t="31996" x="5911850" y="2170113"/>
          <p14:tracePt t="32013" x="5911850" y="2160588"/>
          <p14:tracePt t="32056" x="5911850" y="2152650"/>
          <p14:tracePt t="32066" x="5911850" y="2143125"/>
          <p14:tracePt t="32081" x="5911850" y="2133600"/>
          <p14:tracePt t="32098" x="5911850" y="2098675"/>
          <p14:tracePt t="32114" x="5911850" y="2071688"/>
          <p14:tracePt t="32131" x="5919788" y="2036763"/>
          <p14:tracePt t="32148" x="5919788" y="2009775"/>
          <p14:tracePt t="32164" x="5938838" y="1982788"/>
          <p14:tracePt t="32180" x="5938838" y="1955800"/>
          <p14:tracePt t="32199" x="5956300" y="1893888"/>
          <p14:tracePt t="32215" x="5956300" y="1884363"/>
          <p14:tracePt t="32231" x="5965825" y="1866900"/>
          <p14:tracePt t="32248" x="5973763" y="1857375"/>
          <p14:tracePt t="32264" x="5991225" y="1830388"/>
          <p14:tracePt t="32281" x="6010275" y="1822450"/>
          <p14:tracePt t="32298" x="6018213" y="1822450"/>
          <p14:tracePt t="32314" x="6027738" y="1812925"/>
          <p14:tracePt t="32348" x="6037263" y="1803400"/>
          <p14:tracePt t="32365" x="6054725" y="1785938"/>
          <p14:tracePt t="32382" x="6099175" y="1741488"/>
          <p14:tracePt t="32399" x="6153150" y="1704975"/>
          <p14:tracePt t="32415" x="6224588" y="1643063"/>
          <p14:tracePt t="32432" x="6313488" y="1598613"/>
          <p14:tracePt t="32449" x="6348413" y="1571625"/>
          <p14:tracePt t="32465" x="6384925" y="1562100"/>
          <p14:tracePt t="32483" x="6402388" y="1554163"/>
          <p14:tracePt t="32499" x="6419850" y="1544638"/>
          <p14:tracePt t="32515" x="6456363" y="1536700"/>
          <p14:tracePt t="32532" x="6518275" y="1527175"/>
          <p14:tracePt t="32550" x="6581775" y="1517650"/>
          <p14:tracePt t="32555" x="6616700" y="1517650"/>
          <p14:tracePt t="32567" x="6653213" y="1517650"/>
          <p14:tracePt t="32582" x="6742113" y="1517650"/>
          <p14:tracePt t="32599" x="6813550" y="1517650"/>
          <p14:tracePt t="32616" x="6875463" y="1517650"/>
          <p14:tracePt t="32633" x="6938963" y="1517650"/>
          <p14:tracePt t="32651" x="7010400" y="1517650"/>
          <p14:tracePt t="32667" x="7054850" y="1517650"/>
          <p14:tracePt t="32683" x="7099300" y="1527175"/>
          <p14:tracePt t="32700" x="7161213" y="1544638"/>
          <p14:tracePt t="32716" x="7205663" y="1554163"/>
          <p14:tracePt t="32733" x="7242175" y="1581150"/>
          <p14:tracePt t="32750" x="7304088" y="1616075"/>
          <p14:tracePt t="32766" x="7367588" y="1670050"/>
          <p14:tracePt t="32783" x="7456488" y="1731963"/>
          <p14:tracePt t="32800" x="7537450" y="1785938"/>
          <p14:tracePt t="32817" x="7608888" y="1822450"/>
          <p14:tracePt t="32834" x="7643813" y="1847850"/>
          <p14:tracePt t="32851" x="7643813" y="1857375"/>
          <p14:tracePt t="32867" x="7661275" y="1874838"/>
          <p14:tracePt t="32884" x="7697788" y="1928813"/>
          <p14:tracePt t="32900" x="7724775" y="1973263"/>
          <p14:tracePt t="32917" x="7759700" y="2017713"/>
          <p14:tracePt t="32934" x="7759700" y="2036763"/>
          <p14:tracePt t="32950" x="7769225" y="2054225"/>
          <p14:tracePt t="32967" x="7777163" y="2089150"/>
          <p14:tracePt t="32984" x="7777163" y="2143125"/>
          <p14:tracePt t="33001" x="7786688" y="2170113"/>
          <p14:tracePt t="33018" x="7786688" y="2214563"/>
          <p14:tracePt t="33035" x="7786688" y="2232025"/>
          <p14:tracePt t="33051" x="7786688" y="2268538"/>
          <p14:tracePt t="33068" x="7786688" y="2312988"/>
          <p14:tracePt t="33084" x="7777163" y="2366963"/>
          <p14:tracePt t="33101" x="7777163" y="2419350"/>
          <p14:tracePt t="33118" x="7777163" y="2482850"/>
          <p14:tracePt t="33134" x="7777163" y="2554288"/>
          <p14:tracePt t="33151" x="7759700" y="2598738"/>
          <p14:tracePt t="33168" x="7759700" y="2616200"/>
          <p14:tracePt t="33186" x="7724775" y="2679700"/>
          <p14:tracePt t="33203" x="7697788" y="2705100"/>
          <p14:tracePt t="33219" x="7661275" y="2732088"/>
          <p14:tracePt t="33235" x="7626350" y="2741613"/>
          <p14:tracePt t="33252" x="7572375" y="2751138"/>
          <p14:tracePt t="33268" x="7500938" y="2751138"/>
          <p14:tracePt t="33285" x="7439025" y="2751138"/>
          <p14:tracePt t="33302" x="7394575" y="2751138"/>
          <p14:tracePt t="33318" x="7358063" y="2751138"/>
          <p14:tracePt t="33335" x="7313613" y="2759075"/>
          <p14:tracePt t="33353" x="7296150" y="2759075"/>
          <p14:tracePt t="33370" x="7277100" y="2759075"/>
          <p14:tracePt t="33387" x="7215188" y="2759075"/>
          <p14:tracePt t="33403" x="7197725" y="2751138"/>
          <p14:tracePt t="33419" x="7161213" y="2724150"/>
          <p14:tracePt t="33436" x="7134225" y="2705100"/>
          <p14:tracePt t="33453" x="7126288" y="2697163"/>
          <p14:tracePt t="33469" x="7108825" y="2679700"/>
          <p14:tracePt t="33486" x="7089775" y="2670175"/>
          <p14:tracePt t="33502" x="7062788" y="2652713"/>
          <p14:tracePt t="33519" x="7037388" y="2625725"/>
          <p14:tracePt t="33536" x="7018338" y="2598738"/>
          <p14:tracePt t="33554" x="6946900" y="2527300"/>
          <p14:tracePt t="33571" x="6875463" y="2438400"/>
          <p14:tracePt t="33587" x="6786563" y="2357438"/>
          <p14:tracePt t="33603" x="6715125" y="2295525"/>
          <p14:tracePt t="33618" x="6688138" y="2276475"/>
          <p14:tracePt t="33635" x="6688138" y="2268538"/>
          <p14:tracePt t="33652" x="6680200" y="2268538"/>
          <p14:tracePt t="33668" x="6680200" y="2251075"/>
          <p14:tracePt t="33685" x="6680200" y="2232025"/>
          <p14:tracePt t="34020" x="6680200" y="2214563"/>
          <p14:tracePt t="34044" x="6680200" y="2205038"/>
          <p14:tracePt t="34051" x="6680200" y="2197100"/>
          <p14:tracePt t="34068" x="6680200" y="2187575"/>
          <p14:tracePt t="34077" x="6680200" y="2179638"/>
          <p14:tracePt t="34088" x="6680200" y="2160588"/>
          <p14:tracePt t="34105" x="6680200" y="2152650"/>
          <p14:tracePt t="34620" x="6688138" y="2152650"/>
          <p14:tracePt t="34651" x="6697663" y="2152650"/>
          <p14:tracePt t="34668" x="6705600" y="2152650"/>
          <p14:tracePt t="34748" x="6715125" y="2143125"/>
          <p14:tracePt t="34757" x="6724650" y="2143125"/>
          <p14:tracePt t="34763" x="6742113" y="2133600"/>
          <p14:tracePt t="34775" x="6769100" y="2133600"/>
          <p14:tracePt t="34791" x="6823075" y="2116138"/>
          <p14:tracePt t="34808" x="6911975" y="2098675"/>
          <p14:tracePt t="34826" x="7037388" y="2081213"/>
          <p14:tracePt t="34843" x="7099300" y="2062163"/>
          <p14:tracePt t="34858" x="7108825" y="2062163"/>
          <p14:tracePt t="34893" x="7116763" y="2062163"/>
          <p14:tracePt t="34910" x="7134225" y="2062163"/>
          <p14:tracePt t="34926" x="7161213" y="2062163"/>
          <p14:tracePt t="34942" x="7205663" y="2054225"/>
          <p14:tracePt t="34958" x="7242175" y="2054225"/>
          <p14:tracePt t="34975" x="7277100" y="2054225"/>
          <p14:tracePt t="35052" x="7286625" y="2054225"/>
          <p14:tracePt t="35524" x="7286625" y="2062163"/>
          <p14:tracePt t="35532" x="7277100" y="2071688"/>
          <p14:tracePt t="35544" x="7269163" y="2081213"/>
          <p14:tracePt t="35561" x="7224713" y="2098675"/>
          <p14:tracePt t="35578" x="7224713" y="2108200"/>
          <p14:tracePt t="35594" x="7180263" y="2125663"/>
          <p14:tracePt t="35598" x="7161213" y="2125663"/>
          <p14:tracePt t="35609" x="7153275" y="2125663"/>
          <p14:tracePt t="35625" x="7143750" y="2125663"/>
          <p14:tracePt t="35678" x="7126288" y="2125663"/>
          <p14:tracePt t="35686" x="7116763" y="2125663"/>
          <p14:tracePt t="35694" x="7108825" y="2125663"/>
          <p14:tracePt t="35710" x="7089775" y="2125663"/>
          <p14:tracePt t="35725" x="7037388" y="2125663"/>
          <p14:tracePt t="35744" x="6991350" y="2125663"/>
          <p14:tracePt t="35761" x="6983413" y="2125663"/>
          <p14:tracePt t="35777" x="6965950" y="2125663"/>
          <p14:tracePt t="35794" x="6956425" y="2125663"/>
          <p14:tracePt t="36536" x="6965950" y="2125663"/>
          <p14:tracePt t="36632" x="6956425" y="2133600"/>
          <p14:tracePt t="36648" x="6946900" y="2133600"/>
          <p14:tracePt t="36665" x="6938963" y="2133600"/>
          <p14:tracePt t="36672" x="6929438" y="2133600"/>
          <p14:tracePt t="36696" x="6919913" y="2133600"/>
          <p14:tracePt t="36713" x="6894513" y="2133600"/>
          <p14:tracePt t="36720" x="6884988" y="2133600"/>
          <p14:tracePt t="36732" x="6867525" y="2133600"/>
          <p14:tracePt t="36750" x="6840538" y="2133600"/>
          <p14:tracePt t="36767" x="6813550" y="2125663"/>
          <p14:tracePt t="36783" x="6786563" y="2125663"/>
          <p14:tracePt t="36799" x="6777038" y="2125663"/>
          <p14:tracePt t="37056" x="6786563" y="2125663"/>
          <p14:tracePt t="37063" x="6796088" y="2125663"/>
          <p14:tracePt t="37071" x="6823075" y="2125663"/>
          <p14:tracePt t="37083" x="6840538" y="2125663"/>
          <p14:tracePt t="37102" x="6929438" y="2125663"/>
          <p14:tracePt t="37119" x="6983413" y="2125663"/>
          <p14:tracePt t="37135" x="7010400" y="2125663"/>
          <p14:tracePt t="37151" x="7027863" y="2125663"/>
          <p14:tracePt t="37167" x="7045325" y="2125663"/>
          <p14:tracePt t="37184" x="7062788" y="2125663"/>
          <p14:tracePt t="37201" x="7099300" y="2125663"/>
          <p14:tracePt t="37217" x="7153275" y="2125663"/>
          <p14:tracePt t="37234" x="7197725" y="2125663"/>
          <p14:tracePt t="37251" x="7224713" y="2125663"/>
          <p14:tracePt t="37268" x="7242175" y="2125663"/>
          <p14:tracePt t="37284" x="7251700" y="2125663"/>
          <p14:tracePt t="37302" x="7277100" y="2125663"/>
          <p14:tracePt t="37319" x="7296150" y="2125663"/>
          <p14:tracePt t="37335" x="7313613" y="2125663"/>
          <p14:tracePt t="37351" x="7331075" y="2125663"/>
          <p14:tracePt t="37824" x="7340600" y="2125663"/>
          <p14:tracePt t="37831" x="7348538" y="2125663"/>
          <p14:tracePt t="37840" x="7358063" y="2125663"/>
          <p14:tracePt t="37855" x="7394575" y="2125663"/>
          <p14:tracePt t="37872" x="7419975" y="2125663"/>
          <p14:tracePt t="37887" x="7456488" y="2160588"/>
          <p14:tracePt t="37904" x="7483475" y="2197100"/>
          <p14:tracePt t="37921" x="7527925" y="2276475"/>
          <p14:tracePt t="37937" x="7572375" y="2322513"/>
          <p14:tracePt t="37954" x="7599363" y="2347913"/>
          <p14:tracePt t="37970" x="7634288" y="2384425"/>
          <p14:tracePt t="37987" x="7688263" y="2438400"/>
          <p14:tracePt t="38004" x="7715250" y="2455863"/>
          <p14:tracePt t="38021" x="7724775" y="2455863"/>
          <p14:tracePt t="38064" x="7724775" y="2465388"/>
          <p14:tracePt t="38080" x="7724775" y="2490788"/>
          <p14:tracePt t="38090" x="7724775" y="2500313"/>
          <p14:tracePt t="38104" x="7724775" y="2527300"/>
          <p14:tracePt t="38121" x="7724775" y="2554288"/>
          <p14:tracePt t="38138" x="7724775" y="2562225"/>
          <p14:tracePt t="38155" x="7724775" y="2571750"/>
          <p14:tracePt t="38172" x="7724775" y="2589213"/>
          <p14:tracePt t="38205" x="7724775" y="2598738"/>
          <p14:tracePt t="38223" x="7724775" y="2616200"/>
          <p14:tracePt t="38238" x="7724775" y="2625725"/>
          <p14:tracePt t="38280" x="7724775" y="2633663"/>
          <p14:tracePt t="38290" x="7724775" y="2643188"/>
          <p14:tracePt t="38305" x="7724775" y="2670175"/>
          <p14:tracePt t="38322" x="7724775" y="2687638"/>
          <p14:tracePt t="38338" x="7724775" y="2705100"/>
          <p14:tracePt t="38355" x="7724775" y="2714625"/>
          <p14:tracePt t="38372" x="7724775" y="2741613"/>
          <p14:tracePt t="38391" x="7724775" y="2759075"/>
          <p14:tracePt t="38407" x="7724775" y="2786063"/>
          <p14:tracePt t="38423" x="7724775" y="2795588"/>
          <p14:tracePt t="38512" x="7705725" y="2795588"/>
          <p14:tracePt t="38519" x="7670800" y="2803525"/>
          <p14:tracePt t="38527" x="7643813" y="2803525"/>
          <p14:tracePt t="38539" x="7626350" y="2803525"/>
          <p14:tracePt t="38556" x="7572375" y="2803525"/>
          <p14:tracePt t="38575" x="7491413" y="2803525"/>
          <p14:tracePt t="38591" x="7439025" y="2803525"/>
          <p14:tracePt t="38606" x="7412038" y="2803525"/>
          <p14:tracePt t="38623" x="7358063" y="2822575"/>
          <p14:tracePt t="38640" x="7313613" y="2822575"/>
          <p14:tracePt t="38647" x="7286625" y="2822575"/>
          <p14:tracePt t="38656" x="7259638" y="2822575"/>
          <p14:tracePt t="38675" x="7188200" y="2822575"/>
          <p14:tracePt t="38692" x="7126288" y="2822575"/>
          <p14:tracePt t="38707" x="7072313" y="2822575"/>
          <p14:tracePt t="38724" x="6965950" y="2822575"/>
          <p14:tracePt t="38740" x="6831013" y="2822575"/>
          <p14:tracePt t="38757" x="6697663" y="2813050"/>
          <p14:tracePt t="38774" x="6572250" y="2776538"/>
          <p14:tracePt t="38790" x="6518275" y="2759075"/>
          <p14:tracePt t="38807" x="6500813" y="2751138"/>
          <p14:tracePt t="38899" x="6518275" y="2741613"/>
          <p14:tracePt t="38907" x="6545263" y="2732088"/>
          <p14:tracePt t="38925" x="6608763" y="2714625"/>
          <p14:tracePt t="38941" x="6688138" y="2705100"/>
          <p14:tracePt t="38958" x="6796088" y="2697163"/>
          <p14:tracePt t="38975" x="6894513" y="2687638"/>
          <p14:tracePt t="38991" x="6965950" y="2687638"/>
          <p14:tracePt t="39008" x="7000875" y="2687638"/>
          <p14:tracePt t="39123" x="7010400" y="2679700"/>
          <p14:tracePt t="39132" x="7018338" y="2679700"/>
          <p14:tracePt t="39143" x="7037388" y="2679700"/>
          <p14:tracePt t="39158" x="7081838" y="2652713"/>
          <p14:tracePt t="39175" x="7116763" y="2643188"/>
          <p14:tracePt t="39192" x="7153275" y="2633663"/>
          <p14:tracePt t="39210" x="7215188" y="2633663"/>
          <p14:tracePt t="39226" x="7242175" y="2633663"/>
          <p14:tracePt t="39300" x="7251700" y="2633663"/>
          <p14:tracePt t="39307" x="7259638" y="2633663"/>
          <p14:tracePt t="39325" x="7269163" y="2652713"/>
          <p14:tracePt t="39342" x="7286625" y="2679700"/>
          <p14:tracePt t="39359" x="7296150" y="2679700"/>
          <p14:tracePt t="39380" x="7304088" y="2679700"/>
          <p14:tracePt t="39392" x="7313613" y="2679700"/>
          <p14:tracePt t="39411" x="7340600" y="2679700"/>
          <p14:tracePt t="39427" x="7375525" y="2679700"/>
          <p14:tracePt t="39443" x="7456488" y="2679700"/>
          <p14:tracePt t="39460" x="7537450" y="2679700"/>
          <p14:tracePt t="39477" x="7626350" y="2679700"/>
          <p14:tracePt t="39494" x="7751763" y="2679700"/>
          <p14:tracePt t="39510" x="7848600" y="2679700"/>
          <p14:tracePt t="39527" x="7894638" y="2687638"/>
          <p14:tracePt t="39543" x="7912100" y="2687638"/>
          <p14:tracePt t="39560" x="7920038" y="2697163"/>
          <p14:tracePt t="39620" x="7929563" y="2705100"/>
          <p14:tracePt t="39638" x="7939088" y="2705100"/>
          <p14:tracePt t="39652" x="7947025" y="2705100"/>
          <p14:tracePt t="39684" x="7956550" y="2705100"/>
          <p14:tracePt t="39691" x="7966075" y="2705100"/>
          <p14:tracePt t="39699" x="7983538" y="2705100"/>
          <p14:tracePt t="39710" x="7991475" y="2705100"/>
          <p14:tracePt t="39728" x="8037513" y="2705100"/>
          <p14:tracePt t="39744" x="8045450" y="2705100"/>
          <p14:tracePt t="40443" x="8062913" y="2705100"/>
          <p14:tracePt t="40475" x="8054975" y="2705100"/>
          <p14:tracePt t="40483" x="8027988" y="2705100"/>
          <p14:tracePt t="40498" x="7983538" y="2705100"/>
          <p14:tracePt t="40516" x="7939088" y="2705100"/>
          <p14:tracePt t="40531" x="7840663" y="2705100"/>
          <p14:tracePt t="40548" x="7697788" y="2705100"/>
          <p14:tracePt t="40564" x="7527925" y="2705100"/>
          <p14:tracePt t="40581" x="7375525" y="2705100"/>
          <p14:tracePt t="40598" x="7205663" y="2705100"/>
          <p14:tracePt t="40614" x="7062788" y="2714625"/>
          <p14:tracePt t="40631" x="6938963" y="2732088"/>
          <p14:tracePt t="40648" x="6823075" y="2759075"/>
          <p14:tracePt t="40664" x="6759575" y="2786063"/>
          <p14:tracePt t="40671" x="6742113" y="2795588"/>
          <p14:tracePt t="40683" x="6697663" y="2795588"/>
          <p14:tracePt t="40699" x="6688138" y="2795588"/>
          <p14:tracePt t="40715" x="6670675" y="2795588"/>
          <p14:tracePt t="40732" x="6653213" y="2795588"/>
          <p14:tracePt t="40748" x="6626225" y="2795588"/>
          <p14:tracePt t="40867" x="6634163" y="2795588"/>
          <p14:tracePt t="40875" x="6653213" y="2795588"/>
          <p14:tracePt t="40885" x="6680200" y="2795588"/>
          <p14:tracePt t="40899" x="6751638" y="2795588"/>
          <p14:tracePt t="40916" x="6867525" y="2795588"/>
          <p14:tracePt t="40933" x="6973888" y="2795588"/>
          <p14:tracePt t="40949" x="7027863" y="2795588"/>
          <p14:tracePt t="41051" x="7045325" y="2795588"/>
          <p14:tracePt t="41068" x="7062788" y="2795588"/>
          <p14:tracePt t="41075" x="7081838" y="2795588"/>
          <p14:tracePt t="41086" x="7099300" y="2795588"/>
          <p14:tracePt t="41100" x="7143750" y="2795588"/>
          <p14:tracePt t="41116" x="7188200" y="2795588"/>
          <p14:tracePt t="41133" x="7242175" y="2795588"/>
          <p14:tracePt t="41150" x="7296150" y="2795588"/>
          <p14:tracePt t="41166" x="7340600" y="2795588"/>
          <p14:tracePt t="41183" x="7367588" y="2795588"/>
          <p14:tracePt t="41188" x="7375525" y="2795588"/>
          <p14:tracePt t="41200" x="7385050" y="2795588"/>
          <p14:tracePt t="41217" x="7394575" y="2795588"/>
          <p14:tracePt t="42952" x="7402513" y="2795588"/>
          <p14:tracePt t="42959" x="7412038" y="2795588"/>
          <p14:tracePt t="43080" x="7402513" y="2795588"/>
          <p14:tracePt t="43192" x="7394575" y="2795588"/>
          <p14:tracePt t="43232" x="7385050" y="2795588"/>
          <p14:tracePt t="43264" x="7367588" y="2795588"/>
          <p14:tracePt t="43279" x="7358063" y="2795588"/>
          <p14:tracePt t="43287" x="7348538" y="2795588"/>
          <p14:tracePt t="43295" x="7340600" y="2795588"/>
          <p14:tracePt t="43320" x="7331075" y="2795588"/>
          <p14:tracePt t="43416" x="7313613" y="2795588"/>
          <p14:tracePt t="43432" x="7304088" y="2795588"/>
          <p14:tracePt t="43464" x="7296150" y="2795588"/>
          <p14:tracePt t="43472" x="7286625" y="2795588"/>
          <p14:tracePt t="43496" x="7277100" y="2795588"/>
          <p14:tracePt t="43527" x="7269163" y="2795588"/>
          <p14:tracePt t="43535" x="7259638" y="2795588"/>
          <p14:tracePt t="43575" x="7251700" y="2795588"/>
          <p14:tracePt t="43592" x="7242175" y="2795588"/>
          <p14:tracePt t="44428" x="7232650" y="2795588"/>
          <p14:tracePt t="44588" x="7224713" y="2786063"/>
          <p14:tracePt t="44604" x="7215188" y="2786063"/>
          <p14:tracePt t="44615" x="7205663" y="2786063"/>
          <p14:tracePt t="44630" x="7188200" y="2751138"/>
          <p14:tracePt t="44647" x="7180263" y="2714625"/>
          <p14:tracePt t="44664" x="7134225" y="2633663"/>
          <p14:tracePt t="44681" x="7099300" y="2527300"/>
          <p14:tracePt t="44698" x="7010400" y="2268538"/>
          <p14:tracePt t="44716" x="6929438" y="2081213"/>
          <p14:tracePt t="44731" x="6884988" y="2009775"/>
          <p14:tracePt t="44748" x="6875463" y="2009775"/>
          <p14:tracePt t="44764" x="6884988" y="2027238"/>
          <p14:tracePt t="44781" x="6902450" y="2044700"/>
          <p14:tracePt t="44798" x="6919913" y="2062163"/>
          <p14:tracePt t="45404" x="6919913" y="2071688"/>
          <p14:tracePt t="45411" x="6919913" y="2081213"/>
          <p14:tracePt t="45419" x="6894513" y="2081213"/>
          <p14:tracePt t="45434" x="6813550" y="2081213"/>
          <p14:tracePt t="45451" x="6527800" y="2081213"/>
          <p14:tracePt t="45468" x="5973763" y="2081213"/>
          <p14:tracePt t="45484" x="5197475" y="2081213"/>
          <p14:tracePt t="45501" x="4510088" y="2071688"/>
          <p14:tracePt t="45820" x="4510088" y="2062163"/>
          <p14:tracePt t="45827" x="4491038" y="2044700"/>
          <p14:tracePt t="45837" x="4473575" y="2036763"/>
          <p14:tracePt t="45852" x="4446588" y="2009775"/>
          <p14:tracePt t="45869" x="4402138" y="1990725"/>
          <p14:tracePt t="45885" x="4340225" y="1982788"/>
          <p14:tracePt t="45902" x="4224338" y="1965325"/>
          <p14:tracePt t="45919" x="4116388" y="1946275"/>
          <p14:tracePt t="45935" x="4027488" y="1928813"/>
          <p14:tracePt t="45952" x="3990975" y="1919288"/>
          <p14:tracePt t="45971" x="3946525" y="1919288"/>
          <p14:tracePt t="45986" x="3884613" y="1928813"/>
          <p14:tracePt t="46003" x="3786188" y="1946275"/>
          <p14:tracePt t="46019" x="3687763" y="1955800"/>
          <p14:tracePt t="46037" x="3554413" y="1965325"/>
          <p14:tracePt t="46053" x="3384550" y="1965325"/>
          <p14:tracePt t="46069" x="3187700" y="1965325"/>
          <p14:tracePt t="46086" x="2955925" y="1965325"/>
          <p14:tracePt t="46102" x="2751138" y="1965325"/>
          <p14:tracePt t="46120" x="2581275" y="1965325"/>
          <p14:tracePt t="46136" x="2571750" y="1965325"/>
          <p14:tracePt t="46316" x="2598738" y="1965325"/>
          <p14:tracePt t="46323" x="2652713" y="1965325"/>
          <p14:tracePt t="46339" x="2813050" y="1973263"/>
          <p14:tracePt t="46355" x="3098800" y="1990725"/>
          <p14:tracePt t="46371" x="3562350" y="2062163"/>
          <p14:tracePt t="46388" x="4187825" y="2205038"/>
          <p14:tracePt t="46404" x="4902200" y="2366963"/>
          <p14:tracePt t="46421" x="5653088" y="2562225"/>
          <p14:tracePt t="46437" x="6276975" y="2751138"/>
          <p14:tracePt t="46454" x="6769100" y="2911475"/>
          <p14:tracePt t="46472" x="7126288" y="3036888"/>
          <p14:tracePt t="46488" x="7331075" y="3116263"/>
          <p14:tracePt t="46504" x="7491413" y="3170238"/>
          <p14:tracePt t="46523" x="7697788" y="3224213"/>
          <p14:tracePt t="46538" x="7751763" y="3232150"/>
          <p14:tracePt t="46554" x="7858125" y="3259138"/>
          <p14:tracePt t="46572" x="7974013" y="3295650"/>
          <p14:tracePt t="46588" x="8099425" y="3330575"/>
          <p14:tracePt t="46605" x="8188325" y="3357563"/>
          <p14:tracePt t="46622" x="8188325" y="3367088"/>
          <p14:tracePt t="46800" x="8170863" y="3367088"/>
          <p14:tracePt t="46807" x="8161338" y="3367088"/>
          <p14:tracePt t="46823" x="8116888" y="3367088"/>
          <p14:tracePt t="46839" x="8072438" y="3367088"/>
          <p14:tracePt t="46857" x="8018463" y="3367088"/>
          <p14:tracePt t="46873" x="7983538" y="3367088"/>
          <p14:tracePt t="46889" x="7947025" y="3367088"/>
          <p14:tracePt t="46906" x="7894638" y="3367088"/>
          <p14:tracePt t="46922" x="7823200" y="3357563"/>
          <p14:tracePt t="46940" x="7759700" y="3348038"/>
          <p14:tracePt t="46956" x="7697788" y="3348038"/>
          <p14:tracePt t="46959" x="7670800" y="3348038"/>
          <p14:tracePt t="46974" x="7634288" y="3348038"/>
          <p14:tracePt t="46991" x="7608888" y="3348038"/>
          <p14:tracePt t="47008" x="7562850" y="3348038"/>
          <p14:tracePt t="47023" x="7518400" y="3348038"/>
          <p14:tracePt t="47040" x="7473950" y="3348038"/>
          <p14:tracePt t="47057" x="7439025" y="3348038"/>
          <p14:tracePt t="47074" x="7394575" y="3348038"/>
          <p14:tracePt t="47090" x="7367588" y="3348038"/>
          <p14:tracePt t="47108" x="7323138" y="3348038"/>
          <p14:tracePt t="47123" x="7286625" y="3348038"/>
          <p14:tracePt t="47140" x="7259638" y="3348038"/>
          <p14:tracePt t="47159" x="7224713" y="3348038"/>
          <p14:tracePt t="47175" x="7205663" y="3348038"/>
          <p14:tracePt t="47191" x="7153275" y="3348038"/>
          <p14:tracePt t="47209" x="7108825" y="3348038"/>
          <p14:tracePt t="47224" x="7072313" y="3348038"/>
          <p14:tracePt t="47241" x="7010400" y="3340100"/>
          <p14:tracePt t="47258" x="6956425" y="3330575"/>
          <p14:tracePt t="47274" x="6929438" y="3313113"/>
          <p14:tracePt t="47279" x="6919913" y="3313113"/>
          <p14:tracePt t="47295" x="6919913" y="3303588"/>
          <p14:tracePt t="47310" x="6911975" y="3303588"/>
          <p14:tracePt t="47324" x="6911975" y="3286125"/>
          <p14:tracePt t="47376" x="6911975" y="3276600"/>
          <p14:tracePt t="47720" x="6911975" y="3295650"/>
          <p14:tracePt t="47727" x="6911975" y="3303588"/>
          <p14:tracePt t="47743" x="6919913" y="3348038"/>
          <p14:tracePt t="47760" x="6946900" y="3402013"/>
          <p14:tracePt t="47777" x="7000875" y="3527425"/>
          <p14:tracePt t="47794" x="7126288" y="3741738"/>
          <p14:tracePt t="47800" x="7215188" y="3867150"/>
          <p14:tracePt t="47811" x="7304088" y="4000500"/>
          <p14:tracePt t="47825" x="7545388" y="4241800"/>
          <p14:tracePt t="47842" x="7715250" y="4394200"/>
          <p14:tracePt t="47858" x="7732713" y="4402138"/>
          <p14:tracePt t="47912" x="7724775" y="4394200"/>
          <p14:tracePt t="47919" x="7724775" y="4384675"/>
          <p14:tracePt t="47930" x="7688263" y="4357688"/>
          <p14:tracePt t="47944" x="7653338" y="4348163"/>
          <p14:tracePt t="47961" x="7599363" y="4340225"/>
          <p14:tracePt t="47977" x="7483475" y="4303713"/>
          <p14:tracePt t="47994" x="7340600" y="4268788"/>
          <p14:tracePt t="48012" x="7205663" y="4241800"/>
          <p14:tracePt t="48027" x="7143750" y="4224338"/>
          <p14:tracePt t="48566" x="7134225" y="4224338"/>
          <p14:tracePt t="48582" x="7126288" y="4224338"/>
          <p14:tracePt t="48589" x="7116763" y="4214813"/>
          <p14:tracePt t="48614" x="7108825" y="4205288"/>
          <p14:tracePt t="48968" x="7108825" y="4197350"/>
          <p14:tracePt t="48975" x="7108825" y="4187825"/>
          <p14:tracePt t="48984" x="7089775" y="4179888"/>
          <p14:tracePt t="48999" x="7081838" y="4170363"/>
          <p14:tracePt t="49015" x="7062788" y="4133850"/>
          <p14:tracePt t="49031" x="7062788" y="4125913"/>
          <p14:tracePt t="49081" x="7062788" y="4116388"/>
          <p14:tracePt t="49096" x="7054850" y="4116388"/>
          <p14:tracePt t="49105" x="7045325" y="4098925"/>
          <p14:tracePt t="49115" x="7045325" y="4089400"/>
          <p14:tracePt t="49132" x="7037388" y="4071938"/>
          <p14:tracePt t="49151" x="7027863" y="4062413"/>
          <p14:tracePt t="49166" x="7018338" y="4044950"/>
          <p14:tracePt t="49184" x="7010400" y="4037013"/>
          <p14:tracePt t="49199" x="7010400" y="4027488"/>
          <p14:tracePt t="49215" x="7000875" y="4010025"/>
          <p14:tracePt t="49288" x="6991350" y="4000500"/>
          <p14:tracePt t="49320" x="6973888" y="4000500"/>
          <p14:tracePt t="49335" x="6965950" y="4000500"/>
          <p14:tracePt t="49343" x="6946900" y="4000500"/>
          <p14:tracePt t="49353" x="6946900" y="3990975"/>
          <p14:tracePt t="49366" x="6919913" y="3990975"/>
          <p14:tracePt t="49383" x="6911975" y="3990975"/>
          <p14:tracePt t="49400" x="6875463" y="3990975"/>
          <p14:tracePt t="49416" x="6840538" y="3990975"/>
          <p14:tracePt t="49433" x="6786563" y="3990975"/>
          <p14:tracePt t="49450" x="6715125" y="3973513"/>
          <p14:tracePt t="49466" x="6634163" y="3956050"/>
          <p14:tracePt t="49483" x="6572250" y="3938588"/>
          <p14:tracePt t="49500" x="6456363" y="3929063"/>
          <p14:tracePt t="49516" x="6330950" y="3894138"/>
          <p14:tracePt t="49535" x="6161088" y="3840163"/>
          <p14:tracePt t="49551" x="6072188" y="3795713"/>
          <p14:tracePt t="49567" x="6010275" y="3759200"/>
          <p14:tracePt t="49584" x="5946775" y="3705225"/>
          <p14:tracePt t="49602" x="5884863" y="3660775"/>
          <p14:tracePt t="49619" x="5822950" y="3608388"/>
          <p14:tracePt t="49635" x="5741988" y="3554413"/>
          <p14:tracePt t="49651" x="5661025" y="3509963"/>
          <p14:tracePt t="49668" x="5572125" y="3455988"/>
          <p14:tracePt t="49684" x="5483225" y="3419475"/>
          <p14:tracePt t="49701" x="5402263" y="3394075"/>
          <p14:tracePt t="49718" x="5313363" y="3348038"/>
          <p14:tracePt t="49734" x="5205413" y="3295650"/>
          <p14:tracePt t="49751" x="5099050" y="3241675"/>
          <p14:tracePt t="49767" x="4991100" y="3197225"/>
          <p14:tracePt t="49784" x="4902200" y="3152775"/>
          <p14:tracePt t="49802" x="4795838" y="3071813"/>
          <p14:tracePt t="49818" x="4714875" y="2990850"/>
          <p14:tracePt t="49835" x="4616450" y="2874963"/>
          <p14:tracePt t="49852" x="4491038" y="2724150"/>
          <p14:tracePt t="49868" x="4375150" y="2581275"/>
          <p14:tracePt t="49884" x="4259263" y="2465388"/>
          <p14:tracePt t="49902" x="4187825" y="2374900"/>
          <p14:tracePt t="49918" x="4160838" y="2357438"/>
          <p14:tracePt t="49935" x="4152900" y="2347913"/>
          <p14:tracePt t="50092" x="4160838" y="2347913"/>
          <p14:tracePt t="50099" x="4170363" y="2384425"/>
          <p14:tracePt t="50107" x="4197350" y="2411413"/>
          <p14:tracePt t="50119" x="4224338" y="2446338"/>
          <p14:tracePt t="50136" x="4357688" y="2536825"/>
          <p14:tracePt t="50155" x="4687888" y="2679700"/>
          <p14:tracePt t="50170" x="4911725" y="2759075"/>
          <p14:tracePt t="50187" x="5108575" y="2822575"/>
          <p14:tracePt t="50204" x="5197475" y="2840038"/>
          <p14:tracePt t="50253" x="5214938" y="2847975"/>
          <p14:tracePt t="50260" x="5224463" y="2847975"/>
          <p14:tracePt t="50271" x="5232400" y="2847975"/>
          <p14:tracePt t="50284" x="5241925" y="2847975"/>
          <p14:tracePt t="50301" x="5268913" y="2867025"/>
          <p14:tracePt t="50318" x="5322888" y="2911475"/>
          <p14:tracePt t="50335" x="5411788" y="2973388"/>
          <p14:tracePt t="50338" x="5491163" y="3009900"/>
          <p14:tracePt t="50352" x="5589588" y="3044825"/>
          <p14:tracePt t="50368" x="5822950" y="3143250"/>
          <p14:tracePt t="50386" x="6323013" y="3295650"/>
          <p14:tracePt t="50402" x="6545263" y="3375025"/>
          <p14:tracePt t="50419" x="6616700" y="3411538"/>
          <p14:tracePt t="50452" x="6616700" y="3419475"/>
          <p14:tracePt t="50469" x="6616700" y="3429000"/>
          <p14:tracePt t="50485" x="6616700" y="3446463"/>
          <p14:tracePt t="50502" x="6616700" y="3482975"/>
          <p14:tracePt t="50519" x="6616700" y="3527425"/>
          <p14:tracePt t="50536" x="6626225" y="3571875"/>
          <p14:tracePt t="50553" x="6643688" y="3608388"/>
          <p14:tracePt t="50570" x="6670675" y="3633788"/>
          <p14:tracePt t="50586" x="6688138" y="3652838"/>
          <p14:tracePt t="50602" x="6697663" y="3679825"/>
          <p14:tracePt t="50619" x="6705600" y="3714750"/>
          <p14:tracePt t="50636" x="6715125" y="3732213"/>
          <p14:tracePt t="50653" x="6724650" y="3741738"/>
          <p14:tracePt t="50716" x="6724650" y="3751263"/>
          <p14:tracePt t="50723" x="6724650" y="3759200"/>
          <p14:tracePt t="50740" x="6724650" y="3786188"/>
          <p14:tracePt t="50755" x="6724650" y="3813175"/>
          <p14:tracePt t="50772" x="6724650" y="3830638"/>
          <p14:tracePt t="51083" x="6732588" y="3830638"/>
          <p14:tracePt t="51091" x="6742113" y="3830638"/>
          <p14:tracePt t="51109" x="6751638" y="3830638"/>
          <p14:tracePt t="51123" x="6759575" y="3830638"/>
          <p14:tracePt t="51142" x="6786563" y="3830638"/>
          <p14:tracePt t="51156" x="6848475" y="3830638"/>
          <p14:tracePt t="51173" x="6956425" y="3822700"/>
          <p14:tracePt t="51190" x="7089775" y="3803650"/>
          <p14:tracePt t="51206" x="7224713" y="3776663"/>
          <p14:tracePt t="51223" x="7331075" y="3759200"/>
          <p14:tracePt t="51240" x="7340600" y="3759200"/>
          <p14:tracePt t="51284" x="7358063" y="3751263"/>
          <p14:tracePt t="51300" x="7375525" y="3751263"/>
          <p14:tracePt t="51309" x="7394575" y="3751263"/>
          <p14:tracePt t="51324" x="7429500" y="3751263"/>
          <p14:tracePt t="51341" x="7473950" y="3751263"/>
          <p14:tracePt t="51358" x="7491413" y="3759200"/>
          <p14:tracePt t="51364" x="7500938" y="3759200"/>
          <p14:tracePt t="51375" x="7510463" y="3759200"/>
          <p14:tracePt t="51390" x="7527925" y="3768725"/>
          <p14:tracePt t="51407" x="7537450" y="3768725"/>
          <p14:tracePt t="51424" x="7554913" y="3776663"/>
          <p14:tracePt t="51443" x="7581900" y="3786188"/>
          <p14:tracePt t="51458" x="7599363" y="3786188"/>
          <p14:tracePt t="51692" x="7589838" y="3786188"/>
          <p14:tracePt t="51699" x="7562850" y="3786188"/>
          <p14:tracePt t="51715" x="7527925" y="3786188"/>
          <p14:tracePt t="51726" x="7491413" y="3786188"/>
          <p14:tracePt t="51742" x="7446963" y="3786188"/>
          <p14:tracePt t="51759" x="7348538" y="3795713"/>
          <p14:tracePt t="51775" x="7296150" y="3795713"/>
          <p14:tracePt t="51793" x="7224713" y="3795713"/>
          <p14:tracePt t="51810" x="7170738" y="3795713"/>
          <p14:tracePt t="51971" x="7170738" y="3786188"/>
          <p14:tracePt t="51996" x="7180263" y="3786188"/>
          <p14:tracePt t="52012" x="7188200" y="3786188"/>
          <p14:tracePt t="52019" x="7197725" y="3786188"/>
          <p14:tracePt t="52029" x="7205663" y="3786188"/>
          <p14:tracePt t="52043" x="7232650" y="3786188"/>
          <p14:tracePt t="52060" x="7277100" y="3786188"/>
          <p14:tracePt t="52077" x="7331075" y="3786188"/>
          <p14:tracePt t="52091" x="7394575" y="3786188"/>
          <p14:tracePt t="52108" x="7446963" y="3786188"/>
          <p14:tracePt t="52125" x="7483475" y="3795713"/>
          <p14:tracePt t="52555" x="7483475" y="3786188"/>
          <p14:tracePt t="52581" x="7483475" y="3776663"/>
          <p14:tracePt t="53055" x="7473950" y="3776663"/>
          <p14:tracePt t="53072" x="7456488" y="3786188"/>
          <p14:tracePt t="53088" x="7446963" y="3786188"/>
          <p14:tracePt t="53103" x="7439025" y="3786188"/>
          <p14:tracePt t="53114" x="7419975" y="3786188"/>
          <p14:tracePt t="53131" x="7375525" y="3786188"/>
          <p14:tracePt t="53148" x="7340600" y="3786188"/>
          <p14:tracePt t="53165" x="7286625" y="3786188"/>
          <p14:tracePt t="53183" x="7116763" y="3759200"/>
          <p14:tracePt t="53199" x="7045325" y="3741738"/>
          <p14:tracePt t="53214" x="7037388" y="3741738"/>
          <p14:tracePt t="53272" x="7018338" y="3741738"/>
          <p14:tracePt t="53281" x="7000875" y="3741738"/>
          <p14:tracePt t="53287" x="6983413" y="3741738"/>
          <p14:tracePt t="53298" x="6946900" y="3741738"/>
          <p14:tracePt t="53315" x="6894513" y="3741738"/>
          <p14:tracePt t="53332" x="6858000" y="3741738"/>
          <p14:tracePt t="53349" x="6848475" y="3741738"/>
          <p14:tracePt t="53392" x="6831013" y="3741738"/>
          <p14:tracePt t="53400" x="6813550" y="3751263"/>
          <p14:tracePt t="53416" x="6777038" y="3759200"/>
          <p14:tracePt t="53432" x="6732588" y="3768725"/>
          <p14:tracePt t="53449" x="6705600" y="3776663"/>
          <p14:tracePt t="53466" x="6680200" y="3786188"/>
          <p14:tracePt t="53482" x="6661150" y="3786188"/>
          <p14:tracePt t="53499" x="6653213" y="3803650"/>
          <p14:tracePt t="53532" x="6643688" y="3803650"/>
          <p14:tracePt t="53616" x="6634163" y="3803650"/>
          <p14:tracePt t="53623" x="6626225" y="3803650"/>
          <p14:tracePt t="53633" x="6626225" y="3813175"/>
          <p14:tracePt t="53651" x="6616700" y="3813175"/>
          <p14:tracePt t="53666" x="6608763" y="3813175"/>
          <p14:tracePt t="56123" x="6616700" y="3813175"/>
          <p14:tracePt t="56132" x="6626225" y="3813175"/>
          <p14:tracePt t="56143" x="6634163" y="3813175"/>
          <p14:tracePt t="56160" x="6653213" y="3813175"/>
          <p14:tracePt t="56178" x="6670675" y="3813175"/>
          <p14:tracePt t="56283" x="6688138" y="3813175"/>
          <p14:tracePt t="56293" x="6697663" y="3795713"/>
          <p14:tracePt t="56300" x="6715125" y="3776663"/>
          <p14:tracePt t="56311" x="6715125" y="3768725"/>
          <p14:tracePt t="56327" x="6724650" y="3724275"/>
          <p14:tracePt t="56344" x="6724650" y="3670300"/>
          <p14:tracePt t="56360" x="6724650" y="3616325"/>
          <p14:tracePt t="56378" x="6724650" y="3562350"/>
          <p14:tracePt t="56394" x="6732588" y="3554413"/>
          <p14:tracePt t="56413" x="6732588" y="3544888"/>
          <p14:tracePt t="56429" x="6732588" y="3527425"/>
          <p14:tracePt t="56444" x="6732588" y="3509963"/>
          <p14:tracePt t="56462" x="6732588" y="3500438"/>
          <p14:tracePt t="56479" x="6732588" y="3490913"/>
          <p14:tracePt t="56494" x="6732588" y="3473450"/>
          <p14:tracePt t="56511" x="6732588" y="3438525"/>
          <p14:tracePt t="56529" x="6732588" y="3419475"/>
          <p14:tracePt t="56544" x="6732588" y="3411538"/>
          <p14:tracePt t="56563" x="6732588" y="3384550"/>
          <p14:tracePt t="56580" x="6732588" y="3375025"/>
          <p14:tracePt t="56595" x="6715125" y="3367088"/>
          <p14:tracePt t="56610" x="6705600" y="3340100"/>
          <p14:tracePt t="56626" x="6688138" y="3313113"/>
          <p14:tracePt t="56643" x="6670675" y="3295650"/>
          <p14:tracePt t="56659" x="6661150" y="3286125"/>
          <p14:tracePt t="56680" x="6653213" y="3276600"/>
          <p14:tracePt t="56692" x="6634163" y="3268663"/>
          <p14:tracePt t="56709" x="6626225" y="3268663"/>
          <p14:tracePt t="56728" x="6581775" y="3251200"/>
          <p14:tracePt t="56744" x="6537325" y="3232150"/>
          <p14:tracePt t="56761" x="6537325" y="3224213"/>
          <p14:tracePt t="57052" x="6537325" y="3232150"/>
          <p14:tracePt t="57059" x="6545263" y="3241675"/>
          <p14:tracePt t="57067" x="6545263" y="3251200"/>
          <p14:tracePt t="57080" x="6545263" y="3259138"/>
          <p14:tracePt t="57116" x="6545263" y="3268663"/>
          <p14:tracePt t="57216" x="6545263" y="3276600"/>
          <p14:tracePt t="57240" x="6545263" y="3286125"/>
          <p14:tracePt t="57608" x="6545263" y="3303588"/>
          <p14:tracePt t="57615" x="6537325" y="3313113"/>
          <p14:tracePt t="57632" x="6500813" y="3367088"/>
          <p14:tracePt t="57649" x="6465888" y="3438525"/>
          <p14:tracePt t="57666" x="6438900" y="3455988"/>
          <p14:tracePt t="57682" x="6438900" y="3465513"/>
          <p14:tracePt t="58808" x="6438900" y="3473450"/>
          <p14:tracePt t="58824" x="6438900" y="3482975"/>
          <p14:tracePt t="58856" x="6438900" y="3490913"/>
          <p14:tracePt t="58863" x="6438900" y="3509963"/>
          <p14:tracePt t="58873" x="6438900" y="3527425"/>
          <p14:tracePt t="58887" x="6438900" y="3554413"/>
          <p14:tracePt t="58904" x="6429375" y="3571875"/>
          <p14:tracePt t="58922" x="6429375" y="3589338"/>
          <p14:tracePt t="58968" x="6419850" y="3608388"/>
          <p14:tracePt t="58975" x="6419850" y="3616325"/>
          <p14:tracePt t="58987" x="6419850" y="3625850"/>
          <p14:tracePt t="59004" x="6419850" y="3633788"/>
          <p14:tracePt t="59023" x="6419850" y="3660775"/>
          <p14:tracePt t="59038" x="6419850" y="3670300"/>
          <p14:tracePt t="59072" x="6419850" y="3679825"/>
          <p14:tracePt t="59112" x="6419850" y="3687763"/>
          <p14:tracePt t="59120" x="6419850" y="3697288"/>
          <p14:tracePt t="59128" x="6419850" y="3705225"/>
          <p14:tracePt t="59138" x="6429375" y="3714750"/>
          <p14:tracePt t="59192" x="6438900" y="3714750"/>
          <p14:tracePt t="59199" x="6438900" y="3724275"/>
          <p14:tracePt t="59207" x="6438900" y="3732213"/>
          <p14:tracePt t="59224" x="6456363" y="3751263"/>
          <p14:tracePt t="59240" x="6456363" y="3768725"/>
          <p14:tracePt t="59255" x="6465888" y="3776663"/>
          <p14:tracePt t="59273" x="6465888" y="3786188"/>
          <p14:tracePt t="59431" x="6465888" y="3795713"/>
          <p14:tracePt t="59463" x="6465888" y="3813175"/>
          <p14:tracePt t="59480" x="6483350" y="3822700"/>
          <p14:tracePt t="59608" x="6491288" y="3822700"/>
          <p14:tracePt t="59720" x="6500813" y="3822700"/>
          <p14:tracePt t="59728" x="6510338" y="3822700"/>
          <p14:tracePt t="59752" x="6518275" y="3822700"/>
          <p14:tracePt t="59768" x="6527800" y="3822700"/>
          <p14:tracePt t="59783" x="6545263" y="3822700"/>
          <p14:tracePt t="59799" x="6554788" y="3822700"/>
          <p14:tracePt t="59852" x="6562725" y="3822700"/>
          <p14:tracePt t="60540" x="6572250" y="3822700"/>
          <p14:tracePt t="60732" x="6581775" y="3822700"/>
          <p14:tracePt t="60739" x="6599238" y="3822700"/>
          <p14:tracePt t="60780" x="6608763" y="3822700"/>
          <p14:tracePt t="61027" x="6589713" y="3822700"/>
          <p14:tracePt t="61052" x="6572250" y="3840163"/>
          <p14:tracePt t="61196" x="6572250" y="3848100"/>
          <p14:tracePt t="61220" x="6589713" y="3848100"/>
          <p14:tracePt t="61227" x="6599238" y="3848100"/>
          <p14:tracePt t="61235" x="6616700" y="3848100"/>
          <p14:tracePt t="61246" x="6634163" y="3848100"/>
          <p14:tracePt t="61263" x="6653213" y="3848100"/>
          <p14:tracePt t="61280" x="6661150" y="3848100"/>
          <p14:tracePt t="61420" x="6680200" y="3848100"/>
          <p14:tracePt t="61427" x="6697663" y="3848100"/>
          <p14:tracePt t="61435" x="6724650" y="3848100"/>
          <p14:tracePt t="61447" x="6751638" y="3848100"/>
          <p14:tracePt t="61464" x="6813550" y="3848100"/>
          <p14:tracePt t="61483" x="6902450" y="3848100"/>
          <p14:tracePt t="61499" x="6946900" y="3848100"/>
          <p14:tracePt t="61515" x="6973888" y="3848100"/>
          <p14:tracePt t="61596" x="6991350" y="3848100"/>
          <p14:tracePt t="61612" x="7000875" y="3848100"/>
          <p14:tracePt t="61619" x="7018338" y="3848100"/>
          <p14:tracePt t="61631" x="7027863" y="3848100"/>
          <p14:tracePt t="61648" x="7045325" y="3848100"/>
          <p14:tracePt t="61708" x="7054850" y="3848100"/>
          <p14:tracePt t="61723" x="7062788" y="3848100"/>
          <p14:tracePt t="61734" x="7072313" y="3848100"/>
          <p14:tracePt t="61749" x="7089775" y="3848100"/>
          <p14:tracePt t="61767" x="7108825" y="3848100"/>
          <p14:tracePt t="61980" x="7116763" y="3848100"/>
          <p14:tracePt t="61987" x="7126288" y="3848100"/>
          <p14:tracePt t="62003" x="7134225" y="3848100"/>
          <p14:tracePt t="62027" x="7153275" y="3848100"/>
          <p14:tracePt t="62036" x="7170738" y="3848100"/>
          <p14:tracePt t="62051" x="7224713" y="3848100"/>
          <p14:tracePt t="62067" x="7269163" y="3848100"/>
          <p14:tracePt t="62083" x="7323138" y="3848100"/>
          <p14:tracePt t="62100" x="7348538" y="3848100"/>
          <p14:tracePt t="62188" x="7367588" y="3848100"/>
          <p14:tracePt t="62195" x="7375525" y="3848100"/>
          <p14:tracePt t="62220" x="7385050" y="3848100"/>
          <p14:tracePt t="62227" x="7394575" y="3848100"/>
          <p14:tracePt t="62237" x="7402513" y="3848100"/>
          <p14:tracePt t="62251" x="7419975" y="3848100"/>
          <p14:tracePt t="62268" x="7439025" y="3848100"/>
          <p14:tracePt t="62286" x="7446963" y="3848100"/>
          <p14:tracePt t="62301" x="7466013" y="3848100"/>
          <p14:tracePt t="62317" x="7500938" y="3848100"/>
          <p14:tracePt t="62335" x="7554913" y="3848100"/>
          <p14:tracePt t="62351" x="7616825" y="3848100"/>
          <p14:tracePt t="62368" x="7661275" y="3848100"/>
          <p14:tracePt t="62385" x="7680325" y="3848100"/>
          <p14:tracePt t="62524" x="7680325" y="3840163"/>
          <p14:tracePt t="62531" x="7661275" y="3830638"/>
          <p14:tracePt t="62539" x="7653338" y="3830638"/>
          <p14:tracePt t="62552" x="7643813" y="3830638"/>
          <p14:tracePt t="62567" x="7599363" y="3830638"/>
          <p14:tracePt t="62583" x="7562850" y="3830638"/>
          <p14:tracePt t="62600" x="7500938" y="3830638"/>
          <p14:tracePt t="62617" x="7446963" y="3830638"/>
          <p14:tracePt t="62633" x="7419975" y="3830638"/>
          <p14:tracePt t="62976" x="7412038" y="3830638"/>
          <p14:tracePt t="63024" x="7402513" y="3830638"/>
          <p14:tracePt t="63040" x="7394575" y="3830638"/>
          <p14:tracePt t="63047" x="7385050" y="3830638"/>
          <p14:tracePt t="63057" x="7375525" y="3830638"/>
          <p14:tracePt t="63073" x="7358063" y="3840163"/>
          <p14:tracePt t="63088" x="7331075" y="3840163"/>
          <p14:tracePt t="63105" x="7313613" y="3840163"/>
          <p14:tracePt t="63121" x="7259638" y="3857625"/>
          <p14:tracePt t="63137" x="7232650" y="3867150"/>
          <p14:tracePt t="63171" x="7224713" y="3867150"/>
          <p14:tracePt t="63188" x="7205663" y="3875088"/>
          <p14:tracePt t="63206" x="7170738" y="3894138"/>
          <p14:tracePt t="63222" x="7134225" y="3902075"/>
          <p14:tracePt t="63240" x="7108825" y="3911600"/>
          <p14:tracePt t="63255" x="7081838" y="3911600"/>
          <p14:tracePt t="63272" x="7072313" y="3911600"/>
          <p14:tracePt t="63288" x="7054850" y="3911600"/>
          <p14:tracePt t="63306" x="7037388" y="3911600"/>
          <p14:tracePt t="63322" x="7000875" y="3911600"/>
          <p14:tracePt t="63338" x="6983413" y="3911600"/>
          <p14:tracePt t="63355" x="6965950" y="3911600"/>
          <p14:tracePt t="63372" x="6946900" y="3911600"/>
          <p14:tracePt t="63389" x="6938963" y="3911600"/>
          <p14:tracePt t="63536" x="6919913" y="3911600"/>
          <p14:tracePt t="63552" x="6911975" y="3911600"/>
          <p14:tracePt t="63559" x="6884988" y="3911600"/>
          <p14:tracePt t="63574" x="6858000" y="3911600"/>
          <p14:tracePt t="63591" x="6813550" y="3911600"/>
          <p14:tracePt t="63607" x="6796088" y="3911600"/>
          <p14:tracePt t="63623" x="6777038" y="3911600"/>
          <p14:tracePt t="63696" x="6759575" y="3902075"/>
          <p14:tracePt t="63712" x="6742113" y="3894138"/>
          <p14:tracePt t="63719" x="6732588" y="3894138"/>
          <p14:tracePt t="63727" x="6715125" y="3894138"/>
          <p14:tracePt t="63740" x="6715125" y="3884613"/>
          <p14:tracePt t="63757" x="6705600" y="3875088"/>
          <p14:tracePt t="63888" x="6688138" y="3875088"/>
          <p14:tracePt t="64360" x="6680200" y="3875088"/>
          <p14:tracePt t="64391" x="6670675" y="3875088"/>
          <p14:tracePt t="64400" x="6661150" y="3875088"/>
          <p14:tracePt t="64411" x="6653213" y="3867150"/>
          <p14:tracePt t="64426" x="6653213" y="3848100"/>
          <p14:tracePt t="64442" x="6653213" y="3830638"/>
          <p14:tracePt t="64459" x="6653213" y="3813175"/>
          <p14:tracePt t="64476" x="6653213" y="3803650"/>
          <p14:tracePt t="64494" x="6653213" y="3786188"/>
          <p14:tracePt t="64760" x="6661150" y="3786188"/>
          <p14:tracePt t="64777" x="6661150" y="3795713"/>
          <p14:tracePt t="64783" x="6670675" y="3803650"/>
          <p14:tracePt t="64808" x="6670675" y="3813175"/>
          <p14:tracePt t="65716" x="6661150" y="3813175"/>
          <p14:tracePt t="65723" x="6643688" y="3795713"/>
          <p14:tracePt t="65734" x="6626225" y="3786188"/>
          <p14:tracePt t="65748" x="6599238" y="3759200"/>
          <p14:tracePt t="65765" x="6527800" y="3714750"/>
          <p14:tracePt t="65782" x="6456363" y="3679825"/>
          <p14:tracePt t="65798" x="6375400" y="3652838"/>
          <p14:tracePt t="65815" x="6323013" y="3598863"/>
          <p14:tracePt t="65832" x="6276975" y="3517900"/>
          <p14:tracePt t="65848" x="6251575" y="3411538"/>
          <p14:tracePt t="65867" x="6197600" y="3205163"/>
          <p14:tracePt t="65883" x="6161088" y="3071813"/>
          <p14:tracePt t="65899" x="6143625" y="2965450"/>
          <p14:tracePt t="65917" x="6126163" y="2894013"/>
          <p14:tracePt t="65932" x="6126163" y="2840038"/>
          <p14:tracePt t="65949" x="6126163" y="2803525"/>
          <p14:tracePt t="65966" x="6126163" y="2759075"/>
          <p14:tracePt t="65982" x="6126163" y="2741613"/>
          <p14:tracePt t="65999" x="6143625" y="2714625"/>
          <p14:tracePt t="66016" x="6170613" y="2643188"/>
          <p14:tracePt t="66033" x="6215063" y="2571750"/>
          <p14:tracePt t="66035" x="6242050" y="2527300"/>
          <p14:tracePt t="66051" x="6269038" y="2465388"/>
          <p14:tracePt t="66068" x="6313488" y="2393950"/>
          <p14:tracePt t="66083" x="6313488" y="2366963"/>
          <p14:tracePt t="66099" x="6330950" y="2330450"/>
          <p14:tracePt t="66117" x="6330950" y="2312988"/>
          <p14:tracePt t="66133" x="6340475" y="2303463"/>
          <p14:tracePt t="66149" x="6340475" y="2286000"/>
          <p14:tracePt t="66166" x="6340475" y="2268538"/>
          <p14:tracePt t="66183" x="6348413" y="2268538"/>
          <p14:tracePt t="66260" x="6357938" y="2259013"/>
          <p14:tracePt t="66267" x="6357938" y="2251075"/>
          <p14:tracePt t="66283" x="6394450" y="2224088"/>
          <p14:tracePt t="66300" x="6419850" y="2179638"/>
          <p14:tracePt t="66317" x="6446838" y="2133600"/>
          <p14:tracePt t="66334" x="6456363" y="2108200"/>
          <p14:tracePt t="66350" x="6456363" y="2089150"/>
          <p14:tracePt t="67435" x="6456363" y="2081213"/>
          <p14:tracePt t="67452" x="6456363" y="2098675"/>
          <p14:tracePt t="67460" x="6456363" y="2108200"/>
          <p14:tracePt t="67471" x="6456363" y="2116138"/>
          <p14:tracePt t="67488" x="6446838" y="2125663"/>
          <p14:tracePt t="67506" x="6446838" y="2160588"/>
          <p14:tracePt t="67523" x="6446838" y="2179638"/>
          <p14:tracePt t="67539" x="6438900" y="2214563"/>
          <p14:tracePt t="67554" x="6438900" y="2276475"/>
          <p14:tracePt t="67570" x="6419850" y="2339975"/>
          <p14:tracePt t="67587" x="6419850" y="2384425"/>
          <p14:tracePt t="67604" x="6419850" y="2446338"/>
          <p14:tracePt t="67620" x="6419850" y="2500313"/>
          <p14:tracePt t="67637" x="6419850" y="2562225"/>
          <p14:tracePt t="67654" x="6419850" y="2625725"/>
          <p14:tracePt t="67671" x="6419850" y="2705100"/>
          <p14:tracePt t="67687" x="6419850" y="2813050"/>
          <p14:tracePt t="67704" x="6419850" y="2919413"/>
          <p14:tracePt t="67722" x="6419850" y="3054350"/>
          <p14:tracePt t="67738" x="6419850" y="3108325"/>
          <p14:tracePt t="67754" x="6419850" y="3179763"/>
          <p14:tracePt t="67771" x="6419850" y="3241675"/>
          <p14:tracePt t="67789" x="6419850" y="3295650"/>
          <p14:tracePt t="67806" x="6419850" y="3375025"/>
          <p14:tracePt t="67822" x="6419850" y="3438525"/>
          <p14:tracePt t="67840" x="6419850" y="3509963"/>
          <p14:tracePt t="67856" x="6419850" y="3589338"/>
          <p14:tracePt t="67875" x="6429375" y="3768725"/>
          <p14:tracePt t="67891" x="6438900" y="3848100"/>
          <p14:tracePt t="67907" x="6438900" y="3911600"/>
          <p14:tracePt t="67923" x="6438900" y="3965575"/>
          <p14:tracePt t="67940" x="6438900" y="4027488"/>
          <p14:tracePt t="67957" x="6438900" y="4089400"/>
          <p14:tracePt t="67974" x="6438900" y="4133850"/>
          <p14:tracePt t="67991" x="6419850" y="4160838"/>
          <p14:tracePt t="68179" x="6419850" y="4133850"/>
          <p14:tracePt t="68188" x="6419850" y="4116388"/>
          <p14:tracePt t="68195" x="6419850" y="4098925"/>
          <p14:tracePt t="68207" x="6419850" y="4081463"/>
          <p14:tracePt t="68224" x="6419850" y="4054475"/>
          <p14:tracePt t="68242" x="6419850" y="4027488"/>
          <p14:tracePt t="68274" x="6429375" y="4017963"/>
          <p14:tracePt t="68319" x="6429375" y="4010025"/>
          <p14:tracePt t="68327" x="6429375" y="4000500"/>
          <p14:tracePt t="68343" x="6438900" y="3983038"/>
          <p14:tracePt t="68359" x="6438900" y="3965575"/>
          <p14:tracePt t="68392" x="6438900" y="3956050"/>
          <p14:tracePt t="68512" x="6446838" y="3946525"/>
          <p14:tracePt t="68519" x="6456363" y="3946525"/>
          <p14:tracePt t="68530" x="6473825" y="3929063"/>
          <p14:tracePt t="68543" x="6500813" y="3902075"/>
          <p14:tracePt t="68559" x="6527800" y="3894138"/>
          <p14:tracePt t="68576" x="6554788" y="3875088"/>
          <p14:tracePt t="68593" x="6581775" y="3867150"/>
          <p14:tracePt t="68609" x="6589713" y="3867150"/>
          <p14:tracePt t="68642" x="6608763" y="3857625"/>
          <p14:tracePt t="68648" x="6616700" y="3857625"/>
          <p14:tracePt t="68659" x="6634163" y="3857625"/>
          <p14:tracePt t="68678" x="6697663" y="3848100"/>
          <p14:tracePt t="68695" x="6742113" y="3848100"/>
          <p14:tracePt t="68711" x="6777038" y="3840163"/>
          <p14:tracePt t="68728" x="6804025" y="3840163"/>
          <p14:tracePt t="68784" x="6813550" y="3840163"/>
          <p14:tracePt t="68792" x="6823075" y="3840163"/>
          <p14:tracePt t="68799" x="6831013" y="3840163"/>
          <p14:tracePt t="68811" x="6840538" y="3840163"/>
          <p14:tracePt t="68827" x="6867525" y="3840163"/>
          <p14:tracePt t="68844" x="6884988" y="3840163"/>
          <p14:tracePt t="68861" x="6902450" y="3840163"/>
          <p14:tracePt t="68879" x="6919913" y="3840163"/>
          <p14:tracePt t="68895" x="6938963" y="3840163"/>
          <p14:tracePt t="68911" x="6965950" y="3840163"/>
          <p14:tracePt t="68929" x="7018338" y="3840163"/>
          <p14:tracePt t="68944" x="7099300" y="3840163"/>
          <p14:tracePt t="68961" x="7170738" y="3830638"/>
          <p14:tracePt t="68977" x="7205663" y="3822700"/>
          <p14:tracePt t="68994" x="7215188" y="3822700"/>
          <p14:tracePt t="69151" x="7232650" y="3822700"/>
          <p14:tracePt t="69157" x="7242175" y="3822700"/>
          <p14:tracePt t="69165" x="7251700" y="3822700"/>
          <p14:tracePt t="69175" x="7259638" y="3822700"/>
          <p14:tracePt t="69192" x="7277100" y="3822700"/>
          <p14:tracePt t="69227" x="7296150" y="3813175"/>
          <p14:tracePt t="69464" x="7286625" y="3813175"/>
          <p14:tracePt t="69471" x="7277100" y="3813175"/>
          <p14:tracePt t="69481" x="7269163" y="3813175"/>
          <p14:tracePt t="69497" x="7251700" y="3813175"/>
          <p14:tracePt t="69514" x="7232650" y="3813175"/>
          <p14:tracePt t="69531" x="7197725" y="3813175"/>
          <p14:tracePt t="69546" x="7180263" y="3822700"/>
          <p14:tracePt t="69563" x="7161213" y="3822700"/>
          <p14:tracePt t="70125" x="7153275" y="3822700"/>
          <p14:tracePt t="70157" x="7170738" y="3822700"/>
          <p14:tracePt t="70165" x="7197725" y="3830638"/>
          <p14:tracePt t="70173" x="7224713" y="3830638"/>
          <p14:tracePt t="70182" x="7242175" y="3830638"/>
          <p14:tracePt t="70196" x="7259638" y="3830638"/>
          <p14:tracePt t="70213" x="7269163" y="3830638"/>
          <p14:tracePt t="70381" x="7277100" y="3830638"/>
          <p14:tracePt t="70389" x="7296150" y="3830638"/>
          <p14:tracePt t="70398" x="7323138" y="3840163"/>
          <p14:tracePt t="70413" x="7375525" y="3840163"/>
          <p14:tracePt t="70430" x="7412038" y="3840163"/>
          <p14:tracePt t="70447" x="7429500" y="3840163"/>
          <p14:tracePt t="71331" x="7439025" y="3840163"/>
          <p14:tracePt t="71339" x="7446963" y="3840163"/>
          <p14:tracePt t="72397" x="7439025" y="3840163"/>
          <p14:tracePt t="72403" x="7439025" y="3848100"/>
          <p14:tracePt t="72411" x="7429500" y="3848100"/>
          <p14:tracePt t="72427" x="7429500" y="3857625"/>
          <p14:tracePt t="72443" x="7402513" y="3867150"/>
          <p14:tracePt t="72459" x="7394575" y="3867150"/>
          <p14:tracePt t="72475" x="7385050" y="3867150"/>
          <p14:tracePt t="72492" x="7348538" y="3867150"/>
          <p14:tracePt t="72508" x="7340600" y="3867150"/>
          <p14:tracePt t="72525" x="7323138" y="3867150"/>
          <p14:tracePt t="72542" x="7304088" y="3867150"/>
          <p14:tracePt t="72558" x="7277100" y="3867150"/>
          <p14:tracePt t="72575" x="7242175" y="3867150"/>
          <p14:tracePt t="72592" x="7215188" y="3867150"/>
          <p14:tracePt t="72608" x="7205663" y="3867150"/>
          <p14:tracePt t="72625" x="7197725" y="3867150"/>
          <p14:tracePt t="72643" x="7180263" y="3867150"/>
          <p14:tracePt t="72659" x="7161213" y="3867150"/>
          <p14:tracePt t="72675" x="7116763" y="3857625"/>
          <p14:tracePt t="72692" x="7081838" y="3857625"/>
          <p14:tracePt t="72709" x="7062788" y="3848100"/>
          <p14:tracePt t="72844" x="7072313" y="3848100"/>
          <p14:tracePt t="72860" x="7089775" y="3857625"/>
          <p14:tracePt t="72867" x="7108825" y="3867150"/>
          <p14:tracePt t="72878" x="7134225" y="3875088"/>
          <p14:tracePt t="72893" x="7197725" y="3884613"/>
          <p14:tracePt t="72910" x="7259638" y="3894138"/>
          <p14:tracePt t="72926" x="7340600" y="3911600"/>
          <p14:tracePt t="72944" x="7375525" y="3919538"/>
          <p14:tracePt t="72960" x="7385050" y="3919538"/>
          <p14:tracePt t="72988" x="7402513" y="3919538"/>
          <p14:tracePt t="73003" x="7412038" y="3919538"/>
          <p14:tracePt t="73013" x="7419975" y="3919538"/>
          <p14:tracePt t="73027" x="7439025" y="3919538"/>
          <p14:tracePt t="73044" x="7456488" y="3919538"/>
          <p14:tracePt t="73179" x="7466013" y="3919538"/>
          <p14:tracePt t="73227" x="7466013" y="3911600"/>
          <p14:tracePt t="73260" x="7473950" y="3911600"/>
          <p14:tracePt t="73276" x="7473950" y="3902075"/>
          <p14:tracePt t="73292" x="7473950" y="3894138"/>
          <p14:tracePt t="73340" x="7473950" y="3884613"/>
          <p14:tracePt t="73356" x="7473950" y="3875088"/>
          <p14:tracePt t="73404" x="7473950" y="3867150"/>
          <p14:tracePt t="74368" x="7473950" y="3857625"/>
          <p14:tracePt t="74608" x="7466013" y="3857625"/>
          <p14:tracePt t="74623" x="7446963" y="3848100"/>
          <p14:tracePt t="74640" x="7439025" y="3848100"/>
          <p14:tracePt t="74656" x="7429500" y="3848100"/>
          <p14:tracePt t="74768" x="7412038" y="3848100"/>
          <p14:tracePt t="74784" x="7394575" y="3848100"/>
          <p14:tracePt t="74800" x="7385050" y="3857625"/>
          <p14:tracePt t="74807" x="7375525" y="3867150"/>
          <p14:tracePt t="75944" x="7367588" y="3867150"/>
          <p14:tracePt t="76187" x="7375525" y="3867150"/>
          <p14:tracePt t="76404" x="7367588" y="3875088"/>
          <p14:tracePt t="76411" x="7340600" y="3884613"/>
          <p14:tracePt t="76424" x="7331075" y="3884613"/>
          <p14:tracePt t="76442" x="7323138" y="3894138"/>
          <p14:tracePt t="76458" x="7296150" y="3902075"/>
          <p14:tracePt t="76475" x="7286625" y="3911600"/>
          <p14:tracePt t="76492" x="7277100" y="3919538"/>
          <p14:tracePt t="76508" x="7269163" y="3919538"/>
          <p14:tracePt t="76524" x="7242175" y="3929063"/>
          <p14:tracePt t="76542" x="7224713" y="3929063"/>
          <p14:tracePt t="76558" x="7188200" y="3929063"/>
          <p14:tracePt t="76574" x="7143750" y="3929063"/>
          <p14:tracePt t="76592" x="7089775" y="3919538"/>
          <p14:tracePt t="76608" x="6973888" y="3894138"/>
          <p14:tracePt t="76624" x="6840538" y="3875088"/>
          <p14:tracePt t="76643" x="6759575" y="3867150"/>
          <p14:tracePt t="76756" x="6769100" y="3867150"/>
          <p14:tracePt t="76763" x="6796088" y="3875088"/>
          <p14:tracePt t="76776" x="6804025" y="3875088"/>
          <p14:tracePt t="76793" x="6848475" y="3894138"/>
          <p14:tracePt t="76809" x="6938963" y="3902075"/>
          <p14:tracePt t="76827" x="7062788" y="3902075"/>
          <p14:tracePt t="76843" x="7108825" y="3902075"/>
          <p14:tracePt t="76859" x="7170738" y="3902075"/>
          <p14:tracePt t="76875" x="7232650" y="3902075"/>
          <p14:tracePt t="76894" x="7313613" y="3902075"/>
          <p14:tracePt t="76909" x="7439025" y="3902075"/>
          <p14:tracePt t="76925" x="7554913" y="3902075"/>
          <p14:tracePt t="76943" x="7653338" y="3902075"/>
          <p14:tracePt t="76959" x="7661275" y="3902075"/>
          <p14:tracePt t="78448" x="7680325" y="3902075"/>
          <p14:tracePt t="78471" x="7670800" y="3911600"/>
          <p14:tracePt t="78480" x="7661275" y="3919538"/>
          <p14:tracePt t="78487" x="7643813" y="3919538"/>
          <p14:tracePt t="78498" x="7634288" y="3919538"/>
          <p14:tracePt t="78515" x="7626350" y="3919538"/>
          <p14:tracePt t="78534" x="7599363" y="3919538"/>
          <p14:tracePt t="78550" x="7581900" y="3919538"/>
          <p14:tracePt t="78567" x="7562850" y="3919538"/>
          <p14:tracePt t="78583" x="7527925" y="3929063"/>
          <p14:tracePt t="78599" x="7518400" y="3929063"/>
          <p14:tracePt t="78640" x="7510463" y="3929063"/>
          <p14:tracePt t="78767" x="7500938" y="3929063"/>
          <p14:tracePt t="78784" x="7491413" y="3938588"/>
          <p14:tracePt t="78791" x="7483475" y="3938588"/>
          <p14:tracePt t="78801" x="7473950" y="3938588"/>
          <p14:tracePt t="78817" x="7439025" y="3938588"/>
          <p14:tracePt t="78834" x="7419975" y="3938588"/>
          <p14:tracePt t="78850" x="7402513" y="3938588"/>
          <p14:tracePt t="78867" x="7375525" y="3938588"/>
          <p14:tracePt t="78884" x="7348538" y="3938588"/>
          <p14:tracePt t="78901" x="7331075" y="3938588"/>
          <p14:tracePt t="79136" x="7323138" y="3938588"/>
          <p14:tracePt t="79143" x="7313613" y="3938588"/>
          <p14:tracePt t="79153" x="7304088" y="3938588"/>
          <p14:tracePt t="79168" x="7259638" y="3919538"/>
          <p14:tracePt t="79185" x="7205663" y="3919538"/>
          <p14:tracePt t="79201" x="7143750" y="3902075"/>
          <p14:tracePt t="79218" x="7081838" y="3902075"/>
          <p14:tracePt t="79236" x="7072313" y="3884613"/>
          <p14:tracePt t="79367" x="7099300" y="3884613"/>
          <p14:tracePt t="79375" x="7116763" y="3884613"/>
          <p14:tracePt t="79387" x="7143750" y="3875088"/>
          <p14:tracePt t="79402" x="7205663" y="3857625"/>
          <p14:tracePt t="79419" x="7296150" y="3840163"/>
          <p14:tracePt t="79436" x="7375525" y="3830638"/>
          <p14:tracePt t="79454" x="7456488" y="3803650"/>
          <p14:tracePt t="79471" x="7510463" y="3803650"/>
          <p14:tracePt t="79487" x="7545388" y="3803650"/>
          <p14:tracePt t="79503" x="7562850" y="3795713"/>
          <p14:tracePt t="79519" x="7581900" y="3795713"/>
          <p14:tracePt t="79536" x="7599363" y="3795713"/>
          <p14:tracePt t="79553" x="7608888" y="3795713"/>
          <p14:tracePt t="79570" x="7626350" y="3795713"/>
          <p14:tracePt t="79586" x="7634288" y="3795713"/>
          <p14:tracePt t="79604" x="7653338" y="3795713"/>
          <p14:tracePt t="80791" x="7653338" y="3803650"/>
          <p14:tracePt t="80799" x="7643813" y="3822700"/>
          <p14:tracePt t="81532" x="7634288" y="3822700"/>
          <p14:tracePt t="81538" x="7626350" y="3822700"/>
          <p14:tracePt t="81547" x="7589838" y="3840163"/>
          <p14:tracePt t="81562" x="7537450" y="3848100"/>
          <p14:tracePt t="81579" x="7473950" y="3867150"/>
          <p14:tracePt t="81595" x="7429500" y="3875088"/>
          <p14:tracePt t="81612" x="7419975" y="3884613"/>
          <p14:tracePt t="81628" x="7412038" y="3884613"/>
          <p14:tracePt t="81755" x="7402513" y="3884613"/>
          <p14:tracePt t="81763" x="7394575" y="3884613"/>
          <p14:tracePt t="81811" x="7385050" y="3884613"/>
          <p14:tracePt t="81822" x="7367588" y="3875088"/>
          <p14:tracePt t="81835" x="7348538" y="3867150"/>
          <p14:tracePt t="81846" x="7340600" y="3867150"/>
          <p14:tracePt t="81862" x="7313613" y="3857625"/>
          <p14:tracePt t="82299" x="7296150" y="3857625"/>
          <p14:tracePt t="82315" x="7259638" y="3857625"/>
          <p14:tracePt t="82323" x="7251700" y="3857625"/>
          <p14:tracePt t="82333" x="7242175" y="3857625"/>
          <p14:tracePt t="82412" x="7224713" y="3848100"/>
          <p14:tracePt t="82419" x="7215188" y="3848100"/>
          <p14:tracePt t="82431" x="7205663" y="3848100"/>
          <p14:tracePt t="82448" x="7197725" y="3848100"/>
          <p14:tracePt t="82464" x="7188200" y="3848100"/>
          <p14:tracePt t="82612" x="7205663" y="3840163"/>
          <p14:tracePt t="82619" x="7224713" y="3840163"/>
          <p14:tracePt t="82632" x="7251700" y="3840163"/>
          <p14:tracePt t="82648" x="7304088" y="3830638"/>
          <p14:tracePt t="82667" x="7385050" y="3830638"/>
          <p14:tracePt t="82683" x="7402513" y="3830638"/>
          <p14:tracePt t="82699" x="7412038" y="3830638"/>
          <p14:tracePt t="82846" x="7419975" y="3830638"/>
          <p14:tracePt t="82867" x="7429500" y="3830638"/>
          <p14:tracePt t="82875" x="7439025" y="3830638"/>
          <p14:tracePt t="82891" x="7446963" y="3830638"/>
          <p14:tracePt t="82908" x="7456488" y="3830638"/>
          <p14:tracePt t="82995" x="7439025" y="3830638"/>
          <p14:tracePt t="83003" x="7419975" y="3830638"/>
          <p14:tracePt t="83016" x="7385050" y="3840163"/>
          <p14:tracePt t="83035" x="7323138" y="3848100"/>
          <p14:tracePt t="83051" x="7286625" y="3848100"/>
          <p14:tracePt t="83067" x="7251700" y="3848100"/>
          <p14:tracePt t="83084" x="7232650" y="3848100"/>
          <p14:tracePt t="83101" x="7215188" y="3848100"/>
          <p14:tracePt t="83180" x="7224713" y="3857625"/>
          <p14:tracePt t="83196" x="7242175" y="3857625"/>
          <p14:tracePt t="83204" x="7259638" y="3857625"/>
          <p14:tracePt t="83219" x="7323138" y="3857625"/>
          <p14:tracePt t="83235" x="7375525" y="3857625"/>
          <p14:tracePt t="83251" x="7412038" y="3857625"/>
          <p14:tracePt t="84120" x="7419975" y="3857625"/>
          <p14:tracePt t="84127" x="7429500" y="3857625"/>
          <p14:tracePt t="84280" x="7419975" y="3857625"/>
          <p14:tracePt t="84287" x="7412038" y="3848100"/>
          <p14:tracePt t="84808" x="7402513" y="3848100"/>
          <p14:tracePt t="86684" x="7394575" y="3848100"/>
          <p14:tracePt t="86771" x="7402513" y="3848100"/>
          <p14:tracePt t="86787" x="7412038" y="3848100"/>
          <p14:tracePt t="86875" x="7412038" y="3867150"/>
          <p14:tracePt t="86883" x="7412038" y="3875088"/>
          <p14:tracePt t="86899" x="7412038" y="3894138"/>
          <p14:tracePt t="86916" x="7412038" y="3911600"/>
          <p14:tracePt t="86933" x="7394575" y="3929063"/>
          <p14:tracePt t="86938" x="7375525" y="3938588"/>
          <p14:tracePt t="86950" x="7358063" y="3956050"/>
          <p14:tracePt t="86965" x="7323138" y="3983038"/>
          <p14:tracePt t="86982" x="7286625" y="4000500"/>
          <p14:tracePt t="86999" x="7251700" y="4000500"/>
          <p14:tracePt t="87016" x="7215188" y="4010025"/>
          <p14:tracePt t="87018" x="7205663" y="4010025"/>
          <p14:tracePt t="87034" x="7188200" y="4010025"/>
          <p14:tracePt t="87051" x="7161213" y="4017963"/>
          <p14:tracePt t="87066" x="7153275" y="4027488"/>
          <p14:tracePt t="87148" x="7143750" y="4027488"/>
          <p14:tracePt t="87163" x="7134225" y="4037013"/>
          <p14:tracePt t="87171" x="7134225" y="4062413"/>
          <p14:tracePt t="87183" x="7134225" y="4081463"/>
          <p14:tracePt t="87200" x="7126288" y="4098925"/>
          <p14:tracePt t="87218" x="7099300" y="4133850"/>
          <p14:tracePt t="87232" x="7099300" y="4152900"/>
          <p14:tracePt t="87249" x="7072313" y="4197350"/>
          <p14:tracePt t="87266" x="7045325" y="4214813"/>
          <p14:tracePt t="87282" x="7037388" y="4224338"/>
          <p14:tracePt t="87299" x="7027863" y="4224338"/>
          <p14:tracePt t="87332" x="6991350" y="4232275"/>
          <p14:tracePt t="87349" x="6983413" y="4232275"/>
          <p14:tracePt t="87366" x="6938963" y="4241800"/>
          <p14:tracePt t="87382" x="6911975" y="4251325"/>
          <p14:tracePt t="87400" x="6875463" y="4251325"/>
          <p14:tracePt t="87416" x="6840538" y="4259263"/>
          <p14:tracePt t="87420" x="6831013" y="4259263"/>
          <p14:tracePt t="87435" x="6823075" y="4259263"/>
          <p14:tracePt t="87450" x="6804025" y="4276725"/>
          <p14:tracePt t="87466" x="6769100" y="4286250"/>
          <p14:tracePt t="87483" x="6732588" y="4303713"/>
          <p14:tracePt t="87500" x="6705600" y="4303713"/>
          <p14:tracePt t="87516" x="6697663" y="4313238"/>
          <p14:tracePt t="87533" x="6680200" y="4313238"/>
          <p14:tracePt t="87550" x="6661150" y="4322763"/>
          <p14:tracePt t="87567" x="6626225" y="4340225"/>
          <p14:tracePt t="87584" x="6599238" y="4340225"/>
          <p14:tracePt t="87599" x="6589713" y="4348163"/>
          <p14:tracePt t="87616" x="6562725" y="4357688"/>
          <p14:tracePt t="87632" x="6554788" y="4357688"/>
          <p14:tracePt t="87649" x="6518275" y="4367213"/>
          <p14:tracePt t="87684" x="6483350" y="4384675"/>
          <p14:tracePt t="87702" x="6456363" y="4394200"/>
          <p14:tracePt t="87875" x="6456363" y="4384675"/>
          <p14:tracePt t="87892" x="6456363" y="4375150"/>
          <p14:tracePt t="87917" x="6456363" y="4367213"/>
          <p14:tracePt t="87979" x="6456363" y="4357688"/>
          <p14:tracePt t="87996" x="6456363" y="4348163"/>
          <p14:tracePt t="89688" x="6456363" y="4340225"/>
          <p14:tracePt t="89879" x="6465888" y="4340225"/>
          <p14:tracePt t="89895" x="6483350" y="4340225"/>
          <p14:tracePt t="89903" x="6491288" y="4340225"/>
          <p14:tracePt t="89913" x="6500813" y="4340225"/>
          <p14:tracePt t="89928" x="6545263" y="4340225"/>
          <p14:tracePt t="89945" x="6589713" y="4330700"/>
          <p14:tracePt t="89961" x="6626225" y="4330700"/>
          <p14:tracePt t="89966" x="6634163" y="4330700"/>
          <p14:tracePt t="89978" x="6643688" y="4330700"/>
          <p14:tracePt t="89995" x="6653213" y="4330700"/>
          <p14:tracePt t="90055" x="6661150" y="4330700"/>
          <p14:tracePt t="90079" x="6670675" y="4330700"/>
          <p14:tracePt t="90088" x="6688138" y="4322763"/>
          <p14:tracePt t="90097" x="6705600" y="4322763"/>
          <p14:tracePt t="90112" x="6759575" y="4322763"/>
          <p14:tracePt t="90129" x="6813550" y="4322763"/>
          <p14:tracePt t="90146" x="6875463" y="4322763"/>
          <p14:tracePt t="90162" x="6956425" y="4322763"/>
          <p14:tracePt t="90178" x="7010400" y="4322763"/>
          <p14:tracePt t="90195" x="7062788" y="4322763"/>
          <p14:tracePt t="90212" x="7126288" y="4322763"/>
          <p14:tracePt t="90230" x="7215188" y="4322763"/>
          <p14:tracePt t="90247" x="7277100" y="4322763"/>
          <p14:tracePt t="90262" x="7323138" y="4322763"/>
          <p14:tracePt t="90279" x="7375525" y="4330700"/>
          <p14:tracePt t="90297" x="7419975" y="4330700"/>
          <p14:tracePt t="90313" x="7456488" y="4330700"/>
          <p14:tracePt t="90330" x="7473950" y="4330700"/>
          <p14:tracePt t="90346" x="7500938" y="4330700"/>
          <p14:tracePt t="90361" x="7527925" y="4330700"/>
          <p14:tracePt t="90378" x="7545388" y="4330700"/>
          <p14:tracePt t="90395" x="7572375" y="4330700"/>
          <p14:tracePt t="90411" x="7599363" y="4330700"/>
          <p14:tracePt t="90431" x="7670800" y="4330700"/>
          <p14:tracePt t="90446" x="7751763" y="4340225"/>
          <p14:tracePt t="90464" x="7823200" y="4357688"/>
          <p14:tracePt t="90481" x="7875588" y="4367213"/>
          <p14:tracePt t="90497" x="7956550" y="4375150"/>
          <p14:tracePt t="90514" x="8054975" y="4375150"/>
          <p14:tracePt t="90530" x="8134350" y="4375150"/>
          <p14:tracePt t="90546" x="8188325" y="4375150"/>
          <p14:tracePt t="90563" x="8232775" y="4375150"/>
          <p14:tracePt t="90583" x="8251825" y="4375150"/>
          <p14:tracePt t="90598" x="8269288" y="4375150"/>
          <p14:tracePt t="90612" x="8277225" y="4375150"/>
          <p14:tracePt t="90629" x="8304213" y="4375150"/>
          <p14:tracePt t="90646" x="8331200" y="4375150"/>
          <p14:tracePt t="90662" x="8340725" y="4375150"/>
          <p14:tracePt t="91411" x="8331200" y="4375150"/>
          <p14:tracePt t="91419" x="8313738" y="4375150"/>
          <p14:tracePt t="91435" x="8197850" y="4375150"/>
          <p14:tracePt t="91450" x="7983538" y="4375150"/>
          <p14:tracePt t="91467" x="7751763" y="4375150"/>
          <p14:tracePt t="91484" x="7527925" y="4375150"/>
          <p14:tracePt t="91501" x="7358063" y="4375150"/>
          <p14:tracePt t="91518" x="7259638" y="4375150"/>
          <p14:tracePt t="91534" x="7242175" y="4375150"/>
          <p14:tracePt t="91567" x="7232650" y="4375150"/>
          <p14:tracePt t="91584" x="7188200" y="4394200"/>
          <p14:tracePt t="91602" x="7116763" y="4394200"/>
          <p14:tracePt t="91619" x="7062788" y="4394200"/>
          <p14:tracePt t="91634" x="7054850" y="4394200"/>
          <p14:tracePt t="91651" x="7037388" y="4394200"/>
          <p14:tracePt t="92251" x="7045325" y="4394200"/>
          <p14:tracePt t="92258" x="7054850" y="4394200"/>
          <p14:tracePt t="92270" x="7072313" y="4394200"/>
          <p14:tracePt t="92287" x="7081838" y="4394200"/>
          <p14:tracePt t="92304" x="7089775" y="4394200"/>
          <p14:tracePt t="92676" x="7099300" y="4394200"/>
          <p14:tracePt t="92683" x="7108825" y="4394200"/>
          <p14:tracePt t="92692" x="7116763" y="4394200"/>
          <p14:tracePt t="92707" x="7161213" y="4394200"/>
          <p14:tracePt t="92723" x="7197725" y="4394200"/>
          <p14:tracePt t="92739" x="7215188" y="4394200"/>
          <p14:tracePt t="92755" x="7232650" y="4394200"/>
          <p14:tracePt t="93252" x="7242175" y="4394200"/>
          <p14:tracePt t="93275" x="7251700" y="4394200"/>
          <p14:tracePt t="93283" x="7269163" y="4394200"/>
          <p14:tracePt t="93300" x="7286625" y="4394200"/>
          <p14:tracePt t="93309" x="7313613" y="4394200"/>
          <p14:tracePt t="93325" x="7348538" y="4394200"/>
          <p14:tracePt t="93342" x="7358063" y="4394200"/>
          <p14:tracePt t="93358" x="7375525" y="4394200"/>
          <p14:tracePt t="93375" x="7402513" y="4394200"/>
          <p14:tracePt t="93571" x="7412038" y="4394200"/>
          <p14:tracePt t="93578" x="7419975" y="4394200"/>
          <p14:tracePt t="93592" x="7439025" y="4394200"/>
          <p14:tracePt t="93611" x="7483475" y="4384675"/>
          <p14:tracePt t="93627" x="7510463" y="4384675"/>
          <p14:tracePt t="93643" x="7537450" y="4384675"/>
          <p14:tracePt t="93659" x="7562850" y="4375150"/>
          <p14:tracePt t="93756" x="7581900" y="4375150"/>
          <p14:tracePt t="93769" x="7599363" y="4367213"/>
          <p14:tracePt t="93777" x="7616825" y="4367213"/>
          <p14:tracePt t="93793" x="7670800" y="4367213"/>
          <p14:tracePt t="93809" x="7742238" y="4357688"/>
          <p14:tracePt t="93826" x="7796213" y="4357688"/>
          <p14:tracePt t="93843" x="7823200" y="4357688"/>
          <p14:tracePt t="93859" x="7831138" y="4357688"/>
          <p14:tracePt t="93911" x="7848600" y="4357688"/>
          <p14:tracePt t="93927" x="7867650" y="4357688"/>
          <p14:tracePt t="93935" x="7875588" y="4357688"/>
          <p14:tracePt t="93945" x="7902575" y="4357688"/>
          <p14:tracePt t="93961" x="7939088" y="4348163"/>
          <p14:tracePt t="93977" x="7974013" y="4348163"/>
          <p14:tracePt t="93994" x="8010525" y="4348163"/>
          <p14:tracePt t="94000" x="8018463" y="4348163"/>
          <p14:tracePt t="94011" x="8027988" y="4348163"/>
          <p14:tracePt t="94027" x="8054975" y="4348163"/>
          <p14:tracePt t="94044" x="8081963" y="4348163"/>
          <p14:tracePt t="94062" x="8108950" y="4348163"/>
          <p14:tracePt t="94079" x="8134350" y="4348163"/>
          <p14:tracePt t="94095" x="8143875" y="4348163"/>
          <p14:tracePt t="94111" x="8170863" y="4348163"/>
          <p14:tracePt t="94128" x="8197850" y="4348163"/>
          <p14:tracePt t="94144" x="8224838" y="4348163"/>
          <p14:tracePt t="94161" x="8232775" y="4348163"/>
          <p14:tracePt t="94232" x="8242300" y="4348163"/>
          <p14:tracePt t="94256" x="8251825" y="4348163"/>
          <p14:tracePt t="94272" x="8259763" y="4348163"/>
          <p14:tracePt t="94281" x="8269288" y="4348163"/>
          <p14:tracePt t="94297" x="8277225" y="4348163"/>
          <p14:tracePt t="95127" x="8269288" y="4348163"/>
          <p14:tracePt t="95135" x="8251825" y="4348163"/>
          <p14:tracePt t="95148" x="8197850" y="4348163"/>
          <p14:tracePt t="95167" x="7920038" y="4303713"/>
          <p14:tracePt t="95183" x="7705725" y="4268788"/>
          <p14:tracePt t="95199" x="7491413" y="4241800"/>
          <p14:tracePt t="95216" x="7313613" y="4214813"/>
          <p14:tracePt t="95232" x="7180263" y="4205288"/>
          <p14:tracePt t="95249" x="7161213" y="4205288"/>
          <p14:tracePt t="95282" x="7134225" y="4205288"/>
          <p14:tracePt t="95299" x="7108825" y="4205288"/>
          <p14:tracePt t="95316" x="7072313" y="4205288"/>
          <p14:tracePt t="95332" x="7054850" y="4205288"/>
          <p14:tracePt t="95350" x="7018338" y="4214813"/>
          <p14:tracePt t="95367" x="6983413" y="4224338"/>
          <p14:tracePt t="95383" x="6938963" y="4251325"/>
          <p14:tracePt t="95399" x="6884988" y="4276725"/>
          <p14:tracePt t="95417" x="6823075" y="4295775"/>
          <p14:tracePt t="95433" x="6813550" y="4295775"/>
          <p14:tracePt t="95451" x="6777038" y="4303713"/>
          <p14:tracePt t="95466" x="6751638" y="4313238"/>
          <p14:tracePt t="95483" x="6715125" y="4313238"/>
          <p14:tracePt t="95500" x="6688138" y="4330700"/>
          <p14:tracePt t="95506" x="6653213" y="4348163"/>
          <p14:tracePt t="95519" x="6599238" y="4384675"/>
          <p14:tracePt t="95535" x="6527800" y="4429125"/>
          <p14:tracePt t="95551" x="6510338" y="4446588"/>
          <p14:tracePt t="95567" x="6500813" y="4456113"/>
          <p14:tracePt t="95584" x="6491288" y="4465638"/>
          <p14:tracePt t="95601" x="6473825" y="4483100"/>
          <p14:tracePt t="95618" x="6456363" y="4500563"/>
          <p14:tracePt t="95634" x="6438900" y="4537075"/>
          <p14:tracePt t="95650" x="6419850" y="4562475"/>
          <p14:tracePt t="95668" x="6411913" y="4562475"/>
          <p14:tracePt t="95944" x="6429375" y="4562475"/>
          <p14:tracePt t="95951" x="6446838" y="4554538"/>
          <p14:tracePt t="95969" x="6518275" y="4510088"/>
          <p14:tracePt t="95985" x="6581775" y="4465638"/>
          <p14:tracePt t="96002" x="6634163" y="4438650"/>
          <p14:tracePt t="96007" x="6653213" y="4429125"/>
          <p14:tracePt t="96019" x="6661150" y="4411663"/>
          <p14:tracePt t="96035" x="6680200" y="4394200"/>
          <p14:tracePt t="96052" x="6705600" y="4367213"/>
          <p14:tracePt t="96070" x="6724650" y="4330700"/>
          <p14:tracePt t="96087" x="6751638" y="4313238"/>
          <p14:tracePt t="96103" x="6751638" y="4303713"/>
          <p14:tracePt t="96120" x="6769100" y="4295775"/>
          <p14:tracePt t="96136" x="6786563" y="4286250"/>
          <p14:tracePt t="96153" x="6804025" y="4268788"/>
          <p14:tracePt t="96169" x="6813550" y="4268788"/>
          <p14:tracePt t="96280" x="6813550" y="4259263"/>
          <p14:tracePt t="96303" x="6813550" y="4232275"/>
          <p14:tracePt t="96311" x="6813550" y="4214813"/>
          <p14:tracePt t="96319" x="6813550" y="4187825"/>
          <p14:tracePt t="96334" x="6813550" y="4133850"/>
          <p14:tracePt t="96350" x="6813550" y="4081463"/>
          <p14:tracePt t="96367" x="6813550" y="4071938"/>
          <p14:tracePt t="96421" x="6813550" y="4062413"/>
          <p14:tracePt t="96469" x="6813550" y="4054475"/>
          <p14:tracePt t="96551" x="6813550" y="4044950"/>
          <p14:tracePt t="96599" x="6813550" y="4037013"/>
          <p14:tracePt t="96615" x="6804025" y="4037013"/>
          <p14:tracePt t="96631" x="6796088" y="4027488"/>
          <p14:tracePt t="96651" x="6796088" y="4017963"/>
          <p14:tracePt t="96658" x="6786563" y="4010025"/>
          <p14:tracePt t="96671" x="6777038" y="4000500"/>
          <p14:tracePt t="96687" x="6769100" y="3990975"/>
          <p14:tracePt t="96703" x="6769100" y="3973513"/>
          <p14:tracePt t="96780" x="6769100" y="3956050"/>
          <p14:tracePt t="96796" x="6759575" y="3946525"/>
          <p14:tracePt t="96812" x="6751638" y="3929063"/>
          <p14:tracePt t="96822" x="6742113" y="3919538"/>
          <p14:tracePt t="96838" x="6742113" y="3911600"/>
          <p14:tracePt t="96855" x="6742113" y="3902075"/>
          <p14:tracePt t="96872" x="6742113" y="3894138"/>
          <p14:tracePt t="96923" x="6732588" y="3875088"/>
          <p14:tracePt t="96955" x="6732588" y="3867150"/>
          <p14:tracePt t="97037" x="6732588" y="3857625"/>
          <p14:tracePt t="97043" x="6732588" y="3848100"/>
          <p14:tracePt t="97056" x="6724650" y="3840163"/>
          <p14:tracePt t="97075" x="6715125" y="3795713"/>
          <p14:tracePt t="97091" x="6715125" y="3776663"/>
          <p14:tracePt t="97106" x="6705600" y="3759200"/>
          <p14:tracePt t="97212" x="6715125" y="3759200"/>
          <p14:tracePt t="97219" x="6742113" y="3759200"/>
          <p14:tracePt t="97227" x="6769100" y="3759200"/>
          <p14:tracePt t="97242" x="6831013" y="3759200"/>
          <p14:tracePt t="97258" x="6929438" y="3759200"/>
          <p14:tracePt t="97275" x="7000875" y="3751263"/>
          <p14:tracePt t="97292" x="7037388" y="3751263"/>
          <p14:tracePt t="97307" x="7054850" y="3751263"/>
          <p14:tracePt t="97387" x="7054850" y="3741738"/>
          <p14:tracePt t="97467" x="7062788" y="3741738"/>
          <p14:tracePt t="97491" x="7081838" y="3741738"/>
          <p14:tracePt t="97499" x="7099300" y="3741738"/>
          <p14:tracePt t="97509" x="7126288" y="3741738"/>
          <p14:tracePt t="97525" x="7188200" y="3741738"/>
          <p14:tracePt t="97541" x="7251700" y="3741738"/>
          <p14:tracePt t="97558" x="7331075" y="3741738"/>
          <p14:tracePt t="97564" x="7394575" y="3741738"/>
          <p14:tracePt t="97575" x="7466013" y="3741738"/>
          <p14:tracePt t="97592" x="7572375" y="3741738"/>
          <p14:tracePt t="97608" x="7608888" y="3741738"/>
          <p14:tracePt t="97851" x="7572375" y="3741738"/>
          <p14:tracePt t="97858" x="7554913" y="3741738"/>
          <p14:tracePt t="97876" x="7483475" y="3741738"/>
          <p14:tracePt t="97893" x="7323138" y="3741738"/>
          <p14:tracePt t="97909" x="7099300" y="3741738"/>
          <p14:tracePt t="97926" x="6823075" y="3741738"/>
          <p14:tracePt t="97944" x="6572250" y="3741738"/>
          <p14:tracePt t="97960" x="6456363" y="3741738"/>
          <p14:tracePt t="97978" x="6446838" y="3741738"/>
          <p14:tracePt t="97993" x="6438900" y="3741738"/>
          <p14:tracePt t="98029" x="6438900" y="3751263"/>
          <p14:tracePt t="98044" x="6446838" y="3751263"/>
          <p14:tracePt t="98060" x="6483350" y="3759200"/>
          <p14:tracePt t="98065" x="6510338" y="3759200"/>
          <p14:tracePt t="98077" x="6545263" y="3759200"/>
          <p14:tracePt t="98094" x="6608763" y="3759200"/>
          <p14:tracePt t="98110" x="6732588" y="3759200"/>
          <p14:tracePt t="98127" x="6911975" y="3759200"/>
          <p14:tracePt t="98144" x="7116763" y="3759200"/>
          <p14:tracePt t="98146" x="7215188" y="3759200"/>
          <p14:tracePt t="98162" x="7367588" y="3759200"/>
          <p14:tracePt t="98179" x="7473950" y="3759200"/>
          <p14:tracePt t="98195" x="7500938" y="3759200"/>
          <p14:tracePt t="98315" x="7510463" y="3768725"/>
          <p14:tracePt t="98323" x="7518400" y="3776663"/>
          <p14:tracePt t="98492" x="7518400" y="3786188"/>
          <p14:tracePt t="98499" x="7518400" y="3795713"/>
          <p14:tracePt t="98512" x="7518400" y="3803650"/>
          <p14:tracePt t="98530" x="7500938" y="3867150"/>
          <p14:tracePt t="98547" x="7483475" y="3919538"/>
          <p14:tracePt t="98561" x="7456488" y="3983038"/>
          <p14:tracePt t="98578" x="7419975" y="4089400"/>
          <p14:tracePt t="98593" x="7385050" y="4187825"/>
          <p14:tracePt t="98609" x="7340600" y="4276725"/>
          <p14:tracePt t="98626" x="7269163" y="4348163"/>
          <p14:tracePt t="98642" x="7170738" y="4438650"/>
          <p14:tracePt t="98659" x="7054850" y="4537075"/>
          <p14:tracePt t="98679" x="6919913" y="4616450"/>
          <p14:tracePt t="98695" x="6804025" y="4679950"/>
          <p14:tracePt t="98712" x="6724650" y="4732338"/>
          <p14:tracePt t="98730" x="6705600" y="4732338"/>
          <p14:tracePt t="98765" x="6697663" y="4732338"/>
          <p14:tracePt t="98908" x="6680200" y="4732338"/>
          <p14:tracePt t="98915" x="6670675" y="4732338"/>
          <p14:tracePt t="99099" x="6680200" y="4724400"/>
          <p14:tracePt t="99106" x="6688138" y="4705350"/>
          <p14:tracePt t="99118" x="6724650" y="4697413"/>
          <p14:tracePt t="99131" x="6777038" y="4670425"/>
          <p14:tracePt t="99148" x="6831013" y="4660900"/>
          <p14:tracePt t="99165" x="6911975" y="4643438"/>
          <p14:tracePt t="99181" x="6965950" y="4633913"/>
          <p14:tracePt t="99198" x="7010400" y="4633913"/>
          <p14:tracePt t="99214" x="7018338" y="4633913"/>
          <p14:tracePt t="99231" x="7037388" y="4633913"/>
          <p14:tracePt t="99266" x="7045325" y="4633913"/>
          <p14:tracePt t="99283" x="7054850" y="4652963"/>
          <p14:tracePt t="99298" x="7054850" y="4660900"/>
          <p14:tracePt t="99315" x="7072313" y="4670425"/>
          <p14:tracePt t="99421" x="7089775" y="4670425"/>
          <p14:tracePt t="99435" x="7108825" y="4670425"/>
          <p14:tracePt t="99444" x="7134225" y="4670425"/>
          <p14:tracePt t="99452" x="7161213" y="4670425"/>
          <p14:tracePt t="99467" x="7224713" y="4670425"/>
          <p14:tracePt t="99483" x="7313613" y="4670425"/>
          <p14:tracePt t="99499" x="7429500" y="4670425"/>
          <p14:tracePt t="99516" x="7500938" y="4670425"/>
          <p14:tracePt t="99533" x="7545388" y="4670425"/>
          <p14:tracePt t="99550" x="7581900" y="4660900"/>
          <p14:tracePt t="99567" x="7589838" y="4660900"/>
          <p14:tracePt t="99888" x="7589838" y="4679950"/>
          <p14:tracePt t="99895" x="7589838" y="4687888"/>
          <p14:tracePt t="99904" x="7599363" y="4714875"/>
          <p14:tracePt t="99952" x="7599363" y="4724400"/>
          <p14:tracePt t="99968" x="7608888" y="4741863"/>
          <p14:tracePt t="99984" x="7608888" y="4751388"/>
          <p14:tracePt t="100001" x="7608888" y="4768850"/>
          <p14:tracePt t="100008" x="7608888" y="4776788"/>
          <p14:tracePt t="100079" x="7608888" y="4786313"/>
          <p14:tracePt t="100103" x="7608888" y="4795838"/>
          <p14:tracePt t="100112" x="7608888" y="4803775"/>
          <p14:tracePt t="100121" x="7608888" y="4813300"/>
          <p14:tracePt t="100143" x="7608888" y="4822825"/>
          <p14:tracePt t="100152" x="7608888" y="4830763"/>
          <p14:tracePt t="100170" x="7608888" y="4840288"/>
          <p14:tracePt t="100191" x="7608888" y="4848225"/>
          <p14:tracePt t="100216" x="7608888" y="4857750"/>
          <p14:tracePt t="100223" x="7608888" y="4867275"/>
          <p14:tracePt t="100235" x="7608888" y="4875213"/>
          <p14:tracePt t="100254" x="7608888" y="4902200"/>
          <p14:tracePt t="100271" x="7608888" y="4919663"/>
          <p14:tracePt t="100287" x="7608888" y="4929188"/>
          <p14:tracePt t="100303" x="7608888" y="4938713"/>
          <p14:tracePt t="100319" x="7608888" y="4946650"/>
          <p14:tracePt t="100336" x="7608888" y="4956175"/>
          <p14:tracePt t="100353" x="7608888" y="4965700"/>
          <p14:tracePt t="100369" x="7608888" y="4973638"/>
          <p14:tracePt t="100385" x="7608888" y="4983163"/>
          <p14:tracePt t="100403" x="7608888" y="4991100"/>
          <p14:tracePt t="100419" x="7608888" y="5000625"/>
          <p14:tracePt t="100448" x="7608888" y="5018088"/>
          <p14:tracePt t="100456" x="7626350" y="5018088"/>
          <p14:tracePt t="100471" x="7626350" y="5037138"/>
          <p14:tracePt t="100487" x="7634288" y="5062538"/>
          <p14:tracePt t="100504" x="7634288" y="5081588"/>
          <p14:tracePt t="100520" x="7643813" y="5089525"/>
          <p14:tracePt t="100576" x="7643813" y="5099050"/>
          <p14:tracePt t="100712" x="7643813" y="5081588"/>
          <p14:tracePt t="100719" x="7643813" y="5054600"/>
          <p14:tracePt t="100738" x="7643813" y="5027613"/>
          <p14:tracePt t="100754" x="7643813" y="5000625"/>
          <p14:tracePt t="100771" x="7643813" y="4973638"/>
          <p14:tracePt t="100790" x="7643813" y="4946650"/>
          <p14:tracePt t="100804" x="7643813" y="4938713"/>
          <p14:tracePt t="100822" x="7643813" y="4929188"/>
          <p14:tracePt t="100839" x="7653338" y="4929188"/>
          <p14:tracePt t="100854" x="7653338" y="4911725"/>
          <p14:tracePt t="100872" x="7653338" y="4902200"/>
          <p14:tracePt t="100888" x="7653338" y="4894263"/>
          <p14:tracePt t="100905" x="7653338" y="4875213"/>
          <p14:tracePt t="100922" x="7653338" y="4857750"/>
          <p14:tracePt t="100938" x="7653338" y="4848225"/>
          <p14:tracePt t="100954" x="7653338" y="4840288"/>
          <p14:tracePt t="100972" x="7653338" y="4822825"/>
          <p14:tracePt t="100989" x="7653338" y="4813300"/>
          <p14:tracePt t="101023" x="7653338" y="4803775"/>
          <p14:tracePt t="101039" x="7653338" y="4795838"/>
          <p14:tracePt t="101047" x="7653338" y="4786313"/>
          <p14:tracePt t="101063" x="7653338" y="4776788"/>
          <p14:tracePt t="101073" x="7653338" y="4759325"/>
          <p14:tracePt t="101089" x="7653338" y="4714875"/>
          <p14:tracePt t="101095" x="7653338" y="4705350"/>
          <p14:tracePt t="101106" x="7653338" y="4660900"/>
          <p14:tracePt t="101122" x="7643813" y="4633913"/>
          <p14:tracePt t="101140" x="7626350" y="4589463"/>
          <p14:tracePt t="101155" x="7608888" y="4562475"/>
          <p14:tracePt t="101173" x="7599363" y="4554538"/>
          <p14:tracePt t="101607" x="7599363" y="4562475"/>
          <p14:tracePt t="101615" x="7616825" y="4581525"/>
          <p14:tracePt t="101625" x="7626350" y="4608513"/>
          <p14:tracePt t="101641" x="7626350" y="4625975"/>
          <p14:tracePt t="101657" x="7626350" y="4660900"/>
          <p14:tracePt t="101831" x="7634288" y="4660900"/>
          <p14:tracePt t="101839" x="7634288" y="4652963"/>
          <p14:tracePt t="101846" x="7653338" y="4652963"/>
          <p14:tracePt t="101858" x="7661275" y="4643438"/>
          <p14:tracePt t="101875" x="7680325" y="4633913"/>
          <p14:tracePt t="101892" x="7705725" y="4616450"/>
          <p14:tracePt t="101910" x="7777163" y="4589463"/>
          <p14:tracePt t="101927" x="7813675" y="4572000"/>
          <p14:tracePt t="101942" x="7867650" y="4562475"/>
          <p14:tracePt t="101959" x="7912100" y="4562475"/>
          <p14:tracePt t="101976" x="7947025" y="4554538"/>
          <p14:tracePt t="101992" x="7974013" y="4554538"/>
          <p14:tracePt t="102025" x="7991475" y="4554538"/>
          <p14:tracePt t="102059" x="8001000" y="4554538"/>
          <p14:tracePt t="102076" x="8018463" y="4545013"/>
          <p14:tracePt t="102093" x="8037513" y="4545013"/>
          <p14:tracePt t="102439" x="8018463" y="4545013"/>
          <p14:tracePt t="102446" x="8010525" y="4545013"/>
          <p14:tracePt t="102463" x="7966075" y="4545013"/>
          <p14:tracePt t="102479" x="7929563" y="4545013"/>
          <p14:tracePt t="102494" x="7885113" y="4545013"/>
          <p14:tracePt t="102511" x="7831138" y="4554538"/>
          <p14:tracePt t="102528" x="7777163" y="4562475"/>
          <p14:tracePt t="102544" x="7751763" y="4572000"/>
          <p14:tracePt t="102562" x="7705725" y="4572000"/>
          <p14:tracePt t="102579" x="7653338" y="4572000"/>
          <p14:tracePt t="102594" x="7608888" y="4572000"/>
          <p14:tracePt t="102612" x="7572375" y="4562475"/>
          <p14:tracePt t="102617" x="7537450" y="4554538"/>
          <p14:tracePt t="102630" x="7446963" y="4537075"/>
          <p14:tracePt t="102646" x="7348538" y="4537075"/>
          <p14:tracePt t="102663" x="7304088" y="4527550"/>
          <p14:tracePt t="102678" x="7296150" y="4510088"/>
          <p14:tracePt t="102728" x="7286625" y="4500563"/>
          <p14:tracePt t="102735" x="7277100" y="4500563"/>
          <p14:tracePt t="102746" x="7259638" y="4483100"/>
          <p14:tracePt t="102762" x="7232650" y="4483100"/>
          <p14:tracePt t="102778" x="7215188" y="4465638"/>
          <p14:tracePt t="102796" x="7188200" y="4465638"/>
          <p14:tracePt t="102812" x="7180263" y="4446588"/>
          <p14:tracePt t="102829" x="7170738" y="4446588"/>
          <p14:tracePt t="102862" x="7161213" y="4446588"/>
          <p14:tracePt t="102939" x="7153275" y="4438650"/>
          <p14:tracePt t="102956" x="7143750" y="4438650"/>
          <p14:tracePt t="102966" x="7134225" y="4438650"/>
          <p14:tracePt t="102988" x="7134225" y="4419600"/>
          <p14:tracePt t="103100" x="7134225" y="4411663"/>
          <p14:tracePt t="103115" x="7126288" y="4411663"/>
          <p14:tracePt t="103147" x="7116763" y="4402138"/>
          <p14:tracePt t="103163" x="7116763" y="4394200"/>
          <p14:tracePt t="103170" x="7116763" y="4384675"/>
          <p14:tracePt t="103948" x="7126288" y="4384675"/>
          <p14:tracePt t="103955" x="7143750" y="4384675"/>
          <p14:tracePt t="103967" x="7153275" y="4384675"/>
          <p14:tracePt t="103984" x="7205663" y="4419600"/>
          <p14:tracePt t="104002" x="7259638" y="4446588"/>
          <p14:tracePt t="104018" x="7277100" y="4465638"/>
          <p14:tracePt t="104035" x="7277100" y="4473575"/>
          <p14:tracePt t="104052" x="7296150" y="4518025"/>
          <p14:tracePt t="104067" x="7296150" y="4537075"/>
          <p14:tracePt t="104084" x="7296150" y="4554538"/>
          <p14:tracePt t="104101" x="7296150" y="4562475"/>
          <p14:tracePt t="104195" x="7296150" y="4572000"/>
          <p14:tracePt t="104212" x="7296150" y="4581525"/>
          <p14:tracePt t="104221" x="7296150" y="4589463"/>
          <p14:tracePt t="104235" x="7296150" y="4598988"/>
          <p14:tracePt t="104276" x="7296150" y="4608513"/>
          <p14:tracePt t="104315" x="7296150" y="4616450"/>
          <p14:tracePt t="104645" x="7304088" y="4625975"/>
          <p14:tracePt t="104660" x="7313613" y="4625975"/>
          <p14:tracePt t="104670" x="7323138" y="4625975"/>
          <p14:tracePt t="104686" x="7358063" y="4625975"/>
          <p14:tracePt t="104702" x="7402513" y="4625975"/>
          <p14:tracePt t="104718" x="7466013" y="4625975"/>
          <p14:tracePt t="104737" x="7500938" y="4625975"/>
          <p14:tracePt t="104753" x="7518400" y="4625975"/>
          <p14:tracePt t="104819" x="7527925" y="4625975"/>
          <p14:tracePt t="104826" x="7545388" y="4625975"/>
          <p14:tracePt t="104852" x="7554913" y="4625975"/>
          <p14:tracePt t="104859" x="7562850" y="4625975"/>
          <p14:tracePt t="104908" x="7572375" y="4625975"/>
          <p14:tracePt t="104915" x="7581900" y="4625975"/>
          <p14:tracePt t="104923" x="7599363" y="4616450"/>
          <p14:tracePt t="104939" x="7634288" y="4616450"/>
          <p14:tracePt t="104954" x="7670800" y="4616450"/>
          <p14:tracePt t="104972" x="7697788" y="4608513"/>
          <p14:tracePt t="105027" x="7705725" y="4608513"/>
          <p14:tracePt t="105043" x="7715250" y="4608513"/>
          <p14:tracePt t="105059" x="7732713" y="4608513"/>
          <p14:tracePt t="105075" x="7742238" y="4598988"/>
          <p14:tracePt t="105082" x="7769225" y="4598988"/>
          <p14:tracePt t="105089" x="7777163" y="4598988"/>
          <p14:tracePt t="105106" x="7796213" y="4598988"/>
          <p14:tracePt t="105125" x="7804150" y="4598988"/>
          <p14:tracePt t="105155" x="7823200" y="4598988"/>
          <p14:tracePt t="105171" x="7831138" y="4589463"/>
          <p14:tracePt t="105180" x="7840663" y="4589463"/>
          <p14:tracePt t="105190" x="7848600" y="4589463"/>
          <p14:tracePt t="105211" x="7858125" y="4589463"/>
          <p14:tracePt t="105223" x="7875588" y="4589463"/>
          <p14:tracePt t="105238" x="7929563" y="4589463"/>
          <p14:tracePt t="105255" x="8010525" y="4589463"/>
          <p14:tracePt t="105274" x="8153400" y="4589463"/>
          <p14:tracePt t="105290" x="8232775" y="4589463"/>
          <p14:tracePt t="105307" x="8269288" y="4589463"/>
          <p14:tracePt t="105443" x="8259763" y="4589463"/>
          <p14:tracePt t="105459" x="8242300" y="4589463"/>
          <p14:tracePt t="105467" x="8224838" y="4589463"/>
          <p14:tracePt t="105476" x="8188325" y="4598988"/>
          <p14:tracePt t="105491" x="8126413" y="4608513"/>
          <p14:tracePt t="105506" x="8089900" y="4608513"/>
          <p14:tracePt t="105524" x="8037513" y="4608513"/>
          <p14:tracePt t="105540" x="7991475" y="4608513"/>
          <p14:tracePt t="105557" x="7974013" y="4608513"/>
          <p14:tracePt t="105749" x="7966075" y="4608513"/>
          <p14:tracePt t="105765" x="7956550" y="4608513"/>
          <p14:tracePt t="105773" x="7947025" y="4608513"/>
          <p14:tracePt t="105781" x="7929563" y="4608513"/>
          <p14:tracePt t="105790" x="7902575" y="4608513"/>
          <p14:tracePt t="105805" x="7858125" y="4608513"/>
          <p14:tracePt t="105822" x="7804150" y="4608513"/>
          <p14:tracePt t="105838" x="7742238" y="4608513"/>
          <p14:tracePt t="105855" x="7688263" y="4608513"/>
          <p14:tracePt t="105872" x="7653338" y="4608513"/>
          <p14:tracePt t="105889" x="7608888" y="4608513"/>
          <p14:tracePt t="105905" x="7562850" y="4608513"/>
          <p14:tracePt t="105922" x="7510463" y="4608513"/>
          <p14:tracePt t="105939" x="7473950" y="4616450"/>
          <p14:tracePt t="105955" x="7446963" y="4616450"/>
          <p14:tracePt t="105972" x="7419975" y="4625975"/>
          <p14:tracePt t="105989" x="7402513" y="4625975"/>
          <p14:tracePt t="106006" x="7394575" y="4633913"/>
          <p14:tracePt t="106023" x="7385050" y="4633913"/>
          <p14:tracePt t="106039" x="7375525" y="4643438"/>
          <p14:tracePt t="106085" x="7375525" y="4652963"/>
          <p14:tracePt t="106109" x="7394575" y="4660900"/>
          <p14:tracePt t="106117" x="7412038" y="4660900"/>
          <p14:tracePt t="106125" x="7439025" y="4660900"/>
          <p14:tracePt t="106142" x="7483475" y="4660900"/>
          <p14:tracePt t="106158" x="7518400" y="4660900"/>
          <p14:tracePt t="106175" x="7545388" y="4660900"/>
          <p14:tracePt t="106199" x="7554913" y="4660900"/>
          <p14:tracePt t="106210" x="7572375" y="4660900"/>
          <p14:tracePt t="106226" x="7589838" y="4660900"/>
          <p14:tracePt t="106242" x="7634288" y="4660900"/>
          <p14:tracePt t="106259" x="7680325" y="4660900"/>
          <p14:tracePt t="106275" x="7715250" y="4660900"/>
          <p14:tracePt t="106294" x="7759700" y="4660900"/>
          <p14:tracePt t="106307" x="7769225" y="4660900"/>
          <p14:tracePt t="106341" x="7796213" y="4660900"/>
          <p14:tracePt t="106357" x="7813675" y="4660900"/>
          <p14:tracePt t="106374" x="7831138" y="4660900"/>
          <p14:tracePt t="106390" x="7858125" y="4660900"/>
          <p14:tracePt t="106407" x="7875588" y="4660900"/>
          <p14:tracePt t="106424" x="7902575" y="4652963"/>
          <p14:tracePt t="106441" x="7929563" y="4652963"/>
          <p14:tracePt t="106457" x="7947025" y="4652963"/>
          <p14:tracePt t="106474" x="7991475" y="4652963"/>
          <p14:tracePt t="106492" x="8045450" y="4652963"/>
          <p14:tracePt t="106510" x="8134350" y="4652963"/>
          <p14:tracePt t="106526" x="8161338" y="4652963"/>
          <p14:tracePt t="106543" x="8180388" y="4643438"/>
          <p14:tracePt t="106695" x="8188325" y="4633913"/>
          <p14:tracePt t="106703" x="8197850" y="4633913"/>
          <p14:tracePt t="106713" x="8205788" y="4633913"/>
          <p14:tracePt t="106728" x="8215313" y="4616450"/>
          <p14:tracePt t="106742" x="8232775" y="4608513"/>
          <p14:tracePt t="106759" x="8259763" y="4589463"/>
          <p14:tracePt t="106776" x="8277225" y="4589463"/>
          <p14:tracePt t="106793" x="8304213" y="4581525"/>
          <p14:tracePt t="106810" x="8323263" y="4572000"/>
          <p14:tracePt t="106826" x="8348663" y="4572000"/>
          <p14:tracePt t="107079" x="8340725" y="4572000"/>
          <p14:tracePt t="107096" x="8331200" y="4572000"/>
          <p14:tracePt t="107102" x="8323263" y="4572000"/>
          <p14:tracePt t="107114" x="8313738" y="4572000"/>
          <p14:tracePt t="107129" x="8304213" y="4572000"/>
          <p14:tracePt t="107207" x="8286750" y="4572000"/>
          <p14:tracePt t="107215" x="8277225" y="4572000"/>
          <p14:tracePt t="107231" x="8259763" y="4572000"/>
          <p14:tracePt t="107264" x="8224838" y="4589463"/>
          <p14:tracePt t="107281" x="8215313" y="4589463"/>
          <p14:tracePt t="107297" x="8153400" y="4616450"/>
          <p14:tracePt t="107314" x="8108950" y="4625975"/>
          <p14:tracePt t="107330" x="8054975" y="4625975"/>
          <p14:tracePt t="107348" x="7983538" y="4633913"/>
          <p14:tracePt t="107364" x="7902575" y="4633913"/>
          <p14:tracePt t="107382" x="7823200" y="4643438"/>
          <p14:tracePt t="107401" x="7813675" y="4643438"/>
          <p14:tracePt t="107760" x="7823200" y="4643438"/>
          <p14:tracePt t="108200" x="7804150" y="4643438"/>
          <p14:tracePt t="108207" x="7796213" y="4643438"/>
          <p14:tracePt t="108218" x="7786688" y="4643438"/>
          <p14:tracePt t="108234" x="7751763" y="4633913"/>
          <p14:tracePt t="108251" x="7724775" y="4625975"/>
          <p14:tracePt t="108267" x="7661275" y="4589463"/>
          <p14:tracePt t="108270" x="7634288" y="4572000"/>
          <p14:tracePt t="108284" x="7616825" y="4562475"/>
          <p14:tracePt t="108301" x="7608888" y="4545013"/>
          <p14:tracePt t="108319" x="7581900" y="4537075"/>
          <p14:tracePt t="108447" x="7572375" y="4518025"/>
          <p14:tracePt t="108455" x="7562850" y="4518025"/>
          <p14:tracePt t="108468" x="7554913" y="4510088"/>
          <p14:tracePt t="108486" x="7500938" y="4473575"/>
          <p14:tracePt t="108502" x="7446963" y="4446588"/>
          <p14:tracePt t="108518" x="7385050" y="4419600"/>
          <p14:tracePt t="108535" x="7277100" y="4384675"/>
          <p14:tracePt t="108552" x="7205663" y="4367213"/>
          <p14:tracePt t="108569" x="7153275" y="4348163"/>
          <p14:tracePt t="108585" x="7126288" y="4340225"/>
          <p14:tracePt t="108603" x="7099300" y="4340225"/>
          <p14:tracePt t="108748" x="7081838" y="4340225"/>
          <p14:tracePt t="108827" x="7072313" y="4340225"/>
          <p14:tracePt t="108844" x="7072313" y="4348163"/>
          <p14:tracePt t="108955" x="7072313" y="4357688"/>
          <p14:tracePt t="108987" x="7089775" y="4367213"/>
          <p14:tracePt t="108995" x="7099300" y="4367213"/>
          <p14:tracePt t="109243" x="7089775" y="4367213"/>
          <p14:tracePt t="109275" x="7081838" y="4367213"/>
          <p14:tracePt t="109340" x="7081838" y="4357688"/>
          <p14:tracePt t="109347" x="7081838" y="4348163"/>
          <p14:tracePt t="109363" x="7081838" y="4330700"/>
          <p14:tracePt t="109373" x="7099300" y="4313238"/>
          <p14:tracePt t="109389" x="7126288" y="4268788"/>
          <p14:tracePt t="109405" x="7153275" y="4232275"/>
          <p14:tracePt t="109422" x="7180263" y="4205288"/>
          <p14:tracePt t="109438" x="7197725" y="4187825"/>
          <p14:tracePt t="109499" x="7197725" y="4179888"/>
          <p14:tracePt t="109515" x="7205663" y="4179888"/>
          <p14:tracePt t="109525" x="7224713" y="4179888"/>
          <p14:tracePt t="109541" x="7232650" y="4179888"/>
          <p14:tracePt t="109556" x="7277100" y="4179888"/>
          <p14:tracePt t="109573" x="7331075" y="4179888"/>
          <p14:tracePt t="109589" x="7394575" y="4197350"/>
          <p14:tracePt t="109606" x="7429500" y="4205288"/>
          <p14:tracePt t="109622" x="7456488" y="4214813"/>
          <p14:tracePt t="109639" x="7466013" y="4214813"/>
          <p14:tracePt t="109668" x="7473950" y="4214813"/>
          <p14:tracePt t="109684" x="7491413" y="4214813"/>
          <p14:tracePt t="109692" x="7500938" y="4214813"/>
          <p14:tracePt t="109706" x="7518400" y="4214813"/>
          <p14:tracePt t="109724" x="7537450" y="4224338"/>
          <p14:tracePt t="109740" x="7562850" y="4241800"/>
          <p14:tracePt t="109757" x="7589838" y="4268788"/>
          <p14:tracePt t="109774" x="7608888" y="4286250"/>
          <p14:tracePt t="109790" x="7626350" y="4295775"/>
          <p14:tracePt t="109963" x="7626350" y="4303713"/>
          <p14:tracePt t="110059" x="7634288" y="4303713"/>
          <p14:tracePt t="110107" x="7643813" y="4303713"/>
          <p14:tracePt t="110113" x="7653338" y="4313238"/>
          <p14:tracePt t="110153" x="7653338" y="4322763"/>
          <p14:tracePt t="110163" x="7653338" y="4330700"/>
          <p14:tracePt t="111815" x="7653338" y="4340225"/>
          <p14:tracePt t="111823" x="7643813" y="4340225"/>
          <p14:tracePt t="111833" x="7608888" y="4340225"/>
          <p14:tracePt t="111848" x="7518400" y="4348163"/>
          <p14:tracePt t="111865" x="7473950" y="4357688"/>
          <p14:tracePt t="111883" x="7439025" y="4367213"/>
          <p14:tracePt t="111898" x="7419975" y="4375150"/>
          <p14:tracePt t="111927" x="7412038" y="4375150"/>
          <p14:tracePt t="111935" x="7394575" y="4375150"/>
          <p14:tracePt t="111950" x="7367588" y="4384675"/>
          <p14:tracePt t="111967" x="7323138" y="4384675"/>
          <p14:tracePt t="111982" x="7277100" y="4384675"/>
          <p14:tracePt t="111999" x="7215188" y="4384675"/>
          <p14:tracePt t="112016" x="7143750" y="4411663"/>
          <p14:tracePt t="112033" x="7099300" y="4411663"/>
          <p14:tracePt t="112049" x="7081838" y="4411663"/>
          <p14:tracePt t="112065" x="7054850" y="4411663"/>
          <p14:tracePt t="112082" x="7037388" y="4402138"/>
          <p14:tracePt t="112099" x="7018338" y="4402138"/>
          <p14:tracePt t="112114" x="7000875" y="4402138"/>
          <p14:tracePt t="112255" x="7010400" y="4402138"/>
          <p14:tracePt t="112263" x="7027863" y="4402138"/>
          <p14:tracePt t="112271" x="7045325" y="4402138"/>
          <p14:tracePt t="112284" x="7062788" y="4402138"/>
          <p14:tracePt t="112302" x="7116763" y="4402138"/>
          <p14:tracePt t="112318" x="7134225" y="4402138"/>
          <p14:tracePt t="112487" x="7143750" y="4402138"/>
          <p14:tracePt t="112494" x="7153275" y="4402138"/>
          <p14:tracePt t="112503" x="7161213" y="4402138"/>
          <p14:tracePt t="112518" x="7215188" y="4402138"/>
          <p14:tracePt t="112534" x="7269163" y="4402138"/>
          <p14:tracePt t="112551" x="7375525" y="4402138"/>
          <p14:tracePt t="112568" x="7510463" y="4419600"/>
          <p14:tracePt t="112585" x="7680325" y="4419600"/>
          <p14:tracePt t="112601" x="7823200" y="4419600"/>
          <p14:tracePt t="112618" x="7867650" y="4419600"/>
          <p14:tracePt t="112635" x="7875588" y="4419600"/>
          <p14:tracePt t="112743" x="7885113" y="4419600"/>
          <p14:tracePt t="113096" x="7875588" y="4419600"/>
          <p14:tracePt t="113102" x="7867650" y="4419600"/>
          <p14:tracePt t="113120" x="7804150" y="4419600"/>
          <p14:tracePt t="113137" x="7769225" y="4419600"/>
          <p14:tracePt t="113154" x="7705725" y="4419600"/>
          <p14:tracePt t="113170" x="7670800" y="4419600"/>
          <p14:tracePt t="113187" x="7653338" y="4419600"/>
          <p14:tracePt t="113204" x="7626350" y="4419600"/>
          <p14:tracePt t="113222" x="7572375" y="4419600"/>
          <p14:tracePt t="113238" x="7518400" y="4419600"/>
          <p14:tracePt t="113252" x="7500938" y="4419600"/>
          <p14:tracePt t="113269" x="7446963" y="4419600"/>
          <p14:tracePt t="113285" x="7429500" y="4419600"/>
          <p14:tracePt t="113302" x="7419975" y="4419600"/>
          <p14:tracePt t="113479" x="7402513" y="4429125"/>
          <p14:tracePt t="113486" x="7394575" y="4438650"/>
          <p14:tracePt t="113505" x="7375525" y="4456113"/>
          <p14:tracePt t="113522" x="7348538" y="4483100"/>
          <p14:tracePt t="113538" x="7323138" y="4500563"/>
          <p14:tracePt t="113555" x="7296150" y="4518025"/>
          <p14:tracePt t="113574" x="7259638" y="4537075"/>
          <p14:tracePt t="113590" x="7242175" y="4537075"/>
          <p14:tracePt t="113606" x="7232650" y="4537075"/>
          <p14:tracePt t="113623" x="7224713" y="4545013"/>
          <p14:tracePt t="113639" x="7197725" y="4562475"/>
          <p14:tracePt t="113656" x="7180263" y="4572000"/>
          <p14:tracePt t="113799" x="7180263" y="4581525"/>
          <p14:tracePt t="113806" x="7180263" y="4589463"/>
          <p14:tracePt t="113832" x="7180263" y="4598988"/>
          <p14:tracePt t="113872" x="7188200" y="4608513"/>
          <p14:tracePt t="114087" x="7205663" y="4616450"/>
          <p14:tracePt t="114094" x="7215188" y="4625975"/>
          <p14:tracePt t="114107" x="7251700" y="4633913"/>
          <p14:tracePt t="114124" x="7286625" y="4643438"/>
          <p14:tracePt t="114142" x="7358063" y="4643438"/>
          <p14:tracePt t="114155" x="7394575" y="4652963"/>
          <p14:tracePt t="114171" x="7456488" y="4652963"/>
          <p14:tracePt t="114188" x="7510463" y="4652963"/>
          <p14:tracePt t="114205" x="7537450" y="4652963"/>
          <p14:tracePt t="114251" x="7545388" y="4652963"/>
          <p14:tracePt t="114260" x="7562850" y="4652963"/>
          <p14:tracePt t="114275" x="7589838" y="4652963"/>
          <p14:tracePt t="114292" x="7626350" y="4643438"/>
          <p14:tracePt t="114308" x="7653338" y="4625975"/>
          <p14:tracePt t="114595" x="7634288" y="4625975"/>
          <p14:tracePt t="114611" x="7608888" y="4625975"/>
          <p14:tracePt t="114619" x="7599363" y="4625975"/>
          <p14:tracePt t="114629" x="7589838" y="4625975"/>
          <p14:tracePt t="114643" x="7581900" y="4625975"/>
          <p14:tracePt t="114662" x="7572375" y="4625975"/>
          <p14:tracePt t="114676" x="7545388" y="4625975"/>
          <p14:tracePt t="114693" x="7510463" y="4598988"/>
          <p14:tracePt t="114710" x="7473950" y="4581525"/>
          <p14:tracePt t="114726" x="7394575" y="4545013"/>
          <p14:tracePt t="114743" x="7331075" y="4527550"/>
          <p14:tracePt t="114750" x="7304088" y="4518025"/>
          <p14:tracePt t="114760" x="7277100" y="4510088"/>
          <p14:tracePt t="114778" x="7242175" y="4510088"/>
          <p14:tracePt t="114987" x="7251700" y="4518025"/>
          <p14:tracePt t="115043" x="7251700" y="4527550"/>
          <p14:tracePt t="115091" x="7259638" y="4527550"/>
          <p14:tracePt t="115099" x="7269163" y="4527550"/>
          <p14:tracePt t="115123" x="7269163" y="4537075"/>
          <p14:tracePt t="115140" x="7277100" y="4545013"/>
          <p14:tracePt t="115155" x="7277100" y="4554538"/>
          <p14:tracePt t="115172" x="7277100" y="4562475"/>
          <p14:tracePt t="115181" x="7277100" y="4572000"/>
          <p14:tracePt t="115195" x="7286625" y="4581525"/>
          <p14:tracePt t="115563" x="7313613" y="4598988"/>
          <p14:tracePt t="115580" x="7323138" y="4598988"/>
          <p14:tracePt t="115587" x="7340600" y="4598988"/>
          <p14:tracePt t="115598" x="7358063" y="4598988"/>
          <p14:tracePt t="115613" x="7385050" y="4598988"/>
          <p14:tracePt t="115630" x="7412038" y="4598988"/>
          <p14:tracePt t="115663" x="7419975" y="4598988"/>
          <p14:tracePt t="115708" x="7429500" y="4598988"/>
          <p14:tracePt t="115753" x="7439025" y="4598988"/>
          <p14:tracePt t="115803" x="7446963" y="4598988"/>
          <p14:tracePt t="115883" x="7466013" y="4598988"/>
          <p14:tracePt t="116027" x="7473950" y="4598988"/>
          <p14:tracePt t="116035" x="7483475" y="4598988"/>
          <p14:tracePt t="116048" x="7491413" y="4598988"/>
          <p14:tracePt t="116066" x="7581900" y="4589463"/>
          <p14:tracePt t="116081" x="7643813" y="4589463"/>
          <p14:tracePt t="116098" x="7724775" y="4589463"/>
          <p14:tracePt t="116114" x="7786688" y="4581525"/>
          <p14:tracePt t="116133" x="7831138" y="4581525"/>
          <p14:tracePt t="116149" x="7848600" y="4581525"/>
          <p14:tracePt t="116183" x="7858125" y="4581525"/>
          <p14:tracePt t="116203" x="7867650" y="4581525"/>
          <p14:tracePt t="116484" x="7875588" y="4581525"/>
          <p14:tracePt t="116500" x="7885113" y="4581525"/>
          <p14:tracePt t="116507" x="7894638" y="4581525"/>
          <p14:tracePt t="117067" x="7902575" y="4581525"/>
          <p14:tracePt t="117074" x="7912100" y="4581525"/>
          <p14:tracePt t="117123" x="7902575" y="4581525"/>
          <p14:tracePt t="117263" x="7894638" y="4581525"/>
          <p14:tracePt t="117303" x="7885113" y="4598988"/>
          <p14:tracePt t="117343" x="7867650" y="4598988"/>
          <p14:tracePt t="117704" x="7858125" y="4589463"/>
          <p14:tracePt t="117719" x="7848600" y="4572000"/>
          <p14:tracePt t="117727" x="7848600" y="4554538"/>
          <p14:tracePt t="117739" x="7840663" y="4527550"/>
          <p14:tracePt t="117755" x="7823200" y="4446588"/>
          <p14:tracePt t="117773" x="7786688" y="4348163"/>
          <p14:tracePt t="117790" x="7769225" y="4303713"/>
          <p14:tracePt t="117803" x="7759700" y="4295775"/>
          <p14:tracePt t="117821" x="7705725" y="4251325"/>
          <p14:tracePt t="117838" x="7670800" y="4232275"/>
          <p14:tracePt t="117854" x="7626350" y="4214813"/>
          <p14:tracePt t="117871" x="7589838" y="4214813"/>
          <p14:tracePt t="117888" x="7562850" y="4214813"/>
          <p14:tracePt t="117904" x="7554913" y="4214813"/>
          <p14:tracePt t="117938" x="7545388" y="4214813"/>
          <p14:tracePt t="117958" x="7537450" y="4205288"/>
          <p14:tracePt t="117974" x="7518400" y="4197350"/>
          <p14:tracePt t="117989" x="7500938" y="4187825"/>
          <p14:tracePt t="118006" x="7491413" y="4187825"/>
          <p14:tracePt t="118022" x="7473950" y="4179888"/>
          <p14:tracePt t="118038" x="7466013" y="4170363"/>
          <p14:tracePt t="118072" x="7446963" y="4160838"/>
          <p14:tracePt t="118091" x="7446963" y="4152900"/>
          <p14:tracePt t="118199" x="7439025" y="4143375"/>
          <p14:tracePt t="118207" x="7439025" y="4133850"/>
          <p14:tracePt t="118224" x="7429500" y="4125913"/>
          <p14:tracePt t="118241" x="7402513" y="4089400"/>
          <p14:tracePt t="118257" x="7375525" y="4071938"/>
          <p14:tracePt t="118274" x="7340600" y="4044950"/>
          <p14:tracePt t="118291" x="7296150" y="4017963"/>
          <p14:tracePt t="118296" x="7277100" y="4017963"/>
          <p14:tracePt t="118307" x="7269163" y="4017963"/>
          <p14:tracePt t="118324" x="7259638" y="4010025"/>
          <p14:tracePt t="118375" x="7259638" y="4000500"/>
          <p14:tracePt t="118519" x="7259638" y="3990975"/>
          <p14:tracePt t="118526" x="7259638" y="3983038"/>
          <p14:tracePt t="118543" x="7259638" y="3965575"/>
          <p14:tracePt t="118558" x="7259638" y="3946525"/>
          <p14:tracePt t="118575" x="7259638" y="3911600"/>
          <p14:tracePt t="118592" x="7259638" y="3902075"/>
          <p14:tracePt t="118609" x="7259638" y="3884613"/>
          <p14:tracePt t="118783" x="7269163" y="3884613"/>
          <p14:tracePt t="118799" x="7286625" y="3894138"/>
          <p14:tracePt t="118808" x="7296150" y="3894138"/>
          <p14:tracePt t="118815" x="7304088" y="3911600"/>
          <p14:tracePt t="118826" x="7313613" y="3946525"/>
          <p14:tracePt t="118843" x="7375525" y="4000500"/>
          <p14:tracePt t="118860" x="7429500" y="4054475"/>
          <p14:tracePt t="118878" x="7626350" y="4187825"/>
          <p14:tracePt t="118895" x="7751763" y="4259263"/>
          <p14:tracePt t="118911" x="7823200" y="4295775"/>
          <p14:tracePt t="118927" x="7831138" y="4313238"/>
          <p14:tracePt t="118991" x="7840663" y="4322763"/>
          <p14:tracePt t="118998" x="7867650" y="4330700"/>
          <p14:tracePt t="119010" x="7875588" y="4340225"/>
          <p14:tracePt t="119027" x="7894638" y="4348163"/>
          <p14:tracePt t="119046" x="7902575" y="4348163"/>
          <p14:tracePt t="119078" x="7912100" y="4357688"/>
          <p14:tracePt t="119095" x="7929563" y="4375150"/>
          <p14:tracePt t="119111" x="7939088" y="4375150"/>
          <p14:tracePt t="119151" x="7947025" y="4384675"/>
          <p14:tracePt t="119162" x="7947025" y="4394200"/>
          <p14:tracePt t="119177" x="7947025" y="4419600"/>
          <p14:tracePt t="119194" x="7947025" y="4456113"/>
          <p14:tracePt t="119211" x="7939088" y="4500563"/>
          <p14:tracePt t="119226" x="7920038" y="4537075"/>
          <p14:tracePt t="119244" x="7912100" y="4554538"/>
          <p14:tracePt t="119559" x="7912100" y="4562475"/>
          <p14:tracePt t="119592" x="7912100" y="4572000"/>
          <p14:tracePt t="119623" x="7912100" y="4581525"/>
          <p14:tracePt t="119647" x="7912100" y="4589463"/>
          <p14:tracePt t="119663" x="7912100" y="4598988"/>
          <p14:tracePt t="120303" x="7912100" y="4616450"/>
          <p14:tracePt t="120311" x="7912100" y="4625975"/>
          <p14:tracePt t="120323" x="7902575" y="4633913"/>
          <p14:tracePt t="120334" x="7902575" y="4643438"/>
          <p14:tracePt t="120659" x="7894638" y="4643438"/>
          <p14:tracePt t="120684" x="7885113" y="4633913"/>
          <p14:tracePt t="120690" x="7885113" y="4616450"/>
          <p14:tracePt t="120707" x="7875588" y="4608513"/>
          <p14:tracePt t="120718" x="7875588" y="4598988"/>
          <p14:tracePt t="120734" x="7867650" y="4572000"/>
          <p14:tracePt t="120891" x="7858125" y="4589463"/>
          <p14:tracePt t="120907" x="7848600" y="4608513"/>
          <p14:tracePt t="120915" x="7848600" y="4625975"/>
          <p14:tracePt t="120931" x="7848600" y="4633913"/>
          <p14:tracePt t="121107" x="7848600" y="4643438"/>
          <p14:tracePt t="121604" x="7848600" y="4652963"/>
          <p14:tracePt t="121939" x="7858125" y="4652963"/>
          <p14:tracePt t="122003" x="7867650" y="4652963"/>
          <p14:tracePt t="122083" x="7875588" y="4652963"/>
          <p14:tracePt t="122180" x="7885113" y="4652963"/>
          <p14:tracePt t="122243" x="7902575" y="4652963"/>
          <p14:tracePt t="122251" x="7912100" y="4652963"/>
          <p14:tracePt t="122259" x="7920038" y="4652963"/>
          <p14:tracePt t="122283" x="7929563" y="4652963"/>
          <p14:tracePt t="122293" x="7939088" y="4652963"/>
          <p14:tracePt t="122323" x="7956550" y="4652963"/>
          <p14:tracePt t="122435" x="7966075" y="4643438"/>
          <p14:tracePt t="122442" x="7974013" y="4643438"/>
          <p14:tracePt t="122515" x="7983538" y="4643438"/>
          <p14:tracePt t="122522" x="7991475" y="4643438"/>
          <p14:tracePt t="122541" x="8027988" y="4643438"/>
          <p14:tracePt t="122558" x="8081963" y="4643438"/>
          <p14:tracePt t="122574" x="8116888" y="4643438"/>
          <p14:tracePt t="122591" x="8143875" y="4643438"/>
          <p14:tracePt t="122643" x="8153400" y="4643438"/>
          <p14:tracePt t="122651" x="8161338" y="4643438"/>
          <p14:tracePt t="122661" x="8170863" y="4643438"/>
          <p14:tracePt t="122677" x="8188325" y="4643438"/>
          <p14:tracePt t="122693" x="8197850" y="4643438"/>
          <p14:tracePt t="122708" x="8215313" y="4643438"/>
          <p14:tracePt t="122725" x="8224838" y="4643438"/>
          <p14:tracePt t="122788" x="8232775" y="4643438"/>
          <p14:tracePt t="122795" x="8242300" y="4643438"/>
          <p14:tracePt t="122820" x="8251825" y="4643438"/>
          <p14:tracePt t="122963" x="8259763" y="4643438"/>
          <p14:tracePt t="122970" x="8269288" y="4643438"/>
          <p14:tracePt t="122979" x="8277225" y="4643438"/>
          <p14:tracePt t="123496" x="8269288" y="4633913"/>
          <p14:tracePt t="123502" x="8259763" y="4633913"/>
          <p14:tracePt t="123513" x="8251825" y="4633913"/>
          <p14:tracePt t="123529" x="8242300" y="4633913"/>
          <p14:tracePt t="123545" x="8224838" y="4633913"/>
          <p14:tracePt t="123567" x="8215313" y="4633913"/>
          <p14:tracePt t="123615" x="8205788" y="4625975"/>
          <p14:tracePt t="123622" x="8197850" y="4625975"/>
          <p14:tracePt t="123631" x="8197850" y="4616450"/>
          <p14:tracePt t="123648" x="8161338" y="4608513"/>
          <p14:tracePt t="123664" x="8143875" y="4598988"/>
          <p14:tracePt t="123680" x="8126413" y="4598988"/>
          <p14:tracePt t="123696" x="8099425" y="4598988"/>
          <p14:tracePt t="123713" x="8081963" y="4598988"/>
          <p14:tracePt t="123729" x="8062913" y="4598988"/>
          <p14:tracePt t="123745" x="8045450" y="4598988"/>
          <p14:tracePt t="123762" x="8027988" y="4598988"/>
          <p14:tracePt t="123807" x="8018463" y="4598988"/>
          <p14:tracePt t="123815" x="8010525" y="4598988"/>
          <p14:tracePt t="123830" x="8001000" y="4598988"/>
          <p14:tracePt t="123849" x="7991475" y="4598988"/>
          <p14:tracePt t="124015" x="7983538" y="4598988"/>
          <p14:tracePt t="124159" x="7974013" y="4598988"/>
          <p14:tracePt t="124175" x="7966075" y="4598988"/>
          <p14:tracePt t="124184" x="7956550" y="4598988"/>
          <p14:tracePt t="124207" x="7947025" y="4598988"/>
          <p14:tracePt t="124271" x="7939088" y="4598988"/>
          <p14:tracePt t="124280" x="7929563" y="4625975"/>
          <p14:tracePt t="124479" x="7939088" y="4625975"/>
          <p14:tracePt t="125087" x="7956550" y="4625975"/>
          <p14:tracePt t="125103" x="7966075" y="4625975"/>
          <p14:tracePt t="125119" x="7983538" y="4625975"/>
          <p14:tracePt t="125127" x="8001000" y="4625975"/>
          <p14:tracePt t="125137" x="8010525" y="4625975"/>
          <p14:tracePt t="125232" x="8027988" y="4625975"/>
          <p14:tracePt t="125247" x="8037513" y="4625975"/>
          <p14:tracePt t="125279" x="8045450" y="4625975"/>
          <p14:tracePt t="125286" x="8054975" y="4625975"/>
          <p14:tracePt t="125302" x="8062913" y="4625975"/>
          <p14:tracePt t="125359" x="8072438" y="4625975"/>
          <p14:tracePt t="125375" x="8081963" y="4625975"/>
          <p14:tracePt t="125383" x="8089900" y="4625975"/>
          <p14:tracePt t="125389" x="8099425" y="4625975"/>
          <p14:tracePt t="125400" x="8108950" y="4625975"/>
          <p14:tracePt t="125421" x="8116888" y="4625975"/>
          <p14:tracePt t="125434" x="8126413" y="4625975"/>
          <p14:tracePt t="125452" x="8134350" y="4625975"/>
          <p14:tracePt t="125468" x="8143875" y="4625975"/>
          <p14:tracePt t="125484" x="8161338" y="4625975"/>
          <p14:tracePt t="125863" x="8170863" y="4625975"/>
          <p14:tracePt t="125888" x="8161338" y="4625975"/>
          <p14:tracePt t="125894" x="8153400" y="4625975"/>
          <p14:tracePt t="125912" x="8143875" y="4625975"/>
          <p14:tracePt t="126007" x="8134350" y="4625975"/>
          <p14:tracePt t="126023" x="8126413" y="4625975"/>
          <p14:tracePt t="126247" x="8116888" y="4625975"/>
          <p14:tracePt t="126264" x="8108950" y="4625975"/>
          <p14:tracePt t="126274" x="8099425" y="4633913"/>
          <p14:tracePt t="127571" x="8089900" y="4633913"/>
          <p14:tracePt t="128019" x="8081963" y="4633913"/>
          <p14:tracePt t="128035" x="8045450" y="4633913"/>
          <p14:tracePt t="128051" x="8037513" y="4633913"/>
          <p14:tracePt t="128059" x="8018463" y="4633913"/>
          <p14:tracePt t="128067" x="8001000" y="4633913"/>
          <p14:tracePt t="128083" x="7991475" y="4633913"/>
          <p14:tracePt t="128098" x="7966075" y="4633913"/>
          <p14:tracePt t="128115" x="7956550" y="4633913"/>
          <p14:tracePt t="128130" x="7929563" y="4633913"/>
          <p14:tracePt t="128147" x="7912100" y="4643438"/>
          <p14:tracePt t="128379" x="7920038" y="4643438"/>
          <p14:tracePt t="128386" x="7947025" y="4643438"/>
          <p14:tracePt t="128398" x="7974013" y="4652963"/>
          <p14:tracePt t="128414" x="8027988" y="4660900"/>
          <p14:tracePt t="128432" x="8089900" y="4660900"/>
          <p14:tracePt t="128438" x="8099425" y="4660900"/>
          <p14:tracePt t="128448" x="8108950" y="4660900"/>
          <p14:tracePt t="128468" x="8126413" y="4660900"/>
          <p14:tracePt t="128482" x="8143875" y="4660900"/>
          <p14:tracePt t="128498" x="8161338" y="4660900"/>
          <p14:tracePt t="128515" x="8170863" y="4660900"/>
          <p14:tracePt t="128532" x="8180388" y="4660900"/>
          <p14:tracePt t="128549" x="8197850" y="4660900"/>
          <p14:tracePt t="128567" x="8205788" y="4660900"/>
          <p14:tracePt t="128581" x="8215313" y="4660900"/>
          <p14:tracePt t="128598" x="8232775" y="4660900"/>
          <p14:tracePt t="128615" x="8251825" y="4660900"/>
          <p14:tracePt t="128634" x="8269288" y="4660900"/>
          <p14:tracePt t="128666" x="8277225" y="4660900"/>
          <p14:tracePt t="128691" x="8286750" y="4660900"/>
          <p14:tracePt t="128701" x="8296275" y="4660900"/>
          <p14:tracePt t="128715" x="8313738" y="4660900"/>
          <p14:tracePt t="128733" x="8323263" y="4660900"/>
          <p14:tracePt t="128749" x="8340725" y="4660900"/>
          <p14:tracePt t="128907" x="8331200" y="4660900"/>
          <p14:tracePt t="128915" x="8304213" y="4660900"/>
          <p14:tracePt t="128934" x="8269288" y="4660900"/>
          <p14:tracePt t="128950" x="8215313" y="4660900"/>
          <p14:tracePt t="128967" x="8153400" y="4660900"/>
          <p14:tracePt t="128983" x="8108950" y="4660900"/>
          <p14:tracePt t="129001" x="8054975" y="4652963"/>
          <p14:tracePt t="129017" x="8010525" y="4652963"/>
          <p14:tracePt t="129034" x="7974013" y="4643438"/>
          <p14:tracePt t="129050" x="7956550" y="4643438"/>
          <p14:tracePt t="129067" x="7939088" y="4643438"/>
          <p14:tracePt t="129086" x="7920038" y="4643438"/>
          <p14:tracePt t="129102" x="7902575" y="4625975"/>
          <p14:tracePt t="129119" x="7867650" y="4625975"/>
          <p14:tracePt t="129135" x="7858125" y="4625975"/>
          <p14:tracePt t="129148" x="7840663" y="4616450"/>
          <p14:tracePt t="129359" x="7858125" y="4616450"/>
          <p14:tracePt t="129367" x="7885113" y="4616450"/>
          <p14:tracePt t="129385" x="7956550" y="4616450"/>
          <p14:tracePt t="129401" x="8045450" y="4616450"/>
          <p14:tracePt t="129418" x="8108950" y="4616450"/>
          <p14:tracePt t="129435" x="8143875" y="4616450"/>
          <p14:tracePt t="129452" x="8170863" y="4616450"/>
          <p14:tracePt t="129470" x="8188325" y="4616450"/>
          <p14:tracePt t="129486" x="8205788" y="4616450"/>
          <p14:tracePt t="129502" x="8232775" y="4616450"/>
          <p14:tracePt t="129519" x="8251825" y="4616450"/>
          <p14:tracePt t="129537" x="8259763" y="4608513"/>
          <p14:tracePt t="129623" x="8277225" y="4608513"/>
          <p14:tracePt t="129653" x="8286750" y="4608513"/>
          <p14:tracePt t="129661" x="8296275" y="4608513"/>
          <p14:tracePt t="129669" x="8304213" y="4608513"/>
          <p14:tracePt t="129685" x="8313738" y="4608513"/>
          <p14:tracePt t="129701" x="8323263" y="4608513"/>
          <p14:tracePt t="129861" x="8304213" y="4608513"/>
          <p14:tracePt t="129869" x="8286750" y="4608513"/>
          <p14:tracePt t="129877" x="8259763" y="4608513"/>
          <p14:tracePt t="129885" x="8224838" y="4608513"/>
          <p14:tracePt t="129901" x="8188325" y="4608513"/>
          <p14:tracePt t="129917" x="8143875" y="4616450"/>
          <p14:tracePt t="129934" x="8072438" y="4633913"/>
          <p14:tracePt t="129951" x="8054975" y="4633913"/>
          <p14:tracePt t="129968" x="8018463" y="4633913"/>
          <p14:tracePt t="129984" x="8010525" y="4633913"/>
          <p14:tracePt t="130001" x="7991475" y="4633913"/>
          <p14:tracePt t="130018" x="7983538" y="4633913"/>
          <p14:tracePt t="130035" x="7956550" y="4633913"/>
          <p14:tracePt t="130051" x="7939088" y="4633913"/>
          <p14:tracePt t="130068" x="7920038" y="4633913"/>
          <p14:tracePt t="130085" x="7902575" y="4633913"/>
          <p14:tracePt t="130341" x="7920038" y="4633913"/>
          <p14:tracePt t="130349" x="7929563" y="4633913"/>
          <p14:tracePt t="130357" x="7939088" y="4633913"/>
          <p14:tracePt t="130369" x="7947025" y="4633913"/>
          <p14:tracePt t="130386" x="7991475" y="4633913"/>
          <p14:tracePt t="130403" x="8018463" y="4633913"/>
          <p14:tracePt t="130420" x="8045450" y="4633913"/>
          <p14:tracePt t="130437" x="8081963" y="4633913"/>
          <p14:tracePt t="130453" x="8099425" y="4633913"/>
          <p14:tracePt t="130470" x="8108950" y="4633913"/>
          <p14:tracePt t="130517" x="8116888" y="4633913"/>
          <p14:tracePt t="130533" x="8126413" y="4633913"/>
          <p14:tracePt t="130541" x="8134350" y="4633913"/>
          <p14:tracePt t="130554" x="8143875" y="4633913"/>
          <p14:tracePt t="130570" x="8161338" y="4633913"/>
          <p14:tracePt t="130587" x="8170863" y="4633913"/>
          <p14:tracePt t="130603" x="8188325" y="4633913"/>
          <p14:tracePt t="130621" x="8197850" y="4633913"/>
          <p14:tracePt t="130637" x="8205788" y="4633913"/>
          <p14:tracePt t="130654" x="8224838" y="4633913"/>
          <p14:tracePt t="130689" x="8242300" y="4633913"/>
          <p14:tracePt t="130706" x="8259763" y="4633913"/>
          <p14:tracePt t="130723" x="8277225" y="4633913"/>
          <p14:tracePt t="130935" x="8269288" y="4633913"/>
          <p14:tracePt t="130943" x="8259763" y="4633913"/>
          <p14:tracePt t="130959" x="8215313" y="4633913"/>
          <p14:tracePt t="130975" x="8143875" y="4633913"/>
          <p14:tracePt t="130991" x="8089900" y="4633913"/>
          <p14:tracePt t="131008" x="8027988" y="4633913"/>
          <p14:tracePt t="131025" x="7966075" y="4633913"/>
          <p14:tracePt t="131042" x="7920038" y="4633913"/>
          <p14:tracePt t="131058" x="7912100" y="4633913"/>
          <p14:tracePt t="131859" x="7902575" y="4633913"/>
          <p14:tracePt t="131883" x="7885113" y="4633913"/>
          <p14:tracePt t="131891" x="7858125" y="4633913"/>
          <p14:tracePt t="131899" x="7831138" y="4633913"/>
          <p14:tracePt t="131915" x="7823200" y="4633913"/>
          <p14:tracePt t="131928" x="7813675" y="4633913"/>
          <p14:tracePt t="132035" x="7813675" y="4625975"/>
          <p14:tracePt t="132067" x="7831138" y="4625975"/>
          <p14:tracePt t="132074" x="7840663" y="4625975"/>
          <p14:tracePt t="132082" x="7858125" y="4625975"/>
          <p14:tracePt t="132095" x="7885113" y="4625975"/>
          <p14:tracePt t="132114" x="7947025" y="4625975"/>
          <p14:tracePt t="132131" x="8001000" y="4625975"/>
          <p14:tracePt t="132147" x="8054975" y="4625975"/>
          <p14:tracePt t="132163" x="8108950" y="4625975"/>
          <p14:tracePt t="132180" x="8143875" y="4625975"/>
          <p14:tracePt t="132197" x="8170863" y="4625975"/>
          <p14:tracePt t="132213" x="8188325" y="4625975"/>
          <p14:tracePt t="132259" x="8197850" y="4625975"/>
          <p14:tracePt t="132451" x="8197850" y="4616450"/>
          <p14:tracePt t="132475" x="8180388" y="4616450"/>
          <p14:tracePt t="132491" x="8170863" y="4616450"/>
          <p14:tracePt t="132501" x="8153400" y="4616450"/>
          <p14:tracePt t="132515" x="8126413" y="4616450"/>
          <p14:tracePt t="132531" x="8099425" y="4616450"/>
          <p14:tracePt t="132548" x="8072438" y="4616450"/>
          <p14:tracePt t="132565" x="8054975" y="4616450"/>
          <p14:tracePt t="132581" x="8027988" y="4616450"/>
          <p14:tracePt t="132597" x="7983538" y="4616450"/>
          <p14:tracePt t="132615" x="7912100" y="4616450"/>
          <p14:tracePt t="132631" x="7867650" y="4616450"/>
          <p14:tracePt t="132648" x="7804150" y="4608513"/>
          <p14:tracePt t="132666" x="7759700" y="4608513"/>
          <p14:tracePt t="132787" x="7769225" y="4608513"/>
          <p14:tracePt t="132794" x="7786688" y="4608513"/>
          <p14:tracePt t="132802" x="7813675" y="4598988"/>
          <p14:tracePt t="132817" x="7848600" y="4598988"/>
          <p14:tracePt t="132834" x="7974013" y="4598988"/>
          <p14:tracePt t="132850" x="8054975" y="4598988"/>
          <p14:tracePt t="132867" x="8108950" y="4598988"/>
          <p14:tracePt t="132882" x="8134350" y="4598988"/>
          <p14:tracePt t="133163" x="8143875" y="4598988"/>
          <p14:tracePt t="133171" x="8161338" y="4598988"/>
          <p14:tracePt t="133183" x="8170863" y="4598988"/>
          <p14:tracePt t="133202" x="8215313" y="4598988"/>
          <p14:tracePt t="133218" x="8242300" y="4598988"/>
          <p14:tracePt t="133395" x="8232775" y="4598988"/>
          <p14:tracePt t="133402" x="8215313" y="4598988"/>
          <p14:tracePt t="133419" x="8170863" y="4598988"/>
          <p14:tracePt t="133434" x="8134350" y="4598988"/>
          <p14:tracePt t="133451" x="8081963" y="4598988"/>
          <p14:tracePt t="133468" x="8027988" y="4598988"/>
          <p14:tracePt t="133485" x="7983538" y="4598988"/>
          <p14:tracePt t="133501" x="7947025" y="4598988"/>
          <p14:tracePt t="133509" x="7929563" y="4598988"/>
          <p14:tracePt t="133518" x="7912100" y="4598988"/>
          <p14:tracePt t="133534" x="7885113" y="4598988"/>
          <p14:tracePt t="133551" x="7848600" y="4598988"/>
          <p14:tracePt t="133570" x="7813675" y="4598988"/>
          <p14:tracePt t="133586" x="7786688" y="4598988"/>
          <p14:tracePt t="133603" x="7777163" y="4598988"/>
          <p14:tracePt t="133803" x="7804150" y="4598988"/>
          <p14:tracePt t="133811" x="7831138" y="4598988"/>
          <p14:tracePt t="133821" x="7858125" y="4598988"/>
          <p14:tracePt t="133836" x="7929563" y="4598988"/>
          <p14:tracePt t="133853" x="8001000" y="4598988"/>
          <p14:tracePt t="133869" x="8062913" y="4598988"/>
          <p14:tracePt t="133886" x="8116888" y="4598988"/>
          <p14:tracePt t="133903" x="8143875" y="4598988"/>
          <p14:tracePt t="133920" x="8161338" y="4598988"/>
          <p14:tracePt t="133937" x="8170863" y="4598988"/>
          <p14:tracePt t="134759" x="8180388" y="4598988"/>
          <p14:tracePt t="134766" x="8188325" y="4598988"/>
          <p14:tracePt t="134887" x="8197850" y="4598988"/>
          <p14:tracePt t="135063" x="8205788" y="4598988"/>
          <p14:tracePt t="135080" x="8205788" y="4608513"/>
          <p14:tracePt t="135111" x="8205788" y="4616450"/>
          <p14:tracePt t="135127" x="8205788" y="4625975"/>
          <p14:tracePt t="135143" x="8215313" y="4633913"/>
          <p14:tracePt t="135159" x="8215313" y="4643438"/>
          <p14:tracePt t="135167" x="8224838" y="4643438"/>
          <p14:tracePt t="135177" x="8224838" y="4652963"/>
          <p14:tracePt t="135191" x="8232775" y="4660900"/>
          <p14:tracePt t="135423" x="8224838" y="4660900"/>
          <p14:tracePt t="135431" x="8215313" y="4670425"/>
          <p14:tracePt t="135442" x="8197850" y="4670425"/>
          <p14:tracePt t="135459" x="8153400" y="4679950"/>
          <p14:tracePt t="135477" x="8108950" y="4679950"/>
          <p14:tracePt t="135478" x="8089900" y="4679950"/>
          <p14:tracePt t="135494" x="8062913" y="4687888"/>
          <p14:tracePt t="135511" x="8045450" y="4687888"/>
          <p14:tracePt t="135526" x="8001000" y="4687888"/>
          <p14:tracePt t="135543" x="7956550" y="4687888"/>
          <p14:tracePt t="135560" x="7902575" y="4687888"/>
          <p14:tracePt t="135578" x="7823200" y="4670425"/>
          <p14:tracePt t="135593" x="7786688" y="4670425"/>
          <p14:tracePt t="135610" x="7759700" y="4670425"/>
          <p14:tracePt t="135626" x="7742238" y="4670425"/>
          <p14:tracePt t="135643" x="7732713" y="4670425"/>
          <p14:tracePt t="135783" x="7732713" y="4660900"/>
          <p14:tracePt t="135800" x="7742238" y="4652963"/>
          <p14:tracePt t="135806" x="7751763" y="4652963"/>
          <p14:tracePt t="135814" x="7777163" y="4652963"/>
          <p14:tracePt t="135827" x="7804150" y="4643438"/>
          <p14:tracePt t="135844" x="7848600" y="4643438"/>
          <p14:tracePt t="135863" x="7956550" y="4643438"/>
          <p14:tracePt t="135878" x="8010525" y="4643438"/>
          <p14:tracePt t="135894" x="8027988" y="4643438"/>
          <p14:tracePt t="135991" x="8037513" y="4643438"/>
          <p14:tracePt t="135998" x="8045450" y="4643438"/>
          <p14:tracePt t="136025" x="8037513" y="4643438"/>
          <p14:tracePt t="136032" x="8001000" y="4643438"/>
          <p14:tracePt t="136046" x="7947025" y="4643438"/>
          <p14:tracePt t="136063" x="7912100" y="4643438"/>
          <p14:tracePt t="136078" x="7848600" y="4643438"/>
          <p14:tracePt t="136095" x="7759700" y="4643438"/>
          <p14:tracePt t="136112" x="7697788" y="4643438"/>
          <p14:tracePt t="136129" x="7688263" y="4643438"/>
          <p14:tracePt t="136231" x="7680325" y="4643438"/>
          <p14:tracePt t="136238" x="7670800" y="4643438"/>
          <p14:tracePt t="136248" x="7661275" y="4643438"/>
          <p14:tracePt t="136262" x="7634288" y="4643438"/>
          <p14:tracePt t="136343" x="7634288" y="4652963"/>
          <p14:tracePt t="136350" x="7643813" y="4652963"/>
          <p14:tracePt t="136363" x="7661275" y="4652963"/>
          <p14:tracePt t="136380" x="7697788" y="4652963"/>
          <p14:tracePt t="136397" x="7786688" y="4652963"/>
          <p14:tracePt t="136415" x="7983538" y="4660900"/>
          <p14:tracePt t="136430" x="8116888" y="4670425"/>
          <p14:tracePt t="136447" x="8224838" y="4687888"/>
          <p14:tracePt t="136463" x="8259763" y="4687888"/>
          <p14:tracePt t="136575" x="8242300" y="4687888"/>
          <p14:tracePt t="136582" x="8224838" y="4697413"/>
          <p14:tracePt t="136598" x="8188325" y="4697413"/>
          <p14:tracePt t="136615" x="8126413" y="4697413"/>
          <p14:tracePt t="136630" x="8037513" y="4697413"/>
          <p14:tracePt t="136647" x="7956550" y="4697413"/>
          <p14:tracePt t="136664" x="7875588" y="4697413"/>
          <p14:tracePt t="136681" x="7867650" y="4697413"/>
          <p14:tracePt t="136783" x="7885113" y="4697413"/>
          <p14:tracePt t="136791" x="7912100" y="4697413"/>
          <p14:tracePt t="136800" x="7920038" y="4697413"/>
          <p14:tracePt t="136815" x="7966075" y="4697413"/>
          <p14:tracePt t="136832" x="8001000" y="4697413"/>
          <p14:tracePt t="136848" x="8027988" y="4697413"/>
          <p14:tracePt t="136903" x="8027988" y="4687888"/>
          <p14:tracePt t="136919" x="8018463" y="4687888"/>
          <p14:tracePt t="136926" x="8001000" y="4687888"/>
          <p14:tracePt t="136935" x="7966075" y="4687888"/>
          <p14:tracePt t="136950" x="7912100" y="4687888"/>
          <p14:tracePt t="136967" x="7875588" y="4687888"/>
          <p14:tracePt t="136982" x="7867650" y="4687888"/>
          <p14:tracePt t="137079" x="7875588" y="4687888"/>
          <p14:tracePt t="137086" x="7894638" y="4687888"/>
          <p14:tracePt t="137099" x="7912100" y="4687888"/>
          <p14:tracePt t="137117" x="7991475" y="4687888"/>
          <p14:tracePt t="137134" x="8072438" y="4687888"/>
          <p14:tracePt t="137151" x="8134350" y="4687888"/>
          <p14:tracePt t="137183" x="8153400" y="4687888"/>
          <p14:tracePt t="137239" x="8143875" y="4687888"/>
          <p14:tracePt t="137255" x="8134350" y="4687888"/>
          <p14:tracePt t="137263" x="8116888" y="4687888"/>
          <p14:tracePt t="137271" x="8099425" y="4687888"/>
          <p14:tracePt t="137283" x="8072438" y="4687888"/>
          <p14:tracePt t="137302" x="8001000" y="4679950"/>
          <p14:tracePt t="137319" x="7983538" y="4679950"/>
          <p14:tracePt t="137431" x="7983538" y="4670425"/>
          <p14:tracePt t="137449" x="7991475" y="4670425"/>
          <p14:tracePt t="137455" x="8001000" y="4670425"/>
          <p14:tracePt t="137467" x="8010525" y="4670425"/>
          <p14:tracePt t="137484" x="8027988" y="4670425"/>
          <p14:tracePt t="137671" x="8037513" y="4670425"/>
          <p14:tracePt t="137678" x="8045450" y="4670425"/>
          <p14:tracePt t="137687" x="8062913" y="4670425"/>
          <p14:tracePt t="137735" x="8072438" y="4670425"/>
          <p14:tracePt t="137803" x="8062913" y="4670425"/>
          <p14:tracePt t="137811" x="8054975" y="4670425"/>
          <p14:tracePt t="137821" x="8037513" y="4670425"/>
          <p14:tracePt t="137835" x="7991475" y="4670425"/>
          <p14:tracePt t="137852" x="7966075" y="4670425"/>
          <p14:tracePt t="137869" x="7947025" y="4670425"/>
          <p14:tracePt t="137885" x="7939088" y="4670425"/>
          <p14:tracePt t="138012" x="7939088" y="4660900"/>
          <p14:tracePt t="138018" x="7947025" y="4660900"/>
          <p14:tracePt t="138036" x="7966075" y="4652963"/>
          <p14:tracePt t="138041" x="7991475" y="4652963"/>
          <p14:tracePt t="138053" x="8027988" y="4652963"/>
          <p14:tracePt t="138070" x="8081963" y="4652963"/>
          <p14:tracePt t="138086" x="8134350" y="4643438"/>
          <p14:tracePt t="138103" x="8170863" y="4633913"/>
          <p14:tracePt t="138137" x="8188325" y="4633913"/>
          <p14:tracePt t="138259" x="8180388" y="4633913"/>
          <p14:tracePt t="138266" x="8161338" y="4616450"/>
          <p14:tracePt t="138275" x="8153400" y="4616450"/>
          <p14:tracePt t="138287" x="8134350" y="4608513"/>
          <p14:tracePt t="138304" x="8126413" y="4608513"/>
          <p14:tracePt t="138443" x="8116888" y="4608513"/>
          <p14:tracePt t="138461" x="8099425" y="4608513"/>
          <p14:tracePt t="138468" x="8072438" y="4608513"/>
          <p14:tracePt t="138474" x="8045450" y="4598988"/>
          <p14:tracePt t="138486" x="8018463" y="4598988"/>
          <p14:tracePt t="138503" x="7974013" y="4598988"/>
          <p14:tracePt t="138520" x="7920038" y="4598988"/>
          <p14:tracePt t="138537" x="7858125" y="4598988"/>
          <p14:tracePt t="138554" x="7840663" y="4598988"/>
          <p14:tracePt t="138659" x="7867650" y="4598988"/>
          <p14:tracePt t="138666" x="7885113" y="4598988"/>
          <p14:tracePt t="138675" x="7912100" y="4598988"/>
          <p14:tracePt t="138690" x="7974013" y="4608513"/>
          <p14:tracePt t="138707" x="8054975" y="4608513"/>
          <p14:tracePt t="138722" x="8116888" y="4616450"/>
          <p14:tracePt t="138739" x="8134350" y="4616450"/>
          <p14:tracePt t="139082" x="8143875" y="4616450"/>
          <p14:tracePt t="139090" x="8153400" y="4616450"/>
          <p14:tracePt t="139098" x="8126413" y="4625975"/>
          <p14:tracePt t="139107" x="8116888" y="4625975"/>
          <p14:tracePt t="139122" x="8054975" y="4625975"/>
          <p14:tracePt t="139139" x="8018463" y="4625975"/>
          <p14:tracePt t="139155" x="8001000" y="4625975"/>
          <p14:tracePt t="139299" x="8018463" y="4625975"/>
          <p14:tracePt t="139315" x="8027988" y="4625975"/>
          <p14:tracePt t="139325" x="8037513" y="4625975"/>
          <p14:tracePt t="139341" x="8045450" y="4625975"/>
          <p14:tracePt t="139358" x="8062913" y="4625975"/>
          <p14:tracePt t="139595" x="8072438" y="4625975"/>
          <p14:tracePt t="139602" x="8072438" y="4616450"/>
          <p14:tracePt t="139613" x="8081963" y="4616450"/>
          <p14:tracePt t="139629" x="8099425" y="4616450"/>
          <p14:tracePt t="139659" x="8108950" y="4616450"/>
          <p14:tracePt t="139666" x="8116888" y="4616450"/>
          <p14:tracePt t="139756" x="8126413" y="4616450"/>
          <p14:tracePt t="139762" x="8134350" y="4616450"/>
          <p14:tracePt t="139780" x="8153400" y="4616450"/>
          <p14:tracePt t="139794" x="8170863" y="4616450"/>
          <p14:tracePt t="139810" x="8180388" y="4625975"/>
          <p14:tracePt t="140371" x="8188325" y="4633913"/>
          <p14:tracePt t="141287" x="8205788" y="4633913"/>
          <p14:tracePt t="141303" x="8215313" y="4633913"/>
          <p14:tracePt t="141311" x="8224838" y="4633913"/>
          <p14:tracePt t="141320" x="8232775" y="4633913"/>
          <p14:tracePt t="141334" x="8259763" y="4633913"/>
          <p14:tracePt t="141351" x="8286750" y="4633913"/>
          <p14:tracePt t="141367" x="8348663" y="4633913"/>
          <p14:tracePt t="141383" x="8420100" y="4625975"/>
          <p14:tracePt t="141400" x="8474075" y="4625975"/>
          <p14:tracePt t="141417" x="8501063" y="4616450"/>
          <p14:tracePt t="141433" x="8510588" y="4616450"/>
          <p14:tracePt t="141495" x="8528050" y="4616450"/>
          <p14:tracePt t="141502" x="8545513" y="4616450"/>
          <p14:tracePt t="141518" x="8582025" y="4616450"/>
          <p14:tracePt t="141534" x="8634413" y="4616450"/>
          <p14:tracePt t="141550" x="8697913" y="4616450"/>
          <p14:tracePt t="141568" x="8751888" y="4616450"/>
          <p14:tracePt t="141585" x="8796338" y="4616450"/>
          <p14:tracePt t="141601" x="8813800" y="4616450"/>
          <p14:tracePt t="141606" x="8823325" y="4616450"/>
          <p14:tracePt t="141616" x="8840788" y="4616450"/>
          <p14:tracePt t="141653" x="8848725" y="4616450"/>
          <p14:tracePt t="141751" x="8858250" y="4608513"/>
          <p14:tracePt t="141760" x="8867775" y="4608513"/>
          <p14:tracePt t="141775" x="8875713" y="4608513"/>
          <p14:tracePt t="141790" x="8885238" y="4608513"/>
          <p14:tracePt t="141799" x="8902700" y="4608513"/>
          <p14:tracePt t="141816" x="8920163" y="4598988"/>
          <p14:tracePt t="141832" x="8966200" y="4598988"/>
          <p14:tracePt t="141851" x="9028113" y="4589463"/>
          <p14:tracePt t="141868" x="9099550" y="4589463"/>
          <p14:tracePt t="141870" x="9134475" y="4589463"/>
          <p14:tracePt t="141884" x="9188450" y="4589463"/>
          <p14:tracePt t="141903" x="9296400" y="4589463"/>
          <p14:tracePt t="141919" x="9348788" y="4589463"/>
          <p14:tracePt t="141935" x="9402763" y="4589463"/>
          <p14:tracePt t="141953" x="9447213" y="4589463"/>
          <p14:tracePt t="141968" x="9474200" y="4589463"/>
          <p14:tracePt t="142039" x="9491663" y="4589463"/>
          <p14:tracePt t="142072" x="9510713" y="4589463"/>
          <p14:tracePt t="142087" x="9518650" y="4589463"/>
          <p14:tracePt t="142094" x="9528175" y="4598988"/>
          <p14:tracePt t="142105" x="9537700" y="4598988"/>
          <p14:tracePt t="142119" x="9545638" y="4598988"/>
          <p14:tracePt t="142136" x="9563100" y="4598988"/>
          <p14:tracePt t="142154" x="9572625" y="4598988"/>
          <p14:tracePt t="142170" x="9582150" y="4598988"/>
          <p14:tracePt t="142186" x="9590088" y="4598988"/>
          <p14:tracePt t="142215" x="9599613" y="4598988"/>
          <p14:tracePt t="142232" x="9609138" y="4598988"/>
          <p14:tracePt t="142239" x="9617075" y="4598988"/>
          <p14:tracePt t="142254" x="9634538" y="4598988"/>
          <p14:tracePt t="142575" x="9634538" y="4616450"/>
          <p14:tracePt t="142583" x="9609138" y="4616450"/>
          <p14:tracePt t="142593" x="9599613" y="4616450"/>
          <p14:tracePt t="142604" x="9572625" y="4616450"/>
          <p14:tracePt t="142622" x="9483725" y="4616450"/>
          <p14:tracePt t="142638" x="9429750" y="4616450"/>
          <p14:tracePt t="142655" x="9358313" y="4616450"/>
          <p14:tracePt t="142671" x="9269413" y="4616450"/>
          <p14:tracePt t="142689" x="9259888" y="4616450"/>
          <p14:tracePt t="142815" x="9251950" y="4616450"/>
          <p14:tracePt t="142839" x="9269413" y="4616450"/>
          <p14:tracePt t="142846" x="9286875" y="4616450"/>
          <p14:tracePt t="142857" x="9313863" y="4616450"/>
          <p14:tracePt t="142872" x="9367838" y="4625975"/>
          <p14:tracePt t="142890" x="9429750" y="4625975"/>
          <p14:tracePt t="142905" x="9483725" y="4633913"/>
          <p14:tracePt t="142922" x="9545638" y="4643438"/>
          <p14:tracePt t="142939" x="9590088" y="4652963"/>
          <p14:tracePt t="143692" x="9609138" y="4652963"/>
          <p14:tracePt t="143699" x="9617075" y="4652963"/>
          <p14:tracePt t="143709" x="9626600" y="4652963"/>
          <p14:tracePt t="143726" x="9644063" y="4652963"/>
          <p14:tracePt t="143743" x="9653588" y="4652963"/>
          <p14:tracePt t="143978" x="9661525" y="4652963"/>
          <p14:tracePt t="143995" x="9671050" y="4652963"/>
          <p14:tracePt t="144043" x="9680575" y="4652963"/>
          <p14:tracePt t="144883" x="9688513" y="4652963"/>
          <p14:tracePt t="144899" x="9698038" y="4652963"/>
          <p14:tracePt t="144906" x="9705975" y="4652963"/>
          <p14:tracePt t="144923" x="9715500" y="4652963"/>
          <p14:tracePt t="145012" x="9732963" y="4643438"/>
          <p14:tracePt t="145019" x="9742488" y="4643438"/>
          <p14:tracePt t="145031" x="9759950" y="4643438"/>
          <p14:tracePt t="145047" x="9786938" y="4643438"/>
          <p14:tracePt t="145064" x="9804400" y="4643438"/>
          <p14:tracePt t="145083" x="9831388" y="4643438"/>
          <p14:tracePt t="145099" x="9875838" y="4633913"/>
          <p14:tracePt t="145116" x="9920288" y="4633913"/>
          <p14:tracePt t="145131" x="9983788" y="4633913"/>
          <p14:tracePt t="145148" x="10037763" y="4633913"/>
          <p14:tracePt t="145165" x="10082213" y="4633913"/>
          <p14:tracePt t="145181" x="10109200" y="4633913"/>
          <p14:tracePt t="145187" x="10126663" y="4633913"/>
          <p14:tracePt t="145198" x="10144125" y="4633913"/>
          <p14:tracePt t="145216" x="10171113" y="4633913"/>
          <p14:tracePt t="145231" x="10198100" y="4633913"/>
          <p14:tracePt t="145248" x="10215563" y="4633913"/>
          <p14:tracePt t="145250" x="10225088" y="4633913"/>
          <p14:tracePt t="145315" x="10233025" y="4633913"/>
          <p14:tracePt t="145322" x="10242550" y="4633913"/>
          <p14:tracePt t="145333" x="10252075" y="4625975"/>
          <p14:tracePt t="145349" x="10269538" y="4616450"/>
          <p14:tracePt t="145365" x="10287000" y="4616450"/>
          <p14:tracePt t="145382" x="10296525" y="4608513"/>
          <p14:tracePt t="145399" x="10304463" y="4608513"/>
          <p14:tracePt t="145417" x="10313988" y="4608513"/>
          <p14:tracePt t="145443" x="10323513" y="4608513"/>
          <p14:tracePt t="145467" x="10331450" y="4608513"/>
          <p14:tracePt t="146219" x="10340975" y="4608513"/>
          <p14:tracePt t="146226" x="10348913" y="4608513"/>
          <p14:tracePt t="147279" x="10323513" y="4608513"/>
          <p14:tracePt t="147287" x="10313988" y="4608513"/>
          <p14:tracePt t="147294" x="10296525" y="4608513"/>
          <p14:tracePt t="147306" x="10260013" y="4608513"/>
          <p14:tracePt t="147323" x="10233025" y="4598988"/>
          <p14:tracePt t="147342" x="10215563" y="4598988"/>
          <p14:tracePt t="147358" x="10198100" y="4598988"/>
          <p14:tracePt t="147374" x="10153650" y="4589463"/>
          <p14:tracePt t="147390" x="10099675" y="4589463"/>
          <p14:tracePt t="147407" x="10037763" y="4589463"/>
          <p14:tracePt t="147423" x="9974263" y="4589463"/>
          <p14:tracePt t="147441" x="9912350" y="4589463"/>
          <p14:tracePt t="147458" x="9885363" y="4589463"/>
          <p14:tracePt t="147473" x="9875838" y="4589463"/>
          <p14:tracePt t="147490" x="9867900" y="4589463"/>
          <p14:tracePt t="147507" x="9858375" y="4589463"/>
          <p14:tracePt t="147527" x="9840913" y="4589463"/>
          <p14:tracePt t="147559" x="9831388" y="4589463"/>
          <p14:tracePt t="147647" x="9848850" y="4589463"/>
          <p14:tracePt t="147655" x="9867900" y="4589463"/>
          <p14:tracePt t="147662" x="9894888" y="4589463"/>
          <p14:tracePt t="147674" x="9912350" y="4589463"/>
          <p14:tracePt t="147691" x="9956800" y="4589463"/>
          <p14:tracePt t="147708" x="10028238" y="4589463"/>
          <p14:tracePt t="147726" x="10117138" y="4589463"/>
          <p14:tracePt t="147743" x="10153650" y="4581525"/>
          <p14:tracePt t="147758" x="10188575" y="4572000"/>
          <p14:tracePt t="147775" x="10206038" y="4572000"/>
          <p14:tracePt t="147793" x="10225088" y="4562475"/>
          <p14:tracePt t="147808" x="10242550" y="4562475"/>
          <p14:tracePt t="147825" x="10252075" y="4562475"/>
          <p14:tracePt t="147919" x="10260013" y="4562475"/>
          <p14:tracePt t="147935" x="10269538" y="4562475"/>
          <p14:tracePt t="147945" x="10277475" y="4562475"/>
          <p14:tracePt t="147959" x="10287000" y="4572000"/>
          <p14:tracePt t="147977" x="10296525" y="4581525"/>
          <p14:tracePt t="147993" x="10304463" y="4581525"/>
          <p14:tracePt t="148111" x="10304463" y="4589463"/>
          <p14:tracePt t="148319" x="10313988" y="4598988"/>
          <p14:tracePt t="148975" x="10296525" y="4598988"/>
          <p14:tracePt t="148982" x="10277475" y="4598988"/>
          <p14:tracePt t="148998" x="10233025" y="4598988"/>
          <p14:tracePt t="149015" x="10180638" y="4598988"/>
          <p14:tracePt t="149030" x="10134600" y="4598988"/>
          <p14:tracePt t="149047" x="10082213" y="4598988"/>
          <p14:tracePt t="149063" x="10018713" y="4589463"/>
          <p14:tracePt t="149081" x="9956800" y="4589463"/>
          <p14:tracePt t="149097" x="9912350" y="4581525"/>
          <p14:tracePt t="149114" x="9875838" y="4572000"/>
          <p14:tracePt t="149130" x="9823450" y="4572000"/>
          <p14:tracePt t="149147" x="9786938" y="4572000"/>
          <p14:tracePt t="149166" x="9752013" y="4572000"/>
          <p14:tracePt t="149182" x="9732963" y="4572000"/>
          <p14:tracePt t="149198" x="9725025" y="4572000"/>
          <p14:tracePt t="149231" x="9715500" y="4572000"/>
          <p14:tracePt t="149291" x="9698038" y="4572000"/>
          <p14:tracePt t="149323" x="9680575" y="4572000"/>
          <p14:tracePt t="149387" x="9671050" y="4572000"/>
          <p14:tracePt t="149523" x="9661525" y="4581525"/>
          <p14:tracePt t="150187" x="9680575" y="4589463"/>
          <p14:tracePt t="150194" x="9705975" y="4589463"/>
          <p14:tracePt t="150204" x="9759950" y="4598988"/>
          <p14:tracePt t="150219" x="9939338" y="4616450"/>
          <p14:tracePt t="150235" x="10153650" y="4643438"/>
          <p14:tracePt t="150251" x="10323513" y="4660900"/>
          <p14:tracePt t="150269" x="10412413" y="4670425"/>
          <p14:tracePt t="150285" x="10420350" y="4670425"/>
          <p14:tracePt t="151203" x="10402888" y="4670425"/>
          <p14:tracePt t="151210" x="10394950" y="4670425"/>
          <p14:tracePt t="151223" x="10367963" y="4670425"/>
          <p14:tracePt t="151239" x="10323513" y="4670425"/>
          <p14:tracePt t="151256" x="10296525" y="4670425"/>
          <p14:tracePt t="151274" x="10269538" y="4670425"/>
          <p14:tracePt t="151355" x="10252075" y="4652963"/>
          <p14:tracePt t="151362" x="10242550" y="4652963"/>
          <p14:tracePt t="151373" x="10233025" y="4652963"/>
          <p14:tracePt t="151389" x="10225088" y="4652963"/>
          <p14:tracePt t="151406" x="10206038" y="4652963"/>
          <p14:tracePt t="151459" x="10198100" y="4652963"/>
          <p14:tracePt t="151466" x="10188575" y="4643438"/>
          <p14:tracePt t="151476" x="10180638" y="4643438"/>
          <p14:tracePt t="151490" x="10126663" y="4643438"/>
          <p14:tracePt t="151508" x="10072688" y="4643438"/>
          <p14:tracePt t="151524" x="10028238" y="4643438"/>
          <p14:tracePt t="151541" x="9947275" y="4643438"/>
          <p14:tracePt t="151558" x="9875838" y="4643438"/>
          <p14:tracePt t="151573" x="9796463" y="4643438"/>
          <p14:tracePt t="151590" x="9698038" y="4643438"/>
          <p14:tracePt t="151607" x="9609138" y="4643438"/>
          <p14:tracePt t="151624" x="9582150" y="4643438"/>
          <p14:tracePt t="151626" x="9572625" y="4643438"/>
          <p14:tracePt t="151683" x="9563100" y="4643438"/>
          <p14:tracePt t="151691" x="9555163" y="4643438"/>
          <p14:tracePt t="151708" x="9528175" y="4643438"/>
          <p14:tracePt t="151724" x="9510713" y="4643438"/>
          <p14:tracePt t="151758" x="9501188" y="4643438"/>
          <p14:tracePt t="152359" x="9510713" y="4633913"/>
          <p14:tracePt t="152376" x="9528175" y="4633913"/>
          <p14:tracePt t="152382" x="9537700" y="4633913"/>
          <p14:tracePt t="152394" x="9545638" y="4633913"/>
          <p14:tracePt t="152415" x="9555163" y="4633913"/>
          <p14:tracePt t="152426" x="9563100" y="4625975"/>
          <p14:tracePt t="152443" x="9590088" y="4625975"/>
          <p14:tracePt t="152462" x="9626600" y="4625975"/>
          <p14:tracePt t="152478" x="9653588" y="4625975"/>
          <p14:tracePt t="152494" x="9671050" y="4625975"/>
          <p14:tracePt t="152511" x="9698038" y="4625975"/>
          <p14:tracePt t="152527" x="9725025" y="4625975"/>
          <p14:tracePt t="152544" x="9769475" y="4625975"/>
          <p14:tracePt t="152561" x="9813925" y="4625975"/>
          <p14:tracePt t="152578" x="9840913" y="4625975"/>
          <p14:tracePt t="152593" x="9867900" y="4625975"/>
          <p14:tracePt t="152611" x="9885363" y="4625975"/>
          <p14:tracePt t="152627" x="9902825" y="4625975"/>
          <p14:tracePt t="152646" x="9929813" y="4625975"/>
          <p14:tracePt t="152662" x="9966325" y="4625975"/>
          <p14:tracePt t="152678" x="10018713" y="4625975"/>
          <p14:tracePt t="152695" x="10072688" y="4625975"/>
          <p14:tracePt t="152711" x="10099675" y="4625975"/>
          <p14:tracePt t="152728" x="10126663" y="4625975"/>
          <p14:tracePt t="152745" x="10134600" y="4625975"/>
          <p14:tracePt t="152778" x="10153650" y="4625975"/>
          <p14:tracePt t="152795" x="10171113" y="4625975"/>
          <p14:tracePt t="152811" x="10188575" y="4625975"/>
          <p14:tracePt t="153031" x="10198100" y="4625975"/>
          <p14:tracePt t="153159" x="10188575" y="4643438"/>
          <p14:tracePt t="153167" x="10171113" y="4643438"/>
          <p14:tracePt t="153181" x="10144125" y="4660900"/>
          <p14:tracePt t="153199" x="10090150" y="4670425"/>
          <p14:tracePt t="153215" x="10028238" y="4670425"/>
          <p14:tracePt t="153230" x="9983788" y="4670425"/>
          <p14:tracePt t="153247" x="9920288" y="4670425"/>
          <p14:tracePt t="153263" x="9885363" y="4670425"/>
          <p14:tracePt t="153297" x="9875838" y="4670425"/>
          <p14:tracePt t="153314" x="9867900" y="4670425"/>
          <p14:tracePt t="153331" x="9848850" y="4670425"/>
          <p14:tracePt t="153347" x="9796463" y="4670425"/>
          <p14:tracePt t="153364" x="9732963" y="4670425"/>
          <p14:tracePt t="153382" x="9617075" y="4670425"/>
          <p14:tracePt t="153399" x="9582150" y="4670425"/>
          <p14:tracePt t="153414" x="9572625" y="4670425"/>
          <p14:tracePt t="153559" x="9582150" y="4670425"/>
          <p14:tracePt t="153566" x="9590088" y="4670425"/>
          <p14:tracePt t="153582" x="9609138" y="4670425"/>
          <p14:tracePt t="153598" x="9617075" y="4670425"/>
          <p14:tracePt t="154907" x="9590088" y="4670425"/>
          <p14:tracePt t="154914" x="9563100" y="4670425"/>
          <p14:tracePt t="154923" x="9528175" y="4670425"/>
          <p14:tracePt t="154938" x="9348788" y="4652963"/>
          <p14:tracePt t="154954" x="9109075" y="4633913"/>
          <p14:tracePt t="154971" x="8875713" y="4608513"/>
          <p14:tracePt t="154987" x="8670925" y="4581525"/>
          <p14:tracePt t="155004" x="8528050" y="4562475"/>
          <p14:tracePt t="155021" x="8483600" y="4554538"/>
          <p14:tracePt t="155037" x="8474075" y="4554538"/>
          <p14:tracePt t="155071" x="8466138" y="4554538"/>
          <p14:tracePt t="155087" x="8412163" y="4562475"/>
          <p14:tracePt t="155104" x="8394700" y="4572000"/>
          <p14:tracePt t="155122" x="8375650" y="4581525"/>
          <p14:tracePt t="155195" x="8367713" y="4581525"/>
          <p14:tracePt t="155202" x="8358188" y="4581525"/>
          <p14:tracePt t="155221" x="8340725" y="4581525"/>
          <p14:tracePt t="155237" x="8259763" y="4589463"/>
          <p14:tracePt t="155255" x="8215313" y="4589463"/>
          <p14:tracePt t="155272" x="8188325" y="4598988"/>
          <p14:tracePt t="155290" x="8180388" y="4608513"/>
          <p14:tracePt t="157327" x="8197850" y="4598988"/>
          <p14:tracePt t="157335" x="8215313" y="4589463"/>
          <p14:tracePt t="157346" x="8251825" y="4572000"/>
          <p14:tracePt t="157363" x="8358188" y="4537075"/>
          <p14:tracePt t="157382" x="8510588" y="4500563"/>
          <p14:tracePt t="157398" x="8562975" y="4491038"/>
          <p14:tracePt t="157414" x="8582025" y="4491038"/>
          <p14:tracePt t="157430" x="8599488" y="4491038"/>
          <p14:tracePt t="157447" x="8626475" y="4491038"/>
          <p14:tracePt t="157464" x="8680450" y="4491038"/>
          <p14:tracePt t="157481" x="8732838" y="4491038"/>
          <p14:tracePt t="157497" x="8823325" y="4491038"/>
          <p14:tracePt t="157514" x="8939213" y="4491038"/>
          <p14:tracePt t="157530" x="9063038" y="4483100"/>
          <p14:tracePt t="157547" x="9144000" y="4483100"/>
          <p14:tracePt t="157565" x="9232900" y="4465638"/>
          <p14:tracePt t="157582" x="9277350" y="4465638"/>
          <p14:tracePt t="157598" x="9323388" y="4465638"/>
          <p14:tracePt t="157614" x="9375775" y="4465638"/>
          <p14:tracePt t="157631" x="9439275" y="4465638"/>
          <p14:tracePt t="157648" x="9491663" y="4465638"/>
          <p14:tracePt t="157665" x="9518650" y="4465638"/>
          <p14:tracePt t="157682" x="9537700" y="4465638"/>
          <p14:tracePt t="157815" x="9545638" y="4465638"/>
          <p14:tracePt t="157847" x="9555163" y="4465638"/>
          <p14:tracePt t="157854" x="9572625" y="4465638"/>
          <p14:tracePt t="157871" x="9599613" y="4483100"/>
          <p14:tracePt t="157882" x="9609138" y="4500563"/>
          <p14:tracePt t="157899" x="9661525" y="4537075"/>
          <p14:tracePt t="157915" x="9732963" y="4581525"/>
          <p14:tracePt t="157934" x="9786938" y="4598988"/>
          <p14:tracePt t="157950" x="9786938" y="4608513"/>
          <p14:tracePt t="158023" x="9796463" y="4608513"/>
          <p14:tracePt t="158032" x="9804400" y="4608513"/>
          <p14:tracePt t="158071" x="9813925" y="4625975"/>
          <p14:tracePt t="158087" x="9823450" y="4633913"/>
          <p14:tracePt t="158119" x="9823450" y="4643438"/>
          <p14:tracePt t="158126" x="9831388" y="4652963"/>
          <p14:tracePt t="158911" x="9831388" y="4660900"/>
          <p14:tracePt t="158935" x="9840913" y="4660900"/>
          <p14:tracePt t="159119" x="9848850" y="4660900"/>
          <p14:tracePt t="159126" x="9858375" y="4660900"/>
          <p14:tracePt t="159138" x="9867900" y="4660900"/>
          <p14:tracePt t="159153" x="9875838" y="4652963"/>
          <p14:tracePt t="159170" x="9912350" y="4643438"/>
          <p14:tracePt t="159187" x="9939338" y="4643438"/>
          <p14:tracePt t="159205" x="9974263" y="4625975"/>
          <p14:tracePt t="159222" x="9983788" y="4625975"/>
          <p14:tracePt t="159459" x="9991725" y="4616450"/>
          <p14:tracePt t="159466" x="10001250" y="4616450"/>
          <p14:tracePt t="159475" x="10001250" y="4608513"/>
          <p14:tracePt t="159491" x="10018713" y="4608513"/>
          <p14:tracePt t="159508" x="10028238" y="4598988"/>
          <p14:tracePt t="159539" x="10037763" y="4589463"/>
          <p14:tracePt t="159602" x="10045700" y="4589463"/>
          <p14:tracePt t="159618" x="10055225" y="4589463"/>
          <p14:tracePt t="159635" x="10063163" y="4589463"/>
          <p14:tracePt t="159651" x="10082213" y="4589463"/>
          <p14:tracePt t="159682" x="10090150" y="4589463"/>
          <p14:tracePt t="159715" x="10099675" y="4589463"/>
          <p14:tracePt t="159731" x="10109200" y="4589463"/>
          <p14:tracePt t="159741" x="10117138" y="4589463"/>
          <p14:tracePt t="159756" x="10126663" y="4589463"/>
          <p14:tracePt t="159774" x="10134600" y="4581525"/>
          <p14:tracePt t="159851" x="10153650" y="4572000"/>
          <p14:tracePt t="159867" x="10161588" y="4572000"/>
          <p14:tracePt t="159877" x="10171113" y="4572000"/>
          <p14:tracePt t="159890" x="10188575" y="4572000"/>
          <p14:tracePt t="159907" x="10198100" y="4572000"/>
          <p14:tracePt t="159923" x="10206038" y="4572000"/>
          <p14:tracePt t="160067" x="10215563" y="4572000"/>
          <p14:tracePt t="160163" x="10225088" y="4572000"/>
          <p14:tracePt t="160170" x="10233025" y="4572000"/>
          <p14:tracePt t="160179" x="10242550" y="4572000"/>
          <p14:tracePt t="160195" x="10252075" y="4572000"/>
          <p14:tracePt t="160208" x="10260013" y="4581525"/>
          <p14:tracePt t="160226" x="10269538" y="4598988"/>
          <p14:tracePt t="160261" x="10269538" y="4608513"/>
          <p14:tracePt t="160859" x="10269538" y="4616450"/>
          <p14:tracePt t="161715" x="10269538" y="4625975"/>
          <p14:tracePt t="161739" x="10260013" y="4625975"/>
          <p14:tracePt t="161746" x="10252075" y="4625975"/>
          <p14:tracePt t="161765" x="10215563" y="4625975"/>
          <p14:tracePt t="161781" x="10171113" y="4625975"/>
          <p14:tracePt t="161797" x="10161588" y="4625975"/>
          <p14:tracePt t="161831" x="10153650" y="4625975"/>
          <p14:tracePt t="161848" x="10109200" y="4625975"/>
          <p14:tracePt t="161866" x="10018713" y="4625975"/>
          <p14:tracePt t="161882" x="9956800" y="4625975"/>
          <p14:tracePt t="161898" x="9912350" y="4625975"/>
          <p14:tracePt t="161915" x="9840913" y="4625975"/>
          <p14:tracePt t="161932" x="9769475" y="4625975"/>
          <p14:tracePt t="161948" x="9725025" y="4625975"/>
          <p14:tracePt t="161965" x="9671050" y="4625975"/>
          <p14:tracePt t="161981" x="9626600" y="4625975"/>
          <p14:tracePt t="161998" x="9555163" y="4633913"/>
          <p14:tracePt t="162015" x="9474200" y="4633913"/>
          <p14:tracePt t="162021" x="9447213" y="4633913"/>
          <p14:tracePt t="162031" x="9429750" y="4633913"/>
          <p14:tracePt t="162050" x="9340850" y="4633913"/>
          <p14:tracePt t="162066" x="9323388" y="4633913"/>
          <p14:tracePt t="162082" x="9304338" y="4633913"/>
          <p14:tracePt t="162119" x="9296400" y="4633913"/>
          <p14:tracePt t="162151" x="9286875" y="4633913"/>
          <p14:tracePt t="162158" x="9277350" y="4643438"/>
          <p14:tracePt t="162183" x="9269413" y="4652963"/>
          <p14:tracePt t="162192" x="9269413" y="4660900"/>
          <p14:tracePt t="162201" x="9259888" y="4660900"/>
          <p14:tracePt t="162217" x="9242425" y="4679950"/>
          <p14:tracePt t="162233" x="9232900" y="4687888"/>
          <p14:tracePt t="162249" x="9224963" y="4705350"/>
          <p14:tracePt t="162266" x="9215438" y="4714875"/>
          <p14:tracePt t="162283" x="9215438" y="4724400"/>
          <p14:tracePt t="162301" x="9205913" y="4741863"/>
          <p14:tracePt t="162318" x="9188450" y="4751388"/>
          <p14:tracePt t="162391" x="9180513" y="4768850"/>
          <p14:tracePt t="162398" x="9170988" y="4768850"/>
          <p14:tracePt t="162418" x="9170988" y="4795838"/>
          <p14:tracePt t="162433" x="9161463" y="4813300"/>
          <p14:tracePt t="162450" x="9153525" y="4822825"/>
          <p14:tracePt t="162483" x="9134475" y="4840288"/>
          <p14:tracePt t="162502" x="9126538" y="4848225"/>
          <p14:tracePt t="162520" x="9117013" y="4857750"/>
          <p14:tracePt t="162536" x="9109075" y="4857750"/>
          <p14:tracePt t="162551" x="9090025" y="4857750"/>
          <p14:tracePt t="162567" x="9063038" y="4867275"/>
          <p14:tracePt t="162584" x="9037638" y="4875213"/>
          <p14:tracePt t="162601" x="9028113" y="4875213"/>
          <p14:tracePt t="162618" x="8991600" y="4894263"/>
          <p14:tracePt t="162634" x="8983663" y="4902200"/>
          <p14:tracePt t="162651" x="8947150" y="4902200"/>
          <p14:tracePt t="162667" x="8939213" y="4911725"/>
          <p14:tracePt t="162686" x="8929688" y="4911725"/>
          <p14:tracePt t="162717" x="8894763" y="4919663"/>
          <p14:tracePt t="162733" x="8867775" y="4929188"/>
          <p14:tracePt t="162750" x="8840788" y="4938713"/>
          <p14:tracePt t="162768" x="8823325" y="4946650"/>
          <p14:tracePt t="162785" x="8777288" y="4946650"/>
          <p14:tracePt t="162823" x="8769350" y="4956175"/>
          <p14:tracePt t="162835" x="8759825" y="4956175"/>
          <p14:tracePt t="162855" x="8751888" y="4965700"/>
          <p14:tracePt t="162879" x="8742363" y="4965700"/>
          <p14:tracePt t="162888" x="8724900" y="4973638"/>
          <p14:tracePt t="162902" x="8705850" y="4983163"/>
          <p14:tracePt t="162919" x="8670925" y="4983163"/>
          <p14:tracePt t="162935" x="8616950" y="4983163"/>
          <p14:tracePt t="162952" x="8572500" y="5000625"/>
          <p14:tracePt t="162969" x="8501063" y="5010150"/>
          <p14:tracePt t="162985" x="8456613" y="5010150"/>
          <p14:tracePt t="163003" x="8394700" y="5010150"/>
          <p14:tracePt t="163019" x="8340725" y="5010150"/>
          <p14:tracePt t="163037" x="8277225" y="5010150"/>
          <p14:tracePt t="163038" x="8224838" y="5010150"/>
          <p14:tracePt t="163053" x="8089900" y="5010150"/>
          <p14:tracePt t="163070" x="7966075" y="5010150"/>
          <p14:tracePt t="163086" x="7840663" y="5010150"/>
          <p14:tracePt t="163104" x="7759700" y="5010150"/>
          <p14:tracePt t="163119" x="7715250" y="5010150"/>
          <p14:tracePt t="163183" x="7705725" y="5010150"/>
          <p14:tracePt t="163199" x="7697788" y="5010150"/>
          <p14:tracePt t="163206" x="7680325" y="5010150"/>
          <p14:tracePt t="163224" x="7670800" y="5010150"/>
          <p14:tracePt t="163271" x="7661275" y="5010150"/>
          <p14:tracePt t="163278" x="7653338" y="5010150"/>
          <p14:tracePt t="163289" x="7653338" y="5000625"/>
          <p14:tracePt t="163305" x="7616825" y="4973638"/>
          <p14:tracePt t="163320" x="7572375" y="4956175"/>
          <p14:tracePt t="163337" x="7545388" y="4946650"/>
          <p14:tracePt t="165467" x="7562850" y="4946650"/>
          <p14:tracePt t="165483" x="7608888" y="4946650"/>
          <p14:tracePt t="165491" x="7653338" y="4946650"/>
          <p14:tracePt t="165499" x="7715250" y="4946650"/>
          <p14:tracePt t="165513" x="7858125" y="4946650"/>
          <p14:tracePt t="165530" x="7966075" y="4946650"/>
          <p14:tracePt t="165546" x="7974013" y="4946650"/>
          <p14:tracePt t="165612" x="7991475" y="4946650"/>
          <p14:tracePt t="165618" x="8001000" y="4946650"/>
          <p14:tracePt t="165630" x="8018463" y="4946650"/>
          <p14:tracePt t="165646" x="8045450" y="4946650"/>
          <p14:tracePt t="165663" x="8081963" y="4946650"/>
          <p14:tracePt t="165680" x="8126413" y="4946650"/>
          <p14:tracePt t="165699" x="8180388" y="4946650"/>
          <p14:tracePt t="165715" x="8197850" y="4956175"/>
          <p14:tracePt t="165730" x="8224838" y="4965700"/>
          <p14:tracePt t="165747" x="8269288" y="4965700"/>
          <p14:tracePt t="165763" x="8323263" y="4965700"/>
          <p14:tracePt t="165780" x="8375650" y="4965700"/>
          <p14:tracePt t="165797" x="8429625" y="4965700"/>
          <p14:tracePt t="165814" x="8474075" y="4965700"/>
          <p14:tracePt t="165830" x="8518525" y="4965700"/>
          <p14:tracePt t="165847" x="8572500" y="4965700"/>
          <p14:tracePt t="165863" x="8634413" y="4965700"/>
          <p14:tracePt t="165882" x="8742363" y="4965700"/>
          <p14:tracePt t="165899" x="8804275" y="4965700"/>
          <p14:tracePt t="165914" x="8848725" y="4965700"/>
          <p14:tracePt t="165931" x="8867775" y="4965700"/>
          <p14:tracePt t="165947" x="8885238" y="4965700"/>
          <p14:tracePt t="165964" x="8902700" y="4965700"/>
          <p14:tracePt t="165981" x="8920163" y="4965700"/>
          <p14:tracePt t="165997" x="8956675" y="4965700"/>
          <p14:tracePt t="166014" x="9010650" y="4965700"/>
          <p14:tracePt t="166032" x="9063038" y="4965700"/>
          <p14:tracePt t="166048" x="9117013" y="4965700"/>
          <p14:tracePt t="166066" x="9153525" y="4965700"/>
          <p14:tracePt t="166082" x="9180513" y="4965700"/>
          <p14:tracePt t="166099" x="9215438" y="4965700"/>
          <p14:tracePt t="166115" x="9277350" y="4965700"/>
          <p14:tracePt t="166132" x="9331325" y="4965700"/>
          <p14:tracePt t="166148" x="9402763" y="4965700"/>
          <p14:tracePt t="166165" x="9491663" y="4965700"/>
          <p14:tracePt t="166181" x="9563100" y="4965700"/>
          <p14:tracePt t="166198" x="9609138" y="4956175"/>
          <p14:tracePt t="166235" x="9617075" y="4956175"/>
          <p14:tracePt t="166250" x="9634538" y="4956175"/>
          <p14:tracePt t="166266" x="9644063" y="4946650"/>
          <p14:tracePt t="166282" x="9661525" y="4946650"/>
          <p14:tracePt t="166299" x="9671050" y="4946650"/>
          <p14:tracePt t="166316" x="9680575" y="4946650"/>
          <p14:tracePt t="166333" x="9688513" y="4938713"/>
          <p14:tracePt t="167055" x="9680575" y="4938713"/>
          <p14:tracePt t="167062" x="9661525" y="4938713"/>
          <p14:tracePt t="167071" x="9634538" y="4929188"/>
          <p14:tracePt t="167086" x="9518650" y="4919663"/>
          <p14:tracePt t="167102" x="9367838" y="4902200"/>
          <p14:tracePt t="167119" x="9197975" y="4894263"/>
          <p14:tracePt t="167135" x="9028113" y="4894263"/>
          <p14:tracePt t="167153" x="8885238" y="4884738"/>
          <p14:tracePt t="167169" x="8777288" y="4884738"/>
          <p14:tracePt t="167185" x="8724900" y="4884738"/>
          <p14:tracePt t="167220" x="8715375" y="4884738"/>
          <p14:tracePt t="167255" x="8705850" y="4884738"/>
          <p14:tracePt t="167463" x="8724900" y="4884738"/>
          <p14:tracePt t="167470" x="8751888" y="4884738"/>
          <p14:tracePt t="167487" x="8831263" y="4884738"/>
          <p14:tracePt t="167503" x="8912225" y="4884738"/>
          <p14:tracePt t="167521" x="9018588" y="4884738"/>
          <p14:tracePt t="167537" x="9126538" y="4884738"/>
          <p14:tracePt t="167553" x="9197975" y="4884738"/>
          <p14:tracePt t="167571" x="9215438" y="4884738"/>
          <p14:tracePt t="167607" x="9224963" y="4884738"/>
          <p14:tracePt t="167623" x="9242425" y="4884738"/>
          <p14:tracePt t="167638" x="9251950" y="4884738"/>
          <p14:tracePt t="167654" x="9269413" y="4884738"/>
          <p14:tracePt t="167673" x="9277350" y="4884738"/>
          <p14:tracePt t="167695" x="9286875" y="4884738"/>
          <p14:tracePt t="167706" x="9296400" y="4884738"/>
          <p14:tracePt t="167721" x="9323388" y="4875213"/>
          <p14:tracePt t="167737" x="9348788" y="4875213"/>
          <p14:tracePt t="167754" x="9394825" y="4867275"/>
          <p14:tracePt t="167771" x="9439275" y="4857750"/>
          <p14:tracePt t="167788" x="9491663" y="4857750"/>
          <p14:tracePt t="167806" x="9582150" y="4857750"/>
          <p14:tracePt t="167822" x="9617075" y="4857750"/>
          <p14:tracePt t="167838" x="9644063" y="4857750"/>
          <p14:tracePt t="167855" x="9661525" y="4857750"/>
          <p14:tracePt t="167872" x="9671050" y="4857750"/>
          <p14:tracePt t="167905" x="9680575" y="4857750"/>
          <p14:tracePt t="167921" x="9698038" y="4857750"/>
          <p14:tracePt t="167938" x="9715500" y="4857750"/>
          <p14:tracePt t="167955" x="9732963" y="4857750"/>
          <p14:tracePt t="167972" x="9742488" y="4857750"/>
          <p14:tracePt t="168183" x="9752013" y="4857750"/>
          <p14:tracePt t="168199" x="9769475" y="4857750"/>
          <p14:tracePt t="168215" x="9777413" y="4857750"/>
          <p14:tracePt t="168225" x="9786938" y="4857750"/>
          <p14:tracePt t="168241" x="9804400" y="4857750"/>
          <p14:tracePt t="168256" x="9823450" y="4857750"/>
          <p14:tracePt t="168273" x="9831388" y="4857750"/>
          <p14:tracePt t="168290" x="9848850" y="4857750"/>
          <p14:tracePt t="168307" x="9867900" y="4857750"/>
          <p14:tracePt t="169055" x="9875838" y="4857750"/>
          <p14:tracePt t="169064" x="9885363" y="4857750"/>
          <p14:tracePt t="169078" x="9867900" y="4848225"/>
          <p14:tracePt t="169094" x="9813925" y="4848225"/>
          <p14:tracePt t="169110" x="9742488" y="4840288"/>
          <p14:tracePt t="169127" x="9680575" y="4830763"/>
          <p14:tracePt t="169145" x="9617075" y="4830763"/>
          <p14:tracePt t="169149" x="9590088" y="4830763"/>
          <p14:tracePt t="169161" x="9555163" y="4830763"/>
          <p14:tracePt t="169177" x="9501188" y="4830763"/>
          <p14:tracePt t="169193" x="9491663" y="4830763"/>
          <p14:tracePt t="169210" x="9483725" y="4830763"/>
          <p14:tracePt t="169227" x="9466263" y="4830763"/>
          <p14:tracePt t="169246" x="9420225" y="4830763"/>
          <p14:tracePt t="169262" x="9385300" y="4830763"/>
          <p14:tracePt t="169278" x="9340850" y="4830763"/>
          <p14:tracePt t="169295" x="9323388" y="4830763"/>
          <p14:tracePt t="169311" x="9313863" y="4830763"/>
          <p14:tracePt t="169391" x="9296400" y="4830763"/>
          <p14:tracePt t="169398" x="9286875" y="4830763"/>
          <p14:tracePt t="169415" x="9277350" y="4830763"/>
          <p14:tracePt t="169428" x="9269413" y="4830763"/>
          <p14:tracePt t="169445" x="9259888" y="4830763"/>
          <p14:tracePt t="169487" x="9251950" y="4830763"/>
          <p14:tracePt t="169494" x="9242425" y="4830763"/>
          <p14:tracePt t="169512" x="9224963" y="4830763"/>
          <p14:tracePt t="169529" x="9197975" y="4830763"/>
          <p14:tracePt t="169546" x="9188450" y="4830763"/>
          <p14:tracePt t="170587" x="9170988" y="4830763"/>
          <p14:tracePt t="170594" x="9170988" y="4840288"/>
          <p14:tracePt t="170602" x="9144000" y="4857750"/>
          <p14:tracePt t="170617" x="9134475" y="4867275"/>
          <p14:tracePt t="170634" x="9082088" y="4867275"/>
          <p14:tracePt t="170650" x="9028113" y="4875213"/>
          <p14:tracePt t="170668" x="9001125" y="4875213"/>
          <p14:tracePt t="170683" x="8991600" y="4875213"/>
          <p14:tracePt t="171019" x="8983663" y="4875213"/>
          <p14:tracePt t="171036" x="8974138" y="4875213"/>
          <p14:tracePt t="171042" x="8974138" y="4867275"/>
          <p14:tracePt t="171052" x="8966200" y="4857750"/>
          <p14:tracePt t="171069" x="8939213" y="4857750"/>
          <p14:tracePt t="171323" x="8929688" y="4857750"/>
          <p14:tracePt t="171595" x="8939213" y="4867275"/>
          <p14:tracePt t="171602" x="8947150" y="4867275"/>
          <p14:tracePt t="171627" x="8947150" y="4875213"/>
          <p14:tracePt t="171637" x="8947150" y="4884738"/>
          <p14:tracePt t="171653" x="8947150" y="4902200"/>
          <p14:tracePt t="171687" x="8947150" y="4919663"/>
          <p14:tracePt t="171707" x="8947150" y="4929188"/>
          <p14:tracePt t="171963" x="8947150" y="4911725"/>
          <p14:tracePt t="171995" x="8947150" y="4902200"/>
          <p14:tracePt t="172003" x="8947150" y="4894263"/>
          <p14:tracePt t="172307" x="8947150" y="4875213"/>
          <p14:tracePt t="172314" x="8939213" y="4875213"/>
          <p14:tracePt t="172324" x="8920163" y="4867275"/>
          <p14:tracePt t="172340" x="8902700" y="4857750"/>
          <p14:tracePt t="172356" x="8858250" y="4848225"/>
          <p14:tracePt t="172373" x="8813800" y="4830763"/>
          <p14:tracePt t="172390" x="8804275" y="4822825"/>
          <p14:tracePt t="172671" x="8804275" y="4830763"/>
          <p14:tracePt t="172678" x="8804275" y="4840288"/>
          <p14:tracePt t="172691" x="8804275" y="4848225"/>
          <p14:tracePt t="172710" x="8804275" y="4857750"/>
          <p14:tracePt t="172726" x="8823325" y="4894263"/>
          <p14:tracePt t="172742" x="8823325" y="4911725"/>
          <p14:tracePt t="172911" x="8823325" y="4919663"/>
          <p14:tracePt t="172943" x="8813800" y="4919663"/>
          <p14:tracePt t="172951" x="8804275" y="4919663"/>
          <p14:tracePt t="172961" x="8796338" y="4919663"/>
          <p14:tracePt t="172975" x="8751888" y="4911725"/>
          <p14:tracePt t="172992" x="8705850" y="4911725"/>
          <p14:tracePt t="173009" x="8616950" y="4894263"/>
          <p14:tracePt t="173025" x="8518525" y="4884738"/>
          <p14:tracePt t="173042" x="8447088" y="4884738"/>
          <p14:tracePt t="173059" x="8412163" y="4884738"/>
          <p14:tracePt t="173076" x="8402638" y="4884738"/>
          <p14:tracePt t="173095" x="8385175" y="4884738"/>
          <p14:tracePt t="173110" x="8358188" y="4884738"/>
          <p14:tracePt t="173126" x="8348663" y="4884738"/>
          <p14:tracePt t="173143" x="8331200" y="4884738"/>
          <p14:tracePt t="173160" x="8313738" y="4884738"/>
          <p14:tracePt t="173342" x="8323263" y="4884738"/>
          <p14:tracePt t="173389" x="8474075" y="4884738"/>
          <p14:tracePt t="173410" x="8537575" y="4884738"/>
          <p14:tracePt t="173424" x="8582025" y="4884738"/>
          <p14:tracePt t="173441" x="8599488" y="4884738"/>
          <p14:tracePt t="173477" x="8626475" y="4884738"/>
          <p14:tracePt t="173494" x="8661400" y="4884738"/>
          <p14:tracePt t="173511" x="8724900" y="4884738"/>
          <p14:tracePt t="173528" x="8796338" y="4902200"/>
          <p14:tracePt t="173544" x="8848725" y="4902200"/>
          <p14:tracePt t="173560" x="8875713" y="4902200"/>
          <p14:tracePt t="173577" x="8885238" y="4902200"/>
          <p14:tracePt t="173638" x="8894763" y="4902200"/>
          <p14:tracePt t="173646" x="8902700" y="4902200"/>
          <p14:tracePt t="173662" x="8920163" y="4894263"/>
          <p14:tracePt t="173678" x="8939213" y="4884738"/>
          <p14:tracePt t="173695" x="8956675" y="4875213"/>
          <p14:tracePt t="173728" x="8966200" y="4875213"/>
          <p14:tracePt t="173734" x="8974138" y="4875213"/>
          <p14:tracePt t="173745" x="8983663" y="4875213"/>
          <p14:tracePt t="173762" x="9001125" y="4867275"/>
          <p14:tracePt t="173778" x="9028113" y="4867275"/>
          <p14:tracePt t="173795" x="9072563" y="4867275"/>
          <p14:tracePt t="173814" x="9109075" y="4867275"/>
          <p14:tracePt t="173830" x="9126538" y="4867275"/>
          <p14:tracePt t="174214" x="9117013" y="4867275"/>
          <p14:tracePt t="174223" x="9099550" y="4867275"/>
          <p14:tracePt t="174232" x="9099550" y="4875213"/>
          <p14:tracePt t="174247" x="9072563" y="4884738"/>
          <p14:tracePt t="174264" x="9055100" y="4902200"/>
          <p14:tracePt t="174281" x="9001125" y="4919663"/>
          <p14:tracePt t="174297" x="8966200" y="4919663"/>
          <p14:tracePt t="174314" x="8902700" y="4919663"/>
          <p14:tracePt t="174331" x="8840788" y="4919663"/>
          <p14:tracePt t="174349" x="8769350" y="4919663"/>
          <p14:tracePt t="174365" x="8653463" y="4919663"/>
          <p14:tracePt t="174382" x="8616950" y="4919663"/>
          <p14:tracePt t="174398" x="8599488" y="4919663"/>
          <p14:tracePt t="174414" x="8562975" y="4919663"/>
          <p14:tracePt t="174431" x="8545513" y="4919663"/>
          <p14:tracePt t="174448" x="8501063" y="4919663"/>
          <p14:tracePt t="174465" x="8447088" y="4919663"/>
          <p14:tracePt t="174481" x="8402638" y="4919663"/>
          <p14:tracePt t="174498" x="8358188" y="4919663"/>
          <p14:tracePt t="174514" x="8331200" y="4919663"/>
          <p14:tracePt t="174531" x="8323263" y="4919663"/>
          <p14:tracePt t="174751" x="8313738" y="4919663"/>
          <p14:tracePt t="174775" x="8323263" y="4911725"/>
          <p14:tracePt t="174782" x="8340725" y="4902200"/>
          <p14:tracePt t="174800" x="8385175" y="4894263"/>
          <p14:tracePt t="174816" x="8447088" y="4884738"/>
          <p14:tracePt t="174833" x="8545513" y="4875213"/>
          <p14:tracePt t="174849" x="8599488" y="4875213"/>
          <p14:tracePt t="174866" x="8670925" y="4875213"/>
          <p14:tracePt t="174883" x="8732838" y="4875213"/>
          <p14:tracePt t="174900" x="8804275" y="4875213"/>
          <p14:tracePt t="174918" x="8939213" y="4875213"/>
          <p14:tracePt t="174934" x="9018588" y="4875213"/>
          <p14:tracePt t="174950" x="9090025" y="4867275"/>
          <p14:tracePt t="174967" x="9117013" y="4867275"/>
          <p14:tracePt t="174983" x="9134475" y="4867275"/>
          <p14:tracePt t="175295" x="9144000" y="4867275"/>
          <p14:tracePt t="175311" x="9153525" y="4867275"/>
          <p14:tracePt t="175367" x="9161463" y="4867275"/>
          <p14:tracePt t="175374" x="9170988" y="4867275"/>
          <p14:tracePt t="175391" x="9180513" y="4867275"/>
          <p14:tracePt t="175406" x="9188450" y="4875213"/>
          <p14:tracePt t="175418" x="9197975" y="4875213"/>
          <p14:tracePt t="175435" x="9205913" y="4884738"/>
          <p14:tracePt t="175452" x="9215438" y="4884738"/>
          <p14:tracePt t="175963" x="9224963" y="4884738"/>
          <p14:tracePt t="176042" x="9215438" y="4884738"/>
          <p14:tracePt t="176051" x="9205913" y="4875213"/>
          <p14:tracePt t="176083" x="9205913" y="4867275"/>
          <p14:tracePt t="176154" x="9197975" y="4867275"/>
          <p14:tracePt t="176171" x="9197975" y="4857750"/>
          <p14:tracePt t="176203" x="9197975" y="4848225"/>
          <p14:tracePt t="176251" x="9197975" y="4840288"/>
          <p14:tracePt t="176258" x="9197975" y="4830763"/>
          <p14:tracePt t="176283" x="9188450" y="4830763"/>
          <p14:tracePt t="176475" x="9188450" y="4822825"/>
          <p14:tracePt t="176506" x="9197975" y="4813300"/>
          <p14:tracePt t="176514" x="9205913" y="4813300"/>
          <p14:tracePt t="176524" x="9215438" y="4813300"/>
          <p14:tracePt t="176540" x="9242425" y="4813300"/>
          <p14:tracePt t="176556" x="9259888" y="4813300"/>
          <p14:tracePt t="176573" x="9269413" y="4813300"/>
          <p14:tracePt t="176590" x="9286875" y="4803775"/>
          <p14:tracePt t="176606" x="9296400" y="4803775"/>
          <p14:tracePt t="176623" x="9313863" y="4803775"/>
          <p14:tracePt t="176642" x="9375775" y="4795838"/>
          <p14:tracePt t="176658" x="9412288" y="4786313"/>
          <p14:tracePt t="176675" x="9456738" y="4776788"/>
          <p14:tracePt t="176691" x="9483725" y="4776788"/>
          <p14:tracePt t="176707" x="9510713" y="4768850"/>
          <p14:tracePt t="176811" x="9528175" y="4768850"/>
          <p14:tracePt t="176827" x="9537700" y="4776788"/>
          <p14:tracePt t="176834" x="9563100" y="4776788"/>
          <p14:tracePt t="176843" x="9572625" y="4795838"/>
          <p14:tracePt t="176858" x="9582150" y="4795838"/>
          <p14:tracePt t="176874" x="9609138" y="4803775"/>
          <p14:tracePt t="176891" x="9626600" y="4822825"/>
          <p14:tracePt t="176908" x="9634538" y="4830763"/>
          <p14:tracePt t="176924" x="9644063" y="4840288"/>
          <p14:tracePt t="176941" x="9653588" y="4840288"/>
          <p14:tracePt t="177194" x="9661525" y="4848225"/>
          <p14:tracePt t="177203" x="9671050" y="4848225"/>
          <p14:tracePt t="177212" x="9680575" y="4848225"/>
          <p14:tracePt t="177243" x="9688513" y="4848225"/>
          <p14:tracePt t="177339" x="9698038" y="4848225"/>
          <p14:tracePt t="177346" x="9705975" y="4848225"/>
          <p14:tracePt t="177386" x="9715500" y="4848225"/>
          <p14:tracePt t="177547" x="9705975" y="4848225"/>
          <p14:tracePt t="177554" x="9680575" y="4848225"/>
          <p14:tracePt t="177563" x="9644063" y="4848225"/>
          <p14:tracePt t="177578" x="9609138" y="4848225"/>
          <p14:tracePt t="177594" x="9501188" y="4848225"/>
          <p14:tracePt t="177611" x="9348788" y="4848225"/>
          <p14:tracePt t="177627" x="9161463" y="4848225"/>
          <p14:tracePt t="177644" x="8974138" y="4848225"/>
          <p14:tracePt t="177661" x="8840788" y="4848225"/>
          <p14:tracePt t="177677" x="8804275" y="4848225"/>
          <p14:tracePt t="177694" x="8786813" y="4857750"/>
          <p14:tracePt t="177713" x="8777288" y="4857750"/>
          <p14:tracePt t="177727" x="8751888" y="4857750"/>
          <p14:tracePt t="177746" x="8661400" y="4875213"/>
          <p14:tracePt t="177762" x="8609013" y="4875213"/>
          <p14:tracePt t="177778" x="8537575" y="4875213"/>
          <p14:tracePt t="177795" x="8483600" y="4875213"/>
          <p14:tracePt t="177812" x="8466138" y="4875213"/>
          <p14:tracePt t="177828" x="8456613" y="4875213"/>
          <p14:tracePt t="177845" x="8439150" y="4867275"/>
          <p14:tracePt t="177862" x="8402638" y="4840288"/>
          <p14:tracePt t="177878" x="8385175" y="4840288"/>
          <p14:tracePt t="177895" x="8375650" y="4830763"/>
          <p14:tracePt t="177913" x="8358188" y="4830763"/>
          <p14:tracePt t="177929" x="8331200" y="4830763"/>
          <p14:tracePt t="177946" x="8296275" y="4830763"/>
          <p14:tracePt t="177962" x="8259763" y="4830763"/>
          <p14:tracePt t="177979" x="8224838" y="4830763"/>
          <p14:tracePt t="177995" x="8161338" y="4840288"/>
          <p14:tracePt t="178013" x="8089900" y="4848225"/>
          <p14:tracePt t="178029" x="8037513" y="4857750"/>
          <p14:tracePt t="178045" x="8001000" y="4857750"/>
          <p14:tracePt t="178062" x="7974013" y="4867275"/>
          <p14:tracePt t="178079" x="7956550" y="4867275"/>
          <p14:tracePt t="178095" x="7947025" y="4867275"/>
          <p14:tracePt t="178139" x="7939088" y="4875213"/>
          <p14:tracePt t="178146" x="7929563" y="4875213"/>
          <p14:tracePt t="178163" x="7894638" y="4884738"/>
          <p14:tracePt t="178180" x="7831138" y="4902200"/>
          <p14:tracePt t="178197" x="7804150" y="4919663"/>
          <p14:tracePt t="178215" x="7759700" y="4929188"/>
          <p14:tracePt t="178229" x="7742238" y="4946650"/>
          <p14:tracePt t="178263" x="7715250" y="4956175"/>
          <p14:tracePt t="178268" x="7697788" y="4973638"/>
          <p14:tracePt t="178281" x="7688263" y="4983163"/>
          <p14:tracePt t="178316" x="7688263" y="4991100"/>
          <p14:tracePt t="178379" x="7688263" y="5000625"/>
          <p14:tracePt t="178411" x="7705725" y="5018088"/>
          <p14:tracePt t="178427" x="7705725" y="5027613"/>
          <p14:tracePt t="178434" x="7705725" y="5037138"/>
          <p14:tracePt t="178447" x="7705725" y="5045075"/>
          <p14:tracePt t="178464" x="7705725" y="5054600"/>
          <p14:tracePt t="178491" x="7715250" y="5062538"/>
          <p14:tracePt t="178506" x="7715250" y="5072063"/>
          <p14:tracePt t="178522" x="7715250" y="5081588"/>
          <p14:tracePt t="178575" x="7715250" y="5089525"/>
          <p14:tracePt t="178607" x="7715250" y="5099050"/>
          <p14:tracePt t="178631" x="7715250" y="5108575"/>
          <p14:tracePt t="178638" x="7715250" y="5116513"/>
          <p14:tracePt t="178655" x="7715250" y="5126038"/>
          <p14:tracePt t="178671" x="7715250" y="5143500"/>
          <p14:tracePt t="178863" x="7724775" y="5143500"/>
          <p14:tracePt t="178911" x="7732713" y="5143500"/>
          <p14:tracePt t="178918" x="7742238" y="5143500"/>
          <p14:tracePt t="178934" x="7777163" y="5143500"/>
          <p14:tracePt t="178950" x="7840663" y="5143500"/>
          <p14:tracePt t="178966" x="7920038" y="5143500"/>
          <p14:tracePt t="178983" x="8054975" y="5143500"/>
          <p14:tracePt t="179000" x="8197850" y="5143500"/>
          <p14:tracePt t="179016" x="8331200" y="5143500"/>
          <p14:tracePt t="179033" x="8402638" y="5143500"/>
          <p14:tracePt t="179049" x="8474075" y="5143500"/>
          <p14:tracePt t="179066" x="8562975" y="5143500"/>
          <p14:tracePt t="179083" x="8653463" y="5126038"/>
          <p14:tracePt t="179099" x="8724900" y="5126038"/>
          <p14:tracePt t="179115" x="8751888" y="5126038"/>
          <p14:tracePt t="179182" x="8769350" y="5126038"/>
          <p14:tracePt t="179200" x="8777288" y="5126038"/>
          <p14:tracePt t="179206" x="8786813" y="5126038"/>
          <p14:tracePt t="179217" x="8796338" y="5126038"/>
          <p14:tracePt t="179234" x="8804275" y="5133975"/>
          <p14:tracePt t="179251" x="8813800" y="5133975"/>
          <p14:tracePt t="179295" x="8823325" y="5133975"/>
          <p14:tracePt t="179311" x="8831263" y="5143500"/>
          <p14:tracePt t="179319" x="8840788" y="5153025"/>
          <p14:tracePt t="179334" x="8875713" y="5160963"/>
          <p14:tracePt t="179352" x="8902700" y="5170488"/>
          <p14:tracePt t="179368" x="8912225" y="5170488"/>
          <p14:tracePt t="179384" x="8920163" y="5170488"/>
          <p14:tracePt t="179471" x="8939213" y="5170488"/>
          <p14:tracePt t="179478" x="8947150" y="5180013"/>
          <p14:tracePt t="179487" x="8974138" y="5180013"/>
          <p14:tracePt t="179503" x="9018588" y="5180013"/>
          <p14:tracePt t="179519" x="9072563" y="5180013"/>
          <p14:tracePt t="179536" x="9144000" y="5180013"/>
          <p14:tracePt t="179553" x="9197975" y="5180013"/>
          <p14:tracePt t="179569" x="9232900" y="5180013"/>
          <p14:tracePt t="179585" x="9251950" y="5180013"/>
          <p14:tracePt t="179603" x="9259888" y="5180013"/>
          <p14:tracePt t="179618" x="9269413" y="5180013"/>
          <p14:tracePt t="179679" x="9277350" y="5180013"/>
          <p14:tracePt t="179686" x="9286875" y="5180013"/>
          <p14:tracePt t="179702" x="9304338" y="5180013"/>
          <p14:tracePt t="179719" x="9323388" y="5180013"/>
          <p14:tracePt t="179736" x="9340850" y="5180013"/>
          <p14:tracePt t="179754" x="9358313" y="5180013"/>
          <p14:tracePt t="179769" x="9375775" y="5180013"/>
          <p14:tracePt t="179786" x="9394825" y="5170488"/>
          <p14:tracePt t="179792" x="9402763" y="5170488"/>
          <p14:tracePt t="179803" x="9412288" y="5170488"/>
          <p14:tracePt t="179818" x="9420225" y="5160963"/>
          <p14:tracePt t="179834" x="9439275" y="5160963"/>
          <p14:tracePt t="179852" x="9466263" y="5160963"/>
          <p14:tracePt t="179885" x="9466263" y="5153025"/>
          <p14:tracePt t="179951" x="9474200" y="5153025"/>
          <p14:tracePt t="179967" x="9474200" y="5143500"/>
          <p14:tracePt t="179974" x="9483725" y="5143500"/>
          <p14:tracePt t="179986" x="9491663" y="5143500"/>
          <p14:tracePt t="180004" x="9537700" y="5143500"/>
          <p14:tracePt t="180021" x="9617075" y="5143500"/>
          <p14:tracePt t="180038" x="9671050" y="5143500"/>
          <p14:tracePt t="180055" x="9725025" y="5143500"/>
          <p14:tracePt t="180070" x="9759950" y="5143500"/>
          <p14:tracePt t="180087" x="9786938" y="5143500"/>
          <p14:tracePt t="180104" x="9804400" y="5143500"/>
          <p14:tracePt t="180121" x="9813925" y="5143500"/>
          <p14:tracePt t="180137" x="9823450" y="5143500"/>
          <p14:tracePt t="180171" x="9840913" y="5143500"/>
          <p14:tracePt t="180188" x="9848850" y="5143500"/>
          <p14:tracePt t="180207" x="9858375" y="5143500"/>
          <p14:tracePt t="180239" x="9867900" y="5143500"/>
          <p14:tracePt t="180246" x="9875838" y="5143500"/>
          <p14:tracePt t="180256" x="9885363" y="5133975"/>
          <p14:tracePt t="180271" x="9902825" y="5133975"/>
          <p14:tracePt t="180288" x="9920288" y="5133975"/>
          <p14:tracePt t="180306" x="9929813" y="5133975"/>
          <p14:tracePt t="180322" x="9947275" y="5133975"/>
          <p14:tracePt t="180479" x="9939338" y="5133975"/>
          <p14:tracePt t="180510" x="9929813" y="5133975"/>
          <p14:tracePt t="180535" x="9920288" y="5133975"/>
          <p14:tracePt t="180551" x="9902825" y="5133975"/>
          <p14:tracePt t="180567" x="9894888" y="5133975"/>
          <p14:tracePt t="180583" x="9875838" y="5133975"/>
          <p14:tracePt t="180591" x="9848850" y="5133975"/>
          <p14:tracePt t="180607" x="9813925" y="5133975"/>
          <p14:tracePt t="180623" x="9769475" y="5133975"/>
          <p14:tracePt t="180639" x="9715500" y="5133975"/>
          <p14:tracePt t="180657" x="9634538" y="5133975"/>
          <p14:tracePt t="180673" x="9510713" y="5133975"/>
          <p14:tracePt t="180689" x="9447213" y="5133975"/>
          <p14:tracePt t="180707" x="9385300" y="5133975"/>
          <p14:tracePt t="180723" x="9340850" y="5133975"/>
          <p14:tracePt t="180742" x="9296400" y="5133975"/>
          <p14:tracePt t="180759" x="9242425" y="5133975"/>
          <p14:tracePt t="180774" x="9170988" y="5153025"/>
          <p14:tracePt t="180790" x="9099550" y="5153025"/>
          <p14:tracePt t="180807" x="9010650" y="5170488"/>
          <p14:tracePt t="180823" x="8991600" y="5170488"/>
          <p14:tracePt t="180934" x="9001125" y="5170488"/>
          <p14:tracePt t="180942" x="9018588" y="5170488"/>
          <p14:tracePt t="180958" x="9082088" y="5197475"/>
          <p14:tracePt t="180974" x="9134475" y="5197475"/>
          <p14:tracePt t="180991" x="9197975" y="5197475"/>
          <p14:tracePt t="181008" x="9242425" y="5197475"/>
          <p14:tracePt t="181087" x="9259888" y="5197475"/>
          <p14:tracePt t="181094" x="9269413" y="5197475"/>
          <p14:tracePt t="181108" x="9277350" y="5197475"/>
          <p14:tracePt t="181126" x="9313863" y="5197475"/>
          <p14:tracePt t="181142" x="9331325" y="5197475"/>
          <p14:tracePt t="181207" x="9304338" y="5197475"/>
          <p14:tracePt t="181214" x="9269413" y="5197475"/>
          <p14:tracePt t="181226" x="9242425" y="5197475"/>
          <p14:tracePt t="181241" x="9188450" y="5197475"/>
          <p14:tracePt t="181258" x="9099550" y="5180013"/>
          <p14:tracePt t="181275" x="8983663" y="5180013"/>
          <p14:tracePt t="181294" x="8813800" y="5170488"/>
          <p14:tracePt t="181310" x="8796338" y="5170488"/>
          <p14:tracePt t="181326" x="8777288" y="5170488"/>
          <p14:tracePt t="181342" x="8742363" y="5170488"/>
          <p14:tracePt t="181359" x="8680450" y="5160963"/>
          <p14:tracePt t="181376" x="8643938" y="5153025"/>
          <p14:tracePt t="181393" x="8582025" y="5153025"/>
          <p14:tracePt t="181409" x="8510588" y="5143500"/>
          <p14:tracePt t="181425" x="8474075" y="5143500"/>
          <p14:tracePt t="181442" x="8466138" y="5133975"/>
          <p14:tracePt t="181459" x="8456613" y="5133975"/>
          <p14:tracePt t="181477" x="8429625" y="5126038"/>
          <p14:tracePt t="181510" x="8420100" y="5126038"/>
          <p14:tracePt t="181534" x="8412163" y="5126038"/>
          <p14:tracePt t="181551" x="8402638" y="5126038"/>
          <p14:tracePt t="181567" x="8385175" y="5126038"/>
          <p14:tracePt t="181578" x="8367713" y="5126038"/>
          <p14:tracePt t="181593" x="8340725" y="5126038"/>
          <p14:tracePt t="181610" x="8286750" y="5116513"/>
          <p14:tracePt t="181627" x="8242300" y="5108575"/>
          <p14:tracePt t="181643" x="8224838" y="5108575"/>
          <p14:tracePt t="181946" x="8232775" y="5108575"/>
          <p14:tracePt t="181955" x="8242300" y="5099050"/>
          <p14:tracePt t="181964" x="8251825" y="5099050"/>
          <p14:tracePt t="181978" x="8259763" y="5099050"/>
          <p14:tracePt t="182027" x="8269288" y="5089525"/>
          <p14:tracePt t="182059" x="8286750" y="5089525"/>
          <p14:tracePt t="182075" x="8296275" y="5089525"/>
          <p14:tracePt t="182083" x="8304213" y="5089525"/>
          <p14:tracePt t="182171" x="8313738" y="5089525"/>
          <p14:tracePt t="182267" x="8323263" y="5089525"/>
          <p14:tracePt t="182282" x="8340725" y="5089525"/>
          <p14:tracePt t="182291" x="8348663" y="5089525"/>
          <p14:tracePt t="182299" x="8358188" y="5089525"/>
          <p14:tracePt t="182314" x="8394700" y="5089525"/>
          <p14:tracePt t="182331" x="8429625" y="5089525"/>
          <p14:tracePt t="182346" x="8456613" y="5089525"/>
          <p14:tracePt t="182362" x="8466138" y="5089525"/>
          <p14:tracePt t="182531" x="8474075" y="5089525"/>
          <p14:tracePt t="182538" x="8483600" y="5089525"/>
          <p14:tracePt t="182548" x="8491538" y="5089525"/>
          <p14:tracePt t="182564" x="8518525" y="5089525"/>
          <p14:tracePt t="182582" x="8555038" y="5089525"/>
          <p14:tracePt t="182597" x="8582025" y="5089525"/>
          <p14:tracePt t="182699" x="8582025" y="5099050"/>
          <p14:tracePt t="182723" x="8555038" y="5108575"/>
          <p14:tracePt t="182731" x="8537575" y="5116513"/>
          <p14:tracePt t="182750" x="8528050" y="5116513"/>
          <p14:tracePt t="182765" x="8510588" y="5116513"/>
          <p14:tracePt t="182782" x="8474075" y="5116513"/>
          <p14:tracePt t="182797" x="8447088" y="5116513"/>
          <p14:tracePt t="182815" x="8385175" y="5116513"/>
          <p14:tracePt t="182833" x="8304213" y="5126038"/>
          <p14:tracePt t="182850" x="8259763" y="5126038"/>
          <p14:tracePt t="182866" x="8242300" y="5126038"/>
          <p14:tracePt t="182883" x="8232775" y="5126038"/>
          <p14:tracePt t="182915" x="8215313" y="5126038"/>
          <p14:tracePt t="182932" x="8197850" y="5126038"/>
          <p14:tracePt t="182949" x="8153400" y="5126038"/>
          <p14:tracePt t="182965" x="8143875" y="5126038"/>
          <p14:tracePt t="182982" x="8134350" y="5133975"/>
          <p14:tracePt t="183136" x="8161338" y="5143500"/>
          <p14:tracePt t="183145" x="8197850" y="5143500"/>
          <p14:tracePt t="183153" x="8232775" y="5143500"/>
          <p14:tracePt t="183163" x="8259763" y="5143500"/>
          <p14:tracePt t="183180" x="8340725" y="5143500"/>
          <p14:tracePt t="183196" x="8412163" y="5153025"/>
          <p14:tracePt t="183213" x="8456613" y="5153025"/>
          <p14:tracePt t="183230" x="8474075" y="5153025"/>
          <p14:tracePt t="183247" x="8491538" y="5153025"/>
          <p14:tracePt t="183264" x="8510588" y="5153025"/>
          <p14:tracePt t="183281" x="8537575" y="5153025"/>
          <p14:tracePt t="183299" x="8555038" y="5153025"/>
          <p14:tracePt t="183316" x="8562975" y="5160963"/>
          <p14:tracePt t="183402" x="8572500" y="5160963"/>
          <p14:tracePt t="183417" x="8589963" y="5160963"/>
          <p14:tracePt t="183425" x="8599488" y="5160963"/>
          <p14:tracePt t="183434" x="8609013" y="5160963"/>
          <p14:tracePt t="183448" x="8616950" y="5160963"/>
          <p14:tracePt t="183576" x="8609013" y="5160963"/>
          <p14:tracePt t="183592" x="8589963" y="5170488"/>
          <p14:tracePt t="183600" x="8555038" y="5170488"/>
          <p14:tracePt t="183608" x="8545513" y="5170488"/>
          <p14:tracePt t="183617" x="8528050" y="5170488"/>
          <p14:tracePt t="183632" x="8501063" y="5170488"/>
          <p14:tracePt t="183649" x="8447088" y="5170488"/>
          <p14:tracePt t="183665" x="8420100" y="5170488"/>
          <p14:tracePt t="183681" x="8394700" y="5170488"/>
          <p14:tracePt t="183698" x="8375650" y="5170488"/>
          <p14:tracePt t="183717" x="8367713" y="5170488"/>
          <p14:tracePt t="183751" x="8348663" y="5187950"/>
          <p14:tracePt t="183767" x="8340725" y="5187950"/>
          <p14:tracePt t="183785" x="8313738" y="5187950"/>
          <p14:tracePt t="183801" x="8286750" y="5187950"/>
          <p14:tracePt t="183818" x="8269288" y="5187950"/>
          <p14:tracePt t="183835" x="8232775" y="5197475"/>
          <p14:tracePt t="183852" x="8224838" y="5197475"/>
          <p14:tracePt t="183898" x="8215313" y="5197475"/>
          <p14:tracePt t="183906" x="8205788" y="5197475"/>
          <p14:tracePt t="183918" x="8205788" y="5187950"/>
          <p14:tracePt t="183935" x="8188325" y="5187950"/>
          <p14:tracePt t="184043" x="8188325" y="5180013"/>
          <p14:tracePt t="184059" x="8205788" y="5180013"/>
          <p14:tracePt t="184066" x="8224838" y="5170488"/>
          <p14:tracePt t="184074" x="8242300" y="5170488"/>
          <p14:tracePt t="184086" x="8269288" y="5170488"/>
          <p14:tracePt t="184103" x="8313738" y="5160963"/>
          <p14:tracePt t="184121" x="8375650" y="5160963"/>
          <p14:tracePt t="184138" x="8385175" y="5153025"/>
          <p14:tracePt t="184154" x="8394700" y="5153025"/>
          <p14:tracePt t="184171" x="8402638" y="5153025"/>
          <p14:tracePt t="184188" x="8412163" y="5153025"/>
          <p14:tracePt t="184203" x="8420100" y="5153025"/>
          <p14:tracePt t="184220" x="8439150" y="5153025"/>
          <p14:tracePt t="184237" x="8474075" y="5153025"/>
          <p14:tracePt t="184253" x="8510588" y="5153025"/>
          <p14:tracePt t="184271" x="8537575" y="5153025"/>
          <p14:tracePt t="184288" x="8545513" y="5153025"/>
          <p14:tracePt t="184303" x="8555038" y="5153025"/>
          <p14:tracePt t="184321" x="8572500" y="5153025"/>
          <p14:tracePt t="184338" x="8582025" y="5153025"/>
          <p14:tracePt t="184354" x="8609013" y="5153025"/>
          <p14:tracePt t="184371" x="8626475" y="5153025"/>
          <p14:tracePt t="184377" x="8634413" y="5153025"/>
          <p14:tracePt t="184388" x="8643938" y="5153025"/>
          <p14:tracePt t="185127" x="8653463" y="5153025"/>
          <p14:tracePt t="185134" x="8661400" y="5153025"/>
          <p14:tracePt t="185143" x="8670925" y="5143500"/>
          <p14:tracePt t="185158" x="8705850" y="5143500"/>
          <p14:tracePt t="185176" x="8742363" y="5143500"/>
          <p14:tracePt t="185191" x="8804275" y="5143500"/>
          <p14:tracePt t="185208" x="8902700" y="5126038"/>
          <p14:tracePt t="185224" x="8991600" y="5108575"/>
          <p14:tracePt t="185241" x="9045575" y="5089525"/>
          <p14:tracePt t="185258" x="9082088" y="5081588"/>
          <p14:tracePt t="185274" x="9099550" y="5072063"/>
          <p14:tracePt t="185291" x="9109075" y="5072063"/>
          <p14:tracePt t="185310" x="9134475" y="5072063"/>
          <p14:tracePt t="185326" x="9144000" y="5062538"/>
          <p14:tracePt t="185342" x="9161463" y="5054600"/>
          <p14:tracePt t="185359" x="9180513" y="5054600"/>
          <p14:tracePt t="185375" x="9197975" y="5054600"/>
          <p14:tracePt t="185392" x="9215438" y="5054600"/>
          <p14:tracePt t="185409" x="9224963" y="5054600"/>
          <p14:tracePt t="185425" x="9242425" y="5054600"/>
          <p14:tracePt t="185441" x="9277350" y="5054600"/>
          <p14:tracePt t="185459" x="9331325" y="5054600"/>
          <p14:tracePt t="185475" x="9375775" y="5054600"/>
          <p14:tracePt t="185492" x="9420225" y="5054600"/>
          <p14:tracePt t="185510" x="9456738" y="5054600"/>
          <p14:tracePt t="185526" x="9466263" y="5054600"/>
          <p14:tracePt t="185540" x="9474200" y="5054600"/>
          <p14:tracePt t="185556" x="9491663" y="5054600"/>
          <p14:tracePt t="185572" x="9528175" y="5054600"/>
          <p14:tracePt t="185589" x="9572625" y="5054600"/>
          <p14:tracePt t="185606" x="9617075" y="5062538"/>
          <p14:tracePt t="185623" x="9653588" y="5072063"/>
          <p14:tracePt t="185641" x="9661525" y="5072063"/>
          <p14:tracePt t="185659" x="9671050" y="5072063"/>
          <p14:tracePt t="185675" x="9688513" y="5072063"/>
          <p14:tracePt t="185691" x="9705975" y="5081588"/>
          <p14:tracePt t="185709" x="9752013" y="5089525"/>
          <p14:tracePt t="185725" x="9786938" y="5089525"/>
          <p14:tracePt t="185742" x="9796463" y="5089525"/>
          <p14:tracePt t="186127" x="9804400" y="5089525"/>
          <p14:tracePt t="186159" x="9796463" y="5089525"/>
          <p14:tracePt t="186191" x="9777413" y="5089525"/>
          <p14:tracePt t="186198" x="9759950" y="5089525"/>
          <p14:tracePt t="186211" x="9732963" y="5089525"/>
          <p14:tracePt t="186229" x="9653588" y="5089525"/>
          <p14:tracePt t="186246" x="9582150" y="5089525"/>
          <p14:tracePt t="186262" x="9518650" y="5089525"/>
          <p14:tracePt t="186280" x="9466263" y="5089525"/>
          <p14:tracePt t="186295" x="9429750" y="5089525"/>
          <p14:tracePt t="186312" x="9412288" y="5089525"/>
          <p14:tracePt t="186330" x="9394825" y="5089525"/>
          <p14:tracePt t="186345" x="9367838" y="5089525"/>
          <p14:tracePt t="186362" x="9340850" y="5089525"/>
          <p14:tracePt t="186379" x="9286875" y="5108575"/>
          <p14:tracePt t="186395" x="9242425" y="5108575"/>
          <p14:tracePt t="186397" x="9205913" y="5108575"/>
          <p14:tracePt t="186414" x="9161463" y="5108575"/>
          <p14:tracePt t="186430" x="9126538" y="5108575"/>
          <p14:tracePt t="186446" x="9082088" y="5108575"/>
          <p14:tracePt t="186480" x="9063038" y="5108575"/>
          <p14:tracePt t="189582" x="9037638" y="5108575"/>
          <p14:tracePt t="189591" x="9028113" y="5108575"/>
          <p14:tracePt t="189598" x="9001125" y="5108575"/>
          <p14:tracePt t="189609" x="8966200" y="5108575"/>
          <p14:tracePt t="189623" x="8858250" y="5108575"/>
          <p14:tracePt t="189640" x="8643938" y="5108575"/>
          <p14:tracePt t="189656" x="8402638" y="5108575"/>
          <p14:tracePt t="189672" x="8170863" y="5108575"/>
          <p14:tracePt t="189690" x="7966075" y="5108575"/>
          <p14:tracePt t="189706" x="7796213" y="5099050"/>
          <p14:tracePt t="189723" x="7643813" y="5081588"/>
          <p14:tracePt t="189740" x="7473950" y="5081588"/>
          <p14:tracePt t="189756" x="7385050" y="5081588"/>
          <p14:tracePt t="189773" x="7323138" y="5081588"/>
          <p14:tracePt t="189789" x="7286625" y="5072063"/>
          <p14:tracePt t="189806" x="7259638" y="5072063"/>
          <p14:tracePt t="189823" x="7242175" y="5072063"/>
          <p14:tracePt t="189839" x="7205663" y="5072063"/>
          <p14:tracePt t="189856" x="7197725" y="5062538"/>
          <p14:tracePt t="189873" x="7180263" y="5062538"/>
          <p14:tracePt t="189890" x="7170738" y="5062538"/>
          <p14:tracePt t="189923" x="7161213" y="5062538"/>
          <p14:tracePt t="189940" x="7153275" y="5062538"/>
          <p14:tracePt t="189964" x="7143750" y="5062538"/>
          <p14:tracePt t="189980" x="7126288" y="5072063"/>
          <p14:tracePt t="189997" x="7108825" y="5072063"/>
          <p14:tracePt t="190007" x="7099300" y="5072063"/>
          <p14:tracePt t="190029" x="7089775" y="5081588"/>
          <p14:tracePt t="190040" x="7081838" y="5081588"/>
          <p14:tracePt t="190116" x="7072313" y="5099050"/>
          <p14:tracePt t="190132" x="7072313" y="5108575"/>
          <p14:tracePt t="190140" x="7072313" y="5133975"/>
          <p14:tracePt t="190148" x="7089775" y="5143500"/>
          <p14:tracePt t="190158" x="7116763" y="5170488"/>
          <p14:tracePt t="190174" x="7153275" y="5180013"/>
          <p14:tracePt t="190191" x="7224713" y="5197475"/>
          <p14:tracePt t="190208" x="7331075" y="5214938"/>
          <p14:tracePt t="190224" x="7429500" y="5224463"/>
          <p14:tracePt t="190241" x="7473950" y="5224463"/>
          <p14:tracePt t="190258" x="7483475" y="5224463"/>
          <p14:tracePt t="190380" x="7500938" y="5224463"/>
          <p14:tracePt t="190388" x="7500938" y="5214938"/>
          <p14:tracePt t="190396" x="7500938" y="5205413"/>
          <p14:tracePt t="190408" x="7500938" y="5197475"/>
          <p14:tracePt t="190425" x="7500938" y="5170488"/>
          <p14:tracePt t="190442" x="7500938" y="5133975"/>
          <p14:tracePt t="190459" x="7491413" y="5099050"/>
          <p14:tracePt t="190461" x="7483475" y="5072063"/>
          <p14:tracePt t="190476" x="7446963" y="5018088"/>
          <p14:tracePt t="190492" x="7419975" y="4983163"/>
          <p14:tracePt t="190509" x="7394575" y="4956175"/>
          <p14:tracePt t="190526" x="7358063" y="4938713"/>
          <p14:tracePt t="190543" x="7323138" y="4911725"/>
          <p14:tracePt t="190559" x="7269163" y="4884738"/>
          <p14:tracePt t="190576" x="7251700" y="4875213"/>
          <p14:tracePt t="190593" x="7197725" y="4875213"/>
          <p14:tracePt t="190610" x="7188200" y="4875213"/>
          <p14:tracePt t="190751" x="7180263" y="4867275"/>
          <p14:tracePt t="190775" x="7180263" y="4857750"/>
          <p14:tracePt t="190783" x="7180263" y="4840288"/>
          <p14:tracePt t="190798" x="7180263" y="4822825"/>
          <p14:tracePt t="190814" x="7180263" y="4795838"/>
          <p14:tracePt t="190830" x="7180263" y="4776788"/>
          <p14:tracePt t="190847" x="7180263" y="4732338"/>
          <p14:tracePt t="190863" x="7180263" y="4714875"/>
          <p14:tracePt t="190881" x="7170738" y="4705350"/>
          <p14:tracePt t="190897" x="7170738" y="4697413"/>
          <p14:tracePt t="191023" x="7170738" y="4687888"/>
          <p14:tracePt t="191047" x="7170738" y="4679950"/>
          <p14:tracePt t="191055" x="7170738" y="4670425"/>
          <p14:tracePt t="191066" x="7180263" y="4670425"/>
          <p14:tracePt t="191081" x="7188200" y="4643438"/>
          <p14:tracePt t="191098" x="7205663" y="4608513"/>
          <p14:tracePt t="191114" x="7205663" y="4581525"/>
          <p14:tracePt t="191132" x="7205663" y="4554538"/>
          <p14:tracePt t="191148" x="7205663" y="4545013"/>
          <p14:tracePt t="191247" x="7215188" y="4545013"/>
          <p14:tracePt t="194342" x="7215188" y="4554538"/>
          <p14:tracePt t="194350" x="7215188" y="4562475"/>
          <p14:tracePt t="194362" x="7215188" y="4581525"/>
          <p14:tracePt t="194375" x="7188200" y="4625975"/>
          <p14:tracePt t="194392" x="7180263" y="4643438"/>
          <p14:tracePt t="194409" x="7170738" y="4714875"/>
          <p14:tracePt t="194426" x="7161213" y="4759325"/>
          <p14:tracePt t="194443" x="7161213" y="4786313"/>
          <p14:tracePt t="194460" x="7161213" y="4813300"/>
          <p14:tracePt t="194527" x="7161213" y="4822825"/>
          <p14:tracePt t="194534" x="7161213" y="4830763"/>
          <p14:tracePt t="194546" x="7161213" y="4840288"/>
          <p14:tracePt t="194679" x="7161213" y="4857750"/>
          <p14:tracePt t="197671" x="7161213" y="4867275"/>
          <p14:tracePt t="197678" x="7161213" y="4875213"/>
          <p14:tracePt t="197690" x="7161213" y="4884738"/>
          <p14:tracePt t="197709" x="7153275" y="4929188"/>
          <p14:tracePt t="197725" x="7153275" y="4938713"/>
          <p14:tracePt t="197742" x="7143750" y="4956175"/>
          <p14:tracePt t="197758" x="7143750" y="4973638"/>
          <p14:tracePt t="197791" x="7143750" y="4983163"/>
          <p14:tracePt t="197815" x="7143750" y="5000625"/>
          <p14:tracePt t="197825" x="7143750" y="5010150"/>
          <p14:tracePt t="197841" x="7143750" y="5027613"/>
          <p14:tracePt t="197862" x="7143750" y="5037138"/>
          <p14:tracePt t="197878" x="7143750" y="5045075"/>
          <p14:tracePt t="197903" x="7143750" y="5054600"/>
          <p14:tracePt t="197911" x="7161213" y="5062538"/>
          <p14:tracePt t="197926" x="7188200" y="5099050"/>
          <p14:tracePt t="197942" x="7215188" y="5126038"/>
          <p14:tracePt t="197959" x="7242175" y="5143500"/>
          <p14:tracePt t="197975" x="7242175" y="5153025"/>
          <p14:tracePt t="200530" x="7242175" y="5143500"/>
          <p14:tracePt t="200539" x="7242175" y="5116513"/>
          <p14:tracePt t="200553" x="7251700" y="5081588"/>
          <p14:tracePt t="200570" x="7259638" y="5045075"/>
          <p14:tracePt t="200586" x="7269163" y="4983163"/>
          <p14:tracePt t="200603" x="7277100" y="4956175"/>
          <p14:tracePt t="200619" x="7286625" y="4919663"/>
          <p14:tracePt t="200636" x="7286625" y="4894263"/>
          <p14:tracePt t="200653" x="7286625" y="4857750"/>
          <p14:tracePt t="200669" x="7313613" y="4803775"/>
          <p14:tracePt t="200685" x="7358063" y="4679950"/>
          <p14:tracePt t="200703" x="7429500" y="4518025"/>
          <p14:tracePt t="200721" x="7518400" y="4367213"/>
          <p14:tracePt t="200738" x="7599363" y="4241800"/>
          <p14:tracePt t="200754" x="7599363" y="4214813"/>
          <p14:tracePt t="200770" x="7599363" y="4197350"/>
          <p14:tracePt t="200827" x="7599363" y="4187825"/>
          <p14:tracePt t="200842" x="7589838" y="4187825"/>
          <p14:tracePt t="200850" x="7572375" y="4187825"/>
          <p14:tracePt t="200858" x="7545388" y="4187825"/>
          <p14:tracePt t="200870" x="7527925" y="4187825"/>
          <p14:tracePt t="200887" x="7491413" y="4197350"/>
          <p14:tracePt t="200905" x="7466013" y="4197350"/>
          <p14:tracePt t="200970" x="7456488" y="4197350"/>
          <p14:tracePt t="200978" x="7446963" y="4170363"/>
          <p14:tracePt t="200989" x="7446963" y="4160838"/>
          <p14:tracePt t="201005" x="7446963" y="4116388"/>
          <p14:tracePt t="201020" x="7429500" y="4044950"/>
          <p14:tracePt t="201037" x="7419975" y="4000500"/>
          <p14:tracePt t="201054" x="7419975" y="3973513"/>
          <p14:tracePt t="201071" x="7419975" y="3938588"/>
          <p14:tracePt t="201087" x="7419975" y="3919538"/>
          <p14:tracePt t="201105" x="7412038" y="3902075"/>
          <p14:tracePt t="201315" x="7402513" y="3894138"/>
          <p14:tracePt t="202407" x="7385050" y="3902075"/>
          <p14:tracePt t="202414" x="7385050" y="3911600"/>
          <p14:tracePt t="202426" x="7367588" y="3938588"/>
          <p14:tracePt t="202443" x="7358063" y="4017963"/>
          <p14:tracePt t="202461" x="7296150" y="4268788"/>
          <p14:tracePt t="202478" x="7277100" y="4446588"/>
          <p14:tracePt t="202495" x="7269163" y="4589463"/>
          <p14:tracePt t="202511" x="7269163" y="4652963"/>
          <p14:tracePt t="202527" x="7269163" y="4670425"/>
          <p14:tracePt t="202543" x="7277100" y="4687888"/>
          <p14:tracePt t="202560" x="7277100" y="4732338"/>
          <p14:tracePt t="202576" x="7286625" y="4759325"/>
          <p14:tracePt t="202593" x="7296150" y="4786313"/>
          <p14:tracePt t="202610" x="7296150" y="4813300"/>
          <p14:tracePt t="202627" x="7296150" y="4848225"/>
          <p14:tracePt t="202643" x="7304088" y="4884738"/>
          <p14:tracePt t="202661" x="7323138" y="4946650"/>
          <p14:tracePt t="202678" x="7331075" y="4973638"/>
          <p14:tracePt t="202694" x="7340600" y="5018088"/>
          <p14:tracePt t="202711" x="7340600" y="5072063"/>
          <p14:tracePt t="202727" x="7348538" y="5133975"/>
          <p14:tracePt t="202744" x="7394575" y="5214938"/>
          <p14:tracePt t="202761" x="7402513" y="5259388"/>
          <p14:tracePt t="202777" x="7402513" y="5268913"/>
          <p14:tracePt t="202871" x="7402513" y="5276850"/>
          <p14:tracePt t="202887" x="7394575" y="5276850"/>
          <p14:tracePt t="202903" x="7385050" y="5276850"/>
          <p14:tracePt t="202935" x="7375525" y="5276850"/>
          <p14:tracePt t="202967" x="7367588" y="5276850"/>
          <p14:tracePt t="202983" x="7367588" y="5268913"/>
          <p14:tracePt t="202999" x="7358063" y="5259388"/>
          <p14:tracePt t="203006" x="7358063" y="5251450"/>
          <p14:tracePt t="203046" x="7358063" y="5241925"/>
          <p14:tracePt t="203078" x="7348538" y="5232400"/>
          <p14:tracePt t="203086" x="7340600" y="5232400"/>
          <p14:tracePt t="203096" x="7331075" y="5224463"/>
          <p14:tracePt t="203113" x="7331075" y="5214938"/>
          <p14:tracePt t="203311" x="7331075" y="5205413"/>
          <p14:tracePt t="203318" x="7331075" y="5187950"/>
          <p14:tracePt t="203330" x="7340600" y="5170488"/>
          <p14:tracePt t="203347" x="7358063" y="5108575"/>
          <p14:tracePt t="203363" x="7358063" y="5045075"/>
          <p14:tracePt t="203382" x="7358063" y="4965700"/>
          <p14:tracePt t="203398" x="7358063" y="4894263"/>
          <p14:tracePt t="203414" x="7358063" y="4830763"/>
          <p14:tracePt t="203431" x="7348538" y="4724400"/>
          <p14:tracePt t="203448" x="7304088" y="4581525"/>
          <p14:tracePt t="203464" x="7232650" y="4429125"/>
          <p14:tracePt t="203480" x="7161213" y="4313238"/>
          <p14:tracePt t="203497" x="7153275" y="4303713"/>
          <p14:tracePt t="203655" x="7153275" y="4295775"/>
          <p14:tracePt t="203671" x="7153275" y="4268788"/>
          <p14:tracePt t="203678" x="7153275" y="4241800"/>
          <p14:tracePt t="203686" x="7153275" y="4224338"/>
          <p14:tracePt t="203699" x="7153275" y="4197350"/>
          <p14:tracePt t="203713" x="7161213" y="4125913"/>
          <p14:tracePt t="203730" x="7170738" y="4081463"/>
          <p14:tracePt t="203747" x="7170738" y="4062413"/>
          <p14:tracePt t="203763" x="7180263" y="4054475"/>
          <p14:tracePt t="203782" x="7197725" y="4044950"/>
          <p14:tracePt t="203799" x="7205663" y="4044950"/>
          <p14:tracePt t="203830" x="7224713" y="4044950"/>
          <p14:tracePt t="203837" x="7224713" y="4062413"/>
          <p14:tracePt t="203848" x="7242175" y="4089400"/>
          <p14:tracePt t="203863" x="7304088" y="4224338"/>
          <p14:tracePt t="203880" x="7385050" y="4419600"/>
          <p14:tracePt t="203897" x="7466013" y="4633913"/>
          <p14:tracePt t="203914" x="7537450" y="4848225"/>
          <p14:tracePt t="203931" x="7572375" y="4991100"/>
          <p14:tracePt t="203948" x="7608888" y="5089525"/>
          <p14:tracePt t="203964" x="7616825" y="5099050"/>
          <p14:tracePt t="203981" x="7643813" y="5108575"/>
          <p14:tracePt t="203998" x="7661275" y="5116513"/>
          <p14:tracePt t="204014" x="7715250" y="5126038"/>
          <p14:tracePt t="204031" x="7769225" y="5133975"/>
          <p14:tracePt t="204047" x="7796213" y="5133975"/>
          <p14:tracePt t="204134" x="7804150" y="5143500"/>
          <p14:tracePt t="204142" x="7813675" y="5143500"/>
          <p14:tracePt t="204159" x="7813675" y="5153025"/>
          <p14:tracePt t="204168" x="7804150" y="5160963"/>
          <p14:tracePt t="204199" x="7804150" y="5170488"/>
          <p14:tracePt t="204442" x="7786688" y="5170488"/>
          <p14:tracePt t="204459" x="7777163" y="5170488"/>
          <p14:tracePt t="204469" x="7759700" y="5160963"/>
          <p14:tracePt t="204484" x="7742238" y="5143500"/>
          <p14:tracePt t="204501" x="7705725" y="5133975"/>
          <p14:tracePt t="204518" x="7688263" y="5126038"/>
          <p14:tracePt t="204535" x="7670800" y="5126038"/>
          <p14:tracePt t="204551" x="7661275" y="5126038"/>
          <p14:tracePt t="204939" x="7670800" y="5126038"/>
          <p14:tracePt t="204946" x="7697788" y="5126038"/>
          <p14:tracePt t="204955" x="7751763" y="5126038"/>
          <p14:tracePt t="204970" x="7894638" y="5126038"/>
          <p14:tracePt t="204986" x="8045450" y="5126038"/>
          <p14:tracePt t="205004" x="8180388" y="5126038"/>
          <p14:tracePt t="205020" x="8242300" y="5126038"/>
          <p14:tracePt t="205037" x="8269288" y="5126038"/>
          <p14:tracePt t="205053" x="8296275" y="5126038"/>
          <p14:tracePt t="205070" x="8340725" y="5126038"/>
          <p14:tracePt t="205087" x="8385175" y="5126038"/>
          <p14:tracePt t="205103" x="8474075" y="5126038"/>
          <p14:tracePt t="205123" x="8589963" y="5126038"/>
          <p14:tracePt t="205138" x="8616950" y="5126038"/>
          <p14:tracePt t="205202" x="8634413" y="5126038"/>
          <p14:tracePt t="205210" x="8643938" y="5126038"/>
          <p14:tracePt t="205731" x="8653463" y="5126038"/>
          <p14:tracePt t="205779" x="8643938" y="5126038"/>
          <p14:tracePt t="205795" x="8626475" y="5133975"/>
          <p14:tracePt t="205802" x="8616950" y="5153025"/>
          <p14:tracePt t="205810" x="8599488" y="5160963"/>
          <p14:tracePt t="205823" x="8599488" y="5170488"/>
          <p14:tracePt t="205841" x="8555038" y="5197475"/>
          <p14:tracePt t="205858" x="8510588" y="5224463"/>
          <p14:tracePt t="205874" x="8429625" y="5276850"/>
          <p14:tracePt t="205890" x="8367713" y="5286375"/>
          <p14:tracePt t="205906" x="8197850" y="5322888"/>
          <p14:tracePt t="205924" x="7966075" y="5340350"/>
          <p14:tracePt t="205941" x="7742238" y="5357813"/>
          <p14:tracePt t="205957" x="7670800" y="5357813"/>
          <p14:tracePt t="205974" x="7608888" y="5367338"/>
          <p14:tracePt t="206099" x="7589838" y="5367338"/>
          <p14:tracePt t="206115" x="7572375" y="5375275"/>
          <p14:tracePt t="206125" x="7562850" y="5384800"/>
          <p14:tracePt t="206141" x="7527925" y="5394325"/>
          <p14:tracePt t="206158" x="7510463" y="5402263"/>
          <p14:tracePt t="206174" x="7491413" y="5402263"/>
          <p14:tracePt t="206192" x="7473950" y="5411788"/>
          <p14:tracePt t="206211" x="7466013" y="5411788"/>
          <p14:tracePt t="206228" x="7446963" y="5411788"/>
          <p14:tracePt t="206244" x="7419975" y="5411788"/>
          <p14:tracePt t="206258" x="7375525" y="5411788"/>
          <p14:tracePt t="206275" x="7348538" y="5411788"/>
          <p14:tracePt t="206292" x="7340600" y="5411788"/>
          <p14:tracePt t="206308" x="7323138" y="5411788"/>
          <p14:tracePt t="206325" x="7304088" y="5411788"/>
          <p14:tracePt t="206341" x="7277100" y="5411788"/>
          <p14:tracePt t="206358" x="7242175" y="5411788"/>
          <p14:tracePt t="206375" x="7188200" y="5411788"/>
          <p14:tracePt t="206393" x="7153275" y="5411788"/>
          <p14:tracePt t="206491" x="7143750" y="5411788"/>
          <p14:tracePt t="206499" x="7126288" y="5411788"/>
          <p14:tracePt t="206510" x="7099300" y="5411788"/>
          <p14:tracePt t="206523" x="7072313" y="5411788"/>
          <p14:tracePt t="206540" x="7045325" y="5411788"/>
          <p14:tracePt t="206556" x="7037388" y="5411788"/>
          <p14:tracePt t="206575" x="7018338" y="5411788"/>
          <p14:tracePt t="206594" x="6965950" y="5402263"/>
          <p14:tracePt t="206610" x="6911975" y="5402263"/>
          <p14:tracePt t="206626" x="6902450" y="5384800"/>
          <p14:tracePt t="206859" x="6919913" y="5384800"/>
          <p14:tracePt t="206866" x="6938963" y="5384800"/>
          <p14:tracePt t="206877" x="6973888" y="5384800"/>
          <p14:tracePt t="206895" x="7037388" y="5384800"/>
          <p14:tracePt t="206911" x="7099300" y="5384800"/>
          <p14:tracePt t="206928" x="7143750" y="5384800"/>
          <p14:tracePt t="206945" x="7180263" y="5384800"/>
          <p14:tracePt t="206961" x="7188200" y="5384800"/>
          <p14:tracePt t="207058" x="7197725" y="5384800"/>
          <p14:tracePt t="207082" x="7205663" y="5384800"/>
          <p14:tracePt t="207091" x="7224713" y="5394325"/>
          <p14:tracePt t="207099" x="7232650" y="5394325"/>
          <p14:tracePt t="207115" x="7242175" y="5394325"/>
          <p14:tracePt t="207171" x="7251700" y="5402263"/>
          <p14:tracePt t="207178" x="7259638" y="5411788"/>
          <p14:tracePt t="207196" x="7259638" y="5429250"/>
          <p14:tracePt t="207212" x="7259638" y="5438775"/>
          <p14:tracePt t="207218" x="7259638" y="5446713"/>
          <p14:tracePt t="207251" x="7259638" y="5456238"/>
          <p14:tracePt t="207267" x="7251700" y="5465763"/>
          <p14:tracePt t="207291" x="7242175" y="5465763"/>
          <p14:tracePt t="207511" x="7259638" y="5465763"/>
          <p14:tracePt t="207518" x="7277100" y="5465763"/>
          <p14:tracePt t="207530" x="7304088" y="5465763"/>
          <p14:tracePt t="207547" x="7358063" y="5465763"/>
          <p14:tracePt t="207565" x="7439025" y="5456238"/>
          <p14:tracePt t="207582" x="7483475" y="5446713"/>
          <p14:tracePt t="207598" x="7510463" y="5446713"/>
          <p14:tracePt t="207631" x="7537450" y="5446713"/>
          <p14:tracePt t="207647" x="7562850" y="5446713"/>
          <p14:tracePt t="207664" x="7599363" y="5446713"/>
          <p14:tracePt t="207681" x="7626350" y="5446713"/>
          <p14:tracePt t="207697" x="7634288" y="5446713"/>
          <p14:tracePt t="207750" x="7653338" y="5446713"/>
          <p14:tracePt t="207766" x="7661275" y="5446713"/>
          <p14:tracePt t="207774" x="7688263" y="5438775"/>
          <p14:tracePt t="207783" x="7697788" y="5438775"/>
          <p14:tracePt t="207798" x="7724775" y="5438775"/>
          <p14:tracePt t="207814" x="7777163" y="5438775"/>
          <p14:tracePt t="207831" x="7813675" y="5438775"/>
          <p14:tracePt t="207848" x="7831138" y="5438775"/>
          <p14:tracePt t="207865" x="7848600" y="5438775"/>
          <p14:tracePt t="207881" x="7875588" y="5438775"/>
          <p14:tracePt t="207898" x="7902575" y="5438775"/>
          <p14:tracePt t="207915" x="7939088" y="5438775"/>
          <p14:tracePt t="207931" x="7974013" y="5438775"/>
          <p14:tracePt t="207949" x="8001000" y="5438775"/>
          <p14:tracePt t="207991" x="8018463" y="5438775"/>
          <p14:tracePt t="208295" x="8027988" y="5438775"/>
          <p14:tracePt t="208568" x="8037513" y="5438775"/>
          <p14:tracePt t="208583" x="8045450" y="5438775"/>
          <p14:tracePt t="208590" x="8072438" y="5438775"/>
          <p14:tracePt t="208602" x="8081963" y="5438775"/>
          <p14:tracePt t="208618" x="8126413" y="5438775"/>
          <p14:tracePt t="208634" x="8153400" y="5438775"/>
          <p14:tracePt t="208651" x="8161338" y="5438775"/>
          <p14:tracePt t="208775" x="8180388" y="5438775"/>
          <p14:tracePt t="208782" x="8188325" y="5438775"/>
          <p14:tracePt t="208790" x="8197850" y="5438775"/>
          <p14:tracePt t="208801" x="8205788" y="5438775"/>
          <p14:tracePt t="208818" x="8242300" y="5438775"/>
          <p14:tracePt t="208835" x="8269288" y="5438775"/>
          <p14:tracePt t="208837" x="8296275" y="5438775"/>
          <p14:tracePt t="208854" x="8323263" y="5438775"/>
          <p14:tracePt t="208869" x="8331200" y="5438775"/>
          <p14:tracePt t="209247" x="8323263" y="5456238"/>
          <p14:tracePt t="209262" x="8277225" y="5465763"/>
          <p14:tracePt t="209272" x="8269288" y="5473700"/>
          <p14:tracePt t="209288" x="8205788" y="5473700"/>
          <p14:tracePt t="209303" x="8143875" y="5500688"/>
          <p14:tracePt t="209321" x="8108950" y="5510213"/>
          <p14:tracePt t="209337" x="8054975" y="5510213"/>
          <p14:tracePt t="209353" x="8001000" y="5510213"/>
          <p14:tracePt t="209371" x="7966075" y="5510213"/>
          <p14:tracePt t="209387" x="7929563" y="5510213"/>
          <p14:tracePt t="209390" x="7920038" y="5510213"/>
          <p14:tracePt t="209405" x="7894638" y="5510213"/>
          <p14:tracePt t="209422" x="7875588" y="5510213"/>
          <p14:tracePt t="209438" x="7867650" y="5510213"/>
          <p14:tracePt t="209454" x="7823200" y="5510213"/>
          <p14:tracePt t="209471" x="7759700" y="5510213"/>
          <p14:tracePt t="209488" x="7705725" y="5510213"/>
          <p14:tracePt t="209504" x="7653338" y="5510213"/>
          <p14:tracePt t="209521" x="7616825" y="5510213"/>
          <p14:tracePt t="209775" x="7616825" y="5500688"/>
          <p14:tracePt t="209791" x="7616825" y="5491163"/>
          <p14:tracePt t="209798" x="7626350" y="5491163"/>
          <p14:tracePt t="209808" x="7626350" y="5483225"/>
          <p14:tracePt t="209822" x="7643813" y="5473700"/>
          <p14:tracePt t="209841" x="7653338" y="5465763"/>
          <p14:tracePt t="209857" x="7661275" y="5465763"/>
          <p14:tracePt t="209874" x="7670800" y="5456238"/>
          <p14:tracePt t="209889" x="7688263" y="5456238"/>
          <p14:tracePt t="209906" x="7715250" y="5446713"/>
          <p14:tracePt t="209923" x="7777163" y="5446713"/>
          <p14:tracePt t="209940" x="7848600" y="5438775"/>
          <p14:tracePt t="209958" x="7929563" y="5429250"/>
          <p14:tracePt t="209974" x="7983538" y="5411788"/>
          <p14:tracePt t="209990" x="8037513" y="5411788"/>
          <p14:tracePt t="210006" x="8108950" y="5411788"/>
          <p14:tracePt t="210023" x="8180388" y="5411788"/>
          <p14:tracePt t="210041" x="8242300" y="5411788"/>
          <p14:tracePt t="210057" x="8277225" y="5411788"/>
          <p14:tracePt t="210073" x="8313738" y="5411788"/>
          <p14:tracePt t="210090" x="8348663" y="5411788"/>
          <p14:tracePt t="210107" x="8385175" y="5394325"/>
          <p14:tracePt t="210123" x="8429625" y="5384800"/>
          <p14:tracePt t="210142" x="8491538" y="5367338"/>
          <p14:tracePt t="210158" x="8528050" y="5367338"/>
          <p14:tracePt t="210174" x="8545513" y="5367338"/>
          <p14:tracePt t="210191" x="8582025" y="5367338"/>
          <p14:tracePt t="210207" x="8609013" y="5367338"/>
          <p14:tracePt t="210224" x="8643938" y="5367338"/>
          <p14:tracePt t="210241" x="8661400" y="5367338"/>
          <p14:tracePt t="210246" x="8680450" y="5367338"/>
          <p14:tracePt t="210257" x="8688388" y="5367338"/>
          <p14:tracePt t="210274" x="8705850" y="5367338"/>
          <p14:tracePt t="210290" x="8715375" y="5367338"/>
          <p14:tracePt t="210319" x="8724900" y="5367338"/>
          <p14:tracePt t="210327" x="8732838" y="5367338"/>
          <p14:tracePt t="210342" x="8751888" y="5367338"/>
          <p14:tracePt t="210715" x="8769350" y="5367338"/>
          <p14:tracePt t="210750" x="8777288" y="5367338"/>
          <p14:tracePt t="210826" x="8786813" y="5367338"/>
          <p14:tracePt t="210835" x="8796338" y="5367338"/>
          <p14:tracePt t="210954" x="8804275" y="5367338"/>
          <p14:tracePt t="211003" x="8813800" y="5367338"/>
          <p14:tracePt t="211979" x="8804275" y="5367338"/>
          <p14:tracePt t="211986" x="8796338" y="5367338"/>
          <p14:tracePt t="211998" x="8796338" y="5375275"/>
          <p14:tracePt t="212014" x="8786813" y="5384800"/>
          <p14:tracePt t="212187" x="8777288" y="5384800"/>
          <p14:tracePt t="212219" x="8786813" y="5384800"/>
          <p14:tracePt t="212411" x="8786813" y="5394325"/>
          <p14:tracePt t="212418" x="8777288" y="5394325"/>
          <p14:tracePt t="212434" x="8742363" y="5411788"/>
          <p14:tracePt t="212450" x="8697913" y="5419725"/>
          <p14:tracePt t="212467" x="8680450" y="5419725"/>
          <p14:tracePt t="212538" x="8661400" y="5438775"/>
          <p14:tracePt t="212635" x="8661400" y="5446713"/>
          <p14:tracePt t="212659" x="8661400" y="5456238"/>
          <p14:tracePt t="212683" x="8661400" y="5465763"/>
          <p14:tracePt t="212691" x="8661400" y="5473700"/>
          <p14:tracePt t="212715" x="8661400" y="5483225"/>
          <p14:tracePt t="212731" x="8661400" y="5491163"/>
          <p14:tracePt t="212796" x="8653463" y="5510213"/>
          <p14:tracePt t="212811" x="8643938" y="5510213"/>
          <p14:tracePt t="212820" x="8634413" y="5510213"/>
          <p14:tracePt t="212834" x="8599488" y="5518150"/>
          <p14:tracePt t="212851" x="8555038" y="5518150"/>
          <p14:tracePt t="212868" x="8501063" y="5518150"/>
          <p14:tracePt t="212884" x="8385175" y="5518150"/>
          <p14:tracePt t="212901" x="8205788" y="5518150"/>
          <p14:tracePt t="212918" x="8010525" y="5500688"/>
          <p14:tracePt t="212935" x="7831138" y="5456238"/>
          <p14:tracePt t="212953" x="7670800" y="5429250"/>
          <p14:tracePt t="213059" x="7680325" y="5429250"/>
          <p14:tracePt t="213066" x="7688263" y="5429250"/>
          <p14:tracePt t="213074" x="7705725" y="5429250"/>
          <p14:tracePt t="213085" x="7715250" y="5429250"/>
          <p14:tracePt t="213102" x="7724775" y="5429250"/>
          <p14:tracePt t="213511" x="7732713" y="5429250"/>
          <p14:tracePt t="213526" x="7742238" y="5419725"/>
          <p14:tracePt t="213535" x="7751763" y="5419725"/>
          <p14:tracePt t="213542" x="7769225" y="5419725"/>
          <p14:tracePt t="213554" x="7796213" y="5411788"/>
          <p14:tracePt t="213571" x="7823200" y="5411788"/>
          <p14:tracePt t="213587" x="7858125" y="5411788"/>
          <p14:tracePt t="213605" x="7920038" y="5411788"/>
          <p14:tracePt t="213622" x="7956550" y="5411788"/>
          <p14:tracePt t="213638" x="7983538" y="5411788"/>
          <p14:tracePt t="213654" x="8001000" y="5411788"/>
          <p14:tracePt t="213671" x="8027988" y="5402263"/>
          <p14:tracePt t="214967" x="8010525" y="5402263"/>
          <p14:tracePt t="214975" x="7983538" y="5402263"/>
          <p14:tracePt t="214982" x="7912100" y="5402263"/>
          <p14:tracePt t="214993" x="7813675" y="5402263"/>
          <p14:tracePt t="215009" x="7545388" y="5384800"/>
          <p14:tracePt t="215026" x="7259638" y="5357813"/>
          <p14:tracePt t="215043" x="7062788" y="5348288"/>
          <p14:tracePt t="215060" x="7054850" y="5348288"/>
          <p14:tracePt t="215174" x="7062788" y="5348288"/>
          <p14:tracePt t="215182" x="7081838" y="5348288"/>
          <p14:tracePt t="215195" x="7116763" y="5348288"/>
          <p14:tracePt t="215211" x="7242175" y="5348288"/>
          <p14:tracePt t="215227" x="7446963" y="5348288"/>
          <p14:tracePt t="215245" x="7742238" y="5348288"/>
          <p14:tracePt t="215262" x="7840663" y="5348288"/>
          <p14:tracePt t="215367" x="7840663" y="5357813"/>
          <p14:tracePt t="215398" x="7831138" y="5367338"/>
          <p14:tracePt t="215406" x="7831138" y="5375275"/>
          <p14:tracePt t="217667" x="7831138" y="5394325"/>
          <p14:tracePt t="217674" x="7840663" y="5394325"/>
          <p14:tracePt t="218014" x="7840663" y="5402263"/>
          <p14:tracePt t="218079" x="7848600" y="5411788"/>
          <p14:tracePt t="218271" x="7848600" y="5419725"/>
          <p14:tracePt t="218278" x="7831138" y="5419725"/>
          <p14:tracePt t="218294" x="7813675" y="5429250"/>
          <p14:tracePt t="218307" x="7804150" y="5429250"/>
          <p14:tracePt t="218323" x="7796213" y="5438775"/>
          <p14:tracePt t="218423" x="7804150" y="5438775"/>
          <p14:tracePt t="218430" x="7823200" y="5438775"/>
          <p14:tracePt t="218442" x="7858125" y="5438775"/>
          <p14:tracePt t="218457" x="7912100" y="5438775"/>
          <p14:tracePt t="218473" x="7983538" y="5438775"/>
          <p14:tracePt t="218490" x="8037513" y="5438775"/>
          <p14:tracePt t="218507" x="8054975" y="5438775"/>
          <p14:tracePt t="219295" x="8054975" y="5446713"/>
          <p14:tracePt t="219302" x="8045450" y="5446713"/>
          <p14:tracePt t="219313" x="8018463" y="5456238"/>
          <p14:tracePt t="219329" x="7991475" y="5456238"/>
          <p14:tracePt t="219344" x="7929563" y="5456238"/>
          <p14:tracePt t="219361" x="7875588" y="5456238"/>
          <p14:tracePt t="219377" x="7769225" y="5456238"/>
          <p14:tracePt t="219394" x="7634288" y="5456238"/>
          <p14:tracePt t="219411" x="7527925" y="5456238"/>
          <p14:tracePt t="219427" x="7483475" y="5456238"/>
          <p14:tracePt t="219444" x="7466013" y="5456238"/>
          <p14:tracePt t="219462" x="7446963" y="5456238"/>
          <p14:tracePt t="219478" x="7419975" y="5456238"/>
          <p14:tracePt t="219495" x="7385050" y="5456238"/>
          <p14:tracePt t="219511" x="7340600" y="5456238"/>
          <p14:tracePt t="219528" x="7296150" y="5456238"/>
          <p14:tracePt t="219544" x="7232650" y="5456238"/>
          <p14:tracePt t="219561" x="7153275" y="5446713"/>
          <p14:tracePt t="219578" x="7108825" y="5438775"/>
          <p14:tracePt t="219594" x="7089775" y="5438775"/>
          <p14:tracePt t="219611" x="7081838" y="5429250"/>
          <p14:tracePt t="219646" x="7072313" y="5429250"/>
          <p14:tracePt t="219687" x="7062788" y="5429250"/>
          <p14:tracePt t="219704" x="7045325" y="5429250"/>
          <p14:tracePt t="219713" x="7037388" y="5429250"/>
          <p14:tracePt t="219729" x="7027863" y="5429250"/>
          <p14:tracePt t="219791" x="7018338" y="5429250"/>
          <p14:tracePt t="219798" x="7010400" y="5429250"/>
          <p14:tracePt t="219813" x="7000875" y="5438775"/>
          <p14:tracePt t="219830" x="6991350" y="5438775"/>
          <p14:tracePt t="219846" x="6983413" y="5438775"/>
          <p14:tracePt t="219863" x="6983413" y="5446713"/>
          <p14:tracePt t="219919" x="6973888" y="5446713"/>
          <p14:tracePt t="219935" x="6965950" y="5446713"/>
          <p14:tracePt t="219943" x="6956425" y="5446713"/>
          <p14:tracePt t="219950" x="6929438" y="5446713"/>
          <p14:tracePt t="219963" x="6929438" y="5456238"/>
          <p14:tracePt t="219981" x="6911975" y="5456238"/>
          <p14:tracePt t="219998" x="6884988" y="5456238"/>
          <p14:tracePt t="220028" x="6858000" y="5438775"/>
          <p14:tracePt t="220045" x="6840538" y="5438775"/>
          <p14:tracePt t="220061" x="6831013" y="5429250"/>
          <p14:tracePt t="220246" x="6823075" y="5438775"/>
          <p14:tracePt t="220350" x="6813550" y="5438775"/>
          <p14:tracePt t="220511" x="6804025" y="5438775"/>
          <p14:tracePt t="220527" x="6796088" y="5446713"/>
          <p14:tracePt t="221412" x="6796088" y="5438775"/>
          <p14:tracePt t="221420" x="6796088" y="5429250"/>
          <p14:tracePt t="221436" x="6769100" y="5411788"/>
          <p14:tracePt t="221452" x="6751638" y="5402263"/>
          <p14:tracePt t="221469" x="6732588" y="5402263"/>
          <p14:tracePt t="221506" x="6732588" y="5394325"/>
          <p14:tracePt t="221519" x="6724650" y="5394325"/>
          <p14:tracePt t="222563" x="6732588" y="5394325"/>
          <p14:tracePt t="222571" x="6742113" y="5402263"/>
          <p14:tracePt t="222578" x="6742113" y="5411788"/>
          <p14:tracePt t="222590" x="6751638" y="5419725"/>
          <p14:tracePt t="222607" x="6759575" y="5419725"/>
          <p14:tracePt t="222643" x="6759575" y="5429250"/>
          <p14:tracePt t="223139" x="6769100" y="5429250"/>
          <p14:tracePt t="223179" x="6769100" y="5419725"/>
          <p14:tracePt t="223855" x="6786563" y="5419725"/>
          <p14:tracePt t="223870" x="6804025" y="5411788"/>
          <p14:tracePt t="223880" x="6831013" y="5402263"/>
          <p14:tracePt t="223895" x="6929438" y="5402263"/>
          <p14:tracePt t="223910" x="7054850" y="5384800"/>
          <p14:tracePt t="223927" x="7161213" y="5375275"/>
          <p14:tracePt t="223943" x="7224713" y="5367338"/>
          <p14:tracePt t="223981" x="7242175" y="5367338"/>
          <p14:tracePt t="223997" x="7259638" y="5367338"/>
          <p14:tracePt t="224013" x="7269163" y="5367338"/>
          <p14:tracePt t="224027" x="7286625" y="5367338"/>
          <p14:tracePt t="224045" x="7313613" y="5367338"/>
          <p14:tracePt t="224061" x="7340600" y="5367338"/>
          <p14:tracePt t="224078" x="7348538" y="5367338"/>
          <p14:tracePt t="224094" x="7375525" y="5367338"/>
          <p14:tracePt t="224111" x="7385050" y="5367338"/>
          <p14:tracePt t="224128" x="7402513" y="5367338"/>
          <p14:tracePt t="224144" x="7412038" y="5367338"/>
          <p14:tracePt t="224161" x="7429500" y="5367338"/>
          <p14:tracePt t="224178" x="7439025" y="5367338"/>
          <p14:tracePt t="224221" x="7456488" y="5367338"/>
          <p14:tracePt t="224237" x="7466013" y="5367338"/>
          <p14:tracePt t="224247" x="7473950" y="5375275"/>
          <p14:tracePt t="224261" x="7491413" y="5375275"/>
          <p14:tracePt t="224278" x="7510463" y="5375275"/>
          <p14:tracePt t="224295" x="7527925" y="5384800"/>
          <p14:tracePt t="225827" x="7537450" y="5384800"/>
          <p14:tracePt t="225834" x="7537450" y="5375275"/>
          <p14:tracePt t="225853" x="7537450" y="5313363"/>
          <p14:tracePt t="225869" x="7518400" y="5160963"/>
          <p14:tracePt t="225886" x="7466013" y="4929188"/>
          <p14:tracePt t="225903" x="7412038" y="4705350"/>
          <p14:tracePt t="225922" x="7348538" y="4438650"/>
          <p14:tracePt t="225938" x="7331075" y="4322763"/>
          <p14:tracePt t="225954" x="7313613" y="4251325"/>
          <p14:tracePt t="225970" x="7313613" y="4205288"/>
          <p14:tracePt t="225987" x="7304088" y="4187825"/>
          <p14:tracePt t="226004" x="7304088" y="4179888"/>
          <p14:tracePt t="226115" x="7296150" y="4179888"/>
          <p14:tracePt t="226121" x="7286625" y="4160838"/>
          <p14:tracePt t="226138" x="7269163" y="4108450"/>
          <p14:tracePt t="226154" x="7251700" y="4089400"/>
          <p14:tracePt t="226171" x="7242175" y="4027488"/>
          <p14:tracePt t="226188" x="7215188" y="3956050"/>
          <p14:tracePt t="226204" x="7197725" y="3875088"/>
          <p14:tracePt t="226221" x="7188200" y="3822700"/>
          <p14:tracePt t="226395" x="7188200" y="3830638"/>
          <p14:tracePt t="226419" x="7188200" y="3840163"/>
          <p14:tracePt t="226595" x="7188200" y="3857625"/>
          <p14:tracePt t="226611" x="7188200" y="3875088"/>
          <p14:tracePt t="226618" x="7188200" y="3894138"/>
          <p14:tracePt t="226626" x="7205663" y="3919538"/>
          <p14:tracePt t="226639" x="7224713" y="3956050"/>
          <p14:tracePt t="226658" x="7296150" y="4054475"/>
          <p14:tracePt t="226674" x="7331075" y="4108450"/>
          <p14:tracePt t="226690" x="7348538" y="4152900"/>
          <p14:tracePt t="226706" x="7358063" y="4187825"/>
          <p14:tracePt t="226724" x="7358063" y="4214813"/>
          <p14:tracePt t="226740" x="7358063" y="4268788"/>
          <p14:tracePt t="226756" x="7367588" y="4330700"/>
          <p14:tracePt t="226774" x="7375525" y="4446588"/>
          <p14:tracePt t="226790" x="7402513" y="4545013"/>
          <p14:tracePt t="226807" x="7419975" y="4643438"/>
          <p14:tracePt t="226825" x="7446963" y="4751388"/>
          <p14:tracePt t="226842" x="7446963" y="4840288"/>
          <p14:tracePt t="226858" x="7456488" y="4973638"/>
          <p14:tracePt t="226874" x="7483475" y="5126038"/>
          <p14:tracePt t="226891" x="7518400" y="5276850"/>
          <p14:tracePt t="226907" x="7554913" y="5402263"/>
          <p14:tracePt t="226924" x="7562850" y="5456238"/>
          <p14:tracePt t="226940" x="7562850" y="5465763"/>
          <p14:tracePt t="226974" x="7562850" y="5483225"/>
          <p14:tracePt t="226994" x="7562850" y="5491163"/>
          <p14:tracePt t="227007" x="7562850" y="5510213"/>
          <p14:tracePt t="227042" x="7562850" y="5518150"/>
          <p14:tracePt t="227139" x="7562850" y="5537200"/>
          <p14:tracePt t="227330" x="7572375" y="5527675"/>
          <p14:tracePt t="227338" x="7572375" y="5510213"/>
          <p14:tracePt t="227346" x="7581900" y="5510213"/>
          <p14:tracePt t="227360" x="7599363" y="5491163"/>
          <p14:tracePt t="227377" x="7670800" y="5438775"/>
          <p14:tracePt t="227394" x="7697788" y="5419725"/>
          <p14:tracePt t="227411" x="7724775" y="5402263"/>
          <p14:tracePt t="227425" x="7732713" y="5402263"/>
          <p14:tracePt t="227651" x="7751763" y="5402263"/>
          <p14:tracePt t="227659" x="7759700" y="5394325"/>
          <p14:tracePt t="227666" x="7769225" y="5394325"/>
          <p14:tracePt t="227677" x="7786688" y="5394325"/>
          <p14:tracePt t="227693" x="7804150" y="5394325"/>
          <p14:tracePt t="228074" x="7813675" y="5394325"/>
          <p14:tracePt t="228082" x="7823200" y="5394325"/>
          <p14:tracePt t="228096" x="7840663" y="5394325"/>
          <p14:tracePt t="228113" x="7885113" y="5394325"/>
          <p14:tracePt t="228130" x="7929563" y="5394325"/>
          <p14:tracePt t="228146" x="7947025" y="5394325"/>
          <p14:tracePt t="228162" x="7966075" y="5394325"/>
          <p14:tracePt t="228179" x="7983538" y="5394325"/>
          <p14:tracePt t="228451" x="7983538" y="5384800"/>
          <p14:tracePt t="228458" x="7983538" y="5375275"/>
          <p14:tracePt t="228466" x="7983538" y="5348288"/>
          <p14:tracePt t="228481" x="7966075" y="5313363"/>
          <p14:tracePt t="228498" x="7902575" y="5224463"/>
          <p14:tracePt t="228514" x="7813675" y="5054600"/>
          <p14:tracePt t="228530" x="7705725" y="4848225"/>
          <p14:tracePt t="228547" x="7616825" y="4608513"/>
          <p14:tracePt t="228564" x="7562850" y="4446588"/>
          <p14:tracePt t="228581" x="7537450" y="4357688"/>
          <p14:tracePt t="228597" x="7527925" y="4330700"/>
          <p14:tracePt t="228771" x="7527925" y="4322763"/>
          <p14:tracePt t="228778" x="7527925" y="4295775"/>
          <p14:tracePt t="228786" x="7518400" y="4268788"/>
          <p14:tracePt t="228798" x="7518400" y="4241800"/>
          <p14:tracePt t="228814" x="7510463" y="4187825"/>
          <p14:tracePt t="228833" x="7510463" y="4143375"/>
          <p14:tracePt t="228848" x="7510463" y="4125913"/>
          <p14:tracePt t="228864" x="7510463" y="4089400"/>
          <p14:tracePt t="228881" x="7500938" y="4062413"/>
          <p14:tracePt t="228898" x="7500938" y="4054475"/>
          <p14:tracePt t="228915" x="7473950" y="4037013"/>
          <p14:tracePt t="229015" x="7466013" y="4037013"/>
          <p14:tracePt t="229022" x="7456488" y="4037013"/>
          <p14:tracePt t="229039" x="7446963" y="4037013"/>
          <p14:tracePt t="229049" x="7439025" y="4037013"/>
          <p14:tracePt t="229065" x="7412038" y="4037013"/>
          <p14:tracePt t="229083" x="7402513" y="4037013"/>
          <p14:tracePt t="229126" x="7394575" y="4037013"/>
          <p14:tracePt t="229159" x="7385050" y="4037013"/>
          <p14:tracePt t="229166" x="7375525" y="4027488"/>
          <p14:tracePt t="229191" x="7358063" y="4010025"/>
          <p14:tracePt t="229200" x="7358063" y="4000500"/>
          <p14:tracePt t="229216" x="7348538" y="3983038"/>
          <p14:tracePt t="229233" x="7331075" y="3956050"/>
          <p14:tracePt t="229250" x="7323138" y="3938588"/>
          <p14:tracePt t="229266" x="7313613" y="3938588"/>
          <p14:tracePt t="229283" x="7313613" y="3929063"/>
          <p14:tracePt t="229318" x="7304088" y="3919538"/>
          <p14:tracePt t="229326" x="7304088" y="3911600"/>
          <p14:tracePt t="229495" x="7304088" y="3919538"/>
          <p14:tracePt t="229503" x="7304088" y="3938588"/>
          <p14:tracePt t="229518" x="7313613" y="4000500"/>
          <p14:tracePt t="229535" x="7348538" y="4054475"/>
          <p14:tracePt t="229552" x="7446963" y="4187825"/>
          <p14:tracePt t="229568" x="7562850" y="4330700"/>
          <p14:tracePt t="229584" x="7643813" y="4473575"/>
          <p14:tracePt t="229601" x="7705725" y="4625975"/>
          <p14:tracePt t="229617" x="7759700" y="4786313"/>
          <p14:tracePt t="229634" x="7777163" y="4919663"/>
          <p14:tracePt t="229653" x="7796213" y="5062538"/>
          <p14:tracePt t="229669" x="7796213" y="5081588"/>
          <p14:tracePt t="229686" x="7796213" y="5099050"/>
          <p14:tracePt t="229702" x="7796213" y="5108575"/>
          <p14:tracePt t="229719" x="7796213" y="5116513"/>
          <p14:tracePt t="229735" x="7796213" y="5126038"/>
          <p14:tracePt t="229753" x="7796213" y="5143500"/>
          <p14:tracePt t="229768" x="7796213" y="5153025"/>
          <p14:tracePt t="229785" x="7786688" y="5153025"/>
          <p14:tracePt t="229802" x="7786688" y="5160963"/>
          <p14:tracePt t="229819" x="7759700" y="5187950"/>
          <p14:tracePt t="229835" x="7742238" y="5232400"/>
          <p14:tracePt t="229854" x="7742238" y="5322888"/>
          <p14:tracePt t="229870" x="7742238" y="5348288"/>
          <p14:tracePt t="229886" x="7742238" y="5384800"/>
          <p14:tracePt t="229903" x="7742238" y="5411788"/>
          <p14:tracePt t="229919" x="7742238" y="5438775"/>
          <p14:tracePt t="229936" x="7732713" y="5456238"/>
          <p14:tracePt t="229954" x="7724775" y="5473700"/>
          <p14:tracePt t="230038" x="7724775" y="5483225"/>
          <p14:tracePt t="230231" x="7724775" y="5491163"/>
          <p14:tracePt t="230439" x="7732713" y="5491163"/>
          <p14:tracePt t="230462" x="7742238" y="5491163"/>
          <p14:tracePt t="230470" x="7751763" y="5491163"/>
          <p14:tracePt t="230478" x="7759700" y="5491163"/>
          <p14:tracePt t="230535" x="7769225" y="5491163"/>
          <p14:tracePt t="230551" x="7777163" y="5491163"/>
          <p14:tracePt t="230558" x="7804150" y="5491163"/>
          <p14:tracePt t="230573" x="7848600" y="5491163"/>
          <p14:tracePt t="230590" x="7912100" y="5491163"/>
          <p14:tracePt t="230606" x="7966075" y="5491163"/>
          <p14:tracePt t="230622" x="8010525" y="5491163"/>
          <p14:tracePt t="230639" x="8037513" y="5491163"/>
          <p14:tracePt t="230655" x="8054975" y="5491163"/>
          <p14:tracePt t="230689" x="8062913" y="5491163"/>
          <p14:tracePt t="231007" x="8054975" y="5491163"/>
          <p14:tracePt t="231023" x="8027988" y="5491163"/>
          <p14:tracePt t="231040" x="8018463" y="5491163"/>
          <p14:tracePt t="231046" x="8001000" y="5491163"/>
          <p14:tracePt t="231057" x="8001000" y="5483225"/>
          <p14:tracePt t="231073" x="7983538" y="5483225"/>
          <p14:tracePt t="231102" x="7974013" y="5483225"/>
          <p14:tracePt t="231231" x="7974013" y="5473700"/>
          <p14:tracePt t="231246" x="7991475" y="5465763"/>
          <p14:tracePt t="231263" x="8001000" y="5465763"/>
          <p14:tracePt t="231270" x="8010525" y="5456238"/>
          <p14:tracePt t="231278" x="8018463" y="5456238"/>
          <p14:tracePt t="231302" x="8027988" y="5456238"/>
          <p14:tracePt t="231311" x="8045450" y="5456238"/>
          <p14:tracePt t="231326" x="8072438" y="5446713"/>
          <p14:tracePt t="231341" x="8143875" y="5419725"/>
          <p14:tracePt t="231358" x="8197850" y="5402263"/>
          <p14:tracePt t="231375" x="8277225" y="5375275"/>
          <p14:tracePt t="231392" x="8348663" y="5357813"/>
          <p14:tracePt t="231409" x="8394700" y="5348288"/>
          <p14:tracePt t="231425" x="8402638" y="5348288"/>
          <p14:tracePt t="231502" x="8412163" y="5348288"/>
          <p14:tracePt t="231513" x="8420100" y="5348288"/>
          <p14:tracePt t="231526" x="8447088" y="5357813"/>
          <p14:tracePt t="231542" x="8491538" y="5375275"/>
          <p14:tracePt t="231559" x="8562975" y="5411788"/>
          <p14:tracePt t="231576" x="8599488" y="5438775"/>
          <p14:tracePt t="231592" x="8634413" y="5446713"/>
          <p14:tracePt t="231610" x="8643938" y="5456238"/>
          <p14:tracePt t="231695" x="8653463" y="5456238"/>
          <p14:tracePt t="231774" x="8661400" y="5456238"/>
          <p14:tracePt t="232642" x="8653463" y="5446713"/>
          <p14:tracePt t="232659" x="8643938" y="5438775"/>
          <p14:tracePt t="232666" x="8643938" y="5429250"/>
          <p14:tracePt t="232681" x="8634413" y="5429250"/>
          <p14:tracePt t="232722" x="8616950" y="5419725"/>
          <p14:tracePt t="232755" x="8609013" y="5411788"/>
          <p14:tracePt t="232802" x="8599488" y="5402263"/>
          <p14:tracePt t="232818" x="8589963" y="5394325"/>
          <p14:tracePt t="232827" x="8582025" y="5384800"/>
          <p14:tracePt t="232834" x="8572500" y="5375275"/>
          <p14:tracePt t="232847" x="8562975" y="5375275"/>
          <p14:tracePt t="232866" x="8518525" y="5340350"/>
          <p14:tracePt t="232882" x="8491538" y="5330825"/>
          <p14:tracePt t="232898" x="8466138" y="5330825"/>
          <p14:tracePt t="232914" x="8456613" y="5330825"/>
          <p14:tracePt t="233227" x="8447088" y="5330825"/>
          <p14:tracePt t="233307" x="8447088" y="5340350"/>
          <p14:tracePt t="233931" x="8412163" y="5367338"/>
          <p14:tracePt t="233938" x="8412163" y="5375275"/>
          <p14:tracePt t="233953" x="8348663" y="5402263"/>
          <p14:tracePt t="233970" x="8277225" y="5411788"/>
          <p14:tracePt t="233986" x="8153400" y="5446713"/>
          <p14:tracePt t="234002" x="8072438" y="5465763"/>
          <p14:tracePt t="234019" x="8062913" y="5465763"/>
          <p14:tracePt t="234235" x="8054975" y="5465763"/>
          <p14:tracePt t="234242" x="8037513" y="5465763"/>
          <p14:tracePt t="234259" x="8010525" y="5465763"/>
          <p14:tracePt t="234270" x="8001000" y="5465763"/>
          <p14:tracePt t="234287" x="7966075" y="5465763"/>
          <p14:tracePt t="234303" x="7939088" y="5465763"/>
          <p14:tracePt t="234320" x="7929563" y="5465763"/>
          <p14:tracePt t="235143" x="7912100" y="5465763"/>
          <p14:tracePt t="235494" x="7894638" y="5465763"/>
          <p14:tracePt t="235501" x="7885113" y="5456238"/>
          <p14:tracePt t="235511" x="7867650" y="5456238"/>
          <p14:tracePt t="235526" x="7831138" y="5446713"/>
          <p14:tracePt t="235543" x="7786688" y="5446713"/>
          <p14:tracePt t="235558" x="7732713" y="5429250"/>
          <p14:tracePt t="235575" x="7653338" y="5419725"/>
          <p14:tracePt t="235592" x="7581900" y="5394325"/>
          <p14:tracePt t="235608" x="7473950" y="5357813"/>
          <p14:tracePt t="235625" x="7323138" y="5322888"/>
          <p14:tracePt t="235643" x="7224713" y="5303838"/>
          <p14:tracePt t="235659" x="7215188" y="5303838"/>
          <p14:tracePt t="235758" x="7215188" y="5313363"/>
          <p14:tracePt t="235765" x="7215188" y="5322888"/>
          <p14:tracePt t="235777" x="7215188" y="5330825"/>
          <p14:tracePt t="235798" x="7215188" y="5340350"/>
          <p14:tracePt t="235814" x="7215188" y="5357813"/>
          <p14:tracePt t="235826" x="7215188" y="5367338"/>
          <p14:tracePt t="235843" x="7215188" y="5384800"/>
          <p14:tracePt t="235861" x="7215188" y="5411788"/>
          <p14:tracePt t="236578" x="7224713" y="5419725"/>
          <p14:tracePt t="236584" x="7232650" y="5419725"/>
          <p14:tracePt t="236597" x="7259638" y="5419725"/>
          <p14:tracePt t="236614" x="7286625" y="5419725"/>
          <p14:tracePt t="236630" x="7331075" y="5419725"/>
          <p14:tracePt t="236646" x="7402513" y="5411788"/>
          <p14:tracePt t="236663" x="7439025" y="5402263"/>
          <p14:tracePt t="236679" x="7456488" y="5402263"/>
          <p14:tracePt t="236718" x="7466013" y="5394325"/>
          <p14:tracePt t="236730" x="7473950" y="5394325"/>
          <p14:tracePt t="236862" x="7491413" y="5394325"/>
          <p14:tracePt t="236870" x="7500938" y="5394325"/>
          <p14:tracePt t="236881" x="7518400" y="5394325"/>
          <p14:tracePt t="236897" x="7562850" y="5394325"/>
          <p14:tracePt t="236914" x="7608888" y="5394325"/>
          <p14:tracePt t="236930" x="7653338" y="5394325"/>
          <p14:tracePt t="236933" x="7661275" y="5394325"/>
          <p14:tracePt t="236991" x="7680325" y="5394325"/>
          <p14:tracePt t="237007" x="7697788" y="5384800"/>
          <p14:tracePt t="237016" x="7705725" y="5384800"/>
          <p14:tracePt t="237031" x="7751763" y="5384800"/>
          <p14:tracePt t="237047" x="7804150" y="5375275"/>
          <p14:tracePt t="237064" x="7840663" y="5367338"/>
          <p14:tracePt t="237081" x="7875588" y="5357813"/>
          <p14:tracePt t="237150" x="7885113" y="5357813"/>
          <p14:tracePt t="237166" x="7902575" y="5357813"/>
          <p14:tracePt t="237262" x="7912100" y="5357813"/>
          <p14:tracePt t="237294" x="7920038" y="5357813"/>
          <p14:tracePt t="237326" x="7929563" y="5357813"/>
          <p14:tracePt t="237739" x="7939088" y="5357813"/>
          <p14:tracePt t="237755" x="7956550" y="5357813"/>
          <p14:tracePt t="237770" x="7966075" y="5357813"/>
          <p14:tracePt t="237778" x="7991475" y="5357813"/>
          <p14:tracePt t="237787" x="8010525" y="5357813"/>
          <p14:tracePt t="237802" x="8037513" y="5367338"/>
          <p14:tracePt t="237817" x="8062913" y="5375275"/>
          <p14:tracePt t="238714" x="8072438" y="5375275"/>
          <p14:tracePt t="238874" x="8072438" y="5357813"/>
          <p14:tracePt t="238890" x="8072438" y="5348288"/>
          <p14:tracePt t="238906" x="8072438" y="5330825"/>
          <p14:tracePt t="238938" x="8072438" y="5322888"/>
          <p14:tracePt t="239259" x="8081963" y="5322888"/>
          <p14:tracePt t="239290" x="8089900" y="5322888"/>
          <p14:tracePt t="239339" x="8099425" y="5322888"/>
          <p14:tracePt t="239346" x="8116888" y="5322888"/>
          <p14:tracePt t="239358" x="8126413" y="5322888"/>
          <p14:tracePt t="239373" x="8143875" y="5322888"/>
          <p14:tracePt t="239390" x="8153400" y="5322888"/>
          <p14:tracePt t="239405" x="8170863" y="5330825"/>
          <p14:tracePt t="239422" x="8180388" y="5340350"/>
          <p14:tracePt t="239439" x="8197850" y="5348288"/>
          <p14:tracePt t="239455" x="8215313" y="5367338"/>
          <p14:tracePt t="239472" x="8224838" y="5367338"/>
          <p14:tracePt t="239489" x="8232775" y="5375275"/>
          <p14:tracePt t="239505" x="8251825" y="5384800"/>
          <p14:tracePt t="240599" x="8251825" y="5394325"/>
          <p14:tracePt t="240614" x="8251825" y="5402263"/>
          <p14:tracePt t="240622" x="8242300" y="5419725"/>
          <p14:tracePt t="240634" x="8232775" y="5429250"/>
          <p14:tracePt t="240645" x="8215313" y="5456238"/>
          <p14:tracePt t="240661" x="8188325" y="5456238"/>
          <p14:tracePt t="240677" x="8180388" y="5473700"/>
          <p14:tracePt t="240725" x="8170863" y="5473700"/>
          <p14:tracePt t="240733" x="8170863" y="5483225"/>
          <p14:tracePt t="240757" x="8153400" y="5491163"/>
          <p14:tracePt t="240765" x="8153400" y="5500688"/>
          <p14:tracePt t="240886" x="8143875" y="5500688"/>
          <p14:tracePt t="240902" x="8143875" y="5491163"/>
          <p14:tracePt t="240910" x="8143875" y="5483225"/>
          <p14:tracePt t="240926" x="8143875" y="5473700"/>
          <p14:tracePt t="240942" x="8153400" y="5456238"/>
          <p14:tracePt t="240950" x="8161338" y="5456238"/>
          <p14:tracePt t="240967" x="8170863" y="5446713"/>
          <p14:tracePt t="240981" x="8180388" y="5429250"/>
          <p14:tracePt t="241031" x="8188325" y="5429250"/>
          <p14:tracePt t="241047" x="8188325" y="5419725"/>
          <p14:tracePt t="241054" x="8197850" y="5419725"/>
          <p14:tracePt t="241064" x="8205788" y="5419725"/>
          <p14:tracePt t="241080" x="8224838" y="5411788"/>
          <p14:tracePt t="241097" x="8242300" y="5411788"/>
          <p14:tracePt t="241113" x="8251825" y="5402263"/>
          <p14:tracePt t="241131" x="8259763" y="5402263"/>
          <p14:tracePt t="241190" x="8269288" y="5402263"/>
          <p14:tracePt t="241198" x="8286750" y="5402263"/>
          <p14:tracePt t="241215" x="8304213" y="5402263"/>
          <p14:tracePt t="241232" x="8331200" y="5402263"/>
          <p14:tracePt t="241248" x="8348663" y="5402263"/>
          <p14:tracePt t="241264" x="8367713" y="5402263"/>
          <p14:tracePt t="241281" x="8394700" y="5402263"/>
          <p14:tracePt t="241298" x="8420100" y="5402263"/>
          <p14:tracePt t="241314" x="8429625" y="5402263"/>
          <p14:tracePt t="241332" x="8447088" y="5402263"/>
          <p14:tracePt t="241398" x="8456613" y="5402263"/>
          <p14:tracePt t="241414" x="8466138" y="5402263"/>
          <p14:tracePt t="241422" x="8474075" y="5402263"/>
          <p14:tracePt t="241434" x="8483600" y="5402263"/>
          <p14:tracePt t="241448" x="8501063" y="5411788"/>
          <p14:tracePt t="241465" x="8510588" y="5411788"/>
          <p14:tracePt t="242198" x="8510588" y="5419725"/>
          <p14:tracePt t="242215" x="8474075" y="5438775"/>
          <p14:tracePt t="242222" x="8456613" y="5446713"/>
          <p14:tracePt t="242235" x="8429625" y="5465763"/>
          <p14:tracePt t="242253" x="8375650" y="5483225"/>
          <p14:tracePt t="242327" x="8367713" y="5491163"/>
          <p14:tracePt t="242390" x="8375650" y="5491163"/>
          <p14:tracePt t="242678" x="8385175" y="5491163"/>
          <p14:tracePt t="242694" x="8402638" y="5491163"/>
          <p14:tracePt t="242704" x="8412163" y="5473700"/>
          <p14:tracePt t="242720" x="8429625" y="5465763"/>
          <p14:tracePt t="242737" x="8439150" y="5456238"/>
          <p14:tracePt t="242774" x="8447088" y="5446713"/>
          <p14:tracePt t="243531" x="8456613" y="5438775"/>
          <p14:tracePt t="243538" x="8466138" y="5429250"/>
          <p14:tracePt t="244306" x="8456613" y="5429250"/>
          <p14:tracePt t="244313" x="8429625" y="5429250"/>
          <p14:tracePt t="244326" x="8402638" y="5429250"/>
          <p14:tracePt t="244343" x="8296275" y="5438775"/>
          <p14:tracePt t="244362" x="8143875" y="5456238"/>
          <p14:tracePt t="244378" x="8089900" y="5456238"/>
          <p14:tracePt t="244395" x="8081963" y="5456238"/>
          <p14:tracePt t="244411" x="8072438" y="5456238"/>
          <p14:tracePt t="244427" x="8062913" y="5456238"/>
          <p14:tracePt t="244443" x="8054975" y="5456238"/>
          <p14:tracePt t="244460" x="8037513" y="5456238"/>
          <p14:tracePt t="244477" x="7991475" y="5456238"/>
          <p14:tracePt t="244494" x="7939088" y="5456238"/>
          <p14:tracePt t="244511" x="7875588" y="5456238"/>
          <p14:tracePt t="244527" x="7813675" y="5456238"/>
          <p14:tracePt t="244529" x="7796213" y="5456238"/>
          <p14:tracePt t="244545" x="7751763" y="5438775"/>
          <p14:tracePt t="244562" x="7742238" y="5438775"/>
          <p14:tracePt t="244578" x="7724775" y="5429250"/>
          <p14:tracePt t="244618" x="7715250" y="5429250"/>
          <p14:tracePt t="244634" x="7705725" y="5429250"/>
          <p14:tracePt t="244646" x="7697788" y="5429250"/>
          <p14:tracePt t="244725" x="7688263" y="5429250"/>
          <p14:tracePt t="244738" x="7680325" y="5429250"/>
          <p14:tracePt t="244748" x="7661275" y="5429250"/>
          <p14:tracePt t="244762" x="7634288" y="5429250"/>
          <p14:tracePt t="244779" x="7626350" y="5429250"/>
          <p14:tracePt t="244795" x="7599363" y="5429250"/>
          <p14:tracePt t="244842" x="7581900" y="5411788"/>
          <p14:tracePt t="244850" x="7545388" y="5411788"/>
          <p14:tracePt t="244862" x="7527925" y="5402263"/>
          <p14:tracePt t="244881" x="7446963" y="5384800"/>
          <p14:tracePt t="244897" x="7348538" y="5375275"/>
          <p14:tracePt t="244913" x="7286625" y="5367338"/>
          <p14:tracePt t="244930" x="7269163" y="5367338"/>
          <p14:tracePt t="245042" x="7286625" y="5367338"/>
          <p14:tracePt t="245050" x="7304088" y="5367338"/>
          <p14:tracePt t="245062" x="7340600" y="5367338"/>
          <p14:tracePt t="245080" x="7466013" y="5367338"/>
          <p14:tracePt t="245098" x="7724775" y="5384800"/>
          <p14:tracePt t="245114" x="7929563" y="5402263"/>
          <p14:tracePt t="245130" x="8108950" y="5411788"/>
          <p14:tracePt t="245146" x="8232775" y="5429250"/>
          <p14:tracePt t="245163" x="8296275" y="5438775"/>
          <p14:tracePt t="245180" x="8331200" y="5438775"/>
          <p14:tracePt t="245196" x="8367713" y="5438775"/>
          <p14:tracePt t="245213" x="8394700" y="5456238"/>
          <p14:tracePt t="245231" x="8412163" y="5456238"/>
          <p14:tracePt t="245235" x="8429625" y="5456238"/>
          <p14:tracePt t="245247" x="8447088" y="5456238"/>
          <p14:tracePt t="245265" x="8456613" y="5456238"/>
          <p14:tracePt t="245282" x="8474075" y="5465763"/>
          <p14:tracePt t="245298" x="8491538" y="5465763"/>
          <p14:tracePt t="245315" x="8518525" y="5473700"/>
          <p14:tracePt t="245331" x="8545513" y="5473700"/>
          <p14:tracePt t="245347" x="8572500" y="5473700"/>
          <p14:tracePt t="245364" x="8589963" y="5483225"/>
          <p14:tracePt t="245380" x="8599488" y="5483225"/>
          <p14:tracePt t="245879" x="8609013" y="5483225"/>
          <p14:tracePt t="245894" x="8616950" y="5483225"/>
          <p14:tracePt t="245902" x="8634413" y="5483225"/>
          <p14:tracePt t="245917" x="8653463" y="5483225"/>
          <p14:tracePt t="246006" x="8670925" y="5473700"/>
          <p14:tracePt t="246319" x="8680450" y="5465763"/>
          <p14:tracePt t="246325" x="8688388" y="5465763"/>
          <p14:tracePt t="246336" x="8697913" y="5465763"/>
          <p14:tracePt t="246352" x="8705850" y="5456238"/>
          <p14:tracePt t="246368" x="8732838" y="5446713"/>
          <p14:tracePt t="246384" x="8759825" y="5446713"/>
          <p14:tracePt t="246402" x="8796338" y="5446713"/>
          <p14:tracePt t="246434" x="8813800" y="5446713"/>
          <p14:tracePt t="246453" x="8823325" y="5446713"/>
          <p14:tracePt t="246471" x="8840788" y="5438775"/>
          <p14:tracePt t="246485" x="8858250" y="5429250"/>
          <p14:tracePt t="246518" x="8867775" y="5429250"/>
          <p14:tracePt t="246542" x="8875713" y="5429250"/>
          <p14:tracePt t="246553" x="8894763" y="5429250"/>
          <p14:tracePt t="246574" x="8902700" y="5429250"/>
          <p14:tracePt t="246585" x="8912225" y="5429250"/>
          <p14:tracePt t="246603" x="8920163" y="5429250"/>
          <p14:tracePt t="246998" x="8929688" y="5429250"/>
          <p14:tracePt t="247030" x="8929688" y="5438775"/>
          <p14:tracePt t="247070" x="8912225" y="5438775"/>
          <p14:tracePt t="247078" x="8902700" y="5438775"/>
          <p14:tracePt t="247088" x="8875713" y="5438775"/>
          <p14:tracePt t="247104" x="8831263" y="5438775"/>
          <p14:tracePt t="247120" x="8786813" y="5446713"/>
          <p14:tracePt t="247137" x="8742363" y="5465763"/>
          <p14:tracePt t="247154" x="8680450" y="5465763"/>
          <p14:tracePt t="247172" x="8643938" y="5465763"/>
          <p14:tracePt t="247189" x="8518525" y="5483225"/>
          <p14:tracePt t="247206" x="8367713" y="5500688"/>
          <p14:tracePt t="247221" x="8224838" y="5518150"/>
          <p14:tracePt t="247238" x="8153400" y="5527675"/>
          <p14:tracePt t="247255" x="8116888" y="5537200"/>
          <p14:tracePt t="247272" x="8081963" y="5537200"/>
          <p14:tracePt t="247277" x="8054975" y="5537200"/>
          <p14:tracePt t="247289" x="8037513" y="5537200"/>
          <p14:tracePt t="247305" x="7991475" y="5537200"/>
          <p14:tracePt t="247322" x="7920038" y="5537200"/>
          <p14:tracePt t="247339" x="7867650" y="5537200"/>
          <p14:tracePt t="247355" x="7848600" y="5545138"/>
          <p14:tracePt t="247357" x="7840663" y="5545138"/>
          <p14:tracePt t="247373" x="7823200" y="5545138"/>
          <p14:tracePt t="247390" x="7777163" y="5554663"/>
          <p14:tracePt t="247406" x="7732713" y="5554663"/>
          <p14:tracePt t="247422" x="7680325" y="5554663"/>
          <p14:tracePt t="247439" x="7608888" y="5554663"/>
          <p14:tracePt t="247456" x="7537450" y="5554663"/>
          <p14:tracePt t="247473" x="7473950" y="5554663"/>
          <p14:tracePt t="247489" x="7446963" y="5554663"/>
          <p14:tracePt t="247506" x="7419975" y="5545138"/>
          <p14:tracePt t="247590" x="7429500" y="5545138"/>
          <p14:tracePt t="247615" x="7439025" y="5545138"/>
          <p14:tracePt t="247622" x="7456488" y="5545138"/>
          <p14:tracePt t="247640" x="7491413" y="5545138"/>
          <p14:tracePt t="247656" x="7545388" y="5545138"/>
          <p14:tracePt t="247675" x="7608888" y="5545138"/>
          <p14:tracePt t="247690" x="7643813" y="5545138"/>
          <p14:tracePt t="247707" x="7653338" y="5545138"/>
          <p14:tracePt t="247878" x="7661275" y="5545138"/>
          <p14:tracePt t="247885" x="7670800" y="5545138"/>
          <p14:tracePt t="247894" x="7697788" y="5545138"/>
          <p14:tracePt t="247907" x="7724775" y="5545138"/>
          <p14:tracePt t="247926" x="7848600" y="5545138"/>
          <p14:tracePt t="247941" x="7991475" y="5545138"/>
          <p14:tracePt t="247958" x="8134350" y="5545138"/>
          <p14:tracePt t="247975" x="8232775" y="5545138"/>
          <p14:tracePt t="247991" x="8286750" y="5545138"/>
          <p14:tracePt t="248008" x="8304213" y="5545138"/>
          <p14:tracePt t="248025" x="8323263" y="5545138"/>
          <p14:tracePt t="248041" x="8348663" y="5545138"/>
          <p14:tracePt t="248058" x="8375650" y="5545138"/>
          <p14:tracePt t="248075" x="8402638" y="5545138"/>
          <p14:tracePt t="248092" x="8412163" y="5545138"/>
          <p14:tracePt t="248214" x="8402638" y="5545138"/>
          <p14:tracePt t="248222" x="8385175" y="5545138"/>
          <p14:tracePt t="248230" x="8358188" y="5545138"/>
          <p14:tracePt t="248242" x="8340725" y="5545138"/>
          <p14:tracePt t="248259" x="8286750" y="5545138"/>
          <p14:tracePt t="248277" x="8224838" y="5545138"/>
          <p14:tracePt t="248293" x="8180388" y="5545138"/>
          <p14:tracePt t="248310" x="8161338" y="5545138"/>
          <p14:tracePt t="248326" x="8153400" y="5545138"/>
          <p14:tracePt t="248343" x="8134350" y="5545138"/>
          <p14:tracePt t="248360" x="8108950" y="5545138"/>
          <p14:tracePt t="248377" x="8045450" y="5545138"/>
          <p14:tracePt t="248393" x="8010525" y="5545138"/>
          <p14:tracePt t="248409" x="7947025" y="5545138"/>
          <p14:tracePt t="248426" x="7848600" y="5545138"/>
          <p14:tracePt t="248443" x="7751763" y="5537200"/>
          <p14:tracePt t="248461" x="7626350" y="5510213"/>
          <p14:tracePt t="248477" x="7616825" y="5510213"/>
          <p14:tracePt t="248694" x="7616825" y="5500688"/>
          <p14:tracePt t="248719" x="7634288" y="5500688"/>
          <p14:tracePt t="248726" x="7643813" y="5491163"/>
          <p14:tracePt t="248744" x="7680325" y="5473700"/>
          <p14:tracePt t="248761" x="7724775" y="5456238"/>
          <p14:tracePt t="248778" x="7751763" y="5446713"/>
          <p14:tracePt t="248783" x="7759700" y="5446713"/>
          <p14:tracePt t="248794" x="7769225" y="5438775"/>
          <p14:tracePt t="248811" x="7777163" y="5438775"/>
          <p14:tracePt t="248970" x="7786688" y="5438775"/>
          <p14:tracePt t="248978" x="7796213" y="5438775"/>
          <p14:tracePt t="248995" x="7813675" y="5438775"/>
          <p14:tracePt t="249011" x="7831138" y="5419725"/>
          <p14:tracePt t="249027" x="7858125" y="5419725"/>
          <p14:tracePt t="249043" x="7875588" y="5419725"/>
          <p14:tracePt t="249060" x="7894638" y="5411788"/>
          <p14:tracePt t="249200" x="7912100" y="5411788"/>
          <p14:tracePt t="249208" x="7929563" y="5411788"/>
          <p14:tracePt t="249216" x="7956550" y="5411788"/>
          <p14:tracePt t="249228" x="7983538" y="5411788"/>
          <p14:tracePt t="249245" x="8045450" y="5411788"/>
          <p14:tracePt t="249262" x="8116888" y="5411788"/>
          <p14:tracePt t="249281" x="8224838" y="5411788"/>
          <p14:tracePt t="249296" x="8259763" y="5411788"/>
          <p14:tracePt t="249313" x="8277225" y="5411788"/>
          <p14:tracePt t="249402" x="8296275" y="5411788"/>
          <p14:tracePt t="249530" x="8304213" y="5411788"/>
          <p14:tracePt t="249538" x="8313738" y="5411788"/>
          <p14:tracePt t="249548" x="8331200" y="5411788"/>
          <p14:tracePt t="249564" x="8348663" y="5411788"/>
          <p14:tracePt t="249582" x="8358188" y="5411788"/>
          <p14:tracePt t="249680" x="8331200" y="5419725"/>
          <p14:tracePt t="249688" x="8313738" y="5419725"/>
          <p14:tracePt t="249696" x="8286750" y="5419725"/>
          <p14:tracePt t="249712" x="8242300" y="5419725"/>
          <p14:tracePt t="249729" x="8188325" y="5419725"/>
          <p14:tracePt t="249745" x="8081963" y="5419725"/>
          <p14:tracePt t="249762" x="7956550" y="5419725"/>
          <p14:tracePt t="249778" x="7885113" y="5419725"/>
          <p14:tracePt t="249795" x="7848600" y="5419725"/>
          <p14:tracePt t="249816" x="7831138" y="5419725"/>
          <p14:tracePt t="249829" x="7823200" y="5419725"/>
          <p14:tracePt t="249846" x="7769225" y="5419725"/>
          <p14:tracePt t="249862" x="7742238" y="5419725"/>
          <p14:tracePt t="249879" x="7705725" y="5411788"/>
          <p14:tracePt t="249896" x="7688263" y="5411788"/>
          <p14:tracePt t="250192" x="7680325" y="5411788"/>
          <p14:tracePt t="250208" x="7670800" y="5402263"/>
          <p14:tracePt t="250216" x="7661275" y="5402263"/>
          <p14:tracePt t="250232" x="7643813" y="5394325"/>
          <p14:tracePt t="250240" x="7634288" y="5394325"/>
          <p14:tracePt t="250249" x="7626350" y="5384800"/>
          <p14:tracePt t="250264" x="7616825" y="5384800"/>
          <p14:tracePt t="250281" x="7589838" y="5384800"/>
          <p14:tracePt t="250368" x="7581900" y="5384800"/>
          <p14:tracePt t="250400" x="7572375" y="5384800"/>
          <p14:tracePt t="250560" x="7572375" y="5394325"/>
          <p14:tracePt t="250568" x="7581900" y="5394325"/>
          <p14:tracePt t="250592" x="7589838" y="5394325"/>
          <p14:tracePt t="252046" x="7608888" y="5394325"/>
          <p14:tracePt t="252053" x="7616825" y="5394325"/>
          <p14:tracePt t="252071" x="7634288" y="5394325"/>
          <p14:tracePt t="252086" x="7643813" y="5394325"/>
          <p14:tracePt t="252094" x="7661275" y="5394325"/>
          <p14:tracePt t="252109" x="7697788" y="5394325"/>
          <p14:tracePt t="252126" x="7742238" y="5394325"/>
          <p14:tracePt t="252142" x="7804150" y="5394325"/>
          <p14:tracePt t="252159" x="7875588" y="5394325"/>
          <p14:tracePt t="252174" x="7929563" y="5394325"/>
          <p14:tracePt t="252192" x="8001000" y="5394325"/>
          <p14:tracePt t="252208" x="8037513" y="5394325"/>
          <p14:tracePt t="252241" x="8054975" y="5394325"/>
          <p14:tracePt t="252302" x="8072438" y="5384800"/>
          <p14:tracePt t="252310" x="8081963" y="5384800"/>
          <p14:tracePt t="252334" x="8089900" y="5384800"/>
          <p14:tracePt t="252351" x="8099425" y="5384800"/>
          <p14:tracePt t="252360" x="8108950" y="5384800"/>
          <p14:tracePt t="252375" x="8134350" y="5384800"/>
          <p14:tracePt t="252392" x="8161338" y="5384800"/>
          <p14:tracePt t="252409" x="8197850" y="5384800"/>
          <p14:tracePt t="252425" x="8224838" y="5384800"/>
          <p14:tracePt t="252442" x="8251825" y="5384800"/>
          <p14:tracePt t="252461" x="8323263" y="5384800"/>
          <p14:tracePt t="252477" x="8375650" y="5384800"/>
          <p14:tracePt t="252493" x="8420100" y="5384800"/>
          <p14:tracePt t="252509" x="8466138" y="5384800"/>
          <p14:tracePt t="252526" x="8501063" y="5384800"/>
          <p14:tracePt t="252543" x="8545513" y="5384800"/>
          <p14:tracePt t="252560" x="8572500" y="5375275"/>
          <p14:tracePt t="252576" x="8589963" y="5375275"/>
          <p14:tracePt t="252593" x="8599488" y="5375275"/>
          <p14:tracePt t="252609" x="8609013" y="5375275"/>
          <p14:tracePt t="252626" x="8634413" y="5375275"/>
          <p14:tracePt t="252643" x="8653463" y="5375275"/>
          <p14:tracePt t="252660" x="8705850" y="5375275"/>
          <p14:tracePt t="252678" x="8724900" y="5375275"/>
          <p14:tracePt t="252693" x="8732838" y="5375275"/>
          <p14:tracePt t="252710" x="8751888" y="5375275"/>
          <p14:tracePt t="252727" x="8769350" y="5367338"/>
          <p14:tracePt t="252744" x="8786813" y="5367338"/>
          <p14:tracePt t="252760" x="8796338" y="5367338"/>
          <p14:tracePt t="252777" x="8813800" y="5367338"/>
          <p14:tracePt t="253110" x="8796338" y="5367338"/>
          <p14:tracePt t="253142" x="8786813" y="5367338"/>
          <p14:tracePt t="253150" x="8777288" y="5367338"/>
          <p14:tracePt t="253162" x="8769350" y="5367338"/>
          <p14:tracePt t="253179" x="8742363" y="5367338"/>
          <p14:tracePt t="253197" x="8680450" y="5367338"/>
          <p14:tracePt t="253213" x="8626475" y="5357813"/>
          <p14:tracePt t="253230" x="8599488" y="5357813"/>
          <p14:tracePt t="253246" x="8562975" y="5357813"/>
          <p14:tracePt t="253262" x="8555038" y="5357813"/>
          <p14:tracePt t="253319" x="8537575" y="5348288"/>
          <p14:tracePt t="253326" x="8528050" y="5348288"/>
          <p14:tracePt t="253342" x="8510588" y="5348288"/>
          <p14:tracePt t="253350" x="8510588" y="5340350"/>
          <p14:tracePt t="253366" x="8501063" y="5340350"/>
          <p14:tracePt t="253398" x="8491538" y="5340350"/>
          <p14:tracePt t="253405" x="8483600" y="5340350"/>
          <p14:tracePt t="253415" x="8474075" y="5340350"/>
          <p14:tracePt t="253432" x="8466138" y="5340350"/>
          <p14:tracePt t="253448" x="8447088" y="5340350"/>
          <p14:tracePt t="253463" x="8429625" y="5340350"/>
          <p14:tracePt t="253480" x="8420100" y="5340350"/>
          <p14:tracePt t="253526" x="8412163" y="5340350"/>
          <p14:tracePt t="253542" x="8385175" y="5340350"/>
          <p14:tracePt t="253550" x="8375650" y="5340350"/>
          <p14:tracePt t="253565" x="8340725" y="5340350"/>
          <p14:tracePt t="253581" x="8286750" y="5340350"/>
          <p14:tracePt t="253597" x="8232775" y="5340350"/>
          <p14:tracePt t="253613" x="8170863" y="5340350"/>
          <p14:tracePt t="253630" x="8072438" y="5340350"/>
          <p14:tracePt t="253647" x="7956550" y="5340350"/>
          <p14:tracePt t="253664" x="7813675" y="5340350"/>
          <p14:tracePt t="253680" x="7670800" y="5340350"/>
          <p14:tracePt t="253697" x="7545388" y="5340350"/>
          <p14:tracePt t="253713" x="7537450" y="5340350"/>
          <p14:tracePt t="253784" x="7527925" y="5340350"/>
          <p14:tracePt t="253798" x="7518400" y="5340350"/>
          <p14:tracePt t="253806" x="7500938" y="5340350"/>
          <p14:tracePt t="253816" x="7491413" y="5348288"/>
          <p14:tracePt t="253831" x="7473950" y="5348288"/>
          <p14:tracePt t="253848" x="7466013" y="5357813"/>
          <p14:tracePt t="253958" x="7466013" y="5367338"/>
          <p14:tracePt t="253974" x="7466013" y="5375275"/>
          <p14:tracePt t="253984" x="7483475" y="5384800"/>
          <p14:tracePt t="253999" x="7518400" y="5384800"/>
          <p14:tracePt t="254015" x="7581900" y="5384800"/>
          <p14:tracePt t="254032" x="7670800" y="5384800"/>
          <p14:tracePt t="254048" x="7769225" y="5384800"/>
          <p14:tracePt t="254065" x="7848600" y="5384800"/>
          <p14:tracePt t="254082" x="7920038" y="5384800"/>
          <p14:tracePt t="254100" x="7929563" y="5384800"/>
          <p14:tracePt t="254215" x="7947025" y="5384800"/>
          <p14:tracePt t="254221" x="7947025" y="5375275"/>
          <p14:tracePt t="254234" x="7947025" y="5340350"/>
          <p14:tracePt t="254249" x="7929563" y="5295900"/>
          <p14:tracePt t="254266" x="7894638" y="5232400"/>
          <p14:tracePt t="254283" x="7848600" y="5153025"/>
          <p14:tracePt t="254302" x="7777163" y="5027613"/>
          <p14:tracePt t="254318" x="7742238" y="4938713"/>
          <p14:tracePt t="254334" x="7732713" y="4830763"/>
          <p14:tracePt t="254350" x="7724775" y="4768850"/>
          <p14:tracePt t="254367" x="7724775" y="4643438"/>
          <p14:tracePt t="254374" x="7724775" y="4581525"/>
          <p14:tracePt t="254384" x="7715250" y="4527550"/>
          <p14:tracePt t="254401" x="7715250" y="4394200"/>
          <p14:tracePt t="254418" x="7715250" y="4313238"/>
          <p14:tracePt t="254433" x="7715250" y="4241800"/>
          <p14:tracePt t="254451" x="7705725" y="4187825"/>
          <p14:tracePt t="254467" x="7688263" y="4133850"/>
          <p14:tracePt t="254483" x="7680325" y="4081463"/>
          <p14:tracePt t="254500" x="7670800" y="4054475"/>
          <p14:tracePt t="254518" x="7653338" y="4017963"/>
          <p14:tracePt t="254534" x="7634288" y="4000500"/>
          <p14:tracePt t="254554" x="7626350" y="3990975"/>
          <p14:tracePt t="254567" x="7616825" y="3990975"/>
          <p14:tracePt t="254585" x="7599363" y="3990975"/>
          <p14:tracePt t="254602" x="7589838" y="3990975"/>
          <p14:tracePt t="254746" x="7581900" y="3990975"/>
          <p14:tracePt t="254754" x="7572375" y="3990975"/>
          <p14:tracePt t="254770" x="7554913" y="3990975"/>
          <p14:tracePt t="254786" x="7545388" y="3990975"/>
          <p14:tracePt t="254803" x="7545388" y="4044950"/>
          <p14:tracePt t="254819" x="7545388" y="4108450"/>
          <p14:tracePt t="254835" x="7572375" y="4232275"/>
          <p14:tracePt t="254853" x="7634288" y="4402138"/>
          <p14:tracePt t="254868" x="7715250" y="4598988"/>
          <p14:tracePt t="254873" x="7751763" y="4697413"/>
          <p14:tracePt t="254883" x="7796213" y="4776788"/>
          <p14:tracePt t="254900" x="7840663" y="4956175"/>
          <p14:tracePt t="254917" x="7858125" y="5108575"/>
          <p14:tracePt t="254934" x="7858125" y="5205413"/>
          <p14:tracePt t="254951" x="7858125" y="5232400"/>
          <p14:tracePt t="254968" x="7858125" y="5251450"/>
          <p14:tracePt t="254985" x="7858125" y="5268913"/>
          <p14:tracePt t="255001" x="7813675" y="5286375"/>
          <p14:tracePt t="255018" x="7742238" y="5313363"/>
          <p14:tracePt t="255034" x="7653338" y="5348288"/>
          <p14:tracePt t="255051" x="7581900" y="5367338"/>
          <p14:tracePt t="255068" x="7500938" y="5384800"/>
          <p14:tracePt t="255084" x="7473950" y="5384800"/>
          <p14:tracePt t="255101" x="7466013" y="5384800"/>
          <p14:tracePt t="255118" x="7446963" y="5394325"/>
          <p14:tracePt t="255135" x="7439025" y="5402263"/>
          <p14:tracePt t="255152" x="7429500" y="5429250"/>
          <p14:tracePt t="255168" x="7429500" y="5465763"/>
          <p14:tracePt t="255185" x="7429500" y="5473700"/>
          <p14:tracePt t="255201" x="7429500" y="5483225"/>
          <p14:tracePt t="255714" x="7429500" y="5491163"/>
          <p14:tracePt t="255721" x="7429500" y="5500688"/>
          <p14:tracePt t="255746" x="7419975" y="5500688"/>
          <p14:tracePt t="255778" x="7412038" y="5510213"/>
          <p14:tracePt t="255810" x="7412038" y="5527675"/>
          <p14:tracePt t="255818" x="7419975" y="5527675"/>
          <p14:tracePt t="255826" x="7419975" y="5537200"/>
          <p14:tracePt t="255839" x="7429500" y="5537200"/>
          <p14:tracePt t="255856" x="7446963" y="5554663"/>
          <p14:tracePt t="256043" x="7456488" y="5562600"/>
          <p14:tracePt t="256058" x="7466013" y="5572125"/>
          <p14:tracePt t="256066" x="7466013" y="5581650"/>
          <p14:tracePt t="256082" x="7466013" y="5589588"/>
          <p14:tracePt t="256091" x="7473950" y="5589588"/>
          <p14:tracePt t="256162" x="7473950" y="5599113"/>
          <p14:tracePt t="256170" x="7473950" y="5608638"/>
          <p14:tracePt t="256177" x="7473950" y="5616575"/>
          <p14:tracePt t="256190" x="7473950" y="5626100"/>
          <p14:tracePt t="256208" x="7473950" y="5643563"/>
          <p14:tracePt t="256226" x="7456488" y="5680075"/>
          <p14:tracePt t="256242" x="7439025" y="5688013"/>
          <p14:tracePt t="256257" x="7439025" y="5705475"/>
          <p14:tracePt t="256274" x="7429500" y="5705475"/>
          <p14:tracePt t="256292" x="7429500" y="5715000"/>
          <p14:tracePt t="256308" x="7412038" y="5724525"/>
          <p14:tracePt t="256324" x="7412038" y="5732463"/>
          <p14:tracePt t="256341" x="7402513" y="5741988"/>
          <p14:tracePt t="256358" x="7385050" y="5759450"/>
          <p14:tracePt t="256375" x="7367588" y="5776913"/>
          <p14:tracePt t="256380" x="7348538" y="5786438"/>
          <p14:tracePt t="256393" x="7331075" y="5795963"/>
          <p14:tracePt t="256410" x="7277100" y="5803900"/>
          <p14:tracePt t="256426" x="7215188" y="5803900"/>
          <p14:tracePt t="256442" x="7180263" y="5803900"/>
          <p14:tracePt t="256458" x="7081838" y="5803900"/>
          <p14:tracePt t="256475" x="6894513" y="5803900"/>
          <p14:tracePt t="256493" x="6510338" y="5768975"/>
          <p14:tracePt t="256508" x="5894388" y="5724525"/>
          <p14:tracePt t="256525" x="4929188" y="5634038"/>
          <p14:tracePt t="256543" x="3697288" y="5465763"/>
          <p14:tracePt t="256559" x="2411413" y="5180013"/>
          <p14:tracePt t="256577" x="741363" y="4660900"/>
          <p14:tracePt t="256594" x="0" y="4384675"/>
          <p14:tracePt t="256610" x="0" y="4205288"/>
          <p14:tracePt t="256626" x="0" y="4108450"/>
          <p14:tracePt t="256643" x="0" y="4054475"/>
          <p14:tracePt t="256659" x="0" y="4010025"/>
          <p14:tracePt t="256676" x="0" y="3990975"/>
          <p14:tracePt t="256694" x="0" y="3946525"/>
          <p14:tracePt t="256709" x="0" y="3919538"/>
          <p14:tracePt t="256726" x="0" y="3911600"/>
          <p14:tracePt t="256745" x="0" y="3857625"/>
          <p14:tracePt t="256761" x="0" y="3795713"/>
          <p14:tracePt t="256778" x="0" y="3741738"/>
          <p14:tracePt t="256794" x="0" y="3643313"/>
          <p14:tracePt t="256810" x="0" y="3536950"/>
          <p14:tracePt t="256827" x="0" y="3438525"/>
          <p14:tracePt t="256844" x="0" y="3375025"/>
          <p14:tracePt t="256860" x="0" y="3322638"/>
          <p14:tracePt t="256877" x="9525" y="3241675"/>
          <p14:tracePt t="256882" x="9525" y="3205163"/>
          <p14:tracePt t="256894" x="17463" y="3170238"/>
          <p14:tracePt t="256910" x="26988" y="3160713"/>
          <p14:tracePt t="256927" x="26988" y="3152775"/>
          <p14:tracePt t="256945" x="53975" y="3133725"/>
          <p14:tracePt t="256961" x="88900" y="3116263"/>
          <p14:tracePt t="256978" x="133350" y="3108325"/>
          <p14:tracePt t="256994" x="204788" y="3089275"/>
          <p14:tracePt t="257010" x="303213" y="3081338"/>
          <p14:tracePt t="257027" x="438150" y="3081338"/>
          <p14:tracePt t="257044" x="669925" y="3081338"/>
          <p14:tracePt t="257061" x="965200" y="3125788"/>
          <p14:tracePt t="257077" x="1312863" y="3170238"/>
          <p14:tracePt t="257094" x="1571625" y="3214688"/>
          <p14:tracePt t="257111" x="1758950" y="3232150"/>
          <p14:tracePt t="257129" x="1822450" y="3241675"/>
          <p14:tracePt t="257267" x="1830388" y="3241675"/>
          <p14:tracePt t="257274" x="1839913" y="3241675"/>
          <p14:tracePt t="257290" x="1857375" y="3241675"/>
          <p14:tracePt t="257370" x="1866900" y="3251200"/>
          <p14:tracePt t="257380" x="1874838" y="3259138"/>
          <p14:tracePt t="257397" x="1928813" y="3313113"/>
          <p14:tracePt t="257414" x="2000250" y="3340100"/>
          <p14:tracePt t="257430" x="2017713" y="3357563"/>
          <p14:tracePt t="257446" x="2036763" y="3375025"/>
          <p14:tracePt t="257462" x="2054225" y="3384550"/>
          <p14:tracePt t="257479" x="2054225" y="3394075"/>
          <p14:tracePt t="257542" x="2054225" y="3402013"/>
          <p14:tracePt t="257566" x="2044700" y="3402013"/>
          <p14:tracePt t="257590" x="2036763" y="3402013"/>
          <p14:tracePt t="257622" x="2027238" y="3402013"/>
          <p14:tracePt t="257638" x="2017713" y="3402013"/>
          <p14:tracePt t="257654" x="2009775" y="3402013"/>
          <p14:tracePt t="257664" x="1990725" y="3402013"/>
          <p14:tracePt t="257680" x="1982788" y="3394075"/>
          <p14:tracePt t="257697" x="1973263" y="3384550"/>
          <p14:tracePt t="257713" x="1965325" y="3375025"/>
          <p14:tracePt t="257730" x="1946275" y="3375025"/>
          <p14:tracePt t="257748" x="1946275" y="3367088"/>
          <p14:tracePt t="257763" x="1938338" y="3367088"/>
          <p14:tracePt t="257830" x="1928813" y="3367088"/>
          <p14:tracePt t="257838" x="1919288" y="3367088"/>
          <p14:tracePt t="257910" x="1911350" y="3367088"/>
          <p14:tracePt t="257917" x="1901825" y="3367088"/>
          <p14:tracePt t="257933" x="1893888" y="3357563"/>
          <p14:tracePt t="258383" x="1866900" y="3357563"/>
          <p14:tracePt t="258399" x="1857375" y="3340100"/>
          <p14:tracePt t="258405" x="1847850" y="3340100"/>
          <p14:tracePt t="258415" x="1839913" y="3340100"/>
          <p14:tracePt t="258437" x="1830388" y="3330575"/>
          <p14:tracePt t="260123" x="1830388" y="3340100"/>
          <p14:tracePt t="260139" x="1847850" y="3348038"/>
          <p14:tracePt t="260146" x="1857375" y="3348038"/>
          <p14:tracePt t="260156" x="1866900" y="3348038"/>
          <p14:tracePt t="260174" x="1884363" y="3348038"/>
          <p14:tracePt t="260190" x="1901825" y="3348038"/>
          <p14:tracePt t="260207" x="1928813" y="3348038"/>
          <p14:tracePt t="260225" x="2000250" y="3348038"/>
          <p14:tracePt t="260241" x="2054225" y="3348038"/>
          <p14:tracePt t="260257" x="2108200" y="3348038"/>
          <p14:tracePt t="260275" x="2160588" y="3348038"/>
          <p14:tracePt t="260290" x="2214563" y="3357563"/>
          <p14:tracePt t="260307" x="2259013" y="3357563"/>
          <p14:tracePt t="260666" x="2268538" y="3357563"/>
          <p14:tracePt t="260674" x="2276475" y="3357563"/>
          <p14:tracePt t="261338" x="2268538" y="3348038"/>
          <p14:tracePt t="261730" x="2259013" y="3348038"/>
          <p14:tracePt t="262346" x="2268538" y="3348038"/>
          <p14:tracePt t="262354" x="2286000" y="3348038"/>
          <p14:tracePt t="262365" x="2303463" y="3348038"/>
          <p14:tracePt t="262382" x="2357438" y="3348038"/>
          <p14:tracePt t="262399" x="2393950" y="3348038"/>
          <p14:tracePt t="262417" x="2438400" y="3340100"/>
          <p14:tracePt t="262434" x="2465388" y="3330575"/>
          <p14:tracePt t="262450" x="2509838" y="3322638"/>
          <p14:tracePt t="262466" x="2544763" y="3303588"/>
          <p14:tracePt t="262483" x="2608263" y="3295650"/>
          <p14:tracePt t="262499" x="2660650" y="3295650"/>
          <p14:tracePt t="262505" x="2687638" y="3295650"/>
          <p14:tracePt t="262517" x="2714625" y="3295650"/>
          <p14:tracePt t="262533" x="2741613" y="3295650"/>
          <p14:tracePt t="262549" x="2768600" y="3295650"/>
          <p14:tracePt t="262566" x="2795588" y="3295650"/>
          <p14:tracePt t="262583" x="2813050" y="3295650"/>
          <p14:tracePt t="262600" x="2830513" y="3295650"/>
          <p14:tracePt t="262616" x="2847975" y="3286125"/>
          <p14:tracePt t="262632" x="2857500" y="3276600"/>
          <p14:tracePt t="262666" x="2874963" y="3268663"/>
          <p14:tracePt t="263734" x="2874963" y="3286125"/>
          <p14:tracePt t="263742" x="2874963" y="3313113"/>
          <p14:tracePt t="263754" x="2874963" y="3330575"/>
          <p14:tracePt t="263771" x="2822575" y="3394075"/>
          <p14:tracePt t="263787" x="2751138" y="3455988"/>
          <p14:tracePt t="263805" x="2643188" y="3527425"/>
          <p14:tracePt t="263821" x="2500313" y="3589338"/>
          <p14:tracePt t="263838" x="2357438" y="3625850"/>
          <p14:tracePt t="263854" x="2205038" y="3679825"/>
          <p14:tracePt t="263871" x="2044700" y="3714750"/>
          <p14:tracePt t="263888" x="1946275" y="3732213"/>
          <p14:tracePt t="263904" x="1938338" y="3732213"/>
          <p14:tracePt t="263958" x="1928813" y="3732213"/>
          <p14:tracePt t="263974" x="1919288" y="3732213"/>
          <p14:tracePt t="263982" x="1911350" y="3732213"/>
          <p14:tracePt t="263991" x="1893888" y="3732213"/>
          <p14:tracePt t="264006" x="1839913" y="3732213"/>
          <p14:tracePt t="264022" x="1812925" y="3732213"/>
          <p14:tracePt t="264038" x="1776413" y="3741738"/>
          <p14:tracePt t="264086" x="1768475" y="3741738"/>
          <p14:tracePt t="264094" x="1758950" y="3741738"/>
          <p14:tracePt t="264106" x="1751013" y="3741738"/>
          <p14:tracePt t="264183" x="1751013" y="3724275"/>
          <p14:tracePt t="264199" x="1758950" y="3705225"/>
          <p14:tracePt t="264208" x="1768475" y="3705225"/>
          <p14:tracePt t="264222" x="1776413" y="3687763"/>
          <p14:tracePt t="264239" x="1803400" y="3660775"/>
          <p14:tracePt t="264256" x="1822450" y="3652838"/>
          <p14:tracePt t="264273" x="1839913" y="3643313"/>
          <p14:tracePt t="264290" x="1874838" y="3625850"/>
          <p14:tracePt t="264306" x="1901825" y="3625850"/>
          <p14:tracePt t="264323" x="1955800" y="3616325"/>
          <p14:tracePt t="264341" x="2036763" y="3616325"/>
          <p14:tracePt t="264357" x="2089150" y="3616325"/>
          <p14:tracePt t="264374" x="2133600" y="3616325"/>
          <p14:tracePt t="264390" x="2179638" y="3616325"/>
          <p14:tracePt t="264406" x="2197100" y="3616325"/>
          <p14:tracePt t="264424" x="2205038" y="3616325"/>
          <p14:tracePt t="264440" x="2224088" y="3616325"/>
          <p14:tracePt t="264456" x="2232025" y="3616325"/>
          <p14:tracePt t="264473" x="2251075" y="3616325"/>
          <p14:tracePt t="264490" x="2303463" y="3625850"/>
          <p14:tracePt t="264507" x="2393950" y="3633788"/>
          <p14:tracePt t="264525" x="2490788" y="3633788"/>
          <p14:tracePt t="264542" x="2527300" y="3633788"/>
          <p14:tracePt t="264575" x="2544763" y="3633788"/>
          <p14:tracePt t="264790" x="2554288" y="3633788"/>
          <p14:tracePt t="264797" x="2562225" y="3633788"/>
          <p14:tracePt t="265314" x="2571750" y="3633788"/>
          <p14:tracePt t="265321" x="2581275" y="3633788"/>
          <p14:tracePt t="265338" x="2562225" y="3643313"/>
          <p14:tracePt t="265346" x="2554288" y="3643313"/>
          <p14:tracePt t="265362" x="2536825" y="3652838"/>
          <p14:tracePt t="265377" x="2509838" y="3652838"/>
          <p14:tracePt t="265394" x="2490788" y="3660775"/>
          <p14:tracePt t="265411" x="2465388" y="3660775"/>
          <p14:tracePt t="265427" x="2455863" y="3679825"/>
          <p14:tracePt t="265444" x="2438400" y="3687763"/>
          <p14:tracePt t="265460" x="2419350" y="3687763"/>
          <p14:tracePt t="265477" x="2401888" y="3714750"/>
          <p14:tracePt t="265494" x="2384425" y="3732213"/>
          <p14:tracePt t="265512" x="2374900" y="3741738"/>
          <p14:tracePt t="265529" x="2330450" y="3776663"/>
          <p14:tracePt t="265546" x="2312988" y="3786188"/>
          <p14:tracePt t="265561" x="2268538" y="3803650"/>
          <p14:tracePt t="265578" x="2205038" y="3813175"/>
          <p14:tracePt t="265595" x="2143125" y="3813175"/>
          <p14:tracePt t="265612" x="2089150" y="3813175"/>
          <p14:tracePt t="265628" x="2036763" y="3813175"/>
          <p14:tracePt t="265644" x="2017713" y="3813175"/>
          <p14:tracePt t="265661" x="2000250" y="3813175"/>
          <p14:tracePt t="265679" x="1990725" y="3813175"/>
          <p14:tracePt t="265826" x="1973263" y="3822700"/>
          <p14:tracePt t="265834" x="1946275" y="3830638"/>
          <p14:tracePt t="265845" x="1919288" y="3830638"/>
          <p14:tracePt t="265862" x="1830388" y="3848100"/>
          <p14:tracePt t="265881" x="1768475" y="3848100"/>
          <p14:tracePt t="265897" x="1741488" y="3848100"/>
          <p14:tracePt t="265914" x="1724025" y="3848100"/>
          <p14:tracePt t="265929" x="1714500" y="3848100"/>
          <p14:tracePt t="265948" x="1704975" y="3857625"/>
          <p14:tracePt t="266002" x="1697038" y="3867150"/>
          <p14:tracePt t="266018" x="1687513" y="3867150"/>
          <p14:tracePt t="266210" x="1697038" y="3867150"/>
          <p14:tracePt t="266217" x="1704975" y="3867150"/>
          <p14:tracePt t="266230" x="1724025" y="3867150"/>
          <p14:tracePt t="266247" x="1741488" y="3867150"/>
          <p14:tracePt t="266266" x="1768475" y="3867150"/>
          <p14:tracePt t="266282" x="1795463" y="3867150"/>
          <p14:tracePt t="266298" x="1822450" y="3867150"/>
          <p14:tracePt t="266314" x="1847850" y="3867150"/>
          <p14:tracePt t="266331" x="1874838" y="3867150"/>
          <p14:tracePt t="266348" x="1919288" y="3867150"/>
          <p14:tracePt t="266364" x="1955800" y="3867150"/>
          <p14:tracePt t="266381" x="2000250" y="3867150"/>
          <p14:tracePt t="266398" x="2036763" y="3867150"/>
          <p14:tracePt t="266414" x="2062163" y="3867150"/>
          <p14:tracePt t="266431" x="2071688" y="3867150"/>
          <p14:tracePt t="266530" x="2081213" y="3867150"/>
          <p14:tracePt t="266563" x="2089150" y="3857625"/>
          <p14:tracePt t="266570" x="2108200" y="3857625"/>
          <p14:tracePt t="266582" x="2116138" y="3857625"/>
          <p14:tracePt t="266597" x="2133600" y="3857625"/>
          <p14:tracePt t="266614" x="2160588" y="3857625"/>
          <p14:tracePt t="266630" x="2179638" y="3857625"/>
          <p14:tracePt t="266648" x="2205038" y="3857625"/>
          <p14:tracePt t="266664" x="2232025" y="3857625"/>
          <p14:tracePt t="266681" x="2259013" y="3857625"/>
          <p14:tracePt t="266697" x="2295525" y="3857625"/>
          <p14:tracePt t="266714" x="2322513" y="3848100"/>
          <p14:tracePt t="266731" x="2357438" y="3848100"/>
          <p14:tracePt t="266748" x="2374900" y="3840163"/>
          <p14:tracePt t="266764" x="2384425" y="3840163"/>
          <p14:tracePt t="266850" x="2393950" y="3840163"/>
          <p14:tracePt t="266857" x="2401888" y="3830638"/>
          <p14:tracePt t="266979" x="2411413" y="3830638"/>
          <p14:tracePt t="267314" x="2401888" y="3830638"/>
          <p14:tracePt t="267330" x="2384425" y="3840163"/>
          <p14:tracePt t="267338" x="2366963" y="3848100"/>
          <p14:tracePt t="267353" x="2303463" y="3857625"/>
          <p14:tracePt t="267370" x="2214563" y="3857625"/>
          <p14:tracePt t="267385" x="2071688" y="3857625"/>
          <p14:tracePt t="267402" x="1911350" y="3857625"/>
          <p14:tracePt t="267419" x="1839913" y="3857625"/>
          <p14:tracePt t="267666" x="1839913" y="3848100"/>
          <p14:tracePt t="267673" x="1830388" y="3848100"/>
          <p14:tracePt t="267686" x="1822450" y="3840163"/>
          <p14:tracePt t="267703" x="1768475" y="3822700"/>
          <p14:tracePt t="267721" x="1741488" y="3813175"/>
          <p14:tracePt t="267738" x="1724025" y="3813175"/>
          <p14:tracePt t="267794" x="1714500" y="3813175"/>
          <p14:tracePt t="267803" x="1704975" y="3813175"/>
          <p14:tracePt t="267954" x="1704975" y="3822700"/>
          <p14:tracePt t="268582" x="1704975" y="3830638"/>
          <p14:tracePt t="268598" x="1714500" y="3840163"/>
          <p14:tracePt t="268608" x="1714500" y="3848100"/>
          <p14:tracePt t="268624" x="1714500" y="3867150"/>
          <p14:tracePt t="268640" x="1724025" y="3875088"/>
          <p14:tracePt t="269366" x="1724025" y="3867150"/>
          <p14:tracePt t="269374" x="1724025" y="3857625"/>
          <p14:tracePt t="269398" x="1724025" y="3848100"/>
          <p14:tracePt t="269462" x="1731963" y="3848100"/>
          <p14:tracePt t="270198" x="1731963" y="3830638"/>
          <p14:tracePt t="270214" x="1751013" y="3830638"/>
          <p14:tracePt t="270221" x="1758950" y="3830638"/>
          <p14:tracePt t="270238" x="1776413" y="3830638"/>
          <p14:tracePt t="270248" x="1795463" y="3830638"/>
          <p14:tracePt t="270263" x="1822450" y="3830638"/>
          <p14:tracePt t="270280" x="1847850" y="3830638"/>
          <p14:tracePt t="270297" x="1857375" y="3830638"/>
          <p14:tracePt t="270331" x="1866900" y="3830638"/>
          <p14:tracePt t="270359" x="1874838" y="3830638"/>
          <p14:tracePt t="270422" x="1884363" y="3830638"/>
          <p14:tracePt t="270430" x="1893888" y="3830638"/>
          <p14:tracePt t="270454" x="1901825" y="3830638"/>
          <p14:tracePt t="270470" x="1911350" y="3830638"/>
          <p14:tracePt t="270481" x="1928813" y="3830638"/>
          <p14:tracePt t="270497" x="1946275" y="3830638"/>
          <p14:tracePt t="270514" x="1982788" y="3830638"/>
          <p14:tracePt t="270533" x="2017713" y="3830638"/>
          <p14:tracePt t="270549" x="2036763" y="3830638"/>
          <p14:tracePt t="270566" x="2062163" y="3830638"/>
          <p14:tracePt t="270582" x="2071688" y="3830638"/>
          <p14:tracePt t="270598" x="2089150" y="3822700"/>
          <p14:tracePt t="270615" x="2108200" y="3822700"/>
          <p14:tracePt t="270620" x="2125663" y="3822700"/>
          <p14:tracePt t="270633" x="2133600" y="3822700"/>
          <p14:tracePt t="270649" x="2152650" y="3822700"/>
          <p14:tracePt t="270665" x="2160588" y="3822700"/>
          <p14:tracePt t="270681" x="2179638" y="3822700"/>
          <p14:tracePt t="270699" x="2187575" y="3822700"/>
          <p14:tracePt t="270717" x="2214563" y="3813175"/>
          <p14:tracePt t="271111" x="2205038" y="3813175"/>
          <p14:tracePt t="271118" x="2197100" y="3822700"/>
          <p14:tracePt t="271135" x="2197100" y="3830638"/>
          <p14:tracePt t="271166" x="2187575" y="3830638"/>
          <p14:tracePt t="271174" x="2187575" y="3840163"/>
          <p14:tracePt t="271214" x="2179638" y="3840163"/>
          <p14:tracePt t="271221" x="2170113" y="3840163"/>
          <p14:tracePt t="271233" x="2160588" y="3840163"/>
          <p14:tracePt t="271251" x="2143125" y="3840163"/>
          <p14:tracePt t="271267" x="2116138" y="3840163"/>
          <p14:tracePt t="271284" x="2098675" y="3840163"/>
          <p14:tracePt t="271300" x="2062163" y="3840163"/>
          <p14:tracePt t="271318" x="2036763" y="3840163"/>
          <p14:tracePt t="271332" x="2017713" y="3840163"/>
          <p14:tracePt t="271349" x="2009775" y="3840163"/>
          <p14:tracePt t="271427" x="2000250" y="3840163"/>
          <p14:tracePt t="271434" x="1982788" y="3822700"/>
          <p14:tracePt t="271451" x="1955800" y="3813175"/>
          <p14:tracePt t="271468" x="1911350" y="3786188"/>
          <p14:tracePt t="271484" x="1847850" y="3732213"/>
          <p14:tracePt t="271501" x="1795463" y="3679825"/>
          <p14:tracePt t="271519" x="1751013" y="3633788"/>
          <p14:tracePt t="271535" x="1724025" y="3598863"/>
          <p14:tracePt t="271553" x="1714500" y="3562350"/>
          <p14:tracePt t="271586" x="1714500" y="3554413"/>
          <p14:tracePt t="271617" x="1714500" y="3544888"/>
          <p14:tracePt t="271636" x="1714500" y="3536950"/>
          <p14:tracePt t="271651" x="1724025" y="3536950"/>
          <p14:tracePt t="271666" x="1731963" y="3527425"/>
          <p14:tracePt t="271674" x="1741488" y="3527425"/>
          <p14:tracePt t="271714" x="1751013" y="3517900"/>
          <p14:tracePt t="271722" x="1758950" y="3517900"/>
          <p14:tracePt t="271763" x="1768475" y="3509963"/>
          <p14:tracePt t="271770" x="1776413" y="3509963"/>
          <p14:tracePt t="271858" x="1785938" y="3509963"/>
          <p14:tracePt t="271874" x="1803400" y="3509963"/>
          <p14:tracePt t="271890" x="1812925" y="3517900"/>
          <p14:tracePt t="271906" x="1830388" y="3527425"/>
          <p14:tracePt t="271914" x="1839913" y="3527425"/>
          <p14:tracePt t="271938" x="1847850" y="3536950"/>
          <p14:tracePt t="271946" x="1857375" y="3544888"/>
          <p14:tracePt t="272002" x="1866900" y="3544888"/>
          <p14:tracePt t="272010" x="1874838" y="3544888"/>
          <p14:tracePt t="272021" x="1884363" y="3554413"/>
          <p14:tracePt t="272037" x="1901825" y="3554413"/>
          <p14:tracePt t="272054" x="1911350" y="3554413"/>
          <p14:tracePt t="272070" x="1919288" y="3554413"/>
          <p14:tracePt t="272087" x="1938338" y="3554413"/>
          <p14:tracePt t="272105" x="1955800" y="3554413"/>
          <p14:tracePt t="272121" x="1965325" y="3554413"/>
          <p14:tracePt t="272137" x="1973263" y="3554413"/>
          <p14:tracePt t="272178" x="1982788" y="3554413"/>
          <p14:tracePt t="272194" x="1990725" y="3554413"/>
          <p14:tracePt t="272202" x="2000250" y="3554413"/>
          <p14:tracePt t="272226" x="2009775" y="3554413"/>
          <p14:tracePt t="272235" x="2017713" y="3554413"/>
          <p14:tracePt t="272258" x="2027238" y="3554413"/>
          <p14:tracePt t="272266" x="2036763" y="3554413"/>
          <p14:tracePt t="272274" x="2044700" y="3554413"/>
          <p14:tracePt t="272290" x="2062163" y="3554413"/>
          <p14:tracePt t="272306" x="2089150" y="3554413"/>
          <p14:tracePt t="272322" x="2108200" y="3554413"/>
          <p14:tracePt t="272338" x="2143125" y="3554413"/>
          <p14:tracePt t="272355" x="2160588" y="3554413"/>
          <p14:tracePt t="272372" x="2170113" y="3554413"/>
          <p14:tracePt t="272450" x="2170113" y="3562350"/>
          <p14:tracePt t="272466" x="2160588" y="3571875"/>
          <p14:tracePt t="272475" x="2152650" y="3571875"/>
          <p14:tracePt t="272493" x="2143125" y="3571875"/>
          <p14:tracePt t="272506" x="2133600" y="3571875"/>
          <p14:tracePt t="272522" x="2116138" y="3571875"/>
          <p14:tracePt t="272540" x="2098675" y="3571875"/>
          <p14:tracePt t="272556" x="2081213" y="3571875"/>
          <p14:tracePt t="272573" x="2062163" y="3571875"/>
          <p14:tracePt t="272589" x="2044700" y="3571875"/>
          <p14:tracePt t="272607" x="2027238" y="3571875"/>
          <p14:tracePt t="272639" x="2017713" y="3571875"/>
          <p14:tracePt t="273090" x="2009775" y="3571875"/>
          <p14:tracePt t="273107" x="2009775" y="3581400"/>
          <p14:tracePt t="273113" x="2017713" y="3581400"/>
          <p14:tracePt t="273124" x="2054225" y="3598863"/>
          <p14:tracePt t="273141" x="2108200" y="3616325"/>
          <p14:tracePt t="273158" x="2160588" y="3625850"/>
          <p14:tracePt t="273163" x="2197100" y="3625850"/>
          <p14:tracePt t="273174" x="2232025" y="3625850"/>
          <p14:tracePt t="273193" x="2322513" y="3625850"/>
          <p14:tracePt t="273210" x="2393950" y="3625850"/>
          <p14:tracePt t="273225" x="2455863" y="3625850"/>
          <p14:tracePt t="273242" x="2500313" y="3625850"/>
          <p14:tracePt t="273259" x="2509838" y="3625850"/>
          <p14:tracePt t="273275" x="2527300" y="3625850"/>
          <p14:tracePt t="273293" x="2544763" y="3633788"/>
          <p14:tracePt t="273309" x="2571750" y="3633788"/>
          <p14:tracePt t="273325" x="2571750" y="3643313"/>
          <p14:tracePt t="273342" x="2581275" y="3652838"/>
          <p14:tracePt t="273360" x="2598738" y="3670300"/>
          <p14:tracePt t="273377" x="2625725" y="3697288"/>
          <p14:tracePt t="273393" x="2633663" y="3714750"/>
          <p14:tracePt t="273409" x="2643188" y="3751263"/>
          <p14:tracePt t="273424" x="2660650" y="3776663"/>
          <p14:tracePt t="273441" x="2670175" y="3795713"/>
          <p14:tracePt t="273457" x="2679700" y="3803650"/>
          <p14:tracePt t="273474" x="2679700" y="3813175"/>
          <p14:tracePt t="273491" x="2679700" y="3830638"/>
          <p14:tracePt t="273508" x="2679700" y="3848100"/>
          <p14:tracePt t="273541" x="2687638" y="3857625"/>
          <p14:tracePt t="273558" x="2687638" y="3867150"/>
          <p14:tracePt t="273575" x="2697163" y="3875088"/>
          <p14:tracePt t="273592" x="2697163" y="3894138"/>
          <p14:tracePt t="274202" x="2687638" y="3894138"/>
          <p14:tracePt t="274210" x="2660650" y="3884613"/>
          <p14:tracePt t="274218" x="2616200" y="3867150"/>
          <p14:tracePt t="274229" x="2544763" y="3822700"/>
          <p14:tracePt t="274246" x="2366963" y="3741738"/>
          <p14:tracePt t="274262" x="2205038" y="3660775"/>
          <p14:tracePt t="274281" x="2089150" y="3598863"/>
          <p14:tracePt t="274298" x="2071688" y="3581400"/>
          <p14:tracePt t="274314" x="2071688" y="3571875"/>
          <p14:tracePt t="274462" x="2054225" y="3554413"/>
          <p14:tracePt t="274479" x="2036763" y="3544888"/>
          <p14:tracePt t="274486" x="2027238" y="3536950"/>
          <p14:tracePt t="274497" x="2009775" y="3527425"/>
          <p14:tracePt t="274513" x="1982788" y="3500438"/>
          <p14:tracePt t="274530" x="1928813" y="3482975"/>
          <p14:tracePt t="274547" x="1911350" y="3473450"/>
          <p14:tracePt t="274680" x="1911350" y="3482975"/>
          <p14:tracePt t="274687" x="1928813" y="3490913"/>
          <p14:tracePt t="274697" x="1955800" y="3500438"/>
          <p14:tracePt t="274714" x="2000250" y="3517900"/>
          <p14:tracePt t="274733" x="2116138" y="3544888"/>
          <p14:tracePt t="274746" x="2187575" y="3562350"/>
          <p14:tracePt t="274764" x="2411413" y="3589338"/>
          <p14:tracePt t="274780" x="2517775" y="3608388"/>
          <p14:tracePt t="274796" x="2527300" y="3608388"/>
          <p14:tracePt t="274861" x="2536825" y="3616325"/>
          <p14:tracePt t="274877" x="2544763" y="3625850"/>
          <p14:tracePt t="274885" x="2544763" y="3633788"/>
          <p14:tracePt t="274897" x="2554288" y="3633788"/>
          <p14:tracePt t="274913" x="2554288" y="3643313"/>
          <p14:tracePt t="274930" x="2571750" y="3660775"/>
          <p14:tracePt t="274947" x="2571750" y="3679825"/>
          <p14:tracePt t="274965" x="2571750" y="3714750"/>
          <p14:tracePt t="274981" x="2571750" y="3741738"/>
          <p14:tracePt t="274997" x="2571750" y="3759200"/>
          <p14:tracePt t="275014" x="2571750" y="3768725"/>
          <p14:tracePt t="275031" x="2571750" y="3776663"/>
          <p14:tracePt t="275069" x="2571750" y="3786188"/>
          <p14:tracePt t="275510" x="2571750" y="3795713"/>
          <p14:tracePt t="275526" x="2562225" y="3786188"/>
          <p14:tracePt t="275542" x="2554288" y="3776663"/>
          <p14:tracePt t="275552" x="2544763" y="3768725"/>
          <p14:tracePt t="275569" x="2517775" y="3759200"/>
          <p14:tracePt t="275584" x="2482850" y="3732213"/>
          <p14:tracePt t="275601" x="2438400" y="3714750"/>
          <p14:tracePt t="275619" x="2419350" y="3705225"/>
          <p14:tracePt t="275635" x="2374900" y="3697288"/>
          <p14:tracePt t="275653" x="2259013" y="3660775"/>
          <p14:tracePt t="275670" x="2187575" y="3643313"/>
          <p14:tracePt t="275684" x="2125663" y="3616325"/>
          <p14:tracePt t="275700" x="2089150" y="3608388"/>
          <p14:tracePt t="275719" x="2081213" y="3608388"/>
          <p14:tracePt t="275733" x="2071688" y="3608388"/>
          <p14:tracePt t="275774" x="2062163" y="3598863"/>
          <p14:tracePt t="275830" x="2054225" y="3598863"/>
          <p14:tracePt t="275837" x="2036763" y="3589338"/>
          <p14:tracePt t="275862" x="2027238" y="3581400"/>
          <p14:tracePt t="275872" x="2009775" y="3571875"/>
          <p14:tracePt t="275886" x="1973263" y="3562350"/>
          <p14:tracePt t="275902" x="1955800" y="3554413"/>
          <p14:tracePt t="275919" x="1928813" y="3554413"/>
          <p14:tracePt t="276094" x="1938338" y="3554413"/>
          <p14:tracePt t="276101" x="1965325" y="3554413"/>
          <p14:tracePt t="276120" x="2017713" y="3554413"/>
          <p14:tracePt t="276136" x="2081213" y="3562350"/>
          <p14:tracePt t="276153" x="2187575" y="3571875"/>
          <p14:tracePt t="276170" x="2268538" y="3589338"/>
          <p14:tracePt t="276187" x="2322513" y="3598863"/>
          <p14:tracePt t="276203" x="2339975" y="3608388"/>
          <p14:tracePt t="276208" x="2347913" y="3608388"/>
          <p14:tracePt t="276221" x="2357438" y="3625850"/>
          <p14:tracePt t="276237" x="2374900" y="3643313"/>
          <p14:tracePt t="276254" x="2419350" y="3679825"/>
          <p14:tracePt t="276271" x="2490788" y="3732213"/>
          <p14:tracePt t="276288" x="2536825" y="3776663"/>
          <p14:tracePt t="276305" x="2562225" y="3803650"/>
          <p14:tracePt t="276372" x="2571750" y="3813175"/>
          <p14:tracePt t="276388" x="2581275" y="3813175"/>
          <p14:tracePt t="276396" x="2589213" y="3822700"/>
          <p14:tracePt t="276412" x="2589213" y="3830638"/>
          <p14:tracePt t="276420" x="2589213" y="3848100"/>
          <p14:tracePt t="276435" x="2598738" y="3857625"/>
          <p14:tracePt t="276453" x="2598738" y="3867150"/>
          <p14:tracePt t="279022" x="2589213" y="3857625"/>
          <p14:tracePt t="279030" x="2571750" y="3848100"/>
          <p14:tracePt t="279037" x="2562225" y="3848100"/>
          <p14:tracePt t="279050" x="2554288" y="3840163"/>
          <p14:tracePt t="279064" x="2490788" y="3813175"/>
          <p14:tracePt t="279082" x="2419350" y="3786188"/>
          <p14:tracePt t="279099" x="2357438" y="3751263"/>
          <p14:tracePt t="279117" x="2322513" y="3724275"/>
          <p14:tracePt t="279149" x="2303463" y="3724275"/>
          <p14:tracePt t="279206" x="2295525" y="3724275"/>
          <p14:tracePt t="279255" x="2286000" y="3724275"/>
          <p14:tracePt t="279303" x="2276475" y="3724275"/>
          <p14:tracePt t="279318" x="2268538" y="3724275"/>
          <p14:tracePt t="279334" x="2251075" y="3714750"/>
          <p14:tracePt t="279350" x="2241550" y="3714750"/>
          <p14:tracePt t="279366" x="2232025" y="3714750"/>
          <p14:tracePt t="279374" x="2232025" y="3705225"/>
          <p14:tracePt t="279384" x="2224088" y="3705225"/>
          <p14:tracePt t="279401" x="2197100" y="3705225"/>
          <p14:tracePt t="279431" x="2187575" y="3705225"/>
          <p14:tracePt t="279438" x="2179638" y="3705225"/>
          <p14:tracePt t="279462" x="2170113" y="3705225"/>
          <p14:tracePt t="279486" x="2160588" y="3705225"/>
          <p14:tracePt t="279493" x="2152650" y="3705225"/>
          <p14:tracePt t="279503" x="2143125" y="3705225"/>
          <p14:tracePt t="279518" x="2108200" y="3705225"/>
          <p14:tracePt t="279534" x="2044700" y="3705225"/>
          <p14:tracePt t="279550" x="1990725" y="3697288"/>
          <p14:tracePt t="279567" x="1946275" y="3687763"/>
          <p14:tracePt t="279584" x="1928813" y="3679825"/>
          <p14:tracePt t="279600" x="1911350" y="3679825"/>
          <p14:tracePt t="279633" x="1901825" y="3670300"/>
          <p14:tracePt t="279654" x="1893888" y="3670300"/>
          <p14:tracePt t="279669" x="1874838" y="3670300"/>
          <p14:tracePt t="279685" x="1866900" y="3652838"/>
          <p14:tracePt t="279702" x="1857375" y="3633788"/>
          <p14:tracePt t="279718" x="1847850" y="3625850"/>
          <p14:tracePt t="279752" x="1847850" y="3616325"/>
          <p14:tracePt t="279770" x="1839913" y="3608388"/>
          <p14:tracePt t="279785" x="1839913" y="3598863"/>
          <p14:tracePt t="279910" x="1839913" y="3589338"/>
          <p14:tracePt t="279943" x="1839913" y="3581400"/>
          <p14:tracePt t="279951" x="1830388" y="3581400"/>
          <p14:tracePt t="280054" x="1822450" y="3581400"/>
          <p14:tracePt t="280086" x="1822450" y="3598863"/>
          <p14:tracePt t="280102" x="1822450" y="3608388"/>
          <p14:tracePt t="280119" x="1822450" y="3625850"/>
          <p14:tracePt t="280125" x="1822450" y="3652838"/>
          <p14:tracePt t="280137" x="1830388" y="3679825"/>
          <p14:tracePt t="280153" x="1866900" y="3732213"/>
          <p14:tracePt t="280170" x="1893888" y="3768725"/>
          <p14:tracePt t="280186" x="1938338" y="3822700"/>
          <p14:tracePt t="280203" x="2000250" y="3875088"/>
          <p14:tracePt t="280222" x="2009775" y="3884613"/>
          <p14:tracePt t="280237" x="2017713" y="3894138"/>
          <p14:tracePt t="280256" x="2027238" y="3902075"/>
          <p14:tracePt t="280271" x="2036763" y="3911600"/>
          <p14:tracePt t="281554" x="2044700" y="3911600"/>
          <p14:tracePt t="281570" x="2044700" y="3902075"/>
          <p14:tracePt t="281579" x="2044700" y="3884613"/>
          <p14:tracePt t="281595" x="2044700" y="3875088"/>
          <p14:tracePt t="281609" x="2044700" y="3848100"/>
          <p14:tracePt t="281625" x="2044700" y="3822700"/>
          <p14:tracePt t="281642" x="2044700" y="3803650"/>
          <p14:tracePt t="281659" x="2044700" y="3768725"/>
          <p14:tracePt t="281676" x="2036763" y="3751263"/>
          <p14:tracePt t="281692" x="2027238" y="3732213"/>
          <p14:tracePt t="281709" x="2027238" y="3724275"/>
          <p14:tracePt t="281726" x="2017713" y="3714750"/>
          <p14:tracePt t="281743" x="2009775" y="3697288"/>
          <p14:tracePt t="281761" x="2000250" y="3679825"/>
          <p14:tracePt t="281777" x="1990725" y="3670300"/>
          <p14:tracePt t="281793" x="1982788" y="3652838"/>
          <p14:tracePt t="281809" x="1982788" y="3643313"/>
          <p14:tracePt t="281906" x="1982788" y="3633788"/>
          <p14:tracePt t="281930" x="1982788" y="3625850"/>
          <p14:tracePt t="281938" x="1973263" y="3616325"/>
          <p14:tracePt t="282108" x="1982788" y="3616325"/>
          <p14:tracePt t="282114" x="2017713" y="3633788"/>
          <p14:tracePt t="282127" x="2036763" y="3633788"/>
          <p14:tracePt t="282145" x="2179638" y="3679825"/>
          <p14:tracePt t="282161" x="2339975" y="3714750"/>
          <p14:tracePt t="282177" x="2500313" y="3751263"/>
          <p14:tracePt t="282194" x="2625725" y="3768725"/>
          <p14:tracePt t="282211" x="2652713" y="3776663"/>
          <p14:tracePt t="282258" x="2652713" y="3786188"/>
          <p14:tracePt t="282266" x="2660650" y="3795713"/>
          <p14:tracePt t="282278" x="2670175" y="3813175"/>
          <p14:tracePt t="282295" x="2670175" y="3830638"/>
          <p14:tracePt t="282312" x="2670175" y="3857625"/>
          <p14:tracePt t="282329" x="2670175" y="3867150"/>
          <p14:tracePt t="282345" x="2670175" y="3875088"/>
          <p14:tracePt t="282387" x="2670175" y="3894138"/>
          <p14:tracePt t="282426" x="2660650" y="3894138"/>
          <p14:tracePt t="282433" x="2643188" y="3894138"/>
          <p14:tracePt t="282445" x="2616200" y="3894138"/>
          <p14:tracePt t="282462" x="2562225" y="3894138"/>
          <p14:tracePt t="282479" x="2509838" y="3894138"/>
          <p14:tracePt t="282497" x="2339975" y="3894138"/>
          <p14:tracePt t="282514" x="2232025" y="3875088"/>
          <p14:tracePt t="282530" x="2197100" y="3875088"/>
          <p14:tracePt t="282546" x="2187575" y="3875088"/>
          <p14:tracePt t="282562" x="2179638" y="3875088"/>
          <p14:tracePt t="282580" x="2170113" y="3875088"/>
          <p14:tracePt t="282596" x="2160588" y="3875088"/>
          <p14:tracePt t="282612" x="2143125" y="3875088"/>
          <p14:tracePt t="282629" x="2125663" y="3867150"/>
          <p14:tracePt t="282646" x="2098675" y="3857625"/>
          <p14:tracePt t="282663" x="2071688" y="3848100"/>
          <p14:tracePt t="282681" x="2054225" y="3848100"/>
          <p14:tracePt t="282850" x="2044700" y="3848100"/>
          <p14:tracePt t="282874" x="2071688" y="3848100"/>
          <p14:tracePt t="282881" x="2116138" y="3848100"/>
          <p14:tracePt t="282897" x="2303463" y="3857625"/>
          <p14:tracePt t="282914" x="2670175" y="3867150"/>
          <p14:tracePt t="282930" x="3205163" y="3875088"/>
          <p14:tracePt t="282947" x="3929063" y="3875088"/>
          <p14:tracePt t="282964" x="4714875" y="3894138"/>
          <p14:tracePt t="282980" x="5491163" y="3911600"/>
          <p14:tracePt t="282997" x="6126163" y="3929063"/>
          <p14:tracePt t="283014" x="6661150" y="3929063"/>
          <p14:tracePt t="283031" x="6956425" y="3929063"/>
          <p14:tracePt t="283049" x="7161213" y="3929063"/>
          <p14:tracePt t="283106" x="7180263" y="3929063"/>
          <p14:tracePt t="283113" x="7188200" y="3929063"/>
          <p14:tracePt t="283131" x="7205663" y="3929063"/>
          <p14:tracePt t="283148" x="7215188" y="3929063"/>
          <p14:tracePt t="283164" x="7224713" y="3929063"/>
          <p14:tracePt t="283234" x="7242175" y="3929063"/>
          <p14:tracePt t="283250" x="7251700" y="3929063"/>
          <p14:tracePt t="283258" x="7259638" y="3929063"/>
          <p14:tracePt t="283274" x="7269163" y="3929063"/>
          <p14:tracePt t="283284" x="7277100" y="3929063"/>
          <p14:tracePt t="283434" x="7286625" y="3929063"/>
          <p14:tracePt t="283441" x="7296150" y="3929063"/>
          <p14:tracePt t="283452" x="7304088" y="3929063"/>
          <p14:tracePt t="283466" x="7340600" y="3929063"/>
          <p14:tracePt t="283483" x="7367588" y="3929063"/>
          <p14:tracePt t="283538" x="7375525" y="3929063"/>
          <p14:tracePt t="283546" x="7367588" y="3929063"/>
          <p14:tracePt t="283554" x="7340600" y="3929063"/>
          <p14:tracePt t="283566" x="7304088" y="3929063"/>
          <p14:tracePt t="283585" x="6956425" y="3929063"/>
          <p14:tracePt t="283601" x="6419850" y="3929063"/>
          <p14:tracePt t="283618" x="5670550" y="3929063"/>
          <p14:tracePt t="283633" x="4875213" y="3929063"/>
          <p14:tracePt t="283650" x="4054475" y="3929063"/>
          <p14:tracePt t="283667" x="3251200" y="3929063"/>
          <p14:tracePt t="283683" x="2527300" y="3929063"/>
          <p14:tracePt t="283701" x="2009775" y="3911600"/>
          <p14:tracePt t="283717" x="1652588" y="3894138"/>
          <p14:tracePt t="283733" x="1473200" y="3875088"/>
          <p14:tracePt t="283890" x="1455738" y="3875088"/>
          <p14:tracePt t="283906" x="1438275" y="3875088"/>
          <p14:tracePt t="283914" x="1411288" y="3875088"/>
          <p14:tracePt t="283921" x="1393825" y="3875088"/>
          <p14:tracePt t="283936" x="1357313" y="3867150"/>
          <p14:tracePt t="283953" x="1276350" y="3848100"/>
          <p14:tracePt t="283969" x="1241425" y="3848100"/>
          <p14:tracePt t="283984" x="1214438" y="3848100"/>
          <p14:tracePt t="284050" x="1223963" y="3848100"/>
          <p14:tracePt t="284067" x="1241425" y="3848100"/>
          <p14:tracePt t="284073" x="1268413" y="3848100"/>
          <p14:tracePt t="284085" x="1285875" y="3848100"/>
          <p14:tracePt t="284102" x="1384300" y="3848100"/>
          <p14:tracePt t="284119" x="1554163" y="3848100"/>
          <p14:tracePt t="284137" x="1857375" y="3848100"/>
          <p14:tracePt t="284153" x="2071688" y="3848100"/>
          <p14:tracePt t="284169" x="2224088" y="3848100"/>
          <p14:tracePt t="284185" x="2312988" y="3848100"/>
          <p14:tracePt t="284203" x="2339975" y="3848100"/>
          <p14:tracePt t="284220" x="2357438" y="3848100"/>
          <p14:tracePt t="284236" x="2384425" y="3848100"/>
          <p14:tracePt t="284252" x="2411413" y="3848100"/>
          <p14:tracePt t="284269" x="2455863" y="3848100"/>
          <p14:tracePt t="284285" x="2509838" y="3848100"/>
          <p14:tracePt t="284302" x="2544763" y="3848100"/>
          <p14:tracePt t="284321" x="2571750" y="3848100"/>
          <p14:tracePt t="284352" x="2581275" y="3848100"/>
          <p14:tracePt t="284421" x="2589213" y="3848100"/>
          <p14:tracePt t="284598" x="2598738" y="3848100"/>
          <p14:tracePt t="284751" x="2616200" y="3848100"/>
          <p14:tracePt t="284757" x="2625725" y="3848100"/>
          <p14:tracePt t="284773" x="2660650" y="3848100"/>
          <p14:tracePt t="284786" x="2687638" y="3848100"/>
          <p14:tracePt t="284803" x="2732088" y="3848100"/>
          <p14:tracePt t="284820" x="2795588" y="3848100"/>
          <p14:tracePt t="284869" x="2795588" y="3840163"/>
          <p14:tracePt t="284893" x="2786063" y="3840163"/>
          <p14:tracePt t="284901" x="2751138" y="3840163"/>
          <p14:tracePt t="284909" x="2732088" y="3840163"/>
          <p14:tracePt t="284920" x="2714625" y="3840163"/>
          <p14:tracePt t="284937" x="2660650" y="3840163"/>
          <p14:tracePt t="284953" x="2589213" y="3840163"/>
          <p14:tracePt t="284970" x="2544763" y="3840163"/>
          <p14:tracePt t="285046" x="2544763" y="3830638"/>
          <p14:tracePt t="285070" x="2554288" y="3830638"/>
          <p14:tracePt t="285077" x="2571750" y="3830638"/>
          <p14:tracePt t="285088" x="2598738" y="3830638"/>
          <p14:tracePt t="285106" x="2652713" y="3822700"/>
          <p14:tracePt t="285123" x="2679700" y="3822700"/>
          <p14:tracePt t="285139" x="2697163" y="3822700"/>
          <p14:tracePt t="285478" x="2687638" y="3822700"/>
          <p14:tracePt t="285485" x="2679700" y="3822700"/>
          <p14:tracePt t="285494" x="2670175" y="3822700"/>
          <p14:tracePt t="285507" x="2660650" y="3822700"/>
          <p14:tracePt t="285670" x="2670175" y="3822700"/>
          <p14:tracePt t="285694" x="2679700" y="3822700"/>
          <p14:tracePt t="285718" x="2687638" y="3822700"/>
          <p14:tracePt t="285926" x="2697163" y="3830638"/>
          <p14:tracePt t="285934" x="2705100" y="3830638"/>
          <p14:tracePt t="285943" x="2714625" y="3830638"/>
          <p14:tracePt t="285960" x="2732088" y="3830638"/>
          <p14:tracePt t="285977" x="2741613" y="3830638"/>
          <p14:tracePt t="286054" x="2741613" y="3840163"/>
          <p14:tracePt t="286070" x="2741613" y="3848100"/>
          <p14:tracePt t="286079" x="2732088" y="3848100"/>
          <p14:tracePt t="286093" x="2705100" y="3857625"/>
          <p14:tracePt t="286126" x="2697163" y="3857625"/>
          <p14:tracePt t="286486" x="2705100" y="3857625"/>
          <p14:tracePt t="286493" x="2714625" y="3857625"/>
          <p14:tracePt t="286512" x="2732088" y="3857625"/>
          <p14:tracePt t="286718" x="2741613" y="3857625"/>
          <p14:tracePt t="286726" x="2751138" y="3857625"/>
          <p14:tracePt t="286742" x="2759075" y="3857625"/>
          <p14:tracePt t="286749" x="2768600" y="3857625"/>
          <p14:tracePt t="286766" x="2776538" y="3857625"/>
          <p14:tracePt t="286781" x="2795588" y="3848100"/>
          <p14:tracePt t="286797" x="2830513" y="3830638"/>
          <p14:tracePt t="286814" x="2847975" y="3822700"/>
          <p14:tracePt t="286830" x="2857500" y="3803650"/>
          <p14:tracePt t="286846" x="2857500" y="3795713"/>
          <p14:tracePt t="286864" x="2867025" y="3786188"/>
          <p14:tracePt t="286880" x="2867025" y="3759200"/>
          <p14:tracePt t="286884" x="2867025" y="3751263"/>
          <p14:tracePt t="286896" x="2867025" y="3741738"/>
          <p14:tracePt t="286913" x="2867025" y="3714750"/>
          <p14:tracePt t="286930" x="2867025" y="3697288"/>
          <p14:tracePt t="286946" x="2867025" y="3679825"/>
          <p14:tracePt t="286965" x="2813050" y="3625850"/>
          <p14:tracePt t="286982" x="2776538" y="3598863"/>
          <p14:tracePt t="286998" x="2741613" y="3581400"/>
          <p14:tracePt t="287013" x="2687638" y="3571875"/>
          <p14:tracePt t="287030" x="2633663" y="3544888"/>
          <p14:tracePt t="287047" x="2581275" y="3536950"/>
          <p14:tracePt t="287065" x="2500313" y="3517900"/>
          <p14:tracePt t="287080" x="2419350" y="3500438"/>
          <p14:tracePt t="287097" x="2374900" y="3500438"/>
          <p14:tracePt t="287114" x="2339975" y="3500438"/>
          <p14:tracePt t="287131" x="2322513" y="3500438"/>
          <p14:tracePt t="287149" x="2276475" y="3500438"/>
          <p14:tracePt t="287166" x="2232025" y="3500438"/>
          <p14:tracePt t="287181" x="2205038" y="3500438"/>
          <p14:tracePt t="287197" x="2160588" y="3500438"/>
          <p14:tracePt t="287214" x="2116138" y="3500438"/>
          <p14:tracePt t="287231" x="2098675" y="3509963"/>
          <p14:tracePt t="287248" x="2054225" y="3527425"/>
          <p14:tracePt t="287264" x="2054225" y="3536950"/>
          <p14:tracePt t="287474" x="2054225" y="3544888"/>
          <p14:tracePt t="287490" x="2044700" y="3544888"/>
          <p14:tracePt t="287954" x="2044700" y="3554413"/>
          <p14:tracePt t="288114" x="2036763" y="3554413"/>
          <p14:tracePt t="288146" x="2036763" y="3562350"/>
          <p14:tracePt t="288153" x="2036763" y="3571875"/>
          <p14:tracePt t="288306" x="2027238" y="3581400"/>
          <p14:tracePt t="288338" x="2009775" y="3581400"/>
          <p14:tracePt t="288354" x="2000250" y="3581400"/>
          <p14:tracePt t="288682" x="2000250" y="3589338"/>
          <p14:tracePt t="288690" x="2009775" y="3589338"/>
          <p14:tracePt t="288706" x="2017713" y="3598863"/>
          <p14:tracePt t="288721" x="2017713" y="3608388"/>
          <p14:tracePt t="288738" x="2036763" y="3608388"/>
          <p14:tracePt t="288754" x="2044700" y="3625850"/>
          <p14:tracePt t="288788" x="2062163" y="3633788"/>
          <p14:tracePt t="288804" x="2089150" y="3643313"/>
          <p14:tracePt t="288820" x="2089150" y="3652838"/>
          <p14:tracePt t="288837" x="2116138" y="3660775"/>
          <p14:tracePt t="288854" x="2133600" y="3679825"/>
          <p14:tracePt t="288870" x="2152650" y="3705225"/>
          <p14:tracePt t="288889" x="2179638" y="3751263"/>
          <p14:tracePt t="288905" x="2179638" y="3776663"/>
          <p14:tracePt t="288921" x="2187575" y="3786188"/>
          <p14:tracePt t="288938" x="2187575" y="3830638"/>
          <p14:tracePt t="288955" x="2197100" y="3902075"/>
          <p14:tracePt t="288971" x="2205038" y="3946525"/>
          <p14:tracePt t="288989" x="2205038" y="3983038"/>
          <p14:tracePt t="289021" x="2205038" y="3990975"/>
          <p14:tracePt t="289036" x="2205038" y="4000500"/>
          <p14:tracePt t="289057" x="2205038" y="4010025"/>
          <p14:tracePt t="289070" x="2205038" y="4017963"/>
          <p14:tracePt t="289322" x="2205038" y="4027488"/>
          <p14:tracePt t="289354" x="2197100" y="4027488"/>
          <p14:tracePt t="289370" x="2187575" y="4027488"/>
          <p14:tracePt t="289402" x="2179638" y="4027488"/>
          <p14:tracePt t="289409" x="2170113" y="4027488"/>
          <p14:tracePt t="289434" x="2160588" y="4027488"/>
          <p14:tracePt t="289451" x="2152650" y="4027488"/>
          <p14:tracePt t="289466" x="2143125" y="4027488"/>
          <p14:tracePt t="289482" x="2133600" y="4027488"/>
          <p14:tracePt t="289493" x="2125663" y="4027488"/>
          <p14:tracePt t="289514" x="2116138" y="4027488"/>
          <p14:tracePt t="289524" x="2108200" y="4027488"/>
          <p14:tracePt t="289690" x="2116138" y="4027488"/>
          <p14:tracePt t="289697" x="2133600" y="4027488"/>
          <p14:tracePt t="289709" x="2170113" y="4037013"/>
          <p14:tracePt t="289725" x="2214563" y="4054475"/>
          <p14:tracePt t="289741" x="2251075" y="4062413"/>
          <p14:tracePt t="289758" x="2295525" y="4071938"/>
          <p14:tracePt t="289774" x="2339975" y="4081463"/>
          <p14:tracePt t="289793" x="2347913" y="4081463"/>
          <p14:tracePt t="289898" x="2357438" y="4081463"/>
          <p14:tracePt t="289913" x="2366963" y="4081463"/>
          <p14:tracePt t="289923" x="2374900" y="4081463"/>
          <p14:tracePt t="289930" x="2393950" y="4081463"/>
          <p14:tracePt t="289940" x="2401888" y="4081463"/>
          <p14:tracePt t="289957" x="2438400" y="4081463"/>
          <p14:tracePt t="289974" x="2490788" y="4081463"/>
          <p14:tracePt t="289991" x="2544763" y="4081463"/>
          <p14:tracePt t="290008" x="2633663" y="4081463"/>
          <p14:tracePt t="290024" x="2679700" y="4081463"/>
          <p14:tracePt t="290040" x="2732088" y="4081463"/>
          <p14:tracePt t="290057" x="2776538" y="4081463"/>
          <p14:tracePt t="290074" x="2813050" y="4081463"/>
          <p14:tracePt t="290218" x="2822575" y="4081463"/>
          <p14:tracePt t="290250" x="2822575" y="4062413"/>
          <p14:tracePt t="290259" x="2813050" y="4044950"/>
          <p14:tracePt t="290265" x="2803525" y="4027488"/>
          <p14:tracePt t="290276" x="2803525" y="4017963"/>
          <p14:tracePt t="290293" x="2776538" y="3946525"/>
          <p14:tracePt t="290310" x="2724150" y="3822700"/>
          <p14:tracePt t="290327" x="2670175" y="3705225"/>
          <p14:tracePt t="290345" x="2571750" y="3509963"/>
          <p14:tracePt t="290361" x="2517775" y="3394075"/>
          <p14:tracePt t="290377" x="2473325" y="3322638"/>
          <p14:tracePt t="290393" x="2465388" y="3295650"/>
          <p14:tracePt t="290459" x="2465388" y="3286125"/>
          <p14:tracePt t="290466" x="2473325" y="3286125"/>
          <p14:tracePt t="290480" x="2473325" y="3276600"/>
          <p14:tracePt t="290496" x="2473325" y="3268663"/>
          <p14:tracePt t="290511" x="2473325" y="3259138"/>
          <p14:tracePt t="290622" x="2473325" y="3251200"/>
          <p14:tracePt t="290638" x="2465388" y="3251200"/>
          <p14:tracePt t="290647" x="2438400" y="3268663"/>
          <p14:tracePt t="290661" x="2411413" y="3303588"/>
          <p14:tracePt t="290678" x="2393950" y="3375025"/>
          <p14:tracePt t="290695" x="2393950" y="3429000"/>
          <p14:tracePt t="290712" x="2374900" y="3482975"/>
          <p14:tracePt t="290728" x="2374900" y="3527425"/>
          <p14:tracePt t="290744" x="2374900" y="3571875"/>
          <p14:tracePt t="290762" x="2374900" y="3589338"/>
          <p14:tracePt t="290779" x="2384425" y="3608388"/>
          <p14:tracePt t="290812" x="2384425" y="3616325"/>
          <p14:tracePt t="290847" x="2384425" y="3625850"/>
          <p14:tracePt t="290862" x="2393950" y="3643313"/>
          <p14:tracePt t="291150" x="2374900" y="3633788"/>
          <p14:tracePt t="291166" x="2357438" y="3625850"/>
          <p14:tracePt t="291173" x="2357438" y="3616325"/>
          <p14:tracePt t="291182" x="2347913" y="3608388"/>
          <p14:tracePt t="291200" x="2347913" y="3598863"/>
          <p14:tracePt t="291213" x="2347913" y="3581400"/>
          <p14:tracePt t="291294" x="2347913" y="3571875"/>
          <p14:tracePt t="291342" x="2366963" y="3571875"/>
          <p14:tracePt t="291349" x="2384425" y="3571875"/>
          <p14:tracePt t="291365" x="2411413" y="3571875"/>
          <p14:tracePt t="291382" x="2438400" y="3571875"/>
          <p14:tracePt t="291398" x="2473325" y="3581400"/>
          <p14:tracePt t="291414" x="2527300" y="3608388"/>
          <p14:tracePt t="291431" x="2589213" y="3633788"/>
          <p14:tracePt t="291448" x="2625725" y="3660775"/>
          <p14:tracePt t="291454" x="2652713" y="3670300"/>
          <p14:tracePt t="291465" x="2670175" y="3679825"/>
          <p14:tracePt t="291481" x="2697163" y="3697288"/>
          <p14:tracePt t="291498" x="2714625" y="3714750"/>
          <p14:tracePt t="291515" x="2732088" y="3724275"/>
          <p14:tracePt t="291533" x="2741613" y="3741738"/>
          <p14:tracePt t="291549" x="2751138" y="3751263"/>
          <p14:tracePt t="291565" x="2759075" y="3768725"/>
          <p14:tracePt t="291582" x="2768600" y="3803650"/>
          <p14:tracePt t="291598" x="2768600" y="3840163"/>
          <p14:tracePt t="291615" x="2768600" y="3884613"/>
          <p14:tracePt t="291632" x="2768600" y="3919538"/>
          <p14:tracePt t="291649" x="2768600" y="3946525"/>
          <p14:tracePt t="291665" x="2768600" y="3965575"/>
          <p14:tracePt t="291682" x="2768600" y="3990975"/>
          <p14:tracePt t="291699" x="2732088" y="4027488"/>
          <p14:tracePt t="291717" x="2633663" y="4062413"/>
          <p14:tracePt t="291733" x="2465388" y="4089400"/>
          <p14:tracePt t="291749" x="2268538" y="4125913"/>
          <p14:tracePt t="291765" x="2108200" y="4143375"/>
          <p14:tracePt t="291783" x="2044700" y="4152900"/>
          <p14:tracePt t="291816" x="2036763" y="4152900"/>
          <p14:tracePt t="291833" x="2017713" y="4152900"/>
          <p14:tracePt t="291849" x="2000250" y="4152900"/>
          <p14:tracePt t="291866" x="1965325" y="4152900"/>
          <p14:tracePt t="291885" x="1919288" y="4152900"/>
          <p14:tracePt t="291901" x="1911350" y="4152900"/>
          <p14:tracePt t="291917" x="1901825" y="4133850"/>
          <p14:tracePt t="291934" x="1866900" y="4125913"/>
          <p14:tracePt t="291950" x="1847850" y="4108450"/>
          <p14:tracePt t="291966" x="1830388" y="4089400"/>
          <p14:tracePt t="292174" x="1839913" y="4089400"/>
          <p14:tracePt t="292183" x="1847850" y="4089400"/>
          <p14:tracePt t="292199" x="1857375" y="4089400"/>
          <p14:tracePt t="292205" x="1866900" y="4089400"/>
          <p14:tracePt t="292222" x="1874838" y="4089400"/>
          <p14:tracePt t="292234" x="1884363" y="4089400"/>
          <p14:tracePt t="292251" x="1893888" y="4089400"/>
          <p14:tracePt t="292268" x="1901825" y="4089400"/>
          <p14:tracePt t="292284" x="1911350" y="4089400"/>
          <p14:tracePt t="292894" x="1919288" y="4089400"/>
          <p14:tracePt t="292902" x="1928813" y="4089400"/>
          <p14:tracePt t="292909" x="1938338" y="4089400"/>
          <p14:tracePt t="292958" x="1946275" y="4089400"/>
          <p14:tracePt t="292965" x="1955800" y="4081463"/>
          <p14:tracePt t="293102" x="1965325" y="4071938"/>
          <p14:tracePt t="293109" x="1973263" y="4071938"/>
          <p14:tracePt t="293134" x="1982788" y="4071938"/>
          <p14:tracePt t="293142" x="1990725" y="4071938"/>
          <p14:tracePt t="293154" x="2000250" y="4071938"/>
          <p14:tracePt t="293173" x="2036763" y="4071938"/>
          <p14:tracePt t="293278" x="2044700" y="4071938"/>
          <p14:tracePt t="293286" x="2054225" y="4071938"/>
          <p14:tracePt t="293293" x="2071688" y="4071938"/>
          <p14:tracePt t="293305" x="2098675" y="4071938"/>
          <p14:tracePt t="293322" x="2160588" y="4071938"/>
          <p14:tracePt t="293339" x="2251075" y="4071938"/>
          <p14:tracePt t="293357" x="2419350" y="4071938"/>
          <p14:tracePt t="293374" x="2536825" y="4071938"/>
          <p14:tracePt t="293390" x="2633663" y="4071938"/>
          <p14:tracePt t="293406" x="2714625" y="4071938"/>
          <p14:tracePt t="293422" x="2768600" y="4071938"/>
          <p14:tracePt t="293439" x="2813050" y="4071938"/>
          <p14:tracePt t="293456" x="2840038" y="4071938"/>
          <p14:tracePt t="293462" x="2847975" y="4071938"/>
          <p14:tracePt t="293473" x="2857500" y="4071938"/>
          <p14:tracePt t="293489" x="2867025" y="4071938"/>
          <p14:tracePt t="293506" x="2894013" y="4062413"/>
          <p14:tracePt t="293524" x="2901950" y="4062413"/>
          <p14:tracePt t="293541" x="2919413" y="4062413"/>
          <p14:tracePt t="293557" x="2928938" y="4062413"/>
          <p14:tracePt t="293573" x="2946400" y="4062413"/>
          <p14:tracePt t="293590" x="2955925" y="4062413"/>
          <p14:tracePt t="293607" x="2965450" y="4054475"/>
          <p14:tracePt t="293624" x="2973388" y="4054475"/>
          <p14:tracePt t="293642" x="2990850" y="4054475"/>
          <p14:tracePt t="293658" x="3009900" y="4054475"/>
          <p14:tracePt t="293673" x="3017838" y="4054475"/>
          <p14:tracePt t="293746" x="3027363" y="4054475"/>
          <p14:tracePt t="293754" x="3036888" y="4054475"/>
          <p14:tracePt t="293762" x="3054350" y="4054475"/>
          <p14:tracePt t="293773" x="3062288" y="4054475"/>
          <p14:tracePt t="293790" x="3081338" y="4054475"/>
          <p14:tracePt t="293858" x="3098800" y="4054475"/>
          <p14:tracePt t="293875" x="3116263" y="4062413"/>
          <p14:tracePt t="293882" x="3125788" y="4062413"/>
          <p14:tracePt t="293922" x="3133725" y="4062413"/>
          <p14:tracePt t="293954" x="3143250" y="4071938"/>
          <p14:tracePt t="293970" x="3152775" y="4081463"/>
          <p14:tracePt t="293978" x="3160713" y="4089400"/>
          <p14:tracePt t="293991" x="3160713" y="4098925"/>
          <p14:tracePt t="294009" x="3197225" y="4116388"/>
          <p14:tracePt t="294025" x="3197225" y="4143375"/>
          <p14:tracePt t="294041" x="3197225" y="4152900"/>
          <p14:tracePt t="294075" x="3197225" y="4160838"/>
          <p14:tracePt t="294097" x="3197225" y="4170363"/>
          <p14:tracePt t="294130" x="3179763" y="4170363"/>
          <p14:tracePt t="294137" x="3170238" y="4170363"/>
          <p14:tracePt t="294145" x="3160713" y="4170363"/>
          <p14:tracePt t="294158" x="3133725" y="4170363"/>
          <p14:tracePt t="294177" x="3071813" y="4170363"/>
          <p14:tracePt t="294193" x="3027363" y="4160838"/>
          <p14:tracePt t="294209" x="3000375" y="4152900"/>
          <p14:tracePt t="294225" x="2955925" y="4133850"/>
          <p14:tracePt t="294242" x="2946400" y="4133850"/>
          <p14:tracePt t="294362" x="2946400" y="4143375"/>
          <p14:tracePt t="294369" x="2955925" y="4143375"/>
          <p14:tracePt t="294386" x="2973388" y="4143375"/>
          <p14:tracePt t="294396" x="2982913" y="4152900"/>
          <p14:tracePt t="294411" x="3017838" y="4152900"/>
          <p14:tracePt t="294426" x="3062288" y="4160838"/>
          <p14:tracePt t="294443" x="3098800" y="4160838"/>
          <p14:tracePt t="294461" x="3116263" y="4160838"/>
          <p14:tracePt t="294530" x="3125788" y="4160838"/>
          <p14:tracePt t="294546" x="3133725" y="4160838"/>
          <p14:tracePt t="294554" x="3133725" y="4152900"/>
          <p14:tracePt t="294563" x="3133725" y="4143375"/>
          <p14:tracePt t="294580" x="3125788" y="4133850"/>
          <p14:tracePt t="294593" x="3108325" y="4108450"/>
          <p14:tracePt t="294611" x="3089275" y="4098925"/>
          <p14:tracePt t="294627" x="3062288" y="4071938"/>
          <p14:tracePt t="294643" x="3036888" y="4037013"/>
          <p14:tracePt t="294661" x="3017838" y="4010025"/>
          <p14:tracePt t="294677" x="3000375" y="3990975"/>
          <p14:tracePt t="294694" x="2990850" y="3973513"/>
          <p14:tracePt t="294710" x="2973388" y="3965575"/>
          <p14:tracePt t="294729" x="2965450" y="3946525"/>
          <p14:tracePt t="294745" x="2946400" y="3938588"/>
          <p14:tracePt t="294761" x="2919413" y="3929063"/>
          <p14:tracePt t="294778" x="2911475" y="3929063"/>
          <p14:tracePt t="294794" x="2911475" y="3919538"/>
          <p14:tracePt t="294882" x="2901950" y="3919538"/>
          <p14:tracePt t="294898" x="2894013" y="3929063"/>
          <p14:tracePt t="294906" x="2894013" y="3946525"/>
          <p14:tracePt t="294915" x="2894013" y="3973513"/>
          <p14:tracePt t="294929" x="2894013" y="4037013"/>
          <p14:tracePt t="294945" x="2894013" y="4071938"/>
          <p14:tracePt t="294962" x="2911475" y="4125913"/>
          <p14:tracePt t="294979" x="2946400" y="4152900"/>
          <p14:tracePt t="294995" x="2955925" y="4170363"/>
          <p14:tracePt t="295000" x="2955925" y="4179888"/>
          <p14:tracePt t="295146" x="2965450" y="4187825"/>
          <p14:tracePt t="295170" x="2982913" y="4187825"/>
          <p14:tracePt t="295179" x="2990850" y="4187825"/>
          <p14:tracePt t="295185" x="3000375" y="4187825"/>
          <p14:tracePt t="295197" x="3017838" y="4187825"/>
          <p14:tracePt t="295213" x="3027363" y="4187825"/>
          <p14:tracePt t="295442" x="3044825" y="4187825"/>
          <p14:tracePt t="295450" x="3044825" y="4197350"/>
          <p14:tracePt t="296766" x="3036888" y="4197350"/>
          <p14:tracePt t="296773" x="3009900" y="4197350"/>
          <p14:tracePt t="296785" x="3000375" y="4197350"/>
          <p14:tracePt t="296802" x="2946400" y="4197350"/>
          <p14:tracePt t="296821" x="2894013" y="4187825"/>
          <p14:tracePt t="296837" x="2776538" y="4179888"/>
          <p14:tracePt t="296853" x="2660650" y="4160838"/>
          <p14:tracePt t="296869" x="2652713" y="4160838"/>
          <p14:tracePt t="296886" x="2643188" y="4160838"/>
          <p14:tracePt t="296904" x="2633663" y="4152900"/>
          <p14:tracePt t="296920" x="2581275" y="4152900"/>
          <p14:tracePt t="296936" x="2509838" y="4152900"/>
          <p14:tracePt t="296953" x="2446338" y="4152900"/>
          <p14:tracePt t="296970" x="2401888" y="4152900"/>
          <p14:tracePt t="296987" x="2384425" y="4152900"/>
          <p14:tracePt t="297005" x="2339975" y="4152900"/>
          <p14:tracePt t="297020" x="2295525" y="4143375"/>
          <p14:tracePt t="297037" x="2251075" y="4143375"/>
          <p14:tracePt t="297053" x="2214563" y="4125913"/>
          <p14:tracePt t="297070" x="2179638" y="4125913"/>
          <p14:tracePt t="297087" x="2160588" y="4125913"/>
          <p14:tracePt t="297104" x="2152650" y="4125913"/>
          <p14:tracePt t="297136" x="2133600" y="4116388"/>
          <p14:tracePt t="297154" x="2098675" y="4116388"/>
          <p14:tracePt t="297170" x="2089150" y="4108450"/>
          <p14:tracePt t="297189" x="2054225" y="4108450"/>
          <p14:tracePt t="297205" x="2017713" y="4108450"/>
          <p14:tracePt t="297221" x="2000250" y="4108450"/>
          <p14:tracePt t="297237" x="1990725" y="4108450"/>
          <p14:tracePt t="297302" x="1973263" y="4108450"/>
          <p14:tracePt t="297318" x="1965325" y="4108450"/>
          <p14:tracePt t="297325" x="1938338" y="4108450"/>
          <p14:tracePt t="297337" x="1928813" y="4108450"/>
          <p14:tracePt t="297354" x="1911350" y="4108450"/>
          <p14:tracePt t="297372" x="1893888" y="4108450"/>
          <p14:tracePt t="297389" x="1874838" y="4108450"/>
          <p14:tracePt t="297406" x="1866900" y="4108450"/>
          <p14:tracePt t="297422" x="1830388" y="4108450"/>
          <p14:tracePt t="297439" x="1822450" y="4098925"/>
          <p14:tracePt t="297830" x="1830388" y="4089400"/>
          <p14:tracePt t="298006" x="1839913" y="4081463"/>
          <p14:tracePt t="298606" x="1830388" y="4071938"/>
          <p14:tracePt t="298622" x="1812925" y="4071938"/>
          <p14:tracePt t="298630" x="1803400" y="4071938"/>
          <p14:tracePt t="298643" x="1785938" y="4071938"/>
          <p14:tracePt t="298660" x="1785938" y="4081463"/>
          <p14:tracePt t="299546" x="1768475" y="4081463"/>
          <p14:tracePt t="299563" x="1724025" y="4108450"/>
          <p14:tracePt t="299569" x="1714500" y="4116388"/>
          <p14:tracePt t="299582" x="1670050" y="4133850"/>
          <p14:tracePt t="299596" x="1616075" y="4170363"/>
          <p14:tracePt t="299613" x="1598613" y="4170363"/>
          <p14:tracePt t="299630" x="1589088" y="4179888"/>
          <p14:tracePt t="299647" x="1571625" y="4197350"/>
          <p14:tracePt t="299666" x="1562100" y="4214813"/>
          <p14:tracePt t="299681" x="1544638" y="4224338"/>
          <p14:tracePt t="299697" x="1544638" y="4232275"/>
          <p14:tracePt t="299714" x="1536700" y="4268788"/>
          <p14:tracePt t="299731" x="1536700" y="4286250"/>
          <p14:tracePt t="299748" x="1536700" y="4295775"/>
          <p14:tracePt t="299765" x="1536700" y="4322763"/>
          <p14:tracePt t="299781" x="1536700" y="4330700"/>
          <p14:tracePt t="299818" x="1536700" y="4340225"/>
          <p14:tracePt t="299850" x="1536700" y="4357688"/>
          <p14:tracePt t="299866" x="1536700" y="4367213"/>
          <p14:tracePt t="299882" x="1544638" y="4367213"/>
          <p14:tracePt t="299898" x="1554163" y="4375150"/>
          <p14:tracePt t="299905" x="1571625" y="4384675"/>
          <p14:tracePt t="299916" x="1581150" y="4384675"/>
          <p14:tracePt t="299932" x="1608138" y="4394200"/>
          <p14:tracePt t="299948" x="1625600" y="4402138"/>
          <p14:tracePt t="299965" x="1652588" y="4411663"/>
          <p14:tracePt t="299982" x="1679575" y="4411663"/>
          <p14:tracePt t="299999" x="1687513" y="4411663"/>
          <p14:tracePt t="300015" x="1697038" y="4411663"/>
          <p14:tracePt t="300106" x="1714500" y="4411663"/>
          <p14:tracePt t="300185" x="1724025" y="4411663"/>
          <p14:tracePt t="300194" x="1731963" y="4411663"/>
          <p14:tracePt t="300202" x="1741488" y="4411663"/>
          <p14:tracePt t="300234" x="1751013" y="4411663"/>
          <p14:tracePt t="301146" x="1758950" y="4411663"/>
          <p14:tracePt t="301162" x="1776413" y="4411663"/>
          <p14:tracePt t="301172" x="1776413" y="4402138"/>
          <p14:tracePt t="301187" x="1795463" y="4394200"/>
          <p14:tracePt t="301203" x="1803400" y="4394200"/>
          <p14:tracePt t="301220" x="1812925" y="4394200"/>
          <p14:tracePt t="301236" x="1830388" y="4394200"/>
          <p14:tracePt t="301270" x="1839913" y="4384675"/>
          <p14:tracePt t="301287" x="1847850" y="4384675"/>
          <p14:tracePt t="301354" x="1866900" y="4384675"/>
          <p14:tracePt t="301402" x="1874838" y="4384675"/>
          <p14:tracePt t="301482" x="1884363" y="4375150"/>
          <p14:tracePt t="301490" x="1893888" y="4375150"/>
          <p14:tracePt t="301514" x="1901825" y="4367213"/>
          <p14:tracePt t="301529" x="1919288" y="4367213"/>
          <p14:tracePt t="301550" x="1928813" y="4367213"/>
          <p14:tracePt t="301558" x="1938338" y="4367213"/>
          <p14:tracePt t="301572" x="1955800" y="4357688"/>
          <p14:tracePt t="301589" x="1973263" y="4357688"/>
          <p14:tracePt t="301605" x="2000250" y="4357688"/>
          <p14:tracePt t="301620" x="2009775" y="4357688"/>
          <p14:tracePt t="301637" x="2027238" y="4357688"/>
          <p14:tracePt t="301653" x="2044700" y="4357688"/>
          <p14:tracePt t="301672" x="2054225" y="4348163"/>
          <p14:tracePt t="301688" x="2071688" y="4340225"/>
          <p14:tracePt t="301705" x="2089150" y="4340225"/>
          <p14:tracePt t="301722" x="2116138" y="4340225"/>
          <p14:tracePt t="301740" x="2133600" y="4340225"/>
          <p14:tracePt t="301757" x="2179638" y="4340225"/>
          <p14:tracePt t="301774" x="2214563" y="4330700"/>
          <p14:tracePt t="301789" x="2259013" y="4330700"/>
          <p14:tracePt t="301806" x="2303463" y="4330700"/>
          <p14:tracePt t="301823" x="2339975" y="4322763"/>
          <p14:tracePt t="301839" x="2366963" y="4322763"/>
          <p14:tracePt t="301856" x="2393950" y="4322763"/>
          <p14:tracePt t="301872" x="2411413" y="4322763"/>
          <p14:tracePt t="301889" x="2419350" y="4322763"/>
          <p14:tracePt t="301934" x="2428875" y="4322763"/>
          <p14:tracePt t="301942" x="2438400" y="4322763"/>
          <p14:tracePt t="301959" x="2446338" y="4322763"/>
          <p14:tracePt t="301973" x="2465388" y="4322763"/>
          <p14:tracePt t="301990" x="2482850" y="4322763"/>
          <p14:tracePt t="302007" x="2500313" y="4322763"/>
          <p14:tracePt t="302023" x="2517775" y="4322763"/>
          <p14:tracePt t="302040" x="2527300" y="4322763"/>
          <p14:tracePt t="302056" x="2544763" y="4322763"/>
          <p14:tracePt t="302073" x="2554288" y="4322763"/>
          <p14:tracePt t="302090" x="2562225" y="4322763"/>
          <p14:tracePt t="302107" x="2571750" y="4322763"/>
          <p14:tracePt t="302501" x="2571750" y="4303713"/>
          <p14:tracePt t="302518" x="2571750" y="4295775"/>
          <p14:tracePt t="302528" x="2562225" y="4286250"/>
          <p14:tracePt t="302542" x="2544763" y="4268788"/>
          <p14:tracePt t="302559" x="2509838" y="4268788"/>
          <p14:tracePt t="302576" x="2438400" y="4276725"/>
          <p14:tracePt t="302592" x="2374900" y="4286250"/>
          <p14:tracePt t="302609" x="2295525" y="4322763"/>
          <p14:tracePt t="302625" x="2197100" y="4357688"/>
          <p14:tracePt t="302632" x="2143125" y="4384675"/>
          <p14:tracePt t="302642" x="2098675" y="4402138"/>
          <p14:tracePt t="302664" x="1928813" y="4438650"/>
          <p14:tracePt t="302677" x="1822450" y="4456113"/>
          <p14:tracePt t="302693" x="1758950" y="4456113"/>
          <p14:tracePt t="302709" x="1724025" y="4456113"/>
          <p14:tracePt t="302726" x="1697038" y="4456113"/>
          <p14:tracePt t="302782" x="1687513" y="4456113"/>
          <p14:tracePt t="302789" x="1679575" y="4456113"/>
          <p14:tracePt t="303061" x="1687513" y="4465638"/>
          <p14:tracePt t="303070" x="1697038" y="4465638"/>
          <p14:tracePt t="303080" x="1714500" y="4465638"/>
          <p14:tracePt t="303094" x="1758950" y="4465638"/>
          <p14:tracePt t="303112" x="1812925" y="4465638"/>
          <p14:tracePt t="303128" x="1847850" y="4465638"/>
          <p14:tracePt t="303133" x="1857375" y="4465638"/>
          <p14:tracePt t="303145" x="1866900" y="4465638"/>
          <p14:tracePt t="303161" x="1884363" y="4465638"/>
          <p14:tracePt t="303178" x="1919288" y="4465638"/>
          <p14:tracePt t="303195" x="1973263" y="4465638"/>
          <p14:tracePt t="303213" x="2054225" y="4465638"/>
          <p14:tracePt t="303229" x="2089150" y="4465638"/>
          <p14:tracePt t="303694" x="2098675" y="4465638"/>
          <p14:tracePt t="303701" x="2108200" y="4465638"/>
          <p14:tracePt t="303713" x="2133600" y="4465638"/>
          <p14:tracePt t="303730" x="2187575" y="4438650"/>
          <p14:tracePt t="303749" x="2268538" y="4419600"/>
          <p14:tracePt t="303765" x="2339975" y="4402138"/>
          <p14:tracePt t="303781" x="2393950" y="4402138"/>
          <p14:tracePt t="303797" x="2455863" y="4402138"/>
          <p14:tracePt t="303814" x="2527300" y="4394200"/>
          <p14:tracePt t="303831" x="2581275" y="4394200"/>
          <p14:tracePt t="303848" x="2616200" y="4375150"/>
          <p14:tracePt t="303886" x="2625725" y="4367213"/>
          <p14:tracePt t="304634" x="2625725" y="4357688"/>
          <p14:tracePt t="304641" x="2625725" y="4348163"/>
          <p14:tracePt t="304652" x="2625725" y="4330700"/>
          <p14:tracePt t="304669" x="2625725" y="4276725"/>
          <p14:tracePt t="304684" x="2616200" y="4197350"/>
          <p14:tracePt t="304700" x="2589213" y="4108450"/>
          <p14:tracePt t="304718" x="2571750" y="4037013"/>
          <p14:tracePt t="304734" x="2554288" y="3973513"/>
          <p14:tracePt t="304752" x="2554288" y="3956050"/>
          <p14:tracePt t="304769" x="2554288" y="3946525"/>
          <p14:tracePt t="304882" x="2554288" y="3956050"/>
          <p14:tracePt t="304898" x="2554288" y="3965575"/>
          <p14:tracePt t="304906" x="2554288" y="3973513"/>
          <p14:tracePt t="304917" x="2554288" y="3983038"/>
          <p14:tracePt t="304934" x="2554288" y="4000500"/>
          <p14:tracePt t="304953" x="2554288" y="4044950"/>
          <p14:tracePt t="304969" x="2554288" y="4071938"/>
          <p14:tracePt t="304985" x="2589213" y="4152900"/>
          <p14:tracePt t="305002" x="2598738" y="4197350"/>
          <p14:tracePt t="305018" x="2625725" y="4214813"/>
          <p14:tracePt t="305035" x="2643188" y="4259263"/>
          <p14:tracePt t="305052" x="2660650" y="4295775"/>
          <p14:tracePt t="305069" x="2714625" y="4367213"/>
          <p14:tracePt t="305085" x="2786063" y="4402138"/>
          <p14:tracePt t="305102" x="2813050" y="4402138"/>
          <p14:tracePt t="305121" x="2874963" y="4402138"/>
          <p14:tracePt t="305137" x="2928938" y="4367213"/>
          <p14:tracePt t="305153" x="2955925" y="4322763"/>
          <p14:tracePt t="305169" x="2965450" y="4313238"/>
          <p14:tracePt t="305186" x="2965450" y="4303713"/>
          <p14:tracePt t="305203" x="2973388" y="4286250"/>
          <p14:tracePt t="305236" x="2973388" y="4276725"/>
          <p14:tracePt t="305252" x="2973388" y="4268788"/>
          <p14:tracePt t="305269" x="2982913" y="4259263"/>
          <p14:tracePt t="305286" x="2990850" y="4251325"/>
          <p14:tracePt t="305304" x="3009900" y="4232275"/>
          <p14:tracePt t="305321" x="3009900" y="4224338"/>
          <p14:tracePt t="305531" x="3027363" y="4214813"/>
          <p14:tracePt t="305538" x="3036888" y="4205288"/>
          <p14:tracePt t="305552" x="3054350" y="4179888"/>
          <p14:tracePt t="305569" x="3071813" y="4152900"/>
          <p14:tracePt t="305585" x="3071813" y="4133850"/>
          <p14:tracePt t="305601" x="3081338" y="4133850"/>
          <p14:tracePt t="305618" x="3081338" y="4116388"/>
          <p14:tracePt t="307190" x="3081338" y="4108450"/>
          <p14:tracePt t="307206" x="3071813" y="4125913"/>
          <p14:tracePt t="307214" x="3062288" y="4133850"/>
          <p14:tracePt t="307228" x="3044825" y="4160838"/>
          <p14:tracePt t="307245" x="3000375" y="4232275"/>
          <p14:tracePt t="307261" x="2973388" y="4276725"/>
          <p14:tracePt t="307278" x="2938463" y="4330700"/>
          <p14:tracePt t="307294" x="2911475" y="4357688"/>
          <p14:tracePt t="307311" x="2894013" y="4367213"/>
          <p14:tracePt t="307328" x="2884488" y="4367213"/>
          <p14:tracePt t="307366" x="2874963" y="4367213"/>
          <p14:tracePt t="307382" x="2867025" y="4367213"/>
          <p14:tracePt t="307394" x="2857500" y="4367213"/>
          <p14:tracePt t="307413" x="2759075" y="4375150"/>
          <p14:tracePt t="307429" x="2714625" y="4375150"/>
          <p14:tracePt t="307445" x="2652713" y="4375150"/>
          <p14:tracePt t="307462" x="2589213" y="4375150"/>
          <p14:tracePt t="307479" x="2482850" y="4375150"/>
          <p14:tracePt t="307495" x="2384425" y="4375150"/>
          <p14:tracePt t="307512" x="2303463" y="4375150"/>
          <p14:tracePt t="307528" x="2232025" y="4375150"/>
          <p14:tracePt t="307545" x="2205038" y="4384675"/>
          <p14:tracePt t="307562" x="2197100" y="4384675"/>
          <p14:tracePt t="307606" x="2187575" y="4384675"/>
          <p14:tracePt t="307622" x="2170113" y="4384675"/>
          <p14:tracePt t="307631" x="2160588" y="4384675"/>
          <p14:tracePt t="307646" x="2143125" y="4384675"/>
          <p14:tracePt t="307663" x="2098675" y="4384675"/>
          <p14:tracePt t="307679" x="2036763" y="4384675"/>
          <p14:tracePt t="307696" x="1973263" y="4384675"/>
          <p14:tracePt t="307712" x="1911350" y="4384675"/>
          <p14:tracePt t="307729" x="1857375" y="4384675"/>
          <p14:tracePt t="307735" x="1847850" y="4384675"/>
          <p14:tracePt t="307746" x="1839913" y="4384675"/>
          <p14:tracePt t="307763" x="1812925" y="4394200"/>
          <p14:tracePt t="307781" x="1803400" y="4402138"/>
          <p14:tracePt t="307910" x="1803400" y="4411663"/>
          <p14:tracePt t="307926" x="1812925" y="4429125"/>
          <p14:tracePt t="307934" x="1822450" y="4438650"/>
          <p14:tracePt t="307948" x="1839913" y="4446588"/>
          <p14:tracePt t="307965" x="1874838" y="4446588"/>
          <p14:tracePt t="307981" x="1893888" y="4446588"/>
          <p14:tracePt t="307997" x="1901825" y="4456113"/>
          <p14:tracePt t="308014" x="1911350" y="4456113"/>
          <p14:tracePt t="308031" x="1928813" y="4456113"/>
          <p14:tracePt t="308048" x="1938338" y="4456113"/>
          <p14:tracePt t="308064" x="1965325" y="4456113"/>
          <p14:tracePt t="308080" x="2017713" y="4456113"/>
          <p14:tracePt t="308097" x="2081213" y="4456113"/>
          <p14:tracePt t="308114" x="2152650" y="4456113"/>
          <p14:tracePt t="308132" x="2268538" y="4456113"/>
          <p14:tracePt t="308149" x="2322513" y="4456113"/>
          <p14:tracePt t="308165" x="2357438" y="4456113"/>
          <p14:tracePt t="308181" x="2374900" y="4456113"/>
          <p14:tracePt t="308198" x="2411413" y="4456113"/>
          <p14:tracePt t="308215" x="2455863" y="4456113"/>
          <p14:tracePt t="308232" x="2500313" y="4456113"/>
          <p14:tracePt t="308249" x="2527300" y="4456113"/>
          <p14:tracePt t="308254" x="2536825" y="4456113"/>
          <p14:tracePt t="308265" x="2544763" y="4456113"/>
          <p14:tracePt t="308301" x="2554288" y="4456113"/>
          <p14:tracePt t="308310" x="2562225" y="4456113"/>
          <p14:tracePt t="308318" x="2571750" y="4456113"/>
          <p14:tracePt t="308333" x="2625725" y="4456113"/>
          <p14:tracePt t="308350" x="2670175" y="4456113"/>
          <p14:tracePt t="308365" x="2724150" y="4456113"/>
          <p14:tracePt t="308382" x="2759075" y="4456113"/>
          <p14:tracePt t="308399" x="2768600" y="4456113"/>
          <p14:tracePt t="309736" x="2786063" y="4456113"/>
          <p14:tracePt t="309784" x="2795588" y="4456113"/>
          <p14:tracePt t="309839" x="2795588" y="4446588"/>
          <p14:tracePt t="309847" x="2795588" y="4419600"/>
          <p14:tracePt t="309856" x="2768600" y="4384675"/>
          <p14:tracePt t="309868" x="2751138" y="4367213"/>
          <p14:tracePt t="309885" x="2687638" y="4295775"/>
          <p14:tracePt t="309902" x="2633663" y="4197350"/>
          <p14:tracePt t="309918" x="2554288" y="4054475"/>
          <p14:tracePt t="309935" x="2419350" y="3724275"/>
          <p14:tracePt t="309952" x="2251075" y="3357563"/>
          <p14:tracePt t="309968" x="2000250" y="2946400"/>
          <p14:tracePt t="309985" x="1652588" y="2482850"/>
          <p14:tracePt t="310002" x="1258888" y="2044700"/>
          <p14:tracePt t="310019" x="946150" y="1704975"/>
          <p14:tracePt t="310035" x="776288" y="1500188"/>
          <p14:tracePt t="310052" x="687388" y="1339850"/>
          <p14:tracePt t="310069" x="660400" y="1187450"/>
          <p14:tracePt t="310085" x="652463" y="955675"/>
          <p14:tracePt t="310102" x="687388" y="669925"/>
          <p14:tracePt t="310119" x="803275" y="303213"/>
          <p14:tracePt t="310336" x="1527175" y="0"/>
          <p14:tracePt t="310344" x="1554163" y="0"/>
          <p14:tracePt t="310353" x="1581150" y="0"/>
          <p14:tracePt t="310370" x="1589088" y="0"/>
          <p14:tracePt t="310387" x="1608138" y="0"/>
          <p14:tracePt t="310404" x="1625600" y="0"/>
          <p14:tracePt t="310420" x="1652588" y="0"/>
          <p14:tracePt t="310437" x="1679575" y="0"/>
          <p14:tracePt t="310454" x="1697038" y="0"/>
          <p14:tracePt t="310471" x="1704975" y="9525"/>
          <p14:tracePt t="310488" x="1714500" y="17463"/>
          <p14:tracePt t="310504" x="1714500" y="26988"/>
          <p14:tracePt t="310521" x="1714500" y="36513"/>
          <p14:tracePt t="310537" x="1714500" y="44450"/>
          <p14:tracePt t="310554" x="1714500" y="53975"/>
          <p14:tracePt t="310576" x="1714500" y="61913"/>
          <p14:tracePt t="310599" x="1704975" y="61913"/>
          <p14:tracePt t="310623" x="1697038" y="61913"/>
          <p14:tracePt t="310632" x="1679575" y="61913"/>
          <p14:tracePt t="310648" x="1670050" y="61913"/>
          <p14:tracePt t="310672" x="1660525" y="61913"/>
          <p14:tracePt t="310680" x="1652588" y="61913"/>
          <p14:tracePt t="310778" x="1643063" y="71438"/>
          <p14:tracePt t="310786" x="1633538" y="71438"/>
          <p14:tracePt t="310794" x="1625600" y="71438"/>
          <p14:tracePt t="310809" x="1616075" y="80963"/>
          <p14:tracePt t="310825" x="1598613" y="80963"/>
          <p14:tracePt t="310842" x="1589088" y="80963"/>
          <p14:tracePt t="310859" x="1571625" y="88900"/>
          <p14:tracePt t="310875" x="1562100" y="88900"/>
          <p14:tracePt t="310892" x="1544638" y="98425"/>
          <p14:tracePt t="310908" x="1517650" y="107950"/>
          <p14:tracePt t="311843" x="1473200" y="133350"/>
          <p14:tracePt t="312090" x="1473200" y="142875"/>
          <p14:tracePt t="312097" x="1473200" y="152400"/>
          <p14:tracePt t="312114" x="1473200" y="187325"/>
          <p14:tracePt t="312130" x="1473200" y="231775"/>
          <p14:tracePt t="312147" x="1473200" y="295275"/>
          <p14:tracePt t="312163" x="1509713" y="374650"/>
          <p14:tracePt t="312180" x="1581150" y="482600"/>
          <p14:tracePt t="312197" x="1670050" y="608013"/>
          <p14:tracePt t="312213" x="1758950" y="768350"/>
          <p14:tracePt t="312233" x="1928813" y="1081088"/>
          <p14:tracePt t="312248" x="2000250" y="1241425"/>
          <p14:tracePt t="312264" x="2197100" y="1652588"/>
          <p14:tracePt t="312280" x="2393950" y="2116138"/>
          <p14:tracePt t="312297" x="2571750" y="25177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(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b="1" dirty="0"/>
              <a:t>)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80" y="1656598"/>
            <a:ext cx="510202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to one</a:t>
            </a:r>
          </a:p>
          <a:p>
            <a:r>
              <a:rPr lang="en-US" dirty="0"/>
              <a:t>House pointer in person class points to aggregate class object.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class House{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hid;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public: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House(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h=0){ this-&gt;hid=h;}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House * h  = new House(1);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Person p(1, h);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p.</a:t>
            </a:r>
            <a:r>
              <a:rPr lang="en-US" sz="1800" dirty="0" err="1">
                <a:latin typeface="Consolas" panose="020B0609020204030204" pitchFamily="49" charset="0"/>
              </a:rPr>
              <a:t>removeHouse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delete h;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</a:rPr>
              <a:t>class Person{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900" dirty="0" err="1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</a:rPr>
              <a:t>pid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House * 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hptr</a:t>
            </a:r>
            <a:r>
              <a:rPr lang="en-US" sz="1900" dirty="0">
                <a:latin typeface="Consolas" panose="020B0609020204030204" pitchFamily="49" charset="0"/>
              </a:rPr>
              <a:t>;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//pointer for house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Person(</a:t>
            </a:r>
            <a:r>
              <a:rPr lang="en-US" sz="1900" dirty="0" err="1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pid</a:t>
            </a:r>
            <a:r>
              <a:rPr lang="en-US" sz="1900" dirty="0">
                <a:latin typeface="Consolas" panose="020B0609020204030204" pitchFamily="49" charset="0"/>
              </a:rPr>
              <a:t>, House * </a:t>
            </a:r>
            <a:r>
              <a:rPr lang="en-US" sz="1900" dirty="0" err="1">
                <a:latin typeface="Consolas" panose="020B0609020204030204" pitchFamily="49" charset="0"/>
              </a:rPr>
              <a:t>hptr</a:t>
            </a:r>
            <a:r>
              <a:rPr lang="en-US" sz="1900" dirty="0"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this-&gt;</a:t>
            </a:r>
            <a:r>
              <a:rPr lang="en-US" sz="1900" dirty="0" err="1">
                <a:latin typeface="Consolas" panose="020B0609020204030204" pitchFamily="49" charset="0"/>
              </a:rPr>
              <a:t>hptr</a:t>
            </a:r>
            <a:r>
              <a:rPr lang="en-US" sz="1900" dirty="0">
                <a:latin typeface="Consolas" panose="020B0609020204030204" pitchFamily="49" charset="0"/>
              </a:rPr>
              <a:t> =</a:t>
            </a:r>
            <a:r>
              <a:rPr lang="en-US" sz="1900" dirty="0" err="1">
                <a:latin typeface="Consolas" panose="020B0609020204030204" pitchFamily="49" charset="0"/>
              </a:rPr>
              <a:t>hptr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 this-&gt;</a:t>
            </a:r>
            <a:r>
              <a:rPr lang="en-US" sz="1900" dirty="0" err="1">
                <a:latin typeface="Consolas" panose="020B0609020204030204" pitchFamily="49" charset="0"/>
              </a:rPr>
              <a:t>pid</a:t>
            </a:r>
            <a:r>
              <a:rPr lang="en-US" sz="1900" dirty="0">
                <a:latin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</a:rPr>
              <a:t>pid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 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void </a:t>
            </a:r>
            <a:r>
              <a:rPr lang="en-US" sz="1900" dirty="0" err="1">
                <a:latin typeface="Consolas" panose="020B0609020204030204" pitchFamily="49" charset="0"/>
              </a:rPr>
              <a:t>changeHouse</a:t>
            </a:r>
            <a:r>
              <a:rPr lang="en-US" sz="1900" dirty="0">
                <a:latin typeface="Consolas" panose="020B0609020204030204" pitchFamily="49" charset="0"/>
              </a:rPr>
              <a:t>(House * h){ 		 </a:t>
            </a:r>
            <a:r>
              <a:rPr lang="en-US" sz="1900" dirty="0" err="1">
                <a:latin typeface="Consolas" panose="020B0609020204030204" pitchFamily="49" charset="0"/>
              </a:rPr>
              <a:t>hptr</a:t>
            </a:r>
            <a:r>
              <a:rPr lang="en-US" sz="1900" dirty="0">
                <a:latin typeface="Consolas" panose="020B0609020204030204" pitchFamily="49" charset="0"/>
              </a:rPr>
              <a:t> = t;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removeHouse</a:t>
            </a:r>
            <a:r>
              <a:rPr lang="en-US" sz="2000" dirty="0">
                <a:latin typeface="Consolas" panose="020B0609020204030204" pitchFamily="49" charset="0"/>
              </a:rPr>
              <a:t>(){ </a:t>
            </a:r>
            <a:r>
              <a:rPr lang="en-US" sz="2000" dirty="0" err="1">
                <a:latin typeface="Consolas" panose="020B0609020204030204" pitchFamily="49" charset="0"/>
              </a:rPr>
              <a:t>hptr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nullptr</a:t>
            </a:r>
            <a:r>
              <a:rPr lang="en-US" sz="2000" dirty="0">
                <a:latin typeface="Consolas" panose="020B0609020204030204" pitchFamily="49" charset="0"/>
              </a:rPr>
              <a:t>;}</a:t>
            </a:r>
            <a:endParaRPr lang="en-US" sz="1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~Person(){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hptr</a:t>
            </a:r>
            <a:r>
              <a:rPr lang="en-US" sz="1900" dirty="0">
                <a:latin typeface="Consolas" panose="020B0609020204030204" pitchFamily="49" charset="0"/>
              </a:rPr>
              <a:t> = 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902421" y="2054863"/>
            <a:ext cx="25758" cy="36508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107705" y="1389524"/>
            <a:ext cx="5324060" cy="436503"/>
            <a:chOff x="2717442" y="1511075"/>
            <a:chExt cx="5324060" cy="579550"/>
          </a:xfrm>
        </p:grpSpPr>
        <p:grpSp>
          <p:nvGrpSpPr>
            <p:cNvPr id="39" name="Group 38"/>
            <p:cNvGrpSpPr/>
            <p:nvPr/>
          </p:nvGrpSpPr>
          <p:grpSpPr>
            <a:xfrm>
              <a:off x="2717442" y="1511075"/>
              <a:ext cx="5324060" cy="579550"/>
              <a:chOff x="4038981" y="1918951"/>
              <a:chExt cx="6643945" cy="5795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Person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69122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House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41" name="Flowchart: Decision 40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43" idx="3"/>
                <a:endCxn id="41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CC6556-445C-40B1-8863-56FAFE705F2A}"/>
              </a:ext>
            </a:extLst>
          </p:cNvPr>
          <p:cNvGrpSpPr/>
          <p:nvPr/>
        </p:nvGrpSpPr>
        <p:grpSpPr>
          <a:xfrm>
            <a:off x="4606450" y="1685014"/>
            <a:ext cx="243000" cy="358200"/>
            <a:chOff x="4606450" y="1685014"/>
            <a:chExt cx="24300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712AE2-24E3-4249-B6BF-91196DEDC36E}"/>
                    </a:ext>
                  </a:extLst>
                </p14:cNvPr>
                <p14:cNvContentPartPr/>
                <p14:nvPr/>
              </p14:nvContentPartPr>
              <p14:xfrm>
                <a:off x="4606450" y="1685014"/>
                <a:ext cx="129600" cy="29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712AE2-24E3-4249-B6BF-91196DEDC3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7810" y="1676374"/>
                  <a:ext cx="147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B24E10-4E73-4F8F-AAF0-FD5F0F3C1DFC}"/>
                    </a:ext>
                  </a:extLst>
                </p14:cNvPr>
                <p14:cNvContentPartPr/>
                <p14:nvPr/>
              </p14:nvContentPartPr>
              <p14:xfrm>
                <a:off x="4692850" y="1966174"/>
                <a:ext cx="156600" cy="7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B24E10-4E73-4F8F-AAF0-FD5F0F3C1D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3850" y="1957174"/>
                  <a:ext cx="17424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4E25CD-2005-440F-8BA4-FE35E534E5DF}"/>
              </a:ext>
            </a:extLst>
          </p:cNvPr>
          <p:cNvGrpSpPr/>
          <p:nvPr/>
        </p:nvGrpSpPr>
        <p:grpSpPr>
          <a:xfrm>
            <a:off x="8198890" y="1582774"/>
            <a:ext cx="277200" cy="404280"/>
            <a:chOff x="8198890" y="1582774"/>
            <a:chExt cx="27720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F6E067-78AC-4844-827F-32C00E7C81AC}"/>
                    </a:ext>
                  </a:extLst>
                </p14:cNvPr>
                <p14:cNvContentPartPr/>
                <p14:nvPr/>
              </p14:nvContentPartPr>
              <p14:xfrm>
                <a:off x="8198890" y="1582774"/>
                <a:ext cx="168840" cy="29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F6E067-78AC-4844-827F-32C00E7C81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0250" y="1574134"/>
                  <a:ext cx="186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45E763-762C-4C2B-A9DA-674942403EED}"/>
                    </a:ext>
                  </a:extLst>
                </p14:cNvPr>
                <p14:cNvContentPartPr/>
                <p14:nvPr/>
              </p14:nvContentPartPr>
              <p14:xfrm>
                <a:off x="8227690" y="1849174"/>
                <a:ext cx="248400" cy="13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45E763-762C-4C2B-A9DA-674942403E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8690" y="1840534"/>
                  <a:ext cx="26604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1B06D8-8D36-4322-A259-17436654908B}"/>
                  </a:ext>
                </a:extLst>
              </p14:cNvPr>
              <p14:cNvContentPartPr/>
              <p14:nvPr/>
            </p14:nvContentPartPr>
            <p14:xfrm>
              <a:off x="2477770" y="3344614"/>
              <a:ext cx="410400" cy="4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1B06D8-8D36-4322-A259-1743665490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8770" y="3335614"/>
                <a:ext cx="428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6E9604-CC16-48DB-842C-DEC5E55D7BC2}"/>
                  </a:ext>
                </a:extLst>
              </p14:cNvPr>
              <p14:cNvContentPartPr/>
              <p14:nvPr/>
            </p14:nvContentPartPr>
            <p14:xfrm>
              <a:off x="2339530" y="3953014"/>
              <a:ext cx="498600" cy="21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6E9604-CC16-48DB-842C-DEC5E55D7B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0890" y="3944374"/>
                <a:ext cx="516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10DDD6-E6D5-40B0-956E-55EB1B6D1A7D}"/>
                  </a:ext>
                </a:extLst>
              </p14:cNvPr>
              <p14:cNvContentPartPr/>
              <p14:nvPr/>
            </p14:nvContentPartPr>
            <p14:xfrm>
              <a:off x="1179250" y="3032134"/>
              <a:ext cx="166320" cy="983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10DDD6-E6D5-40B0-956E-55EB1B6D1A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0610" y="3023134"/>
                <a:ext cx="183960" cy="10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7229EC-2BE7-48D5-9871-208D03EACC31}"/>
                  </a:ext>
                </a:extLst>
              </p14:cNvPr>
              <p14:cNvContentPartPr/>
              <p14:nvPr/>
            </p14:nvContentPartPr>
            <p14:xfrm>
              <a:off x="7591930" y="2897134"/>
              <a:ext cx="481680" cy="6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7229EC-2BE7-48D5-9871-208D03EACC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2930" y="2888134"/>
                <a:ext cx="499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58231E-86A6-4FE1-8BE0-EA6DCB66C85D}"/>
                  </a:ext>
                </a:extLst>
              </p14:cNvPr>
              <p14:cNvContentPartPr/>
              <p14:nvPr/>
            </p14:nvContentPartPr>
            <p14:xfrm>
              <a:off x="6446770" y="3299254"/>
              <a:ext cx="119880" cy="809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58231E-86A6-4FE1-8BE0-EA6DCB66C8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38130" y="3290254"/>
                <a:ext cx="13752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D1EBF8-469B-4FC5-861D-8BAA2FB3EBBC}"/>
                  </a:ext>
                </a:extLst>
              </p14:cNvPr>
              <p14:cNvContentPartPr/>
              <p14:nvPr/>
            </p14:nvContentPartPr>
            <p14:xfrm>
              <a:off x="9333250" y="3427414"/>
              <a:ext cx="761400" cy="66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D1EBF8-469B-4FC5-861D-8BAA2FB3EB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4250" y="3418414"/>
                <a:ext cx="77904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B9691ED-9AF3-4881-BD2A-F5B0F4AC5955}"/>
              </a:ext>
            </a:extLst>
          </p:cNvPr>
          <p:cNvGrpSpPr/>
          <p:nvPr/>
        </p:nvGrpSpPr>
        <p:grpSpPr>
          <a:xfrm>
            <a:off x="8102770" y="3655294"/>
            <a:ext cx="801720" cy="122040"/>
            <a:chOff x="8102770" y="3655294"/>
            <a:chExt cx="8017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92875B-8B63-4BA2-B664-E27A9599BEAD}"/>
                    </a:ext>
                  </a:extLst>
                </p14:cNvPr>
                <p14:cNvContentPartPr/>
                <p14:nvPr/>
              </p14:nvContentPartPr>
              <p14:xfrm>
                <a:off x="8102770" y="3655294"/>
                <a:ext cx="281160" cy="44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92875B-8B63-4BA2-B664-E27A9599BE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94130" y="3646294"/>
                  <a:ext cx="298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66BE7A-DD22-40BE-88A3-8B9EE37F8BB9}"/>
                    </a:ext>
                  </a:extLst>
                </p14:cNvPr>
                <p14:cNvContentPartPr/>
                <p14:nvPr/>
              </p14:nvContentPartPr>
              <p14:xfrm>
                <a:off x="8625850" y="3704974"/>
                <a:ext cx="278640" cy="7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66BE7A-DD22-40BE-88A3-8B9EE37F8B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6850" y="3696334"/>
                  <a:ext cx="29628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5A8CC5-DFA0-492A-9704-9D3E42F74AEC}"/>
              </a:ext>
            </a:extLst>
          </p:cNvPr>
          <p:cNvGrpSpPr/>
          <p:nvPr/>
        </p:nvGrpSpPr>
        <p:grpSpPr>
          <a:xfrm>
            <a:off x="9837250" y="2763574"/>
            <a:ext cx="1710000" cy="1018440"/>
            <a:chOff x="9837250" y="2763574"/>
            <a:chExt cx="1710000" cy="10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5D098B-E181-40B1-909D-77EE2D6FE342}"/>
                    </a:ext>
                  </a:extLst>
                </p14:cNvPr>
                <p14:cNvContentPartPr/>
                <p14:nvPr/>
              </p14:nvContentPartPr>
              <p14:xfrm>
                <a:off x="9837250" y="3562054"/>
                <a:ext cx="135360" cy="21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5D098B-E181-40B1-909D-77EE2D6FE3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28610" y="3553054"/>
                  <a:ext cx="153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C4B1E9-B11D-4D9D-A4EC-84583B889751}"/>
                    </a:ext>
                  </a:extLst>
                </p14:cNvPr>
                <p14:cNvContentPartPr/>
                <p14:nvPr/>
              </p14:nvContentPartPr>
              <p14:xfrm>
                <a:off x="9970450" y="3566014"/>
                <a:ext cx="27648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C4B1E9-B11D-4D9D-A4EC-84583B8897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1450" y="3557014"/>
                  <a:ext cx="29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4DA8C3-9CA9-4E55-8AFF-6C1EE41063C8}"/>
                    </a:ext>
                  </a:extLst>
                </p14:cNvPr>
                <p14:cNvContentPartPr/>
                <p14:nvPr/>
              </p14:nvContentPartPr>
              <p14:xfrm>
                <a:off x="10185730" y="3186934"/>
                <a:ext cx="727920" cy="50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4DA8C3-9CA9-4E55-8AFF-6C1EE41063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76730" y="3178294"/>
                  <a:ext cx="745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FB185F-B970-4F8E-A170-F1116EB79965}"/>
                    </a:ext>
                  </a:extLst>
                </p14:cNvPr>
                <p14:cNvContentPartPr/>
                <p14:nvPr/>
              </p14:nvContentPartPr>
              <p14:xfrm>
                <a:off x="11004370" y="2763574"/>
                <a:ext cx="542880" cy="49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FB185F-B970-4F8E-A170-F1116EB799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95730" y="2754934"/>
                  <a:ext cx="5605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998269-FCF0-4AC4-AC08-19204FEAE64A}"/>
                    </a:ext>
                  </a:extLst>
                </p14:cNvPr>
                <p14:cNvContentPartPr/>
                <p14:nvPr/>
              </p14:nvContentPartPr>
              <p14:xfrm>
                <a:off x="10973770" y="3126454"/>
                <a:ext cx="500760" cy="38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998269-FCF0-4AC4-AC08-19204FEAE6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64770" y="3117454"/>
                  <a:ext cx="518400" cy="40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BEFE61-53AE-48CD-B467-CC5DDFF1C1E6}"/>
                  </a:ext>
                </a:extLst>
              </p14:cNvPr>
              <p14:cNvContentPartPr/>
              <p14:nvPr/>
            </p14:nvContentPartPr>
            <p14:xfrm>
              <a:off x="8544130" y="4568974"/>
              <a:ext cx="348840" cy="108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BEFE61-53AE-48CD-B467-CC5DDFF1C1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35130" y="4560334"/>
                <a:ext cx="3664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C7A7B0-2445-4513-9E05-9BE47B33BDDC}"/>
                  </a:ext>
                </a:extLst>
              </p14:cNvPr>
              <p14:cNvContentPartPr/>
              <p14:nvPr/>
            </p14:nvContentPartPr>
            <p14:xfrm>
              <a:off x="9169810" y="5258014"/>
              <a:ext cx="260640" cy="61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C7A7B0-2445-4513-9E05-9BE47B33BD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61170" y="5249014"/>
                <a:ext cx="2782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2D319D2-5CE0-412E-9991-038C7451BB7B}"/>
              </a:ext>
            </a:extLst>
          </p:cNvPr>
          <p:cNvGrpSpPr/>
          <p:nvPr/>
        </p:nvGrpSpPr>
        <p:grpSpPr>
          <a:xfrm>
            <a:off x="7229770" y="5665894"/>
            <a:ext cx="1415520" cy="58680"/>
            <a:chOff x="7229770" y="5665894"/>
            <a:chExt cx="141552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5BFC7D-13CB-46FF-922C-AFD5A284784F}"/>
                    </a:ext>
                  </a:extLst>
                </p14:cNvPr>
                <p14:cNvContentPartPr/>
                <p14:nvPr/>
              </p14:nvContentPartPr>
              <p14:xfrm>
                <a:off x="7229770" y="5698294"/>
                <a:ext cx="386280" cy="2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5BFC7D-13CB-46FF-922C-AFD5A28478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130" y="5689654"/>
                  <a:ext cx="403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21BDB8-1F82-4CCA-AE13-0CEFAAB9013E}"/>
                    </a:ext>
                  </a:extLst>
                </p14:cNvPr>
                <p14:cNvContentPartPr/>
                <p14:nvPr/>
              </p14:nvContentPartPr>
              <p14:xfrm>
                <a:off x="7517770" y="5665894"/>
                <a:ext cx="1127520" cy="5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21BDB8-1F82-4CCA-AE13-0CEFAAB901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9130" y="5657254"/>
                  <a:ext cx="114516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5F2DB1-4734-4C64-BD41-496E72E9270A}"/>
                  </a:ext>
                </a:extLst>
              </p14:cNvPr>
              <p14:cNvContentPartPr/>
              <p14:nvPr/>
            </p14:nvContentPartPr>
            <p14:xfrm>
              <a:off x="3775210" y="4778854"/>
              <a:ext cx="789840" cy="6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5F2DB1-4734-4C64-BD41-496E72E927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66570" y="4770214"/>
                <a:ext cx="807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3F8A946-CEEA-4F84-992D-60C7BC66160A}"/>
                  </a:ext>
                </a:extLst>
              </p14:cNvPr>
              <p14:cNvContentPartPr/>
              <p14:nvPr/>
            </p14:nvContentPartPr>
            <p14:xfrm>
              <a:off x="3854410" y="4922854"/>
              <a:ext cx="252000" cy="123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3F8A946-CEEA-4F84-992D-60C7BC6616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45770" y="4914214"/>
                <a:ext cx="269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F90790A-2714-462A-912C-301DE35E656E}"/>
                  </a:ext>
                </a:extLst>
              </p14:cNvPr>
              <p14:cNvContentPartPr/>
              <p14:nvPr/>
            </p14:nvContentPartPr>
            <p14:xfrm>
              <a:off x="3564250" y="5306974"/>
              <a:ext cx="246960" cy="56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F90790A-2714-462A-912C-301DE35E65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55610" y="5298334"/>
                <a:ext cx="264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0B1297-03D7-4AB0-BC5E-2A51C3F70981}"/>
                  </a:ext>
                </a:extLst>
              </p14:cNvPr>
              <p14:cNvContentPartPr/>
              <p14:nvPr/>
            </p14:nvContentPartPr>
            <p14:xfrm>
              <a:off x="2760010" y="5605414"/>
              <a:ext cx="231840" cy="5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0B1297-03D7-4AB0-BC5E-2A51C3F709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51010" y="5596774"/>
                <a:ext cx="2494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1B23DB-7CC1-463E-AAC8-59668EE4203C}"/>
                  </a:ext>
                </a:extLst>
              </p14:cNvPr>
              <p14:cNvContentPartPr/>
              <p14:nvPr/>
            </p14:nvContentPartPr>
            <p14:xfrm>
              <a:off x="7333090" y="2756014"/>
              <a:ext cx="253800" cy="65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1B23DB-7CC1-463E-AAC8-59668EE420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24450" y="2747014"/>
                <a:ext cx="271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8FC9D2-6996-4B92-85F4-692B1CCC7B8E}"/>
                  </a:ext>
                </a:extLst>
              </p14:cNvPr>
              <p14:cNvContentPartPr/>
              <p14:nvPr/>
            </p14:nvContentPartPr>
            <p14:xfrm>
              <a:off x="2461210" y="1989214"/>
              <a:ext cx="314280" cy="117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8FC9D2-6996-4B92-85F4-692B1CCC7B8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52210" y="1980574"/>
                <a:ext cx="33192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BAF8339-3383-439B-ACB7-89A93D04F76E}"/>
              </a:ext>
            </a:extLst>
          </p:cNvPr>
          <p:cNvGrpSpPr/>
          <p:nvPr/>
        </p:nvGrpSpPr>
        <p:grpSpPr>
          <a:xfrm>
            <a:off x="9219130" y="857374"/>
            <a:ext cx="2419200" cy="1540800"/>
            <a:chOff x="9219130" y="857374"/>
            <a:chExt cx="241920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18DE51-90F8-4BEC-944C-EA1607D801E3}"/>
                    </a:ext>
                  </a:extLst>
                </p14:cNvPr>
                <p14:cNvContentPartPr/>
                <p14:nvPr/>
              </p14:nvContentPartPr>
              <p14:xfrm>
                <a:off x="9247570" y="1114414"/>
                <a:ext cx="18360" cy="206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18DE51-90F8-4BEC-944C-EA1607D801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8570" y="1105414"/>
                  <a:ext cx="36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7B04CE-4059-4C34-AFD9-C7C14A941D07}"/>
                    </a:ext>
                  </a:extLst>
                </p14:cNvPr>
                <p14:cNvContentPartPr/>
                <p14:nvPr/>
              </p14:nvContentPartPr>
              <p14:xfrm>
                <a:off x="9219130" y="1044934"/>
                <a:ext cx="93960" cy="13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7B04CE-4059-4C34-AFD9-C7C14A941D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10490" y="1035934"/>
                  <a:ext cx="111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FC016A-BF03-44CA-98A3-0F66AC6713E1}"/>
                    </a:ext>
                  </a:extLst>
                </p14:cNvPr>
                <p14:cNvContentPartPr/>
                <p14:nvPr/>
              </p14:nvContentPartPr>
              <p14:xfrm>
                <a:off x="9356650" y="1172014"/>
                <a:ext cx="114840" cy="9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FC016A-BF03-44CA-98A3-0F66AC6713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8010" y="1163374"/>
                  <a:ext cx="132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D1C76C-C660-412F-A746-806EB12E5CAC}"/>
                    </a:ext>
                  </a:extLst>
                </p14:cNvPr>
                <p14:cNvContentPartPr/>
                <p14:nvPr/>
              </p14:nvContentPartPr>
              <p14:xfrm>
                <a:off x="9486250" y="1056094"/>
                <a:ext cx="94320" cy="14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D1C76C-C660-412F-A746-806EB12E5C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77250" y="1047454"/>
                  <a:ext cx="111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22148C-F5AA-4D0F-8F83-63B3EA5A17CB}"/>
                    </a:ext>
                  </a:extLst>
                </p14:cNvPr>
                <p14:cNvContentPartPr/>
                <p14:nvPr/>
              </p14:nvContentPartPr>
              <p14:xfrm>
                <a:off x="9655810" y="1022614"/>
                <a:ext cx="66600" cy="13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22148C-F5AA-4D0F-8F83-63B3EA5A17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47170" y="1013614"/>
                  <a:ext cx="84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8B6CEE-7002-4257-B354-5C1DB2CAEE26}"/>
                    </a:ext>
                  </a:extLst>
                </p14:cNvPr>
                <p14:cNvContentPartPr/>
                <p14:nvPr/>
              </p14:nvContentPartPr>
              <p14:xfrm>
                <a:off x="9727450" y="1051054"/>
                <a:ext cx="92520" cy="6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8B6CEE-7002-4257-B354-5C1DB2CAEE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18450" y="1042054"/>
                  <a:ext cx="110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3B02A3-7630-468E-BEE0-955991CF3073}"/>
                    </a:ext>
                  </a:extLst>
                </p14:cNvPr>
                <p14:cNvContentPartPr/>
                <p14:nvPr/>
              </p14:nvContentPartPr>
              <p14:xfrm>
                <a:off x="9826810" y="911734"/>
                <a:ext cx="269280" cy="13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3B02A3-7630-468E-BEE0-955991CF30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18170" y="903094"/>
                  <a:ext cx="286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131AA7-5F74-47BD-A0BA-146CC5904594}"/>
                    </a:ext>
                  </a:extLst>
                </p14:cNvPr>
                <p14:cNvContentPartPr/>
                <p14:nvPr/>
              </p14:nvContentPartPr>
              <p14:xfrm>
                <a:off x="9497770" y="1494934"/>
                <a:ext cx="283680" cy="63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131AA7-5F74-47BD-A0BA-146CC59045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88770" y="1486294"/>
                  <a:ext cx="3013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FC6AFD-73B5-4675-9EAE-4BA602836AAF}"/>
                    </a:ext>
                  </a:extLst>
                </p14:cNvPr>
                <p14:cNvContentPartPr/>
                <p14:nvPr/>
              </p14:nvContentPartPr>
              <p14:xfrm>
                <a:off x="9552850" y="1109734"/>
                <a:ext cx="956880" cy="938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FC6AFD-73B5-4675-9EAE-4BA602836A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44210" y="1100734"/>
                  <a:ext cx="97452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362320-093A-484C-B268-9A67EFB1608E}"/>
                    </a:ext>
                  </a:extLst>
                </p14:cNvPr>
                <p14:cNvContentPartPr/>
                <p14:nvPr/>
              </p14:nvContentPartPr>
              <p14:xfrm>
                <a:off x="9804850" y="1676734"/>
                <a:ext cx="252720" cy="23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362320-093A-484C-B268-9A67EFB160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96210" y="1668094"/>
                  <a:ext cx="270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B5B3EF-37BA-48D3-A6F1-3C7C352932D7}"/>
                    </a:ext>
                  </a:extLst>
                </p14:cNvPr>
                <p14:cNvContentPartPr/>
                <p14:nvPr/>
              </p14:nvContentPartPr>
              <p14:xfrm>
                <a:off x="10005010" y="1671334"/>
                <a:ext cx="157320" cy="24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B5B3EF-37BA-48D3-A6F1-3C7C35293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96010" y="1662694"/>
                  <a:ext cx="174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C11C30-D408-44E1-84EC-374085DBE5E2}"/>
                    </a:ext>
                  </a:extLst>
                </p14:cNvPr>
                <p14:cNvContentPartPr/>
                <p14:nvPr/>
              </p14:nvContentPartPr>
              <p14:xfrm>
                <a:off x="10136050" y="1622734"/>
                <a:ext cx="101520" cy="18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C11C30-D408-44E1-84EC-374085DBE5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27410" y="1614094"/>
                  <a:ext cx="119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158E46-C685-45E0-8FB1-BD53073D4E32}"/>
                    </a:ext>
                  </a:extLst>
                </p14:cNvPr>
                <p14:cNvContentPartPr/>
                <p14:nvPr/>
              </p14:nvContentPartPr>
              <p14:xfrm>
                <a:off x="10139650" y="1614454"/>
                <a:ext cx="17244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158E46-C685-45E0-8FB1-BD53073D4E3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1010" y="1605814"/>
                  <a:ext cx="19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C6E42A-0B64-4F5C-BE85-DAD5A6B12AB6}"/>
                    </a:ext>
                  </a:extLst>
                </p14:cNvPr>
                <p14:cNvContentPartPr/>
                <p14:nvPr/>
              </p14:nvContentPartPr>
              <p14:xfrm>
                <a:off x="10354930" y="1456774"/>
                <a:ext cx="32832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C6E42A-0B64-4F5C-BE85-DAD5A6B12A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45930" y="1448134"/>
                  <a:ext cx="345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9FDFC7-FDC9-4C35-BAC9-D5305A635938}"/>
                    </a:ext>
                  </a:extLst>
                </p14:cNvPr>
                <p14:cNvContentPartPr/>
                <p14:nvPr/>
              </p14:nvContentPartPr>
              <p14:xfrm>
                <a:off x="10606210" y="1408174"/>
                <a:ext cx="132480" cy="10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9FDFC7-FDC9-4C35-BAC9-D5305A6359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97570" y="1399534"/>
                  <a:ext cx="150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EFF89E-5BCD-451E-A381-32AD4FB8F805}"/>
                    </a:ext>
                  </a:extLst>
                </p14:cNvPr>
                <p14:cNvContentPartPr/>
                <p14:nvPr/>
              </p14:nvContentPartPr>
              <p14:xfrm>
                <a:off x="10753450" y="1220254"/>
                <a:ext cx="250560" cy="32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EFF89E-5BCD-451E-A381-32AD4FB8F8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44810" y="1211254"/>
                  <a:ext cx="268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A19FF9-0555-4711-93C9-5AE45040CD05}"/>
                    </a:ext>
                  </a:extLst>
                </p14:cNvPr>
                <p14:cNvContentPartPr/>
                <p14:nvPr/>
              </p14:nvContentPartPr>
              <p14:xfrm>
                <a:off x="10749490" y="857374"/>
                <a:ext cx="739080" cy="61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A19FF9-0555-4711-93C9-5AE45040CD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40490" y="848374"/>
                  <a:ext cx="75672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E355A7-63BF-43A4-B57B-49FB0EC8A8F9}"/>
                    </a:ext>
                  </a:extLst>
                </p14:cNvPr>
                <p14:cNvContentPartPr/>
                <p14:nvPr/>
              </p14:nvContentPartPr>
              <p14:xfrm>
                <a:off x="10876930" y="1163374"/>
                <a:ext cx="270720" cy="16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E355A7-63BF-43A4-B57B-49FB0EC8A8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68290" y="1154374"/>
                  <a:ext cx="28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AB4724-AB7C-48BD-95A2-4C84BBA778D9}"/>
                    </a:ext>
                  </a:extLst>
                </p14:cNvPr>
                <p14:cNvContentPartPr/>
                <p14:nvPr/>
              </p14:nvContentPartPr>
              <p14:xfrm>
                <a:off x="11127490" y="946294"/>
                <a:ext cx="394560" cy="218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AB4724-AB7C-48BD-95A2-4C84BBA778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18850" y="937654"/>
                  <a:ext cx="412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F6CE77-0117-46F7-80AB-C66C36592CA3}"/>
                    </a:ext>
                  </a:extLst>
                </p14:cNvPr>
                <p14:cNvContentPartPr/>
                <p14:nvPr/>
              </p14:nvContentPartPr>
              <p14:xfrm>
                <a:off x="11144050" y="1204414"/>
                <a:ext cx="282600" cy="17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F6CE77-0117-46F7-80AB-C66C36592C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35050" y="1195414"/>
                  <a:ext cx="300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AE879E-9B42-4B34-B11C-3642C146190F}"/>
                    </a:ext>
                  </a:extLst>
                </p14:cNvPr>
                <p14:cNvContentPartPr/>
                <p14:nvPr/>
              </p14:nvContentPartPr>
              <p14:xfrm>
                <a:off x="11492890" y="1172014"/>
                <a:ext cx="24840" cy="7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AE879E-9B42-4B34-B11C-3642C14619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83890" y="1163014"/>
                  <a:ext cx="42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571D9C-B710-4A46-944F-9F227FF5633A}"/>
                    </a:ext>
                  </a:extLst>
                </p14:cNvPr>
                <p14:cNvContentPartPr/>
                <p14:nvPr/>
              </p14:nvContentPartPr>
              <p14:xfrm>
                <a:off x="10611970" y="1379014"/>
                <a:ext cx="167040" cy="257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571D9C-B710-4A46-944F-9F227FF563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2970" y="1370014"/>
                  <a:ext cx="184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6433C0-9836-4DD9-969A-E45E0FD7B1FD}"/>
                    </a:ext>
                  </a:extLst>
                </p14:cNvPr>
                <p14:cNvContentPartPr/>
                <p14:nvPr/>
              </p14:nvContentPartPr>
              <p14:xfrm>
                <a:off x="10071970" y="1725334"/>
                <a:ext cx="382680" cy="21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76433C0-9836-4DD9-969A-E45E0FD7B1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63330" y="1716334"/>
                  <a:ext cx="400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86E4CC-0A28-4A51-8745-2484DAACC604}"/>
                    </a:ext>
                  </a:extLst>
                </p14:cNvPr>
                <p14:cNvContentPartPr/>
                <p14:nvPr/>
              </p14:nvContentPartPr>
              <p14:xfrm>
                <a:off x="10401370" y="2068414"/>
                <a:ext cx="128520" cy="13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86E4CC-0A28-4A51-8745-2484DAACC6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92730" y="2059414"/>
                  <a:ext cx="146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475DCFF-7EED-41D2-89AC-9C9AC96C2471}"/>
                    </a:ext>
                  </a:extLst>
                </p14:cNvPr>
                <p14:cNvContentPartPr/>
                <p14:nvPr/>
              </p14:nvContentPartPr>
              <p14:xfrm>
                <a:off x="10561210" y="1899574"/>
                <a:ext cx="40284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475DCFF-7EED-41D2-89AC-9C9AC96C24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52570" y="1890574"/>
                  <a:ext cx="420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A4EA7F-35C7-47F7-8285-AD12ABEA8248}"/>
                    </a:ext>
                  </a:extLst>
                </p14:cNvPr>
                <p14:cNvContentPartPr/>
                <p14:nvPr/>
              </p14:nvContentPartPr>
              <p14:xfrm>
                <a:off x="10701250" y="2136814"/>
                <a:ext cx="196560" cy="26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A4EA7F-35C7-47F7-8285-AD12ABEA82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92610" y="2127814"/>
                  <a:ext cx="214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7B2B2A-496B-4F28-9070-DBC1213C5477}"/>
                    </a:ext>
                  </a:extLst>
                </p14:cNvPr>
                <p14:cNvContentPartPr/>
                <p14:nvPr/>
              </p14:nvContentPartPr>
              <p14:xfrm>
                <a:off x="10764610" y="2185414"/>
                <a:ext cx="123480" cy="8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7B2B2A-496B-4F28-9070-DBC1213C54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55610" y="2176414"/>
                  <a:ext cx="141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EE43EB-50AB-46FA-9FA3-F9CA5796FC07}"/>
                    </a:ext>
                  </a:extLst>
                </p14:cNvPr>
                <p14:cNvContentPartPr/>
                <p14:nvPr/>
              </p14:nvContentPartPr>
              <p14:xfrm>
                <a:off x="10906810" y="2019454"/>
                <a:ext cx="145080" cy="18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EE43EB-50AB-46FA-9FA3-F9CA5796FC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97810" y="2010814"/>
                  <a:ext cx="162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F27CC5-E291-4E80-BD1B-F8CD3E0C4935}"/>
                    </a:ext>
                  </a:extLst>
                </p14:cNvPr>
                <p14:cNvContentPartPr/>
                <p14:nvPr/>
              </p14:nvContentPartPr>
              <p14:xfrm>
                <a:off x="10990330" y="1849534"/>
                <a:ext cx="172080" cy="258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F27CC5-E291-4E80-BD1B-F8CD3E0C49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81690" y="1840894"/>
                  <a:ext cx="189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7D39BD-F076-41B3-9151-BDA5C19A70BE}"/>
                    </a:ext>
                  </a:extLst>
                </p14:cNvPr>
                <p14:cNvContentPartPr/>
                <p14:nvPr/>
              </p14:nvContentPartPr>
              <p14:xfrm>
                <a:off x="11117770" y="1804174"/>
                <a:ext cx="12744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7D39BD-F076-41B3-9151-BDA5C19A70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08770" y="1795534"/>
                  <a:ext cx="145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62A9E7-6DFA-404A-BB42-77C18740F812}"/>
                    </a:ext>
                  </a:extLst>
                </p14:cNvPr>
                <p14:cNvContentPartPr/>
                <p14:nvPr/>
              </p14:nvContentPartPr>
              <p14:xfrm>
                <a:off x="11277970" y="1658374"/>
                <a:ext cx="336600" cy="226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62A9E7-6DFA-404A-BB42-77C18740F81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69330" y="1649374"/>
                  <a:ext cx="354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B9505D-0FA1-4397-8CA7-41BC9BD916B1}"/>
                    </a:ext>
                  </a:extLst>
                </p14:cNvPr>
                <p14:cNvContentPartPr/>
                <p14:nvPr/>
              </p14:nvContentPartPr>
              <p14:xfrm>
                <a:off x="11167810" y="1968334"/>
                <a:ext cx="320040" cy="25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B9505D-0FA1-4397-8CA7-41BC9BD916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59170" y="1959334"/>
                  <a:ext cx="337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8E05A0-D9D2-4F4A-AA4C-D1EF6ACB429F}"/>
                    </a:ext>
                  </a:extLst>
                </p14:cNvPr>
                <p14:cNvContentPartPr/>
                <p14:nvPr/>
              </p14:nvContentPartPr>
              <p14:xfrm>
                <a:off x="11632930" y="1867534"/>
                <a:ext cx="5400" cy="7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8E05A0-D9D2-4F4A-AA4C-D1EF6ACB42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24290" y="1858894"/>
                  <a:ext cx="2304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2509401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489" x="571500" y="5081588"/>
          <p14:tracePt t="3683" x="571500" y="5062538"/>
          <p14:tracePt t="3691" x="561975" y="5062538"/>
          <p14:tracePt t="3703" x="561975" y="5045075"/>
          <p14:tracePt t="3720" x="544513" y="4991100"/>
          <p14:tracePt t="3735" x="544513" y="4973638"/>
          <p14:tracePt t="3752" x="571500" y="4929188"/>
          <p14:tracePt t="3771" x="633413" y="4822825"/>
          <p14:tracePt t="3787" x="687388" y="4724400"/>
          <p14:tracePt t="3803" x="714375" y="4670425"/>
          <p14:tracePt t="3821" x="714375" y="4633913"/>
          <p14:tracePt t="3837" x="714375" y="4562475"/>
          <p14:tracePt t="3854" x="723900" y="4465638"/>
          <p14:tracePt t="3870" x="750888" y="4313238"/>
          <p14:tracePt t="3887" x="830263" y="4089400"/>
          <p14:tracePt t="3904" x="955675" y="3822700"/>
          <p14:tracePt t="3922" x="1160463" y="3465513"/>
          <p14:tracePt t="3939" x="1258888" y="3322638"/>
          <p14:tracePt t="3955" x="1312863" y="3259138"/>
          <p14:tracePt t="4052" x="1330325" y="3241675"/>
          <p14:tracePt t="4059" x="1330325" y="3224213"/>
          <p14:tracePt t="4072" x="1339850" y="3224213"/>
          <p14:tracePt t="4088" x="1357313" y="3205163"/>
          <p14:tracePt t="4105" x="1374775" y="3197225"/>
          <p14:tracePt t="4123" x="1401763" y="3179763"/>
          <p14:tracePt t="4139" x="1419225" y="3152775"/>
          <p14:tracePt t="4155" x="1428750" y="3116263"/>
          <p14:tracePt t="4188" x="1438275" y="3108325"/>
          <p14:tracePt t="4205" x="1438275" y="3098800"/>
          <p14:tracePt t="4248" x="1438275" y="3089275"/>
          <p14:tracePt t="4255" x="1438275" y="3081338"/>
          <p14:tracePt t="4273" x="1438275" y="3062288"/>
          <p14:tracePt t="4289" x="1438275" y="3036888"/>
          <p14:tracePt t="4305" x="1438275" y="2990850"/>
          <p14:tracePt t="4322" x="1438275" y="2965450"/>
          <p14:tracePt t="4339" x="1438275" y="2938463"/>
          <p14:tracePt t="4356" x="1438275" y="2911475"/>
          <p14:tracePt t="4374" x="1438275" y="2894013"/>
          <p14:tracePt t="4407" x="1419225" y="2884488"/>
          <p14:tracePt t="4423" x="1419225" y="2847975"/>
          <p14:tracePt t="4440" x="1419225" y="2795588"/>
          <p14:tracePt t="4456" x="1411288" y="2751138"/>
          <p14:tracePt t="4474" x="1393825" y="2697163"/>
          <p14:tracePt t="4490" x="1339850" y="2598738"/>
          <p14:tracePt t="4506" x="1268413" y="2482850"/>
          <p14:tracePt t="4523" x="1223963" y="2401888"/>
          <p14:tracePt t="4540" x="1204913" y="2374900"/>
          <p14:tracePt t="4557" x="1196975" y="2366963"/>
          <p14:tracePt t="4575" x="1169988" y="2339975"/>
          <p14:tracePt t="4632" x="1169988" y="2330450"/>
          <p14:tracePt t="4657" x="1160463" y="2322513"/>
          <p14:tracePt t="4663" x="1160463" y="2312988"/>
          <p14:tracePt t="4675" x="1160463" y="2295525"/>
          <p14:tracePt t="4690" x="1143000" y="2268538"/>
          <p14:tracePt t="4707" x="1133475" y="2214563"/>
          <p14:tracePt t="4724" x="1125538" y="2179638"/>
          <p14:tracePt t="4742" x="1108075" y="2143125"/>
          <p14:tracePt t="4773" x="1098550" y="2133600"/>
          <p14:tracePt t="4920" x="1108075" y="2133600"/>
          <p14:tracePt t="4927" x="1116013" y="2133600"/>
          <p14:tracePt t="4942" x="1160463" y="2125663"/>
          <p14:tracePt t="4960" x="1204913" y="2116138"/>
          <p14:tracePt t="4974" x="1268413" y="2116138"/>
          <p14:tracePt t="4990" x="1374775" y="2116138"/>
          <p14:tracePt t="5006" x="1562100" y="2116138"/>
          <p14:tracePt t="5023" x="1785938" y="2116138"/>
          <p14:tracePt t="5040" x="1990725" y="2116138"/>
          <p14:tracePt t="5056" x="2133600" y="2116138"/>
          <p14:tracePt t="5073" x="2241550" y="2116138"/>
          <p14:tracePt t="5090" x="2276475" y="2116138"/>
          <p14:tracePt t="5094" x="2295525" y="2116138"/>
          <p14:tracePt t="5107" x="2303463" y="2116138"/>
          <p14:tracePt t="5160" x="2312988" y="2116138"/>
          <p14:tracePt t="5167" x="2322513" y="2116138"/>
          <p14:tracePt t="5344" x="2312988" y="2116138"/>
          <p14:tracePt t="5351" x="2303463" y="2116138"/>
          <p14:tracePt t="5376" x="2295525" y="2116138"/>
          <p14:tracePt t="5415" x="2286000" y="2108200"/>
          <p14:tracePt t="5423" x="2276475" y="2108200"/>
          <p14:tracePt t="5496" x="2276475" y="2098675"/>
          <p14:tracePt t="5511" x="2286000" y="2089150"/>
          <p14:tracePt t="5519" x="2312988" y="2081213"/>
          <p14:tracePt t="5530" x="2339975" y="2071688"/>
          <p14:tracePt t="5544" x="2401888" y="2044700"/>
          <p14:tracePt t="5561" x="2509838" y="2044700"/>
          <p14:tracePt t="5577" x="2724150" y="2044700"/>
          <p14:tracePt t="5594" x="2990850" y="2044700"/>
          <p14:tracePt t="5611" x="3276600" y="2054225"/>
          <p14:tracePt t="5616" x="3402013" y="2062163"/>
          <p14:tracePt t="5627" x="3527425" y="2081213"/>
          <p14:tracePt t="5645" x="3536950" y="2089150"/>
          <p14:tracePt t="5736" x="3554413" y="2089150"/>
          <p14:tracePt t="5752" x="3562350" y="2089150"/>
          <p14:tracePt t="5762" x="3571875" y="2089150"/>
          <p14:tracePt t="5778" x="3608388" y="2089150"/>
          <p14:tracePt t="5795" x="3670300" y="2081213"/>
          <p14:tracePt t="5812" x="3724275" y="2071688"/>
          <p14:tracePt t="5828" x="3786188" y="2062163"/>
          <p14:tracePt t="5846" x="3848100" y="2044700"/>
          <p14:tracePt t="5862" x="3857625" y="2036763"/>
          <p14:tracePt t="5879" x="3857625" y="2027238"/>
          <p14:tracePt t="5895" x="3857625" y="2009775"/>
          <p14:tracePt t="5912" x="3857625" y="2000250"/>
          <p14:tracePt t="6104" x="3857625" y="1982788"/>
          <p14:tracePt t="6168" x="3848100" y="1982788"/>
          <p14:tracePt t="6175" x="3830638" y="1982788"/>
          <p14:tracePt t="6183" x="3822700" y="1982788"/>
          <p14:tracePt t="6200" x="3803650" y="1982788"/>
          <p14:tracePt t="6216" x="3795713" y="1982788"/>
          <p14:tracePt t="6231" x="3776663" y="1982788"/>
          <p14:tracePt t="6247" x="3759200" y="1982788"/>
          <p14:tracePt t="6263" x="3751263" y="1990725"/>
          <p14:tracePt t="6360" x="3759200" y="1990725"/>
          <p14:tracePt t="6375" x="3776663" y="1990725"/>
          <p14:tracePt t="6383" x="3795713" y="1990725"/>
          <p14:tracePt t="6399" x="3848100" y="1990725"/>
          <p14:tracePt t="6415" x="3956050" y="1990725"/>
          <p14:tracePt t="6431" x="4160838" y="1990725"/>
          <p14:tracePt t="6448" x="4510088" y="2009775"/>
          <p14:tracePt t="6464" x="4983163" y="2036763"/>
          <p14:tracePt t="6481" x="5589588" y="2036763"/>
          <p14:tracePt t="6498" x="6126163" y="2036763"/>
          <p14:tracePt t="6514" x="6537325" y="2036763"/>
          <p14:tracePt t="6531" x="6804025" y="2036763"/>
          <p14:tracePt t="6548" x="6919913" y="2036763"/>
          <p14:tracePt t="6565" x="6965950" y="2036763"/>
          <p14:tracePt t="6582" x="7000875" y="2009775"/>
          <p14:tracePt t="6599" x="7027863" y="1990725"/>
          <p14:tracePt t="6615" x="7062788" y="1973263"/>
          <p14:tracePt t="6632" x="7126288" y="1928813"/>
          <p14:tracePt t="6648" x="7180263" y="1893888"/>
          <p14:tracePt t="6665" x="7205663" y="1857375"/>
          <p14:tracePt t="6682" x="7232650" y="1830388"/>
          <p14:tracePt t="6698" x="7251700" y="1812925"/>
          <p14:tracePt t="6715" x="7259638" y="1803400"/>
          <p14:tracePt t="6732" x="7277100" y="1785938"/>
          <p14:tracePt t="6748" x="7304088" y="1776413"/>
          <p14:tracePt t="6750" x="7323138" y="1768475"/>
          <p14:tracePt t="6766" x="7358063" y="1768475"/>
          <p14:tracePt t="6782" x="7402513" y="1768475"/>
          <p14:tracePt t="6799" x="7446963" y="1768475"/>
          <p14:tracePt t="6816" x="7466013" y="1768475"/>
          <p14:tracePt t="6984" x="7456488" y="1768475"/>
          <p14:tracePt t="7000" x="7456488" y="1776413"/>
          <p14:tracePt t="7007" x="7456488" y="1785938"/>
          <p14:tracePt t="7017" x="7446963" y="1785938"/>
          <p14:tracePt t="7034" x="7446963" y="1803400"/>
          <p14:tracePt t="7050" x="7446963" y="1812925"/>
          <p14:tracePt t="7260" x="7446963" y="1822450"/>
          <p14:tracePt t="7276" x="7446963" y="1830388"/>
          <p14:tracePt t="7285" x="7446963" y="1839913"/>
          <p14:tracePt t="7301" x="7446963" y="1857375"/>
          <p14:tracePt t="7318" x="7446963" y="1874838"/>
          <p14:tracePt t="7334" x="7446963" y="1893888"/>
          <p14:tracePt t="7351" x="7446963" y="1911350"/>
          <p14:tracePt t="7384" x="7446963" y="1928813"/>
          <p14:tracePt t="7401" x="7446963" y="1938338"/>
          <p14:tracePt t="7876" x="7439025" y="1938338"/>
          <p14:tracePt t="7891" x="7429500" y="1938338"/>
          <p14:tracePt t="8003" x="7402513" y="1946275"/>
          <p14:tracePt t="8020" x="7358063" y="1965325"/>
          <p14:tracePt t="8027" x="7269163" y="1990725"/>
          <p14:tracePt t="8038" x="7153275" y="2027238"/>
          <p14:tracePt t="8054" x="6742113" y="2098675"/>
          <p14:tracePt t="8070" x="6161088" y="2179638"/>
          <p14:tracePt t="8089" x="5589588" y="2232025"/>
          <p14:tracePt t="8104" x="5116513" y="2259013"/>
          <p14:tracePt t="8122" x="4803775" y="2286000"/>
          <p14:tracePt t="8139" x="4741863" y="2295525"/>
          <p14:tracePt t="8155" x="4705350" y="2312988"/>
          <p14:tracePt t="8171" x="4670425" y="2322513"/>
          <p14:tracePt t="8188" x="4625975" y="2330450"/>
          <p14:tracePt t="8204" x="4562475" y="2339975"/>
          <p14:tracePt t="8222" x="4510088" y="2357438"/>
          <p14:tracePt t="8238" x="4375150" y="2393950"/>
          <p14:tracePt t="8254" x="4205288" y="2438400"/>
          <p14:tracePt t="8271" x="3973513" y="2490788"/>
          <p14:tracePt t="8288" x="3670300" y="2562225"/>
          <p14:tracePt t="8306" x="3205163" y="2652713"/>
          <p14:tracePt t="8323" x="2928938" y="2697163"/>
          <p14:tracePt t="8339" x="2687638" y="2714625"/>
          <p14:tracePt t="8355" x="2428875" y="2732088"/>
          <p14:tracePt t="8372" x="2251075" y="2741613"/>
          <p14:tracePt t="8389" x="2000250" y="2768600"/>
          <p14:tracePt t="8405" x="1830388" y="2786063"/>
          <p14:tracePt t="8422" x="1758950" y="2795588"/>
          <p14:tracePt t="8439" x="1741488" y="2795588"/>
          <p14:tracePt t="8580" x="1724025" y="2795588"/>
          <p14:tracePt t="8596" x="1714500" y="2795588"/>
          <p14:tracePt t="8603" x="1704975" y="2786063"/>
          <p14:tracePt t="8628" x="1697038" y="2776538"/>
          <p14:tracePt t="8643" x="1687513" y="2776538"/>
          <p14:tracePt t="8652" x="1679575" y="2776538"/>
          <p14:tracePt t="8660" x="1670050" y="2768600"/>
          <p14:tracePt t="8724" x="1670050" y="2751138"/>
          <p14:tracePt t="8731" x="1670050" y="2741613"/>
          <p14:tracePt t="8741" x="1660525" y="2741613"/>
          <p14:tracePt t="8757" x="1660525" y="2705100"/>
          <p14:tracePt t="8774" x="1660525" y="2697163"/>
          <p14:tracePt t="8791" x="1660525" y="2687638"/>
          <p14:tracePt t="8807" x="1652588" y="2679700"/>
          <p14:tracePt t="8868" x="1652588" y="2670175"/>
          <p14:tracePt t="8884" x="1643063" y="2652713"/>
          <p14:tracePt t="8915" x="1643063" y="2643188"/>
          <p14:tracePt t="8948" x="1643063" y="2633663"/>
          <p14:tracePt t="8964" x="1643063" y="2625725"/>
          <p14:tracePt t="9011" x="1643063" y="2616200"/>
          <p14:tracePt t="9109" x="1643063" y="2608263"/>
          <p14:tracePt t="9141" x="1643063" y="2598738"/>
          <p14:tracePt t="9155" x="1643063" y="2589213"/>
          <p14:tracePt t="9508" x="1625600" y="2571750"/>
          <p14:tracePt t="9515" x="1616075" y="2544763"/>
          <p14:tracePt t="9526" x="1608138" y="2527300"/>
          <p14:tracePt t="9543" x="1608138" y="2517775"/>
          <p14:tracePt t="9956" x="1598613" y="2517775"/>
          <p14:tracePt t="9971" x="1589088" y="2554288"/>
          <p14:tracePt t="9981" x="1581150" y="2562225"/>
          <p14:tracePt t="9995" x="1571625" y="2581275"/>
          <p14:tracePt t="10012" x="1562100" y="2589213"/>
          <p14:tracePt t="10360" x="1554163" y="2589213"/>
          <p14:tracePt t="10392" x="1544638" y="2589213"/>
          <p14:tracePt t="10719" x="1554163" y="2589213"/>
          <p14:tracePt t="10736" x="1571625" y="2589213"/>
          <p14:tracePt t="10743" x="1589088" y="2589213"/>
          <p14:tracePt t="10752" x="1616075" y="2581275"/>
          <p14:tracePt t="10764" x="1660525" y="2571750"/>
          <p14:tracePt t="10783" x="1795463" y="2562225"/>
          <p14:tracePt t="10799" x="1893888" y="2562225"/>
          <p14:tracePt t="10815" x="1965325" y="2562225"/>
          <p14:tracePt t="10832" x="1990725" y="2562225"/>
          <p14:tracePt t="10849" x="2027238" y="2562225"/>
          <p14:tracePt t="10865" x="2071688" y="2562225"/>
          <p14:tracePt t="10882" x="2133600" y="2562225"/>
          <p14:tracePt t="10898" x="2232025" y="2562225"/>
          <p14:tracePt t="10915" x="2357438" y="2562225"/>
          <p14:tracePt t="10935" x="2490788" y="2571750"/>
          <p14:tracePt t="10950" x="2517775" y="2571750"/>
          <p14:tracePt t="11055" x="2527300" y="2571750"/>
          <p14:tracePt t="11072" x="2536825" y="2571750"/>
          <p14:tracePt t="11079" x="2544763" y="2571750"/>
          <p14:tracePt t="11087" x="2554288" y="2571750"/>
          <p14:tracePt t="11100" x="2562225" y="2571750"/>
          <p14:tracePt t="11114" x="2589213" y="2571750"/>
          <p14:tracePt t="11131" x="2616200" y="2571750"/>
          <p14:tracePt t="11148" x="2652713" y="2571750"/>
          <p14:tracePt t="11152" x="2670175" y="2571750"/>
          <p14:tracePt t="11165" x="2697163" y="2571750"/>
          <p14:tracePt t="11182" x="2714625" y="2571750"/>
          <p14:tracePt t="11264" x="2732088" y="2571750"/>
          <p14:tracePt t="11271" x="2741613" y="2571750"/>
          <p14:tracePt t="11283" x="2751138" y="2571750"/>
          <p14:tracePt t="11301" x="2759075" y="2571750"/>
          <p14:tracePt t="12056" x="2768600" y="2562225"/>
          <p14:tracePt t="12072" x="2768600" y="2554288"/>
          <p14:tracePt t="13196" x="2786063" y="2554288"/>
          <p14:tracePt t="13203" x="2795588" y="2554288"/>
          <p14:tracePt t="13211" x="2822575" y="2544763"/>
          <p14:tracePt t="13224" x="2847975" y="2536825"/>
          <p14:tracePt t="13243" x="2965450" y="2500313"/>
          <p14:tracePt t="13258" x="2982913" y="2490788"/>
          <p14:tracePt t="13323" x="3000375" y="2490788"/>
          <p14:tracePt t="13341" x="3009900" y="2490788"/>
          <p14:tracePt t="13347" x="3009900" y="2500313"/>
          <p14:tracePt t="13404" x="3000375" y="2509838"/>
          <p14:tracePt t="13411" x="2990850" y="2517775"/>
          <p14:tracePt t="13427" x="2955925" y="2544763"/>
          <p14:tracePt t="13443" x="2894013" y="2571750"/>
          <p14:tracePt t="13459" x="2803525" y="2625725"/>
          <p14:tracePt t="13476" x="2732088" y="2652713"/>
          <p14:tracePt t="13492" x="2643188" y="2660650"/>
          <p14:tracePt t="13509" x="2571750" y="2670175"/>
          <p14:tracePt t="13526" x="2482850" y="2670175"/>
          <p14:tracePt t="13542" x="2366963" y="2670175"/>
          <p14:tracePt t="13559" x="2259013" y="2670175"/>
          <p14:tracePt t="13578" x="2089150" y="2633663"/>
          <p14:tracePt t="13594" x="2009775" y="2608263"/>
          <p14:tracePt t="13611" x="1928813" y="2571750"/>
          <p14:tracePt t="13627" x="1839913" y="2554288"/>
          <p14:tracePt t="13643" x="1768475" y="2544763"/>
          <p14:tracePt t="13660" x="1704975" y="2544763"/>
          <p14:tracePt t="13677" x="1687513" y="2544763"/>
          <p14:tracePt t="13710" x="1679575" y="2544763"/>
          <p14:tracePt t="13726" x="1670050" y="2544763"/>
          <p14:tracePt t="13743" x="1633538" y="2544763"/>
          <p14:tracePt t="13760" x="1571625" y="2571750"/>
          <p14:tracePt t="13778" x="1517650" y="2598738"/>
          <p14:tracePt t="13795" x="1500188" y="2625725"/>
          <p14:tracePt t="13826" x="1473200" y="2643188"/>
          <p14:tracePt t="13844" x="1438275" y="2679700"/>
          <p14:tracePt t="13861" x="1393825" y="2724150"/>
          <p14:tracePt t="13877" x="1339850" y="2759075"/>
          <p14:tracePt t="13894" x="1285875" y="2822575"/>
          <p14:tracePt t="13910" x="1268413" y="2840038"/>
          <p14:tracePt t="13927" x="1258888" y="2857500"/>
          <p14:tracePt t="13979" x="1241425" y="2874963"/>
          <p14:tracePt t="13987" x="1231900" y="2874963"/>
          <p14:tracePt t="13997" x="1231900" y="2894013"/>
          <p14:tracePt t="14013" x="1231900" y="2901950"/>
          <p14:tracePt t="14092" x="1231900" y="2911475"/>
          <p14:tracePt t="14116" x="1250950" y="2911475"/>
          <p14:tracePt t="14123" x="1258888" y="2919413"/>
          <p14:tracePt t="14131" x="1268413" y="2919413"/>
          <p14:tracePt t="14144" x="1285875" y="2919413"/>
          <p14:tracePt t="14163" x="1357313" y="2938463"/>
          <p14:tracePt t="14179" x="1393825" y="2938463"/>
          <p14:tracePt t="14195" x="1438275" y="2938463"/>
          <p14:tracePt t="14212" x="1500188" y="2938463"/>
          <p14:tracePt t="14218" x="1536700" y="2938463"/>
          <p14:tracePt t="14229" x="1571625" y="2938463"/>
          <p14:tracePt t="14245" x="1660525" y="2938463"/>
          <p14:tracePt t="14262" x="1758950" y="2938463"/>
          <p14:tracePt t="14279" x="1919288" y="2919413"/>
          <p14:tracePt t="14295" x="2098675" y="2874963"/>
          <p14:tracePt t="14312" x="2295525" y="2847975"/>
          <p14:tracePt t="14328" x="2446338" y="2822575"/>
          <p14:tracePt t="14347" x="2589213" y="2822575"/>
          <p14:tracePt t="14363" x="2660650" y="2822575"/>
          <p14:tracePt t="14380" x="2732088" y="2822575"/>
          <p14:tracePt t="14396" x="2822575" y="2830513"/>
          <p14:tracePt t="14413" x="2919413" y="2867025"/>
          <p14:tracePt t="14429" x="3027363" y="2901950"/>
          <p14:tracePt t="14445" x="3133725" y="2938463"/>
          <p14:tracePt t="14462" x="3276600" y="2982913"/>
          <p14:tracePt t="14480" x="3429000" y="3017838"/>
          <p14:tracePt t="14496" x="3554413" y="3054350"/>
          <p14:tracePt t="14514" x="3660775" y="3089275"/>
          <p14:tracePt t="14531" x="3679825" y="3089275"/>
          <p14:tracePt t="14572" x="3687763" y="3089275"/>
          <p14:tracePt t="14581" x="3705225" y="3081338"/>
          <p14:tracePt t="14597" x="3751263" y="3054350"/>
          <p14:tracePt t="14613" x="3803650" y="3017838"/>
          <p14:tracePt t="14631" x="3867150" y="2982913"/>
          <p14:tracePt t="14647" x="3919538" y="2955925"/>
          <p14:tracePt t="14663" x="3938588" y="2928938"/>
          <p14:tracePt t="14700" x="3956050" y="2919413"/>
          <p14:tracePt t="14707" x="3965575" y="2919413"/>
          <p14:tracePt t="14716" x="3983038" y="2919413"/>
          <p14:tracePt t="14732" x="4010025" y="2919413"/>
          <p14:tracePt t="14747" x="4037013" y="2911475"/>
          <p14:tracePt t="14764" x="4062413" y="2911475"/>
          <p14:tracePt t="14781" x="4081463" y="2911475"/>
          <p14:tracePt t="14797" x="4098925" y="2911475"/>
          <p14:tracePt t="14814" x="4108450" y="2911475"/>
          <p14:tracePt t="14831" x="4125913" y="2911475"/>
          <p14:tracePt t="14847" x="4152900" y="2911475"/>
          <p14:tracePt t="14864" x="4197350" y="2911475"/>
          <p14:tracePt t="14883" x="4286250" y="2911475"/>
          <p14:tracePt t="14899" x="4330700" y="2911475"/>
          <p14:tracePt t="14914" x="4367213" y="2911475"/>
          <p14:tracePt t="14932" x="4402138" y="2928938"/>
          <p14:tracePt t="14948" x="4438650" y="2938463"/>
          <p14:tracePt t="14965" x="4456113" y="2946400"/>
          <p14:tracePt t="14982" x="4483100" y="2955925"/>
          <p14:tracePt t="14998" x="4518025" y="2955925"/>
          <p14:tracePt t="15015" x="4545013" y="2965450"/>
          <p14:tracePt t="15034" x="4643438" y="2973388"/>
          <p14:tracePt t="15048" x="4687888" y="2973388"/>
          <p14:tracePt t="15067" x="4759325" y="2973388"/>
          <p14:tracePt t="15083" x="4768850" y="2973388"/>
          <p14:tracePt t="15476" x="4776788" y="2973388"/>
          <p14:tracePt t="15492" x="4776788" y="2982913"/>
          <p14:tracePt t="15501" x="4751388" y="3000375"/>
          <p14:tracePt t="15517" x="4562475" y="3062288"/>
          <p14:tracePt t="15534" x="4232275" y="3160713"/>
          <p14:tracePt t="15551" x="3776663" y="3259138"/>
          <p14:tracePt t="15567" x="3286125" y="3340100"/>
          <p14:tracePt t="15584" x="2884488" y="3419475"/>
          <p14:tracePt t="15602" x="2616200" y="3482975"/>
          <p14:tracePt t="15619" x="2598738" y="3482975"/>
          <p14:tracePt t="15812" x="2598738" y="3473450"/>
          <p14:tracePt t="15828" x="2598738" y="3465513"/>
          <p14:tracePt t="15837" x="2616200" y="3446463"/>
          <p14:tracePt t="15852" x="2687638" y="3411538"/>
          <p14:tracePt t="15869" x="2751138" y="3357563"/>
          <p14:tracePt t="15886" x="2786063" y="3330575"/>
          <p14:tracePt t="15903" x="2813050" y="3322638"/>
          <p14:tracePt t="15919" x="2840038" y="3313113"/>
          <p14:tracePt t="15936" x="2874963" y="3295650"/>
          <p14:tracePt t="15952" x="2901950" y="3286125"/>
          <p14:tracePt t="15969" x="2946400" y="3259138"/>
          <p14:tracePt t="15986" x="2982913" y="3232150"/>
          <p14:tracePt t="16002" x="2982913" y="3205163"/>
          <p14:tracePt t="16019" x="2982913" y="3143250"/>
          <p14:tracePt t="16036" x="2982913" y="3098800"/>
          <p14:tracePt t="16055" x="2919413" y="3017838"/>
          <p14:tracePt t="16070" x="2857500" y="2973388"/>
          <p14:tracePt t="16086" x="2768600" y="2928938"/>
          <p14:tracePt t="16103" x="2616200" y="2874963"/>
          <p14:tracePt t="16120" x="2446338" y="2840038"/>
          <p14:tracePt t="16137" x="2276475" y="2795588"/>
          <p14:tracePt t="16153" x="2125663" y="2768600"/>
          <p14:tracePt t="16170" x="2000250" y="2741613"/>
          <p14:tracePt t="16187" x="1884363" y="2724150"/>
          <p14:tracePt t="16203" x="1776413" y="2714625"/>
          <p14:tracePt t="16220" x="1751013" y="2714625"/>
          <p14:tracePt t="16239" x="1670050" y="2714625"/>
          <p14:tracePt t="16254" x="1625600" y="2714625"/>
          <p14:tracePt t="16270" x="1581150" y="2714625"/>
          <p14:tracePt t="16287" x="1554163" y="2714625"/>
          <p14:tracePt t="16303" x="1509713" y="2732088"/>
          <p14:tracePt t="16322" x="1428750" y="2768600"/>
          <p14:tracePt t="16339" x="1384300" y="2776538"/>
          <p14:tracePt t="16355" x="1312863" y="2822575"/>
          <p14:tracePt t="16370" x="1268413" y="2867025"/>
          <p14:tracePt t="16387" x="1204913" y="2919413"/>
          <p14:tracePt t="16404" x="1169988" y="2965450"/>
          <p14:tracePt t="16421" x="1143000" y="3017838"/>
          <p14:tracePt t="16438" x="1108075" y="3071813"/>
          <p14:tracePt t="16454" x="1081088" y="3152775"/>
          <p14:tracePt t="16470" x="1071563" y="3205163"/>
          <p14:tracePt t="16488" x="1071563" y="3286125"/>
          <p14:tracePt t="16504" x="1071563" y="3367088"/>
          <p14:tracePt t="16522" x="1071563" y="3536950"/>
          <p14:tracePt t="16539" x="1108075" y="3660775"/>
          <p14:tracePt t="16554" x="1143000" y="3786188"/>
          <p14:tracePt t="16571" x="1179513" y="3911600"/>
          <p14:tracePt t="16588" x="1223963" y="4027488"/>
          <p14:tracePt t="16605" x="1268413" y="4152900"/>
          <p14:tracePt t="16622" x="1322388" y="4268788"/>
          <p14:tracePt t="16638" x="1357313" y="4367213"/>
          <p14:tracePt t="16654" x="1401763" y="4456113"/>
          <p14:tracePt t="16671" x="1428750" y="4537075"/>
          <p14:tracePt t="16688" x="1455738" y="4616450"/>
          <p14:tracePt t="16707" x="1482725" y="4732338"/>
          <p14:tracePt t="16723" x="1509713" y="4822825"/>
          <p14:tracePt t="16739" x="1536700" y="4929188"/>
          <p14:tracePt t="16755" x="1571625" y="5027613"/>
          <p14:tracePt t="16772" x="1608138" y="5153025"/>
          <p14:tracePt t="16789" x="1652588" y="5259388"/>
          <p14:tracePt t="16806" x="1704975" y="5375275"/>
          <p14:tracePt t="16822" x="1741488" y="5491163"/>
          <p14:tracePt t="16839" x="1803400" y="5608638"/>
          <p14:tracePt t="16855" x="1884363" y="5759450"/>
          <p14:tracePt t="16872" x="1965325" y="5884863"/>
          <p14:tracePt t="16890" x="2071688" y="6062663"/>
          <p14:tracePt t="16907" x="2143125" y="6161088"/>
          <p14:tracePt t="16923" x="2187575" y="6232525"/>
          <p14:tracePt t="16941" x="2232025" y="6269038"/>
          <p14:tracePt t="16956" x="2251075" y="6276975"/>
          <p14:tracePt t="16973" x="2268538" y="6296025"/>
          <p14:tracePt t="16990" x="2268538" y="6303963"/>
          <p14:tracePt t="17007" x="2286000" y="6303963"/>
          <p14:tracePt t="17023" x="2312988" y="6303963"/>
          <p14:tracePt t="17040" x="2357438" y="6303963"/>
          <p14:tracePt t="17057" x="2411413" y="6303963"/>
          <p14:tracePt t="17073" x="2455863" y="6303963"/>
          <p14:tracePt t="17090" x="2482850" y="6303963"/>
          <p14:tracePt t="17106" x="2509838" y="6303963"/>
          <p14:tracePt t="17123" x="2527300" y="6303963"/>
          <p14:tracePt t="17142" x="2581275" y="6303963"/>
          <p14:tracePt t="17158" x="2625725" y="6276975"/>
          <p14:tracePt t="17175" x="2679700" y="6269038"/>
          <p14:tracePt t="17191" x="2751138" y="6251575"/>
          <p14:tracePt t="17207" x="2840038" y="6224588"/>
          <p14:tracePt t="17224" x="2919413" y="6205538"/>
          <p14:tracePt t="17242" x="2982913" y="6188075"/>
          <p14:tracePt t="17258" x="3054350" y="6161088"/>
          <p14:tracePt t="17274" x="3116263" y="6134100"/>
          <p14:tracePt t="17278" x="3143250" y="6116638"/>
          <p14:tracePt t="17291" x="3170238" y="6108700"/>
          <p14:tracePt t="17307" x="3232150" y="6054725"/>
          <p14:tracePt t="17324" x="3295650" y="6000750"/>
          <p14:tracePt t="17342" x="3375025" y="5938838"/>
          <p14:tracePt t="17358" x="3429000" y="5875338"/>
          <p14:tracePt t="17375" x="3455988" y="5822950"/>
          <p14:tracePt t="17391" x="3490913" y="5768975"/>
          <p14:tracePt t="17408" x="3527425" y="5688013"/>
          <p14:tracePt t="17424" x="3536950" y="5572125"/>
          <p14:tracePt t="17442" x="3544888" y="5465763"/>
          <p14:tracePt t="17458" x="3544888" y="5357813"/>
          <p14:tracePt t="17474" x="3544888" y="5259388"/>
          <p14:tracePt t="17492" x="3544888" y="5160963"/>
          <p14:tracePt t="17508" x="3536950" y="5054600"/>
          <p14:tracePt t="17526" x="3490913" y="4902200"/>
          <p14:tracePt t="17543" x="3446463" y="4776788"/>
          <p14:tracePt t="17558" x="3384550" y="4616450"/>
          <p14:tracePt t="17575" x="3330575" y="4456113"/>
          <p14:tracePt t="17592" x="3268663" y="4303713"/>
          <p14:tracePt t="17609" x="3187700" y="4179888"/>
          <p14:tracePt t="17625" x="3143250" y="4062413"/>
          <p14:tracePt t="17642" x="3116263" y="3965575"/>
          <p14:tracePt t="17658" x="3089275" y="3867150"/>
          <p14:tracePt t="17675" x="3054350" y="3776663"/>
          <p14:tracePt t="17692" x="3017838" y="3687763"/>
          <p14:tracePt t="17710" x="2973388" y="3581400"/>
          <p14:tracePt t="17727" x="2955925" y="3554413"/>
          <p14:tracePt t="17743" x="2938463" y="3527425"/>
          <p14:tracePt t="17759" x="2901950" y="3517900"/>
          <p14:tracePt t="17776" x="2867025" y="3500438"/>
          <p14:tracePt t="17793" x="2803525" y="3490913"/>
          <p14:tracePt t="17809" x="2732088" y="3482975"/>
          <p14:tracePt t="17826" x="2652713" y="3482975"/>
          <p14:tracePt t="17843" x="2598738" y="3482975"/>
          <p14:tracePt t="17860" x="2581275" y="3482975"/>
          <p14:tracePt t="17876" x="2562225" y="3473450"/>
          <p14:tracePt t="17895" x="2527300" y="3465513"/>
          <p14:tracePt t="17911" x="2490788" y="3465513"/>
          <p14:tracePt t="17927" x="2465388" y="3465513"/>
          <p14:tracePt t="17944" x="2428875" y="3455988"/>
          <p14:tracePt t="17960" x="2419350" y="3455988"/>
          <p14:tracePt t="17977" x="2401888" y="3446463"/>
          <p14:tracePt t="17994" x="2393950" y="3446463"/>
          <p14:tracePt t="18288" x="2384425" y="3438525"/>
          <p14:tracePt t="18304" x="2374900" y="3438525"/>
          <p14:tracePt t="18336" x="2374900" y="3429000"/>
          <p14:tracePt t="18384" x="2374900" y="3419475"/>
          <p14:tracePt t="18407" x="2374900" y="3411538"/>
          <p14:tracePt t="18431" x="2374900" y="3394075"/>
          <p14:tracePt t="19820" x="2347913" y="3384550"/>
          <p14:tracePt t="19835" x="2322513" y="3384550"/>
          <p14:tracePt t="19843" x="2276475" y="3384550"/>
          <p14:tracePt t="19853" x="2214563" y="3375025"/>
          <p14:tracePt t="19868" x="2081213" y="3348038"/>
          <p14:tracePt t="19885" x="2027238" y="3340100"/>
          <p14:tracePt t="20139" x="2036763" y="3330575"/>
          <p14:tracePt t="20171" x="2044700" y="3330575"/>
          <p14:tracePt t="20179" x="2044700" y="3322638"/>
          <p14:tracePt t="20203" x="2054225" y="3322638"/>
          <p14:tracePt t="20219" x="2054225" y="3313113"/>
          <p14:tracePt t="20235" x="2062163" y="3313113"/>
          <p14:tracePt t="20252" x="2071688" y="3313113"/>
          <p14:tracePt t="20269" x="2081213" y="3313113"/>
          <p14:tracePt t="20275" x="2089150" y="3303588"/>
          <p14:tracePt t="20331" x="2098675" y="3303588"/>
          <p14:tracePt t="20348" x="2108200" y="3303588"/>
          <p14:tracePt t="20356" x="2116138" y="3303588"/>
          <p14:tracePt t="20373" x="2125663" y="3303588"/>
          <p14:tracePt t="20387" x="2152650" y="3303588"/>
          <p14:tracePt t="20403" x="2160588" y="3303588"/>
          <p14:tracePt t="20420" x="2170113" y="3322638"/>
          <p14:tracePt t="20437" x="2187575" y="3322638"/>
          <p14:tracePt t="20453" x="2197100" y="3330575"/>
          <p14:tracePt t="20470" x="2197100" y="3340100"/>
          <p14:tracePt t="21068" x="2205038" y="3340100"/>
          <p14:tracePt t="21083" x="2224088" y="3340100"/>
          <p14:tracePt t="21092" x="2241550" y="3340100"/>
          <p14:tracePt t="21107" x="2276475" y="3340100"/>
          <p14:tracePt t="21123" x="2312988" y="3330575"/>
          <p14:tracePt t="21195" x="2322513" y="3322638"/>
          <p14:tracePt t="21204" x="2330450" y="3322638"/>
          <p14:tracePt t="21241" x="2339975" y="3322638"/>
          <p14:tracePt t="21249" x="2347913" y="3313113"/>
          <p14:tracePt t="21305" x="2347913" y="3303588"/>
          <p14:tracePt t="21313" x="2357438" y="3295650"/>
          <p14:tracePt t="21322" x="2357438" y="3286125"/>
          <p14:tracePt t="21337" x="2366963" y="3276600"/>
          <p14:tracePt t="21354" x="2374900" y="3268663"/>
          <p14:tracePt t="21370" x="2393950" y="3241675"/>
          <p14:tracePt t="21387" x="2411413" y="3232150"/>
          <p14:tracePt t="21469" x="2401888" y="3232150"/>
          <p14:tracePt t="21485" x="2374900" y="3251200"/>
          <p14:tracePt t="21493" x="2366963" y="3251200"/>
          <p14:tracePt t="21504" x="2366963" y="3259138"/>
          <p14:tracePt t="21605" x="2384425" y="3259138"/>
          <p14:tracePt t="21613" x="2393950" y="3259138"/>
          <p14:tracePt t="21622" x="2411413" y="3251200"/>
          <p14:tracePt t="21638" x="2438400" y="3232150"/>
          <p14:tracePt t="21655" x="2455863" y="3224213"/>
          <p14:tracePt t="21757" x="2446338" y="3224213"/>
          <p14:tracePt t="21765" x="2428875" y="3224213"/>
          <p14:tracePt t="21773" x="2419350" y="3224213"/>
          <p14:tracePt t="21789" x="2401888" y="3224213"/>
          <p14:tracePt t="21853" x="2393950" y="3224213"/>
          <p14:tracePt t="21877" x="2401888" y="3224213"/>
          <p14:tracePt t="21885" x="2419350" y="3224213"/>
          <p14:tracePt t="21893" x="2428875" y="3224213"/>
          <p14:tracePt t="21906" x="2446338" y="3214688"/>
          <p14:tracePt t="21923" x="2465388" y="3214688"/>
          <p14:tracePt t="21939" x="2482850" y="3205163"/>
          <p14:tracePt t="21956" x="2490788" y="3205163"/>
          <p14:tracePt t="22045" x="2500313" y="3205163"/>
          <p14:tracePt t="22271" x="2490788" y="3205163"/>
          <p14:tracePt t="22278" x="2482850" y="3205163"/>
          <p14:tracePt t="22295" x="2446338" y="3205163"/>
          <p14:tracePt t="22311" x="2401888" y="3205163"/>
          <p14:tracePt t="22327" x="2393950" y="3205163"/>
          <p14:tracePt t="22345" x="2366963" y="3205163"/>
          <p14:tracePt t="22362" x="2357438" y="3205163"/>
          <p14:tracePt t="22377" x="2339975" y="3205163"/>
          <p14:tracePt t="22471" x="2347913" y="3205163"/>
          <p14:tracePt t="22479" x="2366963" y="3205163"/>
          <p14:tracePt t="22495" x="2419350" y="3205163"/>
          <p14:tracePt t="22512" x="2473325" y="3205163"/>
          <p14:tracePt t="22529" x="2554288" y="3205163"/>
          <p14:tracePt t="22546" x="2608263" y="3205163"/>
          <p14:tracePt t="22561" x="2625725" y="3205163"/>
          <p14:tracePt t="22720" x="2616200" y="3205163"/>
          <p14:tracePt t="22728" x="2598738" y="3224213"/>
          <p14:tracePt t="22735" x="2571750" y="3224213"/>
          <p14:tracePt t="22746" x="2544763" y="3232150"/>
          <p14:tracePt t="22762" x="2490788" y="3241675"/>
          <p14:tracePt t="22780" x="2438400" y="3251200"/>
          <p14:tracePt t="22796" x="2384425" y="3276600"/>
          <p14:tracePt t="22814" x="2330450" y="3295650"/>
          <p14:tracePt t="22831" x="2295525" y="3295650"/>
          <p14:tracePt t="22847" x="2276475" y="3303588"/>
          <p14:tracePt t="22863" x="2251075" y="3313113"/>
          <p14:tracePt t="22880" x="2224088" y="3322638"/>
          <p14:tracePt t="22896" x="2214563" y="3322638"/>
          <p14:tracePt t="22913" x="2160588" y="3340100"/>
          <p14:tracePt t="22930" x="2125663" y="3367088"/>
          <p14:tracePt t="22946" x="2081213" y="3375025"/>
          <p14:tracePt t="22963" x="2054225" y="3402013"/>
          <p14:tracePt t="22982" x="2027238" y="3411538"/>
          <p14:tracePt t="22998" x="2000250" y="3429000"/>
          <p14:tracePt t="23015" x="1990725" y="3429000"/>
          <p14:tracePt t="23031" x="1982788" y="3429000"/>
          <p14:tracePt t="23047" x="1973263" y="3429000"/>
          <p14:tracePt t="23280" x="1982788" y="3429000"/>
          <p14:tracePt t="23287" x="1990725" y="3429000"/>
          <p14:tracePt t="23298" x="2017713" y="3429000"/>
          <p14:tracePt t="23315" x="2081213" y="3429000"/>
          <p14:tracePt t="23331" x="2143125" y="3429000"/>
          <p14:tracePt t="23348" x="2205038" y="3429000"/>
          <p14:tracePt t="23353" x="2232025" y="3429000"/>
          <p14:tracePt t="23366" x="2268538" y="3429000"/>
          <p14:tracePt t="23383" x="2312988" y="3429000"/>
          <p14:tracePt t="23398" x="2339975" y="3411538"/>
          <p14:tracePt t="23415" x="2374900" y="3394075"/>
          <p14:tracePt t="23432" x="2401888" y="3384550"/>
          <p14:tracePt t="23448" x="2419350" y="3384550"/>
          <p14:tracePt t="23464" x="2438400" y="3375025"/>
          <p14:tracePt t="23480" x="2446338" y="3367088"/>
          <p14:tracePt t="23496" x="2455863" y="3367088"/>
          <p14:tracePt t="23529" x="2465388" y="3367088"/>
          <p14:tracePt t="23547" x="2473325" y="3367088"/>
          <p14:tracePt t="23564" x="2482850" y="3367088"/>
          <p14:tracePt t="23623" x="2490788" y="3367088"/>
          <p14:tracePt t="23640" x="2500313" y="3367088"/>
          <p14:tracePt t="23650" x="2509838" y="3367088"/>
          <p14:tracePt t="23666" x="2527300" y="3367088"/>
          <p14:tracePt t="23700" x="2544763" y="3367088"/>
          <p14:tracePt t="23752" x="2554288" y="3367088"/>
          <p14:tracePt t="23758" x="2562225" y="3367088"/>
          <p14:tracePt t="23769" x="2581275" y="3367088"/>
          <p14:tracePt t="23784" x="2625725" y="3367088"/>
          <p14:tracePt t="23801" x="2652713" y="3367088"/>
          <p14:tracePt t="23817" x="2670175" y="3367088"/>
          <p14:tracePt t="23975" x="2679700" y="3367088"/>
          <p14:tracePt t="23983" x="2687638" y="3367088"/>
          <p14:tracePt t="24001" x="2705100" y="3367088"/>
          <p14:tracePt t="24017" x="2724150" y="3367088"/>
          <p14:tracePt t="24034" x="2741613" y="3367088"/>
          <p14:tracePt t="24051" x="2759075" y="3367088"/>
          <p14:tracePt t="24102" x="2759075" y="3375025"/>
          <p14:tracePt t="24110" x="2759075" y="3394075"/>
          <p14:tracePt t="24118" x="2759075" y="3411538"/>
          <p14:tracePt t="24134" x="2759075" y="3465513"/>
          <p14:tracePt t="24150" x="2759075" y="3527425"/>
          <p14:tracePt t="24166" x="2759075" y="3562350"/>
          <p14:tracePt t="24183" x="2759075" y="3571875"/>
          <p14:tracePt t="24620" x="2759075" y="3581400"/>
          <p14:tracePt t="24652" x="2759075" y="3571875"/>
          <p14:tracePt t="24659" x="2751138" y="3562350"/>
          <p14:tracePt t="24771" x="2759075" y="3554413"/>
          <p14:tracePt t="24779" x="2768600" y="3544888"/>
          <p14:tracePt t="24789" x="2776538" y="3544888"/>
          <p14:tracePt t="24804" x="2803525" y="3527425"/>
          <p14:tracePt t="24821" x="2813050" y="3527425"/>
          <p14:tracePt t="24837" x="2822575" y="3527425"/>
          <p14:tracePt t="24854" x="2830513" y="3517900"/>
          <p14:tracePt t="24980" x="2822575" y="3500438"/>
          <p14:tracePt t="24986" x="2795588" y="3500438"/>
          <p14:tracePt t="25005" x="2751138" y="3473450"/>
          <p14:tracePt t="25022" x="2732088" y="3473450"/>
          <p14:tracePt t="25039" x="2714625" y="3465513"/>
          <p14:tracePt t="25071" x="2714625" y="3455988"/>
          <p14:tracePt t="25088" x="2732088" y="3446463"/>
          <p14:tracePt t="25107" x="2803525" y="3429000"/>
          <p14:tracePt t="25123" x="2874963" y="3419475"/>
          <p14:tracePt t="25139" x="2919413" y="3419475"/>
          <p14:tracePt t="25155" x="2938463" y="3419475"/>
          <p14:tracePt t="25196" x="2928938" y="3419475"/>
          <p14:tracePt t="25211" x="2919413" y="3419475"/>
          <p14:tracePt t="25222" x="2894013" y="3429000"/>
          <p14:tracePt t="25239" x="2822575" y="3438525"/>
          <p14:tracePt t="25256" x="2776538" y="3438525"/>
          <p14:tracePt t="25273" x="2679700" y="3438525"/>
          <p14:tracePt t="25290" x="2527300" y="3438525"/>
          <p14:tracePt t="25306" x="2517775" y="3438525"/>
          <p14:tracePt t="25348" x="2536825" y="3438525"/>
          <p14:tracePt t="25359" x="2562225" y="3429000"/>
          <p14:tracePt t="25374" x="2625725" y="3419475"/>
          <p14:tracePt t="25391" x="2679700" y="3419475"/>
          <p14:tracePt t="25406" x="2759075" y="3419475"/>
          <p14:tracePt t="25423" x="2813050" y="3419475"/>
          <p14:tracePt t="25440" x="2874963" y="3419475"/>
          <p14:tracePt t="25456" x="2894013" y="3419475"/>
          <p14:tracePt t="25474" x="2901950" y="3429000"/>
          <p14:tracePt t="25660" x="2919413" y="3438525"/>
          <p14:tracePt t="25675" x="2938463" y="3438525"/>
          <p14:tracePt t="25683" x="2955925" y="3438525"/>
          <p14:tracePt t="25693" x="2982913" y="3438525"/>
          <p14:tracePt t="25707" x="3062288" y="3438525"/>
          <p14:tracePt t="25724" x="3179763" y="3438525"/>
          <p14:tracePt t="25741" x="3268663" y="3438525"/>
          <p14:tracePt t="25758" x="3330575" y="3438525"/>
          <p14:tracePt t="25774" x="3340100" y="3438525"/>
          <p14:tracePt t="25851" x="3330575" y="3446463"/>
          <p14:tracePt t="25859" x="3295650" y="3446463"/>
          <p14:tracePt t="25875" x="3232150" y="3446463"/>
          <p14:tracePt t="25892" x="3187700" y="3446463"/>
          <p14:tracePt t="25909" x="3125788" y="3446463"/>
          <p14:tracePt t="25925" x="3071813" y="3446463"/>
          <p14:tracePt t="25941" x="3062288" y="3446463"/>
          <p14:tracePt t="25959" x="3054350" y="3446463"/>
          <p14:tracePt t="26123" x="3044825" y="3446463"/>
          <p14:tracePt t="26140" x="3017838" y="3446463"/>
          <p14:tracePt t="26147" x="2990850" y="3465513"/>
          <p14:tracePt t="26159" x="2965450" y="3465513"/>
          <p14:tracePt t="26176" x="2911475" y="3465513"/>
          <p14:tracePt t="26194" x="2705100" y="3490913"/>
          <p14:tracePt t="26211" x="2625725" y="3490913"/>
          <p14:tracePt t="26226" x="2616200" y="3490913"/>
          <p14:tracePt t="26284" x="2616200" y="3500438"/>
          <p14:tracePt t="26300" x="2616200" y="3509963"/>
          <p14:tracePt t="26307" x="2616200" y="3517900"/>
          <p14:tracePt t="26315" x="2616200" y="3536950"/>
          <p14:tracePt t="26326" x="2616200" y="3544888"/>
          <p14:tracePt t="26343" x="2616200" y="3571875"/>
          <p14:tracePt t="26362" x="2616200" y="3598863"/>
          <p14:tracePt t="26378" x="2616200" y="3616325"/>
          <p14:tracePt t="26397" x="2625725" y="3625850"/>
          <p14:tracePt t="26413" x="2633663" y="3633788"/>
          <p14:tracePt t="26427" x="2643188" y="3643313"/>
          <p14:tracePt t="26444" x="2660650" y="3652838"/>
          <p14:tracePt t="26461" x="2687638" y="3660775"/>
          <p14:tracePt t="26477" x="2724150" y="3660775"/>
          <p14:tracePt t="26494" x="2776538" y="3670300"/>
          <p14:tracePt t="26511" x="2847975" y="3687763"/>
          <p14:tracePt t="26528" x="2901950" y="3697288"/>
          <p14:tracePt t="26544" x="2938463" y="3697288"/>
          <p14:tracePt t="26563" x="2946400" y="3697288"/>
          <p14:tracePt t="26579" x="2955925" y="3697288"/>
          <p14:tracePt t="26668" x="2973388" y="3697288"/>
          <p14:tracePt t="26684" x="2990850" y="3687763"/>
          <p14:tracePt t="26691" x="3000375" y="3660775"/>
          <p14:tracePt t="26699" x="3009900" y="3643313"/>
          <p14:tracePt t="26711" x="3009900" y="3625850"/>
          <p14:tracePt t="26728" x="3017838" y="3598863"/>
          <p14:tracePt t="26746" x="3017838" y="3562350"/>
          <p14:tracePt t="26763" x="3009900" y="3536950"/>
          <p14:tracePt t="26779" x="2965450" y="3500438"/>
          <p14:tracePt t="26795" x="2911475" y="3482975"/>
          <p14:tracePt t="26810" x="2822575" y="3465513"/>
          <p14:tracePt t="26826" x="2687638" y="3455988"/>
          <p14:tracePt t="26842" x="2527300" y="3455988"/>
          <p14:tracePt t="26860" x="2347913" y="3455988"/>
          <p14:tracePt t="26876" x="2187575" y="3455988"/>
          <p14:tracePt t="26893" x="2170113" y="3455988"/>
          <p14:tracePt t="26910" x="2170113" y="3465513"/>
          <p14:tracePt t="26926" x="2160588" y="3500438"/>
          <p14:tracePt t="26943" x="2160588" y="3562350"/>
          <p14:tracePt t="26962" x="2170113" y="3660775"/>
          <p14:tracePt t="26979" x="2197100" y="3705225"/>
          <p14:tracePt t="26995" x="2241550" y="3803650"/>
          <p14:tracePt t="27013" x="2322513" y="3902075"/>
          <p14:tracePt t="27029" x="2411413" y="3973513"/>
          <p14:tracePt t="27045" x="2465388" y="4010025"/>
          <p14:tracePt t="27460" x="2473325" y="4010025"/>
          <p14:tracePt t="27488" x="2482850" y="4010025"/>
          <p14:tracePt t="27512" x="2490788" y="4010025"/>
          <p14:tracePt t="27519" x="2500313" y="4010025"/>
          <p14:tracePt t="27655" x="2509838" y="4010025"/>
          <p14:tracePt t="27665" x="2527300" y="4010025"/>
          <p14:tracePt t="27672" x="2536825" y="4010025"/>
          <p14:tracePt t="27682" x="2554288" y="4000500"/>
          <p14:tracePt t="27699" x="2581275" y="4000500"/>
          <p14:tracePt t="27716" x="2616200" y="4000500"/>
          <p14:tracePt t="27732" x="2633663" y="4000500"/>
          <p14:tracePt t="27831" x="2652713" y="3990975"/>
          <p14:tracePt t="27849" x="2670175" y="3990975"/>
          <p14:tracePt t="27864" x="2679700" y="3973513"/>
          <p14:tracePt t="27871" x="2687638" y="3973513"/>
          <p14:tracePt t="27883" x="2697163" y="3956050"/>
          <p14:tracePt t="27900" x="2741613" y="3938588"/>
          <p14:tracePt t="27918" x="2840038" y="3919538"/>
          <p14:tracePt t="27934" x="2911475" y="3911600"/>
          <p14:tracePt t="27951" x="2990850" y="3911600"/>
          <p14:tracePt t="27967" x="3089275" y="3911600"/>
          <p14:tracePt t="27983" x="3179763" y="3911600"/>
          <p14:tracePt t="28000" x="3205163" y="3911600"/>
          <p14:tracePt t="28017" x="3214688" y="3911600"/>
          <p14:tracePt t="28344" x="3224213" y="3911600"/>
          <p14:tracePt t="28551" x="3232150" y="3919538"/>
          <p14:tracePt t="28559" x="3241675" y="3919538"/>
          <p14:tracePt t="28570" x="3251200" y="3919538"/>
          <p14:tracePt t="28585" x="3268663" y="3938588"/>
          <p14:tracePt t="28602" x="3276600" y="3946525"/>
          <p14:tracePt t="28619" x="3286125" y="3946525"/>
          <p14:tracePt t="28636" x="3313113" y="3973513"/>
          <p14:tracePt t="28654" x="3340100" y="3983038"/>
          <p14:tracePt t="28670" x="3367088" y="4000500"/>
          <p14:tracePt t="28711" x="3375025" y="4000500"/>
          <p14:tracePt t="28743" x="3367088" y="4000500"/>
          <p14:tracePt t="28752" x="3367088" y="3990975"/>
          <p14:tracePt t="28759" x="3357563" y="3983038"/>
          <p14:tracePt t="28770" x="3340100" y="3973513"/>
          <p14:tracePt t="28787" x="3295650" y="3965575"/>
          <p14:tracePt t="28803" x="3214688" y="3946525"/>
          <p14:tracePt t="28820" x="3089275" y="3938588"/>
          <p14:tracePt t="28838" x="2919413" y="3938588"/>
          <p14:tracePt t="28853" x="2911475" y="3938588"/>
          <p14:tracePt t="29143" x="2894013" y="3938588"/>
          <p14:tracePt t="29151" x="2884488" y="3938588"/>
          <p14:tracePt t="29175" x="2874963" y="3938588"/>
          <p14:tracePt t="29384" x="2857500" y="3938588"/>
          <p14:tracePt t="29391" x="2840038" y="3938588"/>
          <p14:tracePt t="29407" x="2795588" y="3938588"/>
          <p14:tracePt t="29422" x="2759075" y="3938588"/>
          <p14:tracePt t="30159" x="2751138" y="3938588"/>
          <p14:tracePt t="30207" x="2741613" y="3946525"/>
          <p14:tracePt t="30215" x="2724150" y="3956050"/>
          <p14:tracePt t="30226" x="2714625" y="3956050"/>
          <p14:tracePt t="30242" x="2697163" y="3956050"/>
          <p14:tracePt t="30259" x="2660650" y="3965575"/>
          <p14:tracePt t="30276" x="2625725" y="3973513"/>
          <p14:tracePt t="30294" x="2589213" y="3973513"/>
          <p14:tracePt t="30311" x="2581275" y="3973513"/>
          <p14:tracePt t="31468" x="2562225" y="3973513"/>
          <p14:tracePt t="31475" x="2554288" y="3973513"/>
          <p14:tracePt t="31499" x="2544763" y="3973513"/>
          <p14:tracePt t="31507" x="2536825" y="3973513"/>
          <p14:tracePt t="31517" x="2536825" y="3983038"/>
          <p14:tracePt t="32068" x="2500313" y="3990975"/>
          <p14:tracePt t="32075" x="2490788" y="4000500"/>
          <p14:tracePt t="32085" x="2473325" y="4010025"/>
          <p14:tracePt t="32100" x="2465388" y="4010025"/>
          <p14:tracePt t="32164" x="2455863" y="4010025"/>
          <p14:tracePt t="32187" x="2465388" y="4010025"/>
          <p14:tracePt t="32195" x="2473325" y="4010025"/>
          <p14:tracePt t="32203" x="2482850" y="4010025"/>
          <p14:tracePt t="32218" x="2527300" y="4010025"/>
          <p14:tracePt t="32235" x="2554288" y="3983038"/>
          <p14:tracePt t="32251" x="2589213" y="3929063"/>
          <p14:tracePt t="32267" x="2643188" y="3857625"/>
          <p14:tracePt t="32284" x="2714625" y="3768725"/>
          <p14:tracePt t="32301" x="2803525" y="3687763"/>
          <p14:tracePt t="32317" x="2857500" y="3633788"/>
          <p14:tracePt t="32334" x="2867025" y="3616325"/>
          <p14:tracePt t="32351" x="2867025" y="3598863"/>
          <p14:tracePt t="32368" x="2867025" y="3562350"/>
          <p14:tracePt t="32384" x="2813050" y="3517900"/>
          <p14:tracePt t="32403" x="2759075" y="3465513"/>
          <p14:tracePt t="32419" x="2732088" y="3446463"/>
          <p14:tracePt t="32434" x="2697163" y="3411538"/>
          <p14:tracePt t="32452" x="2660650" y="3394075"/>
          <p14:tracePt t="32468" x="2633663" y="3367088"/>
          <p14:tracePt t="32485" x="2608263" y="3357563"/>
          <p14:tracePt t="32501" x="2554288" y="3348038"/>
          <p14:tracePt t="32518" x="2473325" y="3340100"/>
          <p14:tracePt t="32534" x="2411413" y="3340100"/>
          <p14:tracePt t="32552" x="2339975" y="3340100"/>
          <p14:tracePt t="32570" x="2205038" y="3340100"/>
          <p14:tracePt t="32587" x="2133600" y="3340100"/>
          <p14:tracePt t="32603" x="2081213" y="3340100"/>
          <p14:tracePt t="32619" x="2027238" y="3367088"/>
          <p14:tracePt t="32635" x="2009775" y="3375025"/>
          <p14:tracePt t="32652" x="1990725" y="3402013"/>
          <p14:tracePt t="32708" x="1982788" y="3402013"/>
          <p14:tracePt t="32739" x="1982788" y="3411538"/>
          <p14:tracePt t="32755" x="1965325" y="3411538"/>
          <p14:tracePt t="32764" x="1955800" y="3419475"/>
          <p14:tracePt t="32771" x="1946275" y="3429000"/>
          <p14:tracePt t="32787" x="1928813" y="3455988"/>
          <p14:tracePt t="32802" x="1911350" y="3482975"/>
          <p14:tracePt t="32819" x="1884363" y="3517900"/>
          <p14:tracePt t="32836" x="1857375" y="3554413"/>
          <p14:tracePt t="32853" x="1830388" y="3598863"/>
          <p14:tracePt t="32870" x="1822450" y="3652838"/>
          <p14:tracePt t="32886" x="1785938" y="3732213"/>
          <p14:tracePt t="32902" x="1751013" y="3813175"/>
          <p14:tracePt t="32920" x="1741488" y="3848100"/>
          <p14:tracePt t="32936" x="1724025" y="3902075"/>
          <p14:tracePt t="32955" x="1724025" y="3938588"/>
          <p14:tracePt t="32971" x="1724025" y="3983038"/>
          <p14:tracePt t="32989" x="1704975" y="4000500"/>
          <p14:tracePt t="33003" x="1704975" y="4010025"/>
          <p14:tracePt t="33060" x="1704975" y="4017963"/>
          <p14:tracePt t="33066" x="1704975" y="4027488"/>
          <p14:tracePt t="34095" x="1714500" y="4027488"/>
          <p14:tracePt t="34103" x="1724025" y="4027488"/>
          <p14:tracePt t="34112" x="1741488" y="4017963"/>
          <p14:tracePt t="34127" x="1758950" y="4000500"/>
          <p14:tracePt t="34143" x="1795463" y="3973513"/>
          <p14:tracePt t="34159" x="1822450" y="3946525"/>
          <p14:tracePt t="34175" x="1857375" y="3919538"/>
          <p14:tracePt t="34191" x="1911350" y="3884613"/>
          <p14:tracePt t="34208" x="1973263" y="3857625"/>
          <p14:tracePt t="34225" x="2062163" y="3813175"/>
          <p14:tracePt t="34241" x="2205038" y="3759200"/>
          <p14:tracePt t="34258" x="2339975" y="3705225"/>
          <p14:tracePt t="34275" x="2490788" y="3670300"/>
          <p14:tracePt t="34292" x="2616200" y="3633788"/>
          <p14:tracePt t="34308" x="2741613" y="3598863"/>
          <p14:tracePt t="34310" x="2803525" y="3581400"/>
          <p14:tracePt t="34327" x="2911475" y="3554413"/>
          <p14:tracePt t="34343" x="3017838" y="3536950"/>
          <p14:tracePt t="34359" x="3125788" y="3517900"/>
          <p14:tracePt t="34375" x="3224213" y="3500438"/>
          <p14:tracePt t="34392" x="3330575" y="3482975"/>
          <p14:tracePt t="34409" x="3429000" y="3473450"/>
          <p14:tracePt t="34425" x="3527425" y="3465513"/>
          <p14:tracePt t="34442" x="3625850" y="3446463"/>
          <p14:tracePt t="34459" x="3732213" y="3429000"/>
          <p14:tracePt t="34476" x="3884613" y="3411538"/>
          <p14:tracePt t="34492" x="4054475" y="3394075"/>
          <p14:tracePt t="34498" x="4143375" y="3384550"/>
          <p14:tracePt t="34510" x="4375150" y="3340100"/>
          <p14:tracePt t="34527" x="4625975" y="3322638"/>
          <p14:tracePt t="34543" x="4875213" y="3276600"/>
          <p14:tracePt t="34560" x="5170488" y="3251200"/>
          <p14:tracePt t="34576" x="5483225" y="3214688"/>
          <p14:tracePt t="34593" x="5822950" y="3179763"/>
          <p14:tracePt t="34610" x="6072188" y="3160713"/>
          <p14:tracePt t="34626" x="6269038" y="3143250"/>
          <p14:tracePt t="34643" x="6384925" y="3133725"/>
          <p14:tracePt t="34660" x="6438900" y="3133725"/>
          <p14:tracePt t="34678" x="6456363" y="3133725"/>
          <p14:tracePt t="34695" x="6473825" y="3133725"/>
          <p14:tracePt t="35024" x="6483350" y="3116263"/>
          <p14:tracePt t="35039" x="6473825" y="3089275"/>
          <p14:tracePt t="35047" x="6456363" y="3071813"/>
          <p14:tracePt t="35062" x="6429375" y="3044825"/>
          <p14:tracePt t="35078" x="6419850" y="3009900"/>
          <p14:tracePt t="35095" x="6402388" y="2973388"/>
          <p14:tracePt t="35112" x="6402388" y="2955925"/>
          <p14:tracePt t="35184" x="6402388" y="2946400"/>
          <p14:tracePt t="35207" x="6402388" y="2938463"/>
          <p14:tracePt t="35215" x="6411913" y="2911475"/>
          <p14:tracePt t="35230" x="6429375" y="2874963"/>
          <p14:tracePt t="35247" x="6438900" y="2822575"/>
          <p14:tracePt t="35263" x="6446838" y="2776538"/>
          <p14:tracePt t="35279" x="6446838" y="2724150"/>
          <p14:tracePt t="35296" x="6446838" y="2687638"/>
          <p14:tracePt t="35313" x="6446838" y="2670175"/>
          <p14:tracePt t="35330" x="6446838" y="2652713"/>
          <p14:tracePt t="35346" x="6446838" y="2625725"/>
          <p14:tracePt t="35362" x="6446838" y="2598738"/>
          <p14:tracePt t="35380" x="6446838" y="2581275"/>
          <p14:tracePt t="35396" x="6429375" y="2544763"/>
          <p14:tracePt t="35414" x="6419850" y="2517775"/>
          <p14:tracePt t="35431" x="6402388" y="2490788"/>
          <p14:tracePt t="35446" x="6402388" y="2482850"/>
          <p14:tracePt t="35463" x="6394450" y="2465388"/>
          <p14:tracePt t="35743" x="6402388" y="2465388"/>
          <p14:tracePt t="35750" x="6419850" y="2465388"/>
          <p14:tracePt t="35764" x="6456363" y="2465388"/>
          <p14:tracePt t="35783" x="6643688" y="2465388"/>
          <p14:tracePt t="35799" x="6732588" y="2465388"/>
          <p14:tracePt t="35815" x="6769100" y="2465388"/>
          <p14:tracePt t="35832" x="6777038" y="2465388"/>
          <p14:tracePt t="35848" x="6786563" y="2465388"/>
          <p14:tracePt t="35865" x="6813550" y="2465388"/>
          <p14:tracePt t="35881" x="6840538" y="2465388"/>
          <p14:tracePt t="35898" x="6894513" y="2465388"/>
          <p14:tracePt t="35914" x="6965950" y="2465388"/>
          <p14:tracePt t="35931" x="7054850" y="2465388"/>
          <p14:tracePt t="35950" x="7126288" y="2465388"/>
          <p14:tracePt t="35966" x="7153275" y="2465388"/>
          <p14:tracePt t="35983" x="7188200" y="2465388"/>
          <p14:tracePt t="35999" x="7205663" y="2465388"/>
          <p14:tracePt t="36015" x="7232650" y="2465388"/>
          <p14:tracePt t="36032" x="7251700" y="2465388"/>
          <p14:tracePt t="36050" x="7277100" y="2465388"/>
          <p14:tracePt t="36065" x="7296150" y="2465388"/>
          <p14:tracePt t="36136" x="7304088" y="2465388"/>
          <p14:tracePt t="36143" x="7313613" y="2455863"/>
          <p14:tracePt t="36151" x="7323138" y="2455863"/>
          <p14:tracePt t="36166" x="7340600" y="2455863"/>
          <p14:tracePt t="36183" x="7348538" y="2455863"/>
          <p14:tracePt t="36456" x="7367588" y="2455863"/>
          <p14:tracePt t="36463" x="7367588" y="2465388"/>
          <p14:tracePt t="36471" x="7375525" y="2473325"/>
          <p14:tracePt t="36483" x="7385050" y="2500313"/>
          <p14:tracePt t="36502" x="7394575" y="2608263"/>
          <p14:tracePt t="36519" x="7412038" y="2687638"/>
          <p14:tracePt t="36535" x="7419975" y="2705100"/>
          <p14:tracePt t="36636" x="7419975" y="2724150"/>
          <p14:tracePt t="36651" x="7419975" y="2732088"/>
          <p14:tracePt t="36659" x="7419975" y="2751138"/>
          <p14:tracePt t="36670" x="7419975" y="2768600"/>
          <p14:tracePt t="36700" x="7419975" y="2776538"/>
          <p14:tracePt t="36732" x="7419975" y="2786063"/>
          <p14:tracePt t="36738" x="7419975" y="2795588"/>
          <p14:tracePt t="36755" x="7419975" y="2803525"/>
          <p14:tracePt t="36768" x="7419975" y="2813050"/>
          <p14:tracePt t="36786" x="7419975" y="2830513"/>
          <p14:tracePt t="36803" x="7419975" y="2847975"/>
          <p14:tracePt t="36819" x="7419975" y="2857500"/>
          <p14:tracePt t="36835" x="7419975" y="2874963"/>
          <p14:tracePt t="36853" x="7412038" y="2884488"/>
          <p14:tracePt t="36869" x="7394575" y="2901950"/>
          <p14:tracePt t="36885" x="7358063" y="2919413"/>
          <p14:tracePt t="36902" x="7348538" y="2919413"/>
          <p14:tracePt t="36919" x="7331075" y="2919413"/>
          <p14:tracePt t="36935" x="7296150" y="2928938"/>
          <p14:tracePt t="36955" x="7269163" y="2928938"/>
          <p14:tracePt t="36971" x="7251700" y="2928938"/>
          <p14:tracePt t="37019" x="7242175" y="2928938"/>
          <p14:tracePt t="37107" x="7232650" y="2911475"/>
          <p14:tracePt t="37114" x="7224713" y="2894013"/>
          <p14:tracePt t="37131" x="7224713" y="2884488"/>
          <p14:tracePt t="37139" x="7224713" y="2874963"/>
          <p14:tracePt t="37155" x="7224713" y="2857500"/>
          <p14:tracePt t="37243" x="7224713" y="2847975"/>
          <p14:tracePt t="37254" x="7242175" y="2840038"/>
          <p14:tracePt t="37261" x="7269163" y="2840038"/>
          <p14:tracePt t="37270" x="7304088" y="2830513"/>
          <p14:tracePt t="37285" x="7367588" y="2813050"/>
          <p14:tracePt t="37302" x="7456488" y="2786063"/>
          <p14:tracePt t="37319" x="7527925" y="2768600"/>
          <p14:tracePt t="37336" x="7616825" y="2751138"/>
          <p14:tracePt t="37352" x="7697788" y="2732088"/>
          <p14:tracePt t="37370" x="7786688" y="2732088"/>
          <p14:tracePt t="37386" x="7848600" y="2724150"/>
          <p14:tracePt t="37403" x="7902575" y="2724150"/>
          <p14:tracePt t="37420" x="7929563" y="2724150"/>
          <p14:tracePt t="37436" x="7947025" y="2724150"/>
          <p14:tracePt t="37453" x="7966075" y="2724150"/>
          <p14:tracePt t="37469" x="7974013" y="2724150"/>
          <p14:tracePt t="37486" x="7991475" y="2724150"/>
          <p14:tracePt t="37503" x="8018463" y="2724150"/>
          <p14:tracePt t="37520" x="8054975" y="2724150"/>
          <p14:tracePt t="37537" x="8089900" y="2732088"/>
          <p14:tracePt t="37554" x="8108950" y="2741613"/>
          <p14:tracePt t="37570" x="8116888" y="2741613"/>
          <p14:tracePt t="37594" x="8134350" y="2741613"/>
          <p14:tracePt t="37610" x="8143875" y="2741613"/>
          <p14:tracePt t="37620" x="8161338" y="2741613"/>
          <p14:tracePt t="37637" x="8188325" y="2751138"/>
          <p14:tracePt t="37653" x="8215313" y="2751138"/>
          <p14:tracePt t="37670" x="8232775" y="2759075"/>
          <p14:tracePt t="37704" x="8251825" y="2768600"/>
          <p14:tracePt t="37721" x="8286750" y="2776538"/>
          <p14:tracePt t="37738" x="8331200" y="2795588"/>
          <p14:tracePt t="37756" x="8340725" y="2795588"/>
          <p14:tracePt t="37773" x="8358188" y="2803525"/>
          <p14:tracePt t="37789" x="8367713" y="2813050"/>
          <p14:tracePt t="37806" x="8385175" y="2840038"/>
          <p14:tracePt t="37822" x="8402638" y="2857500"/>
          <p14:tracePt t="37839" x="8402638" y="2901950"/>
          <p14:tracePt t="37856" x="8402638" y="2965450"/>
          <p14:tracePt t="37874" x="8402638" y="3027363"/>
          <p14:tracePt t="37891" x="8394700" y="3044825"/>
          <p14:tracePt t="37907" x="8394700" y="3062288"/>
          <p14:tracePt t="37923" x="8385175" y="3062288"/>
          <p14:tracePt t="37940" x="8367713" y="3062288"/>
          <p14:tracePt t="37956" x="8331200" y="3062288"/>
          <p14:tracePt t="37973" x="8277225" y="3044825"/>
          <p14:tracePt t="37989" x="8232775" y="3044825"/>
          <p14:tracePt t="38006" x="8170863" y="3036888"/>
          <p14:tracePt t="38023" x="8072438" y="3017838"/>
          <p14:tracePt t="38042" x="7939088" y="3000375"/>
          <p14:tracePt t="38056" x="7804150" y="2982913"/>
          <p14:tracePt t="38062" x="7742238" y="2973388"/>
          <p14:tracePt t="38075" x="7653338" y="2955925"/>
          <p14:tracePt t="38091" x="7634288" y="2955925"/>
          <p14:tracePt t="38107" x="7608888" y="2955925"/>
          <p14:tracePt t="38124" x="7599363" y="2946400"/>
          <p14:tracePt t="38141" x="7562850" y="2938463"/>
          <p14:tracePt t="38158" x="7537450" y="2928938"/>
          <p14:tracePt t="38174" x="7510463" y="2919413"/>
          <p14:tracePt t="38191" x="7491413" y="2919413"/>
          <p14:tracePt t="38208" x="7483475" y="2919413"/>
          <p14:tracePt t="38224" x="7429500" y="2919413"/>
          <p14:tracePt t="38243" x="7367588" y="2919413"/>
          <p14:tracePt t="38259" x="7304088" y="2919413"/>
          <p14:tracePt t="38274" x="7259638" y="2919413"/>
          <p14:tracePt t="38291" x="7215188" y="2919413"/>
          <p14:tracePt t="38308" x="7153275" y="2911475"/>
          <p14:tracePt t="38325" x="7108825" y="2911475"/>
          <p14:tracePt t="38341" x="7054850" y="2911475"/>
          <p14:tracePt t="38358" x="6965950" y="2911475"/>
          <p14:tracePt t="38374" x="6848475" y="2911475"/>
          <p14:tracePt t="38392" x="6715125" y="2911475"/>
          <p14:tracePt t="38410" x="6554788" y="2911475"/>
          <p14:tracePt t="38426" x="6473825" y="2911475"/>
          <p14:tracePt t="38443" x="6411913" y="2911475"/>
          <p14:tracePt t="38459" x="6394450" y="2911475"/>
          <p14:tracePt t="38531" x="6402388" y="2911475"/>
          <p14:tracePt t="38539" x="6411913" y="2919413"/>
          <p14:tracePt t="38547" x="6419850" y="2928938"/>
          <p14:tracePt t="38559" x="6438900" y="2928938"/>
          <p14:tracePt t="38576" x="6500813" y="2928938"/>
          <p14:tracePt t="38580" x="6527800" y="2928938"/>
          <p14:tracePt t="38594" x="6599238" y="2928938"/>
          <p14:tracePt t="38611" x="6715125" y="2928938"/>
          <p14:tracePt t="38627" x="6840538" y="2928938"/>
          <p14:tracePt t="38643" x="6902450" y="2928938"/>
          <p14:tracePt t="38715" x="6919913" y="2928938"/>
          <p14:tracePt t="38722" x="6929438" y="2928938"/>
          <p14:tracePt t="38731" x="6946900" y="2928938"/>
          <p14:tracePt t="38743" x="6973888" y="2928938"/>
          <p14:tracePt t="38760" x="7027863" y="2928938"/>
          <p14:tracePt t="38776" x="7081838" y="2928938"/>
          <p14:tracePt t="38795" x="7180263" y="2919413"/>
          <p14:tracePt t="38811" x="7232650" y="2911475"/>
          <p14:tracePt t="38827" x="7323138" y="2901950"/>
          <p14:tracePt t="38844" x="7385050" y="2901950"/>
          <p14:tracePt t="38860" x="7419975" y="2901950"/>
          <p14:tracePt t="38877" x="7439025" y="2901950"/>
          <p14:tracePt t="38894" x="7446963" y="2901950"/>
          <p14:tracePt t="38910" x="7466013" y="2901950"/>
          <p14:tracePt t="38928" x="7510463" y="2901950"/>
          <p14:tracePt t="38944" x="7554913" y="2901950"/>
          <p14:tracePt t="38946" x="7581900" y="2901950"/>
          <p14:tracePt t="38962" x="7661275" y="2901950"/>
          <p14:tracePt t="38978" x="7769225" y="2901950"/>
          <p14:tracePt t="38995" x="7885113" y="2901950"/>
          <p14:tracePt t="39009" x="7966075" y="2901950"/>
          <p14:tracePt t="39025" x="8010525" y="2901950"/>
          <p14:tracePt t="39042" x="8054975" y="2901950"/>
          <p14:tracePt t="39059" x="8089900" y="2901950"/>
          <p14:tracePt t="39077" x="8108950" y="2901950"/>
          <p14:tracePt t="39082" x="8116888" y="2901950"/>
          <p14:tracePt t="39095" x="8126413" y="2901950"/>
          <p14:tracePt t="39111" x="8143875" y="2901950"/>
          <p14:tracePt t="39128" x="8153400" y="2901950"/>
          <p14:tracePt t="39146" x="8180388" y="2901950"/>
          <p14:tracePt t="39163" x="8188325" y="2901950"/>
          <p14:tracePt t="39179" x="8215313" y="2901950"/>
          <p14:tracePt t="39196" x="8232775" y="2911475"/>
          <p14:tracePt t="40656" x="8224838" y="2911475"/>
          <p14:tracePt t="40680" x="8224838" y="2919413"/>
          <p14:tracePt t="40696" x="8224838" y="2928938"/>
          <p14:tracePt t="40711" x="8224838" y="2938463"/>
          <p14:tracePt t="40720" x="8232775" y="2955925"/>
          <p14:tracePt t="40737" x="8242300" y="2965450"/>
          <p14:tracePt t="40751" x="8251825" y="2982913"/>
          <p14:tracePt t="40768" x="8259763" y="2990850"/>
          <p14:tracePt t="40784" x="8269288" y="3000375"/>
          <p14:tracePt t="40801" x="8286750" y="3017838"/>
          <p14:tracePt t="40817" x="8296275" y="3027363"/>
          <p14:tracePt t="40834" x="8304213" y="3062288"/>
          <p14:tracePt t="40851" x="8323263" y="3089275"/>
          <p14:tracePt t="40870" x="8340725" y="3133725"/>
          <p14:tracePt t="40886" x="8348663" y="3170238"/>
          <p14:tracePt t="40903" x="8358188" y="3179763"/>
          <p14:tracePt t="40919" x="8358188" y="3187700"/>
          <p14:tracePt t="40960" x="8358188" y="3197225"/>
          <p14:tracePt t="40970" x="8367713" y="3205163"/>
          <p14:tracePt t="40985" x="8375650" y="3224213"/>
          <p14:tracePt t="41002" x="8385175" y="3232150"/>
          <p14:tracePt t="41019" x="8394700" y="3241675"/>
          <p14:tracePt t="41056" x="8394700" y="3251200"/>
          <p14:tracePt t="41070" x="8394700" y="3259138"/>
          <p14:tracePt t="41088" x="8402638" y="3259138"/>
          <p14:tracePt t="41119" x="8402638" y="3268663"/>
          <p14:tracePt t="41135" x="8402638" y="3276600"/>
          <p14:tracePt t="41153" x="8402638" y="3286125"/>
          <p14:tracePt t="41159" x="8402638" y="3295650"/>
          <p14:tracePt t="41184" x="8402638" y="3303588"/>
          <p14:tracePt t="41191" x="8402638" y="3313113"/>
          <p14:tracePt t="41207" x="8394700" y="3330575"/>
          <p14:tracePt t="41220" x="8385175" y="3330575"/>
          <p14:tracePt t="41236" x="8358188" y="3340100"/>
          <p14:tracePt t="41254" x="8323263" y="3367088"/>
          <p14:tracePt t="41271" x="8296275" y="3384550"/>
          <p14:tracePt t="41286" x="8269288" y="3394075"/>
          <p14:tracePt t="41303" x="8259763" y="3402013"/>
          <p14:tracePt t="41343" x="8251825" y="3402013"/>
          <p14:tracePt t="41359" x="8251825" y="3411538"/>
          <p14:tracePt t="41370" x="8242300" y="3411538"/>
          <p14:tracePt t="41407" x="8232775" y="3419475"/>
          <p14:tracePt t="41455" x="8224838" y="3429000"/>
          <p14:tracePt t="41463" x="8215313" y="3429000"/>
          <p14:tracePt t="41473" x="8205788" y="3438525"/>
          <p14:tracePt t="41567" x="8205788" y="3446463"/>
          <p14:tracePt t="41574" x="8205788" y="3455988"/>
          <p14:tracePt t="41587" x="8205788" y="3465513"/>
          <p14:tracePt t="41605" x="8205788" y="3482975"/>
          <p14:tracePt t="41609" x="8205788" y="3490913"/>
          <p14:tracePt t="41622" x="8205788" y="3517900"/>
          <p14:tracePt t="41663" x="8205788" y="3527425"/>
          <p14:tracePt t="41744" x="8197850" y="3527425"/>
          <p14:tracePt t="41751" x="8197850" y="3536950"/>
          <p14:tracePt t="41759" x="8188325" y="3536950"/>
          <p14:tracePt t="41772" x="8188325" y="3544888"/>
          <p14:tracePt t="41790" x="8153400" y="3554413"/>
          <p14:tracePt t="41807" x="8126413" y="3554413"/>
          <p14:tracePt t="41823" x="8089900" y="3554413"/>
          <p14:tracePt t="41839" x="8072438" y="3554413"/>
          <p14:tracePt t="41855" x="8037513" y="3554413"/>
          <p14:tracePt t="41872" x="8027988" y="3554413"/>
          <p14:tracePt t="41889" x="8018463" y="3554413"/>
          <p14:tracePt t="41906" x="7983538" y="3554413"/>
          <p14:tracePt t="41922" x="7939088" y="3554413"/>
          <p14:tracePt t="41939" x="7902575" y="3554413"/>
          <p14:tracePt t="41956" x="7885113" y="3544888"/>
          <p14:tracePt t="42127" x="7875588" y="3544888"/>
          <p14:tracePt t="42134" x="7867650" y="3544888"/>
          <p14:tracePt t="42143" x="7858125" y="3544888"/>
          <p14:tracePt t="42157" x="7848600" y="3544888"/>
          <p14:tracePt t="42175" x="7769225" y="3536950"/>
          <p14:tracePt t="42191" x="7732713" y="3527425"/>
          <p14:tracePt t="42207" x="7688263" y="3527425"/>
          <p14:tracePt t="42224" x="7680325" y="3527425"/>
          <p14:tracePt t="42242" x="7661275" y="3527425"/>
          <p14:tracePt t="42258" x="7643813" y="3527425"/>
          <p14:tracePt t="42275" x="7589838" y="3527425"/>
          <p14:tracePt t="42291" x="7537450" y="3527425"/>
          <p14:tracePt t="42307" x="7491413" y="3527425"/>
          <p14:tracePt t="42324" x="7402513" y="3527425"/>
          <p14:tracePt t="42341" x="7313613" y="3527425"/>
          <p14:tracePt t="42357" x="7215188" y="3527425"/>
          <p14:tracePt t="42374" x="7143750" y="3527425"/>
          <p14:tracePt t="42390" x="7099300" y="3527425"/>
          <p14:tracePt t="42407" x="7072313" y="3527425"/>
          <p14:tracePt t="42426" x="7045325" y="3527425"/>
          <p14:tracePt t="42442" x="7027863" y="3527425"/>
          <p14:tracePt t="42459" x="7018338" y="3527425"/>
          <p14:tracePt t="42531" x="7010400" y="3527425"/>
          <p14:tracePt t="42540" x="7010400" y="3517900"/>
          <p14:tracePt t="42547" x="7000875" y="3517900"/>
          <p14:tracePt t="42558" x="6991350" y="3517900"/>
          <p14:tracePt t="42575" x="6965950" y="3517900"/>
          <p14:tracePt t="42595" x="6956425" y="3517900"/>
          <p14:tracePt t="42608" x="6946900" y="3517900"/>
          <p14:tracePt t="43355" x="6938963" y="3490913"/>
          <p14:tracePt t="43371" x="6938963" y="3473450"/>
          <p14:tracePt t="43382" x="6929438" y="3446463"/>
          <p14:tracePt t="43395" x="6929438" y="3429000"/>
          <p14:tracePt t="43412" x="6929438" y="3419475"/>
          <p14:tracePt t="43483" x="6929438" y="3411538"/>
          <p14:tracePt t="43499" x="6938963" y="3411538"/>
          <p14:tracePt t="43506" x="6956425" y="3411538"/>
          <p14:tracePt t="43515" x="6991350" y="3411538"/>
          <p14:tracePt t="43530" x="7099300" y="3411538"/>
          <p14:tracePt t="43547" x="7242175" y="3411538"/>
          <p14:tracePt t="43563" x="7385050" y="3402013"/>
          <p14:tracePt t="43579" x="7473950" y="3402013"/>
          <p14:tracePt t="43659" x="7491413" y="3402013"/>
          <p14:tracePt t="43666" x="7510463" y="3402013"/>
          <p14:tracePt t="43679" x="7537450" y="3402013"/>
          <p14:tracePt t="43696" x="7581900" y="3402013"/>
          <p14:tracePt t="43714" x="7653338" y="3402013"/>
          <p14:tracePt t="43731" x="7697788" y="3402013"/>
          <p14:tracePt t="43747" x="7751763" y="3402013"/>
          <p14:tracePt t="43763" x="7786688" y="3402013"/>
          <p14:tracePt t="43780" x="7823200" y="3402013"/>
          <p14:tracePt t="43796" x="7831138" y="3402013"/>
          <p14:tracePt t="43813" x="7875588" y="3402013"/>
          <p14:tracePt t="43830" x="7920038" y="3402013"/>
          <p14:tracePt t="43846" x="7947025" y="3402013"/>
          <p14:tracePt t="43863" x="7983538" y="3402013"/>
          <p14:tracePt t="43880" x="8027988" y="3402013"/>
          <p14:tracePt t="43898" x="8126413" y="3402013"/>
          <p14:tracePt t="43915" x="8188325" y="3402013"/>
          <p14:tracePt t="43931" x="8286750" y="3402013"/>
          <p14:tracePt t="43947" x="8394700" y="3402013"/>
          <p14:tracePt t="43963" x="8510588" y="3402013"/>
          <p14:tracePt t="43980" x="8599488" y="3402013"/>
          <p14:tracePt t="43997" x="8643938" y="3402013"/>
          <p14:tracePt t="44014" x="8661400" y="3402013"/>
          <p14:tracePt t="44031" x="8680450" y="3402013"/>
          <p14:tracePt t="44047" x="8697913" y="3402013"/>
          <p14:tracePt t="44196" x="8688388" y="3402013"/>
          <p14:tracePt t="44395" x="8680450" y="3402013"/>
          <p14:tracePt t="44411" x="8670925" y="3402013"/>
          <p14:tracePt t="44419" x="8634413" y="3402013"/>
          <p14:tracePt t="44432" x="8616950" y="3402013"/>
          <p14:tracePt t="44451" x="8555038" y="3402013"/>
          <p14:tracePt t="44467" x="8528050" y="3402013"/>
          <p14:tracePt t="44482" x="8510588" y="3402013"/>
          <p14:tracePt t="44499" x="8501063" y="3402013"/>
          <p14:tracePt t="44555" x="8491538" y="3402013"/>
          <p14:tracePt t="44563" x="8483600" y="3402013"/>
          <p14:tracePt t="44571" x="8466138" y="3402013"/>
          <p14:tracePt t="44587" x="8456613" y="3402013"/>
          <p14:tracePt t="44599" x="8447088" y="3402013"/>
          <p14:tracePt t="44618" x="8402638" y="3402013"/>
          <p14:tracePt t="44635" x="8375650" y="3402013"/>
          <p14:tracePt t="44652" x="8340725" y="3402013"/>
          <p14:tracePt t="44667" x="8323263" y="3402013"/>
          <p14:tracePt t="44683" x="8296275" y="3402013"/>
          <p14:tracePt t="44700" x="8277225" y="3402013"/>
          <p14:tracePt t="44717" x="8251825" y="3394075"/>
          <p14:tracePt t="44734" x="8197850" y="3340100"/>
          <p14:tracePt t="44750" x="8134350" y="3268663"/>
          <p14:tracePt t="44767" x="8001000" y="3133725"/>
          <p14:tracePt t="44783" x="7840663" y="2973388"/>
          <p14:tracePt t="44802" x="7581900" y="2759075"/>
          <p14:tracePt t="44818" x="7527925" y="2714625"/>
          <p14:tracePt t="44835" x="7510463" y="2705100"/>
          <p14:tracePt t="45003" x="7500938" y="2714625"/>
          <p14:tracePt t="45019" x="7491413" y="2732088"/>
          <p14:tracePt t="45027" x="7491413" y="2741613"/>
          <p14:tracePt t="45037" x="7483475" y="2751138"/>
          <p14:tracePt t="45052" x="7473950" y="2751138"/>
          <p14:tracePt t="45069" x="7466013" y="2768600"/>
          <p14:tracePt t="45085" x="7456488" y="2795588"/>
          <p14:tracePt t="45102" x="7456488" y="2813050"/>
          <p14:tracePt t="45118" x="7456488" y="2840038"/>
          <p14:tracePt t="45135" x="7456488" y="2857500"/>
          <p14:tracePt t="45152" x="7466013" y="2874963"/>
          <p14:tracePt t="45169" x="7473950" y="2884488"/>
          <p14:tracePt t="45227" x="7483475" y="2901950"/>
          <p14:tracePt t="45243" x="7483475" y="2911475"/>
          <p14:tracePt t="45259" x="7483475" y="2919413"/>
          <p14:tracePt t="45275" x="7483475" y="2938463"/>
          <p14:tracePt t="45286" x="7483475" y="2965450"/>
          <p14:tracePt t="45302" x="7483475" y="2990850"/>
          <p14:tracePt t="45319" x="7500938" y="3036888"/>
          <p14:tracePt t="45336" x="7510463" y="3054350"/>
          <p14:tracePt t="45353" x="7527925" y="3098800"/>
          <p14:tracePt t="45369" x="7562850" y="3125788"/>
          <p14:tracePt t="45386" x="7581900" y="3152775"/>
          <p14:tracePt t="45402" x="7599363" y="3152775"/>
          <p14:tracePt t="45420" x="7634288" y="3170238"/>
          <p14:tracePt t="45438" x="7724775" y="3197225"/>
          <p14:tracePt t="45455" x="7759700" y="3224213"/>
          <p14:tracePt t="45471" x="7823200" y="3268663"/>
          <p14:tracePt t="45487" x="7867650" y="3303588"/>
          <p14:tracePt t="45503" x="7894638" y="3330575"/>
          <p14:tracePt t="45520" x="7929563" y="3357563"/>
          <p14:tracePt t="45537" x="7929563" y="3375025"/>
          <p14:tracePt t="45554" x="7947025" y="3402013"/>
          <p14:tracePt t="45570" x="7947025" y="3419475"/>
          <p14:tracePt t="45587" x="7956550" y="3455988"/>
          <p14:tracePt t="45604" x="7956550" y="3482975"/>
          <p14:tracePt t="45622" x="7966075" y="3500438"/>
          <p14:tracePt t="45638" x="7966075" y="3517900"/>
          <p14:tracePt t="45655" x="7966075" y="3536950"/>
          <p14:tracePt t="45671" x="7974013" y="3544888"/>
          <p14:tracePt t="45687" x="7991475" y="3571875"/>
          <p14:tracePt t="45704" x="8027988" y="3616325"/>
          <p14:tracePt t="45721" x="8045450" y="3625850"/>
          <p14:tracePt t="45775" x="8054975" y="3625850"/>
          <p14:tracePt t="45783" x="8062913" y="3625850"/>
          <p14:tracePt t="45791" x="8072438" y="3625850"/>
          <p14:tracePt t="45804" x="8081963" y="3625850"/>
          <p14:tracePt t="45823" x="8126413" y="3598863"/>
          <p14:tracePt t="45839" x="8143875" y="3562350"/>
          <p14:tracePt t="45855" x="8180388" y="3527425"/>
          <p14:tracePt t="45871" x="8215313" y="3500438"/>
          <p14:tracePt t="45889" x="8251825" y="3473450"/>
          <p14:tracePt t="45905" x="8313738" y="3465513"/>
          <p14:tracePt t="45921" x="8420100" y="3438525"/>
          <p14:tracePt t="45938" x="8555038" y="3411538"/>
          <p14:tracePt t="45955" x="8670925" y="3384550"/>
          <p14:tracePt t="45971" x="8759825" y="3367088"/>
          <p14:tracePt t="45990" x="8823325" y="3367088"/>
          <p14:tracePt t="46007" x="8867775" y="3367088"/>
          <p14:tracePt t="46023" x="8885238" y="3367088"/>
          <p14:tracePt t="46104" x="8902700" y="3384550"/>
          <p14:tracePt t="46111" x="8912225" y="3384550"/>
          <p14:tracePt t="46122" x="8939213" y="3402013"/>
          <p14:tracePt t="46139" x="9001125" y="3429000"/>
          <p14:tracePt t="46155" x="9037638" y="3446463"/>
          <p14:tracePt t="46172" x="9055100" y="3446463"/>
          <p14:tracePt t="46407" x="9045575" y="3446463"/>
          <p14:tracePt t="46415" x="9037638" y="3446463"/>
          <p14:tracePt t="46425" x="9028113" y="3446463"/>
          <p14:tracePt t="46441" x="9010650" y="3446463"/>
          <p14:tracePt t="46457" x="8983663" y="3446463"/>
          <p14:tracePt t="46474" x="8966200" y="3446463"/>
          <p14:tracePt t="46490" x="8939213" y="3446463"/>
          <p14:tracePt t="46507" x="8929688" y="3446463"/>
          <p14:tracePt t="46524" x="8920163" y="3446463"/>
          <p14:tracePt t="46591" x="8912225" y="3446463"/>
          <p14:tracePt t="46607" x="8902700" y="3446463"/>
          <p14:tracePt t="46616" x="8894763" y="3446463"/>
          <p14:tracePt t="46640" x="8885238" y="3446463"/>
          <p14:tracePt t="47176" x="8875713" y="3446463"/>
          <p14:tracePt t="48227" x="8858250" y="3446463"/>
          <p14:tracePt t="48243" x="8813800" y="3446463"/>
          <p14:tracePt t="48251" x="8786813" y="3446463"/>
          <p14:tracePt t="48264" x="8759825" y="3446463"/>
          <p14:tracePt t="48282" x="8518525" y="3446463"/>
          <p14:tracePt t="48298" x="8340725" y="3465513"/>
          <p14:tracePt t="48313" x="8277225" y="3465513"/>
          <p14:tracePt t="48330" x="8251825" y="3465513"/>
          <p14:tracePt t="48346" x="8242300" y="3473450"/>
          <p14:tracePt t="48363" x="8224838" y="3482975"/>
          <p14:tracePt t="48379" x="8188325" y="3482975"/>
          <p14:tracePt t="48396" x="8143875" y="3490913"/>
          <p14:tracePt t="48415" x="8134350" y="3490913"/>
          <p14:tracePt t="48432" x="8099425" y="3500438"/>
          <p14:tracePt t="48595" x="8089900" y="3500438"/>
          <p14:tracePt t="48602" x="8089900" y="3490913"/>
          <p14:tracePt t="48615" x="8072438" y="3490913"/>
          <p14:tracePt t="48632" x="8062913" y="3482975"/>
          <p14:tracePt t="50274" x="8062913" y="3490913"/>
          <p14:tracePt t="50280" x="8062913" y="3517900"/>
          <p14:tracePt t="50290" x="8072438" y="3536950"/>
          <p14:tracePt t="50306" x="8089900" y="3571875"/>
          <p14:tracePt t="50322" x="8099425" y="3598863"/>
          <p14:tracePt t="50339" x="8108950" y="3616325"/>
          <p14:tracePt t="50358" x="8108950" y="3643313"/>
          <p14:tracePt t="50373" x="8108950" y="3652838"/>
          <p14:tracePt t="50407" x="8108950" y="3670300"/>
          <p14:tracePt t="50422" x="8108950" y="3687763"/>
          <p14:tracePt t="50438" x="8108950" y="3705225"/>
          <p14:tracePt t="50599" x="8108950" y="3714750"/>
          <p14:tracePt t="50655" x="8108950" y="3724275"/>
          <p14:tracePt t="50680" x="8108950" y="3732213"/>
          <p14:tracePt t="50686" x="8108950" y="3741738"/>
          <p14:tracePt t="50703" x="8108950" y="3759200"/>
          <p14:tracePt t="50727" x="8108950" y="3768725"/>
          <p14:tracePt t="50736" x="8108950" y="3776663"/>
          <p14:tracePt t="50744" x="8108950" y="3786188"/>
          <p14:tracePt t="50758" x="8108950" y="3813175"/>
          <p14:tracePt t="50774" x="8108950" y="3830638"/>
          <p14:tracePt t="50791" x="8108950" y="3848100"/>
          <p14:tracePt t="50808" x="8108950" y="3867150"/>
          <p14:tracePt t="50824" x="8108950" y="3875088"/>
          <p14:tracePt t="50841" x="8108950" y="3884613"/>
          <p14:tracePt t="50874" x="8108950" y="3894138"/>
          <p14:tracePt t="50891" x="8108950" y="3911600"/>
          <p14:tracePt t="50908" x="8108950" y="3929063"/>
          <p14:tracePt t="50926" x="8108950" y="3938588"/>
          <p14:tracePt t="50999" x="8108950" y="3946525"/>
          <p14:tracePt t="51015" x="8108950" y="3956050"/>
          <p14:tracePt t="51040" x="8108950" y="3965575"/>
          <p14:tracePt t="52047" x="8108950" y="3973513"/>
          <p14:tracePt t="52063" x="8108950" y="3946525"/>
          <p14:tracePt t="52071" x="8108950" y="3929063"/>
          <p14:tracePt t="52081" x="8108950" y="3919538"/>
          <p14:tracePt t="52096" x="8126413" y="3894138"/>
          <p14:tracePt t="52114" x="8153400" y="3848100"/>
          <p14:tracePt t="52130" x="8197850" y="3813175"/>
          <p14:tracePt t="52146" x="8259763" y="3768725"/>
          <p14:tracePt t="52163" x="8375650" y="3697288"/>
          <p14:tracePt t="52180" x="8562975" y="3598863"/>
          <p14:tracePt t="52198" x="8991600" y="3429000"/>
          <p14:tracePt t="52215" x="9259888" y="3322638"/>
          <p14:tracePt t="52231" x="9456738" y="3224213"/>
          <p14:tracePt t="52246" x="9599613" y="3133725"/>
          <p14:tracePt t="52263" x="9671050" y="3098800"/>
          <p14:tracePt t="52351" x="9671050" y="3089275"/>
          <p14:tracePt t="52383" x="9661525" y="3089275"/>
          <p14:tracePt t="52391" x="9653588" y="3089275"/>
          <p14:tracePt t="52400" x="9644063" y="3089275"/>
          <p14:tracePt t="52415" x="9634538" y="3098800"/>
          <p14:tracePt t="52431" x="9634538" y="3116263"/>
          <p14:tracePt t="52448" x="9634538" y="3143250"/>
          <p14:tracePt t="52465" x="9634538" y="3160713"/>
          <p14:tracePt t="52497" x="9634538" y="3170238"/>
          <p14:tracePt t="52527" x="9634538" y="3179763"/>
          <p14:tracePt t="52535" x="9634538" y="3187700"/>
          <p14:tracePt t="52559" x="9634538" y="3205163"/>
          <p14:tracePt t="52568" x="9644063" y="3214688"/>
          <p14:tracePt t="52583" x="9653588" y="3232150"/>
          <p14:tracePt t="52598" x="9653588" y="3251200"/>
          <p14:tracePt t="52615" x="9653588" y="3286125"/>
          <p14:tracePt t="52632" x="9653588" y="3313113"/>
          <p14:tracePt t="52649" x="9634538" y="3367088"/>
          <p14:tracePt t="52665" x="9609138" y="3394075"/>
          <p14:tracePt t="52681" x="9528175" y="3473450"/>
          <p14:tracePt t="52699" x="9439275" y="3527425"/>
          <p14:tracePt t="52715" x="9385300" y="3554413"/>
          <p14:tracePt t="52733" x="9304338" y="3598863"/>
          <p14:tracePt t="52750" x="9170988" y="3652838"/>
          <p14:tracePt t="52767" x="9126538" y="3660775"/>
          <p14:tracePt t="52782" x="9126538" y="3670300"/>
          <p14:tracePt t="52817" x="9117013" y="3670300"/>
          <p14:tracePt t="52839" x="9109075" y="3679825"/>
          <p14:tracePt t="52867" x="9090025" y="3679825"/>
          <p14:tracePt t="53611" x="9099550" y="3679825"/>
          <p14:tracePt t="53619" x="9109075" y="3679825"/>
          <p14:tracePt t="53635" x="9170988" y="3679825"/>
          <p14:tracePt t="53653" x="9269413" y="3670300"/>
          <p14:tracePt t="53670" x="9367838" y="3652838"/>
          <p14:tracePt t="53686" x="9429750" y="3643313"/>
          <p14:tracePt t="53703" x="9456738" y="3633788"/>
          <p14:tracePt t="53720" x="9483725" y="3616325"/>
          <p14:tracePt t="53736" x="9518650" y="3571875"/>
          <p14:tracePt t="53754" x="9599613" y="3473450"/>
          <p14:tracePt t="53771" x="9671050" y="3384550"/>
          <p14:tracePt t="53786" x="9680575" y="3375025"/>
          <p14:tracePt t="53804" x="9680575" y="3357563"/>
          <p14:tracePt t="53963" x="9680575" y="3384550"/>
          <p14:tracePt t="53970" x="9680575" y="3419475"/>
          <p14:tracePt t="53987" x="9644063" y="3473450"/>
          <p14:tracePt t="54004" x="9582150" y="3562350"/>
          <p14:tracePt t="54020" x="9518650" y="3608388"/>
          <p14:tracePt t="54037" x="9439275" y="3633788"/>
          <p14:tracePt t="54054" x="9331325" y="3670300"/>
          <p14:tracePt t="54070" x="9215438" y="3705225"/>
          <p14:tracePt t="54087" x="9126538" y="3724275"/>
          <p14:tracePt t="54104" x="9037638" y="3741738"/>
          <p14:tracePt t="54122" x="8920163" y="3768725"/>
          <p14:tracePt t="54138" x="8848725" y="3768725"/>
          <p14:tracePt t="54154" x="8670925" y="3768725"/>
          <p14:tracePt t="54171" x="8412163" y="3768725"/>
          <p14:tracePt t="54188" x="8161338" y="3768725"/>
          <p14:tracePt t="54205" x="7956550" y="3768725"/>
          <p14:tracePt t="54222" x="7831138" y="3768725"/>
          <p14:tracePt t="54237" x="7796213" y="3768725"/>
          <p14:tracePt t="54258" x="7786688" y="3759200"/>
          <p14:tracePt t="54272" x="7786688" y="3751263"/>
          <p14:tracePt t="54288" x="7777163" y="3697288"/>
          <p14:tracePt t="54306" x="7769225" y="3608388"/>
          <p14:tracePt t="54323" x="7759700" y="3554413"/>
          <p14:tracePt t="54339" x="7759700" y="3500438"/>
          <p14:tracePt t="54355" x="7759700" y="3446463"/>
          <p14:tracePt t="54372" x="7759700" y="3411538"/>
          <p14:tracePt t="54389" x="7742238" y="3384550"/>
          <p14:tracePt t="54405" x="7724775" y="3367088"/>
          <p14:tracePt t="54423" x="7715250" y="3348038"/>
          <p14:tracePt t="54438" x="7697788" y="3322638"/>
          <p14:tracePt t="54456" x="7670800" y="3276600"/>
          <p14:tracePt t="54474" x="7616825" y="3179763"/>
          <p14:tracePt t="54490" x="7581900" y="3152775"/>
          <p14:tracePt t="54506" x="7562850" y="3133725"/>
          <p14:tracePt t="54524" x="7554913" y="3116263"/>
          <p14:tracePt t="54539" x="7554913" y="3108325"/>
          <p14:tracePt t="54573" x="7554913" y="3089275"/>
          <p14:tracePt t="54590" x="7554913" y="3081338"/>
          <p14:tracePt t="54606" x="7554913" y="3071813"/>
          <p14:tracePt t="54639" x="7554913" y="3062288"/>
          <p14:tracePt t="54658" x="7572375" y="3044825"/>
          <p14:tracePt t="54674" x="7589838" y="3017838"/>
          <p14:tracePt t="54690" x="7608888" y="3000375"/>
          <p14:tracePt t="54707" x="7626350" y="2990850"/>
          <p14:tracePt t="54821" x="7626350" y="2982913"/>
          <p14:tracePt t="54891" x="7634288" y="2982913"/>
          <p14:tracePt t="54907" x="7643813" y="2982913"/>
          <p14:tracePt t="54915" x="7653338" y="2982913"/>
          <p14:tracePt t="54940" x="7661275" y="2982913"/>
          <p14:tracePt t="54947" x="7680325" y="2982913"/>
          <p14:tracePt t="54958" x="7688263" y="2982913"/>
          <p14:tracePt t="54974" x="7724775" y="2982913"/>
          <p14:tracePt t="54991" x="7777163" y="2982913"/>
          <p14:tracePt t="55008" x="7840663" y="2982913"/>
          <p14:tracePt t="55026" x="7939088" y="2982913"/>
          <p14:tracePt t="55043" x="7983538" y="2982913"/>
          <p14:tracePt t="55059" x="8001000" y="2982913"/>
          <p14:tracePt t="55075" x="8010525" y="2982913"/>
          <p14:tracePt t="55212" x="8010525" y="2990850"/>
          <p14:tracePt t="55219" x="8027988" y="3027363"/>
          <p14:tracePt t="55228" x="8027988" y="3044825"/>
          <p14:tracePt t="55243" x="8037513" y="3098800"/>
          <p14:tracePt t="55259" x="8062913" y="3170238"/>
          <p14:tracePt t="55275" x="8108950" y="3259138"/>
          <p14:tracePt t="55293" x="8126413" y="3330575"/>
          <p14:tracePt t="55310" x="8180388" y="3419475"/>
          <p14:tracePt t="55326" x="8232775" y="3527425"/>
          <p14:tracePt t="55331" x="8269288" y="3581400"/>
          <p14:tracePt t="55343" x="8304213" y="3633788"/>
          <p14:tracePt t="55359" x="8375650" y="3724275"/>
          <p14:tracePt t="55376" x="8439150" y="3795713"/>
          <p14:tracePt t="55395" x="8537575" y="3884613"/>
          <p14:tracePt t="55411" x="8572500" y="3902075"/>
          <p14:tracePt t="55427" x="8582025" y="3902075"/>
          <p14:tracePt t="55443" x="8589963" y="3911600"/>
          <p14:tracePt t="55459" x="8599488" y="3911600"/>
          <p14:tracePt t="55476" x="8609013" y="3911600"/>
          <p14:tracePt t="55494" x="8616950" y="3911600"/>
          <p14:tracePt t="55510" x="8626475" y="3911600"/>
          <p14:tracePt t="55526" x="8653463" y="3902075"/>
          <p14:tracePt t="55543" x="8661400" y="3875088"/>
          <p14:tracePt t="55560" x="8688388" y="3848100"/>
          <p14:tracePt t="55578" x="8732838" y="3813175"/>
          <p14:tracePt t="55595" x="8777288" y="3786188"/>
          <p14:tracePt t="55610" x="8831263" y="3741738"/>
          <p14:tracePt t="55627" x="8858250" y="3714750"/>
          <p14:tracePt t="55644" x="8885238" y="3697288"/>
          <p14:tracePt t="55731" x="8902700" y="3687763"/>
          <p14:tracePt t="55747" x="8912225" y="3687763"/>
          <p14:tracePt t="55754" x="8920163" y="3687763"/>
          <p14:tracePt t="55863" x="8920163" y="3679825"/>
          <p14:tracePt t="55879" x="8912225" y="3679825"/>
          <p14:tracePt t="55886" x="8902700" y="3679825"/>
          <p14:tracePt t="55897" x="8858250" y="3679825"/>
          <p14:tracePt t="55912" x="8786813" y="3687763"/>
          <p14:tracePt t="55928" x="8732838" y="3697288"/>
          <p14:tracePt t="55946" x="8643938" y="3705225"/>
          <p14:tracePt t="55961" x="8555038" y="3714750"/>
          <p14:tracePt t="55978" x="8394700" y="3732213"/>
          <p14:tracePt t="55995" x="8313738" y="3741738"/>
          <p14:tracePt t="56012" x="8251825" y="3751263"/>
          <p14:tracePt t="56028" x="8232775" y="3751263"/>
          <p14:tracePt t="56055" x="8215313" y="3751263"/>
          <p14:tracePt t="56071" x="8205788" y="3751263"/>
          <p14:tracePt t="56087" x="8197850" y="3741738"/>
          <p14:tracePt t="56098" x="8170863" y="3741738"/>
          <p14:tracePt t="56113" x="8161338" y="3732213"/>
          <p14:tracePt t="56130" x="8161338" y="3724275"/>
          <p14:tracePt t="56146" x="8143875" y="3724275"/>
          <p14:tracePt t="56162" x="8126413" y="3724275"/>
          <p14:tracePt t="56179" x="8099425" y="3714750"/>
          <p14:tracePt t="56196" x="8054975" y="3714750"/>
          <p14:tracePt t="56214" x="8001000" y="3714750"/>
          <p14:tracePt t="56230" x="7983538" y="3714750"/>
          <p14:tracePt t="56247" x="7966075" y="3714750"/>
          <p14:tracePt t="56263" x="7956550" y="3714750"/>
          <p14:tracePt t="56280" x="7947025" y="3714750"/>
          <p14:tracePt t="56296" x="7939088" y="3714750"/>
          <p14:tracePt t="56314" x="7920038" y="3714750"/>
          <p14:tracePt t="56319" x="7902575" y="3714750"/>
          <p14:tracePt t="56331" x="7894638" y="3714750"/>
          <p14:tracePt t="56346" x="7867650" y="3714750"/>
          <p14:tracePt t="56448" x="7894638" y="3714750"/>
          <p14:tracePt t="56455" x="7929563" y="3705225"/>
          <p14:tracePt t="56465" x="7956550" y="3705225"/>
          <p14:tracePt t="56480" x="8045450" y="3697288"/>
          <p14:tracePt t="56497" x="8180388" y="3687763"/>
          <p14:tracePt t="56514" x="8304213" y="3679825"/>
          <p14:tracePt t="56531" x="8358188" y="3679825"/>
          <p14:tracePt t="56663" x="8340725" y="3679825"/>
          <p14:tracePt t="56671" x="8296275" y="3679825"/>
          <p14:tracePt t="56682" x="8269288" y="3687763"/>
          <p14:tracePt t="56697" x="8215313" y="3687763"/>
          <p14:tracePt t="56714" x="8153400" y="3697288"/>
          <p14:tracePt t="56731" x="8089900" y="3705225"/>
          <p14:tracePt t="56750" x="8054975" y="3705225"/>
          <p14:tracePt t="56832" x="8072438" y="3705225"/>
          <p14:tracePt t="56838" x="8099425" y="3705225"/>
          <p14:tracePt t="56850" x="8126413" y="3705225"/>
          <p14:tracePt t="56866" x="8188325" y="3705225"/>
          <p14:tracePt t="56882" x="8304213" y="3705225"/>
          <p14:tracePt t="56898" x="8402638" y="3697288"/>
          <p14:tracePt t="56915" x="8447088" y="3697288"/>
          <p14:tracePt t="56949" x="8466138" y="3687763"/>
          <p14:tracePt t="56991" x="8456613" y="3687763"/>
          <p14:tracePt t="57001" x="8439150" y="3687763"/>
          <p14:tracePt t="57016" x="8429625" y="3687763"/>
          <p14:tracePt t="57033" x="8394700" y="3687763"/>
          <p14:tracePt t="57050" x="8358188" y="3687763"/>
          <p14:tracePt t="57066" x="8340725" y="3697288"/>
          <p14:tracePt t="57082" x="8323263" y="3705225"/>
          <p14:tracePt t="57183" x="8323263" y="3714750"/>
          <p14:tracePt t="57190" x="8331200" y="3714750"/>
          <p14:tracePt t="57201" x="8340725" y="3714750"/>
          <p14:tracePt t="57217" x="8367713" y="3714750"/>
          <p14:tracePt t="57597" x="8385175" y="3714750"/>
          <p14:tracePt t="57605" x="8394700" y="3714750"/>
          <p14:tracePt t="57727" x="8402638" y="3714750"/>
          <p14:tracePt t="57735" x="8420100" y="3714750"/>
          <p14:tracePt t="57753" x="8491538" y="3697288"/>
          <p14:tracePt t="57769" x="8572500" y="3670300"/>
          <p14:tracePt t="57785" x="8616950" y="3643313"/>
          <p14:tracePt t="57802" x="8653463" y="3616325"/>
          <p14:tracePt t="57820" x="8670925" y="3616325"/>
          <p14:tracePt t="57902" x="8670925" y="3608388"/>
          <p14:tracePt t="57917" x="8680450" y="3608388"/>
          <p14:tracePt t="57949" x="8688388" y="3608388"/>
          <p14:tracePt t="57965" x="8697913" y="3608388"/>
          <p14:tracePt t="57981" x="8705850" y="3608388"/>
          <p14:tracePt t="57989" x="8715375" y="3625850"/>
          <p14:tracePt t="58000" x="8724900" y="3625850"/>
          <p14:tracePt t="58017" x="8742363" y="3643313"/>
          <p14:tracePt t="58033" x="8742363" y="3652838"/>
          <p14:tracePt t="58051" x="8759825" y="3660775"/>
          <p14:tracePt t="58181" x="8742363" y="3660775"/>
          <p14:tracePt t="58189" x="8705850" y="3660775"/>
          <p14:tracePt t="58201" x="8661400" y="3660775"/>
          <p14:tracePt t="58217" x="8599488" y="3687763"/>
          <p14:tracePt t="58234" x="8537575" y="3697288"/>
          <p14:tracePt t="58252" x="8466138" y="3705225"/>
          <p14:tracePt t="58268" x="8420100" y="3705225"/>
          <p14:tracePt t="58285" x="8385175" y="3705225"/>
          <p14:tracePt t="58301" x="8375650" y="3705225"/>
          <p14:tracePt t="58318" x="8358188" y="3705225"/>
          <p14:tracePt t="58335" x="8286750" y="3705225"/>
          <p14:tracePt t="58354" x="8242300" y="3705225"/>
          <p14:tracePt t="58370" x="8180388" y="3705225"/>
          <p14:tracePt t="58387" x="8116888" y="3705225"/>
          <p14:tracePt t="58406" x="8018463" y="3705225"/>
          <p14:tracePt t="58423" x="8001000" y="3705225"/>
          <p14:tracePt t="61063" x="7991475" y="3724275"/>
          <p14:tracePt t="61071" x="7983538" y="3724275"/>
          <p14:tracePt t="61082" x="7966075" y="3741738"/>
          <p14:tracePt t="61100" x="7939088" y="3786188"/>
          <p14:tracePt t="61115" x="7920038" y="3840163"/>
          <p14:tracePt t="61134" x="7831138" y="3983038"/>
          <p14:tracePt t="61151" x="7759700" y="4089400"/>
          <p14:tracePt t="61167" x="7688263" y="4187825"/>
          <p14:tracePt t="61182" x="7643813" y="4276725"/>
          <p14:tracePt t="61200" x="7589838" y="4340225"/>
          <p14:tracePt t="61216" x="7527925" y="4402138"/>
          <p14:tracePt t="61233" x="7473950" y="4473575"/>
          <p14:tracePt t="61249" x="7419975" y="4545013"/>
          <p14:tracePt t="61266" x="7402513" y="4572000"/>
          <p14:tracePt t="61283" x="7394575" y="4589463"/>
          <p14:tracePt t="61319" x="7394575" y="4598988"/>
          <p14:tracePt t="61335" x="7394575" y="4608513"/>
          <p14:tracePt t="61351" x="7385050" y="4625975"/>
          <p14:tracePt t="61367" x="7385050" y="4643438"/>
          <p14:tracePt t="61383" x="7375525" y="4660900"/>
          <p14:tracePt t="61401" x="7367588" y="4660900"/>
          <p14:tracePt t="61417" x="7367588" y="4670425"/>
          <p14:tracePt t="61511" x="7367588" y="4679950"/>
          <p14:tracePt t="61639" x="7375525" y="4670425"/>
          <p14:tracePt t="61655" x="7375525" y="4660900"/>
          <p14:tracePt t="61662" x="7375525" y="4652963"/>
          <p14:tracePt t="61671" x="7375525" y="4643438"/>
          <p14:tracePt t="61686" x="7385050" y="4616450"/>
          <p14:tracePt t="61702" x="7385050" y="4598988"/>
          <p14:tracePt t="61719" x="7385050" y="4589463"/>
          <p14:tracePt t="61735" x="7394575" y="4581525"/>
          <p14:tracePt t="61751" x="7402513" y="4572000"/>
          <p14:tracePt t="61768" x="7402513" y="4554538"/>
          <p14:tracePt t="61785" x="7402513" y="4545013"/>
          <p14:tracePt t="61818" x="7412038" y="4537075"/>
          <p14:tracePt t="61911" x="7412038" y="4527550"/>
          <p14:tracePt t="61992" x="7419975" y="4518025"/>
          <p14:tracePt t="62007" x="7419975" y="4510088"/>
          <p14:tracePt t="62023" x="7429500" y="4500563"/>
          <p14:tracePt t="62030" x="7439025" y="4500563"/>
          <p14:tracePt t="62039" x="7446963" y="4491038"/>
          <p14:tracePt t="62053" x="7456488" y="4473575"/>
          <p14:tracePt t="62070" x="7510463" y="4446588"/>
          <p14:tracePt t="62086" x="7554913" y="4438650"/>
          <p14:tracePt t="62103" x="7626350" y="4419600"/>
          <p14:tracePt t="62120" x="7705725" y="4411663"/>
          <p14:tracePt t="62137" x="7823200" y="4394200"/>
          <p14:tracePt t="62153" x="7920038" y="4394200"/>
          <p14:tracePt t="62169" x="8018463" y="4394200"/>
          <p14:tracePt t="62186" x="8108950" y="4394200"/>
          <p14:tracePt t="62203" x="8205788" y="4394200"/>
          <p14:tracePt t="62220" x="8286750" y="4394200"/>
          <p14:tracePt t="62237" x="8375650" y="4394200"/>
          <p14:tracePt t="62254" x="8394700" y="4384675"/>
          <p14:tracePt t="62807" x="8375650" y="4384675"/>
          <p14:tracePt t="62814" x="8340725" y="4384675"/>
          <p14:tracePt t="62825" x="8251825" y="4384675"/>
          <p14:tracePt t="62839" x="8081963" y="4402138"/>
          <p14:tracePt t="62856" x="7974013" y="4429125"/>
          <p14:tracePt t="62873" x="7912100" y="4438650"/>
          <p14:tracePt t="62889" x="7902575" y="4438650"/>
          <p14:tracePt t="63015" x="7929563" y="4438650"/>
          <p14:tracePt t="63023" x="7966075" y="4438650"/>
          <p14:tracePt t="63040" x="8062913" y="4438650"/>
          <p14:tracePt t="63057" x="8170863" y="4438650"/>
          <p14:tracePt t="63073" x="8215313" y="4438650"/>
          <p14:tracePt t="63135" x="8197850" y="4438650"/>
          <p14:tracePt t="63143" x="8180388" y="4438650"/>
          <p14:tracePt t="63158" x="8153400" y="4438650"/>
          <p14:tracePt t="63175" x="8126413" y="4438650"/>
          <p14:tracePt t="63190" x="8089900" y="4438650"/>
          <p14:tracePt t="63207" x="8072438" y="4438650"/>
          <p14:tracePt t="63399" x="8054975" y="4438650"/>
          <p14:tracePt t="63406" x="8027988" y="4438650"/>
          <p14:tracePt t="63425" x="7983538" y="4438650"/>
          <p14:tracePt t="63442" x="7920038" y="4438650"/>
          <p14:tracePt t="63457" x="7875588" y="4438650"/>
          <p14:tracePt t="63474" x="7840663" y="4438650"/>
          <p14:tracePt t="63775" x="7831138" y="4438650"/>
          <p14:tracePt t="64156" x="7813675" y="4438650"/>
          <p14:tracePt t="64171" x="7796213" y="4438650"/>
          <p14:tracePt t="64180" x="7786688" y="4438650"/>
          <p14:tracePt t="64195" x="7732713" y="4446588"/>
          <p14:tracePt t="64211" x="7680325" y="4465638"/>
          <p14:tracePt t="64228" x="7661275" y="4465638"/>
          <p14:tracePt t="64245" x="7643813" y="4465638"/>
          <p14:tracePt t="64261" x="7616825" y="4465638"/>
          <p14:tracePt t="64278" x="7589838" y="4465638"/>
          <p14:tracePt t="64295" x="7562850" y="4465638"/>
          <p14:tracePt t="64311" x="7537450" y="4465638"/>
          <p14:tracePt t="64330" x="7500938" y="4465638"/>
          <p14:tracePt t="64349" x="7491413" y="4465638"/>
          <p14:tracePt t="64365" x="7483475" y="4465638"/>
          <p14:tracePt t="64395" x="7466013" y="4465638"/>
          <p14:tracePt t="64411" x="7456488" y="4465638"/>
          <p14:tracePt t="64419" x="7439025" y="4465638"/>
          <p14:tracePt t="64430" x="7412038" y="4465638"/>
          <p14:tracePt t="64445" x="7375525" y="4465638"/>
          <p14:tracePt t="64462" x="7340600" y="4465638"/>
          <p14:tracePt t="64479" x="7323138" y="4465638"/>
          <p14:tracePt t="64496" x="7304088" y="4465638"/>
          <p14:tracePt t="64955" x="7313613" y="4465638"/>
          <p14:tracePt t="64962" x="7323138" y="4456113"/>
          <p14:tracePt t="64981" x="7367588" y="4438650"/>
          <p14:tracePt t="64998" x="7466013" y="4429125"/>
          <p14:tracePt t="65015" x="7661275" y="4394200"/>
          <p14:tracePt t="65031" x="7885113" y="4357688"/>
          <p14:tracePt t="65048" x="8153400" y="4340225"/>
          <p14:tracePt t="65066" x="8474075" y="4330700"/>
          <p14:tracePt t="65083" x="8626475" y="4330700"/>
          <p14:tracePt t="65098" x="8724900" y="4330700"/>
          <p14:tracePt t="65115" x="8777288" y="4330700"/>
          <p14:tracePt t="65131" x="8804275" y="4330700"/>
          <p14:tracePt t="65148" x="8823325" y="4330700"/>
          <p14:tracePt t="65164" x="8831263" y="4330700"/>
          <p14:tracePt t="65198" x="8848725" y="4330700"/>
          <p14:tracePt t="65215" x="8858250" y="4330700"/>
          <p14:tracePt t="65232" x="8875713" y="4330700"/>
          <p14:tracePt t="65250" x="8902700" y="4340225"/>
          <p14:tracePt t="65266" x="8912225" y="4340225"/>
          <p14:tracePt t="65282" x="8912225" y="4348163"/>
          <p14:tracePt t="65371" x="8920163" y="4348163"/>
          <p14:tracePt t="65379" x="8929688" y="4348163"/>
          <p14:tracePt t="65386" x="8929688" y="4357688"/>
          <p14:tracePt t="65419" x="8929688" y="4367213"/>
          <p14:tracePt t="65427" x="8929688" y="4375150"/>
          <p14:tracePt t="65451" x="8929688" y="4384675"/>
          <p14:tracePt t="65459" x="8929688" y="4394200"/>
          <p14:tracePt t="65469" x="8929688" y="4402138"/>
          <p14:tracePt t="65483" x="8929688" y="4419600"/>
          <p14:tracePt t="65500" x="8929688" y="4438650"/>
          <p14:tracePt t="65517" x="8929688" y="4456113"/>
          <p14:tracePt t="65550" x="8929688" y="4465638"/>
          <p14:tracePt t="65595" x="8929688" y="4473575"/>
          <p14:tracePt t="65603" x="8920163" y="4473575"/>
          <p14:tracePt t="66043" x="8912225" y="4483100"/>
          <p14:tracePt t="66051" x="8902700" y="4483100"/>
          <p14:tracePt t="66075" x="8912225" y="4483100"/>
          <p14:tracePt t="66091" x="8929688" y="4473575"/>
          <p14:tracePt t="66102" x="8956675" y="4465638"/>
          <p14:tracePt t="66118" x="9028113" y="4419600"/>
          <p14:tracePt t="66136" x="9099550" y="4394200"/>
          <p14:tracePt t="66153" x="9215438" y="4375150"/>
          <p14:tracePt t="66170" x="9286875" y="4375150"/>
          <p14:tracePt t="66186" x="9331325" y="4375150"/>
          <p14:tracePt t="66203" x="9340850" y="4375150"/>
          <p14:tracePt t="66379" x="9348788" y="4375150"/>
          <p14:tracePt t="66386" x="9367838" y="4375150"/>
          <p14:tracePt t="66411" x="9375775" y="4375150"/>
          <p14:tracePt t="66420" x="9394825" y="4375150"/>
          <p14:tracePt t="66437" x="9439275" y="4375150"/>
          <p14:tracePt t="66454" x="9501188" y="4394200"/>
          <p14:tracePt t="66470" x="9563100" y="4402138"/>
          <p14:tracePt t="66487" x="9617075" y="4402138"/>
          <p14:tracePt t="66504" x="9626600" y="4402138"/>
          <p14:tracePt t="66651" x="9634538" y="4419600"/>
          <p14:tracePt t="66667" x="9634538" y="4438650"/>
          <p14:tracePt t="66674" x="9617075" y="4446588"/>
          <p14:tracePt t="66687" x="9599613" y="4465638"/>
          <p14:tracePt t="66705" x="9545638" y="4491038"/>
          <p14:tracePt t="66722" x="9429750" y="4518025"/>
          <p14:tracePt t="66739" x="9269413" y="4545013"/>
          <p14:tracePt t="66755" x="9028113" y="4562475"/>
          <p14:tracePt t="66771" x="8751888" y="4589463"/>
          <p14:tracePt t="66788" x="8466138" y="4608513"/>
          <p14:tracePt t="66805" x="8313738" y="4616450"/>
          <p14:tracePt t="66821" x="8153400" y="4633913"/>
          <p14:tracePt t="66838" x="8099425" y="4633913"/>
          <p14:tracePt t="66855" x="8045450" y="4633913"/>
          <p14:tracePt t="66871" x="7983538" y="4633913"/>
          <p14:tracePt t="66888" x="7912100" y="4633913"/>
          <p14:tracePt t="66905" x="7813675" y="4633913"/>
          <p14:tracePt t="66921" x="7724775" y="4633913"/>
          <p14:tracePt t="66938" x="7680325" y="4633913"/>
          <p14:tracePt t="66975" x="7670800" y="4625975"/>
          <p14:tracePt t="66991" x="7670800" y="4616450"/>
          <p14:tracePt t="66999" x="7670800" y="4608513"/>
          <p14:tracePt t="67008" x="7661275" y="4608513"/>
          <p14:tracePt t="67021" x="7661275" y="4589463"/>
          <p14:tracePt t="67103" x="7661275" y="4581525"/>
          <p14:tracePt t="67127" x="7661275" y="4572000"/>
          <p14:tracePt t="67167" x="7661275" y="4562475"/>
          <p14:tracePt t="67183" x="7661275" y="4554538"/>
          <p14:tracePt t="67207" x="7661275" y="4545013"/>
          <p14:tracePt t="67231" x="7661275" y="4537075"/>
          <p14:tracePt t="67254" x="7670800" y="4527550"/>
          <p14:tracePt t="67261" x="7670800" y="4518025"/>
          <p14:tracePt t="67271" x="7680325" y="4510088"/>
          <p14:tracePt t="67288" x="7688263" y="4500563"/>
          <p14:tracePt t="67304" x="7705725" y="4491038"/>
          <p14:tracePt t="67321" x="7759700" y="4473575"/>
          <p14:tracePt t="67338" x="7831138" y="4473575"/>
          <p14:tracePt t="67355" x="7885113" y="4473575"/>
          <p14:tracePt t="67371" x="7947025" y="4473575"/>
          <p14:tracePt t="67391" x="8018463" y="4473575"/>
          <p14:tracePt t="67407" x="8062913" y="4473575"/>
          <p14:tracePt t="67424" x="8108950" y="4473575"/>
          <p14:tracePt t="67442" x="8197850" y="4473575"/>
          <p14:tracePt t="67448" x="8242300" y="4473575"/>
          <p14:tracePt t="67458" x="8277225" y="4473575"/>
          <p14:tracePt t="67474" x="8348663" y="4473575"/>
          <p14:tracePt t="67491" x="8439150" y="4473575"/>
          <p14:tracePt t="67507" x="8501063" y="4473575"/>
          <p14:tracePt t="67524" x="8510588" y="4473575"/>
          <p14:tracePt t="67887" x="8501063" y="4473575"/>
          <p14:tracePt t="67895" x="8491538" y="4473575"/>
          <p14:tracePt t="67911" x="8394700" y="4491038"/>
          <p14:tracePt t="67926" x="8215313" y="4527550"/>
          <p14:tracePt t="67943" x="8037513" y="4545013"/>
          <p14:tracePt t="67960" x="7894638" y="4562475"/>
          <p14:tracePt t="67976" x="7840663" y="4562475"/>
          <p14:tracePt t="67994" x="7777163" y="4562475"/>
          <p14:tracePt t="68010" x="7751763" y="4562475"/>
          <p14:tracePt t="68043" x="7732713" y="4562475"/>
          <p14:tracePt t="68060" x="7715250" y="4572000"/>
          <p14:tracePt t="68078" x="7643813" y="4589463"/>
          <p14:tracePt t="68095" x="7581900" y="4608513"/>
          <p14:tracePt t="68111" x="7537450" y="4633913"/>
          <p14:tracePt t="68127" x="7510463" y="4643438"/>
          <p14:tracePt t="68143" x="7491413" y="4643438"/>
          <p14:tracePt t="68160" x="7483475" y="4652963"/>
          <p14:tracePt t="68177" x="7473950" y="4652963"/>
          <p14:tracePt t="68194" x="7429500" y="4660900"/>
          <p14:tracePt t="68210" x="7375525" y="4670425"/>
          <p14:tracePt t="68227" x="7304088" y="4687888"/>
          <p14:tracePt t="68244" x="7259638" y="4697413"/>
          <p14:tracePt t="68262" x="7232650" y="4732338"/>
          <p14:tracePt t="68296" x="7224713" y="4732338"/>
          <p14:tracePt t="68312" x="7215188" y="4741863"/>
          <p14:tracePt t="68327" x="7205663" y="4741863"/>
          <p14:tracePt t="68447" x="7197725" y="4741863"/>
          <p14:tracePt t="68471" x="7188200" y="4741863"/>
          <p14:tracePt t="68479" x="7188200" y="4732338"/>
          <p14:tracePt t="68583" x="7180263" y="4732338"/>
          <p14:tracePt t="68590" x="7180263" y="4724400"/>
          <p14:tracePt t="68647" x="7188200" y="4714875"/>
          <p14:tracePt t="68663" x="7188200" y="4705350"/>
          <p14:tracePt t="68695" x="7197725" y="4705350"/>
          <p14:tracePt t="68712" x="7197725" y="4697413"/>
          <p14:tracePt t="68729" x="7205663" y="4697413"/>
          <p14:tracePt t="68760" x="7215188" y="4679950"/>
          <p14:tracePt t="68807" x="7215188" y="4670425"/>
          <p14:tracePt t="68814" x="7224713" y="4660900"/>
          <p14:tracePt t="68839" x="7224713" y="4652963"/>
          <p14:tracePt t="68848" x="7232650" y="4652963"/>
          <p14:tracePt t="68864" x="7251700" y="4652963"/>
          <p14:tracePt t="68880" x="7277100" y="4643438"/>
          <p14:tracePt t="68896" x="7323138" y="4643438"/>
          <p14:tracePt t="68913" x="7375525" y="4643438"/>
          <p14:tracePt t="68930" x="7429500" y="4643438"/>
          <p14:tracePt t="68946" x="7510463" y="4643438"/>
          <p14:tracePt t="68963" x="7581900" y="4670425"/>
          <p14:tracePt t="68966" x="7626350" y="4679950"/>
          <p14:tracePt t="68978" x="7661275" y="4679950"/>
          <p14:tracePt t="68994" x="7724775" y="4687888"/>
          <p14:tracePt t="69014" x="7796213" y="4687888"/>
          <p14:tracePt t="69030" x="7831138" y="4687888"/>
          <p14:tracePt t="69046" x="7875588" y="4687888"/>
          <p14:tracePt t="69064" x="7920038" y="4687888"/>
          <p14:tracePt t="69080" x="7974013" y="4687888"/>
          <p14:tracePt t="69096" x="8018463" y="4687888"/>
          <p14:tracePt t="69113" x="8062913" y="4687888"/>
          <p14:tracePt t="69130" x="8116888" y="4687888"/>
          <p14:tracePt t="69146" x="8126413" y="4687888"/>
          <p14:tracePt t="69164" x="8134350" y="4687888"/>
          <p14:tracePt t="69180" x="8143875" y="4687888"/>
          <p14:tracePt t="69199" x="8153400" y="4687888"/>
          <p14:tracePt t="69214" x="8180388" y="4687888"/>
          <p14:tracePt t="69230" x="8215313" y="4687888"/>
          <p14:tracePt t="69247" x="8251825" y="4687888"/>
          <p14:tracePt t="69265" x="8277225" y="4687888"/>
          <p14:tracePt t="69280" x="8304213" y="4687888"/>
          <p14:tracePt t="69297" x="8313738" y="4687888"/>
          <p14:tracePt t="69314" x="8331200" y="4687888"/>
          <p14:tracePt t="69331" x="8340725" y="4687888"/>
          <p14:tracePt t="69347" x="8358188" y="4687888"/>
          <p14:tracePt t="69365" x="8375650" y="4679950"/>
          <p14:tracePt t="69471" x="8375650" y="4670425"/>
          <p14:tracePt t="69479" x="8358188" y="4670425"/>
          <p14:tracePt t="69486" x="8331200" y="4670425"/>
          <p14:tracePt t="69499" x="8313738" y="4670425"/>
          <p14:tracePt t="69515" x="8269288" y="4670425"/>
          <p14:tracePt t="69534" x="8205788" y="4670425"/>
          <p14:tracePt t="69550" x="8161338" y="4670425"/>
          <p14:tracePt t="69567" x="8081963" y="4670425"/>
          <p14:tracePt t="69582" x="8001000" y="4670425"/>
          <p14:tracePt t="69599" x="7902575" y="4670425"/>
          <p14:tracePt t="69616" x="7804150" y="4670425"/>
          <p14:tracePt t="69633" x="7724775" y="4670425"/>
          <p14:tracePt t="69650" x="7661275" y="4670425"/>
          <p14:tracePt t="69666" x="7608888" y="4670425"/>
          <p14:tracePt t="69683" x="7581900" y="4670425"/>
          <p14:tracePt t="69700" x="7537450" y="4660900"/>
          <p14:tracePt t="69718" x="7456488" y="4660900"/>
          <p14:tracePt t="69734" x="7394575" y="4660900"/>
          <p14:tracePt t="69750" x="7358063" y="4660900"/>
          <p14:tracePt t="69767" x="7331075" y="4660900"/>
          <p14:tracePt t="69783" x="7313613" y="4660900"/>
          <p14:tracePt t="69800" x="7304088" y="4660900"/>
          <p14:tracePt t="69816" x="7296150" y="4660900"/>
          <p14:tracePt t="69833" x="7277100" y="4660900"/>
          <p14:tracePt t="69850" x="7269163" y="4660900"/>
          <p14:tracePt t="69867" x="7242175" y="4660900"/>
          <p14:tracePt t="69883" x="7232650" y="4660900"/>
          <p14:tracePt t="69900" x="7224713" y="4660900"/>
          <p14:tracePt t="70043" x="7232650" y="4660900"/>
          <p14:tracePt t="70050" x="7242175" y="4660900"/>
          <p14:tracePt t="70069" x="7286625" y="4660900"/>
          <p14:tracePt t="70085" x="7348538" y="4660900"/>
          <p14:tracePt t="70101" x="7429500" y="4660900"/>
          <p14:tracePt t="70117" x="7545388" y="4660900"/>
          <p14:tracePt t="70134" x="7661275" y="4670425"/>
          <p14:tracePt t="70152" x="7759700" y="4679950"/>
          <p14:tracePt t="70169" x="7786688" y="4687888"/>
          <p14:tracePt t="70186" x="7813675" y="4687888"/>
          <p14:tracePt t="70203" x="7831138" y="4687888"/>
          <p14:tracePt t="70219" x="7875588" y="4687888"/>
          <p14:tracePt t="70235" x="7939088" y="4687888"/>
          <p14:tracePt t="70252" x="7991475" y="4687888"/>
          <p14:tracePt t="70269" x="8037513" y="4687888"/>
          <p14:tracePt t="70285" x="8072438" y="4687888"/>
          <p14:tracePt t="70302" x="8089900" y="4687888"/>
          <p14:tracePt t="70318" x="8108950" y="4687888"/>
          <p14:tracePt t="70335" x="8126413" y="4687888"/>
          <p14:tracePt t="70354" x="8161338" y="4687888"/>
          <p14:tracePt t="70371" x="8180388" y="4687888"/>
          <p14:tracePt t="70386" x="8197850" y="4687888"/>
          <p14:tracePt t="70404" x="8205788" y="4687888"/>
          <p14:tracePt t="70419" x="8215313" y="4687888"/>
          <p14:tracePt t="70436" x="8224838" y="4687888"/>
          <p14:tracePt t="70563" x="8197850" y="4687888"/>
          <p14:tracePt t="70571" x="8170863" y="4687888"/>
          <p14:tracePt t="70587" x="8126413" y="4687888"/>
          <p14:tracePt t="70604" x="8062913" y="4687888"/>
          <p14:tracePt t="70621" x="7956550" y="4687888"/>
          <p14:tracePt t="70637" x="7823200" y="4687888"/>
          <p14:tracePt t="70654" x="7697788" y="4687888"/>
          <p14:tracePt t="70671" x="7572375" y="4687888"/>
          <p14:tracePt t="70687" x="7491413" y="4687888"/>
          <p14:tracePt t="70706" x="7402513" y="4687888"/>
          <p14:tracePt t="70722" x="7367588" y="4687888"/>
          <p14:tracePt t="70739" x="7348538" y="4687888"/>
          <p14:tracePt t="70754" x="7331075" y="4687888"/>
          <p14:tracePt t="70771" x="7313613" y="4687888"/>
          <p14:tracePt t="71387" x="7296150" y="4687888"/>
          <p14:tracePt t="71403" x="7286625" y="4687888"/>
          <p14:tracePt t="71420" x="7277100" y="4687888"/>
          <p14:tracePt t="71427" x="7269163" y="4687888"/>
          <p14:tracePt t="71899" x="7277100" y="4687888"/>
          <p14:tracePt t="71980" x="7286625" y="4687888"/>
          <p14:tracePt t="72203" x="7296150" y="4687888"/>
          <p14:tracePt t="72235" x="7296150" y="4697413"/>
          <p14:tracePt t="72251" x="7296150" y="4714875"/>
          <p14:tracePt t="72267" x="7296150" y="4724400"/>
          <p14:tracePt t="72278" x="7296150" y="4732338"/>
          <p14:tracePt t="72294" x="7296150" y="4741863"/>
          <p14:tracePt t="72310" x="7296150" y="4768850"/>
          <p14:tracePt t="72327" x="7286625" y="4786313"/>
          <p14:tracePt t="72362" x="7277100" y="4813300"/>
          <p14:tracePt t="72378" x="7259638" y="4830763"/>
          <p14:tracePt t="72395" x="7259638" y="4857750"/>
          <p14:tracePt t="72411" x="7232650" y="4911725"/>
          <p14:tracePt t="72427" x="7205663" y="4946650"/>
          <p14:tracePt t="72444" x="7180263" y="4973638"/>
          <p14:tracePt t="72461" x="7170738" y="4991100"/>
          <p14:tracePt t="72477" x="7153275" y="5000625"/>
          <p14:tracePt t="72494" x="7126288" y="5000625"/>
          <p14:tracePt t="72511" x="7081838" y="5010150"/>
          <p14:tracePt t="72516" x="7054850" y="5010150"/>
          <p14:tracePt t="72527" x="7018338" y="5010150"/>
          <p14:tracePt t="72544" x="6973888" y="5010150"/>
          <p14:tracePt t="72562" x="6894513" y="5010150"/>
          <p14:tracePt t="72579" x="6831013" y="5010150"/>
          <p14:tracePt t="72595" x="6777038" y="5010150"/>
          <p14:tracePt t="72612" x="6759575" y="5010150"/>
          <p14:tracePt t="72628" x="6742113" y="5010150"/>
          <p14:tracePt t="72645" x="6724650" y="5010150"/>
          <p14:tracePt t="72678" x="6715125" y="5010150"/>
          <p14:tracePt t="72695" x="6697663" y="5027613"/>
          <p14:tracePt t="72713" x="6688138" y="5054600"/>
          <p14:tracePt t="72730" x="6688138" y="5062538"/>
          <p14:tracePt t="72747" x="6688138" y="5072063"/>
          <p14:tracePt t="72843" x="6688138" y="5081588"/>
          <p14:tracePt t="72851" x="6688138" y="5089525"/>
          <p14:tracePt t="72863" x="6705600" y="5089525"/>
          <p14:tracePt t="72879" x="6724650" y="5099050"/>
          <p14:tracePt t="72896" x="6751638" y="5108575"/>
          <p14:tracePt t="72914" x="6796088" y="5126038"/>
          <p14:tracePt t="72930" x="6813550" y="5133975"/>
          <p14:tracePt t="72946" x="6831013" y="5143500"/>
          <p14:tracePt t="72963" x="6867525" y="5143500"/>
          <p14:tracePt t="72979" x="6884988" y="5143500"/>
          <p14:tracePt t="72997" x="6946900" y="5143500"/>
          <p14:tracePt t="73014" x="7045325" y="5143500"/>
          <p14:tracePt t="73030" x="7153275" y="5143500"/>
          <p14:tracePt t="73046" x="7259638" y="5143500"/>
          <p14:tracePt t="73064" x="7358063" y="5143500"/>
          <p14:tracePt t="73080" x="7412038" y="5143500"/>
          <p14:tracePt t="73097" x="7439025" y="5143500"/>
          <p14:tracePt t="73199" x="7446963" y="5143500"/>
          <p14:tracePt t="73206" x="7456488" y="5143500"/>
          <p14:tracePt t="73222" x="7466013" y="5143500"/>
          <p14:tracePt t="73232" x="7473950" y="5143500"/>
          <p14:tracePt t="73249" x="7483475" y="5143500"/>
          <p14:tracePt t="73264" x="7500938" y="5126038"/>
          <p14:tracePt t="73281" x="7518400" y="5126038"/>
          <p14:tracePt t="73297" x="7545388" y="5126038"/>
          <p14:tracePt t="73314" x="7581900" y="5126038"/>
          <p14:tracePt t="73331" x="7608888" y="5126038"/>
          <p14:tracePt t="73347" x="7661275" y="5116513"/>
          <p14:tracePt t="73366" x="7732713" y="5116513"/>
          <p14:tracePt t="73382" x="7786688" y="5108575"/>
          <p14:tracePt t="73398" x="7831138" y="5099050"/>
          <p14:tracePt t="73415" x="7867650" y="5099050"/>
          <p14:tracePt t="73431" x="7902575" y="5099050"/>
          <p14:tracePt t="73448" x="7929563" y="5099050"/>
          <p14:tracePt t="73465" x="7966075" y="5099050"/>
          <p14:tracePt t="73481" x="7991475" y="5099050"/>
          <p14:tracePt t="73498" x="8045450" y="5108575"/>
          <p14:tracePt t="73515" x="8099425" y="5108575"/>
          <p14:tracePt t="73522" x="8126413" y="5108575"/>
          <p14:tracePt t="73531" x="8161338" y="5108575"/>
          <p14:tracePt t="73547" x="8242300" y="5108575"/>
          <p14:tracePt t="73563" x="8313738" y="5108575"/>
          <p14:tracePt t="73580" x="8385175" y="5108575"/>
          <p14:tracePt t="73597" x="8466138" y="5116513"/>
          <p14:tracePt t="73615" x="8510588" y="5116513"/>
          <p14:tracePt t="73632" x="8537575" y="5116513"/>
          <p14:tracePt t="74647" x="8555038" y="5116513"/>
          <p14:tracePt t="74680" x="8562975" y="5126038"/>
          <p14:tracePt t="74686" x="8572500" y="5126038"/>
          <p14:tracePt t="74705" x="8572500" y="5153025"/>
          <p14:tracePt t="74720" x="8555038" y="5187950"/>
          <p14:tracePt t="74737" x="8466138" y="5251450"/>
          <p14:tracePt t="74754" x="8412163" y="5268913"/>
          <p14:tracePt t="74770" x="8286750" y="5295900"/>
          <p14:tracePt t="74786" x="8134350" y="5313363"/>
          <p14:tracePt t="74803" x="8045450" y="5313363"/>
          <p14:tracePt t="74822" x="7813675" y="5313363"/>
          <p14:tracePt t="74838" x="7670800" y="5313363"/>
          <p14:tracePt t="74855" x="7599363" y="5313363"/>
          <p14:tracePt t="74870" x="7589838" y="5313363"/>
          <p14:tracePt t="74943" x="7581900" y="5313363"/>
          <p14:tracePt t="74951" x="7581900" y="5303838"/>
          <p14:tracePt t="74984" x="7572375" y="5303838"/>
          <p14:tracePt t="74999" x="7572375" y="5295900"/>
          <p14:tracePt t="75023" x="7572375" y="5286375"/>
          <p14:tracePt t="75031" x="7562850" y="5286375"/>
          <p14:tracePt t="75040" x="7554913" y="5276850"/>
          <p14:tracePt t="75055" x="7545388" y="5251450"/>
          <p14:tracePt t="75079" x="7537450" y="5241925"/>
          <p14:tracePt t="75159" x="7537450" y="5232400"/>
          <p14:tracePt t="75191" x="7537450" y="5224463"/>
          <p14:tracePt t="75223" x="7537450" y="5214938"/>
          <p14:tracePt t="75255" x="7545388" y="5205413"/>
          <p14:tracePt t="75262" x="7554913" y="5205413"/>
          <p14:tracePt t="75288" x="7562850" y="5205413"/>
          <p14:tracePt t="75294" x="7572375" y="5197475"/>
          <p14:tracePt t="75306" x="7589838" y="5187950"/>
          <p14:tracePt t="75322" x="7616825" y="5187950"/>
          <p14:tracePt t="75339" x="7661275" y="5187950"/>
          <p14:tracePt t="75355" x="7732713" y="5187950"/>
          <p14:tracePt t="75372" x="7858125" y="5187950"/>
          <p14:tracePt t="75390" x="8081963" y="5187950"/>
          <p14:tracePt t="75406" x="8188325" y="5187950"/>
          <p14:tracePt t="75423" x="8277225" y="5187950"/>
          <p14:tracePt t="75439" x="8340725" y="5187950"/>
          <p14:tracePt t="75457" x="8402638" y="5187950"/>
          <p14:tracePt t="75473" x="8474075" y="5187950"/>
          <p14:tracePt t="75489" x="8545513" y="5187950"/>
          <p14:tracePt t="75507" x="8634413" y="5187950"/>
          <p14:tracePt t="75522" x="8670925" y="5180013"/>
          <p14:tracePt t="75639" x="8680450" y="5170488"/>
          <p14:tracePt t="75646" x="8688388" y="5170488"/>
          <p14:tracePt t="76213" x="8680450" y="5153025"/>
          <p14:tracePt t="76241" x="8670925" y="5143500"/>
          <p14:tracePt t="76273" x="8670925" y="5133975"/>
          <p14:tracePt t="76355" x="8680450" y="5126038"/>
          <p14:tracePt t="76371" x="8688388" y="5116513"/>
          <p14:tracePt t="76379" x="8697913" y="5116513"/>
          <p14:tracePt t="76394" x="8732838" y="5116513"/>
          <p14:tracePt t="76410" x="8769350" y="5116513"/>
          <p14:tracePt t="76426" x="8804275" y="5116513"/>
          <p14:tracePt t="76443" x="8848725" y="5116513"/>
          <p14:tracePt t="76460" x="8885238" y="5116513"/>
          <p14:tracePt t="76477" x="8902700" y="5116513"/>
          <p14:tracePt t="76493" x="8912225" y="5116513"/>
          <p14:tracePt t="76527" x="8920163" y="5108575"/>
          <p14:tracePt t="76547" x="8929688" y="5108575"/>
          <p14:tracePt t="76563" x="8929688" y="5089525"/>
          <p14:tracePt t="76580" x="8939213" y="5081588"/>
          <p14:tracePt t="76611" x="8956675" y="5072063"/>
          <p14:tracePt t="76618" x="8966200" y="5072063"/>
          <p14:tracePt t="76635" x="8974138" y="5072063"/>
          <p14:tracePt t="76646" x="8983663" y="5072063"/>
          <p14:tracePt t="76661" x="9028113" y="5072063"/>
          <p14:tracePt t="76677" x="9082088" y="5072063"/>
          <p14:tracePt t="76694" x="9153525" y="5081588"/>
          <p14:tracePt t="76711" x="9197975" y="5081588"/>
          <p14:tracePt t="76728" x="9224963" y="5089525"/>
          <p14:tracePt t="76746" x="9251950" y="5099050"/>
          <p14:tracePt t="76762" x="9259888" y="5099050"/>
          <p14:tracePt t="76778" x="9269413" y="5099050"/>
          <p14:tracePt t="76963" x="9251950" y="5108575"/>
          <p14:tracePt t="76970" x="9242425" y="5108575"/>
          <p14:tracePt t="76980" x="9224963" y="5116513"/>
          <p14:tracePt t="76995" x="9188450" y="5116513"/>
          <p14:tracePt t="77012" x="9153525" y="5133975"/>
          <p14:tracePt t="77029" x="9109075" y="5143500"/>
          <p14:tracePt t="77045" x="9063038" y="5153025"/>
          <p14:tracePt t="77062" x="9037638" y="5170488"/>
          <p14:tracePt t="77080" x="9018588" y="5187950"/>
          <p14:tracePt t="77086" x="9010650" y="5187950"/>
          <p14:tracePt t="77093" x="9010650" y="5197475"/>
          <p14:tracePt t="77110" x="8991600" y="5205413"/>
          <p14:tracePt t="77127" x="8983663" y="5205413"/>
          <p14:tracePt t="77143" x="8947150" y="5214938"/>
          <p14:tracePt t="77160" x="8929688" y="5214938"/>
          <p14:tracePt t="77180" x="8894763" y="5224463"/>
          <p14:tracePt t="77196" x="8885238" y="5224463"/>
          <p14:tracePt t="77213" x="8875713" y="5224463"/>
          <p14:tracePt t="77229" x="8867775" y="5224463"/>
          <p14:tracePt t="77403" x="8875713" y="5224463"/>
          <p14:tracePt t="77411" x="8885238" y="5224463"/>
          <p14:tracePt t="77418" x="8912225" y="5224463"/>
          <p14:tracePt t="77431" x="8947150" y="5224463"/>
          <p14:tracePt t="77447" x="9018588" y="5224463"/>
          <p14:tracePt t="77464" x="9109075" y="5224463"/>
          <p14:tracePt t="77539" x="9099550" y="5224463"/>
          <p14:tracePt t="77635" x="9099550" y="5214938"/>
          <p14:tracePt t="77675" x="9109075" y="5205413"/>
          <p14:tracePt t="77682" x="9126538" y="5197475"/>
          <p14:tracePt t="77698" x="9144000" y="5187950"/>
          <p14:tracePt t="77715" x="9180513" y="5170488"/>
          <p14:tracePt t="77732" x="9197975" y="5170488"/>
          <p14:tracePt t="77749" x="9224963" y="5160963"/>
          <p14:tracePt t="77766" x="9232900" y="5160963"/>
          <p14:tracePt t="77781" x="9259888" y="5160963"/>
          <p14:tracePt t="77798" x="9286875" y="5160963"/>
          <p14:tracePt t="77815" x="9323388" y="5160963"/>
          <p14:tracePt t="77834" x="9348788" y="5160963"/>
          <p14:tracePt t="77850" x="9375775" y="5160963"/>
          <p14:tracePt t="77867" x="9385300" y="5160963"/>
          <p14:tracePt t="77882" x="9412288" y="5160963"/>
          <p14:tracePt t="77899" x="9429750" y="5180013"/>
          <p14:tracePt t="77916" x="9447213" y="5180013"/>
          <p14:tracePt t="77933" x="9474200" y="5187950"/>
          <p14:tracePt t="77949" x="9510713" y="5197475"/>
          <p14:tracePt t="77966" x="9518650" y="5197475"/>
          <p14:tracePt t="77982" x="9537700" y="5197475"/>
          <p14:tracePt t="78067" x="9545638" y="5197475"/>
          <p14:tracePt t="78147" x="9555163" y="5197475"/>
          <p14:tracePt t="78154" x="9563100" y="5197475"/>
          <p14:tracePt t="78171" x="9572625" y="5197475"/>
          <p14:tracePt t="78183" x="9590088" y="5205413"/>
          <p14:tracePt t="78201" x="9698038" y="5251450"/>
          <p14:tracePt t="78218" x="9742488" y="5259388"/>
          <p14:tracePt t="78234" x="9796463" y="5276850"/>
          <p14:tracePt t="78251" x="9831388" y="5286375"/>
          <p14:tracePt t="78307" x="9831388" y="5295900"/>
          <p14:tracePt t="78387" x="9823450" y="5295900"/>
          <p14:tracePt t="78394" x="9823450" y="5286375"/>
          <p14:tracePt t="78404" x="9823450" y="5276850"/>
          <p14:tracePt t="78515" x="9813925" y="5276850"/>
          <p14:tracePt t="78547" x="9804400" y="5268913"/>
          <p14:tracePt t="78579" x="9796463" y="5268913"/>
          <p14:tracePt t="78596" x="9777413" y="5259388"/>
          <p14:tracePt t="78605" x="9769475" y="5259388"/>
          <p14:tracePt t="78627" x="9759950" y="5251450"/>
          <p14:tracePt t="78643" x="9752013" y="5251450"/>
          <p14:tracePt t="78683" x="9742488" y="5251450"/>
          <p14:tracePt t="78691" x="9742488" y="5241925"/>
          <p14:tracePt t="78703" x="9725025" y="5241925"/>
          <p14:tracePt t="78719" x="9715500" y="5232400"/>
          <p14:tracePt t="78735" x="9688513" y="5224463"/>
          <p14:tracePt t="78753" x="9653588" y="5214938"/>
          <p14:tracePt t="78775" x="9634538" y="5214938"/>
          <p14:tracePt t="78791" x="9617075" y="5205413"/>
          <p14:tracePt t="78803" x="9609138" y="5205413"/>
          <p14:tracePt t="78819" x="9582150" y="5187950"/>
          <p14:tracePt t="78837" x="9555163" y="5170488"/>
          <p14:tracePt t="78854" x="9545638" y="5170488"/>
          <p14:tracePt t="78903" x="9537700" y="5170488"/>
          <p14:tracePt t="78911" x="9528175" y="5170488"/>
          <p14:tracePt t="79351" x="9510713" y="5170488"/>
          <p14:tracePt t="79358" x="9501188" y="5170488"/>
          <p14:tracePt t="79371" x="9491663" y="5170488"/>
          <p14:tracePt t="79390" x="9466263" y="5180013"/>
          <p14:tracePt t="79407" x="9466263" y="5187950"/>
          <p14:tracePt t="79422" x="9456738" y="5187950"/>
          <p14:tracePt t="79439" x="9447213" y="5187950"/>
          <p14:tracePt t="79455" x="9439275" y="5197475"/>
          <p14:tracePt t="79472" x="9412288" y="5205413"/>
          <p14:tracePt t="79505" x="9402763" y="5205413"/>
          <p14:tracePt t="80182" x="9412288" y="5205413"/>
          <p14:tracePt t="80191" x="9420225" y="5205413"/>
          <p14:tracePt t="80209" x="9447213" y="5205413"/>
          <p14:tracePt t="80225" x="9491663" y="5197475"/>
          <p14:tracePt t="80241" x="9518650" y="5187950"/>
          <p14:tracePt t="80258" x="9563100" y="5180013"/>
          <p14:tracePt t="80275" x="9609138" y="5170488"/>
          <p14:tracePt t="80292" x="9661525" y="5170488"/>
          <p14:tracePt t="80310" x="9742488" y="5170488"/>
          <p14:tracePt t="80326" x="9804400" y="5170488"/>
          <p14:tracePt t="80342" x="9867900" y="5170488"/>
          <p14:tracePt t="80358" x="9920288" y="5170488"/>
          <p14:tracePt t="80374" x="9947275" y="5170488"/>
          <p14:tracePt t="80391" x="9966325" y="5170488"/>
          <p14:tracePt t="80407" x="9983788" y="5170488"/>
          <p14:tracePt t="80424" x="10018713" y="5170488"/>
          <p14:tracePt t="80442" x="10072688" y="5170488"/>
          <p14:tracePt t="80459" x="10117138" y="5160963"/>
          <p14:tracePt t="80476" x="10161588" y="5160963"/>
          <p14:tracePt t="80492" x="10171113" y="5160963"/>
          <p14:tracePt t="80536" x="10180638" y="5160963"/>
          <p14:tracePt t="80543" x="10188575" y="5160963"/>
          <p14:tracePt t="80560" x="10198100" y="5160963"/>
          <p14:tracePt t="80576" x="10215563" y="5160963"/>
          <p14:tracePt t="81135" x="10188575" y="5160963"/>
          <p14:tracePt t="81142" x="10153650" y="5160963"/>
          <p14:tracePt t="81153" x="10082213" y="5160963"/>
          <p14:tracePt t="81162" x="10001250" y="5170488"/>
          <p14:tracePt t="81179" x="9804400" y="5205413"/>
          <p14:tracePt t="81195" x="9599613" y="5241925"/>
          <p14:tracePt t="81213" x="9313863" y="5313363"/>
          <p14:tracePt t="81227" x="9224963" y="5340350"/>
          <p14:tracePt t="81243" x="9055100" y="5384800"/>
          <p14:tracePt t="81260" x="8902700" y="5419725"/>
          <p14:tracePt t="81276" x="8705850" y="5465763"/>
          <p14:tracePt t="81293" x="8661400" y="5465763"/>
          <p14:tracePt t="81310" x="8589963" y="5465763"/>
          <p14:tracePt t="81326" x="8537575" y="5465763"/>
          <p14:tracePt t="81343" x="8491538" y="5465763"/>
          <p14:tracePt t="81360" x="8429625" y="5465763"/>
          <p14:tracePt t="81376" x="8375650" y="5465763"/>
          <p14:tracePt t="81393" x="8331200" y="5465763"/>
          <p14:tracePt t="81410" x="8251825" y="5465763"/>
          <p14:tracePt t="81426" x="8143875" y="5465763"/>
          <p14:tracePt t="81443" x="8037513" y="5465763"/>
          <p14:tracePt t="81460" x="7902575" y="5465763"/>
          <p14:tracePt t="81477" x="7848600" y="5465763"/>
          <p14:tracePt t="81494" x="7831138" y="5465763"/>
          <p14:tracePt t="81510" x="7823200" y="5465763"/>
          <p14:tracePt t="81544" x="7796213" y="5465763"/>
          <p14:tracePt t="81560" x="7777163" y="5465763"/>
          <p14:tracePt t="81577" x="7759700" y="5465763"/>
          <p14:tracePt t="81594" x="7742238" y="5465763"/>
          <p14:tracePt t="81611" x="7724775" y="5465763"/>
          <p14:tracePt t="81645" x="7715250" y="5465763"/>
          <p14:tracePt t="81661" x="7680325" y="5465763"/>
          <p14:tracePt t="81677" x="7670800" y="5483225"/>
          <p14:tracePt t="81694" x="7653338" y="5500688"/>
          <p14:tracePt t="81711" x="7634288" y="5510213"/>
          <p14:tracePt t="81728" x="7608888" y="5518150"/>
          <p14:tracePt t="81744" x="7599363" y="5527675"/>
          <p14:tracePt t="81761" x="7589838" y="5527675"/>
          <p14:tracePt t="81778" x="7572375" y="5537200"/>
          <p14:tracePt t="81795" x="7554913" y="5545138"/>
          <p14:tracePt t="81811" x="7545388" y="5562600"/>
          <p14:tracePt t="81828" x="7537450" y="5572125"/>
          <p14:tracePt t="81845" x="7518400" y="5599113"/>
          <p14:tracePt t="81862" x="7510463" y="5608638"/>
          <p14:tracePt t="81878" x="7500938" y="5616575"/>
          <p14:tracePt t="82081" x="7500938" y="5626100"/>
          <p14:tracePt t="82089" x="7510463" y="5626100"/>
          <p14:tracePt t="82097" x="7518400" y="5626100"/>
          <p14:tracePt t="82113" x="7572375" y="5626100"/>
          <p14:tracePt t="82130" x="7653338" y="5626100"/>
          <p14:tracePt t="82146" x="7786688" y="5626100"/>
          <p14:tracePt t="82163" x="7929563" y="5626100"/>
          <p14:tracePt t="82180" x="8062913" y="5626100"/>
          <p14:tracePt t="82197" x="8134350" y="5626100"/>
          <p14:tracePt t="82213" x="8161338" y="5626100"/>
          <p14:tracePt t="82230" x="8180388" y="5626100"/>
          <p14:tracePt t="82247" x="8188325" y="5626100"/>
          <p14:tracePt t="82263" x="8251825" y="5626100"/>
          <p14:tracePt t="82280" x="8340725" y="5626100"/>
          <p14:tracePt t="82298" x="8402638" y="5626100"/>
          <p14:tracePt t="82316" x="8429625" y="5626100"/>
          <p14:tracePt t="82371" x="8439150" y="5626100"/>
          <p14:tracePt t="82379" x="8447088" y="5626100"/>
          <p14:tracePt t="82387" x="8456613" y="5626100"/>
          <p14:tracePt t="82401" x="8483600" y="5626100"/>
          <p14:tracePt t="82419" x="8510588" y="5626100"/>
          <p14:tracePt t="82435" x="8537575" y="5626100"/>
          <p14:tracePt t="82483" x="8545513" y="5626100"/>
          <p14:tracePt t="82491" x="8555038" y="5626100"/>
          <p14:tracePt t="82501" x="8562975" y="5626100"/>
          <p14:tracePt t="82517" x="8589963" y="5626100"/>
          <p14:tracePt t="82534" x="8616950" y="5634038"/>
          <p14:tracePt t="82551" x="8653463" y="5634038"/>
          <p14:tracePt t="82568" x="8680450" y="5634038"/>
          <p14:tracePt t="82584" x="8688388" y="5634038"/>
          <p14:tracePt t="82723" x="8697913" y="5634038"/>
          <p14:tracePt t="82739" x="8705850" y="5643563"/>
          <p14:tracePt t="82771" x="8715375" y="5643563"/>
          <p14:tracePt t="82778" x="8732838" y="5653088"/>
          <p14:tracePt t="82803" x="8732838" y="5661025"/>
          <p14:tracePt t="82851" x="8742363" y="5661025"/>
          <p14:tracePt t="82858" x="8742363" y="5670550"/>
          <p14:tracePt t="82870" x="8742363" y="5680075"/>
          <p14:tracePt t="82886" x="8751888" y="5688013"/>
          <p14:tracePt t="82902" x="8751888" y="5697538"/>
          <p14:tracePt t="82919" x="8751888" y="5715000"/>
          <p14:tracePt t="82936" x="8769350" y="5724525"/>
          <p14:tracePt t="84051" x="8769350" y="5732463"/>
          <p14:tracePt t="84059" x="8769350" y="5741988"/>
          <p14:tracePt t="84075" x="8777288" y="5768975"/>
          <p14:tracePt t="84091" x="8777288" y="5813425"/>
          <p14:tracePt t="84108" x="8777288" y="5830888"/>
          <p14:tracePt t="84124" x="8777288" y="5848350"/>
          <p14:tracePt t="84141" x="8777288" y="5857875"/>
          <p14:tracePt t="84173" x="8777288" y="5875338"/>
          <p14:tracePt t="84191" x="8751888" y="5884863"/>
          <p14:tracePt t="84196" x="8742363" y="5884863"/>
          <p14:tracePt t="84207" x="8715375" y="5884863"/>
          <p14:tracePt t="84224" x="8680450" y="5884863"/>
          <p14:tracePt t="84242" x="8589963" y="5884863"/>
          <p14:tracePt t="84259" x="8555038" y="5884863"/>
          <p14:tracePt t="84274" x="8491538" y="5884863"/>
          <p14:tracePt t="84291" x="8439150" y="5875338"/>
          <p14:tracePt t="84308" x="8385175" y="5867400"/>
          <p14:tracePt t="84325" x="8331200" y="5867400"/>
          <p14:tracePt t="84342" x="8277225" y="5857875"/>
          <p14:tracePt t="84357" x="8269288" y="5857875"/>
          <p14:tracePt t="84375" x="8242300" y="5857875"/>
          <p14:tracePt t="84392" x="8205788" y="5848350"/>
          <p14:tracePt t="84409" x="8170863" y="5848350"/>
          <p14:tracePt t="84426" x="8116888" y="5840413"/>
          <p14:tracePt t="84442" x="8062913" y="5840413"/>
          <p14:tracePt t="84458" x="8037513" y="5830888"/>
          <p14:tracePt t="84475" x="7983538" y="5822950"/>
          <p14:tracePt t="84492" x="7920038" y="5822950"/>
          <p14:tracePt t="84510" x="7804150" y="5803900"/>
          <p14:tracePt t="84526" x="7751763" y="5786438"/>
          <p14:tracePt t="84543" x="7715250" y="5786438"/>
          <p14:tracePt t="84559" x="7697788" y="5786438"/>
          <p14:tracePt t="84576" x="7688263" y="5776913"/>
          <p14:tracePt t="84609" x="7670800" y="5768975"/>
          <p14:tracePt t="84625" x="7661275" y="5759450"/>
          <p14:tracePt t="84659" x="7653338" y="5759450"/>
          <p14:tracePt t="84759" x="7634288" y="5751513"/>
          <p14:tracePt t="84776" x="7616825" y="5741988"/>
          <p14:tracePt t="84793" x="7608888" y="5732463"/>
          <p14:tracePt t="84839" x="7599363" y="5724525"/>
          <p14:tracePt t="84846" x="7589838" y="5724525"/>
          <p14:tracePt t="84860" x="7581900" y="5715000"/>
          <p14:tracePt t="84880" x="7572375" y="5705475"/>
          <p14:tracePt t="84895" x="7562850" y="5697538"/>
          <p14:tracePt t="84919" x="7554913" y="5688013"/>
          <p14:tracePt t="84928" x="7545388" y="5688013"/>
          <p14:tracePt t="84951" x="7537450" y="5680075"/>
          <p14:tracePt t="84962" x="7510463" y="5680075"/>
          <p14:tracePt t="84977" x="7510463" y="5670550"/>
          <p14:tracePt t="84994" x="7500938" y="5661025"/>
          <p14:tracePt t="85011" x="7491413" y="5661025"/>
          <p14:tracePt t="85157" x="7483475" y="5661025"/>
          <p14:tracePt t="85165" x="7473950" y="5661025"/>
          <p14:tracePt t="85175" x="7456488" y="5670550"/>
          <p14:tracePt t="85192" x="7429500" y="5680075"/>
          <p14:tracePt t="85208" x="7394575" y="5697538"/>
          <p14:tracePt t="85225" x="7323138" y="5724525"/>
          <p14:tracePt t="85242" x="7232650" y="5741988"/>
          <p14:tracePt t="85260" x="7180263" y="5741988"/>
          <p14:tracePt t="85277" x="7099300" y="5741988"/>
          <p14:tracePt t="85294" x="7027863" y="5741988"/>
          <p14:tracePt t="85310" x="6965950" y="5741988"/>
          <p14:tracePt t="85327" x="6884988" y="5741988"/>
          <p14:tracePt t="85343" x="6759575" y="5724525"/>
          <p14:tracePt t="85360" x="6608763" y="5653088"/>
          <p14:tracePt t="85377" x="6384925" y="5554663"/>
          <p14:tracePt t="85394" x="6126163" y="5446713"/>
          <p14:tracePt t="85410" x="5867400" y="5340350"/>
          <p14:tracePt t="85427" x="5653088" y="5214938"/>
          <p14:tracePt t="85444" x="5491163" y="5089525"/>
          <p14:tracePt t="85461" x="5348288" y="4830763"/>
          <p14:tracePt t="85477" x="5268913" y="4598988"/>
          <p14:tracePt t="85494" x="5180013" y="4348163"/>
          <p14:tracePt t="85511" x="5126038" y="4133850"/>
          <p14:tracePt t="85527" x="5062538" y="3938588"/>
          <p14:tracePt t="85544" x="5010150" y="3751263"/>
          <p14:tracePt t="85561" x="4965700" y="3608388"/>
          <p14:tracePt t="85578" x="4938713" y="3465513"/>
          <p14:tracePt t="85595" x="4929188" y="3348038"/>
          <p14:tracePt t="85611" x="4929188" y="3224213"/>
          <p14:tracePt t="85628" x="4929188" y="3125788"/>
          <p14:tracePt t="85645" x="4929188" y="3027363"/>
          <p14:tracePt t="85661" x="4938713" y="2973388"/>
          <p14:tracePt t="85678" x="4983163" y="2901950"/>
          <p14:tracePt t="85695" x="5062538" y="2822575"/>
          <p14:tracePt t="85713" x="5180013" y="2732088"/>
          <p14:tracePt t="85730" x="5313363" y="2643188"/>
          <p14:tracePt t="85735" x="5394325" y="2589213"/>
          <p14:tracePt t="85747" x="5456238" y="2544763"/>
          <p14:tracePt t="85764" x="5562600" y="2465388"/>
          <p14:tracePt t="85782" x="5724525" y="2357438"/>
          <p14:tracePt t="85799" x="5867400" y="2268538"/>
          <p14:tracePt t="85814" x="6027738" y="2187575"/>
          <p14:tracePt t="85831" x="6197600" y="2108200"/>
          <p14:tracePt t="85847" x="6375400" y="2036763"/>
          <p14:tracePt t="85864" x="6527800" y="2009775"/>
          <p14:tracePt t="85881" x="6697663" y="1990725"/>
          <p14:tracePt t="85898" x="6894513" y="1990725"/>
          <p14:tracePt t="85914" x="7180263" y="1990725"/>
          <p14:tracePt t="85931" x="7616825" y="1990725"/>
          <p14:tracePt t="85948" x="8062913" y="2009775"/>
          <p14:tracePt t="85966" x="8589963" y="2027238"/>
          <p14:tracePt t="85982" x="8759825" y="2044700"/>
          <p14:tracePt t="86023" x="8769350" y="2062163"/>
          <p14:tracePt t="86033" x="8769350" y="2071688"/>
          <p14:tracePt t="86049" x="8777288" y="2098675"/>
          <p14:tracePt t="86066" x="8786813" y="2152650"/>
          <p14:tracePt t="86081" x="8823325" y="2232025"/>
          <p14:tracePt t="86098" x="8831263" y="2295525"/>
          <p14:tracePt t="86115" x="8858250" y="2374900"/>
          <p14:tracePt t="86132" x="8939213" y="2527300"/>
          <p14:tracePt t="86149" x="9090025" y="2813050"/>
          <p14:tracePt t="86163" x="9161463" y="2901950"/>
          <p14:tracePt t="86181" x="9340850" y="3125788"/>
          <p14:tracePt t="86197" x="9429750" y="3224213"/>
          <p14:tracePt t="86214" x="9501188" y="3340100"/>
          <p14:tracePt t="86231" x="9563100" y="3473450"/>
          <p14:tracePt t="86248" x="9617075" y="3643313"/>
          <p14:tracePt t="86265" x="9680575" y="3813175"/>
          <p14:tracePt t="86282" x="9715500" y="3973513"/>
          <p14:tracePt t="86299" x="9732963" y="4116388"/>
          <p14:tracePt t="86316" x="9752013" y="4232275"/>
          <p14:tracePt t="86334" x="9752013" y="4375150"/>
          <p14:tracePt t="86350" x="9752013" y="4491038"/>
          <p14:tracePt t="86366" x="9752013" y="4589463"/>
          <p14:tracePt t="86383" x="9752013" y="4687888"/>
          <p14:tracePt t="86400" x="9752013" y="4759325"/>
          <p14:tracePt t="86417" x="9752013" y="4830763"/>
          <p14:tracePt t="86433" x="9752013" y="4884738"/>
          <p14:tracePt t="86450" x="9752013" y="4946650"/>
          <p14:tracePt t="86466" x="9769475" y="5027613"/>
          <p14:tracePt t="86483" x="9777413" y="5099050"/>
          <p14:tracePt t="86502" x="9796463" y="5241925"/>
          <p14:tracePt t="86518" x="9796463" y="5313363"/>
          <p14:tracePt t="86534" x="9796463" y="5375275"/>
          <p14:tracePt t="86551" x="9796463" y="5429250"/>
          <p14:tracePt t="86567" x="9796463" y="5483225"/>
          <p14:tracePt t="86584" x="9796463" y="5554663"/>
          <p14:tracePt t="86601" x="9813925" y="5634038"/>
          <p14:tracePt t="86617" x="9813925" y="5670550"/>
          <p14:tracePt t="86634" x="9813925" y="5688013"/>
          <p14:tracePt t="86651" x="9813925" y="5705475"/>
          <p14:tracePt t="86667" x="9813925" y="5732463"/>
          <p14:tracePt t="86684" x="9813925" y="5776913"/>
          <p14:tracePt t="86702" x="9823450" y="5813425"/>
          <p14:tracePt t="86718" x="9823450" y="5840413"/>
          <p14:tracePt t="86734" x="9823450" y="5867400"/>
          <p14:tracePt t="86752" x="9823450" y="5875338"/>
          <p14:tracePt t="86768" x="9804400" y="5894388"/>
          <p14:tracePt t="86784" x="9786938" y="5911850"/>
          <p14:tracePt t="86800" x="9777413" y="5938838"/>
          <p14:tracePt t="86817" x="9752013" y="5956300"/>
          <p14:tracePt t="86832" x="9725025" y="5983288"/>
          <p14:tracePt t="86849" x="9715500" y="5991225"/>
          <p14:tracePt t="86865" x="9671050" y="6018213"/>
          <p14:tracePt t="86882" x="9644063" y="6027738"/>
          <p14:tracePt t="86898" x="9609138" y="6037263"/>
          <p14:tracePt t="86918" x="9537700" y="6072188"/>
          <p14:tracePt t="86934" x="9474200" y="6072188"/>
          <p14:tracePt t="86951" x="9402763" y="6081713"/>
          <p14:tracePt t="86968" x="9358313" y="6081713"/>
          <p14:tracePt t="86984" x="9304338" y="6081713"/>
          <p14:tracePt t="87001" x="9232900" y="6081713"/>
          <p14:tracePt t="87018" x="9134475" y="6081713"/>
          <p14:tracePt t="87035" x="9045575" y="6081713"/>
          <p14:tracePt t="87053" x="8929688" y="6072188"/>
          <p14:tracePt t="87069" x="8840788" y="6054725"/>
          <p14:tracePt t="87086" x="8751888" y="6037263"/>
          <p14:tracePt t="87102" x="8680450" y="6018213"/>
          <p14:tracePt t="87118" x="8626475" y="6018213"/>
          <p14:tracePt t="87135" x="8609013" y="6018213"/>
          <p14:tracePt t="87153" x="8589963" y="6018213"/>
          <p14:tracePt t="87168" x="8572500" y="6018213"/>
          <p14:tracePt t="87185" x="8562975" y="6018213"/>
          <p14:tracePt t="87202" x="8555038" y="6018213"/>
          <p14:tracePt t="87219" x="8537575" y="6018213"/>
          <p14:tracePt t="87235" x="8518525" y="6018213"/>
          <p14:tracePt t="87240" x="8510588" y="6018213"/>
          <p14:tracePt t="87255" x="8501063" y="6018213"/>
          <p14:tracePt t="87270" x="8456613" y="6018213"/>
          <p14:tracePt t="87286" x="8429625" y="6018213"/>
          <p14:tracePt t="87302" x="8385175" y="6018213"/>
          <p14:tracePt t="87319" x="8340725" y="6018213"/>
          <p14:tracePt t="87336" x="8286750" y="6018213"/>
          <p14:tracePt t="87353" x="8269288" y="6010275"/>
          <p14:tracePt t="87369" x="8259763" y="6000750"/>
          <p14:tracePt t="87386" x="8251825" y="6000750"/>
          <p14:tracePt t="87420" x="8242300" y="6000750"/>
          <p14:tracePt t="87463" x="8232775" y="6000750"/>
          <p14:tracePt t="87909" x="8215313" y="5991225"/>
          <p14:tracePt t="87915" x="8205788" y="5991225"/>
          <p14:tracePt t="87923" x="8197850" y="5973763"/>
          <p14:tracePt t="87937" x="8161338" y="5938838"/>
          <p14:tracePt t="87954" x="8089900" y="5857875"/>
          <p14:tracePt t="87971" x="8001000" y="5697538"/>
          <p14:tracePt t="87987" x="7894638" y="5375275"/>
          <p14:tracePt t="88004" x="7777163" y="4894263"/>
          <p14:tracePt t="88021" x="7680325" y="4394200"/>
          <p14:tracePt t="88038" x="7589838" y="3965575"/>
          <p14:tracePt t="88054" x="7518400" y="3697288"/>
          <p14:tracePt t="88071" x="7466013" y="3544888"/>
          <p14:tracePt t="88089" x="7439025" y="3446463"/>
          <p14:tracePt t="88161" x="7439025" y="3429000"/>
          <p14:tracePt t="88171" x="7429500" y="3419475"/>
          <p14:tracePt t="88179" x="7429500" y="3411538"/>
          <p14:tracePt t="88190" x="7419975" y="3394075"/>
          <p14:tracePt t="88206" x="7412038" y="3375025"/>
          <p14:tracePt t="88224" x="7402513" y="3330575"/>
          <p14:tracePt t="88241" x="7385050" y="3259138"/>
          <p14:tracePt t="88258" x="7367588" y="3205163"/>
          <p14:tracePt t="88274" x="7367588" y="3152775"/>
          <p14:tracePt t="88291" x="7358063" y="3108325"/>
          <p14:tracePt t="88306" x="7358063" y="3081338"/>
          <p14:tracePt t="88322" x="7358063" y="3071813"/>
          <p14:tracePt t="88339" x="7358063" y="3062288"/>
          <p14:tracePt t="88372" x="7358063" y="3054350"/>
          <p14:tracePt t="88389" x="7358063" y="3044825"/>
          <p14:tracePt t="88406" x="7367588" y="3044825"/>
          <p14:tracePt t="88423" x="7375525" y="3036888"/>
          <p14:tracePt t="88439" x="7385050" y="3027363"/>
          <p14:tracePt t="88456" x="7394575" y="3027363"/>
          <p14:tracePt t="88473" x="7429500" y="3017838"/>
          <p14:tracePt t="88490" x="7473950" y="3000375"/>
          <p14:tracePt t="88506" x="7510463" y="2990850"/>
          <p14:tracePt t="88523" x="7562850" y="2965450"/>
          <p14:tracePt t="88539" x="7616825" y="2955925"/>
          <p14:tracePt t="88556" x="7634288" y="2946400"/>
          <p14:tracePt t="88659" x="7661275" y="2938463"/>
          <p14:tracePt t="88675" x="7680325" y="2928938"/>
          <p14:tracePt t="88682" x="7688263" y="2928938"/>
          <p14:tracePt t="88693" x="7715250" y="2919413"/>
          <p14:tracePt t="88709" x="7759700" y="2911475"/>
          <p14:tracePt t="88725" x="7813675" y="2911475"/>
          <p14:tracePt t="88742" x="7875588" y="2911475"/>
          <p14:tracePt t="88759" x="7939088" y="2911475"/>
          <p14:tracePt t="88776" x="7991475" y="2911475"/>
          <p14:tracePt t="88780" x="8018463" y="2911475"/>
          <p14:tracePt t="88794" x="8081963" y="2911475"/>
          <p14:tracePt t="88810" x="8143875" y="2919413"/>
          <p14:tracePt t="88826" x="8205788" y="2938463"/>
          <p14:tracePt t="88843" x="8251825" y="2946400"/>
          <p14:tracePt t="91537" x="8242300" y="2946400"/>
          <p14:tracePt t="91553" x="8134350" y="2946400"/>
          <p14:tracePt t="91570" x="7929563" y="2946400"/>
          <p14:tracePt t="91587" x="7697788" y="2946400"/>
          <p14:tracePt t="91603" x="7473950" y="2946400"/>
          <p14:tracePt t="91621" x="7394575" y="2938463"/>
          <p14:tracePt t="91791" x="7394575" y="2946400"/>
          <p14:tracePt t="91798" x="7402513" y="2955925"/>
          <p14:tracePt t="91809" x="7419975" y="2955925"/>
          <p14:tracePt t="91825" x="7429500" y="2955925"/>
          <p14:tracePt t="91841" x="7439025" y="2955925"/>
          <p14:tracePt t="91858" x="7446963" y="2955925"/>
          <p14:tracePt t="91872" x="7466013" y="2965450"/>
          <p14:tracePt t="91888" x="7500938" y="2965450"/>
          <p14:tracePt t="91907" x="7634288" y="2973388"/>
          <p14:tracePt t="91922" x="7786688" y="2982913"/>
          <p14:tracePt t="91939" x="7939088" y="2982913"/>
          <p14:tracePt t="91955" x="8037513" y="2982913"/>
          <p14:tracePt t="91972" x="8062913" y="2982913"/>
          <p14:tracePt t="92035" x="8072438" y="2982913"/>
          <p14:tracePt t="92043" x="8081963" y="2982913"/>
          <p14:tracePt t="92875" x="8089900" y="2982913"/>
          <p14:tracePt t="92915" x="8062913" y="2982913"/>
          <p14:tracePt t="92923" x="8054975" y="2973388"/>
          <p14:tracePt t="92930" x="8037513" y="2965450"/>
          <p14:tracePt t="92942" x="8018463" y="2955925"/>
          <p14:tracePt t="92971" x="8010525" y="2955925"/>
          <p14:tracePt t="93099" x="8001000" y="2946400"/>
          <p14:tracePt t="93106" x="7991475" y="2946400"/>
          <p14:tracePt t="93114" x="7983538" y="2946400"/>
          <p14:tracePt t="93127" x="7966075" y="2928938"/>
          <p14:tracePt t="93143" x="7912100" y="2919413"/>
          <p14:tracePt t="93161" x="7858125" y="2884488"/>
          <p14:tracePt t="93178" x="7759700" y="2830513"/>
          <p14:tracePt t="93195" x="7688263" y="2776538"/>
          <p14:tracePt t="93211" x="7589838" y="2705100"/>
          <p14:tracePt t="93228" x="7483475" y="2625725"/>
          <p14:tracePt t="93243" x="7367588" y="2517775"/>
          <p14:tracePt t="93260" x="7286625" y="2428875"/>
          <p14:tracePt t="93278" x="7180263" y="2339975"/>
          <p14:tracePt t="93293" x="7134225" y="2303463"/>
          <p14:tracePt t="93311" x="7134225" y="2295525"/>
          <p14:tracePt t="93403" x="7108825" y="2312988"/>
          <p14:tracePt t="93410" x="7108825" y="2330450"/>
          <p14:tracePt t="93428" x="7108825" y="2401888"/>
          <p14:tracePt t="93444" x="7126288" y="2446338"/>
          <p14:tracePt t="93461" x="7153275" y="2490788"/>
          <p14:tracePt t="93478" x="7153275" y="2500313"/>
          <p14:tracePt t="93611" x="7153275" y="2490788"/>
          <p14:tracePt t="94083" x="7153275" y="2482850"/>
          <p14:tracePt t="94107" x="7153275" y="2473325"/>
          <p14:tracePt t="94147" x="7153275" y="2465388"/>
          <p14:tracePt t="95167" x="7143750" y="2465388"/>
          <p14:tracePt t="95175" x="7134225" y="2465388"/>
          <p14:tracePt t="95186" x="7134225" y="2455863"/>
          <p14:tracePt t="95200" x="7134225" y="2446338"/>
          <p14:tracePt t="95216" x="7126288" y="2438400"/>
          <p14:tracePt t="95391" x="7126288" y="2428875"/>
          <p14:tracePt t="95398" x="7126288" y="2419350"/>
          <p14:tracePt t="95407" x="7143750" y="2419350"/>
          <p14:tracePt t="95419" x="7153275" y="2428875"/>
          <p14:tracePt t="95436" x="7170738" y="2446338"/>
          <p14:tracePt t="95454" x="7188200" y="2465388"/>
          <p14:tracePt t="96055" x="7197725" y="2465388"/>
          <p14:tracePt t="96071" x="7215188" y="2473325"/>
          <p14:tracePt t="96079" x="7232650" y="2500313"/>
          <p14:tracePt t="96090" x="7251700" y="2517775"/>
          <p14:tracePt t="96106" x="7313613" y="2554288"/>
          <p14:tracePt t="96122" x="7394575" y="2608263"/>
          <p14:tracePt t="96138" x="7500938" y="2660650"/>
          <p14:tracePt t="96155" x="7608888" y="2714625"/>
          <p14:tracePt t="96173" x="7661275" y="2741613"/>
          <p14:tracePt t="96174" x="7670800" y="2751138"/>
          <p14:tracePt t="96190" x="7688263" y="2768600"/>
          <p14:tracePt t="96206" x="7697788" y="2786063"/>
          <p14:tracePt t="96223" x="7715250" y="2803525"/>
          <p14:tracePt t="96239" x="7732713" y="2830513"/>
          <p14:tracePt t="96256" x="7732713" y="2840038"/>
          <p14:tracePt t="96273" x="7742238" y="2857500"/>
          <p14:tracePt t="96289" x="7742238" y="2874963"/>
          <p14:tracePt t="96305" x="7759700" y="2884488"/>
          <p14:tracePt t="96322" x="7777163" y="2901950"/>
          <p14:tracePt t="96339" x="7777163" y="2911475"/>
          <p14:tracePt t="96357" x="7786688" y="2946400"/>
          <p14:tracePt t="96374" x="7786688" y="2955925"/>
          <p14:tracePt t="96392" x="7796213" y="2965450"/>
          <p14:tracePt t="96409" x="7804150" y="2973388"/>
          <p14:tracePt t="96567" x="7804150" y="2965450"/>
          <p14:tracePt t="96574" x="7796213" y="2946400"/>
          <p14:tracePt t="96590" x="7759700" y="2901950"/>
          <p14:tracePt t="96607" x="7724775" y="2830513"/>
          <p14:tracePt t="96624" x="7661275" y="2741613"/>
          <p14:tracePt t="96641" x="7608888" y="2660650"/>
          <p14:tracePt t="96657" x="7554913" y="2589213"/>
          <p14:tracePt t="96674" x="7518400" y="2536825"/>
          <p14:tracePt t="96839" x="7510463" y="2536825"/>
          <p14:tracePt t="96846" x="7500938" y="2536825"/>
          <p14:tracePt t="96857" x="7483475" y="2536825"/>
          <p14:tracePt t="96874" x="7439025" y="2536825"/>
          <p14:tracePt t="96891" x="7412038" y="2536825"/>
          <p14:tracePt t="96896" x="7385050" y="2517775"/>
          <p14:tracePt t="96908" x="7340600" y="2482850"/>
          <p14:tracePt t="96927" x="7205663" y="2384425"/>
          <p14:tracePt t="96942" x="7153275" y="2330450"/>
          <p14:tracePt t="97394" x="7134225" y="2330450"/>
          <p14:tracePt t="97407" x="7134225" y="2339975"/>
          <p14:tracePt t="97423" x="7134225" y="2357438"/>
          <p14:tracePt t="97431" x="7134225" y="2366963"/>
          <p14:tracePt t="97471" x="7134225" y="2384425"/>
          <p14:tracePt t="97487" x="7134225" y="2393950"/>
          <p14:tracePt t="99711" x="7134225" y="2401888"/>
          <p14:tracePt t="99728" x="7134225" y="2419350"/>
          <p14:tracePt t="99737" x="7134225" y="2428875"/>
          <p14:tracePt t="99753" x="7134225" y="2438400"/>
          <p14:tracePt t="99770" x="7134225" y="2446338"/>
          <p14:tracePt t="99903" x="7134225" y="2455863"/>
          <p14:tracePt t="99910" x="7143750" y="2455863"/>
          <p14:tracePt t="99921" x="7170738" y="2465388"/>
          <p14:tracePt t="99937" x="7224713" y="2465388"/>
          <p14:tracePt t="99943" x="7269163" y="2473325"/>
          <p14:tracePt t="99954" x="7313613" y="2482850"/>
          <p14:tracePt t="99970" x="7412038" y="2490788"/>
          <p14:tracePt t="99987" x="7473950" y="2509838"/>
          <p14:tracePt t="100004" x="7491413" y="2517775"/>
          <p14:tracePt t="100022" x="7527925" y="2562225"/>
          <p14:tracePt t="100038" x="7581900" y="2625725"/>
          <p14:tracePt t="100054" x="7616825" y="2670175"/>
          <p14:tracePt t="100071" x="7643813" y="2724150"/>
          <p14:tracePt t="100088" x="7688263" y="2776538"/>
          <p14:tracePt t="100104" x="7724775" y="2830513"/>
          <p14:tracePt t="100121" x="7742238" y="2884488"/>
          <p14:tracePt t="100138" x="7759700" y="2938463"/>
          <p14:tracePt t="100154" x="7777163" y="2982913"/>
          <p14:tracePt t="100171" x="7786688" y="3036888"/>
          <p14:tracePt t="100188" x="7804150" y="3081338"/>
          <p14:tracePt t="100205" x="7840663" y="3143250"/>
          <p14:tracePt t="100222" x="7875588" y="3205163"/>
          <p14:tracePt t="100239" x="7920038" y="3276600"/>
          <p14:tracePt t="100255" x="7974013" y="3348038"/>
          <p14:tracePt t="100272" x="8027988" y="3429000"/>
          <p14:tracePt t="100288" x="8081963" y="3490913"/>
          <p14:tracePt t="100305" x="8116888" y="3544888"/>
          <p14:tracePt t="100321" x="8134350" y="3562350"/>
          <p14:tracePt t="100735" x="8143875" y="3562350"/>
          <p14:tracePt t="100751" x="8143875" y="3554413"/>
          <p14:tracePt t="100759" x="8143875" y="3536950"/>
          <p14:tracePt t="100774" x="8116888" y="3429000"/>
          <p14:tracePt t="100791" x="8018463" y="3241675"/>
          <p14:tracePt t="100807" x="7858125" y="2982913"/>
          <p14:tracePt t="100824" x="7705725" y="2724150"/>
          <p14:tracePt t="100841" x="7545388" y="2455863"/>
          <p14:tracePt t="100857" x="7419975" y="2268538"/>
          <p14:tracePt t="100873" x="7340600" y="2133600"/>
          <p14:tracePt t="100891" x="7304088" y="2081213"/>
          <p14:tracePt t="100924" x="7296150" y="2071688"/>
          <p14:tracePt t="101119" x="7296150" y="2081213"/>
          <p14:tracePt t="101126" x="7296150" y="2108200"/>
          <p14:tracePt t="101144" x="7296150" y="2125663"/>
          <p14:tracePt t="101159" x="7296150" y="2133600"/>
          <p14:tracePt t="101173" x="7296150" y="2170113"/>
          <p14:tracePt t="101190" x="7296150" y="2205038"/>
          <p14:tracePt t="101207" x="7340600" y="2312988"/>
          <p14:tracePt t="101224" x="7419975" y="2482850"/>
          <p14:tracePt t="101240" x="7545388" y="2687638"/>
          <p14:tracePt t="101257" x="7670800" y="2857500"/>
          <p14:tracePt t="101275" x="7759700" y="3027363"/>
          <p14:tracePt t="101293" x="7831138" y="3268663"/>
          <p14:tracePt t="101311" x="7875588" y="3446463"/>
          <p14:tracePt t="101326" x="7894638" y="3608388"/>
          <p14:tracePt t="101343" x="7894638" y="3768725"/>
          <p14:tracePt t="101359" x="7848600" y="3894138"/>
          <p14:tracePt t="101376" x="7796213" y="3946525"/>
          <p14:tracePt t="101393" x="7786688" y="3965575"/>
          <p14:tracePt t="101551" x="7786688" y="3946525"/>
          <p14:tracePt t="101558" x="7786688" y="3919538"/>
          <p14:tracePt t="101577" x="7769225" y="3884613"/>
          <p14:tracePt t="101593" x="7715250" y="3803650"/>
          <p14:tracePt t="101610" x="7634288" y="3679825"/>
          <p14:tracePt t="101627" x="7500938" y="3527425"/>
          <p14:tracePt t="101643" x="7367588" y="3367088"/>
          <p14:tracePt t="101662" x="7143750" y="3133725"/>
          <p14:tracePt t="101678" x="7010400" y="2990850"/>
          <p14:tracePt t="101694" x="6919913" y="2901950"/>
          <p14:tracePt t="101711" x="6919913" y="2894013"/>
          <p14:tracePt t="101760" x="6911975" y="2894013"/>
          <p14:tracePt t="101766" x="6902450" y="2901950"/>
          <p14:tracePt t="101777" x="6894513" y="2928938"/>
          <p14:tracePt t="101794" x="6894513" y="3009900"/>
          <p14:tracePt t="101811" x="6894513" y="3108325"/>
          <p14:tracePt t="101828" x="6894513" y="3197225"/>
          <p14:tracePt t="101846" x="6902450" y="3286125"/>
          <p14:tracePt t="101862" x="6911975" y="3340100"/>
          <p14:tracePt t="101878" x="6938963" y="3402013"/>
          <p14:tracePt t="101895" x="6965950" y="3465513"/>
          <p14:tracePt t="101911" x="7000875" y="3554413"/>
          <p14:tracePt t="101928" x="7045325" y="3608388"/>
          <p14:tracePt t="101945" x="7062788" y="3643313"/>
          <p14:tracePt t="101961" x="7072313" y="3660775"/>
          <p14:tracePt t="101966" x="7072313" y="3670300"/>
          <p14:tracePt t="101978" x="7089775" y="3697288"/>
          <p14:tracePt t="101995" x="7089775" y="3705225"/>
          <p14:tracePt t="102014" x="7099300" y="3724275"/>
          <p14:tracePt t="102096" x="7099300" y="3732213"/>
          <p14:tracePt t="102119" x="7108825" y="3759200"/>
          <p14:tracePt t="102135" x="7108825" y="3776663"/>
          <p14:tracePt t="102142" x="7116763" y="3786188"/>
          <p14:tracePt t="102150" x="7116763" y="3795713"/>
          <p14:tracePt t="102166" x="7116763" y="3803650"/>
          <p14:tracePt t="102179" x="7126288" y="3822700"/>
          <p14:tracePt t="102196" x="7170738" y="3867150"/>
          <p14:tracePt t="102214" x="7277100" y="3956050"/>
          <p14:tracePt t="102230" x="7446963" y="4044950"/>
          <p14:tracePt t="102246" x="7616825" y="4098925"/>
          <p14:tracePt t="102263" x="7742238" y="4160838"/>
          <p14:tracePt t="102281" x="7769225" y="4170363"/>
          <p14:tracePt t="102298" x="7769225" y="4187825"/>
          <p14:tracePt t="102314" x="7769225" y="4214813"/>
          <p14:tracePt t="102330" x="7777163" y="4259263"/>
          <p14:tracePt t="102347" x="7813675" y="4330700"/>
          <p14:tracePt t="102363" x="7848600" y="4384675"/>
          <p14:tracePt t="102380" x="7858125" y="4384675"/>
          <p14:tracePt t="102397" x="7858125" y="4394200"/>
          <p14:tracePt t="102414" x="7894638" y="4394200"/>
          <p14:tracePt t="102430" x="7929563" y="4394200"/>
          <p14:tracePt t="102447" x="7974013" y="4394200"/>
          <p14:tracePt t="102464" x="8027988" y="4394200"/>
          <p14:tracePt t="102469" x="8054975" y="4394200"/>
          <p14:tracePt t="102482" x="8108950" y="4394200"/>
          <p14:tracePt t="102499" x="8161338" y="4394200"/>
          <p14:tracePt t="102514" x="8224838" y="4394200"/>
          <p14:tracePt t="102531" x="8313738" y="4375150"/>
          <p14:tracePt t="102547" x="8375650" y="4367213"/>
          <p14:tracePt t="102564" x="8483600" y="4357688"/>
          <p14:tracePt t="102581" x="8555038" y="4348163"/>
          <p14:tracePt t="102597" x="8616950" y="4340225"/>
          <p14:tracePt t="102614" x="8634413" y="4340225"/>
          <p14:tracePt t="102660" x="8653463" y="4340225"/>
          <p14:tracePt t="102683" x="8661400" y="4357688"/>
          <p14:tracePt t="102691" x="8661400" y="4375150"/>
          <p14:tracePt t="102701" x="8661400" y="4384675"/>
          <p14:tracePt t="102716" x="8661400" y="4402138"/>
          <p14:tracePt t="102731" x="8670925" y="4402138"/>
          <p14:tracePt t="102748" x="8670925" y="4411663"/>
          <p14:tracePt t="102765" x="8688388" y="4419600"/>
          <p14:tracePt t="102782" x="8697913" y="4429125"/>
          <p14:tracePt t="102799" x="8705850" y="4438650"/>
          <p14:tracePt t="102815" x="8732838" y="4456113"/>
          <p14:tracePt t="102832" x="8751888" y="4473575"/>
          <p14:tracePt t="102850" x="8759825" y="4510088"/>
          <p14:tracePt t="102867" x="8759825" y="4537075"/>
          <p14:tracePt t="102882" x="8759825" y="4572000"/>
          <p14:tracePt t="102899" x="8759825" y="4598988"/>
          <p14:tracePt t="102915" x="8759825" y="4616450"/>
          <p14:tracePt t="102932" x="8759825" y="4625975"/>
          <p14:tracePt t="102950" x="8759825" y="4670425"/>
          <p14:tracePt t="102965" x="8759825" y="4687888"/>
          <p14:tracePt t="102982" x="8759825" y="4714875"/>
          <p14:tracePt t="102987" x="8759825" y="4724400"/>
          <p14:tracePt t="102999" x="8759825" y="4732338"/>
          <p14:tracePt t="103016" x="8759825" y="4759325"/>
          <p14:tracePt t="103033" x="8759825" y="4768850"/>
          <p14:tracePt t="103091" x="8769350" y="4768850"/>
          <p14:tracePt t="103106" x="8769350" y="4786313"/>
          <p14:tracePt t="103123" x="8769350" y="4795838"/>
          <p14:tracePt t="103139" x="8786813" y="4803775"/>
          <p14:tracePt t="103147" x="8786813" y="4813300"/>
          <p14:tracePt t="103154" x="8786813" y="4822825"/>
          <p14:tracePt t="103166" x="8786813" y="4830763"/>
          <p14:tracePt t="103181" x="8786813" y="4875213"/>
          <p14:tracePt t="103198" x="8796338" y="4911725"/>
          <p14:tracePt t="103215" x="8796338" y="4946650"/>
          <p14:tracePt t="103232" x="8796338" y="4983163"/>
          <p14:tracePt t="103249" x="8796338" y="5010150"/>
          <p14:tracePt t="103265" x="8786813" y="5018088"/>
          <p14:tracePt t="103282" x="8777288" y="5037138"/>
          <p14:tracePt t="103299" x="8769350" y="5045075"/>
          <p14:tracePt t="103332" x="8759825" y="5062538"/>
          <p14:tracePt t="103351" x="8759825" y="5072063"/>
          <p14:tracePt t="103367" x="8759825" y="5081588"/>
          <p14:tracePt t="103384" x="8742363" y="5108575"/>
          <p14:tracePt t="103402" x="8742363" y="5126038"/>
          <p14:tracePt t="103418" x="8732838" y="5143500"/>
          <p14:tracePt t="103434" x="8732838" y="5160963"/>
          <p14:tracePt t="103452" x="8732838" y="5180013"/>
          <p14:tracePt t="103467" x="8732838" y="5214938"/>
          <p14:tracePt t="103473" x="8732838" y="5241925"/>
          <p14:tracePt t="103485" x="8732838" y="5259388"/>
          <p14:tracePt t="103501" x="8742363" y="5340350"/>
          <p14:tracePt t="103517" x="8759825" y="5394325"/>
          <p14:tracePt t="103534" x="8777288" y="5510213"/>
          <p14:tracePt t="103553" x="8813800" y="5608638"/>
          <p14:tracePt t="103568" x="8831263" y="5634038"/>
          <p14:tracePt t="103585" x="8840788" y="5653088"/>
          <p14:tracePt t="103667" x="8840788" y="5661025"/>
          <p14:tracePt t="103763" x="8848725" y="5670550"/>
          <p14:tracePt t="103770" x="8858250" y="5670550"/>
          <p14:tracePt t="103787" x="8875713" y="5697538"/>
          <p14:tracePt t="103819" x="8885238" y="5697538"/>
          <p14:tracePt t="104019" x="8858250" y="5697538"/>
          <p14:tracePt t="104036" x="8840788" y="5697538"/>
          <p14:tracePt t="104053" x="8831263" y="5697538"/>
          <p14:tracePt t="104059" x="8823325" y="5697538"/>
          <p14:tracePt t="104070" x="8813800" y="5697538"/>
          <p14:tracePt t="104087" x="8777288" y="5697538"/>
          <p14:tracePt t="104103" x="8715375" y="5697538"/>
          <p14:tracePt t="104122" x="8634413" y="5697538"/>
          <p14:tracePt t="104138" x="8518525" y="5697538"/>
          <p14:tracePt t="104154" x="8375650" y="5697538"/>
          <p14:tracePt t="104170" x="8242300" y="5697538"/>
          <p14:tracePt t="104187" x="8161338" y="5697538"/>
          <p14:tracePt t="104204" x="8143875" y="5697538"/>
          <p14:tracePt t="104221" x="8099425" y="5697538"/>
          <p14:tracePt t="104237" x="8054975" y="5688013"/>
          <p14:tracePt t="104254" x="7939088" y="5643563"/>
          <p14:tracePt t="104271" x="7759700" y="5589588"/>
          <p14:tracePt t="104287" x="7572375" y="5537200"/>
          <p14:tracePt t="104306" x="7367588" y="5500688"/>
          <p14:tracePt t="104323" x="7331075" y="5500688"/>
          <p14:tracePt t="104338" x="7304088" y="5500688"/>
          <p14:tracePt t="104355" x="7277100" y="5510213"/>
          <p14:tracePt t="104371" x="7259638" y="5527675"/>
          <p14:tracePt t="104388" x="7251700" y="5545138"/>
          <p14:tracePt t="104404" x="7251700" y="5554663"/>
          <p14:tracePt t="104421" x="7242175" y="5554663"/>
          <p14:tracePt t="104438" x="7232650" y="5562600"/>
          <p14:tracePt t="104471" x="7232650" y="5572125"/>
          <p14:tracePt t="104489" x="7215188" y="5581650"/>
          <p14:tracePt t="104515" x="7197725" y="5581650"/>
          <p14:tracePt t="104524" x="7188200" y="5554663"/>
          <p14:tracePt t="104539" x="7134225" y="5500688"/>
          <p14:tracePt t="104555" x="7062788" y="5429250"/>
          <p14:tracePt t="104572" x="7054850" y="5419725"/>
          <p14:tracePt t="104675" x="7054850" y="5438775"/>
          <p14:tracePt t="104682" x="7054850" y="5446713"/>
          <p14:tracePt t="104692" x="7054850" y="5473700"/>
          <p14:tracePt t="104706" x="7054850" y="5491163"/>
          <p14:tracePt t="104723" x="7054850" y="5500688"/>
          <p14:tracePt t="104739" x="7054850" y="5510213"/>
          <p14:tracePt t="104774" x="7054850" y="5518150"/>
          <p14:tracePt t="104790" x="7054850" y="5527675"/>
          <p14:tracePt t="104811" x="7054850" y="5537200"/>
          <p14:tracePt t="105367" x="7054850" y="5527675"/>
          <p14:tracePt t="105374" x="7054850" y="5510213"/>
          <p14:tracePt t="105393" x="7037388" y="5483225"/>
          <p14:tracePt t="105409" x="7037388" y="5473700"/>
          <p14:tracePt t="105511" x="7037388" y="5483225"/>
          <p14:tracePt t="105518" x="7045325" y="5483225"/>
          <p14:tracePt t="105529" x="7045325" y="5491163"/>
          <p14:tracePt t="105543" x="7072313" y="5510213"/>
          <p14:tracePt t="105559" x="7089775" y="5527675"/>
          <p14:tracePt t="105576" x="7116763" y="5537200"/>
          <p14:tracePt t="105593" x="7153275" y="5545138"/>
          <p14:tracePt t="105609" x="7188200" y="5562600"/>
          <p14:tracePt t="105626" x="7259638" y="5572125"/>
          <p14:tracePt t="105643" x="7323138" y="5589588"/>
          <p14:tracePt t="105661" x="7439025" y="5616575"/>
          <p14:tracePt t="105678" x="7510463" y="5653088"/>
          <p14:tracePt t="105695" x="7581900" y="5670550"/>
          <p14:tracePt t="105710" x="7653338" y="5715000"/>
          <p14:tracePt t="105727" x="7742238" y="5768975"/>
          <p14:tracePt t="105744" x="7796213" y="5803900"/>
          <p14:tracePt t="105760" x="7823200" y="5822950"/>
          <p14:tracePt t="105777" x="7840663" y="5840413"/>
          <p14:tracePt t="105894" x="7848600" y="5840413"/>
          <p14:tracePt t="105903" x="7858125" y="5840413"/>
          <p14:tracePt t="105913" x="7875588" y="5830888"/>
          <p14:tracePt t="105927" x="7894638" y="5822950"/>
          <p14:tracePt t="105944" x="7920038" y="5813425"/>
          <p14:tracePt t="105961" x="7947025" y="5803900"/>
          <p14:tracePt t="105977" x="8001000" y="5795963"/>
          <p14:tracePt t="105994" x="8062913" y="5786438"/>
          <p14:tracePt t="106011" x="8108950" y="5786438"/>
          <p14:tracePt t="106016" x="8143875" y="5786438"/>
          <p14:tracePt t="106027" x="8188325" y="5776913"/>
          <p14:tracePt t="106046" x="8286750" y="5768975"/>
          <p14:tracePt t="106062" x="8323263" y="5759450"/>
          <p14:tracePt t="106078" x="8348663" y="5759450"/>
          <p14:tracePt t="106095" x="8367713" y="5751513"/>
          <p14:tracePt t="106112" x="8385175" y="5741988"/>
          <p14:tracePt t="106128" x="8402638" y="5741988"/>
          <p14:tracePt t="106145" x="8439150" y="5732463"/>
          <p14:tracePt t="106161" x="8466138" y="5724525"/>
          <p14:tracePt t="106178" x="8491538" y="5705475"/>
          <p14:tracePt t="107723" x="8501063" y="5705475"/>
          <p14:tracePt t="107844" x="8501063" y="5715000"/>
          <p14:tracePt t="107851" x="8491538" y="5724525"/>
          <p14:tracePt t="107915" x="8491538" y="5732463"/>
          <p14:tracePt t="107945" x="8483600" y="5732463"/>
          <p14:tracePt t="107993" x="8474075" y="5732463"/>
          <p14:tracePt t="108001" x="8466138" y="5732463"/>
          <p14:tracePt t="108017" x="8456613" y="5732463"/>
          <p14:tracePt t="108024" x="8447088" y="5732463"/>
          <p14:tracePt t="108033" x="8439150" y="5732463"/>
          <p14:tracePt t="108049" x="8402638" y="5741988"/>
          <p14:tracePt t="108066" x="8358188" y="5741988"/>
          <p14:tracePt t="108083" x="8313738" y="5741988"/>
          <p14:tracePt t="108100" x="8269288" y="5741988"/>
          <p14:tracePt t="108116" x="8205788" y="5741988"/>
          <p14:tracePt t="108133" x="8134350" y="5741988"/>
          <p14:tracePt t="108150" x="8062913" y="5732463"/>
          <p14:tracePt t="108167" x="8054975" y="5732463"/>
          <p14:tracePt t="108280" x="8062913" y="5732463"/>
          <p14:tracePt t="108289" x="8072438" y="5732463"/>
          <p14:tracePt t="108300" x="8081963" y="5732463"/>
          <p14:tracePt t="108317" x="8099425" y="5732463"/>
          <p14:tracePt t="108334" x="8108950" y="5732463"/>
          <p14:tracePt t="108753" x="8108950" y="5741988"/>
          <p14:tracePt t="108768" x="8099425" y="5741988"/>
          <p14:tracePt t="108801" x="8072438" y="5741988"/>
          <p14:tracePt t="108808" x="8062913" y="5741988"/>
          <p14:tracePt t="108819" x="8054975" y="5741988"/>
          <p14:tracePt t="108836" x="8018463" y="5724525"/>
          <p14:tracePt t="108853" x="7912100" y="5688013"/>
          <p14:tracePt t="108869" x="7759700" y="5634038"/>
          <p14:tracePt t="108886" x="7599363" y="5589588"/>
          <p14:tracePt t="108903" x="7456488" y="5537200"/>
          <p14:tracePt t="108920" x="7323138" y="5483225"/>
          <p14:tracePt t="108937" x="7153275" y="5367338"/>
          <p14:tracePt t="108953" x="7018338" y="5251450"/>
          <p14:tracePt t="108973" x="6902450" y="5153025"/>
          <p14:tracePt t="108989" x="6804025" y="5072063"/>
          <p14:tracePt t="109006" x="6742113" y="5010150"/>
          <p14:tracePt t="109023" x="6715125" y="4956175"/>
          <p14:tracePt t="109041" x="6688138" y="4884738"/>
          <p14:tracePt t="109057" x="6680200" y="4803775"/>
          <p14:tracePt t="109074" x="6680200" y="4714875"/>
          <p14:tracePt t="109090" x="6680200" y="4616450"/>
          <p14:tracePt t="109107" x="6680200" y="4518025"/>
          <p14:tracePt t="109124" x="6680200" y="4446588"/>
          <p14:tracePt t="109140" x="6680200" y="4411663"/>
          <p14:tracePt t="109157" x="6680200" y="4375150"/>
          <p14:tracePt t="109173" x="6680200" y="4367213"/>
          <p14:tracePt t="109190" x="6705600" y="4330700"/>
          <p14:tracePt t="109207" x="6742113" y="4295775"/>
          <p14:tracePt t="109225" x="6786563" y="4276725"/>
          <p14:tracePt t="109242" x="6796088" y="4268788"/>
          <p14:tracePt t="109259" x="6813550" y="4268788"/>
          <p14:tracePt t="109274" x="6858000" y="4276725"/>
          <p14:tracePt t="109291" x="6938963" y="4330700"/>
          <p14:tracePt t="109308" x="7054850" y="4429125"/>
          <p14:tracePt t="109324" x="7197725" y="4545013"/>
          <p14:tracePt t="109341" x="7331075" y="4670425"/>
          <p14:tracePt t="109358" x="7446963" y="4803775"/>
          <p14:tracePt t="109374" x="7554913" y="4946650"/>
          <p14:tracePt t="109391" x="7661275" y="5133975"/>
          <p14:tracePt t="109410" x="7777163" y="5419725"/>
          <p14:tracePt t="109426" x="7813675" y="5554663"/>
          <p14:tracePt t="109442" x="7823200" y="5643563"/>
          <p14:tracePt t="109459" x="7823200" y="5688013"/>
          <p14:tracePt t="109475" x="7804150" y="5697538"/>
          <p14:tracePt t="109491" x="7796213" y="5705475"/>
          <p14:tracePt t="109555" x="7786688" y="5705475"/>
          <p14:tracePt t="109562" x="7777163" y="5705475"/>
          <p14:tracePt t="109578" x="7751763" y="5705475"/>
          <p14:tracePt t="109591" x="7751763" y="5697538"/>
          <p14:tracePt t="109608" x="7742238" y="5697538"/>
          <p14:tracePt t="109666" x="7742238" y="5688013"/>
          <p14:tracePt t="109674" x="7732713" y="5680075"/>
          <p14:tracePt t="109692" x="7732713" y="5661025"/>
          <p14:tracePt t="109709" x="7724775" y="5643563"/>
          <p14:tracePt t="109725" x="7705725" y="5626100"/>
          <p14:tracePt t="109742" x="7697788" y="5616575"/>
          <p14:tracePt t="109760" x="7688263" y="5608638"/>
          <p14:tracePt t="109779" x="7680325" y="5608638"/>
          <p14:tracePt t="109792" x="7670800" y="5608638"/>
          <p14:tracePt t="109819" x="7670800" y="5616575"/>
          <p14:tracePt t="110299" x="7661275" y="5616575"/>
          <p14:tracePt t="110315" x="7643813" y="5616575"/>
          <p14:tracePt t="110323" x="7589838" y="5608638"/>
          <p14:tracePt t="110330" x="7510463" y="5599113"/>
          <p14:tracePt t="110344" x="7394575" y="5589588"/>
          <p14:tracePt t="110361" x="6840538" y="5554663"/>
          <p14:tracePt t="110377" x="6384925" y="5500688"/>
          <p14:tracePt t="110394" x="5867400" y="5429250"/>
          <p14:tracePt t="110410" x="5295900" y="5313363"/>
          <p14:tracePt t="110427" x="4724400" y="5160963"/>
          <p14:tracePt t="110444" x="4116388" y="5000625"/>
          <p14:tracePt t="110462" x="3616325" y="4875213"/>
          <p14:tracePt t="110479" x="3330575" y="4822825"/>
          <p14:tracePt t="110495" x="3259138" y="4795838"/>
          <p14:tracePt t="110555" x="3251200" y="4786313"/>
          <p14:tracePt t="110562" x="3241675" y="4786313"/>
          <p14:tracePt t="110579" x="3224213" y="4768850"/>
          <p14:tracePt t="110596" x="3179763" y="4741863"/>
          <p14:tracePt t="110613" x="3152775" y="4732338"/>
          <p14:tracePt t="110630" x="3143250" y="4732338"/>
          <p14:tracePt t="110646" x="3125788" y="4724400"/>
          <p14:tracePt t="110663" x="3098800" y="4705350"/>
          <p14:tracePt t="110680" x="3062288" y="4697413"/>
          <p14:tracePt t="110698" x="2965450" y="4679950"/>
          <p14:tracePt t="110714" x="2867025" y="4679950"/>
          <p14:tracePt t="110730" x="2795588" y="4679950"/>
          <p14:tracePt t="110746" x="2616200" y="4679950"/>
          <p14:tracePt t="110763" x="2411413" y="4679950"/>
          <p14:tracePt t="110782" x="2152650" y="4687888"/>
          <p14:tracePt t="110798" x="2089150" y="4724400"/>
          <p14:tracePt t="110814" x="2071688" y="4751388"/>
          <p14:tracePt t="110830" x="2062163" y="4768850"/>
          <p14:tracePt t="110847" x="2062163" y="4803775"/>
          <p14:tracePt t="110863" x="2062163" y="4848225"/>
          <p14:tracePt t="110881" x="2062163" y="4867275"/>
          <p14:tracePt t="110897" x="2062163" y="4894263"/>
          <p14:tracePt t="110913" x="2062163" y="4911725"/>
          <p14:tracePt t="110931" x="2062163" y="4929188"/>
          <p14:tracePt t="110947" x="2062163" y="4946650"/>
          <p14:tracePt t="111023" x="2062163" y="4965700"/>
          <p14:tracePt t="111030" x="2071688" y="4973638"/>
          <p14:tracePt t="111048" x="2098675" y="4991100"/>
          <p14:tracePt t="111064" x="2133600" y="4991100"/>
          <p14:tracePt t="111082" x="2187575" y="4991100"/>
          <p14:tracePt t="111097" x="2232025" y="4991100"/>
          <p14:tracePt t="111150" x="2251075" y="4991100"/>
          <p14:tracePt t="111166" x="2268538" y="4991100"/>
          <p14:tracePt t="111174" x="2276475" y="4991100"/>
          <p14:tracePt t="111184" x="2286000" y="4991100"/>
          <p14:tracePt t="111199" x="2303463" y="4973638"/>
          <p14:tracePt t="111215" x="2322513" y="4956175"/>
          <p14:tracePt t="111232" x="2339975" y="4946650"/>
          <p14:tracePt t="111249" x="2366963" y="4929188"/>
          <p14:tracePt t="111265" x="2401888" y="4919663"/>
          <p14:tracePt t="111282" x="2438400" y="4894263"/>
          <p14:tracePt t="111299" x="2473325" y="4894263"/>
          <p14:tracePt t="111316" x="2517775" y="4884738"/>
          <p14:tracePt t="111334" x="2581275" y="4867275"/>
          <p14:tracePt t="111351" x="2633663" y="4848225"/>
          <p14:tracePt t="111366" x="2705100" y="4840288"/>
          <p14:tracePt t="111383" x="2751138" y="4840288"/>
          <p14:tracePt t="111400" x="2803525" y="4840288"/>
          <p14:tracePt t="111416" x="2840038" y="4840288"/>
          <p14:tracePt t="111433" x="2874963" y="4840288"/>
          <p14:tracePt t="111449" x="2928938" y="4840288"/>
          <p14:tracePt t="111466" x="3000375" y="4840288"/>
          <p14:tracePt t="111483" x="3062288" y="4840288"/>
          <p14:tracePt t="111501" x="3160713" y="4848225"/>
          <p14:tracePt t="111518" x="3330575" y="4857750"/>
          <p14:tracePt t="111534" x="3375025" y="4867275"/>
          <p14:tracePt t="111550" x="3384550" y="4867275"/>
          <p14:tracePt t="111584" x="3394075" y="4867275"/>
          <p14:tracePt t="111600" x="3419475" y="4867275"/>
          <p14:tracePt t="111616" x="3438525" y="4875213"/>
          <p14:tracePt t="111633" x="3465513" y="4875213"/>
          <p14:tracePt t="111650" x="3482975" y="4875213"/>
          <p14:tracePt t="111667" x="3509963" y="4875213"/>
          <p14:tracePt t="111685" x="3536950" y="4875213"/>
          <p14:tracePt t="111702" x="3562350" y="4875213"/>
          <p14:tracePt t="111718" x="3581400" y="4875213"/>
          <p14:tracePt t="111734" x="3608388" y="4875213"/>
          <p14:tracePt t="111751" x="3625850" y="4884738"/>
          <p14:tracePt t="111767" x="3652838" y="4884738"/>
          <p14:tracePt t="111785" x="3687763" y="4884738"/>
          <p14:tracePt t="111801" x="3724275" y="4884738"/>
          <p14:tracePt t="111817" x="3741738" y="4894263"/>
          <p14:tracePt t="111834" x="3759200" y="4894263"/>
          <p14:tracePt t="111851" x="3776663" y="4894263"/>
          <p14:tracePt t="111868" x="3803650" y="4894263"/>
          <p14:tracePt t="111886" x="3830638" y="4894263"/>
          <p14:tracePt t="111902" x="3857625" y="4902200"/>
          <p14:tracePt t="111918" x="3867150" y="4902200"/>
          <p14:tracePt t="114242" x="3857625" y="4902200"/>
          <p14:tracePt t="114251" x="3840163" y="4902200"/>
          <p14:tracePt t="114261" x="3813175" y="4902200"/>
          <p14:tracePt t="114277" x="3697288" y="4902200"/>
          <p14:tracePt t="114294" x="3608388" y="4902200"/>
          <p14:tracePt t="114311" x="3562350" y="4902200"/>
          <p14:tracePt t="114327" x="3554413" y="4902200"/>
          <p14:tracePt t="114345" x="3473450" y="4902200"/>
          <p14:tracePt t="114362" x="3429000" y="4902200"/>
          <p14:tracePt t="114378" x="3348038" y="4911725"/>
          <p14:tracePt t="114395" x="3313113" y="4911725"/>
          <p14:tracePt t="114411" x="3303588" y="4911725"/>
          <p14:tracePt t="114460" x="3313113" y="4911725"/>
          <p14:tracePt t="114474" x="3330575" y="4911725"/>
          <p14:tracePt t="114482" x="3348038" y="4911725"/>
          <p14:tracePt t="114494" x="3375025" y="4911725"/>
          <p14:tracePt t="114512" x="3446463" y="4902200"/>
          <p14:tracePt t="114530" x="3616325" y="4894263"/>
          <p14:tracePt t="114546" x="3803650" y="4884738"/>
          <p14:tracePt t="114562" x="4017963" y="4875213"/>
          <p14:tracePt t="114579" x="4224338" y="4867275"/>
          <p14:tracePt t="114595" x="4367213" y="4857750"/>
          <p14:tracePt t="114612" x="4465638" y="4857750"/>
          <p14:tracePt t="114629" x="4518025" y="4857750"/>
          <p14:tracePt t="114646" x="4545013" y="4857750"/>
          <p14:tracePt t="114662" x="4598988" y="4857750"/>
          <p14:tracePt t="114679" x="4643438" y="4867275"/>
          <p14:tracePt t="114684" x="4660900" y="4875213"/>
          <p14:tracePt t="114695" x="4670425" y="4875213"/>
          <p14:tracePt t="115575" x="4679950" y="4875213"/>
          <p14:tracePt t="115599" x="4697413" y="4875213"/>
          <p14:tracePt t="115616" x="4705350" y="4875213"/>
          <p14:tracePt t="115633" x="4714875" y="4875213"/>
          <p14:tracePt t="116103" x="4687888" y="4875213"/>
          <p14:tracePt t="116110" x="4660900" y="4875213"/>
          <p14:tracePt t="116120" x="4643438" y="4875213"/>
          <p14:tracePt t="116135" x="4554538" y="4875213"/>
          <p14:tracePt t="116152" x="4429125" y="4875213"/>
          <p14:tracePt t="116169" x="4286250" y="4875213"/>
          <p14:tracePt t="116186" x="4133850" y="4857750"/>
          <p14:tracePt t="116193" x="4054475" y="4848225"/>
          <p14:tracePt t="116199" x="3983038" y="4840288"/>
          <p14:tracePt t="116217" x="3813175" y="4830763"/>
          <p14:tracePt t="116232" x="3643313" y="4822825"/>
          <p14:tracePt t="116249" x="3562350" y="4822825"/>
          <p14:tracePt t="116266" x="3536950" y="4822825"/>
          <p14:tracePt t="116284" x="3527425" y="4822825"/>
          <p14:tracePt t="116326" x="3517900" y="4822825"/>
          <p14:tracePt t="116336" x="3509963" y="4822825"/>
          <p14:tracePt t="116352" x="3446463" y="4822825"/>
          <p14:tracePt t="116370" x="3384550" y="4813300"/>
          <p14:tracePt t="116386" x="3313113" y="4803775"/>
          <p14:tracePt t="116403" x="3268663" y="4803775"/>
          <p14:tracePt t="116420" x="3205163" y="4795838"/>
          <p14:tracePt t="116438" x="3081338" y="4795838"/>
          <p14:tracePt t="116454" x="2990850" y="4795838"/>
          <p14:tracePt t="116470" x="2919413" y="4795838"/>
          <p14:tracePt t="116487" x="2847975" y="4795838"/>
          <p14:tracePt t="116503" x="2759075" y="4803775"/>
          <p14:tracePt t="116521" x="2660650" y="4840288"/>
          <p14:tracePt t="116537" x="2571750" y="4875213"/>
          <p14:tracePt t="116553" x="2517775" y="4894263"/>
          <p14:tracePt t="116570" x="2455863" y="4929188"/>
          <p14:tracePt t="116588" x="2401888" y="4946650"/>
          <p14:tracePt t="116603" x="2357438" y="4965700"/>
          <p14:tracePt t="116622" x="2312988" y="4991100"/>
          <p14:tracePt t="116638" x="2295525" y="5010150"/>
          <p14:tracePt t="116654" x="2276475" y="5027613"/>
          <p14:tracePt t="116670" x="2259013" y="5037138"/>
          <p14:tracePt t="116687" x="2214563" y="5062538"/>
          <p14:tracePt t="116704" x="2160588" y="5081588"/>
          <p14:tracePt t="116721" x="2116138" y="5108575"/>
          <p14:tracePt t="116737" x="2062163" y="5143500"/>
          <p14:tracePt t="116753" x="2017713" y="5187950"/>
          <p14:tracePt t="116771" x="1965325" y="5241925"/>
          <p14:tracePt t="116787" x="1928813" y="5313363"/>
          <p14:tracePt t="116802" x="1928813" y="5348288"/>
          <p14:tracePt t="116819" x="1928813" y="5384800"/>
          <p14:tracePt t="116982" x="1938338" y="5384800"/>
          <p14:tracePt t="116999" x="1946275" y="5384800"/>
          <p14:tracePt t="117007" x="1946275" y="5375275"/>
          <p14:tracePt t="117022" x="1955800" y="5357813"/>
          <p14:tracePt t="117039" x="1965325" y="5340350"/>
          <p14:tracePt t="117055" x="1965325" y="5322888"/>
          <p14:tracePt t="117072" x="1965325" y="5295900"/>
          <p14:tracePt t="117089" x="1973263" y="5295900"/>
          <p14:tracePt t="117105" x="1973263" y="5276850"/>
          <p14:tracePt t="117122" x="1973263" y="5268913"/>
          <p14:tracePt t="117139" x="1973263" y="5259388"/>
          <p14:tracePt t="117155" x="1982788" y="5259388"/>
          <p14:tracePt t="117190" x="1982788" y="5251450"/>
          <p14:tracePt t="117207" x="1990725" y="5251450"/>
          <p14:tracePt t="117239" x="1990725" y="5241925"/>
          <p14:tracePt t="117255" x="2000250" y="5232400"/>
          <p14:tracePt t="117262" x="2009775" y="5232400"/>
          <p14:tracePt t="117274" x="2009775" y="5224463"/>
          <p14:tracePt t="117289" x="2017713" y="5224463"/>
          <p14:tracePt t="117306" x="2036763" y="5214938"/>
          <p14:tracePt t="117323" x="2036763" y="5205413"/>
          <p14:tracePt t="117341" x="2098675" y="5187950"/>
          <p14:tracePt t="117358" x="2160588" y="5180013"/>
          <p14:tracePt t="117374" x="2251075" y="5170488"/>
          <p14:tracePt t="117390" x="2347913" y="5160963"/>
          <p14:tracePt t="117407" x="2401888" y="5153025"/>
          <p14:tracePt t="117440" x="2419350" y="5153025"/>
          <p14:tracePt t="117457" x="2438400" y="5153025"/>
          <p14:tracePt t="117473" x="2465388" y="5153025"/>
          <p14:tracePt t="117490" x="2527300" y="5153025"/>
          <p14:tracePt t="117507" x="2589213" y="5153025"/>
          <p14:tracePt t="117525" x="2705100" y="5180013"/>
          <p14:tracePt t="117542" x="2795588" y="5187950"/>
          <p14:tracePt t="117558" x="2847975" y="5187950"/>
          <p14:tracePt t="117574" x="2884488" y="5187950"/>
          <p14:tracePt t="117591" x="2919413" y="5187950"/>
          <p14:tracePt t="117607" x="2965450" y="5187950"/>
          <p14:tracePt t="117625" x="3036888" y="5187950"/>
          <p14:tracePt t="117641" x="3098800" y="5187950"/>
          <p14:tracePt t="117657" x="3143250" y="5187950"/>
          <p14:tracePt t="117959" x="3152775" y="5187950"/>
          <p14:tracePt t="117966" x="3160713" y="5187950"/>
          <p14:tracePt t="117983" x="3152775" y="5187950"/>
          <p14:tracePt t="117993" x="3143250" y="5187950"/>
          <p14:tracePt t="118009" x="3089275" y="5180013"/>
          <p14:tracePt t="118025" x="3009900" y="5160963"/>
          <p14:tracePt t="118042" x="2919413" y="5126038"/>
          <p14:tracePt t="118059" x="2884488" y="5116513"/>
          <p14:tracePt t="118087" x="2874963" y="5116513"/>
          <p14:tracePt t="118111" x="2884488" y="5116513"/>
          <p14:tracePt t="118119" x="2901950" y="5116513"/>
          <p14:tracePt t="118128" x="2919413" y="5126038"/>
          <p14:tracePt t="118143" x="2955925" y="5126038"/>
          <p14:tracePt t="118159" x="2982913" y="5126038"/>
          <p14:tracePt t="118213" x="2990850" y="5126038"/>
          <p14:tracePt t="118222" x="3000375" y="5126038"/>
          <p14:tracePt t="118233" x="3009900" y="5126038"/>
          <p14:tracePt t="118243" x="3017838" y="5126038"/>
          <p14:tracePt t="118258" x="3036888" y="5126038"/>
          <p14:tracePt t="118275" x="3044825" y="5126038"/>
          <p14:tracePt t="118411" x="3036888" y="5126038"/>
          <p14:tracePt t="118427" x="3027363" y="5126038"/>
          <p14:tracePt t="118434" x="3017838" y="5126038"/>
          <p14:tracePt t="118445" x="3009900" y="5126038"/>
          <p14:tracePt t="118461" x="2990850" y="5126038"/>
          <p14:tracePt t="118477" x="2973388" y="5126038"/>
          <p14:tracePt t="118602" x="2965450" y="5126038"/>
          <p14:tracePt t="118610" x="2938463" y="5133975"/>
          <p14:tracePt t="118628" x="2894013" y="5133975"/>
          <p14:tracePt t="118644" x="2840038" y="5133975"/>
          <p14:tracePt t="118661" x="2759075" y="5133975"/>
          <p14:tracePt t="118678" x="2625725" y="5133975"/>
          <p14:tracePt t="118696" x="2473325" y="5108575"/>
          <p14:tracePt t="118713" x="2303463" y="5072063"/>
          <p14:tracePt t="118716" x="2224088" y="5045075"/>
          <p14:tracePt t="118730" x="2071688" y="5027613"/>
          <p14:tracePt t="118746" x="2054225" y="5027613"/>
          <p14:tracePt t="118835" x="2062163" y="5027613"/>
          <p14:tracePt t="118842" x="2089150" y="5027613"/>
          <p14:tracePt t="118850" x="2133600" y="5037138"/>
          <p14:tracePt t="118862" x="2170113" y="5045075"/>
          <p14:tracePt t="118879" x="2259013" y="5054600"/>
          <p14:tracePt t="118897" x="2490788" y="5081588"/>
          <p14:tracePt t="118914" x="2625725" y="5099050"/>
          <p14:tracePt t="118930" x="2697163" y="5108575"/>
          <p14:tracePt t="119098" x="2705100" y="5108575"/>
          <p14:tracePt t="119106" x="2724150" y="5108575"/>
          <p14:tracePt t="119116" x="2732088" y="5108575"/>
          <p14:tracePt t="119130" x="2759075" y="5108575"/>
          <p14:tracePt t="119147" x="2768600" y="5108575"/>
          <p14:tracePt t="119163" x="2786063" y="5108575"/>
          <p14:tracePt t="119180" x="2795588" y="5108575"/>
          <p14:tracePt t="119260" x="2803525" y="5108575"/>
          <p14:tracePt t="119266" x="2813050" y="5108575"/>
          <p14:tracePt t="119299" x="2813050" y="5099050"/>
          <p14:tracePt t="119306" x="2813050" y="5089525"/>
          <p14:tracePt t="119316" x="2813050" y="5081588"/>
          <p14:tracePt t="119331" x="2795588" y="5072063"/>
          <p14:tracePt t="119348" x="2768600" y="5054600"/>
          <p14:tracePt t="119364" x="2724150" y="5045075"/>
          <p14:tracePt t="119381" x="2679700" y="5037138"/>
          <p14:tracePt t="119398" x="2660650" y="5027613"/>
          <p14:tracePt t="119483" x="2687638" y="5037138"/>
          <p14:tracePt t="119490" x="2732088" y="5037138"/>
          <p14:tracePt t="119500" x="2751138" y="5037138"/>
          <p14:tracePt t="119515" x="2813050" y="5054600"/>
          <p14:tracePt t="119532" x="2867025" y="5062538"/>
          <p14:tracePt t="119627" x="2874963" y="5062538"/>
          <p14:tracePt t="119651" x="2894013" y="5072063"/>
          <p14:tracePt t="119658" x="2901950" y="5081588"/>
          <p14:tracePt t="119668" x="2911475" y="5081588"/>
          <p14:tracePt t="119683" x="2928938" y="5089525"/>
          <p14:tracePt t="119786" x="2938463" y="5089525"/>
          <p14:tracePt t="119802" x="2928938" y="5089525"/>
          <p14:tracePt t="119811" x="2919413" y="5089525"/>
          <p14:tracePt t="119819" x="2911475" y="5089525"/>
          <p14:tracePt t="119834" x="2894013" y="5089525"/>
          <p14:tracePt t="119915" x="2884488" y="5089525"/>
          <p14:tracePt t="119931" x="2894013" y="5099050"/>
          <p14:tracePt t="119938" x="2901950" y="5099050"/>
          <p14:tracePt t="119954" x="2911475" y="5108575"/>
          <p14:tracePt t="119967" x="2919413" y="5108575"/>
          <p14:tracePt t="119984" x="2946400" y="5108575"/>
          <p14:tracePt t="120001" x="2982913" y="5108575"/>
          <p14:tracePt t="120027" x="2990850" y="5108575"/>
          <p14:tracePt t="120036" x="3000375" y="5108575"/>
          <p14:tracePt t="120123" x="3009900" y="5108575"/>
          <p14:tracePt t="120130" x="3017838" y="5108575"/>
          <p14:tracePt t="120171" x="3027363" y="5108575"/>
          <p14:tracePt t="120187" x="3044825" y="5099050"/>
          <p14:tracePt t="120194" x="3054350" y="5099050"/>
          <p14:tracePt t="120204" x="3062288" y="5099050"/>
          <p14:tracePt t="120219" x="3081338" y="5099050"/>
          <p14:tracePt t="120235" x="3098800" y="5099050"/>
          <p14:tracePt t="120315" x="3098800" y="5089525"/>
          <p14:tracePt t="120339" x="3098800" y="5081588"/>
          <p14:tracePt t="120362" x="3098800" y="5072063"/>
          <p14:tracePt t="120378" x="3081338" y="5062538"/>
          <p14:tracePt t="120939" x="3089275" y="5062538"/>
          <p14:tracePt t="120946" x="3098800" y="5062538"/>
          <p14:tracePt t="120963" x="3108325" y="5062538"/>
          <p14:tracePt t="120972" x="3116263" y="5062538"/>
          <p14:tracePt t="120988" x="3125788" y="5062538"/>
          <p14:tracePt t="121074" x="3143250" y="5062538"/>
          <p14:tracePt t="121082" x="3152775" y="5062538"/>
          <p14:tracePt t="121090" x="3160713" y="5062538"/>
          <p14:tracePt t="121106" x="3197225" y="5062538"/>
          <p14:tracePt t="121122" x="3205163" y="5062538"/>
          <p14:tracePt t="121138" x="3224213" y="5062538"/>
          <p14:tracePt t="121155" x="3232150" y="5062538"/>
          <p14:tracePt t="121172" x="3259138" y="5062538"/>
          <p14:tracePt t="121188" x="3276600" y="5062538"/>
          <p14:tracePt t="121222" x="3286125" y="5062538"/>
          <p14:tracePt t="121258" x="3303588" y="5062538"/>
          <p14:tracePt t="121267" x="3313113" y="5062538"/>
          <p14:tracePt t="121275" x="3322638" y="5062538"/>
          <p14:tracePt t="121292" x="3330575" y="5062538"/>
          <p14:tracePt t="121305" x="3340100" y="5062538"/>
          <p14:tracePt t="121322" x="3348038" y="5062538"/>
          <p14:tracePt t="121391" x="3357563" y="5062538"/>
          <p14:tracePt t="121398" x="3367088" y="5062538"/>
          <p14:tracePt t="121409" x="3375025" y="5062538"/>
          <p14:tracePt t="121423" x="3384550" y="5062538"/>
          <p14:tracePt t="121440" x="3394075" y="5062538"/>
          <p14:tracePt t="121457" x="3402013" y="5062538"/>
          <p14:tracePt t="121534" x="3411538" y="5062538"/>
          <p14:tracePt t="121542" x="3419475" y="5062538"/>
          <p14:tracePt t="121558" x="3429000" y="5062538"/>
          <p14:tracePt t="121631" x="3438525" y="5062538"/>
          <p14:tracePt t="121647" x="3446463" y="5062538"/>
          <p14:tracePt t="121672" x="3455988" y="5062538"/>
          <p14:tracePt t="121694" x="3465513" y="5062538"/>
          <p14:tracePt t="124043" x="3482975" y="5062538"/>
          <p14:tracePt t="124475" x="3490913" y="5062538"/>
          <p14:tracePt t="124491" x="3490913" y="5054600"/>
          <p14:tracePt t="124498" x="3473450" y="5037138"/>
          <p14:tracePt t="124506" x="3465513" y="5018088"/>
          <p14:tracePt t="124519" x="3446463" y="5010150"/>
          <p14:tracePt t="124535" x="3402013" y="4983163"/>
          <p14:tracePt t="124553" x="3303588" y="4956175"/>
          <p14:tracePt t="124569" x="3197225" y="4929188"/>
          <p14:tracePt t="124587" x="3062288" y="4894263"/>
          <p14:tracePt t="124602" x="2938463" y="4857750"/>
          <p14:tracePt t="124619" x="2803525" y="4822825"/>
          <p14:tracePt t="124635" x="2705100" y="4803775"/>
          <p14:tracePt t="124652" x="2697163" y="4803775"/>
          <p14:tracePt t="124685" x="2714625" y="4813300"/>
          <p14:tracePt t="124702" x="2768600" y="4830763"/>
          <p14:tracePt t="124721" x="2928938" y="4830763"/>
          <p14:tracePt t="124736" x="3000375" y="4830763"/>
          <p14:tracePt t="124754" x="3152775" y="4830763"/>
          <p14:tracePt t="124770" x="3170238" y="4830763"/>
          <p14:tracePt t="124786" x="3187700" y="4830763"/>
          <p14:tracePt t="124802" x="3197225" y="4830763"/>
          <p14:tracePt t="124820" x="3224213" y="4830763"/>
          <p14:tracePt t="124836" x="3259138" y="4840288"/>
          <p14:tracePt t="124853" x="3322638" y="4848225"/>
          <p14:tracePt t="124869" x="3394075" y="4857750"/>
          <p14:tracePt t="124886" x="3446463" y="4857750"/>
          <p14:tracePt t="124903" x="3500438" y="4857750"/>
          <p14:tracePt t="124921" x="3598863" y="4884738"/>
          <p14:tracePt t="124938" x="3670300" y="4902200"/>
          <p14:tracePt t="124954" x="3724275" y="4902200"/>
          <p14:tracePt t="124970" x="3732213" y="4902200"/>
          <p14:tracePt t="125035" x="3741738" y="4902200"/>
          <p14:tracePt t="125042" x="3751263" y="4902200"/>
          <p14:tracePt t="125054" x="3759200" y="4902200"/>
          <p14:tracePt t="125070" x="3776663" y="4902200"/>
          <p14:tracePt t="125087" x="3786188" y="4902200"/>
          <p14:tracePt t="125105" x="3803650" y="4902200"/>
          <p14:tracePt t="125122" x="3813175" y="4902200"/>
          <p14:tracePt t="125138" x="3840163" y="4902200"/>
          <p14:tracePt t="125154" x="3875088" y="4902200"/>
          <p14:tracePt t="125171" x="3919538" y="4902200"/>
          <p14:tracePt t="125188" x="3973513" y="4902200"/>
          <p14:tracePt t="125204" x="4044950" y="4884738"/>
          <p14:tracePt t="125219" x="4108450" y="4884738"/>
          <p14:tracePt t="125235" x="4187825" y="4884738"/>
          <p14:tracePt t="125252" x="4286250" y="4884738"/>
          <p14:tracePt t="125272" x="4348163" y="4875213"/>
          <p14:tracePt t="125288" x="4375150" y="4875213"/>
          <p14:tracePt t="125306" x="4419600" y="4875213"/>
          <p14:tracePt t="125322" x="4456113" y="4875213"/>
          <p14:tracePt t="125338" x="4510088" y="4875213"/>
          <p14:tracePt t="125355" x="4545013" y="4875213"/>
          <p14:tracePt t="125372" x="4572000" y="4875213"/>
          <p14:tracePt t="125435" x="4581525" y="4875213"/>
          <p14:tracePt t="125594" x="4572000" y="4875213"/>
          <p14:tracePt t="125602" x="4562475" y="4875213"/>
          <p14:tracePt t="125610" x="4554538" y="4875213"/>
          <p14:tracePt t="125643" x="4545013" y="4875213"/>
          <p14:tracePt t="125650" x="4537075" y="4875213"/>
          <p14:tracePt t="125659" x="4527550" y="4875213"/>
          <p14:tracePt t="125674" x="4500563" y="4875213"/>
          <p14:tracePt t="125690" x="4473575" y="4875213"/>
          <p14:tracePt t="125706" x="4429125" y="4875213"/>
          <p14:tracePt t="125723" x="4384675" y="4875213"/>
          <p14:tracePt t="125741" x="4348163" y="4875213"/>
          <p14:tracePt t="125756" x="4286250" y="4875213"/>
          <p14:tracePt t="125771" x="4232275" y="4875213"/>
          <p14:tracePt t="125788" x="4197350" y="4875213"/>
          <p14:tracePt t="125805" x="4170363" y="4875213"/>
          <p14:tracePt t="125822" x="4152900" y="4875213"/>
          <p14:tracePt t="125826" x="4143375" y="4875213"/>
          <p14:tracePt t="125843" x="4133850" y="4875213"/>
          <p14:tracePt t="125858" x="4125913" y="4875213"/>
          <p14:tracePt t="125874" x="4116388" y="4875213"/>
          <p14:tracePt t="126151" x="4125913" y="4875213"/>
          <p14:tracePt t="126287" x="4133850" y="4875213"/>
          <p14:tracePt t="126321" x="4143375" y="4875213"/>
          <p14:tracePt t="126328" x="4152900" y="4875213"/>
          <p14:tracePt t="126342" x="4170363" y="4875213"/>
          <p14:tracePt t="126359" x="4187825" y="4884738"/>
          <p14:tracePt t="126376" x="4214813" y="4894263"/>
          <p14:tracePt t="126394" x="4251325" y="4902200"/>
          <p14:tracePt t="126409" x="4286250" y="4911725"/>
          <p14:tracePt t="126425" x="4303713" y="4911725"/>
          <p14:tracePt t="126442" x="4313238" y="4911725"/>
          <p14:tracePt t="126476" x="4330700" y="4911725"/>
          <p14:tracePt t="126494" x="4357688" y="4911725"/>
          <p14:tracePt t="126510" x="4384675" y="4911725"/>
          <p14:tracePt t="126526" x="4402138" y="4911725"/>
          <p14:tracePt t="126639" x="4419600" y="4911725"/>
          <p14:tracePt t="126646" x="4429125" y="4911725"/>
          <p14:tracePt t="126662" x="4446588" y="4911725"/>
          <p14:tracePt t="126678" x="4465638" y="4911725"/>
          <p14:tracePt t="127159" x="4465638" y="4902200"/>
          <p14:tracePt t="127175" x="4456113" y="4902200"/>
          <p14:tracePt t="127183" x="4438650" y="4902200"/>
          <p14:tracePt t="127195" x="4402138" y="4902200"/>
          <p14:tracePt t="127214" x="4259263" y="4946650"/>
          <p14:tracePt t="127230" x="4197350" y="4956175"/>
          <p14:tracePt t="127246" x="4062413" y="4973638"/>
          <p14:tracePt t="127263" x="3902075" y="5010150"/>
          <p14:tracePt t="127280" x="3724275" y="5054600"/>
          <p14:tracePt t="127296" x="3509963" y="5108575"/>
          <p14:tracePt t="127313" x="3313113" y="5143500"/>
          <p14:tracePt t="127329" x="3116263" y="5160963"/>
          <p14:tracePt t="127336" x="3081338" y="5160963"/>
          <p14:tracePt t="127346" x="3017838" y="5160963"/>
          <p14:tracePt t="127363" x="2840038" y="5153025"/>
          <p14:tracePt t="127380" x="2660650" y="5108575"/>
          <p14:tracePt t="127398" x="2419350" y="5037138"/>
          <p14:tracePt t="127527" x="2438400" y="5045075"/>
          <p14:tracePt t="127534" x="2438400" y="5054600"/>
          <p14:tracePt t="127559" x="2446338" y="5054600"/>
          <p14:tracePt t="127575" x="2446338" y="5062538"/>
          <p14:tracePt t="127583" x="2446338" y="5072063"/>
          <p14:tracePt t="127623" x="2455863" y="5072063"/>
          <p14:tracePt t="127639" x="2465388" y="5081588"/>
          <p14:tracePt t="127649" x="2473325" y="5081588"/>
          <p14:tracePt t="127751" x="2490788" y="5081588"/>
          <p14:tracePt t="127766" x="2500313" y="5089525"/>
          <p14:tracePt t="128087" x="2517775" y="5089525"/>
          <p14:tracePt t="128094" x="2536825" y="5089525"/>
          <p14:tracePt t="128102" x="2562225" y="5089525"/>
          <p14:tracePt t="128116" x="2598738" y="5089525"/>
          <p14:tracePt t="128134" x="2714625" y="5089525"/>
          <p14:tracePt t="128150" x="2795588" y="5089525"/>
          <p14:tracePt t="128166" x="2884488" y="5089525"/>
          <p14:tracePt t="128183" x="2938463" y="5089525"/>
          <p14:tracePt t="128200" x="2982913" y="5089525"/>
          <p14:tracePt t="128216" x="3044825" y="5089525"/>
          <p14:tracePt t="128233" x="3108325" y="5099050"/>
          <p14:tracePt t="128250" x="3187700" y="5099050"/>
          <p14:tracePt t="128266" x="3232150" y="5099050"/>
          <p14:tracePt t="128283" x="3259138" y="5099050"/>
          <p14:tracePt t="128300" x="3268663" y="5099050"/>
          <p14:tracePt t="128318" x="3286125" y="5099050"/>
          <p14:tracePt t="128334" x="3322638" y="5099050"/>
          <p14:tracePt t="128341" x="3348038" y="5099050"/>
          <p14:tracePt t="128350" x="3375025" y="5099050"/>
          <p14:tracePt t="128367" x="3438525" y="5116513"/>
          <p14:tracePt t="128384" x="3465513" y="5116513"/>
          <p14:tracePt t="128401" x="3482975" y="5116513"/>
          <p14:tracePt t="128583" x="3490913" y="5116513"/>
          <p14:tracePt t="128590" x="3500438" y="5116513"/>
          <p14:tracePt t="128601" x="3509963" y="5116513"/>
          <p14:tracePt t="128618" x="3527425" y="5116513"/>
          <p14:tracePt t="128634" x="3544888" y="5108575"/>
          <p14:tracePt t="128651" x="3554413" y="5108575"/>
          <p14:tracePt t="128669" x="3571875" y="5099050"/>
          <p14:tracePt t="128686" x="3589338" y="5081588"/>
          <p14:tracePt t="128702" x="3633788" y="5054600"/>
          <p14:tracePt t="128719" x="3670300" y="5027613"/>
          <p14:tracePt t="128735" x="3705225" y="4991100"/>
          <p14:tracePt t="128752" x="3724275" y="4973638"/>
          <p14:tracePt t="128769" x="3732213" y="4965700"/>
          <p14:tracePt t="128854" x="3732213" y="4946650"/>
          <p14:tracePt t="128871" x="3732213" y="4938713"/>
          <p14:tracePt t="128878" x="3724275" y="4919663"/>
          <p14:tracePt t="128903" x="3714750" y="4911725"/>
          <p14:tracePt t="128934" x="3714750" y="4902200"/>
          <p14:tracePt t="128942" x="3714750" y="4884738"/>
          <p14:tracePt t="128954" x="3714750" y="4867275"/>
          <p14:tracePt t="128969" x="3714750" y="4822825"/>
          <p14:tracePt t="128986" x="3714750" y="4786313"/>
          <p14:tracePt t="129003" x="3714750" y="4759325"/>
          <p14:tracePt t="129021" x="3714750" y="4732338"/>
          <p14:tracePt t="129053" x="3724275" y="4724400"/>
          <p14:tracePt t="129219" x="3714750" y="4724400"/>
          <p14:tracePt t="129226" x="3705225" y="4732338"/>
          <p14:tracePt t="129237" x="3697288" y="4732338"/>
          <p14:tracePt t="129253" x="3687763" y="4741863"/>
          <p14:tracePt t="129270" x="3679825" y="4751388"/>
          <p14:tracePt t="129287" x="3652838" y="4786313"/>
          <p14:tracePt t="129306" x="3633788" y="4822825"/>
          <p14:tracePt t="129322" x="3625850" y="4830763"/>
          <p14:tracePt t="129338" x="3608388" y="4857750"/>
          <p14:tracePt t="129371" x="3598863" y="4875213"/>
          <p14:tracePt t="129389" x="3598863" y="4894263"/>
          <p14:tracePt t="129405" x="3589338" y="4902200"/>
          <p14:tracePt t="129421" x="3589338" y="4911725"/>
          <p14:tracePt t="129437" x="3581400" y="4919663"/>
          <p14:tracePt t="129454" x="3581400" y="4929188"/>
          <p14:tracePt t="129471" x="3571875" y="4938713"/>
          <p14:tracePt t="129488" x="3571875" y="4946650"/>
          <p14:tracePt t="129562" x="3554413" y="4956175"/>
          <p14:tracePt t="129579" x="3554413" y="4965700"/>
          <p14:tracePt t="129587" x="3554413" y="4973638"/>
          <p14:tracePt t="129610" x="3544888" y="4983163"/>
          <p14:tracePt t="129644" x="3544888" y="4991100"/>
          <p14:tracePt t="129691" x="3536950" y="5000625"/>
          <p14:tracePt t="129787" x="3536950" y="5010150"/>
          <p14:tracePt t="129874" x="3527425" y="5018088"/>
          <p14:tracePt t="130491" x="3527425" y="5037138"/>
          <p14:tracePt t="130508" x="3527425" y="5045075"/>
          <p14:tracePt t="130539" x="3527425" y="5062538"/>
          <p14:tracePt t="130556" x="3527425" y="5072063"/>
          <p14:tracePt t="130563" x="3527425" y="5081588"/>
          <p14:tracePt t="130575" x="3527425" y="5099050"/>
          <p14:tracePt t="130594" x="3544888" y="5126038"/>
          <p14:tracePt t="130610" x="3544888" y="5133975"/>
          <p14:tracePt t="130626" x="3544888" y="5143500"/>
          <p14:tracePt t="130642" x="3544888" y="5160963"/>
          <p14:tracePt t="131587" x="3536950" y="5170488"/>
          <p14:tracePt t="131603" x="3517900" y="5180013"/>
          <p14:tracePt t="131613" x="3500438" y="5187950"/>
          <p14:tracePt t="131630" x="3357563" y="5205413"/>
          <p14:tracePt t="131646" x="3259138" y="5214938"/>
          <p14:tracePt t="131663" x="3187700" y="5224463"/>
          <p14:tracePt t="131682" x="3170238" y="5224463"/>
          <p14:tracePt t="131735" x="3160713" y="5224463"/>
          <p14:tracePt t="131751" x="3143250" y="5224463"/>
          <p14:tracePt t="131758" x="3116263" y="5224463"/>
          <p14:tracePt t="131767" x="3098800" y="5224463"/>
          <p14:tracePt t="131782" x="3044825" y="5224463"/>
          <p14:tracePt t="131798" x="3017838" y="5224463"/>
          <p14:tracePt t="131814" x="3000375" y="5224463"/>
          <p14:tracePt t="131831" x="2990850" y="5224463"/>
          <p14:tracePt t="131865" x="2982913" y="5224463"/>
          <p14:tracePt t="131882" x="2955925" y="5224463"/>
          <p14:tracePt t="131887" x="2938463" y="5224463"/>
          <p14:tracePt t="131897" x="2901950" y="5224463"/>
          <p14:tracePt t="131914" x="2840038" y="5224463"/>
          <p14:tracePt t="131931" x="2803525" y="5224463"/>
          <p14:tracePt t="131948" x="2776538" y="5224463"/>
          <p14:tracePt t="131966" x="2741613" y="5241925"/>
          <p14:tracePt t="131983" x="2714625" y="5241925"/>
          <p14:tracePt t="131998" x="2660650" y="5251450"/>
          <p14:tracePt t="132015" x="2633663" y="5268913"/>
          <p14:tracePt t="132031" x="2616200" y="5276850"/>
          <p14:tracePt t="132048" x="2598738" y="5286375"/>
          <p14:tracePt t="132065" x="2589213" y="5286375"/>
          <p14:tracePt t="132082" x="2581275" y="5295900"/>
          <p14:tracePt t="132098" x="2562225" y="5322888"/>
          <p14:tracePt t="132115" x="2554288" y="5322888"/>
          <p14:tracePt t="132134" x="2544763" y="5340350"/>
          <p14:tracePt t="132150" x="2527300" y="5340350"/>
          <p14:tracePt t="132166" x="2482850" y="5348288"/>
          <p14:tracePt t="132182" x="2438400" y="5367338"/>
          <p14:tracePt t="132199" x="2419350" y="5375275"/>
          <p14:tracePt t="132215" x="2411413" y="5375275"/>
          <p14:tracePt t="132233" x="2393950" y="5384800"/>
          <p14:tracePt t="132249" x="2384425" y="5394325"/>
          <p14:tracePt t="132265" x="2366963" y="5394325"/>
          <p14:tracePt t="132283" x="2357438" y="5402263"/>
          <p14:tracePt t="132299" x="2330450" y="5402263"/>
          <p14:tracePt t="132317" x="2322513" y="5402263"/>
          <p14:tracePt t="132615" x="2322513" y="5411788"/>
          <p14:tracePt t="132703" x="2330450" y="5402263"/>
          <p14:tracePt t="132710" x="2339975" y="5402263"/>
          <p14:tracePt t="132726" x="2347913" y="5402263"/>
          <p14:tracePt t="132743" x="2366963" y="5402263"/>
          <p14:tracePt t="132753" x="2384425" y="5402263"/>
          <p14:tracePt t="132768" x="2428875" y="5394325"/>
          <p14:tracePt t="132785" x="2490788" y="5394325"/>
          <p14:tracePt t="132801" x="2554288" y="5394325"/>
          <p14:tracePt t="132818" x="2625725" y="5375275"/>
          <p14:tracePt t="132835" x="2687638" y="5367338"/>
          <p14:tracePt t="132851" x="2724150" y="5367338"/>
          <p14:tracePt t="132870" x="2768600" y="5348288"/>
          <p14:tracePt t="132887" x="2803525" y="5340350"/>
          <p14:tracePt t="132902" x="2874963" y="5322888"/>
          <p14:tracePt t="132918" x="2938463" y="5322888"/>
          <p14:tracePt t="132933" x="3000375" y="5322888"/>
          <p14:tracePt t="132950" x="3089275" y="5313363"/>
          <p14:tracePt t="132967" x="3160713" y="5303838"/>
          <p14:tracePt t="132983" x="3241675" y="5295900"/>
          <p14:tracePt t="133000" x="3303588" y="5276850"/>
          <p14:tracePt t="133019" x="3357563" y="5276850"/>
          <p14:tracePt t="133035" x="3429000" y="5276850"/>
          <p14:tracePt t="133054" x="3562350" y="5276850"/>
          <p14:tracePt t="133070" x="3633788" y="5276850"/>
          <p14:tracePt t="133086" x="3724275" y="5276850"/>
          <p14:tracePt t="133103" x="3795713" y="5276850"/>
          <p14:tracePt t="133120" x="3857625" y="5276850"/>
          <p14:tracePt t="133136" x="3911600" y="5276850"/>
          <p14:tracePt t="133153" x="3973513" y="5276850"/>
          <p14:tracePt t="133170" x="4027488" y="5268913"/>
          <p14:tracePt t="133186" x="4037013" y="5268913"/>
          <p14:tracePt t="133203" x="4062413" y="5268913"/>
          <p14:tracePt t="133221" x="4071938" y="5268913"/>
          <p14:tracePt t="133256" x="4081463" y="5268913"/>
          <p14:tracePt t="133319" x="4089400" y="5259388"/>
          <p14:tracePt t="133326" x="4089400" y="5251450"/>
          <p14:tracePt t="133338" x="4098925" y="5232400"/>
          <p14:tracePt t="133353" x="4108450" y="5187950"/>
          <p14:tracePt t="133370" x="4116388" y="5160963"/>
          <p14:tracePt t="133387" x="4116388" y="5108575"/>
          <p14:tracePt t="133405" x="4116388" y="5010150"/>
          <p14:tracePt t="133422" x="4116388" y="4956175"/>
          <p14:tracePt t="133438" x="4125913" y="4929188"/>
          <p14:tracePt t="133454" x="4133850" y="4894263"/>
          <p14:tracePt t="133471" x="4133850" y="4875213"/>
          <p14:tracePt t="133543" x="4133850" y="4884738"/>
          <p14:tracePt t="133559" x="4133850" y="4902200"/>
          <p14:tracePt t="133566" x="4108450" y="4946650"/>
          <p14:tracePt t="133575" x="4108450" y="4965700"/>
          <p14:tracePt t="133587" x="4089400" y="5000625"/>
          <p14:tracePt t="133606" x="4044950" y="5081588"/>
          <p14:tracePt t="133622" x="4027488" y="5133975"/>
          <p14:tracePt t="133638" x="3990975" y="5197475"/>
          <p14:tracePt t="133654" x="3956050" y="5251450"/>
          <p14:tracePt t="133672" x="3938588" y="5286375"/>
          <p14:tracePt t="133688" x="3919538" y="5303838"/>
          <p14:tracePt t="133705" x="3911600" y="5313363"/>
          <p14:tracePt t="133722" x="3902075" y="5322888"/>
          <p14:tracePt t="133738" x="3902075" y="5330825"/>
          <p14:tracePt t="134166" x="3902075" y="5340350"/>
          <p14:tracePt t="134183" x="3894138" y="5348288"/>
          <p14:tracePt t="134199" x="3867150" y="5367338"/>
          <p14:tracePt t="134209" x="3867150" y="5375275"/>
          <p14:tracePt t="134223" x="3813175" y="5429250"/>
          <p14:tracePt t="134240" x="3732213" y="5500688"/>
          <p14:tracePt t="134257" x="3697288" y="5518150"/>
          <p14:tracePt t="134273" x="3616325" y="5545138"/>
          <p14:tracePt t="134290" x="3509963" y="5562600"/>
          <p14:tracePt t="134307" x="3394075" y="5572125"/>
          <p14:tracePt t="134325" x="3125788" y="5572125"/>
          <p14:tracePt t="134342" x="2901950" y="5572125"/>
          <p14:tracePt t="134358" x="2633663" y="5554663"/>
          <p14:tracePt t="134374" x="2374900" y="5510213"/>
          <p14:tracePt t="134391" x="2170113" y="5465763"/>
          <p14:tracePt t="134407" x="2089150" y="5446713"/>
          <p14:tracePt t="134599" x="2081213" y="5456238"/>
          <p14:tracePt t="134606" x="2081213" y="5465763"/>
          <p14:tracePt t="134625" x="2081213" y="5483225"/>
          <p14:tracePt t="134642" x="2071688" y="5500688"/>
          <p14:tracePt t="134659" x="2071688" y="5510213"/>
          <p14:tracePt t="134727" x="2071688" y="5518150"/>
          <p14:tracePt t="134743" x="2071688" y="5527675"/>
          <p14:tracePt t="134751" x="2071688" y="5537200"/>
          <p14:tracePt t="134767" x="2071688" y="5545138"/>
          <p14:tracePt t="134792" x="2071688" y="5554663"/>
          <p14:tracePt t="134810" x="2071688" y="5562600"/>
          <p14:tracePt t="134827" x="2062163" y="5572125"/>
          <p14:tracePt t="134851" x="2062163" y="5581650"/>
          <p14:tracePt t="134858" x="2062163" y="5589588"/>
          <p14:tracePt t="134867" x="2062163" y="5599113"/>
          <p14:tracePt t="134891" x="2062163" y="5608638"/>
          <p14:tracePt t="135523" x="2044700" y="5616575"/>
          <p14:tracePt t="135539" x="2036763" y="5616575"/>
          <p14:tracePt t="135618" x="2027238" y="5616575"/>
          <p14:tracePt t="135643" x="2017713" y="5616575"/>
          <p14:tracePt t="135650" x="2000250" y="5616575"/>
          <p14:tracePt t="135662" x="1990725" y="5616575"/>
          <p14:tracePt t="135680" x="1973263" y="5616575"/>
          <p14:tracePt t="136106" x="1982788" y="5616575"/>
          <p14:tracePt t="136114" x="1990725" y="5616575"/>
          <p14:tracePt t="136131" x="2000250" y="5616575"/>
          <p14:tracePt t="136194" x="2009775" y="5616575"/>
          <p14:tracePt t="136210" x="2017713" y="5616575"/>
          <p14:tracePt t="136218" x="2027238" y="5616575"/>
          <p14:tracePt t="136232" x="2036763" y="5616575"/>
          <p14:tracePt t="136250" x="2089150" y="5616575"/>
          <p14:tracePt t="136266" x="2133600" y="5626100"/>
          <p14:tracePt t="136282" x="2160588" y="5626100"/>
          <p14:tracePt t="136299" x="2187575" y="5626100"/>
          <p14:tracePt t="136315" x="2205038" y="5626100"/>
          <p14:tracePt t="136333" x="2214563" y="5626100"/>
          <p14:tracePt t="136350" x="2232025" y="5626100"/>
          <p14:tracePt t="136365" x="2259013" y="5626100"/>
          <p14:tracePt t="136382" x="2276475" y="5626100"/>
          <p14:tracePt t="136399" x="2286000" y="5626100"/>
          <p14:tracePt t="136415" x="2295525" y="5626100"/>
          <p14:tracePt t="136434" x="2330450" y="5626100"/>
          <p14:tracePt t="136450" x="2384425" y="5626100"/>
          <p14:tracePt t="136466" x="2455863" y="5626100"/>
          <p14:tracePt t="136482" x="2536825" y="5634038"/>
          <p14:tracePt t="136500" x="2643188" y="5653088"/>
          <p14:tracePt t="136516" x="2759075" y="5661025"/>
          <p14:tracePt t="136534" x="2857500" y="5661025"/>
          <p14:tracePt t="136549" x="2911475" y="5661025"/>
          <p14:tracePt t="136566" x="2938463" y="5661025"/>
          <p14:tracePt t="136583" x="2965450" y="5661025"/>
          <p14:tracePt t="136627" x="2973388" y="5661025"/>
          <p14:tracePt t="136643" x="2982913" y="5661025"/>
          <p14:tracePt t="136891" x="2982913" y="5653088"/>
          <p14:tracePt t="137235" x="2982913" y="5643563"/>
          <p14:tracePt t="137252" x="2982913" y="5634038"/>
          <p14:tracePt t="137266" x="2982913" y="5626100"/>
          <p14:tracePt t="137291" x="2982913" y="5608638"/>
          <p14:tracePt t="137379" x="2973388" y="5599113"/>
          <p14:tracePt t="137386" x="2973388" y="5589588"/>
          <p14:tracePt t="137427" x="2965450" y="5581650"/>
          <p14:tracePt t="137435" x="2955925" y="5581650"/>
          <p14:tracePt t="137475" x="2946400" y="5581650"/>
          <p14:tracePt t="137482" x="2938463" y="5581650"/>
          <p14:tracePt t="137490" x="2928938" y="5572125"/>
          <p14:tracePt t="137503" x="2901950" y="5572125"/>
          <p14:tracePt t="137522" x="2830513" y="5572125"/>
          <p14:tracePt t="137538" x="2803525" y="5562600"/>
          <p14:tracePt t="137554" x="2768600" y="5562600"/>
          <p14:tracePt t="137571" x="2724150" y="5572125"/>
          <p14:tracePt t="137587" x="2705100" y="5581650"/>
          <p14:tracePt t="137604" x="2652713" y="5581650"/>
          <p14:tracePt t="137620" x="2589213" y="5589588"/>
          <p14:tracePt t="137637" x="2527300" y="5608638"/>
          <p14:tracePt t="137654" x="2490788" y="5608638"/>
          <p14:tracePt t="137671" x="2473325" y="5608638"/>
          <p14:tracePt t="137687" x="2455863" y="5608638"/>
          <p14:tracePt t="137706" x="2438400" y="5608638"/>
          <p14:tracePt t="137721" x="2428875" y="5616575"/>
          <p14:tracePt t="137738" x="2384425" y="5626100"/>
          <p14:tracePt t="137754" x="2339975" y="5626100"/>
          <p14:tracePt t="137771" x="2295525" y="5626100"/>
          <p14:tracePt t="137788" x="2286000" y="5626100"/>
          <p14:tracePt t="137804" x="2268538" y="5626100"/>
          <p14:tracePt t="137842" x="2259013" y="5626100"/>
          <p14:tracePt t="137854" x="2251075" y="5626100"/>
          <p14:tracePt t="137872" x="2205038" y="5634038"/>
          <p14:tracePt t="137888" x="2170113" y="5643563"/>
          <p14:tracePt t="137905" x="2116138" y="5643563"/>
          <p14:tracePt t="137921" x="2081213" y="5643563"/>
          <p14:tracePt t="137991" x="2062163" y="5643563"/>
          <p14:tracePt t="138006" x="2036763" y="5643563"/>
          <p14:tracePt t="138015" x="2017713" y="5643563"/>
          <p14:tracePt t="138024" x="2009775" y="5643563"/>
          <p14:tracePt t="138039" x="1982788" y="5643563"/>
          <p14:tracePt t="138134" x="1990725" y="5626100"/>
          <p14:tracePt t="138142" x="2017713" y="5626100"/>
          <p14:tracePt t="138155" x="2044700" y="5626100"/>
          <p14:tracePt t="138174" x="2187575" y="5626100"/>
          <p14:tracePt t="138190" x="2330450" y="5626100"/>
          <p14:tracePt t="138206" x="2473325" y="5626100"/>
          <p14:tracePt t="138222" x="2581275" y="5626100"/>
          <p14:tracePt t="138240" x="2608263" y="5626100"/>
          <p14:tracePt t="138256" x="2633663" y="5626100"/>
          <p14:tracePt t="138274" x="2652713" y="5626100"/>
          <p14:tracePt t="138290" x="2687638" y="5626100"/>
          <p14:tracePt t="138306" x="2732088" y="5626100"/>
          <p14:tracePt t="138324" x="2786063" y="5626100"/>
          <p14:tracePt t="138341" x="2847975" y="5626100"/>
          <p14:tracePt t="138358" x="2867025" y="5616575"/>
          <p14:tracePt t="138647" x="2874963" y="5616575"/>
          <p14:tracePt t="138654" x="2884488" y="5616575"/>
          <p14:tracePt t="138662" x="2894013" y="5616575"/>
          <p14:tracePt t="138675" x="2911475" y="5616575"/>
          <p14:tracePt t="138691" x="2919413" y="5616575"/>
          <p14:tracePt t="138709" x="2938463" y="5616575"/>
          <p14:tracePt t="138759" x="2946400" y="5616575"/>
          <p14:tracePt t="139319" x="2955925" y="5616575"/>
          <p14:tracePt t="139326" x="2965450" y="5616575"/>
          <p14:tracePt t="139344" x="2990850" y="5616575"/>
          <p14:tracePt t="139361" x="3027363" y="5616575"/>
          <p14:tracePt t="139377" x="3062288" y="5616575"/>
          <p14:tracePt t="139394" x="3098800" y="5616575"/>
          <p14:tracePt t="139412" x="3116263" y="5616575"/>
          <p14:tracePt t="139431" x="3125788" y="5616575"/>
          <p14:tracePt t="139639" x="3125788" y="5608638"/>
          <p14:tracePt t="139782" x="3133725" y="5608638"/>
          <p14:tracePt t="139799" x="3143250" y="5599113"/>
          <p14:tracePt t="139806" x="3152775" y="5599113"/>
          <p14:tracePt t="139831" x="3160713" y="5599113"/>
          <p14:tracePt t="139838" x="3170238" y="5599113"/>
          <p14:tracePt t="140671" x="3187700" y="5589588"/>
          <p14:tracePt t="140679" x="3197225" y="5589588"/>
          <p14:tracePt t="140686" x="3241675" y="5572125"/>
          <p14:tracePt t="140697" x="3313113" y="5554663"/>
          <p14:tracePt t="140715" x="3500438" y="5500688"/>
          <p14:tracePt t="140730" x="3660775" y="5465763"/>
          <p14:tracePt t="141122" x="3660775" y="5456238"/>
          <p14:tracePt t="141139" x="3643313" y="5446713"/>
          <p14:tracePt t="141146" x="3625850" y="5446713"/>
          <p14:tracePt t="141155" x="3616325" y="5438775"/>
          <p14:tracePt t="141169" x="3571875" y="5429250"/>
          <p14:tracePt t="141186" x="3562350" y="5419725"/>
          <p14:tracePt t="141257" x="3544888" y="5419725"/>
          <p14:tracePt t="141265" x="3536950" y="5419725"/>
          <p14:tracePt t="141272" x="3517900" y="5419725"/>
          <p14:tracePt t="141282" x="3490913" y="5419725"/>
          <p14:tracePt t="141299" x="3473450" y="5419725"/>
          <p14:tracePt t="141316" x="3455988" y="5419725"/>
          <p14:tracePt t="141332" x="3438525" y="5419725"/>
          <p14:tracePt t="141349" x="3429000" y="5419725"/>
          <p14:tracePt t="141366" x="3419475" y="5419725"/>
          <p14:tracePt t="141382" x="3384550" y="5429250"/>
          <p14:tracePt t="141399" x="3330575" y="5446713"/>
          <p14:tracePt t="141416" x="3259138" y="5446713"/>
          <p14:tracePt t="141432" x="3205163" y="5456238"/>
          <p14:tracePt t="141449" x="3170238" y="5456238"/>
          <p14:tracePt t="141466" x="3170238" y="5465763"/>
          <p14:tracePt t="141499" x="3152775" y="5473700"/>
          <p14:tracePt t="141516" x="3152775" y="5500688"/>
          <p14:tracePt t="141533" x="3152775" y="5518150"/>
          <p14:tracePt t="141550" x="3152775" y="5537200"/>
          <p14:tracePt t="141567" x="3152775" y="5554663"/>
          <p14:tracePt t="141616" x="3152775" y="5562600"/>
          <p14:tracePt t="141632" x="3152775" y="5572125"/>
          <p14:tracePt t="141648" x="3152775" y="5581650"/>
          <p14:tracePt t="141688" x="3152775" y="5589588"/>
          <p14:tracePt t="141744" x="3152775" y="5599113"/>
          <p14:tracePt t="141760" x="3152775" y="5608638"/>
          <p14:tracePt t="142267" x="3116263" y="5608638"/>
          <p14:tracePt t="142274" x="3089275" y="5608638"/>
          <p14:tracePt t="142290" x="3044825" y="5608638"/>
          <p14:tracePt t="142306" x="2928938" y="5608638"/>
          <p14:tracePt t="142323" x="2768600" y="5608638"/>
          <p14:tracePt t="142340" x="2571750" y="5608638"/>
          <p14:tracePt t="142356" x="2384425" y="5608638"/>
          <p14:tracePt t="142372" x="2214563" y="5608638"/>
          <p14:tracePt t="142389" x="2152650" y="5608638"/>
          <p14:tracePt t="142490" x="2152650" y="5599113"/>
          <p14:tracePt t="142507" x="2160588" y="5599113"/>
          <p14:tracePt t="142514" x="2187575" y="5599113"/>
          <p14:tracePt t="142524" x="2205038" y="5599113"/>
          <p14:tracePt t="142540" x="2251075" y="5599113"/>
          <p14:tracePt t="142557" x="2312988" y="5599113"/>
          <p14:tracePt t="142563" x="2347913" y="5599113"/>
          <p14:tracePt t="142574" x="2384425" y="5599113"/>
          <p14:tracePt t="142590" x="2446338" y="5599113"/>
          <p14:tracePt t="142607" x="2482850" y="5599113"/>
          <p14:tracePt t="142623" x="2490788" y="5599113"/>
          <p14:tracePt t="142651" x="2500313" y="5599113"/>
          <p14:tracePt t="142660" x="2509838" y="5599113"/>
          <p14:tracePt t="142673" x="2527300" y="5589588"/>
          <p14:tracePt t="143083" x="2517775" y="5581650"/>
          <p14:tracePt t="143099" x="2500313" y="5562600"/>
          <p14:tracePt t="143106" x="2473325" y="5554663"/>
          <p14:tracePt t="143114" x="2446338" y="5545138"/>
          <p14:tracePt t="143126" x="2438400" y="5527675"/>
          <p14:tracePt t="143142" x="2428875" y="5527675"/>
          <p14:tracePt t="143339" x="2428875" y="5518150"/>
          <p14:tracePt t="143531" x="2428875" y="5510213"/>
          <p14:tracePt t="143538" x="2428875" y="5500688"/>
          <p14:tracePt t="143546" x="2393950" y="5473700"/>
          <p14:tracePt t="143562" x="2339975" y="5438775"/>
          <p14:tracePt t="143578" x="2241550" y="5384800"/>
          <p14:tracePt t="143595" x="2098675" y="5303838"/>
          <p14:tracePt t="143611" x="1965325" y="5180013"/>
          <p14:tracePt t="143628" x="1884363" y="5037138"/>
          <p14:tracePt t="143644" x="1874838" y="4875213"/>
          <p14:tracePt t="143661" x="1982788" y="4679950"/>
          <p14:tracePt t="143677" x="2268538" y="4419600"/>
          <p14:tracePt t="143695" x="2822575" y="4108450"/>
          <p14:tracePt t="143711" x="3554413" y="3840163"/>
          <p14:tracePt t="143729" x="5018088" y="3652838"/>
          <p14:tracePt t="143746" x="6188075" y="3589338"/>
          <p14:tracePt t="143762" x="7375525" y="3643313"/>
          <p14:tracePt t="143778" x="8439150" y="3786188"/>
          <p14:tracePt t="143795" x="9224963" y="3946525"/>
          <p14:tracePt t="143812" x="9634538" y="4125913"/>
          <p14:tracePt t="143829" x="9786938" y="4295775"/>
          <p14:tracePt t="143846" x="9840913" y="4473575"/>
          <p14:tracePt t="143862" x="9858375" y="4705350"/>
          <p14:tracePt t="143879" x="9858375" y="4938713"/>
          <p14:tracePt t="143896" x="9858375" y="5153025"/>
          <p14:tracePt t="143912" x="9848850" y="5357813"/>
          <p14:tracePt t="143930" x="9804400" y="5518150"/>
          <p14:tracePt t="143945" x="9752013" y="5653088"/>
          <p14:tracePt t="143962" x="9671050" y="5786438"/>
          <p14:tracePt t="143979" x="9590088" y="5894388"/>
          <p14:tracePt t="143996" x="9528175" y="5965825"/>
          <p14:tracePt t="143998" x="9491663" y="6000750"/>
          <p14:tracePt t="144013" x="9483725" y="6010275"/>
          <p14:tracePt t="144030" x="9456738" y="6010275"/>
          <p14:tracePt t="144046" x="9447213" y="6010275"/>
          <p14:tracePt t="144063" x="9439275" y="6010275"/>
          <p14:tracePt t="144080" x="9375775" y="6010275"/>
          <p14:tracePt t="144097" x="9296400" y="6010275"/>
          <p14:tracePt t="144114" x="9232900" y="6010275"/>
          <p14:tracePt t="144129" x="9099550" y="6010275"/>
          <p14:tracePt t="144146" x="8974138" y="6010275"/>
          <p14:tracePt t="144165" x="8912225" y="6010275"/>
          <p14:tracePt t="144198" x="8902700" y="6010275"/>
          <p14:tracePt t="144575" x="8894763" y="6010275"/>
          <p14:tracePt t="144591" x="8875713" y="6000750"/>
          <p14:tracePt t="144601" x="8848725" y="5973763"/>
          <p14:tracePt t="144615" x="8742363" y="5919788"/>
          <p14:tracePt t="144632" x="8582025" y="5848350"/>
          <p14:tracePt t="144649" x="8402638" y="5795963"/>
          <p14:tracePt t="144665" x="8286750" y="5759450"/>
          <p14:tracePt t="145999" x="8269288" y="5751513"/>
          <p14:tracePt t="146031" x="8269288" y="5741988"/>
          <p14:tracePt t="146190" x="8259763" y="5741988"/>
          <p14:tracePt t="146215" x="8251825" y="5741988"/>
          <p14:tracePt t="146222" x="8232775" y="5741988"/>
          <p14:tracePt t="146239" x="8205788" y="5741988"/>
          <p14:tracePt t="146257" x="8170863" y="5741988"/>
          <p14:tracePt t="146273" x="8116888" y="5741988"/>
          <p14:tracePt t="146290" x="8037513" y="5732463"/>
          <p14:tracePt t="146306" x="7991475" y="5724525"/>
          <p14:tracePt t="146322" x="7974013" y="5715000"/>
          <p14:tracePt t="146339" x="7947025" y="5715000"/>
          <p14:tracePt t="146356" x="7920038" y="5705475"/>
          <p14:tracePt t="146373" x="7858125" y="5697538"/>
          <p14:tracePt t="146389" x="7831138" y="5688013"/>
          <p14:tracePt t="146406" x="7751763" y="5680075"/>
          <p14:tracePt t="146422" x="7688263" y="5680075"/>
          <p14:tracePt t="146439" x="7608888" y="5680075"/>
          <p14:tracePt t="146455" x="7510463" y="5680075"/>
          <p14:tracePt t="146474" x="7412038" y="5680075"/>
          <p14:tracePt t="146547" x="7412038" y="5670550"/>
          <p14:tracePt t="146554" x="7394575" y="5661025"/>
          <p14:tracePt t="146573" x="7375525" y="5661025"/>
          <p14:tracePt t="146643" x="7358063" y="5661025"/>
          <p14:tracePt t="146650" x="7323138" y="5653088"/>
          <p14:tracePt t="146660" x="7277100" y="5643563"/>
          <p14:tracePt t="146674" x="7232650" y="5643563"/>
          <p14:tracePt t="146690" x="7180263" y="5634038"/>
          <p14:tracePt t="146707" x="7153275" y="5634038"/>
          <p14:tracePt t="146723" x="7134225" y="5634038"/>
          <p14:tracePt t="146741" x="7108825" y="5626100"/>
          <p14:tracePt t="146757" x="7062788" y="5616575"/>
          <p14:tracePt t="146771" x="7000875" y="5616575"/>
          <p14:tracePt t="146787" x="6938963" y="5616575"/>
          <p14:tracePt t="146804" x="6875463" y="5608638"/>
          <p14:tracePt t="146821" x="6840538" y="5599113"/>
          <p14:tracePt t="146837" x="6831013" y="5599113"/>
          <p14:tracePt t="146854" x="6823075" y="5599113"/>
          <p14:tracePt t="146874" x="6813550" y="5599113"/>
          <p14:tracePt t="147075" x="6823075" y="5599113"/>
          <p14:tracePt t="147082" x="6831013" y="5599113"/>
          <p14:tracePt t="147092" x="6848475" y="5599113"/>
          <p14:tracePt t="147108" x="6894513" y="5599113"/>
          <p14:tracePt t="147125" x="6929438" y="5616575"/>
          <p14:tracePt t="147130" x="6946900" y="5643563"/>
          <p14:tracePt t="147203" x="6946900" y="5653088"/>
          <p14:tracePt t="147210" x="6946900" y="5661025"/>
          <p14:tracePt t="147226" x="6911975" y="5680075"/>
          <p14:tracePt t="147242" x="6848475" y="5715000"/>
          <p14:tracePt t="147259" x="6796088" y="5732463"/>
          <p14:tracePt t="147276" x="6751638" y="5732463"/>
          <p14:tracePt t="147293" x="6705600" y="5732463"/>
          <p14:tracePt t="147309" x="6634163" y="5732463"/>
          <p14:tracePt t="147326" x="6491288" y="5732463"/>
          <p14:tracePt t="147343" x="6330950" y="5715000"/>
          <p14:tracePt t="147360" x="6242050" y="5705475"/>
          <p14:tracePt t="147376" x="6215063" y="5697538"/>
          <p14:tracePt t="147490" x="6205538" y="5697538"/>
          <p14:tracePt t="147507" x="6197600" y="5697538"/>
          <p14:tracePt t="147514" x="6153150" y="5705475"/>
          <p14:tracePt t="147526" x="6108700" y="5705475"/>
          <p14:tracePt t="147543" x="6072188" y="5705475"/>
          <p14:tracePt t="147562" x="5867400" y="5705475"/>
          <p14:tracePt t="147577" x="5581650" y="5680075"/>
          <p14:tracePt t="147594" x="5170488" y="5626100"/>
          <p14:tracePt t="147610" x="4697413" y="5537200"/>
          <p14:tracePt t="147627" x="4268788" y="5491163"/>
          <p14:tracePt t="147644" x="3875088" y="5438775"/>
          <p14:tracePt t="147660" x="3598863" y="5394325"/>
          <p14:tracePt t="147677" x="3384550" y="5375275"/>
          <p14:tracePt t="147692" x="3286125" y="5367338"/>
          <p14:tracePt t="147746" x="3276600" y="5367338"/>
          <p14:tracePt t="147754" x="3268663" y="5367338"/>
          <p14:tracePt t="147763" x="3259138" y="5384800"/>
          <p14:tracePt t="147780" x="3251200" y="5402263"/>
          <p14:tracePt t="147794" x="3232150" y="5429250"/>
          <p14:tracePt t="147811" x="3197225" y="5456238"/>
          <p14:tracePt t="147828" x="3143250" y="5465763"/>
          <p14:tracePt t="147844" x="3089275" y="5465763"/>
          <p14:tracePt t="147861" x="3027363" y="5465763"/>
          <p14:tracePt t="147878" x="2973388" y="5465763"/>
          <p14:tracePt t="147895" x="2901950" y="5465763"/>
          <p14:tracePt t="147911" x="2803525" y="5456238"/>
          <p14:tracePt t="147929" x="2751138" y="5456238"/>
          <p14:tracePt t="147987" x="2741613" y="5456238"/>
          <p14:tracePt t="148067" x="2741613" y="5465763"/>
          <p14:tracePt t="148074" x="2732088" y="5473700"/>
          <p14:tracePt t="148082" x="2724150" y="5473700"/>
          <p14:tracePt t="148098" x="2714625" y="5483225"/>
          <p14:tracePt t="148116" x="2705100" y="5483225"/>
          <p14:tracePt t="148129" x="2697163" y="5483225"/>
          <p14:tracePt t="148186" x="2687638" y="5483225"/>
          <p14:tracePt t="148194" x="2679700" y="5483225"/>
          <p14:tracePt t="148213" x="2633663" y="5483225"/>
          <p14:tracePt t="148229" x="2589213" y="5483225"/>
          <p14:tracePt t="148246" x="2581275" y="5483225"/>
          <p14:tracePt t="148263" x="2562225" y="5483225"/>
          <p14:tracePt t="148307" x="2554288" y="5483225"/>
          <p14:tracePt t="148322" x="2536825" y="5483225"/>
          <p14:tracePt t="148332" x="2527300" y="5491163"/>
          <p14:tracePt t="148346" x="2482850" y="5500688"/>
          <p14:tracePt t="148363" x="2455863" y="5510213"/>
          <p14:tracePt t="148380" x="2428875" y="5510213"/>
          <p14:tracePt t="148413" x="2419350" y="5510213"/>
          <p14:tracePt t="148459" x="2401888" y="5510213"/>
          <p14:tracePt t="148466" x="2366963" y="5510213"/>
          <p14:tracePt t="148484" x="2357438" y="5510213"/>
          <p14:tracePt t="148498" x="2303463" y="5510213"/>
          <p14:tracePt t="148514" x="2286000" y="5510213"/>
          <p14:tracePt t="148531" x="2268538" y="5500688"/>
          <p14:tracePt t="148547" x="2259013" y="5483225"/>
          <p14:tracePt t="148564" x="2241550" y="5483225"/>
          <p14:tracePt t="148581" x="2232025" y="5473700"/>
          <p14:tracePt t="148597" x="2187575" y="5456238"/>
          <p14:tracePt t="148614" x="2125663" y="5456238"/>
          <p14:tracePt t="148633" x="2036763" y="5438775"/>
          <p14:tracePt t="148647" x="2017713" y="5438775"/>
          <p14:tracePt t="148665" x="2000250" y="5419725"/>
          <p14:tracePt t="148706" x="1990725" y="5419725"/>
          <p14:tracePt t="148723" x="1990725" y="5411788"/>
          <p14:tracePt t="148755" x="1990725" y="5402263"/>
          <p14:tracePt t="148762" x="1990725" y="5394325"/>
          <p14:tracePt t="148786" x="1990725" y="5384800"/>
          <p14:tracePt t="148795" x="1990725" y="5375275"/>
          <p14:tracePt t="148812" x="1990725" y="5357813"/>
          <p14:tracePt t="148835" x="1990725" y="5348288"/>
          <p14:tracePt t="148947" x="2000250" y="5348288"/>
          <p14:tracePt t="148979" x="2000250" y="5357813"/>
          <p14:tracePt t="148986" x="2000250" y="5367338"/>
          <p14:tracePt t="148998" x="2000250" y="5375275"/>
          <p14:tracePt t="149017" x="1982788" y="5402263"/>
          <p14:tracePt t="149034" x="1965325" y="5419725"/>
          <p14:tracePt t="149074" x="1965325" y="5438775"/>
          <p14:tracePt t="149091" x="1965325" y="5446713"/>
          <p14:tracePt t="149101" x="1965325" y="5456238"/>
          <p14:tracePt t="149116" x="1965325" y="5465763"/>
          <p14:tracePt t="149133" x="1965325" y="5483225"/>
          <p14:tracePt t="149149" x="1965325" y="5500688"/>
          <p14:tracePt t="149156" x="1946275" y="5500688"/>
          <p14:tracePt t="149171" x="1938338" y="5510213"/>
          <p14:tracePt t="149202" x="1938338" y="5518150"/>
          <p14:tracePt t="149210" x="1938338" y="5527675"/>
          <p14:tracePt t="149235" x="1938338" y="5545138"/>
          <p14:tracePt t="149251" x="1928813" y="5562600"/>
          <p14:tracePt t="149259" x="1928813" y="5572125"/>
          <p14:tracePt t="149269" x="1928813" y="5581650"/>
          <p14:tracePt t="149285" x="1928813" y="5589588"/>
          <p14:tracePt t="149300" x="1928813" y="5608638"/>
          <p14:tracePt t="149317" x="1928813" y="5626100"/>
          <p14:tracePt t="149334" x="1928813" y="5634038"/>
          <p14:tracePt t="149351" x="1928813" y="5643563"/>
          <p14:tracePt t="149367" x="1928813" y="5661025"/>
          <p14:tracePt t="149384" x="1928813" y="5680075"/>
          <p14:tracePt t="149401" x="1928813" y="5688013"/>
          <p14:tracePt t="149719" x="1928813" y="5680075"/>
          <p14:tracePt t="149782" x="1928813" y="5670550"/>
          <p14:tracePt t="149790" x="1928813" y="5661025"/>
          <p14:tracePt t="149839" x="1938338" y="5653088"/>
          <p14:tracePt t="149846" x="1938338" y="5643563"/>
          <p14:tracePt t="149879" x="1946275" y="5643563"/>
          <p14:tracePt t="149886" x="1946275" y="5634038"/>
          <p14:tracePt t="149904" x="1990725" y="5589588"/>
          <p14:tracePt t="149920" x="2089150" y="5500688"/>
          <p14:tracePt t="149936" x="2232025" y="5375275"/>
          <p14:tracePt t="149953" x="2374900" y="5268913"/>
          <p14:tracePt t="149969" x="2465388" y="5214938"/>
          <p14:tracePt t="150004" x="2490788" y="5197475"/>
          <p14:tracePt t="150062" x="2482850" y="5214938"/>
          <p14:tracePt t="150070" x="2482850" y="5224463"/>
          <p14:tracePt t="150087" x="2438400" y="5276850"/>
          <p14:tracePt t="150105" x="2393950" y="5313363"/>
          <p14:tracePt t="150120" x="2366963" y="5330825"/>
          <p14:tracePt t="150137" x="2339975" y="5340350"/>
          <p14:tracePt t="150154" x="2322513" y="5348288"/>
          <p14:tracePt t="150160" x="2312988" y="5367338"/>
          <p14:tracePt t="150183" x="2303463" y="5367338"/>
          <p14:tracePt t="150279" x="2303463" y="5375275"/>
          <p14:tracePt t="150758" x="2303463" y="5367338"/>
          <p14:tracePt t="150766" x="2303463" y="5357813"/>
          <p14:tracePt t="150776" x="2303463" y="5348288"/>
          <p14:tracePt t="150793" x="2312988" y="5348288"/>
          <p14:tracePt t="150806" x="2330450" y="5330825"/>
          <p14:tracePt t="150823" x="2366963" y="5313363"/>
          <p14:tracePt t="150840" x="2401888" y="5303838"/>
          <p14:tracePt t="150857" x="2446338" y="5303838"/>
          <p14:tracePt t="150873" x="2490788" y="5303838"/>
          <p14:tracePt t="150890" x="2527300" y="5303838"/>
          <p14:tracePt t="150907" x="2544763" y="5303838"/>
          <p14:tracePt t="150943" x="2554288" y="5303838"/>
          <p14:tracePt t="150960" x="2562225" y="5303838"/>
          <p14:tracePt t="150974" x="2598738" y="5303838"/>
          <p14:tracePt t="150990" x="2652713" y="5303838"/>
          <p14:tracePt t="151007" x="2705100" y="5303838"/>
          <p14:tracePt t="151024" x="2759075" y="5303838"/>
          <p14:tracePt t="151041" x="2776538" y="5303838"/>
          <p14:tracePt t="151398" x="2795588" y="5303838"/>
          <p14:tracePt t="151415" x="2822575" y="5303838"/>
          <p14:tracePt t="151423" x="2857500" y="5303838"/>
          <p14:tracePt t="151430" x="2928938" y="5303838"/>
          <p14:tracePt t="151442" x="3017838" y="5303838"/>
          <p14:tracePt t="151459" x="3286125" y="5303838"/>
          <p14:tracePt t="151477" x="3670300" y="5251450"/>
          <p14:tracePt t="151494" x="3875088" y="5214938"/>
          <p14:tracePt t="151510" x="3983038" y="5180013"/>
          <p14:tracePt t="151526" x="4054475" y="5143500"/>
          <p14:tracePt t="151542" x="4125913" y="5062538"/>
          <p14:tracePt t="151560" x="4197350" y="4956175"/>
          <p14:tracePt t="151576" x="4241800" y="4867275"/>
          <p14:tracePt t="151593" x="4251325" y="4830763"/>
          <p14:tracePt t="151839" x="4251325" y="4840288"/>
          <p14:tracePt t="151846" x="4251325" y="4857750"/>
          <p14:tracePt t="151862" x="4179888" y="4938713"/>
          <p14:tracePt t="151878" x="4089400" y="4991100"/>
          <p14:tracePt t="151894" x="3956050" y="5072063"/>
          <p14:tracePt t="151911" x="3813175" y="5153025"/>
          <p14:tracePt t="151929" x="3687763" y="5232400"/>
          <p14:tracePt t="151944" x="3616325" y="5276850"/>
          <p14:tracePt t="151961" x="3608388" y="5286375"/>
          <p14:tracePt t="151977" x="3598863" y="5303838"/>
          <p14:tracePt t="151994" x="3581400" y="5330825"/>
          <p14:tracePt t="152011" x="3527425" y="5348288"/>
          <p14:tracePt t="152029" x="3446463" y="5348288"/>
          <p14:tracePt t="152046" x="3402013" y="5340350"/>
          <p14:tracePt t="152062" x="3340100" y="5303838"/>
          <p14:tracePt t="152078" x="3259138" y="5268913"/>
          <p14:tracePt t="152095" x="3179763" y="5232400"/>
          <p14:tracePt t="152112" x="3125788" y="5214938"/>
          <p14:tracePt t="152128" x="3036888" y="5197475"/>
          <p14:tracePt t="152144" x="2901950" y="5180013"/>
          <p14:tracePt t="152163" x="2759075" y="5180013"/>
          <p14:tracePt t="152168" x="2697163" y="5180013"/>
          <p14:tracePt t="152178" x="2652713" y="5180013"/>
          <p14:tracePt t="152195" x="2571750" y="5180013"/>
          <p14:tracePt t="152215" x="2562225" y="5180013"/>
          <p14:tracePt t="152230" x="2527300" y="5187950"/>
          <p14:tracePt t="152246" x="2490788" y="5187950"/>
          <p14:tracePt t="152263" x="2438400" y="5197475"/>
          <p14:tracePt t="152279" x="2401888" y="5197475"/>
          <p14:tracePt t="152296" x="2393950" y="5197475"/>
          <p14:tracePt t="152343" x="2393950" y="5205413"/>
          <p14:tracePt t="152350" x="2384425" y="5205413"/>
          <p14:tracePt t="152362" x="2374900" y="5224463"/>
          <p14:tracePt t="152379" x="2347913" y="5232400"/>
          <p14:tracePt t="152396" x="2322513" y="5259388"/>
          <p14:tracePt t="152414" x="2312988" y="5268913"/>
          <p14:tracePt t="152555" x="2312988" y="5276850"/>
          <p14:tracePt t="152562" x="2312988" y="5286375"/>
          <p14:tracePt t="152580" x="2312988" y="5303838"/>
          <p14:tracePt t="152597" x="2303463" y="5322888"/>
          <p14:tracePt t="152630" x="2286000" y="5330825"/>
          <p14:tracePt t="152650" x="2276475" y="5330825"/>
          <p14:tracePt t="152763" x="2286000" y="5340350"/>
          <p14:tracePt t="152770" x="2295525" y="5340350"/>
          <p14:tracePt t="152781" x="2312988" y="5340350"/>
          <p14:tracePt t="152797" x="2366963" y="5340350"/>
          <p14:tracePt t="152814" x="2438400" y="5340350"/>
          <p14:tracePt t="152831" x="2562225" y="5340350"/>
          <p14:tracePt t="152848" x="2679700" y="5340350"/>
          <p14:tracePt t="152850" x="2724150" y="5340350"/>
          <p14:tracePt t="152866" x="2803525" y="5340350"/>
          <p14:tracePt t="152882" x="2822575" y="5340350"/>
          <p14:tracePt t="152939" x="2840038" y="5340350"/>
          <p14:tracePt t="152954" x="2847975" y="5340350"/>
          <p14:tracePt t="152962" x="2857500" y="5340350"/>
          <p14:tracePt t="153099" x="2874963" y="5340350"/>
          <p14:tracePt t="153115" x="2884488" y="5340350"/>
          <p14:tracePt t="153122" x="2894013" y="5340350"/>
          <p14:tracePt t="153133" x="2901950" y="5340350"/>
          <p14:tracePt t="153150" x="2928938" y="5340350"/>
          <p14:tracePt t="153166" x="2938463" y="5340350"/>
          <p14:tracePt t="153323" x="2919413" y="5340350"/>
          <p14:tracePt t="153330" x="2884488" y="5340350"/>
          <p14:tracePt t="153338" x="2857500" y="5340350"/>
          <p14:tracePt t="153350" x="2840038" y="5340350"/>
          <p14:tracePt t="153367" x="2786063" y="5340350"/>
          <p14:tracePt t="153383" x="2670175" y="5330825"/>
          <p14:tracePt t="153402" x="2544763" y="5322888"/>
          <p14:tracePt t="153418" x="2517775" y="5313363"/>
          <p14:tracePt t="153453" x="2509838" y="5313363"/>
          <p14:tracePt t="153467" x="2482850" y="5313363"/>
          <p14:tracePt t="153483" x="2438400" y="5313363"/>
          <p14:tracePt t="153502" x="2374900" y="5303838"/>
          <p14:tracePt t="153517" x="2322513" y="5295900"/>
          <p14:tracePt t="153533" x="2276475" y="5295900"/>
          <p14:tracePt t="153551" x="2268538" y="5295900"/>
          <p14:tracePt t="153634" x="2259013" y="5295900"/>
          <p14:tracePt t="153642" x="2251075" y="5295900"/>
          <p14:tracePt t="153652" x="2224088" y="5295900"/>
          <p14:tracePt t="153669" x="2197100" y="5295900"/>
          <p14:tracePt t="153685" x="2152650" y="5295900"/>
          <p14:tracePt t="153690" x="2133600" y="5286375"/>
          <p14:tracePt t="153702" x="2108200" y="5286375"/>
          <p14:tracePt t="153718" x="2054225" y="5286375"/>
          <p14:tracePt t="153734" x="2027238" y="5276850"/>
          <p14:tracePt t="153753" x="2009775" y="5276850"/>
          <p14:tracePt t="153835" x="1990725" y="5276850"/>
          <p14:tracePt t="153852" x="1982788" y="5295900"/>
          <p14:tracePt t="153868" x="1982788" y="5303838"/>
          <p14:tracePt t="153882" x="1973263" y="5303838"/>
          <p14:tracePt t="153978" x="1965325" y="5322888"/>
          <p14:tracePt t="153986" x="1955800" y="5322888"/>
          <p14:tracePt t="154003" x="1955800" y="5340350"/>
          <p14:tracePt t="154020" x="1946275" y="5340350"/>
          <p14:tracePt t="154036" x="1946275" y="5348288"/>
          <p14:tracePt t="154069" x="1946275" y="5367338"/>
          <p14:tracePt t="154087" x="1946275" y="5384800"/>
          <p14:tracePt t="154122" x="1946275" y="5394325"/>
          <p14:tracePt t="154219" x="1946275" y="5402263"/>
          <p14:tracePt t="155026" x="1955800" y="5402263"/>
          <p14:tracePt t="155219" x="1973263" y="5394325"/>
          <p14:tracePt t="155226" x="1973263" y="5384800"/>
          <p14:tracePt t="155242" x="1982788" y="5375275"/>
          <p14:tracePt t="155258" x="1982788" y="5367338"/>
          <p14:tracePt t="155275" x="2000250" y="5367338"/>
          <p14:tracePt t="155291" x="2009775" y="5367338"/>
          <p14:tracePt t="155309" x="2017713" y="5367338"/>
          <p14:tracePt t="155325" x="2027238" y="5367338"/>
          <p14:tracePt t="155341" x="2044700" y="5367338"/>
          <p14:tracePt t="155358" x="2054225" y="5367338"/>
          <p14:tracePt t="155430" x="2062163" y="5367338"/>
          <p14:tracePt t="155919" x="2062163" y="5357813"/>
          <p14:tracePt t="155951" x="2081213" y="5357813"/>
          <p14:tracePt t="155959" x="2098675" y="5357813"/>
          <p14:tracePt t="155967" x="2125663" y="5357813"/>
          <p14:tracePt t="155977" x="2160588" y="5357813"/>
          <p14:tracePt t="155993" x="2224088" y="5357813"/>
          <p14:tracePt t="156010" x="2330450" y="5357813"/>
          <p14:tracePt t="156027" x="2455863" y="5357813"/>
          <p14:tracePt t="156045" x="2625725" y="5357813"/>
          <p14:tracePt t="156060" x="2643188" y="5357813"/>
          <p14:tracePt t="156110" x="2652713" y="5357813"/>
          <p14:tracePt t="156118" x="2679700" y="5375275"/>
          <p14:tracePt t="156129" x="2705100" y="5411788"/>
          <p14:tracePt t="156144" x="2786063" y="5446713"/>
          <p14:tracePt t="156161" x="2857500" y="5473700"/>
          <p14:tracePt t="156177" x="2911475" y="5483225"/>
          <p14:tracePt t="156194" x="3009900" y="5510213"/>
          <p14:tracePt t="156211" x="3062288" y="5518150"/>
          <p14:tracePt t="156227" x="3089275" y="5527675"/>
          <p14:tracePt t="156233" x="3116263" y="5527675"/>
          <p14:tracePt t="156246" x="3179763" y="5527675"/>
          <p14:tracePt t="156261" x="3259138" y="5537200"/>
          <p14:tracePt t="156278" x="3375025" y="5537200"/>
          <p14:tracePt t="156295" x="3509963" y="5537200"/>
          <p14:tracePt t="156312" x="3608388" y="5537200"/>
          <p14:tracePt t="156398" x="3608388" y="5545138"/>
          <p14:tracePt t="156430" x="3598863" y="5545138"/>
          <p14:tracePt t="156447" x="3598863" y="5554663"/>
          <p14:tracePt t="156911" x="3598863" y="5545138"/>
          <p14:tracePt t="156927" x="3589338" y="5545138"/>
          <p14:tracePt t="156943" x="3589338" y="5527675"/>
          <p14:tracePt t="156950" x="3581400" y="5527675"/>
          <p14:tracePt t="156965" x="3562350" y="5518150"/>
          <p14:tracePt t="157039" x="3562350" y="5510213"/>
          <p14:tracePt t="157054" x="3544888" y="5500688"/>
          <p14:tracePt t="157065" x="3544888" y="5491163"/>
          <p14:tracePt t="157086" x="3544888" y="5483225"/>
          <p14:tracePt t="157630" x="3544888" y="5473700"/>
          <p14:tracePt t="157663" x="3536950" y="5473700"/>
          <p14:tracePt t="157711" x="3527425" y="5473700"/>
          <p14:tracePt t="157847" x="3509963" y="5465763"/>
          <p14:tracePt t="157854" x="3490913" y="5465763"/>
          <p14:tracePt t="157867" x="3482975" y="5465763"/>
          <p14:tracePt t="157886" x="3429000" y="5446713"/>
          <p14:tracePt t="157902" x="3411538" y="5438775"/>
          <p14:tracePt t="157918" x="3394075" y="5438775"/>
          <p14:tracePt t="158015" x="3375025" y="5429250"/>
          <p14:tracePt t="158021" x="3367088" y="5429250"/>
          <p14:tracePt t="158035" x="3348038" y="5429250"/>
          <p14:tracePt t="158054" x="3322638" y="5429250"/>
          <p14:tracePt t="158086" x="3303588" y="5429250"/>
          <p14:tracePt t="158110" x="3295650" y="5429250"/>
          <p14:tracePt t="158120" x="3295650" y="5438775"/>
          <p14:tracePt t="158136" x="3276600" y="5446713"/>
          <p14:tracePt t="158153" x="3259138" y="5446713"/>
          <p14:tracePt t="158169" x="3241675" y="5465763"/>
          <p14:tracePt t="158185" x="3214688" y="5465763"/>
          <p14:tracePt t="158219" x="3205163" y="5465763"/>
          <p14:tracePt t="158271" x="3197225" y="5465763"/>
          <p14:tracePt t="158286" x="3187700" y="5465763"/>
          <p14:tracePt t="158303" x="3187700" y="5446713"/>
          <p14:tracePt t="158310" x="3179763" y="5438775"/>
          <p14:tracePt t="158321" x="3179763" y="5419725"/>
          <p14:tracePt t="158336" x="3179763" y="5384800"/>
          <p14:tracePt t="158354" x="3179763" y="5357813"/>
          <p14:tracePt t="158370" x="3179763" y="5313363"/>
          <p14:tracePt t="158386" x="3197225" y="5276850"/>
          <p14:tracePt t="158403" x="3241675" y="5214938"/>
          <p14:tracePt t="158421" x="3322638" y="5153025"/>
          <p14:tracePt t="158438" x="3340100" y="5133975"/>
          <p14:tracePt t="158454" x="3375025" y="5116513"/>
          <p14:tracePt t="158470" x="3394075" y="5116513"/>
          <p14:tracePt t="158487" x="3394075" y="5108575"/>
          <p14:tracePt t="158504" x="3402013" y="5099050"/>
          <p14:tracePt t="158521" x="3411538" y="5099050"/>
          <p14:tracePt t="158538" x="3438525" y="5089525"/>
          <p14:tracePt t="158554" x="3482975" y="5081588"/>
          <p14:tracePt t="158571" x="3554413" y="5062538"/>
          <p14:tracePt t="158587" x="3660775" y="5054600"/>
          <p14:tracePt t="158604" x="3803650" y="5054600"/>
          <p14:tracePt t="158621" x="3973513" y="5054600"/>
          <p14:tracePt t="158637" x="4133850" y="5054600"/>
          <p14:tracePt t="158654" x="4276725" y="5054600"/>
          <p14:tracePt t="158671" x="4340225" y="5054600"/>
          <p14:tracePt t="158688" x="4367213" y="5054600"/>
          <p14:tracePt t="158802" x="4375150" y="5054600"/>
          <p14:tracePt t="158810" x="4384675" y="5054600"/>
          <p14:tracePt t="158835" x="4384675" y="5062538"/>
          <p14:tracePt t="158843" x="4394200" y="5081588"/>
          <p14:tracePt t="158855" x="4394200" y="5099050"/>
          <p14:tracePt t="158873" x="4394200" y="5126038"/>
          <p14:tracePt t="158890" x="4394200" y="5133975"/>
          <p14:tracePt t="158963" x="4394200" y="5143500"/>
          <p14:tracePt t="159379" x="4394200" y="5153025"/>
          <p14:tracePt t="159386" x="4394200" y="5160963"/>
          <p14:tracePt t="159394" x="4367213" y="5180013"/>
          <p14:tracePt t="159407" x="4348163" y="5187950"/>
          <p14:tracePt t="159426" x="4241800" y="5251450"/>
          <p14:tracePt t="159442" x="4197350" y="5276850"/>
          <p14:tracePt t="159458" x="4170363" y="5313363"/>
          <p14:tracePt t="159619" x="4160838" y="5322888"/>
          <p14:tracePt t="159626" x="4160838" y="5330825"/>
          <p14:tracePt t="159641" x="4143375" y="5340350"/>
          <p14:tracePt t="159659" x="4133850" y="5348288"/>
          <p14:tracePt t="159675" x="4116388" y="5367338"/>
          <p14:tracePt t="159692" x="4071938" y="5394325"/>
          <p14:tracePt t="159709" x="4054475" y="5419725"/>
          <p14:tracePt t="159725" x="4044950" y="5438775"/>
          <p14:tracePt t="160467" x="4017963" y="5446713"/>
          <p14:tracePt t="160474" x="4010025" y="5446713"/>
          <p14:tracePt t="160482" x="3983038" y="5446713"/>
          <p14:tracePt t="160495" x="3965575" y="5456238"/>
          <p14:tracePt t="160513" x="3884613" y="5465763"/>
          <p14:tracePt t="160530" x="3813175" y="5473700"/>
          <p14:tracePt t="160546" x="3768725" y="5473700"/>
          <p14:tracePt t="160562" x="3732213" y="5473700"/>
          <p14:tracePt t="160659" x="3724275" y="5473700"/>
          <p14:tracePt t="160682" x="3705225" y="5473700"/>
          <p14:tracePt t="160690" x="3679825" y="5473700"/>
          <p14:tracePt t="160699" x="3660775" y="5465763"/>
          <p14:tracePt t="160714" x="3598863" y="5465763"/>
          <p14:tracePt t="160730" x="3536950" y="5446713"/>
          <p14:tracePt t="160746" x="3490913" y="5429250"/>
          <p14:tracePt t="160763" x="3455988" y="5411788"/>
          <p14:tracePt t="160780" x="3438525" y="5402263"/>
          <p14:tracePt t="160834" x="3429000" y="5394325"/>
          <p14:tracePt t="160843" x="3419475" y="5394325"/>
          <p14:tracePt t="160850" x="3411538" y="5394325"/>
          <p14:tracePt t="160867" x="3394075" y="5384800"/>
          <p14:tracePt t="160884" x="3384550" y="5384800"/>
          <p14:tracePt t="160930" x="3375025" y="5384800"/>
          <p14:tracePt t="160962" x="3357563" y="5375275"/>
          <p14:tracePt t="160970" x="3348038" y="5375275"/>
          <p14:tracePt t="160981" x="3330575" y="5375275"/>
          <p14:tracePt t="160997" x="3295650" y="5375275"/>
          <p14:tracePt t="161013" x="3259138" y="5375275"/>
          <p14:tracePt t="161033" x="3232150" y="5375275"/>
          <p14:tracePt t="161258" x="3232150" y="5367338"/>
          <p14:tracePt t="161265" x="3241675" y="5357813"/>
          <p14:tracePt t="161281" x="3259138" y="5330825"/>
          <p14:tracePt t="161299" x="3286125" y="5313363"/>
          <p14:tracePt t="161305" x="3303588" y="5303838"/>
          <p14:tracePt t="161315" x="3322638" y="5286375"/>
          <p14:tracePt t="161332" x="3375025" y="5251450"/>
          <p14:tracePt t="161349" x="3446463" y="5205413"/>
          <p14:tracePt t="161365" x="3517900" y="5170488"/>
          <p14:tracePt t="161382" x="3589338" y="5126038"/>
          <p14:tracePt t="161399" x="3643313" y="5099050"/>
          <p14:tracePt t="161417" x="3697288" y="5072063"/>
          <p14:tracePt t="161418" x="3705225" y="5072063"/>
          <p14:tracePt t="161433" x="3751263" y="5062538"/>
          <p14:tracePt t="161450" x="3803650" y="5062538"/>
          <p14:tracePt t="161465" x="3875088" y="5062538"/>
          <p14:tracePt t="161482" x="3938588" y="5072063"/>
          <p14:tracePt t="161499" x="3956050" y="5072063"/>
          <p14:tracePt t="161517" x="3965575" y="5081588"/>
          <p14:tracePt t="161534" x="3965575" y="5089525"/>
          <p14:tracePt t="161550" x="3990975" y="5108575"/>
          <p14:tracePt t="161566" x="4037013" y="5153025"/>
          <p14:tracePt t="161582" x="4098925" y="5197475"/>
          <p14:tracePt t="161599" x="4152900" y="5241925"/>
          <p14:tracePt t="161616" x="4197350" y="5268913"/>
          <p14:tracePt t="161633" x="4197350" y="5276850"/>
          <p14:tracePt t="161650" x="4205288" y="5286375"/>
          <p14:tracePt t="161666" x="4205288" y="5295900"/>
          <p14:tracePt t="161683" x="4205288" y="5313363"/>
          <p14:tracePt t="161701" x="4205288" y="5330825"/>
          <p14:tracePt t="161799" x="4205288" y="5340350"/>
          <p14:tracePt t="162294" x="4214813" y="5340350"/>
          <p14:tracePt t="162407" x="4224338" y="5340350"/>
          <p14:tracePt t="162422" x="4232275" y="5330825"/>
          <p14:tracePt t="162510" x="4241800" y="5330825"/>
          <p14:tracePt t="163063" x="4251325" y="5330825"/>
          <p14:tracePt t="163103" x="4241800" y="5330825"/>
          <p14:tracePt t="163110" x="4214813" y="5330825"/>
          <p14:tracePt t="163122" x="4205288" y="5330825"/>
          <p14:tracePt t="163139" x="4143375" y="5330825"/>
          <p14:tracePt t="163157" x="4054475" y="5330825"/>
          <p14:tracePt t="163173" x="3919538" y="5330825"/>
          <p14:tracePt t="163190" x="3741738" y="5330825"/>
          <p14:tracePt t="163206" x="3554413" y="5330825"/>
          <p14:tracePt t="163223" x="3394075" y="5330825"/>
          <p14:tracePt t="163239" x="3384550" y="5330825"/>
          <p14:tracePt t="163478" x="3375025" y="5330825"/>
          <p14:tracePt t="163526" x="3367088" y="5330825"/>
          <p14:tracePt t="163542" x="3367088" y="5340350"/>
          <p14:tracePt t="163558" x="3357563" y="5340350"/>
          <p14:tracePt t="163566" x="3357563" y="5348288"/>
          <p14:tracePt t="163577" x="3357563" y="5367338"/>
          <p14:tracePt t="163591" x="3357563" y="5375275"/>
          <p14:tracePt t="163608" x="3357563" y="5384800"/>
          <p14:tracePt t="163624" x="3348038" y="5411788"/>
          <p14:tracePt t="163641" x="3348038" y="5465763"/>
          <p14:tracePt t="163657" x="3348038" y="5510213"/>
          <p14:tracePt t="163673" x="3348038" y="5537200"/>
          <p14:tracePt t="163689" x="3348038" y="5572125"/>
          <p14:tracePt t="163706" x="3348038" y="5599113"/>
          <p14:tracePt t="163723" x="3348038" y="5608638"/>
          <p14:tracePt t="165083" x="3357563" y="5608638"/>
          <p14:tracePt t="165090" x="3357563" y="5589588"/>
          <p14:tracePt t="165100" x="3367088" y="5581650"/>
          <p14:tracePt t="165114" x="3384550" y="5537200"/>
          <p14:tracePt t="165130" x="3411538" y="5483225"/>
          <p14:tracePt t="165147" x="3455988" y="5411788"/>
          <p14:tracePt t="165163" x="3473450" y="5340350"/>
          <p14:tracePt t="165180" x="3473450" y="5330825"/>
          <p14:tracePt t="165290" x="3482975" y="5330825"/>
          <p14:tracePt t="165299" x="3482975" y="5340350"/>
          <p14:tracePt t="165314" x="3490913" y="5394325"/>
          <p14:tracePt t="165331" x="3517900" y="5419725"/>
          <p14:tracePt t="165349" x="3527425" y="5446713"/>
          <p14:tracePt t="165353" x="3536950" y="5465763"/>
          <p14:tracePt t="165365" x="3536950" y="5473700"/>
          <p14:tracePt t="165381" x="3536950" y="5483225"/>
          <p14:tracePt t="165398" x="3544888" y="5491163"/>
          <p14:tracePt t="165970" x="3544888" y="5500688"/>
          <p14:tracePt t="166603" x="3554413" y="5500688"/>
          <p14:tracePt t="167972" x="3562350" y="5500688"/>
          <p14:tracePt t="167988" x="3562350" y="5491163"/>
          <p14:tracePt t="168215" x="3562350" y="5483225"/>
          <p14:tracePt t="168303" x="3554413" y="5483225"/>
          <p14:tracePt t="169358" x="3554413" y="5473700"/>
          <p14:tracePt t="169391" x="3562350" y="5465763"/>
          <p14:tracePt t="169398" x="3571875" y="5456238"/>
          <p14:tracePt t="169414" x="3625850" y="5429250"/>
          <p14:tracePt t="169431" x="3751263" y="5394325"/>
          <p14:tracePt t="169448" x="4000500" y="5322888"/>
          <p14:tracePt t="169465" x="4419600" y="5205413"/>
          <p14:tracePt t="169481" x="5045075" y="5045075"/>
          <p14:tracePt t="169497" x="5857875" y="4840288"/>
          <p14:tracePt t="169514" x="6840538" y="4625975"/>
          <p14:tracePt t="169531" x="7848600" y="4394200"/>
          <p14:tracePt t="169548" x="8643938" y="4170363"/>
          <p14:tracePt t="169565" x="9126538" y="4044950"/>
          <p14:tracePt t="169581" x="9232900" y="4017963"/>
          <p14:tracePt t="169615" x="9232900" y="4000500"/>
          <p14:tracePt t="169633" x="9188450" y="3983038"/>
          <p14:tracePt t="169650" x="9117013" y="3973513"/>
          <p14:tracePt t="169666" x="9063038" y="3965575"/>
          <p14:tracePt t="169682" x="8991600" y="3956050"/>
          <p14:tracePt t="169698" x="8867775" y="3919538"/>
          <p14:tracePt t="169715" x="8697913" y="3867150"/>
          <p14:tracePt t="169732" x="8501063" y="3803650"/>
          <p14:tracePt t="169749" x="8402638" y="3776663"/>
          <p14:tracePt t="169766" x="8375650" y="3768725"/>
          <p14:tracePt t="169782" x="8367713" y="3759200"/>
          <p14:tracePt t="169799" x="8358188" y="3751263"/>
          <p14:tracePt t="169816" x="8348663" y="3741738"/>
          <p14:tracePt t="169834" x="8296275" y="3687763"/>
          <p14:tracePt t="169850" x="8269288" y="3660775"/>
          <p14:tracePt t="169867" x="8232775" y="3608388"/>
          <p14:tracePt t="169882" x="8170863" y="3544888"/>
          <p14:tracePt t="169899" x="8099425" y="3473450"/>
          <p14:tracePt t="169916" x="8054975" y="3438525"/>
          <p14:tracePt t="169933" x="8018463" y="3419475"/>
          <p14:tracePt t="169950" x="8018463" y="3402013"/>
          <p14:tracePt t="169967" x="8018463" y="3367088"/>
          <p14:tracePt t="169982" x="8018463" y="3330575"/>
          <p14:tracePt t="170001" x="8018463" y="3214688"/>
          <p14:tracePt t="170017" x="8018463" y="3160713"/>
          <p14:tracePt t="170034" x="8018463" y="3152775"/>
          <p14:tracePt t="170050" x="8018463" y="3133725"/>
          <p14:tracePt t="170068" x="8018463" y="3108325"/>
          <p14:tracePt t="170083" x="8001000" y="3062288"/>
          <p14:tracePt t="170101" x="7956550" y="3027363"/>
          <p14:tracePt t="170116" x="7912100" y="2982913"/>
          <p14:tracePt t="170555" x="7902575" y="2982913"/>
          <p14:tracePt t="170561" x="7894638" y="2982913"/>
          <p14:tracePt t="172103" x="7902575" y="2982913"/>
          <p14:tracePt t="172110" x="7929563" y="2982913"/>
          <p14:tracePt t="172126" x="7983538" y="2982913"/>
          <p14:tracePt t="172141" x="8062913" y="2982913"/>
          <p14:tracePt t="172158" x="8126413" y="2990850"/>
          <p14:tracePt t="172175" x="8153400" y="2990850"/>
          <p14:tracePt t="172319" x="8153400" y="3000375"/>
          <p14:tracePt t="172367" x="8143875" y="3009900"/>
          <p14:tracePt t="172606" x="8134350" y="3017838"/>
          <p14:tracePt t="172622" x="8116888" y="3027363"/>
          <p14:tracePt t="172630" x="8099425" y="3036888"/>
          <p14:tracePt t="172643" x="8089900" y="3044825"/>
          <p14:tracePt t="172662" x="8010525" y="3125788"/>
          <p14:tracePt t="172678" x="7902575" y="3179763"/>
          <p14:tracePt t="172694" x="7751763" y="3268663"/>
          <p14:tracePt t="172710" x="7429500" y="3455988"/>
          <p14:tracePt t="172727" x="7062788" y="3697288"/>
          <p14:tracePt t="172744" x="6732588" y="3946525"/>
          <p14:tracePt t="172761" x="6537325" y="4133850"/>
          <p14:tracePt t="172777" x="6419850" y="4295775"/>
          <p14:tracePt t="172795" x="6357938" y="4411663"/>
          <p14:tracePt t="172811" x="6340475" y="4429125"/>
          <p14:tracePt t="172829" x="6330950" y="4473575"/>
          <p14:tracePt t="172863" x="6323013" y="4473575"/>
          <p14:tracePt t="172879" x="6323013" y="4483100"/>
          <p14:tracePt t="172886" x="6303963" y="4483100"/>
          <p14:tracePt t="172896" x="6286500" y="4500563"/>
          <p14:tracePt t="172911" x="6224588" y="4510088"/>
          <p14:tracePt t="172929" x="6143625" y="4545013"/>
          <p14:tracePt t="172944" x="6045200" y="4572000"/>
          <p14:tracePt t="172961" x="5938838" y="4608513"/>
          <p14:tracePt t="172979" x="5840413" y="4633913"/>
          <p14:tracePt t="172995" x="5751513" y="4670425"/>
          <p14:tracePt t="173000" x="5724525" y="4687888"/>
          <p14:tracePt t="173011" x="5688013" y="4705350"/>
          <p14:tracePt t="173030" x="5456238" y="4830763"/>
          <p14:tracePt t="173046" x="5259388" y="4919663"/>
          <p14:tracePt t="173061" x="5045075" y="4991100"/>
          <p14:tracePt t="173079" x="4884738" y="5037138"/>
          <p14:tracePt t="173096" x="4822825" y="5062538"/>
          <p14:tracePt t="173112" x="4813300" y="5072063"/>
          <p14:tracePt t="173129" x="4795838" y="5081588"/>
          <p14:tracePt t="173145" x="4776788" y="5089525"/>
          <p14:tracePt t="173162" x="4759325" y="5108575"/>
          <p14:tracePt t="173179" x="4724400" y="5133975"/>
          <p14:tracePt t="173197" x="4625975" y="5170488"/>
          <p14:tracePt t="173214" x="4589463" y="5170488"/>
          <p14:tracePt t="173230" x="4572000" y="5180013"/>
          <p14:tracePt t="173246" x="4537075" y="5187950"/>
          <p14:tracePt t="173262" x="4491038" y="5197475"/>
          <p14:tracePt t="173280" x="4456113" y="5205413"/>
          <p14:tracePt t="173296" x="4411663" y="5214938"/>
          <p14:tracePt t="173313" x="4402138" y="5214938"/>
          <p14:tracePt t="173330" x="4384675" y="5214938"/>
          <p14:tracePt t="173390" x="4375150" y="5214938"/>
          <p14:tracePt t="174247" x="4375150" y="5205413"/>
          <p14:tracePt t="174254" x="4402138" y="5187950"/>
          <p14:tracePt t="174266" x="4491038" y="5126038"/>
          <p14:tracePt t="174283" x="4875213" y="4902200"/>
          <p14:tracePt t="174301" x="6054725" y="4491038"/>
          <p14:tracePt t="174318" x="6831013" y="4241800"/>
          <p14:tracePt t="174333" x="7296150" y="4098925"/>
          <p14:tracePt t="174351" x="7527925" y="4037013"/>
          <p14:tracePt t="174367" x="7715250" y="3956050"/>
          <p14:tracePt t="174384" x="7885113" y="3830638"/>
          <p14:tracePt t="174401" x="8037513" y="3687763"/>
          <p14:tracePt t="174417" x="8116888" y="3598863"/>
          <p14:tracePt t="174433" x="8126413" y="3554413"/>
          <p14:tracePt t="174451" x="8126413" y="3544888"/>
          <p14:tracePt t="174467" x="8126413" y="3536950"/>
          <p14:tracePt t="174488" x="8126413" y="3527425"/>
          <p14:tracePt t="174518" x="8126413" y="3517900"/>
          <p14:tracePt t="174536" x="8108950" y="3509963"/>
          <p14:tracePt t="174551" x="8099425" y="3490913"/>
          <p14:tracePt t="174567" x="8089900" y="3465513"/>
          <p14:tracePt t="174574" x="8089900" y="3438525"/>
          <p14:tracePt t="174586" x="8089900" y="3411538"/>
          <p14:tracePt t="174601" x="8099425" y="3384550"/>
          <p14:tracePt t="174618" x="8116888" y="3322638"/>
          <p14:tracePt t="174635" x="8126413" y="3303588"/>
          <p14:tracePt t="174710" x="8126413" y="3295650"/>
          <p14:tracePt t="174726" x="8126413" y="3268663"/>
          <p14:tracePt t="174736" x="8126413" y="3259138"/>
          <p14:tracePt t="174753" x="8126413" y="3214688"/>
          <p14:tracePt t="174770" x="8099425" y="3170238"/>
          <p14:tracePt t="174785" x="8062913" y="3133725"/>
          <p14:tracePt t="174803" x="8045450" y="3116263"/>
          <p14:tracePt t="174819" x="8018463" y="3098800"/>
          <p14:tracePt t="174835" x="7991475" y="3081338"/>
          <p14:tracePt t="174853" x="7991475" y="3062288"/>
          <p14:tracePt t="174869" x="7974013" y="3044825"/>
          <p14:tracePt t="174885" x="7929563" y="3000375"/>
          <p14:tracePt t="174902" x="7920038" y="2965450"/>
          <p14:tracePt t="174921" x="7875588" y="2938463"/>
          <p14:tracePt t="174937" x="7858125" y="2928938"/>
          <p14:tracePt t="174954" x="7840663" y="2919413"/>
          <p14:tracePt t="174969" x="7823200" y="2919413"/>
          <p14:tracePt t="174986" x="7804150" y="2911475"/>
          <p14:tracePt t="175003" x="7769225" y="2901950"/>
          <p14:tracePt t="175020" x="7705725" y="2894013"/>
          <p14:tracePt t="175036" x="7653338" y="2874963"/>
          <p14:tracePt t="175041" x="7626350" y="2857500"/>
          <p14:tracePt t="175054" x="7589838" y="2857500"/>
          <p14:tracePt t="175069" x="7562850" y="2847975"/>
          <p14:tracePt t="175086" x="7537450" y="2840038"/>
          <p14:tracePt t="175105" x="7527925" y="2840038"/>
          <p14:tracePt t="176131" x="7491413" y="2867025"/>
          <p14:tracePt t="176146" x="7456488" y="2894013"/>
          <p14:tracePt t="176154" x="7402513" y="2938463"/>
          <p14:tracePt t="176161" x="7296150" y="3009900"/>
          <p14:tracePt t="176174" x="7143750" y="3133725"/>
          <p14:tracePt t="176191" x="6581775" y="3544888"/>
          <p14:tracePt t="176208" x="5857875" y="3990975"/>
          <p14:tracePt t="176210" x="5483225" y="4197350"/>
          <p14:tracePt t="176226" x="4759325" y="4518025"/>
          <p14:tracePt t="176242" x="4259263" y="4697413"/>
          <p14:tracePt t="176258" x="4054475" y="4751388"/>
          <p14:tracePt t="176275" x="4037013" y="4759325"/>
          <p14:tracePt t="176324" x="4027488" y="4768850"/>
          <p14:tracePt t="176330" x="4000500" y="4776788"/>
          <p14:tracePt t="176342" x="3973513" y="4776788"/>
          <p14:tracePt t="176358" x="3956050" y="4795838"/>
          <p14:tracePt t="176375" x="3946525" y="4803775"/>
          <p14:tracePt t="176418" x="3929063" y="4822825"/>
          <p14:tracePt t="176428" x="3929063" y="4830763"/>
          <p14:tracePt t="176442" x="3894138" y="4848225"/>
          <p14:tracePt t="176459" x="3857625" y="4875213"/>
          <p14:tracePt t="176475" x="3786188" y="4929188"/>
          <p14:tracePt t="176492" x="3670300" y="5000625"/>
          <p14:tracePt t="176509" x="3589338" y="5072063"/>
          <p14:tracePt t="176525" x="3571875" y="5089525"/>
          <p14:tracePt t="176542" x="3562350" y="5089525"/>
          <p14:tracePt t="176627" x="3554413" y="5099050"/>
          <p14:tracePt t="176690" x="3554413" y="5108575"/>
          <p14:tracePt t="176698" x="3554413" y="5116513"/>
          <p14:tracePt t="176722" x="3554413" y="5126038"/>
          <p14:tracePt t="176730" x="3536950" y="5143500"/>
          <p14:tracePt t="176743" x="3536950" y="5153025"/>
          <p14:tracePt t="176761" x="3527425" y="5180013"/>
          <p14:tracePt t="176834" x="3517900" y="5187950"/>
          <p14:tracePt t="176842" x="3517900" y="5197475"/>
          <p14:tracePt t="176860" x="3517900" y="5205413"/>
          <p14:tracePt t="176877" x="3517900" y="5214938"/>
          <p14:tracePt t="176893" x="3509963" y="5224463"/>
          <p14:tracePt t="176979" x="3509963" y="5232400"/>
          <p14:tracePt t="176995" x="3509963" y="5241925"/>
          <p14:tracePt t="177002" x="3509963" y="5259388"/>
          <p14:tracePt t="177011" x="3509963" y="5276850"/>
          <p14:tracePt t="177028" x="3509963" y="5303838"/>
          <p14:tracePt t="177045" x="3509963" y="5330825"/>
          <p14:tracePt t="177061" x="3509963" y="5357813"/>
          <p14:tracePt t="177077" x="3517900" y="5402263"/>
          <p14:tracePt t="177084" x="3527425" y="5419725"/>
          <p14:tracePt t="177094" x="3536950" y="5438775"/>
          <p14:tracePt t="177110" x="3544888" y="5446713"/>
          <p14:tracePt t="177126" x="3544888" y="5465763"/>
          <p14:tracePt t="177394" x="3544888" y="5456238"/>
          <p14:tracePt t="177446" x="3544888" y="5446713"/>
          <p14:tracePt t="178118" x="3544888" y="5438775"/>
          <p14:tracePt t="178126" x="3554413" y="5438775"/>
          <p14:tracePt t="178134" x="3562350" y="5429250"/>
          <p14:tracePt t="178149" x="3598863" y="5411788"/>
          <p14:tracePt t="178166" x="3660775" y="5375275"/>
          <p14:tracePt t="178182" x="3768725" y="5313363"/>
          <p14:tracePt t="178199" x="3956050" y="5214938"/>
          <p14:tracePt t="178216" x="4197350" y="5108575"/>
          <p14:tracePt t="178233" x="4438650" y="5037138"/>
          <p14:tracePt t="178249" x="4670425" y="4973638"/>
          <p14:tracePt t="178267" x="4830763" y="4938713"/>
          <p14:tracePt t="178282" x="4929188" y="4911725"/>
          <p14:tracePt t="178301" x="4946650" y="4911725"/>
          <p14:tracePt t="178317" x="4973638" y="4902200"/>
          <p14:tracePt t="178334" x="5045075" y="4884738"/>
          <p14:tracePt t="178350" x="5116513" y="4867275"/>
          <p14:tracePt t="178366" x="5276850" y="4813300"/>
          <p14:tracePt t="178383" x="5554663" y="4714875"/>
          <p14:tracePt t="178399" x="5965825" y="4537075"/>
          <p14:tracePt t="178416" x="6357938" y="4348163"/>
          <p14:tracePt t="178433" x="6688138" y="4170363"/>
          <p14:tracePt t="178450" x="6867525" y="4062413"/>
          <p14:tracePt t="178466" x="6938963" y="4010025"/>
          <p14:tracePt t="178484" x="6973888" y="3990975"/>
          <p14:tracePt t="178500" x="6991350" y="3965575"/>
          <p14:tracePt t="178518" x="7010400" y="3956050"/>
          <p14:tracePt t="178534" x="7018338" y="3929063"/>
          <p14:tracePt t="178550" x="7027863" y="3894138"/>
          <p14:tracePt t="178567" x="7037388" y="3848100"/>
          <p14:tracePt t="178584" x="7054850" y="3795713"/>
          <p14:tracePt t="178589" x="7062788" y="3759200"/>
          <p14:tracePt t="178601" x="7072313" y="3714750"/>
          <p14:tracePt t="178617" x="7081838" y="3660775"/>
          <p14:tracePt t="178633" x="7099300" y="3616325"/>
          <p14:tracePt t="178651" x="7116763" y="3571875"/>
          <p14:tracePt t="178669" x="7197725" y="3482975"/>
          <p14:tracePt t="178686" x="7313613" y="3357563"/>
          <p14:tracePt t="178702" x="7510463" y="3187700"/>
          <p14:tracePt t="178718" x="7769225" y="2982913"/>
          <p14:tracePt t="178734" x="7947025" y="2847975"/>
          <p14:tracePt t="178751" x="8045450" y="2776538"/>
          <p14:tracePt t="178768" x="8062913" y="2759075"/>
          <p14:tracePt t="179174" x="8062913" y="2751138"/>
          <p14:tracePt t="179190" x="8045450" y="2751138"/>
          <p14:tracePt t="179198" x="8010525" y="2751138"/>
          <p14:tracePt t="179206" x="7991475" y="2751138"/>
          <p14:tracePt t="179221" x="7947025" y="2751138"/>
          <p14:tracePt t="179238" x="7867650" y="2741613"/>
          <p14:tracePt t="179254" x="7823200" y="2732088"/>
          <p14:tracePt t="179271" x="7777163" y="2714625"/>
          <p14:tracePt t="179287" x="7769225" y="2714625"/>
          <p14:tracePt t="179304" x="7759700" y="2705100"/>
          <p14:tracePt t="179342" x="7742238" y="2697163"/>
          <p14:tracePt t="179353" x="7732713" y="2697163"/>
          <p14:tracePt t="179371" x="7697788" y="2679700"/>
          <p14:tracePt t="179387" x="7653338" y="2670175"/>
          <p14:tracePt t="179405" x="7616825" y="2643188"/>
          <p14:tracePt t="179422" x="7572375" y="2608263"/>
          <p14:tracePt t="179438" x="7545388" y="2589213"/>
          <p14:tracePt t="179454" x="7510463" y="2544763"/>
          <p14:tracePt t="179471" x="7483475" y="2527300"/>
          <p14:tracePt t="179590" x="7473950" y="2517775"/>
          <p14:tracePt t="179606" x="7466013" y="2517775"/>
          <p14:tracePt t="179614" x="7466013" y="2509838"/>
          <p14:tracePt t="179624" x="7439025" y="2500313"/>
          <p14:tracePt t="179638" x="7419975" y="2500313"/>
          <p14:tracePt t="179655" x="7402513" y="2482850"/>
          <p14:tracePt t="179672" x="7375525" y="2482850"/>
          <p14:tracePt t="179689" x="7348538" y="2465388"/>
          <p14:tracePt t="179722" x="7340600" y="2455863"/>
          <p14:tracePt t="179738" x="7331075" y="2455863"/>
          <p14:tracePt t="179758" x="7323138" y="2455863"/>
          <p14:tracePt t="179775" x="7313613" y="2455863"/>
          <p14:tracePt t="179790" x="7286625" y="2455863"/>
          <p14:tracePt t="179806" x="7269163" y="2455863"/>
          <p14:tracePt t="179823" x="7259638" y="2455863"/>
          <p14:tracePt t="179838" x="7251700" y="2455863"/>
          <p14:tracePt t="179934" x="7251700" y="2446338"/>
          <p14:tracePt t="179941" x="7259638" y="2446338"/>
          <p14:tracePt t="179957" x="7269163" y="2446338"/>
          <p14:tracePt t="179974" x="7296150" y="2438400"/>
          <p14:tracePt t="179990" x="7313613" y="2428875"/>
          <p14:tracePt t="180006" x="7331075" y="2419350"/>
          <p14:tracePt t="180023" x="7358063" y="2401888"/>
          <p14:tracePt t="180040" x="7385050" y="2401888"/>
          <p14:tracePt t="180056" x="7394575" y="2393950"/>
          <p14:tracePt t="180073" x="7402513" y="2393950"/>
          <p14:tracePt t="180199" x="7402513" y="2384425"/>
          <p14:tracePt t="180205" x="7394575" y="2384425"/>
          <p14:tracePt t="180224" x="7375525" y="2374900"/>
          <p14:tracePt t="180241" x="7340600" y="2374900"/>
          <p14:tracePt t="180257" x="7296150" y="2366963"/>
          <p14:tracePt t="180274" x="7277100" y="2357438"/>
          <p14:tracePt t="180307" x="7269163" y="2357438"/>
          <p14:tracePt t="180763" x="7242175" y="2366963"/>
          <p14:tracePt t="180778" x="7232650" y="2384425"/>
          <p14:tracePt t="180786" x="7215188" y="2411413"/>
          <p14:tracePt t="180795" x="7197725" y="2438400"/>
          <p14:tracePt t="180810" x="7116763" y="2554288"/>
          <p14:tracePt t="180826" x="6991350" y="2724150"/>
          <p14:tracePt t="180842" x="6840538" y="2901950"/>
          <p14:tracePt t="180860" x="6670675" y="3081338"/>
          <p14:tracePt t="180876" x="6419850" y="3348038"/>
          <p14:tracePt t="180893" x="6018213" y="3741738"/>
          <p14:tracePt t="180909" x="5545138" y="4125913"/>
          <p14:tracePt t="180926" x="5089525" y="4402138"/>
          <p14:tracePt t="180943" x="4732338" y="4562475"/>
          <p14:tracePt t="180961" x="4545013" y="4616450"/>
          <p14:tracePt t="181002" x="4518025" y="4616450"/>
          <p14:tracePt t="181018" x="4500563" y="4625975"/>
          <p14:tracePt t="181028" x="4465638" y="4625975"/>
          <p14:tracePt t="181043" x="4419600" y="4625975"/>
          <p14:tracePt t="181060" x="4313238" y="4633913"/>
          <p14:tracePt t="181077" x="4108450" y="4652963"/>
          <p14:tracePt t="181095" x="3946525" y="4670425"/>
          <p14:tracePt t="181110" x="3724275" y="4705350"/>
          <p14:tracePt t="181127" x="3500438" y="4732338"/>
          <p14:tracePt t="181133" x="3367088" y="4759325"/>
          <p14:tracePt t="181143" x="3160713" y="4830763"/>
          <p14:tracePt t="181162" x="2490788" y="4991100"/>
          <p14:tracePt t="181178" x="2098675" y="5054600"/>
          <p14:tracePt t="181195" x="1795463" y="5116513"/>
          <p14:tracePt t="181211" x="1562100" y="5143500"/>
          <p14:tracePt t="181228" x="1384300" y="5170488"/>
          <p14:tracePt t="181245" x="1285875" y="5187950"/>
          <p14:tracePt t="181261" x="1268413" y="5197475"/>
          <p14:tracePt t="181409" x="1268413" y="5180013"/>
          <p14:tracePt t="181418" x="1268413" y="5170488"/>
          <p14:tracePt t="181429" x="1268413" y="5160963"/>
          <p14:tracePt t="181445" x="1268413" y="5143500"/>
          <p14:tracePt t="181461" x="1285875" y="5108575"/>
          <p14:tracePt t="181478" x="1312863" y="5045075"/>
          <p14:tracePt t="181497" x="1374775" y="4965700"/>
          <p14:tracePt t="181513" x="1411288" y="4919663"/>
          <p14:tracePt t="181530" x="1473200" y="4867275"/>
          <p14:tracePt t="181546" x="1527175" y="4830763"/>
          <p14:tracePt t="181562" x="1589088" y="4813300"/>
          <p14:tracePt t="181579" x="1652588" y="4776788"/>
          <p14:tracePt t="181597" x="1697038" y="4768850"/>
          <p14:tracePt t="181612" x="1714500" y="4759325"/>
          <p14:tracePt t="181675" x="1731963" y="4759325"/>
          <p14:tracePt t="181690" x="1741488" y="4759325"/>
          <p14:tracePt t="181699" x="1751013" y="4759325"/>
          <p14:tracePt t="181722" x="1758950" y="4768850"/>
          <p14:tracePt t="181732" x="1758950" y="4776788"/>
          <p14:tracePt t="181746" x="1768475" y="4776788"/>
          <p14:tracePt t="181763" x="1785938" y="4795838"/>
          <p14:tracePt t="181780" x="1812925" y="4822825"/>
          <p14:tracePt t="181797" x="1822450" y="4848225"/>
          <p14:tracePt t="181813" x="1830388" y="4884738"/>
          <p14:tracePt t="181830" x="1839913" y="4894263"/>
          <p14:tracePt t="181847" x="1839913" y="4902200"/>
          <p14:tracePt t="181874" x="1839913" y="4911725"/>
          <p14:tracePt t="181883" x="1839913" y="4919663"/>
          <p14:tracePt t="181897" x="1839913" y="4938713"/>
          <p14:tracePt t="181913" x="1839913" y="4946650"/>
          <p14:tracePt t="182011" x="1857375" y="4965700"/>
          <p14:tracePt t="182026" x="1857375" y="4983163"/>
          <p14:tracePt t="182042" x="1857375" y="4991100"/>
          <p14:tracePt t="182419" x="1857375" y="5000625"/>
          <p14:tracePt t="182434" x="1866900" y="5000625"/>
          <p14:tracePt t="182442" x="1866900" y="5010150"/>
          <p14:tracePt t="182452" x="1874838" y="5018088"/>
          <p14:tracePt t="182466" x="1874838" y="5027613"/>
          <p14:tracePt t="182483" x="1874838" y="5045075"/>
          <p14:tracePt t="182500" x="1893888" y="5081588"/>
          <p14:tracePt t="182516" x="1893888" y="5099050"/>
          <p14:tracePt t="182594" x="1901825" y="5099050"/>
          <p14:tracePt t="182610" x="1911350" y="5099050"/>
          <p14:tracePt t="182619" x="1911350" y="5089525"/>
          <p14:tracePt t="182634" x="1928813" y="5062538"/>
          <p14:tracePt t="182650" x="1938338" y="5010150"/>
          <p14:tracePt t="182667" x="1938338" y="4965700"/>
          <p14:tracePt t="182683" x="1938338" y="4938713"/>
          <p14:tracePt t="182700" x="1946275" y="4929188"/>
          <p14:tracePt t="182716" x="1946275" y="4902200"/>
          <p14:tracePt t="182770" x="1946275" y="4894263"/>
          <p14:tracePt t="182778" x="1955800" y="4894263"/>
          <p14:tracePt t="182802" x="1965325" y="4884738"/>
          <p14:tracePt t="182810" x="1965325" y="4875213"/>
          <p14:tracePt t="182820" x="1965325" y="4867275"/>
          <p14:tracePt t="182835" x="1973263" y="4857750"/>
          <p14:tracePt t="182851" x="1973263" y="4840288"/>
          <p14:tracePt t="183011" x="1973263" y="4848225"/>
          <p14:tracePt t="183018" x="1973263" y="4875213"/>
          <p14:tracePt t="183035" x="1973263" y="4919663"/>
          <p14:tracePt t="183052" x="1973263" y="4973638"/>
          <p14:tracePt t="183068" x="1973263" y="5000625"/>
          <p14:tracePt t="183084" x="1965325" y="5037138"/>
          <p14:tracePt t="183101" x="1965325" y="5045075"/>
          <p14:tracePt t="183118" x="1965325" y="5062538"/>
          <p14:tracePt t="183137" x="1965325" y="5081588"/>
          <p14:tracePt t="183153" x="1965325" y="5089525"/>
          <p14:tracePt t="183169" x="1965325" y="5099050"/>
          <p14:tracePt t="183219" x="1965325" y="5108575"/>
          <p14:tracePt t="183535" x="1973263" y="5116513"/>
          <p14:tracePt t="183542" x="1982788" y="5126038"/>
          <p14:tracePt t="183554" x="2017713" y="5133975"/>
          <p14:tracePt t="183570" x="2179638" y="5170488"/>
          <p14:tracePt t="183587" x="2438400" y="5214938"/>
          <p14:tracePt t="183605" x="2894013" y="5276850"/>
          <p14:tracePt t="183622" x="3116263" y="5295900"/>
          <p14:tracePt t="183638" x="3224213" y="5313363"/>
          <p14:tracePt t="183655" x="3251200" y="5313363"/>
          <p14:tracePt t="183975" x="3259138" y="5313363"/>
          <p14:tracePt t="183982" x="3268663" y="5313363"/>
          <p14:tracePt t="183992" x="3268663" y="5303838"/>
          <p14:tracePt t="184005" x="3286125" y="5241925"/>
          <p14:tracePt t="184022" x="3303588" y="5126038"/>
          <p14:tracePt t="184039" x="3348038" y="4973638"/>
          <p14:tracePt t="184056" x="3429000" y="4840288"/>
          <p14:tracePt t="184073" x="3482975" y="4759325"/>
          <p14:tracePt t="184090" x="3517900" y="4732338"/>
          <p14:tracePt t="184107" x="3544888" y="4724400"/>
          <p14:tracePt t="184166" x="3554413" y="4724400"/>
          <p14:tracePt t="184182" x="3562350" y="4732338"/>
          <p14:tracePt t="184204" x="3571875" y="4751388"/>
          <p14:tracePt t="184212" x="3581400" y="4759325"/>
          <p14:tracePt t="184223" x="3589338" y="4768850"/>
          <p14:tracePt t="184239" x="3616325" y="4822825"/>
          <p14:tracePt t="184255" x="3660775" y="4875213"/>
          <p14:tracePt t="184272" x="3697288" y="4946650"/>
          <p14:tracePt t="184289" x="3741738" y="4983163"/>
          <p14:tracePt t="184306" x="3776663" y="5027613"/>
          <p14:tracePt t="184322" x="3795713" y="5045075"/>
          <p14:tracePt t="184341" x="3840163" y="5072063"/>
          <p14:tracePt t="184357" x="3902075" y="5099050"/>
          <p14:tracePt t="184373" x="3946525" y="5116513"/>
          <p14:tracePt t="184389" x="4037013" y="5133975"/>
          <p14:tracePt t="184406" x="4160838" y="5153025"/>
          <p14:tracePt t="184423" x="4224338" y="5170488"/>
          <p14:tracePt t="184440" x="4232275" y="5170488"/>
          <p14:tracePt t="184472" x="4232275" y="5180013"/>
          <p14:tracePt t="184490" x="4251325" y="5197475"/>
          <p14:tracePt t="184506" x="4251325" y="5232400"/>
          <p14:tracePt t="184523" x="4251325" y="5251450"/>
          <p14:tracePt t="184525" x="4251325" y="5259388"/>
          <p14:tracePt t="184541" x="4251325" y="5268913"/>
          <p14:tracePt t="184557" x="4251325" y="5276850"/>
          <p14:tracePt t="184574" x="4251325" y="5286375"/>
          <p14:tracePt t="184591" x="4251325" y="5303838"/>
          <p14:tracePt t="184614" x="4251325" y="53133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(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b="1" dirty="0"/>
              <a:t>)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80" y="1656598"/>
            <a:ext cx="5102024" cy="47841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One to many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class Teacher{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300" dirty="0" err="1">
                <a:latin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</a:rPr>
              <a:t>tid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300" dirty="0">
                <a:latin typeface="Consolas" panose="020B0609020204030204" pitchFamily="49" charset="0"/>
              </a:rPr>
              <a:t>char * name;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Teacher(</a:t>
            </a:r>
            <a:r>
              <a:rPr lang="en-US" sz="2300" dirty="0" err="1">
                <a:latin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</a:rPr>
              <a:t> t=0, char*n=</a:t>
            </a:r>
            <a:r>
              <a:rPr lang="en-US" sz="2300" dirty="0" err="1">
                <a:latin typeface="Consolas" panose="020B0609020204030204" pitchFamily="49" charset="0"/>
              </a:rPr>
              <a:t>nullptr</a:t>
            </a:r>
            <a:r>
              <a:rPr lang="en-US" sz="2300" dirty="0">
                <a:latin typeface="Consolas" panose="020B0609020204030204" pitchFamily="49" charset="0"/>
              </a:rPr>
              <a:t>){ </a:t>
            </a:r>
          </a:p>
          <a:p>
            <a:pPr marL="914400" lvl="2" indent="0">
              <a:buNone/>
            </a:pPr>
            <a:r>
              <a:rPr lang="en-US" sz="2300" dirty="0" err="1">
                <a:latin typeface="Consolas" panose="020B0609020204030204" pitchFamily="49" charset="0"/>
              </a:rPr>
              <a:t>tid</a:t>
            </a:r>
            <a:r>
              <a:rPr lang="en-US" sz="2300" dirty="0">
                <a:latin typeface="Consolas" panose="020B0609020204030204" pitchFamily="49" charset="0"/>
              </a:rPr>
              <a:t>=t;</a:t>
            </a:r>
          </a:p>
          <a:p>
            <a:pPr marL="914400" lvl="2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name = </a:t>
            </a:r>
            <a:r>
              <a:rPr lang="en-US" sz="2300" dirty="0" err="1">
                <a:latin typeface="Consolas" panose="020B0609020204030204" pitchFamily="49" charset="0"/>
              </a:rPr>
              <a:t>nullptr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	if(n!=</a:t>
            </a:r>
            <a:r>
              <a:rPr lang="en-US" sz="2300" dirty="0" err="1">
                <a:latin typeface="Consolas" panose="020B0609020204030204" pitchFamily="49" charset="0"/>
              </a:rPr>
              <a:t>nullptr</a:t>
            </a:r>
            <a:r>
              <a:rPr lang="en-US" sz="2300" dirty="0"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	  name = new char[</a:t>
            </a:r>
            <a:r>
              <a:rPr lang="en-US" sz="2300" dirty="0" err="1">
                <a:latin typeface="Consolas" panose="020B0609020204030204" pitchFamily="49" charset="0"/>
              </a:rPr>
              <a:t>strlen</a:t>
            </a:r>
            <a:r>
              <a:rPr lang="en-US" sz="2300" dirty="0">
                <a:latin typeface="Consolas" panose="020B0609020204030204" pitchFamily="49" charset="0"/>
              </a:rPr>
              <a:t>(n)+1];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	  </a:t>
            </a:r>
            <a:r>
              <a:rPr lang="en-US" sz="2300" dirty="0" err="1">
                <a:latin typeface="Consolas" panose="020B0609020204030204" pitchFamily="49" charset="0"/>
              </a:rPr>
              <a:t>strcpy</a:t>
            </a:r>
            <a:r>
              <a:rPr lang="en-US" sz="2300" dirty="0">
                <a:latin typeface="Consolas" panose="020B0609020204030204" pitchFamily="49" charset="0"/>
              </a:rPr>
              <a:t>(name, n);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~Teacher(){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if(name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delete [] name;</a:t>
            </a:r>
          </a:p>
          <a:p>
            <a:pPr marL="45720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300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45384" y="1928630"/>
            <a:ext cx="5994216" cy="4776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class Department{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 did, </a:t>
            </a:r>
            <a:r>
              <a:rPr lang="en-US" sz="1400" dirty="0" err="1">
                <a:latin typeface="Consolas" panose="020B0609020204030204" pitchFamily="49" charset="0"/>
              </a:rPr>
              <a:t>noofteachers</a:t>
            </a:r>
            <a:r>
              <a:rPr lang="en-US" sz="1400" dirty="0">
                <a:latin typeface="Consolas" panose="020B0609020204030204" pitchFamily="49" charset="0"/>
              </a:rPr>
              <a:t>, current;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Teacher **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tList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//pointers list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Department(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id = 0,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noofteachers</a:t>
            </a:r>
            <a:r>
              <a:rPr lang="en-US" sz="1400" dirty="0">
                <a:latin typeface="Consolas" panose="020B0609020204030204" pitchFamily="49" charset="0"/>
              </a:rPr>
              <a:t> = 10){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this-&gt;</a:t>
            </a:r>
            <a:r>
              <a:rPr lang="en-US" sz="1400" dirty="0" err="1">
                <a:latin typeface="Consolas" panose="020B0609020204030204" pitchFamily="49" charset="0"/>
              </a:rPr>
              <a:t>noofteachers</a:t>
            </a:r>
            <a:r>
              <a:rPr lang="en-US" sz="1400" dirty="0">
                <a:latin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</a:rPr>
              <a:t>noofteachers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tList</a:t>
            </a:r>
            <a:r>
              <a:rPr lang="en-US" sz="1400" dirty="0">
                <a:latin typeface="Consolas" panose="020B0609020204030204" pitchFamily="49" charset="0"/>
              </a:rPr>
              <a:t> = new Teacher * [</a:t>
            </a:r>
            <a:r>
              <a:rPr lang="en-US" sz="1400" dirty="0" err="1">
                <a:latin typeface="Consolas" panose="020B0609020204030204" pitchFamily="49" charset="0"/>
              </a:rPr>
              <a:t>noofteachers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current = 0;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AddTeacher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(Teacher * t){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tList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[current++] = t; }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RemoveTeacher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~Department(){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for(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 </a:t>
            </a:r>
            <a:r>
              <a:rPr lang="en-US" sz="1400" dirty="0" err="1">
                <a:latin typeface="Consolas" panose="020B0609020204030204" pitchFamily="49" charset="0"/>
              </a:rPr>
              <a:t>noofteachers;i</a:t>
            </a:r>
            <a:r>
              <a:rPr lang="en-US" sz="1400" dirty="0">
                <a:latin typeface="Consolas" panose="020B0609020204030204" pitchFamily="49" charset="0"/>
              </a:rPr>
              <a:t>++}</a:t>
            </a:r>
          </a:p>
          <a:p>
            <a:pPr marL="1371600" lvl="3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tList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latin typeface="Consolas" panose="020B0609020204030204" pitchFamily="49" charset="0"/>
              </a:rPr>
              <a:t>nullptr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delete[] </a:t>
            </a:r>
            <a:r>
              <a:rPr lang="en-US" sz="1400" dirty="0" err="1">
                <a:latin typeface="Consolas" panose="020B0609020204030204" pitchFamily="49" charset="0"/>
              </a:rPr>
              <a:t>tlist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731099" y="2086377"/>
            <a:ext cx="12878" cy="40310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43253" y="1397443"/>
            <a:ext cx="5324060" cy="453915"/>
            <a:chOff x="2717442" y="1511075"/>
            <a:chExt cx="5324060" cy="579550"/>
          </a:xfrm>
        </p:grpSpPr>
        <p:grpSp>
          <p:nvGrpSpPr>
            <p:cNvPr id="32" name="Group 31"/>
            <p:cNvGrpSpPr/>
            <p:nvPr/>
          </p:nvGrpSpPr>
          <p:grpSpPr>
            <a:xfrm>
              <a:off x="2717442" y="1511075"/>
              <a:ext cx="5324060" cy="579550"/>
              <a:chOff x="4038981" y="1918951"/>
              <a:chExt cx="6643945" cy="57955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Department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369122" y="1918951"/>
                <a:ext cx="2313804" cy="57954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Teacher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  <a:solidFill>
              <a:schemeClr val="bg1"/>
            </a:solidFill>
          </p:grpSpPr>
          <p:sp>
            <p:nvSpPr>
              <p:cNvPr id="34" name="Flowchart: Decision 33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6" idx="3"/>
                <a:endCxn id="34" idx="1"/>
              </p:cNvCxnSpPr>
              <p:nvPr/>
            </p:nvCxnSpPr>
            <p:spPr>
              <a:xfrm flipV="1">
                <a:off x="3658938" y="4970787"/>
                <a:ext cx="1020737" cy="7590"/>
              </a:xfrm>
              <a:prstGeom prst="line">
                <a:avLst/>
              </a:prstGeom>
              <a:grp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2A966-2043-4838-BB17-B911024E887F}"/>
              </a:ext>
            </a:extLst>
          </p:cNvPr>
          <p:cNvGrpSpPr/>
          <p:nvPr/>
        </p:nvGrpSpPr>
        <p:grpSpPr>
          <a:xfrm>
            <a:off x="4146730" y="1853854"/>
            <a:ext cx="347400" cy="352800"/>
            <a:chOff x="4146730" y="1853854"/>
            <a:chExt cx="34740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01B3C1-44C9-401E-B075-EE71A7C1BF74}"/>
                    </a:ext>
                  </a:extLst>
                </p14:cNvPr>
                <p14:cNvContentPartPr/>
                <p14:nvPr/>
              </p14:nvContentPartPr>
              <p14:xfrm>
                <a:off x="4146730" y="1853854"/>
                <a:ext cx="185400" cy="28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01B3C1-44C9-401E-B075-EE71A7C1BF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8090" y="1845214"/>
                  <a:ext cx="203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EAA868-7E35-4BA9-954E-AEE5D744D934}"/>
                    </a:ext>
                  </a:extLst>
                </p14:cNvPr>
                <p14:cNvContentPartPr/>
                <p14:nvPr/>
              </p14:nvContentPartPr>
              <p14:xfrm>
                <a:off x="4238890" y="2063014"/>
                <a:ext cx="255240" cy="143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EAA868-7E35-4BA9-954E-AEE5D744D9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9890" y="2054374"/>
                  <a:ext cx="2728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455AD-FA57-4A1D-A337-A6F264EAD3FD}"/>
              </a:ext>
            </a:extLst>
          </p:cNvPr>
          <p:cNvGrpSpPr/>
          <p:nvPr/>
        </p:nvGrpSpPr>
        <p:grpSpPr>
          <a:xfrm>
            <a:off x="7748530" y="1378294"/>
            <a:ext cx="562320" cy="474840"/>
            <a:chOff x="7748530" y="1378294"/>
            <a:chExt cx="56232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FB684D-806C-4A63-911B-CB98FC350427}"/>
                    </a:ext>
                  </a:extLst>
                </p14:cNvPr>
                <p14:cNvContentPartPr/>
                <p14:nvPr/>
              </p14:nvContentPartPr>
              <p14:xfrm>
                <a:off x="7748530" y="1378294"/>
                <a:ext cx="474840" cy="358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FB684D-806C-4A63-911B-CB98FC3504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39890" y="1369294"/>
                  <a:ext cx="492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463760-D4C8-4B34-B966-945BA1D14AFF}"/>
                    </a:ext>
                  </a:extLst>
                </p14:cNvPr>
                <p14:cNvContentPartPr/>
                <p14:nvPr/>
              </p14:nvContentPartPr>
              <p14:xfrm>
                <a:off x="7863370" y="1646134"/>
                <a:ext cx="44748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463760-D4C8-4B34-B966-945BA1D14A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4730" y="1637134"/>
                  <a:ext cx="46512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A2B734-059D-467D-804D-B133D36346C9}"/>
                  </a:ext>
                </a:extLst>
              </p14:cNvPr>
              <p14:cNvContentPartPr/>
              <p14:nvPr/>
            </p14:nvContentPartPr>
            <p14:xfrm>
              <a:off x="1279690" y="2530654"/>
              <a:ext cx="158040" cy="46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A2B734-059D-467D-804D-B133D36346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1050" y="2521654"/>
                <a:ext cx="1756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DAD438-92C8-4776-AE80-0F50FE8722E8}"/>
                  </a:ext>
                </a:extLst>
              </p14:cNvPr>
              <p14:cNvContentPartPr/>
              <p14:nvPr/>
            </p14:nvContentPartPr>
            <p14:xfrm>
              <a:off x="2139010" y="2943214"/>
              <a:ext cx="365760" cy="7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DAD438-92C8-4776-AE80-0F50FE8722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0010" y="2934214"/>
                <a:ext cx="38340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9A13AB0-D42C-4AE1-A47F-C922405CE065}"/>
              </a:ext>
            </a:extLst>
          </p:cNvPr>
          <p:cNvGrpSpPr/>
          <p:nvPr/>
        </p:nvGrpSpPr>
        <p:grpSpPr>
          <a:xfrm>
            <a:off x="1221010" y="3369814"/>
            <a:ext cx="236160" cy="2621880"/>
            <a:chOff x="1221010" y="3369814"/>
            <a:chExt cx="236160" cy="26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0E4F9D-F91F-4000-AF99-981B027EDD33}"/>
                    </a:ext>
                  </a:extLst>
                </p14:cNvPr>
                <p14:cNvContentPartPr/>
                <p14:nvPr/>
              </p14:nvContentPartPr>
              <p14:xfrm>
                <a:off x="1242250" y="3369814"/>
                <a:ext cx="214920" cy="174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0E4F9D-F91F-4000-AF99-981B027EDD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3610" y="3361174"/>
                  <a:ext cx="232560" cy="17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C1AAF2-9D6A-4EE0-944D-E96650BE95E5}"/>
                    </a:ext>
                  </a:extLst>
                </p14:cNvPr>
                <p14:cNvContentPartPr/>
                <p14:nvPr/>
              </p14:nvContentPartPr>
              <p14:xfrm>
                <a:off x="1221010" y="5247214"/>
                <a:ext cx="173520" cy="74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C1AAF2-9D6A-4EE0-944D-E96650BE95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2370" y="5238574"/>
                  <a:ext cx="191160" cy="76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7DD6C8-DF0F-4CD9-8C0A-CC0292F04FA9}"/>
                  </a:ext>
                </a:extLst>
              </p14:cNvPr>
              <p14:cNvContentPartPr/>
              <p14:nvPr/>
            </p14:nvContentPartPr>
            <p14:xfrm>
              <a:off x="2319010" y="2928094"/>
              <a:ext cx="292320" cy="84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7DD6C8-DF0F-4CD9-8C0A-CC0292F04F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0370" y="2919454"/>
                <a:ext cx="3099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699322-2EE9-466B-AFF4-03A623E2B845}"/>
                  </a:ext>
                </a:extLst>
              </p14:cNvPr>
              <p14:cNvContentPartPr/>
              <p14:nvPr/>
            </p14:nvContentPartPr>
            <p14:xfrm>
              <a:off x="2000410" y="4228414"/>
              <a:ext cx="96480" cy="22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699322-2EE9-466B-AFF4-03A623E2B8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1770" y="4219414"/>
                <a:ext cx="1141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5E8C89-17FD-4E0A-BF50-C49E14CE07EE}"/>
                  </a:ext>
                </a:extLst>
              </p14:cNvPr>
              <p14:cNvContentPartPr/>
              <p14:nvPr/>
            </p14:nvContentPartPr>
            <p14:xfrm>
              <a:off x="4078330" y="4337134"/>
              <a:ext cx="519480" cy="43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5E8C89-17FD-4E0A-BF50-C49E14CE07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9690" y="4328494"/>
                <a:ext cx="53712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5535EB0-F8B2-40E8-8C9B-5EEB0D0FF914}"/>
              </a:ext>
            </a:extLst>
          </p:cNvPr>
          <p:cNvGrpSpPr/>
          <p:nvPr/>
        </p:nvGrpSpPr>
        <p:grpSpPr>
          <a:xfrm>
            <a:off x="3031450" y="4359814"/>
            <a:ext cx="639360" cy="65880"/>
            <a:chOff x="3031450" y="4359814"/>
            <a:chExt cx="63936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16FFC6-24D5-4B06-9F22-80819B86236F}"/>
                    </a:ext>
                  </a:extLst>
                </p14:cNvPr>
                <p14:cNvContentPartPr/>
                <p14:nvPr/>
              </p14:nvContentPartPr>
              <p14:xfrm>
                <a:off x="3031450" y="4392214"/>
                <a:ext cx="183600" cy="3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16FFC6-24D5-4B06-9F22-80819B8623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2450" y="4383214"/>
                  <a:ext cx="201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9CEA27-5B5F-4076-B09D-71DD5D5BEC4D}"/>
                    </a:ext>
                  </a:extLst>
                </p14:cNvPr>
                <p14:cNvContentPartPr/>
                <p14:nvPr/>
              </p14:nvContentPartPr>
              <p14:xfrm>
                <a:off x="3450130" y="4359814"/>
                <a:ext cx="22068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9CEA27-5B5F-4076-B09D-71DD5D5BEC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41130" y="4351174"/>
                  <a:ext cx="23832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B4DD361-B523-4FF0-B9BF-52F2F122EB1F}"/>
                  </a:ext>
                </a:extLst>
              </p14:cNvPr>
              <p14:cNvContentPartPr/>
              <p14:nvPr/>
            </p14:nvContentPartPr>
            <p14:xfrm>
              <a:off x="2906530" y="4652494"/>
              <a:ext cx="876600" cy="38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B4DD361-B523-4FF0-B9BF-52F2F122E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7530" y="4643494"/>
                <a:ext cx="894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FD7B3C-668C-4474-9252-E020B90EDC40}"/>
                  </a:ext>
                </a:extLst>
              </p14:cNvPr>
              <p14:cNvContentPartPr/>
              <p14:nvPr/>
            </p14:nvContentPartPr>
            <p14:xfrm>
              <a:off x="2558050" y="5756614"/>
              <a:ext cx="774000" cy="123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FD7B3C-668C-4474-9252-E020B90EDC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49410" y="5747614"/>
                <a:ext cx="791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9F87E2-9E32-49C5-B4D0-01ECB7CD14E1}"/>
                  </a:ext>
                </a:extLst>
              </p14:cNvPr>
              <p14:cNvContentPartPr/>
              <p14:nvPr/>
            </p14:nvContentPartPr>
            <p14:xfrm>
              <a:off x="7201690" y="2443174"/>
              <a:ext cx="234000" cy="21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9F87E2-9E32-49C5-B4D0-01ECB7CD14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93050" y="2434534"/>
                <a:ext cx="251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92C403-C8E8-4D3A-8695-8BE663B55B06}"/>
                  </a:ext>
                </a:extLst>
              </p14:cNvPr>
              <p14:cNvContentPartPr/>
              <p14:nvPr/>
            </p14:nvContentPartPr>
            <p14:xfrm>
              <a:off x="8021050" y="2434534"/>
              <a:ext cx="442080" cy="53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92C403-C8E8-4D3A-8695-8BE663B55B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12410" y="2425534"/>
                <a:ext cx="459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905B19A-C329-49ED-ADC5-0E1ED87D3715}"/>
                  </a:ext>
                </a:extLst>
              </p14:cNvPr>
              <p14:cNvContentPartPr/>
              <p14:nvPr/>
            </p14:nvContentPartPr>
            <p14:xfrm>
              <a:off x="9030490" y="2429494"/>
              <a:ext cx="402120" cy="16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905B19A-C329-49ED-ADC5-0E1ED87D37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850" y="2420854"/>
                <a:ext cx="419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6A10541-D4FC-4C1B-A375-9DF7751FB9B5}"/>
                  </a:ext>
                </a:extLst>
              </p14:cNvPr>
              <p14:cNvContentPartPr/>
              <p14:nvPr/>
            </p14:nvContentPartPr>
            <p14:xfrm>
              <a:off x="7413010" y="2685094"/>
              <a:ext cx="259200" cy="26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6A10541-D4FC-4C1B-A375-9DF7751FB9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04370" y="2676454"/>
                <a:ext cx="276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B1C0B55-43A1-41E0-81D0-7323D9611D19}"/>
                  </a:ext>
                </a:extLst>
              </p14:cNvPr>
              <p14:cNvContentPartPr/>
              <p14:nvPr/>
            </p14:nvContentPartPr>
            <p14:xfrm>
              <a:off x="7246330" y="2456494"/>
              <a:ext cx="425160" cy="414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B1C0B55-43A1-41E0-81D0-7323D9611D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37330" y="2447854"/>
                <a:ext cx="4428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B474C48-BC31-4F3A-BAE2-D946BC026FAE}"/>
                  </a:ext>
                </a:extLst>
              </p14:cNvPr>
              <p14:cNvContentPartPr/>
              <p14:nvPr/>
            </p14:nvContentPartPr>
            <p14:xfrm>
              <a:off x="10839130" y="1453174"/>
              <a:ext cx="3960" cy="10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B474C48-BC31-4F3A-BAE2-D946BC026F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30130" y="1444174"/>
                <a:ext cx="21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B3D42BA-83F6-4809-84CB-876441B43D18}"/>
                  </a:ext>
                </a:extLst>
              </p14:cNvPr>
              <p14:cNvContentPartPr/>
              <p14:nvPr/>
            </p14:nvContentPartPr>
            <p14:xfrm>
              <a:off x="10475890" y="1480174"/>
              <a:ext cx="455760" cy="241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B3D42BA-83F6-4809-84CB-876441B43D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66890" y="1471174"/>
                <a:ext cx="47340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9C07C6-57B6-4AED-B745-35976C8CB9B7}"/>
              </a:ext>
            </a:extLst>
          </p:cNvPr>
          <p:cNvGrpSpPr/>
          <p:nvPr/>
        </p:nvGrpSpPr>
        <p:grpSpPr>
          <a:xfrm>
            <a:off x="8538730" y="119014"/>
            <a:ext cx="3593160" cy="2143440"/>
            <a:chOff x="8538730" y="119014"/>
            <a:chExt cx="3593160" cy="21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F12BCC-FC1E-4BC4-9B8C-15174DE73D87}"/>
                    </a:ext>
                  </a:extLst>
                </p14:cNvPr>
                <p14:cNvContentPartPr/>
                <p14:nvPr/>
              </p14:nvContentPartPr>
              <p14:xfrm>
                <a:off x="10080250" y="1519774"/>
                <a:ext cx="792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F12BCC-FC1E-4BC4-9B8C-15174DE73D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71610" y="1510774"/>
                  <a:ext cx="25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A5C38A-81B8-450D-9E70-6482BA807003}"/>
                    </a:ext>
                  </a:extLst>
                </p14:cNvPr>
                <p14:cNvContentPartPr/>
                <p14:nvPr/>
              </p14:nvContentPartPr>
              <p14:xfrm>
                <a:off x="8710810" y="1731094"/>
                <a:ext cx="171720" cy="19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A5C38A-81B8-450D-9E70-6482BA8070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2170" y="1722454"/>
                  <a:ext cx="189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236375-CC02-4884-9762-83942258CB36}"/>
                    </a:ext>
                  </a:extLst>
                </p14:cNvPr>
                <p14:cNvContentPartPr/>
                <p14:nvPr/>
              </p14:nvContentPartPr>
              <p14:xfrm>
                <a:off x="8894050" y="1762054"/>
                <a:ext cx="149760" cy="137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236375-CC02-4884-9762-83942258C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85410" y="1753054"/>
                  <a:ext cx="167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7DCC60-5894-416E-8FAD-B5F2D08592D5}"/>
                    </a:ext>
                  </a:extLst>
                </p14:cNvPr>
                <p14:cNvContentPartPr/>
                <p14:nvPr/>
              </p14:nvContentPartPr>
              <p14:xfrm>
                <a:off x="8764810" y="2017654"/>
                <a:ext cx="265680" cy="1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7DCC60-5894-416E-8FAD-B5F2D08592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55810" y="2009014"/>
                  <a:ext cx="283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CE3A9E-F832-4EBB-8B91-1E9A343E6963}"/>
                    </a:ext>
                  </a:extLst>
                </p14:cNvPr>
                <p14:cNvContentPartPr/>
                <p14:nvPr/>
              </p14:nvContentPartPr>
              <p14:xfrm>
                <a:off x="9136330" y="1627774"/>
                <a:ext cx="99000" cy="50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CE3A9E-F832-4EBB-8B91-1E9A343E69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7330" y="1618774"/>
                  <a:ext cx="1166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89C7B4-ED70-4F7F-BF11-A375C73B45D9}"/>
                    </a:ext>
                  </a:extLst>
                </p14:cNvPr>
                <p14:cNvContentPartPr/>
                <p14:nvPr/>
              </p14:nvContentPartPr>
              <p14:xfrm>
                <a:off x="8744650" y="1999654"/>
                <a:ext cx="371520" cy="3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89C7B4-ED70-4F7F-BF11-A375C73B45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36010" y="1990654"/>
                  <a:ext cx="389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8FA801-F94E-4B51-AE61-608DA7644E76}"/>
                    </a:ext>
                  </a:extLst>
                </p14:cNvPr>
                <p14:cNvContentPartPr/>
                <p14:nvPr/>
              </p14:nvContentPartPr>
              <p14:xfrm>
                <a:off x="9343690" y="1739374"/>
                <a:ext cx="164160" cy="208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8FA801-F94E-4B51-AE61-608DA7644E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35050" y="1730374"/>
                  <a:ext cx="181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B9C0C6-7BDF-4991-A2DA-8E6F4B8745B5}"/>
                    </a:ext>
                  </a:extLst>
                </p14:cNvPr>
                <p14:cNvContentPartPr/>
                <p14:nvPr/>
              </p14:nvContentPartPr>
              <p14:xfrm>
                <a:off x="9539170" y="1741534"/>
                <a:ext cx="131760" cy="201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B9C0C6-7BDF-4991-A2DA-8E6F4B8745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30170" y="1732894"/>
                  <a:ext cx="149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AD2F78-D9E9-4494-9726-5EFAAD846A09}"/>
                    </a:ext>
                  </a:extLst>
                </p14:cNvPr>
                <p14:cNvContentPartPr/>
                <p14:nvPr/>
              </p14:nvContentPartPr>
              <p14:xfrm>
                <a:off x="9530890" y="1680334"/>
                <a:ext cx="20124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AD2F78-D9E9-4494-9726-5EFAAD846A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21890" y="1671334"/>
                  <a:ext cx="218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6B5454-5971-40E7-A4AE-064BBAA0F1C4}"/>
                    </a:ext>
                  </a:extLst>
                </p14:cNvPr>
                <p14:cNvContentPartPr/>
                <p14:nvPr/>
              </p14:nvContentPartPr>
              <p14:xfrm>
                <a:off x="9342970" y="1994614"/>
                <a:ext cx="372960" cy="5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6B5454-5971-40E7-A4AE-064BBAA0F1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33970" y="1985614"/>
                  <a:ext cx="390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71BC3ED-475F-4A88-9597-964A8AF3F9B9}"/>
                    </a:ext>
                  </a:extLst>
                </p14:cNvPr>
                <p14:cNvContentPartPr/>
                <p14:nvPr/>
              </p14:nvContentPartPr>
              <p14:xfrm>
                <a:off x="9362410" y="2088214"/>
                <a:ext cx="55080" cy="109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71BC3ED-475F-4A88-9597-964A8AF3F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53410" y="2079574"/>
                  <a:ext cx="72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8292316-BA79-43E0-B39E-2789B8895690}"/>
                    </a:ext>
                  </a:extLst>
                </p14:cNvPr>
                <p14:cNvContentPartPr/>
                <p14:nvPr/>
              </p14:nvContentPartPr>
              <p14:xfrm>
                <a:off x="9338650" y="2048254"/>
                <a:ext cx="127080" cy="7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8292316-BA79-43E0-B39E-2789B88956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29650" y="2039254"/>
                  <a:ext cx="144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9EBA61-3506-4E6E-BD20-93A72225C67A}"/>
                    </a:ext>
                  </a:extLst>
                </p14:cNvPr>
                <p14:cNvContentPartPr/>
                <p14:nvPr/>
              </p14:nvContentPartPr>
              <p14:xfrm>
                <a:off x="8538730" y="2110534"/>
                <a:ext cx="300960" cy="15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9EBA61-3506-4E6E-BD20-93A72225C6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29730" y="2101534"/>
                  <a:ext cx="318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9D9EFC-BAD1-4CAD-A286-26EEB623FDE4}"/>
                    </a:ext>
                  </a:extLst>
                </p14:cNvPr>
                <p14:cNvContentPartPr/>
                <p14:nvPr/>
              </p14:nvContentPartPr>
              <p14:xfrm>
                <a:off x="10283290" y="587014"/>
                <a:ext cx="85680" cy="786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9D9EFC-BAD1-4CAD-A286-26EEB623FD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74290" y="578374"/>
                  <a:ext cx="10332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CC9CB9-9E40-42C9-99DD-A9470E43C91B}"/>
                    </a:ext>
                  </a:extLst>
                </p14:cNvPr>
                <p14:cNvContentPartPr/>
                <p14:nvPr/>
              </p14:nvContentPartPr>
              <p14:xfrm>
                <a:off x="10284730" y="486934"/>
                <a:ext cx="477720" cy="98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CC9CB9-9E40-42C9-99DD-A9470E43C9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76090" y="478294"/>
                  <a:ext cx="49536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FD11B0-F818-4E2A-A311-C55BB5653C94}"/>
                    </a:ext>
                  </a:extLst>
                </p14:cNvPr>
                <p14:cNvContentPartPr/>
                <p14:nvPr/>
              </p14:nvContentPartPr>
              <p14:xfrm>
                <a:off x="10294810" y="727774"/>
                <a:ext cx="443160" cy="10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FD11B0-F818-4E2A-A311-C55BB5653C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86170" y="719134"/>
                  <a:ext cx="460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21C759-A340-4217-A8FC-47324A5A8787}"/>
                    </a:ext>
                  </a:extLst>
                </p14:cNvPr>
                <p14:cNvContentPartPr/>
                <p14:nvPr/>
              </p14:nvContentPartPr>
              <p14:xfrm>
                <a:off x="10330450" y="891214"/>
                <a:ext cx="429480" cy="145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21C759-A340-4217-A8FC-47324A5A87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21450" y="882574"/>
                  <a:ext cx="447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2B19A2-1E37-4279-9E30-5BE217F4F8CD}"/>
                    </a:ext>
                  </a:extLst>
                </p14:cNvPr>
                <p14:cNvContentPartPr/>
                <p14:nvPr/>
              </p14:nvContentPartPr>
              <p14:xfrm>
                <a:off x="10325410" y="1151494"/>
                <a:ext cx="451800" cy="10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2B19A2-1E37-4279-9E30-5BE217F4F8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16410" y="1142494"/>
                  <a:ext cx="469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02B3F7-D61B-41B4-945C-768F16AC5046}"/>
                    </a:ext>
                  </a:extLst>
                </p14:cNvPr>
                <p14:cNvContentPartPr/>
                <p14:nvPr/>
              </p14:nvContentPartPr>
              <p14:xfrm>
                <a:off x="10543930" y="563614"/>
                <a:ext cx="238680" cy="34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02B3F7-D61B-41B4-945C-768F16AC50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34930" y="554974"/>
                  <a:ext cx="256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F2E757-1E11-4125-826C-552EB3BB5B5F}"/>
                    </a:ext>
                  </a:extLst>
                </p14:cNvPr>
                <p14:cNvContentPartPr/>
                <p14:nvPr/>
              </p14:nvContentPartPr>
              <p14:xfrm>
                <a:off x="10824010" y="529414"/>
                <a:ext cx="55440" cy="12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F2E757-1E11-4125-826C-552EB3BB5B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15010" y="520774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5E6C2D-196E-4048-99D2-127DAC38708A}"/>
                    </a:ext>
                  </a:extLst>
                </p14:cNvPr>
                <p14:cNvContentPartPr/>
                <p14:nvPr/>
              </p14:nvContentPartPr>
              <p14:xfrm>
                <a:off x="10651930" y="765574"/>
                <a:ext cx="249480" cy="12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5E6C2D-196E-4048-99D2-127DAC3870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42930" y="756934"/>
                  <a:ext cx="26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72B571-5154-4003-8DB0-72F4566B9EC9}"/>
                    </a:ext>
                  </a:extLst>
                </p14:cNvPr>
                <p14:cNvContentPartPr/>
                <p14:nvPr/>
              </p14:nvContentPartPr>
              <p14:xfrm>
                <a:off x="10892770" y="748294"/>
                <a:ext cx="55440" cy="163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72B571-5154-4003-8DB0-72F4566B9E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84130" y="739294"/>
                  <a:ext cx="73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41C3A8-D2E6-41C5-832E-AB0B67B1FB49}"/>
                    </a:ext>
                  </a:extLst>
                </p14:cNvPr>
                <p14:cNvContentPartPr/>
                <p14:nvPr/>
              </p14:nvContentPartPr>
              <p14:xfrm>
                <a:off x="10662730" y="972214"/>
                <a:ext cx="322560" cy="12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41C3A8-D2E6-41C5-832E-AB0B67B1FB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53730" y="963574"/>
                  <a:ext cx="340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DDF555-B8EA-429A-87EF-D4AF67B13E24}"/>
                    </a:ext>
                  </a:extLst>
                </p14:cNvPr>
                <p14:cNvContentPartPr/>
                <p14:nvPr/>
              </p14:nvContentPartPr>
              <p14:xfrm>
                <a:off x="10669210" y="1229614"/>
                <a:ext cx="270000" cy="91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DDF555-B8EA-429A-87EF-D4AF67B13E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60570" y="1220614"/>
                  <a:ext cx="287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9A02AD-5EAB-404C-8890-EB3C7A1F214E}"/>
                    </a:ext>
                  </a:extLst>
                </p14:cNvPr>
                <p14:cNvContentPartPr/>
                <p14:nvPr/>
              </p14:nvContentPartPr>
              <p14:xfrm>
                <a:off x="8911690" y="284974"/>
                <a:ext cx="516600" cy="358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9A02AD-5EAB-404C-8890-EB3C7A1F21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03050" y="276334"/>
                  <a:ext cx="534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FC39DB-600A-43ED-B408-5BF7CF52EA52}"/>
                    </a:ext>
                  </a:extLst>
                </p14:cNvPr>
                <p14:cNvContentPartPr/>
                <p14:nvPr/>
              </p14:nvContentPartPr>
              <p14:xfrm>
                <a:off x="9307690" y="305134"/>
                <a:ext cx="101160" cy="156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FC39DB-600A-43ED-B408-5BF7CF52EA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99050" y="296134"/>
                  <a:ext cx="118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48A40C-12FA-45C8-96A1-D00792DC0AA8}"/>
                    </a:ext>
                  </a:extLst>
                </p14:cNvPr>
                <p14:cNvContentPartPr/>
                <p14:nvPr/>
              </p14:nvContentPartPr>
              <p14:xfrm>
                <a:off x="9429010" y="172294"/>
                <a:ext cx="358200" cy="263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48A40C-12FA-45C8-96A1-D00792DC0A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20370" y="163294"/>
                  <a:ext cx="375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FBEA22-7AF6-4189-9927-23900086D831}"/>
                    </a:ext>
                  </a:extLst>
                </p14:cNvPr>
                <p14:cNvContentPartPr/>
                <p14:nvPr/>
              </p14:nvContentPartPr>
              <p14:xfrm>
                <a:off x="9656170" y="127294"/>
                <a:ext cx="532800" cy="157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FBEA22-7AF6-4189-9927-23900086D8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7170" y="118294"/>
                  <a:ext cx="550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5053595-1D7F-4A27-9826-0B59D94A8916}"/>
                    </a:ext>
                  </a:extLst>
                </p14:cNvPr>
                <p14:cNvContentPartPr/>
                <p14:nvPr/>
              </p14:nvContentPartPr>
              <p14:xfrm>
                <a:off x="10034890" y="119014"/>
                <a:ext cx="124560" cy="61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5053595-1D7F-4A27-9826-0B59D94A89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25890" y="110014"/>
                  <a:ext cx="142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FAD284-BB88-46C0-9483-C184121B81D9}"/>
                    </a:ext>
                  </a:extLst>
                </p14:cNvPr>
                <p14:cNvContentPartPr/>
                <p14:nvPr/>
              </p14:nvContentPartPr>
              <p14:xfrm>
                <a:off x="9742210" y="511054"/>
                <a:ext cx="282600" cy="1294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FAD284-BB88-46C0-9483-C184121B81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33210" y="502054"/>
                  <a:ext cx="300240" cy="13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EB4123-E579-4E28-9BDE-C7EDD39E2125}"/>
                    </a:ext>
                  </a:extLst>
                </p14:cNvPr>
                <p14:cNvContentPartPr/>
                <p14:nvPr/>
              </p14:nvContentPartPr>
              <p14:xfrm>
                <a:off x="9752650" y="126574"/>
                <a:ext cx="1474560" cy="1829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EB4123-E579-4E28-9BDE-C7EDD39E21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44010" y="117934"/>
                  <a:ext cx="149220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D85578-A735-4BCF-B3FC-422F97AB839A}"/>
                    </a:ext>
                  </a:extLst>
                </p14:cNvPr>
                <p14:cNvContentPartPr/>
                <p14:nvPr/>
              </p14:nvContentPartPr>
              <p14:xfrm>
                <a:off x="10624930" y="418894"/>
                <a:ext cx="695520" cy="168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D85578-A735-4BCF-B3FC-422F97AB83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16290" y="409894"/>
                  <a:ext cx="71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47DC55-D875-4281-A8EA-A50F2A5ACC85}"/>
                    </a:ext>
                  </a:extLst>
                </p14:cNvPr>
                <p14:cNvContentPartPr/>
                <p14:nvPr/>
              </p14:nvContentPartPr>
              <p14:xfrm>
                <a:off x="10805290" y="640654"/>
                <a:ext cx="595080" cy="10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47DC55-D875-4281-A8EA-A50F2A5ACC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96650" y="632014"/>
                  <a:ext cx="612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5C0067-5B03-48CE-851C-00D394B99875}"/>
                    </a:ext>
                  </a:extLst>
                </p14:cNvPr>
                <p14:cNvContentPartPr/>
                <p14:nvPr/>
              </p14:nvContentPartPr>
              <p14:xfrm>
                <a:off x="10793410" y="895534"/>
                <a:ext cx="590040" cy="117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5C0067-5B03-48CE-851C-00D394B998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84410" y="886534"/>
                  <a:ext cx="607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8A42FE-67B9-40C8-87CA-98DF4AB9DE6F}"/>
                    </a:ext>
                  </a:extLst>
                </p14:cNvPr>
                <p14:cNvContentPartPr/>
                <p14:nvPr/>
              </p14:nvContentPartPr>
              <p14:xfrm>
                <a:off x="10844530" y="1174894"/>
                <a:ext cx="622080" cy="111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8A42FE-67B9-40C8-87CA-98DF4AB9DE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35530" y="1166254"/>
                  <a:ext cx="639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2AC22A-281A-493F-BA1E-B93514D06262}"/>
                    </a:ext>
                  </a:extLst>
                </p14:cNvPr>
                <p14:cNvContentPartPr/>
                <p14:nvPr/>
              </p14:nvContentPartPr>
              <p14:xfrm>
                <a:off x="11335210" y="209014"/>
                <a:ext cx="135720" cy="27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2AC22A-281A-493F-BA1E-B93514D062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26570" y="200014"/>
                  <a:ext cx="153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9614FA8-A237-4E82-A3D1-7BC3603BA47D}"/>
                    </a:ext>
                  </a:extLst>
                </p14:cNvPr>
                <p14:cNvContentPartPr/>
                <p14:nvPr/>
              </p14:nvContentPartPr>
              <p14:xfrm>
                <a:off x="11380570" y="147814"/>
                <a:ext cx="315000" cy="337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9614FA8-A237-4E82-A3D1-7BC3603BA4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71930" y="138814"/>
                  <a:ext cx="332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2093E9E-6ED2-42FD-A703-0649A9B72BD6}"/>
                    </a:ext>
                  </a:extLst>
                </p14:cNvPr>
                <p14:cNvContentPartPr/>
                <p14:nvPr/>
              </p14:nvContentPartPr>
              <p14:xfrm>
                <a:off x="11488210" y="527254"/>
                <a:ext cx="257760" cy="268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2093E9E-6ED2-42FD-A703-0649A9B72B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79210" y="518614"/>
                  <a:ext cx="275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5FF090-A412-42E2-954D-6A1AD333C441}"/>
                    </a:ext>
                  </a:extLst>
                </p14:cNvPr>
                <p14:cNvContentPartPr/>
                <p14:nvPr/>
              </p14:nvContentPartPr>
              <p14:xfrm>
                <a:off x="11495410" y="849454"/>
                <a:ext cx="55440" cy="148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5FF090-A412-42E2-954D-6A1AD333C4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86410" y="840814"/>
                  <a:ext cx="73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B66FC9-C74E-4C17-B243-E8D9561A3376}"/>
                    </a:ext>
                  </a:extLst>
                </p14:cNvPr>
                <p14:cNvContentPartPr/>
                <p14:nvPr/>
              </p14:nvContentPartPr>
              <p14:xfrm>
                <a:off x="11489290" y="801574"/>
                <a:ext cx="271440" cy="232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B66FC9-C74E-4C17-B243-E8D9561A33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80290" y="792574"/>
                  <a:ext cx="289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535179-1223-4E62-858B-C59FE4C9CB58}"/>
                    </a:ext>
                  </a:extLst>
                </p14:cNvPr>
                <p14:cNvContentPartPr/>
                <p14:nvPr/>
              </p14:nvContentPartPr>
              <p14:xfrm>
                <a:off x="11550490" y="1097494"/>
                <a:ext cx="289800" cy="250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535179-1223-4E62-858B-C59FE4C9CB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1490" y="1088494"/>
                  <a:ext cx="307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209F11-83A5-4E70-9614-0BBA0FD663EE}"/>
                    </a:ext>
                  </a:extLst>
                </p14:cNvPr>
                <p14:cNvContentPartPr/>
                <p14:nvPr/>
              </p14:nvContentPartPr>
              <p14:xfrm>
                <a:off x="11510170" y="234574"/>
                <a:ext cx="114120" cy="196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209F11-83A5-4E70-9614-0BBA0FD663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01170" y="225574"/>
                  <a:ext cx="131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691C49-FC37-456A-B6DC-F238935CD506}"/>
                    </a:ext>
                  </a:extLst>
                </p14:cNvPr>
                <p14:cNvContentPartPr/>
                <p14:nvPr/>
              </p14:nvContentPartPr>
              <p14:xfrm>
                <a:off x="11471290" y="243214"/>
                <a:ext cx="161640" cy="81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691C49-FC37-456A-B6DC-F238935CD5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62290" y="234574"/>
                  <a:ext cx="17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CA4AEE-3900-403B-999A-7DDB53526D29}"/>
                    </a:ext>
                  </a:extLst>
                </p14:cNvPr>
                <p14:cNvContentPartPr/>
                <p14:nvPr/>
              </p14:nvContentPartPr>
              <p14:xfrm>
                <a:off x="11556610" y="564334"/>
                <a:ext cx="50400" cy="191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CA4AEE-3900-403B-999A-7DDB53526D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47610" y="555694"/>
                  <a:ext cx="6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3E7061-950A-482B-B931-9C8DBB781262}"/>
                    </a:ext>
                  </a:extLst>
                </p14:cNvPr>
                <p14:cNvContentPartPr/>
                <p14:nvPr/>
              </p14:nvContentPartPr>
              <p14:xfrm>
                <a:off x="11501890" y="556414"/>
                <a:ext cx="156600" cy="385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3E7061-950A-482B-B931-9C8DBB7812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92890" y="547774"/>
                  <a:ext cx="174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C81A7C-36E4-4848-8FB8-D7582212345A}"/>
                    </a:ext>
                  </a:extLst>
                </p14:cNvPr>
                <p14:cNvContentPartPr/>
                <p14:nvPr/>
              </p14:nvContentPartPr>
              <p14:xfrm>
                <a:off x="11554810" y="813814"/>
                <a:ext cx="159120" cy="69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C81A7C-36E4-4848-8FB8-D758221234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45810" y="805174"/>
                  <a:ext cx="176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6185118-ABFD-467E-9296-922A1B01BF63}"/>
                    </a:ext>
                  </a:extLst>
                </p14:cNvPr>
                <p14:cNvContentPartPr/>
                <p14:nvPr/>
              </p14:nvContentPartPr>
              <p14:xfrm>
                <a:off x="11656330" y="1110094"/>
                <a:ext cx="66240" cy="18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6185118-ABFD-467E-9296-922A1B01BF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47330" y="1101094"/>
                  <a:ext cx="83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0D0E0A-A1FB-4D92-8189-D305CAEDE961}"/>
                    </a:ext>
                  </a:extLst>
                </p14:cNvPr>
                <p14:cNvContentPartPr/>
                <p14:nvPr/>
              </p14:nvContentPartPr>
              <p14:xfrm>
                <a:off x="11653090" y="1130974"/>
                <a:ext cx="127080" cy="3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0D0E0A-A1FB-4D92-8189-D305CAEDE9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44090" y="1121974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6D1BF8-120E-457C-B112-2283ECCE0FCB}"/>
                    </a:ext>
                  </a:extLst>
                </p14:cNvPr>
                <p14:cNvContentPartPr/>
                <p14:nvPr/>
              </p14:nvContentPartPr>
              <p14:xfrm>
                <a:off x="10348450" y="560014"/>
                <a:ext cx="163080" cy="202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6D1BF8-120E-457C-B112-2283ECCE0F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39810" y="551014"/>
                  <a:ext cx="180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5622B6-48CB-45F6-9C0D-CCA17A86AB35}"/>
                    </a:ext>
                  </a:extLst>
                </p14:cNvPr>
                <p14:cNvContentPartPr/>
                <p14:nvPr/>
              </p14:nvContentPartPr>
              <p14:xfrm>
                <a:off x="10433410" y="769894"/>
                <a:ext cx="145800" cy="113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5622B6-48CB-45F6-9C0D-CCA17A86AB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4410" y="760894"/>
                  <a:ext cx="163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C90C97-AF5F-4C99-8A9C-5D95ECB7562B}"/>
                    </a:ext>
                  </a:extLst>
                </p14:cNvPr>
                <p14:cNvContentPartPr/>
                <p14:nvPr/>
              </p14:nvContentPartPr>
              <p14:xfrm>
                <a:off x="10479130" y="1030894"/>
                <a:ext cx="120960" cy="155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C90C97-AF5F-4C99-8A9C-5D95ECB756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70490" y="1022254"/>
                  <a:ext cx="138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5D7F55-1777-4F59-AA2C-6353E2313CF6}"/>
                    </a:ext>
                  </a:extLst>
                </p14:cNvPr>
                <p14:cNvContentPartPr/>
                <p14:nvPr/>
              </p14:nvContentPartPr>
              <p14:xfrm>
                <a:off x="10502170" y="1230694"/>
                <a:ext cx="130680" cy="131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5D7F55-1777-4F59-AA2C-6353E2313CF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93170" y="1221694"/>
                  <a:ext cx="148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54346F-1ACC-47FD-AD4A-9B3142C6CB52}"/>
                    </a:ext>
                  </a:extLst>
                </p14:cNvPr>
                <p14:cNvContentPartPr/>
                <p14:nvPr/>
              </p14:nvContentPartPr>
              <p14:xfrm>
                <a:off x="10517650" y="1241854"/>
                <a:ext cx="162720" cy="65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54346F-1ACC-47FD-AD4A-9B3142C6CB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08650" y="1233214"/>
                  <a:ext cx="180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64002C-23F9-4585-A72B-D132C171D9A4}"/>
                    </a:ext>
                  </a:extLst>
                </p14:cNvPr>
                <p14:cNvContentPartPr/>
                <p14:nvPr/>
              </p14:nvContentPartPr>
              <p14:xfrm>
                <a:off x="10479850" y="1047814"/>
                <a:ext cx="16920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64002C-23F9-4585-A72B-D132C171D9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70850" y="1038814"/>
                  <a:ext cx="186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FEE175-A6A8-46DD-B21F-ED1EDCE219D4}"/>
                    </a:ext>
                  </a:extLst>
                </p14:cNvPr>
                <p14:cNvContentPartPr/>
                <p14:nvPr/>
              </p14:nvContentPartPr>
              <p14:xfrm>
                <a:off x="10422250" y="768454"/>
                <a:ext cx="184320" cy="57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FEE175-A6A8-46DD-B21F-ED1EDCE219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13610" y="759454"/>
                  <a:ext cx="201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04A8FC-5CEA-4EB2-9DCE-65B0C3E91147}"/>
                    </a:ext>
                  </a:extLst>
                </p14:cNvPr>
                <p14:cNvContentPartPr/>
                <p14:nvPr/>
              </p14:nvContentPartPr>
              <p14:xfrm>
                <a:off x="10322170" y="554254"/>
                <a:ext cx="218160" cy="8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04A8FC-5CEA-4EB2-9DCE-65B0C3E911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13170" y="545614"/>
                  <a:ext cx="235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D0E3D2-3499-4F52-BCDB-7EC94FF30ECA}"/>
                    </a:ext>
                  </a:extLst>
                </p14:cNvPr>
                <p14:cNvContentPartPr/>
                <p14:nvPr/>
              </p14:nvContentPartPr>
              <p14:xfrm>
                <a:off x="9754810" y="548854"/>
                <a:ext cx="62640" cy="262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D0E3D2-3499-4F52-BCDB-7EC94FF30E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46170" y="540214"/>
                  <a:ext cx="80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F4105B-261C-4778-8EBD-821E96138B46}"/>
                    </a:ext>
                  </a:extLst>
                </p14:cNvPr>
                <p14:cNvContentPartPr/>
                <p14:nvPr/>
              </p14:nvContentPartPr>
              <p14:xfrm>
                <a:off x="9668410" y="690334"/>
                <a:ext cx="157320" cy="97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F4105B-261C-4778-8EBD-821E96138B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59770" y="681694"/>
                  <a:ext cx="174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B588F1F-87C3-42AC-ABDA-A5553F3A173B}"/>
                    </a:ext>
                  </a:extLst>
                </p14:cNvPr>
                <p14:cNvContentPartPr/>
                <p14:nvPr/>
              </p14:nvContentPartPr>
              <p14:xfrm>
                <a:off x="9898090" y="548854"/>
                <a:ext cx="37800" cy="236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B588F1F-87C3-42AC-ABDA-A5553F3A17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89090" y="540214"/>
                  <a:ext cx="55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A457F3-D41F-4127-A6D5-C973E4088F17}"/>
                    </a:ext>
                  </a:extLst>
                </p14:cNvPr>
                <p14:cNvContentPartPr/>
                <p14:nvPr/>
              </p14:nvContentPartPr>
              <p14:xfrm>
                <a:off x="9952090" y="587014"/>
                <a:ext cx="52560" cy="161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A457F3-D41F-4127-A6D5-C973E4088F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43450" y="578014"/>
                  <a:ext cx="70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E4AF88-41E8-4B38-A242-D8DD40EB5735}"/>
                    </a:ext>
                  </a:extLst>
                </p14:cNvPr>
                <p14:cNvContentPartPr/>
                <p14:nvPr/>
              </p14:nvContentPartPr>
              <p14:xfrm>
                <a:off x="10019050" y="616534"/>
                <a:ext cx="100440" cy="104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E4AF88-41E8-4B38-A242-D8DD40EB57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10050" y="607534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C1B7EE-0894-46E1-9470-8C31AA9500AF}"/>
                    </a:ext>
                  </a:extLst>
                </p14:cNvPr>
                <p14:cNvContentPartPr/>
                <p14:nvPr/>
              </p14:nvContentPartPr>
              <p14:xfrm>
                <a:off x="10069090" y="511054"/>
                <a:ext cx="158040" cy="145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C1B7EE-0894-46E1-9470-8C31AA9500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60450" y="502414"/>
                  <a:ext cx="175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60F3F33-F560-4A3A-B277-E0FCCC4F5B45}"/>
                    </a:ext>
                  </a:extLst>
                </p14:cNvPr>
                <p14:cNvContentPartPr/>
                <p14:nvPr/>
              </p14:nvContentPartPr>
              <p14:xfrm>
                <a:off x="9800530" y="569734"/>
                <a:ext cx="157680" cy="257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60F3F33-F560-4A3A-B277-E0FCCC4F5B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91890" y="561094"/>
                  <a:ext cx="175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E56A913-B460-4F9B-9C52-ABC6C3F54625}"/>
                    </a:ext>
                  </a:extLst>
                </p14:cNvPr>
                <p14:cNvContentPartPr/>
                <p14:nvPr/>
              </p14:nvContentPartPr>
              <p14:xfrm>
                <a:off x="9712690" y="646054"/>
                <a:ext cx="193680" cy="104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E56A913-B460-4F9B-9C52-ABC6C3F546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04050" y="637414"/>
                  <a:ext cx="21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C60C59-6F67-4A70-A022-B754980F38D4}"/>
                    </a:ext>
                  </a:extLst>
                </p14:cNvPr>
                <p14:cNvContentPartPr/>
                <p14:nvPr/>
              </p14:nvContentPartPr>
              <p14:xfrm>
                <a:off x="9887650" y="524014"/>
                <a:ext cx="123480" cy="254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C60C59-6F67-4A70-A022-B754980F38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78650" y="515014"/>
                  <a:ext cx="141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D5F2EE-87CA-4027-9B03-D6850F148342}"/>
                    </a:ext>
                  </a:extLst>
                </p14:cNvPr>
                <p14:cNvContentPartPr/>
                <p14:nvPr/>
              </p14:nvContentPartPr>
              <p14:xfrm>
                <a:off x="11685130" y="229174"/>
                <a:ext cx="223920" cy="102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D5F2EE-87CA-4027-9B03-D6850F1483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76490" y="220174"/>
                  <a:ext cx="24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76B2595-9332-4ECD-9E9F-7702572A58D9}"/>
                    </a:ext>
                  </a:extLst>
                </p14:cNvPr>
                <p14:cNvContentPartPr/>
                <p14:nvPr/>
              </p14:nvContentPartPr>
              <p14:xfrm>
                <a:off x="11748490" y="632374"/>
                <a:ext cx="145080" cy="71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76B2595-9332-4ECD-9E9F-7702572A58D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39490" y="623734"/>
                  <a:ext cx="162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161237-C256-4A8A-B9E4-28494AB1DF6F}"/>
                    </a:ext>
                  </a:extLst>
                </p14:cNvPr>
                <p14:cNvContentPartPr/>
                <p14:nvPr/>
              </p14:nvContentPartPr>
              <p14:xfrm>
                <a:off x="11796370" y="899494"/>
                <a:ext cx="141120" cy="28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161237-C256-4A8A-B9E4-28494AB1DF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787730" y="890854"/>
                  <a:ext cx="158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FEC9836-1A5B-4CE5-9265-F0836BE70B8E}"/>
                    </a:ext>
                  </a:extLst>
                </p14:cNvPr>
                <p14:cNvContentPartPr/>
                <p14:nvPr/>
              </p14:nvContentPartPr>
              <p14:xfrm>
                <a:off x="11861170" y="1178494"/>
                <a:ext cx="177840" cy="3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FEC9836-1A5B-4CE5-9265-F0836BE70B8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852170" y="1169854"/>
                  <a:ext cx="195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4C36B8-1CC3-4D30-A55E-17B45BBF9999}"/>
                    </a:ext>
                  </a:extLst>
                </p14:cNvPr>
                <p14:cNvContentPartPr/>
                <p14:nvPr/>
              </p14:nvContentPartPr>
              <p14:xfrm>
                <a:off x="11571370" y="1250134"/>
                <a:ext cx="560520" cy="20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4C36B8-1CC3-4D30-A55E-17B45BBF99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62730" y="1241494"/>
                  <a:ext cx="57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4CBB2B3-65DF-49A7-8039-E4B96EBE5C05}"/>
                    </a:ext>
                  </a:extLst>
                </p14:cNvPr>
                <p14:cNvContentPartPr/>
                <p14:nvPr/>
              </p14:nvContentPartPr>
              <p14:xfrm>
                <a:off x="10372570" y="1453174"/>
                <a:ext cx="536760" cy="399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4CBB2B3-65DF-49A7-8039-E4B96EBE5C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63930" y="1444174"/>
                  <a:ext cx="554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34111B5-A495-45FC-9E42-48136F9EAAE8}"/>
                    </a:ext>
                  </a:extLst>
                </p14:cNvPr>
                <p14:cNvContentPartPr/>
                <p14:nvPr/>
              </p14:nvContentPartPr>
              <p14:xfrm>
                <a:off x="10667410" y="1575934"/>
                <a:ext cx="586800" cy="150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34111B5-A495-45FC-9E42-48136F9EAA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58410" y="1566934"/>
                  <a:ext cx="604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03B28F-2D84-4D68-96CF-38C175E17105}"/>
                    </a:ext>
                  </a:extLst>
                </p14:cNvPr>
                <p14:cNvContentPartPr/>
                <p14:nvPr/>
              </p14:nvContentPartPr>
              <p14:xfrm>
                <a:off x="11343490" y="1711294"/>
                <a:ext cx="115920" cy="37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03B28F-2D84-4D68-96CF-38C175E1710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34490" y="1702654"/>
                  <a:ext cx="133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F16B9C-CC30-42A3-A018-941FB4ADC786}"/>
                    </a:ext>
                  </a:extLst>
                </p14:cNvPr>
                <p14:cNvContentPartPr/>
                <p14:nvPr/>
              </p14:nvContentPartPr>
              <p14:xfrm>
                <a:off x="11388130" y="1570534"/>
                <a:ext cx="465840" cy="54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F16B9C-CC30-42A3-A018-941FB4ADC78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79490" y="1561894"/>
                  <a:ext cx="4834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0D787F2-6F53-4248-BBFD-FD956E6D1D75}"/>
                    </a:ext>
                  </a:extLst>
                </p14:cNvPr>
                <p14:cNvContentPartPr/>
                <p14:nvPr/>
              </p14:nvContentPartPr>
              <p14:xfrm>
                <a:off x="11578930" y="1782934"/>
                <a:ext cx="87840" cy="242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0D787F2-6F53-4248-BBFD-FD956E6D1D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70290" y="1774294"/>
                  <a:ext cx="105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299133-0A43-4A8B-A5CC-B3390A8E46DE}"/>
                    </a:ext>
                  </a:extLst>
                </p14:cNvPr>
                <p14:cNvContentPartPr/>
                <p14:nvPr/>
              </p14:nvContentPartPr>
              <p14:xfrm>
                <a:off x="11445010" y="1731814"/>
                <a:ext cx="293400" cy="167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299133-0A43-4A8B-A5CC-B3390A8E46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36010" y="1723174"/>
                  <a:ext cx="311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7C8C1A3-EF95-4991-BAF6-830A340AEC0C}"/>
                    </a:ext>
                  </a:extLst>
                </p14:cNvPr>
                <p14:cNvContentPartPr/>
                <p14:nvPr/>
              </p14:nvContentPartPr>
              <p14:xfrm>
                <a:off x="10461490" y="1636054"/>
                <a:ext cx="255600" cy="153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7C8C1A3-EF95-4991-BAF6-830A340AEC0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52850" y="1627414"/>
                  <a:ext cx="273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C41B5D-B13A-4F93-88A4-7A11CA614285}"/>
                    </a:ext>
                  </a:extLst>
                </p14:cNvPr>
                <p14:cNvContentPartPr/>
                <p14:nvPr/>
              </p14:nvContentPartPr>
              <p14:xfrm>
                <a:off x="10592890" y="1516534"/>
                <a:ext cx="20880" cy="277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C41B5D-B13A-4F93-88A4-7A11CA6142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83890" y="1507894"/>
                  <a:ext cx="38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F243BFA-0CCF-4135-90AC-43389F25DB3C}"/>
                    </a:ext>
                  </a:extLst>
                </p14:cNvPr>
                <p14:cNvContentPartPr/>
                <p14:nvPr/>
              </p14:nvContentPartPr>
              <p14:xfrm>
                <a:off x="10526650" y="1616974"/>
                <a:ext cx="21960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F243BFA-0CCF-4135-90AC-43389F25DB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17650" y="1608334"/>
                  <a:ext cx="237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73E8164-FB8C-44A0-91BE-DB8A960A06EC}"/>
                    </a:ext>
                  </a:extLst>
                </p14:cNvPr>
                <p14:cNvContentPartPr/>
                <p14:nvPr/>
              </p14:nvContentPartPr>
              <p14:xfrm>
                <a:off x="10487050" y="2248774"/>
                <a:ext cx="13680" cy="1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3E8164-FB8C-44A0-91BE-DB8A960A06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78050" y="2239774"/>
                  <a:ext cx="3132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1D8A8A2-B17B-4871-AEA3-8B4EAFB6DCCC}"/>
                  </a:ext>
                </a:extLst>
              </p14:cNvPr>
              <p14:cNvContentPartPr/>
              <p14:nvPr/>
            </p14:nvContentPartPr>
            <p14:xfrm>
              <a:off x="9527650" y="3307534"/>
              <a:ext cx="1294200" cy="41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1D8A8A2-B17B-4871-AEA3-8B4EAFB6DCC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518650" y="3298894"/>
                <a:ext cx="13118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F84D4E8-BC2E-456A-98CA-6A3A30C0A808}"/>
                  </a:ext>
                </a:extLst>
              </p14:cNvPr>
              <p14:cNvContentPartPr/>
              <p14:nvPr/>
            </p14:nvContentPartPr>
            <p14:xfrm>
              <a:off x="10347730" y="3526414"/>
              <a:ext cx="178920" cy="45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F84D4E8-BC2E-456A-98CA-6A3A30C0A8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338730" y="3517414"/>
                <a:ext cx="196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E829741-489B-49E9-9B5E-18B8DA0D2E8D}"/>
                  </a:ext>
                </a:extLst>
              </p14:cNvPr>
              <p14:cNvContentPartPr/>
              <p14:nvPr/>
            </p14:nvContentPartPr>
            <p14:xfrm>
              <a:off x="10724650" y="3807574"/>
              <a:ext cx="207360" cy="48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E829741-489B-49E9-9B5E-18B8DA0D2E8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716010" y="3798934"/>
                <a:ext cx="225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780F86F-9E0F-436C-8266-4684AC5DBDC0}"/>
                  </a:ext>
                </a:extLst>
              </p14:cNvPr>
              <p14:cNvContentPartPr/>
              <p14:nvPr/>
            </p14:nvContentPartPr>
            <p14:xfrm>
              <a:off x="10649050" y="4700734"/>
              <a:ext cx="315360" cy="457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780F86F-9E0F-436C-8266-4684AC5DBDC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640050" y="4691734"/>
                <a:ext cx="333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A43A450-A03C-49A1-BF94-978ED31A8951}"/>
                  </a:ext>
                </a:extLst>
              </p14:cNvPr>
              <p14:cNvContentPartPr/>
              <p14:nvPr/>
            </p14:nvContentPartPr>
            <p14:xfrm>
              <a:off x="11390290" y="4676974"/>
              <a:ext cx="245160" cy="68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A43A450-A03C-49A1-BF94-978ED31A895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81290" y="4667974"/>
                <a:ext cx="2628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BB88B7C-67F7-40BA-82CC-99A910C3580C}"/>
                  </a:ext>
                </a:extLst>
              </p14:cNvPr>
              <p14:cNvContentPartPr/>
              <p14:nvPr/>
            </p14:nvContentPartPr>
            <p14:xfrm>
              <a:off x="7999810" y="4170094"/>
              <a:ext cx="260640" cy="30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BB88B7C-67F7-40BA-82CC-99A910C3580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990810" y="4161454"/>
                <a:ext cx="278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95F0EB2-A19F-4929-A664-6585D2B7C9E8}"/>
                  </a:ext>
                </a:extLst>
              </p14:cNvPr>
              <p14:cNvContentPartPr/>
              <p14:nvPr/>
            </p14:nvContentPartPr>
            <p14:xfrm>
              <a:off x="9026530" y="4694614"/>
              <a:ext cx="2977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95F0EB2-A19F-4929-A664-6585D2B7C9E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017530" y="4685974"/>
                <a:ext cx="315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822411B-D2F7-40E6-846B-F039511F97AF}"/>
                  </a:ext>
                </a:extLst>
              </p14:cNvPr>
              <p14:cNvContentPartPr/>
              <p14:nvPr/>
            </p14:nvContentPartPr>
            <p14:xfrm>
              <a:off x="10440610" y="4665814"/>
              <a:ext cx="312480" cy="73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822411B-D2F7-40E6-846B-F039511F97A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431610" y="4656814"/>
                <a:ext cx="330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0F830A9-6308-4E5B-B38D-DE61E8FAB1C2}"/>
                  </a:ext>
                </a:extLst>
              </p14:cNvPr>
              <p14:cNvContentPartPr/>
              <p14:nvPr/>
            </p14:nvContentPartPr>
            <p14:xfrm>
              <a:off x="10426570" y="4669414"/>
              <a:ext cx="418680" cy="96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0F830A9-6308-4E5B-B38D-DE61E8FAB1C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417570" y="4660414"/>
                <a:ext cx="436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48F9726-8E32-4200-955B-9D726F582DA1}"/>
                  </a:ext>
                </a:extLst>
              </p14:cNvPr>
              <p14:cNvContentPartPr/>
              <p14:nvPr/>
            </p14:nvContentPartPr>
            <p14:xfrm>
              <a:off x="8858770" y="4947334"/>
              <a:ext cx="353880" cy="110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48F9726-8E32-4200-955B-9D726F582DA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850130" y="4938334"/>
                <a:ext cx="37152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34FF378-E78D-4F26-B67E-7239665D0737}"/>
              </a:ext>
            </a:extLst>
          </p:cNvPr>
          <p:cNvGrpSpPr/>
          <p:nvPr/>
        </p:nvGrpSpPr>
        <p:grpSpPr>
          <a:xfrm>
            <a:off x="9431890" y="4055254"/>
            <a:ext cx="219600" cy="408240"/>
            <a:chOff x="9431890" y="4055254"/>
            <a:chExt cx="2196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F69140E-69B7-4045-880F-53700D3252D3}"/>
                    </a:ext>
                  </a:extLst>
                </p14:cNvPr>
                <p14:cNvContentPartPr/>
                <p14:nvPr/>
              </p14:nvContentPartPr>
              <p14:xfrm>
                <a:off x="9431890" y="4073614"/>
                <a:ext cx="8964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F69140E-69B7-4045-880F-53700D3252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22890" y="4064614"/>
                  <a:ext cx="107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37A7804-ABF8-42AD-881C-6EA9CB04EF05}"/>
                    </a:ext>
                  </a:extLst>
                </p14:cNvPr>
                <p14:cNvContentPartPr/>
                <p14:nvPr/>
              </p14:nvContentPartPr>
              <p14:xfrm>
                <a:off x="9643570" y="4055254"/>
                <a:ext cx="7920" cy="3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37A7804-ABF8-42AD-881C-6EA9CB04EF0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34570" y="4046254"/>
                  <a:ext cx="25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3CB9D4-6949-47FB-9DCE-935B502281E2}"/>
                    </a:ext>
                  </a:extLst>
                </p14:cNvPr>
                <p14:cNvContentPartPr/>
                <p14:nvPr/>
              </p14:nvContentPartPr>
              <p14:xfrm>
                <a:off x="9601090" y="4173694"/>
                <a:ext cx="45000" cy="289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3CB9D4-6949-47FB-9DCE-935B502281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92090" y="4165054"/>
                  <a:ext cx="626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687E78C-E458-4FA1-A8D5-EA6F079993A7}"/>
              </a:ext>
            </a:extLst>
          </p:cNvPr>
          <p:cNvGrpSpPr/>
          <p:nvPr/>
        </p:nvGrpSpPr>
        <p:grpSpPr>
          <a:xfrm>
            <a:off x="6619210" y="4156054"/>
            <a:ext cx="2170440" cy="367200"/>
            <a:chOff x="6619210" y="4156054"/>
            <a:chExt cx="21704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8564271-7705-408F-9CA5-BBC3F851ED69}"/>
                    </a:ext>
                  </a:extLst>
                </p14:cNvPr>
                <p14:cNvContentPartPr/>
                <p14:nvPr/>
              </p14:nvContentPartPr>
              <p14:xfrm>
                <a:off x="7173970" y="4290334"/>
                <a:ext cx="69120" cy="220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8564271-7705-408F-9CA5-BBC3F851ED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65330" y="4281334"/>
                  <a:ext cx="86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75CFD3B-CBBE-4D67-B052-DAC600897745}"/>
                    </a:ext>
                  </a:extLst>
                </p14:cNvPr>
                <p14:cNvContentPartPr/>
                <p14:nvPr/>
              </p14:nvContentPartPr>
              <p14:xfrm>
                <a:off x="7301410" y="4325974"/>
                <a:ext cx="84240" cy="108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75CFD3B-CBBE-4D67-B052-DAC6008977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92770" y="4316974"/>
                  <a:ext cx="101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CEECCE-726D-41D0-A966-4A5959B3EB14}"/>
                    </a:ext>
                  </a:extLst>
                </p14:cNvPr>
                <p14:cNvContentPartPr/>
                <p14:nvPr/>
              </p14:nvContentPartPr>
              <p14:xfrm>
                <a:off x="7400050" y="4307254"/>
                <a:ext cx="42480" cy="108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CEECCE-726D-41D0-A966-4A5959B3EB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91410" y="4298254"/>
                  <a:ext cx="60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8E99CC0-8745-4FD7-8A8A-48C25C747882}"/>
                    </a:ext>
                  </a:extLst>
                </p14:cNvPr>
                <p14:cNvContentPartPr/>
                <p14:nvPr/>
              </p14:nvContentPartPr>
              <p14:xfrm>
                <a:off x="7393570" y="4268014"/>
                <a:ext cx="26280" cy="8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8E99CC0-8745-4FD7-8A8A-48C25C74788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84930" y="4259014"/>
                  <a:ext cx="43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865039E-8F4D-4045-A967-246B305B89E6}"/>
                    </a:ext>
                  </a:extLst>
                </p14:cNvPr>
                <p14:cNvContentPartPr/>
                <p14:nvPr/>
              </p14:nvContentPartPr>
              <p14:xfrm>
                <a:off x="7495090" y="4282054"/>
                <a:ext cx="169200" cy="154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865039E-8F4D-4045-A967-246B305B89E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86450" y="4273414"/>
                  <a:ext cx="186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7C64D89-0526-4CC1-872B-018C1854F3F1}"/>
                    </a:ext>
                  </a:extLst>
                </p14:cNvPr>
                <p14:cNvContentPartPr/>
                <p14:nvPr/>
              </p14:nvContentPartPr>
              <p14:xfrm>
                <a:off x="7609930" y="4270534"/>
                <a:ext cx="219960" cy="20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7C64D89-0526-4CC1-872B-018C1854F3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00930" y="4261534"/>
                  <a:ext cx="237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761DA5E-0558-4985-9A58-5872CBAB38B2}"/>
                    </a:ext>
                  </a:extLst>
                </p14:cNvPr>
                <p14:cNvContentPartPr/>
                <p14:nvPr/>
              </p14:nvContentPartPr>
              <p14:xfrm>
                <a:off x="7698850" y="4262614"/>
                <a:ext cx="158040" cy="68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761DA5E-0558-4985-9A58-5872CBAB38B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90210" y="4253614"/>
                  <a:ext cx="175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5CF1E1F-B125-4F20-8BB2-31A408AA335F}"/>
                    </a:ext>
                  </a:extLst>
                </p14:cNvPr>
                <p14:cNvContentPartPr/>
                <p14:nvPr/>
              </p14:nvContentPartPr>
              <p14:xfrm>
                <a:off x="7879210" y="4208254"/>
                <a:ext cx="599400" cy="263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5CF1E1F-B125-4F20-8BB2-31A408AA335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70570" y="4199254"/>
                  <a:ext cx="617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10C61BA-61FD-481A-BB21-60A9889D502E}"/>
                    </a:ext>
                  </a:extLst>
                </p14:cNvPr>
                <p14:cNvContentPartPr/>
                <p14:nvPr/>
              </p14:nvContentPartPr>
              <p14:xfrm>
                <a:off x="8678050" y="4156054"/>
                <a:ext cx="111600" cy="195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10C61BA-61FD-481A-BB21-60A9889D502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69050" y="4147414"/>
                  <a:ext cx="129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2D8F16F-4401-41FF-B008-1842AA113507}"/>
                    </a:ext>
                  </a:extLst>
                </p14:cNvPr>
                <p14:cNvContentPartPr/>
                <p14:nvPr/>
              </p14:nvContentPartPr>
              <p14:xfrm>
                <a:off x="7672930" y="4498414"/>
                <a:ext cx="460440" cy="24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2D8F16F-4401-41FF-B008-1842AA11350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63930" y="4489414"/>
                  <a:ext cx="478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BE601C-B498-4646-BB18-CA10DB0070BF}"/>
                    </a:ext>
                  </a:extLst>
                </p14:cNvPr>
                <p14:cNvContentPartPr/>
                <p14:nvPr/>
              </p14:nvContentPartPr>
              <p14:xfrm>
                <a:off x="6619210" y="4385734"/>
                <a:ext cx="259200" cy="102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BE601C-B498-4646-BB18-CA10DB0070B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10570" y="4377094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4DE7628-EDA6-45CD-B68A-162C0A0F1446}"/>
                    </a:ext>
                  </a:extLst>
                </p14:cNvPr>
                <p14:cNvContentPartPr/>
                <p14:nvPr/>
              </p14:nvContentPartPr>
              <p14:xfrm>
                <a:off x="6880570" y="4311934"/>
                <a:ext cx="61560" cy="134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4DE7628-EDA6-45CD-B68A-162C0A0F14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1570" y="4303294"/>
                  <a:ext cx="79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F2293E4-9A2F-45DE-A7E2-3A02ADB958E2}"/>
                    </a:ext>
                  </a:extLst>
                </p14:cNvPr>
                <p14:cNvContentPartPr/>
                <p14:nvPr/>
              </p14:nvContentPartPr>
              <p14:xfrm>
                <a:off x="6976330" y="4212214"/>
                <a:ext cx="86760" cy="209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F2293E4-9A2F-45DE-A7E2-3A02ADB958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67330" y="4203574"/>
                  <a:ext cx="10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AA768EC-370A-4E60-95EE-CB8C9F385BAA}"/>
                    </a:ext>
                  </a:extLst>
                </p14:cNvPr>
                <p14:cNvContentPartPr/>
                <p14:nvPr/>
              </p14:nvContentPartPr>
              <p14:xfrm>
                <a:off x="6947170" y="4410214"/>
                <a:ext cx="253440" cy="99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AA768EC-370A-4E60-95EE-CB8C9F385BA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38530" y="4401214"/>
                  <a:ext cx="2710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3A0B64B-E85F-46F4-859A-C1875A703A5D}"/>
                  </a:ext>
                </a:extLst>
              </p14:cNvPr>
              <p14:cNvContentPartPr/>
              <p14:nvPr/>
            </p14:nvContentPartPr>
            <p14:xfrm>
              <a:off x="9049570" y="2451814"/>
              <a:ext cx="437400" cy="424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3A0B64B-E85F-46F4-859A-C1875A703A5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040570" y="2442814"/>
                <a:ext cx="455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55828FE-8C5D-42AD-A975-FA406CB8F4EC}"/>
                  </a:ext>
                </a:extLst>
              </p14:cNvPr>
              <p14:cNvContentPartPr/>
              <p14:nvPr/>
            </p14:nvContentPartPr>
            <p14:xfrm>
              <a:off x="10323610" y="4714414"/>
              <a:ext cx="269640" cy="25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55828FE-8C5D-42AD-A975-FA406CB8F4E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314970" y="4705414"/>
                <a:ext cx="287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9D6E1DA-4900-40D5-B830-E145F03013FC}"/>
                  </a:ext>
                </a:extLst>
              </p14:cNvPr>
              <p14:cNvContentPartPr/>
              <p14:nvPr/>
            </p14:nvContentPartPr>
            <p14:xfrm>
              <a:off x="9490210" y="4909894"/>
              <a:ext cx="1501200" cy="780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9D6E1DA-4900-40D5-B830-E145F03013F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481570" y="4900894"/>
                <a:ext cx="151884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5B85167-05AE-4D0D-A98B-50706935600C}"/>
                  </a:ext>
                </a:extLst>
              </p14:cNvPr>
              <p14:cNvContentPartPr/>
              <p14:nvPr/>
            </p14:nvContentPartPr>
            <p14:xfrm>
              <a:off x="8466010" y="5886934"/>
              <a:ext cx="974160" cy="3096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5B85167-05AE-4D0D-A98B-50706935600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457010" y="5878294"/>
                <a:ext cx="991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23E6722-2906-45F7-AA94-6914C02A6344}"/>
                  </a:ext>
                </a:extLst>
              </p14:cNvPr>
              <p14:cNvContentPartPr/>
              <p14:nvPr/>
            </p14:nvContentPartPr>
            <p14:xfrm>
              <a:off x="7962010" y="6230014"/>
              <a:ext cx="497520" cy="66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23E6722-2906-45F7-AA94-6914C02A634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53010" y="6221374"/>
                <a:ext cx="5151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DBA7595-FB29-4AD3-B897-10B9D61332E9}"/>
              </a:ext>
            </a:extLst>
          </p:cNvPr>
          <p:cNvGrpSpPr/>
          <p:nvPr/>
        </p:nvGrpSpPr>
        <p:grpSpPr>
          <a:xfrm>
            <a:off x="6110890" y="3342814"/>
            <a:ext cx="921240" cy="519480"/>
            <a:chOff x="6110890" y="3342814"/>
            <a:chExt cx="92124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E0E2F0E-0127-4CE7-ACEE-289A6C353E8B}"/>
                    </a:ext>
                  </a:extLst>
                </p14:cNvPr>
                <p14:cNvContentPartPr/>
                <p14:nvPr/>
              </p14:nvContentPartPr>
              <p14:xfrm>
                <a:off x="6852130" y="3342814"/>
                <a:ext cx="180000" cy="316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E0E2F0E-0127-4CE7-ACEE-289A6C353E8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43130" y="3333814"/>
                  <a:ext cx="197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6A4DAD7-7223-4462-B817-59133F06659A}"/>
                    </a:ext>
                  </a:extLst>
                </p14:cNvPr>
                <p14:cNvContentPartPr/>
                <p14:nvPr/>
              </p14:nvContentPartPr>
              <p14:xfrm>
                <a:off x="6110890" y="3643054"/>
                <a:ext cx="223920" cy="219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6A4DAD7-7223-4462-B817-59133F0665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02250" y="3634414"/>
                  <a:ext cx="241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45E1395-D6C5-4651-9DE0-E4A95494C12F}"/>
                    </a:ext>
                  </a:extLst>
                </p14:cNvPr>
                <p14:cNvContentPartPr/>
                <p14:nvPr/>
              </p14:nvContentPartPr>
              <p14:xfrm>
                <a:off x="6261010" y="3591214"/>
                <a:ext cx="179280" cy="155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45E1395-D6C5-4651-9DE0-E4A95494C12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52370" y="3582574"/>
                  <a:ext cx="19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87FE72-D3BF-43E0-BCFE-DC9A51CB73CB}"/>
                    </a:ext>
                  </a:extLst>
                </p14:cNvPr>
                <p14:cNvContentPartPr/>
                <p14:nvPr/>
              </p14:nvContentPartPr>
              <p14:xfrm>
                <a:off x="6459730" y="3459094"/>
                <a:ext cx="308160" cy="228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87FE72-D3BF-43E0-BCFE-DC9A51CB73C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50730" y="3450094"/>
                  <a:ext cx="325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E603A96-F9A7-470E-B13C-786E623E0AF2}"/>
                    </a:ext>
                  </a:extLst>
                </p14:cNvPr>
                <p14:cNvContentPartPr/>
                <p14:nvPr/>
              </p14:nvContentPartPr>
              <p14:xfrm>
                <a:off x="6615250" y="3358294"/>
                <a:ext cx="130320" cy="112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E603A96-F9A7-470E-B13C-786E623E0AF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06610" y="3349654"/>
                  <a:ext cx="1479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E1036CC-4134-4291-8276-3A40404249A4}"/>
              </a:ext>
            </a:extLst>
          </p:cNvPr>
          <p:cNvGrpSpPr/>
          <p:nvPr/>
        </p:nvGrpSpPr>
        <p:grpSpPr>
          <a:xfrm>
            <a:off x="6304210" y="5582374"/>
            <a:ext cx="779040" cy="638280"/>
            <a:chOff x="6304210" y="5582374"/>
            <a:chExt cx="77904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0A1FAA-ADB5-4CA8-A05E-C0BA9CD693F6}"/>
                    </a:ext>
                  </a:extLst>
                </p14:cNvPr>
                <p14:cNvContentPartPr/>
                <p14:nvPr/>
              </p14:nvContentPartPr>
              <p14:xfrm>
                <a:off x="6304210" y="5735734"/>
                <a:ext cx="537480" cy="484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0A1FAA-ADB5-4CA8-A05E-C0BA9CD693F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95210" y="5726734"/>
                  <a:ext cx="5551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9CF1F62-10F7-4179-B290-4E8CBF298E91}"/>
                    </a:ext>
                  </a:extLst>
                </p14:cNvPr>
                <p14:cNvContentPartPr/>
                <p14:nvPr/>
              </p14:nvContentPartPr>
              <p14:xfrm>
                <a:off x="6834130" y="5582374"/>
                <a:ext cx="131400" cy="181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9CF1F62-10F7-4179-B290-4E8CBF298E9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5130" y="5573734"/>
                  <a:ext cx="14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5B6B371-C342-495C-8D24-D2CF0DEFA833}"/>
                    </a:ext>
                  </a:extLst>
                </p14:cNvPr>
                <p14:cNvContentPartPr/>
                <p14:nvPr/>
              </p14:nvContentPartPr>
              <p14:xfrm>
                <a:off x="6843850" y="5641054"/>
                <a:ext cx="152280" cy="83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5B6B371-C342-495C-8D24-D2CF0DEFA83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35210" y="5632054"/>
                  <a:ext cx="169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C045A01-D515-4143-8C93-E3BA935E9ABE}"/>
                    </a:ext>
                  </a:extLst>
                </p14:cNvPr>
                <p14:cNvContentPartPr/>
                <p14:nvPr/>
              </p14:nvContentPartPr>
              <p14:xfrm>
                <a:off x="6977770" y="5747974"/>
                <a:ext cx="42480" cy="43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C045A01-D515-4143-8C93-E3BA935E9AB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968770" y="5738974"/>
                  <a:ext cx="60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96BB92E-EA89-46E3-A99F-3BABBB86CE3C}"/>
                    </a:ext>
                  </a:extLst>
                </p14:cNvPr>
                <p14:cNvContentPartPr/>
                <p14:nvPr/>
              </p14:nvContentPartPr>
              <p14:xfrm>
                <a:off x="6688330" y="5858854"/>
                <a:ext cx="394920" cy="354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96BB92E-EA89-46E3-A99F-3BABBB86CE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79690" y="5849854"/>
                  <a:ext cx="41256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E5F9408-647A-44DB-8E13-D2DC0E2ED56A}"/>
              </a:ext>
            </a:extLst>
          </p:cNvPr>
          <p:cNvGrpSpPr/>
          <p:nvPr/>
        </p:nvGrpSpPr>
        <p:grpSpPr>
          <a:xfrm>
            <a:off x="9348370" y="4692094"/>
            <a:ext cx="2495520" cy="1980000"/>
            <a:chOff x="9348370" y="4692094"/>
            <a:chExt cx="2495520" cy="19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110C844-C4D2-472D-803F-7FDDD5A13543}"/>
                    </a:ext>
                  </a:extLst>
                </p14:cNvPr>
                <p14:cNvContentPartPr/>
                <p14:nvPr/>
              </p14:nvContentPartPr>
              <p14:xfrm>
                <a:off x="9528010" y="4877494"/>
                <a:ext cx="118080" cy="180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110C844-C4D2-472D-803F-7FDDD5A135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519010" y="4868854"/>
                  <a:ext cx="135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11A391-30AC-40B4-A721-EBCBB1B53CCD}"/>
                    </a:ext>
                  </a:extLst>
                </p14:cNvPr>
                <p14:cNvContentPartPr/>
                <p14:nvPr/>
              </p14:nvContentPartPr>
              <p14:xfrm>
                <a:off x="9670930" y="4902694"/>
                <a:ext cx="104400" cy="136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11A391-30AC-40B4-A721-EBCBB1B53CC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662290" y="4893694"/>
                  <a:ext cx="122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CBC688-F345-47F2-8FF6-8CBDA5D7272C}"/>
                    </a:ext>
                  </a:extLst>
                </p14:cNvPr>
                <p14:cNvContentPartPr/>
                <p14:nvPr/>
              </p14:nvContentPartPr>
              <p14:xfrm>
                <a:off x="9794050" y="4894054"/>
                <a:ext cx="100440" cy="97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CBC688-F345-47F2-8FF6-8CBDA5D7272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85050" y="4885414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73400A-E2AD-4F1C-8830-EABD783C585B}"/>
                    </a:ext>
                  </a:extLst>
                </p14:cNvPr>
                <p14:cNvContentPartPr/>
                <p14:nvPr/>
              </p14:nvContentPartPr>
              <p14:xfrm>
                <a:off x="9882250" y="4864894"/>
                <a:ext cx="73440" cy="79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73400A-E2AD-4F1C-8830-EABD783C585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73250" y="4856254"/>
                  <a:ext cx="91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F866D1A-82B1-4EBF-BF51-3938F2C801F7}"/>
                    </a:ext>
                  </a:extLst>
                </p14:cNvPr>
                <p14:cNvContentPartPr/>
                <p14:nvPr/>
              </p14:nvContentPartPr>
              <p14:xfrm>
                <a:off x="10043530" y="4774174"/>
                <a:ext cx="102240" cy="124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F866D1A-82B1-4EBF-BF51-3938F2C801F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34890" y="4765534"/>
                  <a:ext cx="119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1CCE77F-7627-4903-9D23-A80D47CD533F}"/>
                    </a:ext>
                  </a:extLst>
                </p14:cNvPr>
                <p14:cNvContentPartPr/>
                <p14:nvPr/>
              </p14:nvContentPartPr>
              <p14:xfrm>
                <a:off x="10107250" y="4692094"/>
                <a:ext cx="214200" cy="180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1CCE77F-7627-4903-9D23-A80D47CD533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98610" y="4683094"/>
                  <a:ext cx="231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CEA9FF9-D034-4278-AFBC-D178461AFE00}"/>
                    </a:ext>
                  </a:extLst>
                </p14:cNvPr>
                <p14:cNvContentPartPr/>
                <p14:nvPr/>
              </p14:nvContentPartPr>
              <p14:xfrm>
                <a:off x="10020130" y="4876054"/>
                <a:ext cx="317880" cy="157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CEA9FF9-D034-4278-AFBC-D178461AFE0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11490" y="4867054"/>
                  <a:ext cx="335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5AE2D5-30EC-4190-8679-1E4A11BA6AFB}"/>
                    </a:ext>
                  </a:extLst>
                </p14:cNvPr>
                <p14:cNvContentPartPr/>
                <p14:nvPr/>
              </p14:nvContentPartPr>
              <p14:xfrm>
                <a:off x="10303450" y="5027974"/>
                <a:ext cx="145080" cy="123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5AE2D5-30EC-4190-8679-1E4A11BA6A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4810" y="5018974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E9B7315-7BD8-4588-AC43-9728B4573DBA}"/>
                    </a:ext>
                  </a:extLst>
                </p14:cNvPr>
                <p14:cNvContentPartPr/>
                <p14:nvPr/>
              </p14:nvContentPartPr>
              <p14:xfrm>
                <a:off x="10485250" y="4985494"/>
                <a:ext cx="126000" cy="105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E9B7315-7BD8-4588-AC43-9728B4573D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76610" y="4976494"/>
                  <a:ext cx="143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77EBAA8-B70A-4B01-8401-CAEED61E04AF}"/>
                    </a:ext>
                  </a:extLst>
                </p14:cNvPr>
                <p14:cNvContentPartPr/>
                <p14:nvPr/>
              </p14:nvContentPartPr>
              <p14:xfrm>
                <a:off x="10599010" y="4894414"/>
                <a:ext cx="194400" cy="174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77EBAA8-B70A-4B01-8401-CAEED61E04A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90370" y="4885774"/>
                  <a:ext cx="212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75D46EE-53E8-4CB8-A410-E007B7B216B1}"/>
                    </a:ext>
                  </a:extLst>
                </p14:cNvPr>
                <p14:cNvContentPartPr/>
                <p14:nvPr/>
              </p14:nvContentPartPr>
              <p14:xfrm>
                <a:off x="10799170" y="4897654"/>
                <a:ext cx="106200" cy="71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75D46EE-53E8-4CB8-A410-E007B7B216B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90170" y="4889014"/>
                  <a:ext cx="12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40995F9-79DC-4D15-BE1E-8B21394E8C3A}"/>
                    </a:ext>
                  </a:extLst>
                </p14:cNvPr>
                <p14:cNvContentPartPr/>
                <p14:nvPr/>
              </p14:nvContentPartPr>
              <p14:xfrm>
                <a:off x="10912570" y="4817734"/>
                <a:ext cx="114120" cy="118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40995F9-79DC-4D15-BE1E-8B21394E8C3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03930" y="4809094"/>
                  <a:ext cx="131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5F3D0B6-3617-472D-9582-4640BA8E4A9C}"/>
                    </a:ext>
                  </a:extLst>
                </p14:cNvPr>
                <p14:cNvContentPartPr/>
                <p14:nvPr/>
              </p14:nvContentPartPr>
              <p14:xfrm>
                <a:off x="11034610" y="4817014"/>
                <a:ext cx="206280" cy="95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5F3D0B6-3617-472D-9582-4640BA8E4A9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25610" y="4808014"/>
                  <a:ext cx="223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BF71485-F73D-4A39-A847-38F7F7100F78}"/>
                    </a:ext>
                  </a:extLst>
                </p14:cNvPr>
                <p14:cNvContentPartPr/>
                <p14:nvPr/>
              </p14:nvContentPartPr>
              <p14:xfrm>
                <a:off x="10692970" y="4939054"/>
                <a:ext cx="611280" cy="27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BF71485-F73D-4A39-A847-38F7F7100F7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83970" y="4930414"/>
                  <a:ext cx="628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A155D9-4CCD-4DD2-B711-D4982B68EA3A}"/>
                    </a:ext>
                  </a:extLst>
                </p14:cNvPr>
                <p14:cNvContentPartPr/>
                <p14:nvPr/>
              </p14:nvContentPartPr>
              <p14:xfrm>
                <a:off x="10891690" y="5339014"/>
                <a:ext cx="262440" cy="127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A155D9-4CCD-4DD2-B711-D4982B68EA3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82690" y="5330374"/>
                  <a:ext cx="280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95B1025-AEBD-47FA-A2A8-02738E50BF6B}"/>
                    </a:ext>
                  </a:extLst>
                </p14:cNvPr>
                <p14:cNvContentPartPr/>
                <p14:nvPr/>
              </p14:nvContentPartPr>
              <p14:xfrm>
                <a:off x="11164570" y="5078734"/>
                <a:ext cx="385560" cy="276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95B1025-AEBD-47FA-A2A8-02738E50BF6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55570" y="5070094"/>
                  <a:ext cx="403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E7AE5FB-B56C-4501-AD3A-995C97685F8D}"/>
                    </a:ext>
                  </a:extLst>
                </p14:cNvPr>
                <p14:cNvContentPartPr/>
                <p14:nvPr/>
              </p14:nvContentPartPr>
              <p14:xfrm>
                <a:off x="11247010" y="5279974"/>
                <a:ext cx="374040" cy="282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E7AE5FB-B56C-4501-AD3A-995C97685F8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38370" y="5271334"/>
                  <a:ext cx="391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1DC688-F65E-419F-9818-87CF3A01E9F9}"/>
                    </a:ext>
                  </a:extLst>
                </p14:cNvPr>
                <p14:cNvContentPartPr/>
                <p14:nvPr/>
              </p14:nvContentPartPr>
              <p14:xfrm>
                <a:off x="9401290" y="5598574"/>
                <a:ext cx="162360" cy="36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1DC688-F65E-419F-9818-87CF3A01E9F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92650" y="5589574"/>
                  <a:ext cx="180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DAEF068-F684-4C4D-AC47-4B7B994FF04A}"/>
                    </a:ext>
                  </a:extLst>
                </p14:cNvPr>
                <p14:cNvContentPartPr/>
                <p14:nvPr/>
              </p14:nvContentPartPr>
              <p14:xfrm>
                <a:off x="9420370" y="5578414"/>
                <a:ext cx="166320" cy="404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DAEF068-F684-4C4D-AC47-4B7B994FF04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411370" y="5569414"/>
                  <a:ext cx="1839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FB409B-2040-4E06-8547-75D2BB0C34F5}"/>
                    </a:ext>
                  </a:extLst>
                </p14:cNvPr>
                <p14:cNvContentPartPr/>
                <p14:nvPr/>
              </p14:nvContentPartPr>
              <p14:xfrm>
                <a:off x="9437290" y="5573734"/>
                <a:ext cx="200160" cy="448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FB409B-2040-4E06-8547-75D2BB0C34F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428650" y="5564734"/>
                  <a:ext cx="2178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8158218-9D85-4013-9046-58D408187D9B}"/>
                    </a:ext>
                  </a:extLst>
                </p14:cNvPr>
                <p14:cNvContentPartPr/>
                <p14:nvPr/>
              </p14:nvContentPartPr>
              <p14:xfrm>
                <a:off x="9348370" y="6119134"/>
                <a:ext cx="356040" cy="36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8158218-9D85-4013-9046-58D408187D9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339370" y="6110134"/>
                  <a:ext cx="373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C2E89BF-E355-454F-B22F-5624EDED5C72}"/>
                    </a:ext>
                  </a:extLst>
                </p14:cNvPr>
                <p14:cNvContentPartPr/>
                <p14:nvPr/>
              </p14:nvContentPartPr>
              <p14:xfrm>
                <a:off x="9800530" y="5915014"/>
                <a:ext cx="320760" cy="198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C2E89BF-E355-454F-B22F-5624EDED5C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91530" y="5906014"/>
                  <a:ext cx="338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46CA155-AA81-47C0-A6AB-90DD527A9551}"/>
                    </a:ext>
                  </a:extLst>
                </p14:cNvPr>
                <p14:cNvContentPartPr/>
                <p14:nvPr/>
              </p14:nvContentPartPr>
              <p14:xfrm>
                <a:off x="10130650" y="5778214"/>
                <a:ext cx="143280" cy="19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46CA155-AA81-47C0-A6AB-90DD527A955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21650" y="5769214"/>
                  <a:ext cx="160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0AACD38-3EA0-42AF-BDFB-2F9E7C326383}"/>
                    </a:ext>
                  </a:extLst>
                </p14:cNvPr>
                <p14:cNvContentPartPr/>
                <p14:nvPr/>
              </p14:nvContentPartPr>
              <p14:xfrm>
                <a:off x="10133890" y="5845894"/>
                <a:ext cx="162720" cy="60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0AACD38-3EA0-42AF-BDFB-2F9E7C32638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24890" y="5837254"/>
                  <a:ext cx="180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3C61FF-CAF4-4EB0-B1F2-A74CEDC654C3}"/>
                    </a:ext>
                  </a:extLst>
                </p14:cNvPr>
                <p14:cNvContentPartPr/>
                <p14:nvPr/>
              </p14:nvContentPartPr>
              <p14:xfrm>
                <a:off x="9945250" y="6210574"/>
                <a:ext cx="427680" cy="300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3C61FF-CAF4-4EB0-B1F2-A74CEDC654C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36610" y="6201574"/>
                  <a:ext cx="445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690D5F0-F75F-480B-8022-85D7D3C815C6}"/>
                    </a:ext>
                  </a:extLst>
                </p14:cNvPr>
                <p14:cNvContentPartPr/>
                <p14:nvPr/>
              </p14:nvContentPartPr>
              <p14:xfrm>
                <a:off x="10300210" y="6081334"/>
                <a:ext cx="181800" cy="169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690D5F0-F75F-480B-8022-85D7D3C815C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91570" y="6072334"/>
                  <a:ext cx="199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01DA757-C034-4B1B-9036-C39AF7F1E3CF}"/>
                    </a:ext>
                  </a:extLst>
                </p14:cNvPr>
                <p14:cNvContentPartPr/>
                <p14:nvPr/>
              </p14:nvContentPartPr>
              <p14:xfrm>
                <a:off x="10366090" y="6060094"/>
                <a:ext cx="270000" cy="171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01DA757-C034-4B1B-9036-C39AF7F1E3C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57450" y="6051454"/>
                  <a:ext cx="287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9E24915-4A80-46B9-8BA3-8A23230ECAC7}"/>
                    </a:ext>
                  </a:extLst>
                </p14:cNvPr>
                <p14:cNvContentPartPr/>
                <p14:nvPr/>
              </p14:nvContentPartPr>
              <p14:xfrm>
                <a:off x="10622410" y="5911774"/>
                <a:ext cx="253440" cy="195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9E24915-4A80-46B9-8BA3-8A23230ECAC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13410" y="5903134"/>
                  <a:ext cx="271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38E43E6-F26F-4FB7-8F68-2B5D2E1420A7}"/>
                    </a:ext>
                  </a:extLst>
                </p14:cNvPr>
                <p14:cNvContentPartPr/>
                <p14:nvPr/>
              </p14:nvContentPartPr>
              <p14:xfrm>
                <a:off x="10941730" y="5430094"/>
                <a:ext cx="786240" cy="55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38E43E6-F26F-4FB7-8F68-2B5D2E1420A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32730" y="5421454"/>
                  <a:ext cx="8038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16404B8-0F65-4ECF-8A6D-E6B2C3D23B25}"/>
                    </a:ext>
                  </a:extLst>
                </p14:cNvPr>
                <p14:cNvContentPartPr/>
                <p14:nvPr/>
              </p14:nvContentPartPr>
              <p14:xfrm>
                <a:off x="11684410" y="5256214"/>
                <a:ext cx="159480" cy="258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16404B8-0F65-4ECF-8A6D-E6B2C3D23B2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675410" y="5247574"/>
                  <a:ext cx="177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88ECEAF-63C3-4C0E-B74E-18FAA7842D30}"/>
                    </a:ext>
                  </a:extLst>
                </p14:cNvPr>
                <p14:cNvContentPartPr/>
                <p14:nvPr/>
              </p14:nvContentPartPr>
              <p14:xfrm>
                <a:off x="10723570" y="5840854"/>
                <a:ext cx="749160" cy="561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88ECEAF-63C3-4C0E-B74E-18FAA7842D3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714930" y="5832214"/>
                  <a:ext cx="7668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B95FD1A-7463-4BD5-BA77-CF2E8E5A00D5}"/>
                    </a:ext>
                  </a:extLst>
                </p14:cNvPr>
                <p14:cNvContentPartPr/>
                <p14:nvPr/>
              </p14:nvContentPartPr>
              <p14:xfrm>
                <a:off x="9745090" y="6235774"/>
                <a:ext cx="481680" cy="436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B95FD1A-7463-4BD5-BA77-CF2E8E5A00D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36090" y="6226774"/>
                  <a:ext cx="4993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96B646D-DC2D-43A5-AEEA-67A5BA04516B}"/>
                    </a:ext>
                  </a:extLst>
                </p14:cNvPr>
                <p14:cNvContentPartPr/>
                <p14:nvPr/>
              </p14:nvContentPartPr>
              <p14:xfrm>
                <a:off x="9780010" y="5990614"/>
                <a:ext cx="27720" cy="11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96B646D-DC2D-43A5-AEEA-67A5BA0451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71370" y="5981614"/>
                  <a:ext cx="4536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075388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847" x="428625" y="4929188"/>
          <p14:tracePt t="6994" x="438150" y="4929188"/>
          <p14:tracePt t="7009" x="446088" y="4929188"/>
          <p14:tracePt t="7042" x="455613" y="4929188"/>
          <p14:tracePt t="7049" x="473075" y="4929188"/>
          <p14:tracePt t="7057" x="490538" y="4938713"/>
          <p14:tracePt t="7070" x="500063" y="4938713"/>
          <p14:tracePt t="7089" x="554038" y="4956175"/>
          <p14:tracePt t="7105" x="598488" y="4965700"/>
          <p14:tracePt t="7121" x="660400" y="4965700"/>
          <p14:tracePt t="7137" x="750888" y="4965700"/>
          <p14:tracePt t="7154" x="901700" y="4965700"/>
          <p14:tracePt t="7160" x="1000125" y="4956175"/>
          <p14:tracePt t="7171" x="1108075" y="4938713"/>
          <p14:tracePt t="7188" x="1312863" y="4867275"/>
          <p14:tracePt t="7204" x="1536700" y="4786313"/>
          <p14:tracePt t="7221" x="1822450" y="4660900"/>
          <p14:tracePt t="7238" x="2214563" y="4456113"/>
          <p14:tracePt t="7254" x="2670175" y="4160838"/>
          <p14:tracePt t="7272" x="3170238" y="3732213"/>
          <p14:tracePt t="7289" x="3348038" y="3517900"/>
          <p14:tracePt t="7305" x="3482975" y="3322638"/>
          <p14:tracePt t="7322" x="3562350" y="3108325"/>
          <p14:tracePt t="7338" x="3608388" y="2928938"/>
          <p14:tracePt t="7355" x="3633788" y="2795588"/>
          <p14:tracePt t="7372" x="3670300" y="2687638"/>
          <p14:tracePt t="7388" x="3705225" y="2589213"/>
          <p14:tracePt t="7405" x="3759200" y="2482850"/>
          <p14:tracePt t="7421" x="3813175" y="2374900"/>
          <p14:tracePt t="7440" x="3840163" y="2268538"/>
          <p14:tracePt t="7457" x="3884613" y="2143125"/>
          <p14:tracePt t="7473" x="3902075" y="2089150"/>
          <p14:tracePt t="7490" x="3911600" y="2027238"/>
          <p14:tracePt t="7506" x="3919538" y="1973263"/>
          <p14:tracePt t="7522" x="3919538" y="1911350"/>
          <p14:tracePt t="7540" x="3919538" y="1847850"/>
          <p14:tracePt t="7556" x="3919538" y="1795463"/>
          <p14:tracePt t="7572" x="3894138" y="1714500"/>
          <p14:tracePt t="7589" x="3867150" y="1660525"/>
          <p14:tracePt t="7606" x="3840163" y="1625600"/>
          <p14:tracePt t="7622" x="3830638" y="1616075"/>
          <p14:tracePt t="7640" x="3822700" y="1616075"/>
          <p14:tracePt t="7686" x="3803650" y="1616075"/>
          <p14:tracePt t="7701" x="3795713" y="1616075"/>
          <p14:tracePt t="7718" x="3786188" y="1616075"/>
          <p14:tracePt t="7726" x="3776663" y="1616075"/>
          <p14:tracePt t="7741" x="3759200" y="1616075"/>
          <p14:tracePt t="7757" x="3741738" y="1616075"/>
          <p14:tracePt t="7774" x="3714750" y="1616075"/>
          <p14:tracePt t="7791" x="3670300" y="1616075"/>
          <p14:tracePt t="7807" x="3616325" y="1643063"/>
          <p14:tracePt t="7823" x="3554413" y="1652588"/>
          <p14:tracePt t="7840" x="3544888" y="1660525"/>
          <p14:tracePt t="7857" x="3536950" y="1660525"/>
          <p14:tracePt t="7874" x="3509963" y="1660525"/>
          <p14:tracePt t="7892" x="3446463" y="1670050"/>
          <p14:tracePt t="7909" x="3384550" y="1670050"/>
          <p14:tracePt t="7925" x="3322638" y="1670050"/>
          <p14:tracePt t="7941" x="3322638" y="1679575"/>
          <p14:tracePt t="8102" x="3313113" y="1679575"/>
          <p14:tracePt t="8109" x="3295650" y="1679575"/>
          <p14:tracePt t="8128" x="3286125" y="1679575"/>
          <p14:tracePt t="8142" x="3286125" y="1687513"/>
          <p14:tracePt t="8198" x="3276600" y="1687513"/>
          <p14:tracePt t="8214" x="3268663" y="1687513"/>
          <p14:tracePt t="8221" x="3259138" y="1687513"/>
          <p14:tracePt t="8229" x="3241675" y="1697038"/>
          <p14:tracePt t="8242" x="3232150" y="1697038"/>
          <p14:tracePt t="8260" x="3197225" y="1704975"/>
          <p14:tracePt t="8275" x="3187700" y="1704975"/>
          <p14:tracePt t="8437" x="3187700" y="1714500"/>
          <p14:tracePt t="8445" x="3179763" y="1724025"/>
          <p14:tracePt t="8461" x="3170238" y="1758950"/>
          <p14:tracePt t="8477" x="3170238" y="1776413"/>
          <p14:tracePt t="8493" x="3160713" y="1795463"/>
          <p14:tracePt t="8510" x="3143250" y="1812925"/>
          <p14:tracePt t="8527" x="3125788" y="1839913"/>
          <p14:tracePt t="8543" x="3108325" y="1839913"/>
          <p14:tracePt t="8560" x="3081338" y="1857375"/>
          <p14:tracePt t="8576" x="3062288" y="1866900"/>
          <p14:tracePt t="8593" x="3036888" y="1866900"/>
          <p14:tracePt t="8610" x="3027363" y="1866900"/>
          <p14:tracePt t="8662" x="3017838" y="1866900"/>
          <p14:tracePt t="8678" x="3009900" y="1866900"/>
          <p14:tracePt t="8685" x="2982913" y="1866900"/>
          <p14:tracePt t="8696" x="2965450" y="1866900"/>
          <p14:tracePt t="8711" x="2919413" y="1866900"/>
          <p14:tracePt t="8728" x="2857500" y="1866900"/>
          <p14:tracePt t="8744" x="2795588" y="1866900"/>
          <p14:tracePt t="8760" x="2741613" y="1866900"/>
          <p14:tracePt t="8777" x="2732088" y="1866900"/>
          <p14:tracePt t="9046" x="2741613" y="1866900"/>
          <p14:tracePt t="9077" x="2751138" y="1857375"/>
          <p14:tracePt t="9085" x="2759075" y="1857375"/>
          <p14:tracePt t="9097" x="2768600" y="1857375"/>
          <p14:tracePt t="9113" x="2813050" y="1857375"/>
          <p14:tracePt t="9129" x="2938463" y="1857375"/>
          <p14:tracePt t="9145" x="3125788" y="1857375"/>
          <p14:tracePt t="9162" x="3348038" y="1857375"/>
          <p14:tracePt t="9181" x="3670300" y="1857375"/>
          <p14:tracePt t="9197" x="3776663" y="1857375"/>
          <p14:tracePt t="9286" x="3795713" y="1874838"/>
          <p14:tracePt t="9302" x="3795713" y="1884363"/>
          <p14:tracePt t="9309" x="3786188" y="1893888"/>
          <p14:tracePt t="9317" x="3776663" y="1893888"/>
          <p14:tracePt t="9329" x="3768725" y="1901825"/>
          <p14:tracePt t="9346" x="3714750" y="1901825"/>
          <p14:tracePt t="9365" x="3625850" y="1919288"/>
          <p14:tracePt t="9381" x="3571875" y="1919288"/>
          <p14:tracePt t="9398" x="3490913" y="1919288"/>
          <p14:tracePt t="9413" x="3465513" y="1919288"/>
          <p14:tracePt t="9510" x="3455988" y="1919288"/>
          <p14:tracePt t="9558" x="3455988" y="1911350"/>
          <p14:tracePt t="9574" x="3455988" y="1901825"/>
          <p14:tracePt t="9669" x="3455988" y="1893888"/>
          <p14:tracePt t="9686" x="3465513" y="1893888"/>
          <p14:tracePt t="9693" x="3465513" y="1884363"/>
          <p14:tracePt t="9702" x="3473450" y="1874838"/>
          <p14:tracePt t="9714" x="3482975" y="1866900"/>
          <p14:tracePt t="9732" x="3562350" y="1822450"/>
          <p14:tracePt t="9749" x="3679825" y="1785938"/>
          <p14:tracePt t="9765" x="3840163" y="1758950"/>
          <p14:tracePt t="9782" x="4037013" y="1751013"/>
          <p14:tracePt t="9799" x="4259263" y="1751013"/>
          <p14:tracePt t="9814" x="4518025" y="1741488"/>
          <p14:tracePt t="9832" x="4813300" y="1741488"/>
          <p14:tracePt t="9848" x="5089525" y="1741488"/>
          <p14:tracePt t="9865" x="5330825" y="1741488"/>
          <p14:tracePt t="9884" x="5616575" y="1741488"/>
          <p14:tracePt t="9900" x="5751513" y="1758950"/>
          <p14:tracePt t="9917" x="5786438" y="1768475"/>
          <p14:tracePt t="9933" x="5830888" y="1776413"/>
          <p14:tracePt t="9949" x="5857875" y="1776413"/>
          <p14:tracePt t="9965" x="5911850" y="1795463"/>
          <p14:tracePt t="9982" x="5965825" y="1803400"/>
          <p14:tracePt t="9999" x="6000750" y="1822450"/>
          <p14:tracePt t="10015" x="6010275" y="1822450"/>
          <p14:tracePt t="10033" x="6037263" y="1830388"/>
          <p14:tracePt t="10049" x="6062663" y="1839913"/>
          <p14:tracePt t="10065" x="6143625" y="1874838"/>
          <p14:tracePt t="10084" x="6402388" y="1928813"/>
          <p14:tracePt t="10101" x="6572250" y="1955800"/>
          <p14:tracePt t="10117" x="6715125" y="1982788"/>
          <p14:tracePt t="10133" x="6724650" y="1982788"/>
          <p14:tracePt t="10262" x="6715125" y="1990725"/>
          <p14:tracePt t="10269" x="6705600" y="1990725"/>
          <p14:tracePt t="10286" x="6688138" y="1990725"/>
          <p14:tracePt t="10842" x="6680200" y="1990725"/>
          <p14:tracePt t="10858" x="6653213" y="2000250"/>
          <p14:tracePt t="10865" x="6634163" y="2009775"/>
          <p14:tracePt t="10873" x="6608763" y="2009775"/>
          <p14:tracePt t="10890" x="6599238" y="2009775"/>
          <p14:tracePt t="10902" x="6581775" y="2009775"/>
          <p14:tracePt t="10921" x="6510338" y="2009775"/>
          <p14:tracePt t="10937" x="6446838" y="2009775"/>
          <p14:tracePt t="10953" x="6375400" y="2009775"/>
          <p14:tracePt t="10970" x="6276975" y="2009775"/>
          <p14:tracePt t="10986" x="6143625" y="2009775"/>
          <p14:tracePt t="11003" x="5973763" y="2009775"/>
          <p14:tracePt t="11020" x="5813425" y="1990725"/>
          <p14:tracePt t="11036" x="5643563" y="1955800"/>
          <p14:tracePt t="11053" x="5456238" y="1919288"/>
          <p14:tracePt t="11072" x="5126038" y="1866900"/>
          <p14:tracePt t="11086" x="5010150" y="1830388"/>
          <p14:tracePt t="11105" x="4705350" y="1768475"/>
          <p14:tracePt t="11121" x="4562475" y="1724025"/>
          <p14:tracePt t="11137" x="4500563" y="1714500"/>
          <p14:tracePt t="11171" x="4483100" y="1714500"/>
          <p14:tracePt t="11187" x="4438650" y="1714500"/>
          <p14:tracePt t="11203" x="4394200" y="1714500"/>
          <p14:tracePt t="11209" x="4357688" y="1714500"/>
          <p14:tracePt t="11221" x="4276725" y="1714500"/>
          <p14:tracePt t="11237" x="4108450" y="1731963"/>
          <p14:tracePt t="11254" x="4037013" y="1731963"/>
          <p14:tracePt t="11273" x="3911600" y="1741488"/>
          <p14:tracePt t="11288" x="3857625" y="1741488"/>
          <p14:tracePt t="11305" x="3830638" y="1741488"/>
          <p14:tracePt t="11322" x="3822700" y="1741488"/>
          <p14:tracePt t="11338" x="3813175" y="1741488"/>
          <p14:tracePt t="11689" x="3830638" y="1751013"/>
          <p14:tracePt t="11705" x="3840163" y="1751013"/>
          <p14:tracePt t="11713" x="3867150" y="1751013"/>
          <p14:tracePt t="11724" x="3894138" y="1751013"/>
          <p14:tracePt t="11740" x="3965575" y="1758950"/>
          <p14:tracePt t="11756" x="4054475" y="1768475"/>
          <p14:tracePt t="11772" x="4152900" y="1776413"/>
          <p14:tracePt t="11789" x="4286250" y="1795463"/>
          <p14:tracePt t="11806" x="4429125" y="1830388"/>
          <p14:tracePt t="11825" x="4732338" y="1857375"/>
          <p14:tracePt t="11841" x="4946650" y="1874838"/>
          <p14:tracePt t="11857" x="5133975" y="1901825"/>
          <p14:tracePt t="11873" x="5303838" y="1901825"/>
          <p14:tracePt t="11890" x="5438775" y="1911350"/>
          <p14:tracePt t="11907" x="5581650" y="1919288"/>
          <p14:tracePt t="11924" x="5724525" y="1938338"/>
          <p14:tracePt t="11939" x="5894388" y="1938338"/>
          <p14:tracePt t="11956" x="6062663" y="1938338"/>
          <p14:tracePt t="11973" x="6188075" y="1938338"/>
          <p14:tracePt t="11990" x="6286500" y="1938338"/>
          <p14:tracePt t="12008" x="6375400" y="1938338"/>
          <p14:tracePt t="12025" x="6429375" y="1919288"/>
          <p14:tracePt t="12041" x="6500813" y="1847850"/>
          <p14:tracePt t="12057" x="6545263" y="1803400"/>
          <p14:tracePt t="12074" x="6589713" y="1741488"/>
          <p14:tracePt t="12091" x="6634163" y="1704975"/>
          <p14:tracePt t="12108" x="6661150" y="1660525"/>
          <p14:tracePt t="12125" x="6688138" y="1643063"/>
          <p14:tracePt t="12141" x="6688138" y="1633538"/>
          <p14:tracePt t="12266" x="6705600" y="1625600"/>
          <p14:tracePt t="12282" x="6715125" y="1625600"/>
          <p14:tracePt t="12293" x="6715125" y="1643063"/>
          <p14:tracePt t="12309" x="6732588" y="1660525"/>
          <p14:tracePt t="12329" x="6732588" y="1670050"/>
          <p14:tracePt t="12341" x="6742113" y="1670050"/>
          <p14:tracePt t="12359" x="6759575" y="1687513"/>
          <p14:tracePt t="12377" x="6759575" y="1697038"/>
          <p14:tracePt t="12393" x="6759575" y="1704975"/>
          <p14:tracePt t="12409" x="6759575" y="1714500"/>
          <p14:tracePt t="12426" x="6759575" y="1724025"/>
          <p14:tracePt t="12442" x="6759575" y="1741488"/>
          <p14:tracePt t="12459" x="6759575" y="1758950"/>
          <p14:tracePt t="12476" x="6759575" y="1776413"/>
          <p14:tracePt t="12492" x="6759575" y="1785938"/>
          <p14:tracePt t="12509" x="6759575" y="1803400"/>
          <p14:tracePt t="12525" x="6759575" y="1812925"/>
          <p14:tracePt t="12542" x="6759575" y="1822450"/>
          <p14:tracePt t="12991" x="6759575" y="1830388"/>
          <p14:tracePt t="13001" x="6759575" y="1839913"/>
          <p14:tracePt t="13017" x="6751638" y="1839913"/>
          <p14:tracePt t="13028" x="6724650" y="1839913"/>
          <p14:tracePt t="13044" x="6670675" y="1847850"/>
          <p14:tracePt t="13060" x="6589713" y="1857375"/>
          <p14:tracePt t="13078" x="6510338" y="1866900"/>
          <p14:tracePt t="13094" x="6411913" y="1866900"/>
          <p14:tracePt t="13112" x="6205538" y="1866900"/>
          <p14:tracePt t="13129" x="6054725" y="1866900"/>
          <p14:tracePt t="13145" x="5848350" y="1866900"/>
          <p14:tracePt t="13161" x="5634038" y="1866900"/>
          <p14:tracePt t="13178" x="5446713" y="1866900"/>
          <p14:tracePt t="13195" x="5313363" y="1866900"/>
          <p14:tracePt t="13212" x="5259388" y="1866900"/>
          <p14:tracePt t="13228" x="5224463" y="1866900"/>
          <p14:tracePt t="13245" x="5187950" y="1866900"/>
          <p14:tracePt t="13251" x="5153025" y="1866900"/>
          <p14:tracePt t="13261" x="5126038" y="1866900"/>
          <p14:tracePt t="13278" x="5081588" y="1866900"/>
          <p14:tracePt t="13296" x="4991100" y="1866900"/>
          <p14:tracePt t="13313" x="4894263" y="1866900"/>
          <p14:tracePt t="13329" x="4795838" y="1866900"/>
          <p14:tracePt t="13346" x="4697413" y="1857375"/>
          <p14:tracePt t="13362" x="4589463" y="1857375"/>
          <p14:tracePt t="13379" x="4394200" y="1857375"/>
          <p14:tracePt t="13396" x="4170363" y="1857375"/>
          <p14:tracePt t="13412" x="3938588" y="1857375"/>
          <p14:tracePt t="13429" x="3714750" y="1839913"/>
          <p14:tracePt t="13446" x="3616325" y="1830388"/>
          <p14:tracePt t="13462" x="3608388" y="1830388"/>
          <p14:tracePt t="14443" x="3652838" y="1830388"/>
          <p14:tracePt t="14451" x="3724275" y="1830388"/>
          <p14:tracePt t="14464" x="3848100" y="1830388"/>
          <p14:tracePt t="14480" x="4411663" y="1839913"/>
          <p14:tracePt t="14500" x="5776913" y="1928813"/>
          <p14:tracePt t="14516" x="6688138" y="1973263"/>
          <p14:tracePt t="14532" x="7375525" y="2027238"/>
          <p14:tracePt t="14549" x="7697788" y="2044700"/>
          <p14:tracePt t="15013" x="7759700" y="2044700"/>
          <p14:tracePt t="15029" x="7777163" y="2036763"/>
          <p14:tracePt t="15038" x="7769225" y="2027238"/>
          <p14:tracePt t="15052" x="7751763" y="1982788"/>
          <p14:tracePt t="15069" x="7742238" y="1955800"/>
          <p14:tracePt t="15086" x="7742238" y="1946275"/>
          <p14:tracePt t="15126" x="7732713" y="1938338"/>
          <p14:tracePt t="15517" x="7732713" y="1965325"/>
          <p14:tracePt t="15534" x="7732713" y="1982788"/>
          <p14:tracePt t="15541" x="7732713" y="2009775"/>
          <p14:tracePt t="15554" x="7732713" y="2044700"/>
          <p14:tracePt t="15573" x="7732713" y="2125663"/>
          <p14:tracePt t="15589" x="7715250" y="2205038"/>
          <p14:tracePt t="15605" x="7705725" y="2259013"/>
          <p14:tracePt t="15621" x="7697788" y="2286000"/>
          <p14:tracePt t="15638" x="7670800" y="2339975"/>
          <p14:tracePt t="15655" x="7653338" y="2411413"/>
          <p14:tracePt t="15673" x="7653338" y="2438400"/>
          <p14:tracePt t="15688" x="7653338" y="2455863"/>
          <p14:tracePt t="15705" x="7653338" y="2465388"/>
          <p14:tracePt t="16229" x="7643813" y="2465388"/>
          <p14:tracePt t="16237" x="7626350" y="2465388"/>
          <p14:tracePt t="16244" x="7599363" y="2473325"/>
          <p14:tracePt t="16258" x="7545388" y="2482850"/>
          <p14:tracePt t="16274" x="7259638" y="2536825"/>
          <p14:tracePt t="16292" x="6465888" y="2633663"/>
          <p14:tracePt t="16309" x="5776913" y="2679700"/>
          <p14:tracePt t="16325" x="5018088" y="2732088"/>
          <p14:tracePt t="16341" x="4741863" y="2732088"/>
          <p14:tracePt t="16359" x="4303713" y="2732088"/>
          <p14:tracePt t="16375" x="3894138" y="2732088"/>
          <p14:tracePt t="16392" x="3517900" y="2724150"/>
          <p14:tracePt t="16408" x="3232150" y="2705100"/>
          <p14:tracePt t="16424" x="3027363" y="2679700"/>
          <p14:tracePt t="16441" x="2874963" y="2660650"/>
          <p14:tracePt t="16460" x="2847975" y="2660650"/>
          <p14:tracePt t="16522" x="2830513" y="2643188"/>
          <p14:tracePt t="16529" x="2830513" y="2633663"/>
          <p14:tracePt t="16541" x="2822575" y="2625725"/>
          <p14:tracePt t="16558" x="2803525" y="2616200"/>
          <p14:tracePt t="16577" x="2776538" y="2608263"/>
          <p14:tracePt t="16593" x="2732088" y="2589213"/>
          <p14:tracePt t="16609" x="2714625" y="2581275"/>
          <p14:tracePt t="16625" x="2652713" y="2571750"/>
          <p14:tracePt t="16642" x="2598738" y="2571750"/>
          <p14:tracePt t="16660" x="2527300" y="2571750"/>
          <p14:tracePt t="16675" x="2455863" y="2571750"/>
          <p14:tracePt t="16692" x="2401888" y="2571750"/>
          <p14:tracePt t="16709" x="2366963" y="2571750"/>
          <p14:tracePt t="16726" x="2366963" y="2562225"/>
          <p14:tracePt t="16922" x="2374900" y="2581275"/>
          <p14:tracePt t="16929" x="2384425" y="2589213"/>
          <p14:tracePt t="16944" x="2393950" y="2598738"/>
          <p14:tracePt t="16962" x="2411413" y="2616200"/>
          <p14:tracePt t="17050" x="2419350" y="2616200"/>
          <p14:tracePt t="17065" x="2438400" y="2625725"/>
          <p14:tracePt t="17073" x="2455863" y="2633663"/>
          <p14:tracePt t="17081" x="2465388" y="2633663"/>
          <p14:tracePt t="17094" x="2473325" y="2633663"/>
          <p14:tracePt t="17112" x="2554288" y="2670175"/>
          <p14:tracePt t="17129" x="2643188" y="2697163"/>
          <p14:tracePt t="17145" x="2786063" y="2759075"/>
          <p14:tracePt t="17161" x="2938463" y="2857500"/>
          <p14:tracePt t="17178" x="3062288" y="2946400"/>
          <p14:tracePt t="17194" x="3116263" y="2990850"/>
          <p14:tracePt t="17211" x="3125788" y="3000375"/>
          <p14:tracePt t="17258" x="3133725" y="3000375"/>
          <p14:tracePt t="17273" x="3152775" y="2990850"/>
          <p14:tracePt t="17282" x="3160713" y="2982913"/>
          <p14:tracePt t="17294" x="3179763" y="2965450"/>
          <p14:tracePt t="17313" x="3214688" y="2867025"/>
          <p14:tracePt t="17329" x="3214688" y="2813050"/>
          <p14:tracePt t="17345" x="3197225" y="2759075"/>
          <p14:tracePt t="17361" x="3152775" y="2670175"/>
          <p14:tracePt t="17378" x="3098800" y="2598738"/>
          <p14:tracePt t="17395" x="3062288" y="2527300"/>
          <p14:tracePt t="17412" x="3027363" y="2473325"/>
          <p14:tracePt t="17428" x="3017838" y="2465388"/>
          <p14:tracePt t="17445" x="3000375" y="2446338"/>
          <p14:tracePt t="17461" x="2990850" y="2446338"/>
          <p14:tracePt t="17480" x="2965450" y="2419350"/>
          <p14:tracePt t="17497" x="2946400" y="2419350"/>
          <p14:tracePt t="17513" x="2938463" y="2419350"/>
          <p14:tracePt t="17529" x="2919413" y="2419350"/>
          <p14:tracePt t="17545" x="2911475" y="2419350"/>
          <p14:tracePt t="17594" x="2894013" y="2419350"/>
          <p14:tracePt t="17610" x="2867025" y="2419350"/>
          <p14:tracePt t="17617" x="2847975" y="2419350"/>
          <p14:tracePt t="17629" x="2840038" y="2411413"/>
          <p14:tracePt t="17646" x="2795588" y="2401888"/>
          <p14:tracePt t="17664" x="2714625" y="2384425"/>
          <p14:tracePt t="17681" x="2660650" y="2357438"/>
          <p14:tracePt t="17697" x="2616200" y="2347913"/>
          <p14:tracePt t="17714" x="2598738" y="2347913"/>
          <p14:tracePt t="17730" x="2581275" y="2347913"/>
          <p14:tracePt t="18665" x="2571750" y="2347913"/>
          <p14:tracePt t="18672" x="2562225" y="2347913"/>
          <p14:tracePt t="18684" x="2536825" y="2347913"/>
          <p14:tracePt t="18700" x="2509838" y="2357438"/>
          <p14:tracePt t="18717" x="2482850" y="2357438"/>
          <p14:tracePt t="18733" x="2455863" y="2357438"/>
          <p14:tracePt t="18750" x="2438400" y="2357438"/>
          <p14:tracePt t="18769" x="2401888" y="2366963"/>
          <p14:tracePt t="18785" x="2384425" y="2366963"/>
          <p14:tracePt t="18801" x="2330450" y="2357438"/>
          <p14:tracePt t="18818" x="2295525" y="2347913"/>
          <p14:tracePt t="18834" x="2224088" y="2322513"/>
          <p14:tracePt t="18852" x="2152650" y="2303463"/>
          <p14:tracePt t="18868" x="2027238" y="2295525"/>
          <p14:tracePt t="18884" x="1857375" y="2268538"/>
          <p14:tracePt t="18901" x="1704975" y="2259013"/>
          <p14:tracePt t="18918" x="1589088" y="2259013"/>
          <p14:tracePt t="18936" x="1581150" y="2259013"/>
          <p14:tracePt t="18953" x="1571625" y="2259013"/>
          <p14:tracePt t="18969" x="1544638" y="2286000"/>
          <p14:tracePt t="18985" x="1536700" y="2312988"/>
          <p14:tracePt t="19002" x="1527175" y="2330450"/>
          <p14:tracePt t="19018" x="1509713" y="2357438"/>
          <p14:tracePt t="19034" x="1482725" y="2374900"/>
          <p14:tracePt t="19050" x="1473200" y="2393950"/>
          <p14:tracePt t="19066" x="1455738" y="2401888"/>
          <p14:tracePt t="19082" x="1393825" y="2428875"/>
          <p14:tracePt t="19099" x="1214438" y="2509838"/>
          <p14:tracePt t="19115" x="1062038" y="2571750"/>
          <p14:tracePt t="19133" x="946150" y="2589213"/>
          <p14:tracePt t="19150" x="911225" y="2608263"/>
          <p14:tracePt t="19169" x="812800" y="2660650"/>
          <p14:tracePt t="19185" x="660400" y="2741613"/>
          <p14:tracePt t="19203" x="428625" y="2884488"/>
          <p14:tracePt t="19220" x="44450" y="3116263"/>
          <p14:tracePt t="19236" x="0" y="3322638"/>
          <p14:tracePt t="19253" x="0" y="3490913"/>
          <p14:tracePt t="19269" x="0" y="3598863"/>
          <p14:tracePt t="19286" x="0" y="3697288"/>
          <p14:tracePt t="19303" x="0" y="3803650"/>
          <p14:tracePt t="19320" x="0" y="3919538"/>
          <p14:tracePt t="19336" x="0" y="4044950"/>
          <p14:tracePt t="19342" x="0" y="4098925"/>
          <p14:tracePt t="19353" x="0" y="4143375"/>
          <p14:tracePt t="19370" x="0" y="4241800"/>
          <p14:tracePt t="19386" x="0" y="4340225"/>
          <p14:tracePt t="19404" x="0" y="4491038"/>
          <p14:tracePt t="19421" x="53975" y="4652963"/>
          <p14:tracePt t="19437" x="179388" y="4867275"/>
          <p14:tracePt t="19454" x="347663" y="5143500"/>
          <p14:tracePt t="19470" x="482600" y="5384800"/>
          <p14:tracePt t="19487" x="608013" y="5562600"/>
          <p14:tracePt t="19504" x="687388" y="5705475"/>
          <p14:tracePt t="19520" x="750888" y="5830888"/>
          <p14:tracePt t="19537" x="803275" y="5911850"/>
          <p14:tracePt t="19554" x="839788" y="5965825"/>
          <p14:tracePt t="19572" x="928688" y="6027738"/>
          <p14:tracePt t="19588" x="990600" y="6045200"/>
          <p14:tracePt t="19604" x="1044575" y="6081713"/>
          <p14:tracePt t="19621" x="1143000" y="6108700"/>
          <p14:tracePt t="19637" x="1241425" y="6134100"/>
          <p14:tracePt t="19655" x="1339850" y="6170613"/>
          <p14:tracePt t="19671" x="1419225" y="6197600"/>
          <p14:tracePt t="19688" x="1500188" y="6205538"/>
          <p14:tracePt t="19704" x="1581150" y="6224588"/>
          <p14:tracePt t="19721" x="1625600" y="6224588"/>
          <p14:tracePt t="19738" x="1660525" y="6224588"/>
          <p14:tracePt t="19756" x="1741488" y="6224588"/>
          <p14:tracePt t="19772" x="1795463" y="6224588"/>
          <p14:tracePt t="19789" x="1884363" y="6224588"/>
          <p14:tracePt t="19805" x="2000250" y="6224588"/>
          <p14:tracePt t="19822" x="2108200" y="6224588"/>
          <p14:tracePt t="19838" x="2214563" y="6205538"/>
          <p14:tracePt t="19856" x="2276475" y="6205538"/>
          <p14:tracePt t="19872" x="2322513" y="6188075"/>
          <p14:tracePt t="19888" x="2374900" y="6180138"/>
          <p14:tracePt t="19905" x="2446338" y="6134100"/>
          <p14:tracePt t="19922" x="2527300" y="6072188"/>
          <p14:tracePt t="19940" x="2616200" y="5965825"/>
          <p14:tracePt t="19957" x="2670175" y="5857875"/>
          <p14:tracePt t="19972" x="2714625" y="5741988"/>
          <p14:tracePt t="19989" x="2751138" y="5589588"/>
          <p14:tracePt t="20006" x="2786063" y="5465763"/>
          <p14:tracePt t="20023" x="2803525" y="5330825"/>
          <p14:tracePt t="20039" x="2813050" y="5143500"/>
          <p14:tracePt t="20057" x="2813050" y="4830763"/>
          <p14:tracePt t="20072" x="2768600" y="4367213"/>
          <p14:tracePt t="20089" x="2643188" y="3973513"/>
          <p14:tracePt t="20106" x="2473325" y="3608388"/>
          <p14:tracePt t="20123" x="2259013" y="3295650"/>
          <p14:tracePt t="20140" x="2009775" y="3000375"/>
          <p14:tracePt t="20157" x="1884363" y="2874963"/>
          <p14:tracePt t="20172" x="1795463" y="2795588"/>
          <p14:tracePt t="20189" x="1731963" y="2751138"/>
          <p14:tracePt t="20207" x="1697038" y="2724150"/>
          <p14:tracePt t="20223" x="1660525" y="2687638"/>
          <p14:tracePt t="20239" x="1643063" y="2670175"/>
          <p14:tracePt t="20257" x="1616075" y="2660650"/>
          <p14:tracePt t="20273" x="1598613" y="2652713"/>
          <p14:tracePt t="20318" x="1589088" y="2643188"/>
          <p14:tracePt t="20325" x="1581150" y="2633663"/>
          <p14:tracePt t="20341" x="1544638" y="2581275"/>
          <p14:tracePt t="20357" x="1500188" y="2517775"/>
          <p14:tracePt t="20374" x="1411288" y="2455863"/>
          <p14:tracePt t="20391" x="1285875" y="2384425"/>
          <p14:tracePt t="20408" x="1133475" y="2303463"/>
          <p14:tracePt t="20424" x="990600" y="2241550"/>
          <p14:tracePt t="20440" x="982663" y="2232025"/>
          <p14:tracePt t="20510" x="973138" y="2232025"/>
          <p14:tracePt t="20526" x="973138" y="2241550"/>
          <p14:tracePt t="20533" x="973138" y="2268538"/>
          <p14:tracePt t="20544" x="973138" y="2295525"/>
          <p14:tracePt t="20558" x="973138" y="2357438"/>
          <p14:tracePt t="20574" x="990600" y="2465388"/>
          <p14:tracePt t="20592" x="1036638" y="2589213"/>
          <p14:tracePt t="20608" x="1089025" y="2705100"/>
          <p14:tracePt t="20624" x="1143000" y="2776538"/>
          <p14:tracePt t="20642" x="1152525" y="2795588"/>
          <p14:tracePt t="20658" x="1152525" y="2803525"/>
          <p14:tracePt t="20781" x="1160463" y="2813050"/>
          <p14:tracePt t="20797" x="1179513" y="2822575"/>
          <p14:tracePt t="20805" x="1187450" y="2822575"/>
          <p14:tracePt t="20813" x="1196975" y="2822575"/>
          <p14:tracePt t="20825" x="1214438" y="2830513"/>
          <p14:tracePt t="20842" x="1258888" y="2830513"/>
          <p14:tracePt t="20860" x="1330325" y="2830513"/>
          <p14:tracePt t="20877" x="1357313" y="2830513"/>
          <p14:tracePt t="20892" x="1374775" y="2830513"/>
          <p14:tracePt t="20909" x="1393825" y="2830513"/>
          <p14:tracePt t="20926" x="1411288" y="2822575"/>
          <p14:tracePt t="20943" x="1419225" y="2803525"/>
          <p14:tracePt t="21725" x="1419225" y="2830513"/>
          <p14:tracePt t="21742" x="1419225" y="2840038"/>
          <p14:tracePt t="21749" x="1419225" y="2857500"/>
          <p14:tracePt t="21764" x="1419225" y="2874963"/>
          <p14:tracePt t="21780" x="1419225" y="2894013"/>
          <p14:tracePt t="21797" x="1428750" y="2911475"/>
          <p14:tracePt t="21853" x="1428750" y="2919413"/>
          <p14:tracePt t="21862" x="1428750" y="2928938"/>
          <p14:tracePt t="21871" x="1428750" y="2938463"/>
          <p14:tracePt t="21881" x="1428750" y="2946400"/>
          <p14:tracePt t="21896" x="1428750" y="2955925"/>
          <p14:tracePt t="21914" x="1428750" y="2965450"/>
          <p14:tracePt t="22313" x="1428750" y="2973388"/>
          <p14:tracePt t="22347" x="1419225" y="2990850"/>
          <p14:tracePt t="22353" x="1401763" y="3000375"/>
          <p14:tracePt t="22365" x="1393825" y="3009900"/>
          <p14:tracePt t="22382" x="1366838" y="3044825"/>
          <p14:tracePt t="22388" x="1339850" y="3062288"/>
          <p14:tracePt t="22398" x="1312863" y="3089275"/>
          <p14:tracePt t="22417" x="1231900" y="3170238"/>
          <p14:tracePt t="22433" x="1214438" y="3187700"/>
          <p14:tracePt t="22506" x="1196975" y="3187700"/>
          <p14:tracePt t="22513" x="1196975" y="3197225"/>
          <p14:tracePt t="22538" x="1196975" y="3214688"/>
          <p14:tracePt t="22545" x="1196975" y="3232150"/>
          <p14:tracePt t="22553" x="1187450" y="3241675"/>
          <p14:tracePt t="22565" x="1187450" y="3251200"/>
          <p14:tracePt t="22585" x="1187450" y="3259138"/>
          <p14:tracePt t="22600" x="1187450" y="3286125"/>
          <p14:tracePt t="22617" x="1187450" y="3330575"/>
          <p14:tracePt t="22633" x="1187450" y="3375025"/>
          <p14:tracePt t="22649" x="1187450" y="3411538"/>
          <p14:tracePt t="22667" x="1187450" y="3446463"/>
          <p14:tracePt t="22683" x="1187450" y="3455988"/>
          <p14:tracePt t="22700" x="1204913" y="3465513"/>
          <p14:tracePt t="22746" x="1214438" y="3465513"/>
          <p14:tracePt t="22778" x="1214438" y="3473450"/>
          <p14:tracePt t="22809" x="1223963" y="3482975"/>
          <p14:tracePt t="22817" x="1223963" y="3490913"/>
          <p14:tracePt t="22849" x="1223963" y="3500438"/>
          <p14:tracePt t="22866" x="1223963" y="3517900"/>
          <p14:tracePt t="22873" x="1223963" y="3536950"/>
          <p14:tracePt t="22885" x="1223963" y="3554413"/>
          <p14:tracePt t="22898" x="1223963" y="3598863"/>
          <p14:tracePt t="22915" x="1223963" y="3643313"/>
          <p14:tracePt t="22932" x="1231900" y="3687763"/>
          <p14:tracePt t="22948" x="1250950" y="3741738"/>
          <p14:tracePt t="22965" x="1258888" y="3776663"/>
          <p14:tracePt t="22982" x="1276350" y="3848100"/>
          <p14:tracePt t="22999" x="1285875" y="3946525"/>
          <p14:tracePt t="23015" x="1303338" y="3990975"/>
          <p14:tracePt t="23032" x="1312863" y="4010025"/>
          <p14:tracePt t="23049" x="1322388" y="4044950"/>
          <p14:tracePt t="23065" x="1339850" y="4071938"/>
          <p14:tracePt t="23082" x="1339850" y="4089400"/>
          <p14:tracePt t="23099" x="1347788" y="4098925"/>
          <p14:tracePt t="23304" x="1357313" y="4098925"/>
          <p14:tracePt t="23311" x="1366838" y="4125913"/>
          <p14:tracePt t="23321" x="1366838" y="4143375"/>
          <p14:tracePt t="23336" x="1366838" y="4197350"/>
          <p14:tracePt t="23353" x="1366838" y="4303713"/>
          <p14:tracePt t="23369" x="1366838" y="4456113"/>
          <p14:tracePt t="23385" x="1374775" y="4589463"/>
          <p14:tracePt t="23402" x="1384300" y="4687888"/>
          <p14:tracePt t="23419" x="1393825" y="4759325"/>
          <p14:tracePt t="23426" x="1393825" y="4795838"/>
          <p14:tracePt t="23437" x="1393825" y="4830763"/>
          <p14:tracePt t="23452" x="1411288" y="4919663"/>
          <p14:tracePt t="23469" x="1411288" y="5018088"/>
          <p14:tracePt t="23486" x="1428750" y="5126038"/>
          <p14:tracePt t="23503" x="1428750" y="5232400"/>
          <p14:tracePt t="23521" x="1428750" y="5402263"/>
          <p14:tracePt t="23537" x="1428750" y="5518150"/>
          <p14:tracePt t="23553" x="1446213" y="5616575"/>
          <p14:tracePt t="23570" x="1465263" y="5680075"/>
          <p14:tracePt t="23586" x="1473200" y="5715000"/>
          <p14:tracePt t="23603" x="1500188" y="5741988"/>
          <p14:tracePt t="23620" x="1509713" y="5751513"/>
          <p14:tracePt t="23636" x="1517650" y="5768975"/>
          <p14:tracePt t="23653" x="1527175" y="5768975"/>
          <p14:tracePt t="23671" x="1527175" y="5776913"/>
          <p14:tracePt t="23687" x="1527175" y="5795963"/>
          <p14:tracePt t="23707" x="1527175" y="5803900"/>
          <p14:tracePt t="23721" x="1527175" y="5822950"/>
          <p14:tracePt t="23737" x="1527175" y="5830888"/>
          <p14:tracePt t="23754" x="1527175" y="5840413"/>
          <p14:tracePt t="23788" x="1527175" y="5857875"/>
          <p14:tracePt t="24842" x="1527175" y="5848350"/>
          <p14:tracePt t="24849" x="1527175" y="5840413"/>
          <p14:tracePt t="24859" x="1517650" y="5830888"/>
          <p14:tracePt t="24875" x="1500188" y="5813425"/>
          <p14:tracePt t="24892" x="1482725" y="5786438"/>
          <p14:tracePt t="24909" x="1438275" y="5751513"/>
          <p14:tracePt t="24923" x="1330325" y="5697538"/>
          <p14:tracePt t="24940" x="1108075" y="5562600"/>
          <p14:tracePt t="24957" x="723900" y="5330825"/>
          <p14:tracePt t="24974" x="411163" y="5054600"/>
          <p14:tracePt t="24990" x="268288" y="4875213"/>
          <p14:tracePt t="25008" x="160338" y="4705350"/>
          <p14:tracePt t="25024" x="142875" y="4625975"/>
          <p14:tracePt t="25040" x="142875" y="4527550"/>
          <p14:tracePt t="25059" x="152400" y="4367213"/>
          <p14:tracePt t="25077" x="214313" y="4187825"/>
          <p14:tracePt t="25092" x="322263" y="3973513"/>
          <p14:tracePt t="25109" x="428625" y="3786188"/>
          <p14:tracePt t="25126" x="527050" y="3616325"/>
          <p14:tracePt t="25143" x="642938" y="3438525"/>
          <p14:tracePt t="25159" x="750888" y="3259138"/>
          <p14:tracePt t="25176" x="857250" y="3062288"/>
          <p14:tracePt t="25193" x="982663" y="2884488"/>
          <p14:tracePt t="25210" x="1098550" y="2732088"/>
          <p14:tracePt t="25228" x="1250950" y="2589213"/>
          <p14:tracePt t="25245" x="1347788" y="2562225"/>
          <p14:tracePt t="25260" x="1465263" y="2571750"/>
          <p14:tracePt t="25277" x="1625600" y="2660650"/>
          <p14:tracePt t="25293" x="1776413" y="2776538"/>
          <p14:tracePt t="25310" x="1938338" y="2901950"/>
          <p14:tracePt t="25327" x="2071688" y="3054350"/>
          <p14:tracePt t="25343" x="2197100" y="3241675"/>
          <p14:tracePt t="25361" x="2286000" y="3536950"/>
          <p14:tracePt t="25376" x="2339975" y="3919538"/>
          <p14:tracePt t="25394" x="2357438" y="4367213"/>
          <p14:tracePt t="25412" x="2366963" y="4884738"/>
          <p14:tracePt t="25429" x="2384425" y="5126038"/>
          <p14:tracePt t="25445" x="2401888" y="5286375"/>
          <p14:tracePt t="25461" x="2419350" y="5402263"/>
          <p14:tracePt t="25478" x="2438400" y="5518150"/>
          <p14:tracePt t="25494" x="2446338" y="5670550"/>
          <p14:tracePt t="25512" x="2465388" y="5884863"/>
          <p14:tracePt t="25528" x="2473325" y="6153150"/>
          <p14:tracePt t="25544" x="2473325" y="6419850"/>
          <p14:tracePt t="25561" x="2473325" y="6634163"/>
          <p14:tracePt t="25578" x="2473325" y="6732588"/>
          <p14:tracePt t="25596" x="2428875" y="6804025"/>
          <p14:tracePt t="25612" x="2393950" y="6831013"/>
          <p14:tracePt t="25629" x="2339975" y="6848475"/>
          <p14:tracePt t="25645" x="2286000" y="6848475"/>
          <p14:tracePt t="25662" x="2241550" y="6848475"/>
          <p14:tracePt t="25678" x="2179638" y="6848475"/>
          <p14:tracePt t="25695" x="2108200" y="6848475"/>
          <p14:tracePt t="25712" x="2009775" y="6840538"/>
          <p14:tracePt t="25797" x="1044575" y="6205538"/>
          <p14:tracePt t="25813" x="866775" y="6045200"/>
          <p14:tracePt t="25829" x="687388" y="5867400"/>
          <p14:tracePt t="25845" x="509588" y="5634038"/>
          <p14:tracePt t="25862" x="357188" y="5340350"/>
          <p14:tracePt t="25879" x="285750" y="5027613"/>
          <p14:tracePt t="25895" x="258763" y="4759325"/>
          <p14:tracePt t="25912" x="258763" y="4527550"/>
          <p14:tracePt t="25929" x="303213" y="4303713"/>
          <p14:tracePt t="25946" x="393700" y="4089400"/>
          <p14:tracePt t="25951" x="446088" y="3973513"/>
          <p14:tracePt t="25964" x="571500" y="3768725"/>
          <p14:tracePt t="25980" x="696913" y="3598863"/>
          <p14:tracePt t="25997" x="812800" y="3473450"/>
          <p14:tracePt t="26013" x="919163" y="3394075"/>
          <p14:tracePt t="26029" x="1027113" y="3330575"/>
          <p14:tracePt t="26046" x="1116013" y="3295650"/>
          <p14:tracePt t="26063" x="1214438" y="3286125"/>
          <p14:tracePt t="26079" x="1303338" y="3286125"/>
          <p14:tracePt t="26096" x="1374775" y="3286125"/>
          <p14:tracePt t="26113" x="1455738" y="3322638"/>
          <p14:tracePt t="26130" x="1581150" y="3411538"/>
          <p14:tracePt t="26146" x="1731963" y="3562350"/>
          <p14:tracePt t="26165" x="2009775" y="3848100"/>
          <p14:tracePt t="26181" x="2179638" y="4044950"/>
          <p14:tracePt t="26197" x="2312988" y="4187825"/>
          <p14:tracePt t="26214" x="2411413" y="4286250"/>
          <p14:tracePt t="26230" x="2446338" y="4357688"/>
          <p14:tracePt t="26247" x="2465388" y="4473575"/>
          <p14:tracePt t="26263" x="2465388" y="4660900"/>
          <p14:tracePt t="26280" x="2419350" y="4902200"/>
          <p14:tracePt t="26297" x="2357438" y="5133975"/>
          <p14:tracePt t="26316" x="2330450" y="5251450"/>
          <p14:tracePt t="26333" x="2330450" y="5276850"/>
          <p14:tracePt t="26349" x="2330450" y="5313363"/>
          <p14:tracePt t="26365" x="2330450" y="5357813"/>
          <p14:tracePt t="26381" x="2330450" y="5419725"/>
          <p14:tracePt t="26398" x="2322513" y="5491163"/>
          <p14:tracePt t="26415" x="2303463" y="5572125"/>
          <p14:tracePt t="26431" x="2295525" y="5616575"/>
          <p14:tracePt t="26448" x="2276475" y="5661025"/>
          <p14:tracePt t="26454" x="2268538" y="5670550"/>
          <p14:tracePt t="26465" x="2268538" y="5688013"/>
          <p14:tracePt t="26481" x="2251075" y="5705475"/>
          <p14:tracePt t="26498" x="2241550" y="5715000"/>
          <p14:tracePt t="26517" x="2224088" y="5724525"/>
          <p14:tracePt t="26532" x="2214563" y="5724525"/>
          <p14:tracePt t="26549" x="2187575" y="5724525"/>
          <p14:tracePt t="26565" x="2170113" y="5724525"/>
          <p14:tracePt t="26581" x="2133600" y="5724525"/>
          <p14:tracePt t="26598" x="2108200" y="5697538"/>
          <p14:tracePt t="26616" x="2089150" y="5680075"/>
          <p14:tracePt t="26631" x="2071688" y="5653088"/>
          <p14:tracePt t="26648" x="2027238" y="5634038"/>
          <p14:tracePt t="26665" x="2009775" y="5626100"/>
          <p14:tracePt t="26682" x="2000250" y="5616575"/>
          <p14:tracePt t="26700" x="1973263" y="5616575"/>
          <p14:tracePt t="26716" x="1965325" y="5616575"/>
          <p14:tracePt t="27261" x="1955800" y="5616575"/>
          <p14:tracePt t="27885" x="1955800" y="5608638"/>
          <p14:tracePt t="27902" x="1946275" y="5599113"/>
          <p14:tracePt t="27909" x="1946275" y="5589588"/>
          <p14:tracePt t="27920" x="1928813" y="5572125"/>
          <p14:tracePt t="27938" x="1928813" y="5562600"/>
          <p14:tracePt t="27954" x="1919288" y="5545138"/>
          <p14:tracePt t="27972" x="1911350" y="5518150"/>
          <p14:tracePt t="27988" x="1911350" y="5465763"/>
          <p14:tracePt t="28005" x="1911350" y="5419725"/>
          <p14:tracePt t="28021" x="1893888" y="5375275"/>
          <p14:tracePt t="28039" x="1857375" y="5322888"/>
          <p14:tracePt t="28054" x="1803400" y="5232400"/>
          <p14:tracePt t="28071" x="1751013" y="5133975"/>
          <p14:tracePt t="28088" x="1704975" y="5072063"/>
          <p14:tracePt t="28104" x="1679575" y="5018088"/>
          <p14:tracePt t="28121" x="1652588" y="4956175"/>
          <p14:tracePt t="28138" x="1616075" y="4902200"/>
          <p14:tracePt t="28155" x="1608138" y="4830763"/>
          <p14:tracePt t="28171" x="1608138" y="4759325"/>
          <p14:tracePt t="28188" x="1608138" y="4670425"/>
          <p14:tracePt t="28204" x="1608138" y="4562475"/>
          <p14:tracePt t="28221" x="1608138" y="4446588"/>
          <p14:tracePt t="28240" x="1633538" y="4259263"/>
          <p14:tracePt t="28257" x="1652588" y="4160838"/>
          <p14:tracePt t="28273" x="1660525" y="4081463"/>
          <p14:tracePt t="28289" x="1679575" y="4000500"/>
          <p14:tracePt t="28305" x="1697038" y="3902075"/>
          <p14:tracePt t="28322" x="1731963" y="3768725"/>
          <p14:tracePt t="28340" x="1751013" y="3616325"/>
          <p14:tracePt t="28355" x="1785938" y="3465513"/>
          <p14:tracePt t="28372" x="1839913" y="3322638"/>
          <p14:tracePt t="28389" x="1893888" y="3232150"/>
          <p14:tracePt t="28406" x="1928813" y="3170238"/>
          <p14:tracePt t="28423" x="1946275" y="3133725"/>
          <p14:tracePt t="28441" x="1955800" y="3098800"/>
          <p14:tracePt t="28457" x="1955800" y="3089275"/>
          <p14:tracePt t="28472" x="1955800" y="3081338"/>
          <p14:tracePt t="28514" x="1955800" y="3071813"/>
          <p14:tracePt t="28529" x="1955800" y="3062288"/>
          <p14:tracePt t="28545" x="1955800" y="3054350"/>
          <p14:tracePt t="28562" x="1955800" y="3044825"/>
          <p14:tracePt t="28573" x="1955800" y="3036888"/>
          <p14:tracePt t="28590" x="1955800" y="3027363"/>
          <p14:tracePt t="29305" x="1965325" y="3017838"/>
          <p14:tracePt t="29313" x="1973263" y="3017838"/>
          <p14:tracePt t="29325" x="1982788" y="3009900"/>
          <p14:tracePt t="29342" x="2036763" y="2982913"/>
          <p14:tracePt t="29361" x="2197100" y="2911475"/>
          <p14:tracePt t="29377" x="2384425" y="2857500"/>
          <p14:tracePt t="29393" x="2589213" y="2795588"/>
          <p14:tracePt t="29410" x="2840038" y="2732088"/>
          <p14:tracePt t="29427" x="3098800" y="2670175"/>
          <p14:tracePt t="29443" x="3357563" y="2643188"/>
          <p14:tracePt t="29460" x="3589338" y="2625725"/>
          <p14:tracePt t="29476" x="3795713" y="2625725"/>
          <p14:tracePt t="29493" x="3946525" y="2625725"/>
          <p14:tracePt t="29510" x="4017963" y="2625725"/>
          <p14:tracePt t="29516" x="4044950" y="2625725"/>
          <p14:tracePt t="29528" x="4071938" y="2625725"/>
          <p14:tracePt t="29545" x="4089400" y="2625725"/>
          <p14:tracePt t="29561" x="4125913" y="2625725"/>
          <p14:tracePt t="29577" x="4170363" y="2608263"/>
          <p14:tracePt t="29593" x="4241800" y="2589213"/>
          <p14:tracePt t="29611" x="4313238" y="2544763"/>
          <p14:tracePt t="29627" x="4394200" y="2509838"/>
          <p14:tracePt t="29643" x="4527550" y="2455863"/>
          <p14:tracePt t="29661" x="4714875" y="2419350"/>
          <p14:tracePt t="29677" x="4929188" y="2374900"/>
          <p14:tracePt t="29694" x="5160963" y="2330450"/>
          <p14:tracePt t="29712" x="5456238" y="2286000"/>
          <p14:tracePt t="29729" x="5653088" y="2268538"/>
          <p14:tracePt t="29744" x="5840413" y="2241550"/>
          <p14:tracePt t="29761" x="6037263" y="2232025"/>
          <p14:tracePt t="29778" x="6224588" y="2214563"/>
          <p14:tracePt t="29794" x="6419850" y="2197100"/>
          <p14:tracePt t="29811" x="6608763" y="2179638"/>
          <p14:tracePt t="29828" x="6769100" y="2160588"/>
          <p14:tracePt t="29845" x="6840538" y="2160588"/>
          <p14:tracePt t="30209" x="6848475" y="2160588"/>
          <p14:tracePt t="30226" x="6840538" y="2152650"/>
          <p14:tracePt t="30233" x="6823075" y="2152650"/>
          <p14:tracePt t="30246" x="6796088" y="2143125"/>
          <p14:tracePt t="30264" x="6705600" y="2143125"/>
          <p14:tracePt t="30281" x="6643688" y="2133600"/>
          <p14:tracePt t="30297" x="6599238" y="2133600"/>
          <p14:tracePt t="30313" x="6572250" y="2133600"/>
          <p14:tracePt t="30369" x="6562725" y="2133600"/>
          <p14:tracePt t="30577" x="6554788" y="2133600"/>
          <p14:tracePt t="30584" x="6545263" y="2133600"/>
          <p14:tracePt t="30597" x="6527800" y="2133600"/>
          <p14:tracePt t="30615" x="6510338" y="2143125"/>
          <p14:tracePt t="30633" x="6473825" y="2170113"/>
          <p14:tracePt t="30649" x="6456363" y="2179638"/>
          <p14:tracePt t="30665" x="6429375" y="2187575"/>
          <p14:tracePt t="30681" x="6402388" y="2197100"/>
          <p14:tracePt t="30715" x="6394450" y="2205038"/>
          <p14:tracePt t="30738" x="6394450" y="2214563"/>
          <p14:tracePt t="31189" x="6402388" y="2214563"/>
          <p14:tracePt t="31197" x="6411913" y="2214563"/>
          <p14:tracePt t="31205" x="6419850" y="2214563"/>
          <p14:tracePt t="31217" x="6438900" y="2214563"/>
          <p14:tracePt t="31234" x="6465888" y="2214563"/>
          <p14:tracePt t="31252" x="6545263" y="2214563"/>
          <p14:tracePt t="31268" x="6616700" y="2214563"/>
          <p14:tracePt t="31285" x="6724650" y="2197100"/>
          <p14:tracePt t="31301" x="6858000" y="2187575"/>
          <p14:tracePt t="31317" x="6991350" y="2170113"/>
          <p14:tracePt t="31334" x="7126288" y="2160588"/>
          <p14:tracePt t="31351" x="7259638" y="2160588"/>
          <p14:tracePt t="31367" x="7367588" y="2160588"/>
          <p14:tracePt t="31384" x="7439025" y="2160588"/>
          <p14:tracePt t="31400" x="7473950" y="2160588"/>
          <p14:tracePt t="31418" x="7491413" y="2160588"/>
          <p14:tracePt t="31435" x="7500938" y="2160588"/>
          <p14:tracePt t="31493" x="7510463" y="2160588"/>
          <p14:tracePt t="31605" x="7518400" y="2160588"/>
          <p14:tracePt t="31612" x="7527925" y="2170113"/>
          <p14:tracePt t="31621" x="7527925" y="2179638"/>
          <p14:tracePt t="31637" x="7527925" y="2224088"/>
          <p14:tracePt t="31653" x="7500938" y="2295525"/>
          <p14:tracePt t="31669" x="7429500" y="2366963"/>
          <p14:tracePt t="31686" x="7348538" y="2438400"/>
          <p14:tracePt t="31702" x="7286625" y="2482850"/>
          <p14:tracePt t="31719" x="7205663" y="2527300"/>
          <p14:tracePt t="31736" x="7161213" y="2536825"/>
          <p14:tracePt t="31752" x="7143750" y="2536825"/>
          <p14:tracePt t="31769" x="7134225" y="2544763"/>
          <p14:tracePt t="31786" x="7126288" y="2544763"/>
          <p14:tracePt t="31803" x="7108825" y="2544763"/>
          <p14:tracePt t="31821" x="7062788" y="2536825"/>
          <p14:tracePt t="31837" x="7000875" y="2509838"/>
          <p14:tracePt t="31856" x="6956425" y="2490788"/>
          <p14:tracePt t="31872" x="6946900" y="2490788"/>
          <p14:tracePt t="32141" x="6946900" y="2482850"/>
          <p14:tracePt t="32157" x="6956425" y="2482850"/>
          <p14:tracePt t="32165" x="6973888" y="2482850"/>
          <p14:tracePt t="32173" x="6991350" y="2482850"/>
          <p14:tracePt t="32189" x="7010400" y="2482850"/>
          <p14:tracePt t="32204" x="7018338" y="2482850"/>
          <p14:tracePt t="32365" x="7027863" y="2482850"/>
          <p14:tracePt t="32381" x="7037388" y="2482850"/>
          <p14:tracePt t="32390" x="7045325" y="2482850"/>
          <p14:tracePt t="32405" x="7081838" y="2482850"/>
          <p14:tracePt t="32422" x="7143750" y="2473325"/>
          <p14:tracePt t="32439" x="7197725" y="2473325"/>
          <p14:tracePt t="32455" x="7251700" y="2465388"/>
          <p14:tracePt t="32472" x="7277100" y="2465388"/>
          <p14:tracePt t="32488" x="7296150" y="2465388"/>
          <p14:tracePt t="32505" x="7313613" y="2465388"/>
          <p14:tracePt t="32522" x="7340600" y="2455863"/>
          <p14:tracePt t="32540" x="7375525" y="2446338"/>
          <p14:tracePt t="32557" x="7402513" y="2446338"/>
          <p14:tracePt t="32573" x="7446963" y="2446338"/>
          <p14:tracePt t="32589" x="7491413" y="2446338"/>
          <p14:tracePt t="32606" x="7537450" y="2446338"/>
          <p14:tracePt t="32622" x="7581900" y="2438400"/>
          <p14:tracePt t="32639" x="7634288" y="2428875"/>
          <p14:tracePt t="32656" x="7715250" y="2419350"/>
          <p14:tracePt t="32672" x="7777163" y="2411413"/>
          <p14:tracePt t="32689" x="7823200" y="2411413"/>
          <p14:tracePt t="32706" x="7858125" y="2411413"/>
          <p14:tracePt t="32724" x="7894638" y="2401888"/>
          <p14:tracePt t="32741" x="7929563" y="2393950"/>
          <p14:tracePt t="32757" x="7956550" y="2393950"/>
          <p14:tracePt t="32773" x="7983538" y="2393950"/>
          <p14:tracePt t="32807" x="8001000" y="2393950"/>
          <p14:tracePt t="32925" x="8010525" y="2393950"/>
          <p14:tracePt t="32932" x="8027988" y="2393950"/>
          <p14:tracePt t="32943" x="8054975" y="2393950"/>
          <p14:tracePt t="32958" x="8126413" y="2393950"/>
          <p14:tracePt t="32974" x="8269288" y="2393950"/>
          <p14:tracePt t="32991" x="8456613" y="2393950"/>
          <p14:tracePt t="33009" x="8626475" y="2393950"/>
          <p14:tracePt t="33023" x="8751888" y="2393950"/>
          <p14:tracePt t="33040" x="8848725" y="2393950"/>
          <p14:tracePt t="33057" x="8885238" y="2393950"/>
          <p14:tracePt t="33063" x="8902700" y="2393950"/>
          <p14:tracePt t="33074" x="8912225" y="2393950"/>
          <p14:tracePt t="33092" x="8947150" y="2393950"/>
          <p14:tracePt t="33109" x="8966200" y="2393950"/>
          <p14:tracePt t="33124" x="8983663" y="2393950"/>
          <p14:tracePt t="33142" x="9018588" y="2393950"/>
          <p14:tracePt t="33158" x="9045575" y="2393950"/>
          <p14:tracePt t="33174" x="9099550" y="2393950"/>
          <p14:tracePt t="33191" x="9188450" y="2393950"/>
          <p14:tracePt t="33208" x="9251950" y="2393950"/>
          <p14:tracePt t="33224" x="9323388" y="2393950"/>
          <p14:tracePt t="33242" x="9375775" y="2393950"/>
          <p14:tracePt t="33258" x="9429750" y="2393950"/>
          <p14:tracePt t="33276" x="9501188" y="2393950"/>
          <p14:tracePt t="33293" x="9563100" y="2393950"/>
          <p14:tracePt t="33309" x="9617075" y="2393950"/>
          <p14:tracePt t="33326" x="9644063" y="2401888"/>
          <p14:tracePt t="33533" x="9644063" y="2411413"/>
          <p14:tracePt t="33542" x="9617075" y="2419350"/>
          <p14:tracePt t="33549" x="9582150" y="2428875"/>
          <p14:tracePt t="33561" x="9563100" y="2428875"/>
          <p14:tracePt t="33576" x="9474200" y="2438400"/>
          <p14:tracePt t="33592" x="9402763" y="2438400"/>
          <p14:tracePt t="33610" x="9224963" y="2438400"/>
          <p14:tracePt t="33626" x="8974138" y="2438400"/>
          <p14:tracePt t="33644" x="8528050" y="2438400"/>
          <p14:tracePt t="33661" x="8251825" y="2438400"/>
          <p14:tracePt t="33677" x="8001000" y="2419350"/>
          <p14:tracePt t="33693" x="7796213" y="2393950"/>
          <p14:tracePt t="33710" x="7643813" y="2374900"/>
          <p14:tracePt t="33727" x="7527925" y="2357438"/>
          <p14:tracePt t="33743" x="7456488" y="2339975"/>
          <p14:tracePt t="33760" x="7385050" y="2322513"/>
          <p14:tracePt t="33777" x="7358063" y="2322513"/>
          <p14:tracePt t="33796" x="7340600" y="2322513"/>
          <p14:tracePt t="33837" x="7331075" y="2322513"/>
          <p14:tracePt t="33847" x="7313613" y="2330450"/>
          <p14:tracePt t="33861" x="7259638" y="2357438"/>
          <p14:tracePt t="33878" x="7161213" y="2393950"/>
          <p14:tracePt t="33894" x="7081838" y="2401888"/>
          <p14:tracePt t="33911" x="6991350" y="2419350"/>
          <p14:tracePt t="33927" x="6973888" y="2428875"/>
          <p14:tracePt t="33944" x="6965950" y="2428875"/>
          <p14:tracePt t="33961" x="6956425" y="2446338"/>
          <p14:tracePt t="34129" x="6965950" y="2455863"/>
          <p14:tracePt t="34146" x="6973888" y="2465388"/>
          <p14:tracePt t="35394" x="6983413" y="2465388"/>
          <p14:tracePt t="35401" x="6991350" y="2465388"/>
          <p14:tracePt t="35417" x="7027863" y="2455863"/>
          <p14:tracePt t="35435" x="7099300" y="2419350"/>
          <p14:tracePt t="35451" x="7197725" y="2393950"/>
          <p14:tracePt t="35467" x="7277100" y="2366963"/>
          <p14:tracePt t="35484" x="7323138" y="2357438"/>
          <p14:tracePt t="35500" x="7340600" y="2347913"/>
          <p14:tracePt t="35538" x="7358063" y="2347913"/>
          <p14:tracePt t="35552" x="7375525" y="2357438"/>
          <p14:tracePt t="35568" x="7439025" y="2384425"/>
          <p14:tracePt t="35585" x="7466013" y="2411413"/>
          <p14:tracePt t="35601" x="7537450" y="2419350"/>
          <p14:tracePt t="35618" x="7545388" y="2438400"/>
          <p14:tracePt t="35634" x="7562850" y="2438400"/>
          <p14:tracePt t="35651" x="7581900" y="2438400"/>
          <p14:tracePt t="35668" x="7589838" y="2438400"/>
          <p14:tracePt t="35685" x="7599363" y="2446338"/>
          <p14:tracePt t="35717" x="7616825" y="2446338"/>
          <p14:tracePt t="35745" x="7626350" y="2465388"/>
          <p14:tracePt t="39933" x="7634288" y="2465388"/>
          <p14:tracePt t="39973" x="7653338" y="2465388"/>
          <p14:tracePt t="39980" x="7670800" y="2465388"/>
          <p14:tracePt t="39989" x="7670800" y="2455863"/>
          <p14:tracePt t="40003" x="7680325" y="2455863"/>
          <p14:tracePt t="40019" x="7688263" y="2438400"/>
          <p14:tracePt t="40219" x="7697788" y="2428875"/>
          <p14:tracePt t="40283" x="7705725" y="2428875"/>
          <p14:tracePt t="40291" x="7715250" y="2428875"/>
          <p14:tracePt t="40315" x="7724775" y="2428875"/>
          <p14:tracePt t="40469" x="7732713" y="2428875"/>
          <p14:tracePt t="40509" x="7751763" y="2428875"/>
          <p14:tracePt t="40517" x="7759700" y="2428875"/>
          <p14:tracePt t="40525" x="7777163" y="2428875"/>
          <p14:tracePt t="40537" x="7796213" y="2428875"/>
          <p14:tracePt t="40554" x="7848600" y="2428875"/>
          <p14:tracePt t="40572" x="8134350" y="2428875"/>
          <p14:tracePt t="40589" x="8474075" y="2428875"/>
          <p14:tracePt t="40604" x="8939213" y="2428875"/>
          <p14:tracePt t="40621" x="9348788" y="2428875"/>
          <p14:tracePt t="40638" x="9617075" y="2428875"/>
          <p14:tracePt t="40654" x="9698038" y="2428875"/>
          <p14:tracePt t="40672" x="9742488" y="2428875"/>
          <p14:tracePt t="40797" x="9752013" y="2428875"/>
          <p14:tracePt t="40804" x="9759950" y="2428875"/>
          <p14:tracePt t="40822" x="9769475" y="2438400"/>
          <p14:tracePt t="41006" x="9769475" y="2446338"/>
          <p14:tracePt t="41012" x="9759950" y="2455863"/>
          <p14:tracePt t="41029" x="9752013" y="2473325"/>
          <p14:tracePt t="41041" x="9742488" y="2473325"/>
          <p14:tracePt t="41056" x="9698038" y="2490788"/>
          <p14:tracePt t="41073" x="9653588" y="2500313"/>
          <p14:tracePt t="41090" x="9634538" y="2517775"/>
          <p14:tracePt t="41107" x="9590088" y="2517775"/>
          <p14:tracePt t="41124" x="9537700" y="2544763"/>
          <p14:tracePt t="41141" x="9518650" y="2562225"/>
          <p14:tracePt t="41157" x="9474200" y="2589213"/>
          <p14:tracePt t="41174" x="9466263" y="2589213"/>
          <p14:tracePt t="41179" x="9456738" y="2589213"/>
          <p14:tracePt t="41207" x="9439275" y="2589213"/>
          <p14:tracePt t="41309" x="9429750" y="2589213"/>
          <p14:tracePt t="41318" x="9429750" y="2581275"/>
          <p14:tracePt t="41327" x="9420225" y="2571750"/>
          <p14:tracePt t="41340" x="9385300" y="2544763"/>
          <p14:tracePt t="41358" x="9358313" y="2517775"/>
          <p14:tracePt t="41375" x="9323388" y="2473325"/>
          <p14:tracePt t="41391" x="9296400" y="2465388"/>
          <p14:tracePt t="41407" x="9286875" y="2455863"/>
          <p14:tracePt t="41424" x="9277350" y="2446338"/>
          <p14:tracePt t="41457" x="9269413" y="2446338"/>
          <p14:tracePt t="41476" x="9232900" y="2446338"/>
          <p14:tracePt t="41489" x="9205913" y="2473325"/>
          <p14:tracePt t="41507" x="9144000" y="2482850"/>
          <p14:tracePt t="41524" x="9090025" y="2509838"/>
          <p14:tracePt t="41540" x="9072563" y="2517775"/>
          <p14:tracePt t="42889" x="9082088" y="2509838"/>
          <p14:tracePt t="42897" x="9082088" y="2500313"/>
          <p14:tracePt t="42913" x="9090025" y="2490788"/>
          <p14:tracePt t="42930" x="9109075" y="2473325"/>
          <p14:tracePt t="42963" x="9117013" y="2465388"/>
          <p14:tracePt t="43410" x="9126538" y="2455863"/>
          <p14:tracePt t="43425" x="9134475" y="2455863"/>
          <p14:tracePt t="43434" x="9144000" y="2455863"/>
          <p14:tracePt t="43457" x="9153525" y="2455863"/>
          <p14:tracePt t="43467" x="9161463" y="2455863"/>
          <p14:tracePt t="44602" x="9170988" y="2455863"/>
          <p14:tracePt t="45573" x="9161463" y="2455863"/>
          <p14:tracePt t="45580" x="9153525" y="2455863"/>
          <p14:tracePt t="45597" x="9144000" y="2455863"/>
          <p14:tracePt t="45609" x="9134475" y="2455863"/>
          <p14:tracePt t="45624" x="9109075" y="2455863"/>
          <p14:tracePt t="45641" x="9090025" y="2455863"/>
          <p14:tracePt t="45658" x="9055100" y="2455863"/>
          <p14:tracePt t="45674" x="9037638" y="2455863"/>
          <p14:tracePt t="46214" x="9063038" y="2465388"/>
          <p14:tracePt t="46221" x="9072563" y="2465388"/>
          <p14:tracePt t="46229" x="9090025" y="2465388"/>
          <p14:tracePt t="46245" x="9170988" y="2473325"/>
          <p14:tracePt t="46260" x="9296400" y="2482850"/>
          <p14:tracePt t="46277" x="9420225" y="2482850"/>
          <p14:tracePt t="46293" x="9510713" y="2482850"/>
          <p14:tracePt t="46311" x="9555163" y="2482850"/>
          <p14:tracePt t="46327" x="9563100" y="2482850"/>
          <p14:tracePt t="46344" x="9572625" y="2482850"/>
          <p14:tracePt t="46377" x="9582150" y="2482850"/>
          <p14:tracePt t="46394" x="9599613" y="2482850"/>
          <p14:tracePt t="46411" x="9609138" y="2482850"/>
          <p14:tracePt t="46749" x="9590088" y="2482850"/>
          <p14:tracePt t="46757" x="9582150" y="2482850"/>
          <p14:tracePt t="46765" x="9563100" y="2490788"/>
          <p14:tracePt t="46782" x="9528175" y="2490788"/>
          <p14:tracePt t="46797" x="9483725" y="2490788"/>
          <p14:tracePt t="46813" x="9439275" y="2490788"/>
          <p14:tracePt t="46829" x="9375775" y="2490788"/>
          <p14:tracePt t="46846" x="9313863" y="2490788"/>
          <p14:tracePt t="46863" x="9259888" y="2490788"/>
          <p14:tracePt t="46879" x="9242425" y="2490788"/>
          <p14:tracePt t="46895" x="9224963" y="2490788"/>
          <p14:tracePt t="46913" x="9205913" y="2490788"/>
          <p14:tracePt t="46945" x="9197975" y="2490788"/>
          <p14:tracePt t="46964" x="9188450" y="2490788"/>
          <p14:tracePt t="46981" x="9170988" y="2490788"/>
          <p14:tracePt t="46996" x="9153525" y="2490788"/>
          <p14:tracePt t="47253" x="9161463" y="2490788"/>
          <p14:tracePt t="47261" x="9170988" y="2490788"/>
          <p14:tracePt t="47271" x="9188450" y="2490788"/>
          <p14:tracePt t="47281" x="9215438" y="2490788"/>
          <p14:tracePt t="47300" x="9259888" y="2490788"/>
          <p14:tracePt t="47316" x="9269413" y="2490788"/>
          <p14:tracePt t="47406" x="9277350" y="2490788"/>
          <p14:tracePt t="47421" x="9277350" y="2482850"/>
          <p14:tracePt t="47437" x="9286875" y="2482850"/>
          <p14:tracePt t="47453" x="9296400" y="2473325"/>
          <p14:tracePt t="47465" x="9304338" y="2473325"/>
          <p14:tracePt t="47481" x="9323388" y="2473325"/>
          <p14:tracePt t="47500" x="9340850" y="2465388"/>
          <p14:tracePt t="47517" x="9348788" y="2465388"/>
          <p14:tracePt t="47531" x="9358313" y="2465388"/>
          <p14:tracePt t="47785" x="9348788" y="2465388"/>
          <p14:tracePt t="47792" x="9331325" y="2465388"/>
          <p14:tracePt t="47802" x="9304338" y="2465388"/>
          <p14:tracePt t="47817" x="9269413" y="2465388"/>
          <p14:tracePt t="47833" x="9251950" y="2465388"/>
          <p14:tracePt t="47850" x="9232900" y="2465388"/>
          <p14:tracePt t="47867" x="9232900" y="2473325"/>
          <p14:tracePt t="47883" x="9205913" y="2473325"/>
          <p14:tracePt t="47899" x="9188450" y="2473325"/>
          <p14:tracePt t="47917" x="9153525" y="2473325"/>
          <p14:tracePt t="47933" x="9109075" y="2473325"/>
          <p14:tracePt t="47950" x="9045575" y="2473325"/>
          <p14:tracePt t="47967" x="9018588" y="2473325"/>
          <p14:tracePt t="47969" x="9010650" y="2473325"/>
          <p14:tracePt t="47985" x="8983663" y="2473325"/>
          <p14:tracePt t="48000" x="8974138" y="2473325"/>
          <p14:tracePt t="49665" x="8966200" y="2473325"/>
          <p14:tracePt t="49690" x="8974138" y="2473325"/>
          <p14:tracePt t="49713" x="8983663" y="2473325"/>
          <p14:tracePt t="50206" x="8991600" y="2473325"/>
          <p14:tracePt t="50662" x="9010650" y="2473325"/>
          <p14:tracePt t="50677" x="9018588" y="2482850"/>
          <p14:tracePt t="50685" x="9028113" y="2482850"/>
          <p14:tracePt t="50696" x="9037638" y="2500313"/>
          <p14:tracePt t="50712" x="9055100" y="2554288"/>
          <p14:tracePt t="50728" x="9072563" y="2598738"/>
          <p14:tracePt t="50744" x="9090025" y="2660650"/>
          <p14:tracePt t="50761" x="9099550" y="2705100"/>
          <p14:tracePt t="50780" x="9117013" y="2786063"/>
          <p14:tracePt t="50796" x="9117013" y="2830513"/>
          <p14:tracePt t="50813" x="9117013" y="2857500"/>
          <p14:tracePt t="50829" x="9117013" y="2884488"/>
          <p14:tracePt t="50845" x="9109075" y="2919413"/>
          <p14:tracePt t="50862" x="9082088" y="2938463"/>
          <p14:tracePt t="50879" x="9045575" y="2955925"/>
          <p14:tracePt t="50895" x="8974138" y="2965450"/>
          <p14:tracePt t="50911" x="8902700" y="2973388"/>
          <p14:tracePt t="50928" x="8786813" y="2973388"/>
          <p14:tracePt t="50945" x="8626475" y="2973388"/>
          <p14:tracePt t="50964" x="8385175" y="2973388"/>
          <p14:tracePt t="50980" x="8323263" y="2973388"/>
          <p14:tracePt t="51061" x="8313738" y="2973388"/>
          <p14:tracePt t="51069" x="8304213" y="2965450"/>
          <p14:tracePt t="51080" x="8296275" y="2965450"/>
          <p14:tracePt t="51096" x="8269288" y="2938463"/>
          <p14:tracePt t="51112" x="8232775" y="2919413"/>
          <p14:tracePt t="51129" x="8197850" y="2901950"/>
          <p14:tracePt t="51148" x="8134350" y="2884488"/>
          <p14:tracePt t="51164" x="8089900" y="2874963"/>
          <p14:tracePt t="51181" x="8018463" y="2857500"/>
          <p14:tracePt t="51197" x="7966075" y="2847975"/>
          <p14:tracePt t="51213" x="7939088" y="2847975"/>
          <p14:tracePt t="51230" x="7912100" y="2847975"/>
          <p14:tracePt t="51286" x="7902575" y="2847975"/>
          <p14:tracePt t="51292" x="7894638" y="2847975"/>
          <p14:tracePt t="51309" x="7875588" y="2847975"/>
          <p14:tracePt t="51320" x="7858125" y="2847975"/>
          <p14:tracePt t="51333" x="7840663" y="2847975"/>
          <p14:tracePt t="51349" x="7804150" y="2847975"/>
          <p14:tracePt t="51365" x="7796213" y="2847975"/>
          <p14:tracePt t="51381" x="7777163" y="2847975"/>
          <p14:tracePt t="51397" x="7742238" y="2847975"/>
          <p14:tracePt t="51414" x="7705725" y="2847975"/>
          <p14:tracePt t="51431" x="7661275" y="2847975"/>
          <p14:tracePt t="51448" x="7616825" y="2847975"/>
          <p14:tracePt t="51464" x="7572375" y="2847975"/>
          <p14:tracePt t="51481" x="7466013" y="2847975"/>
          <p14:tracePt t="51498" x="7304088" y="2840038"/>
          <p14:tracePt t="51514" x="7161213" y="2822575"/>
          <p14:tracePt t="51532" x="7081838" y="2813050"/>
          <p14:tracePt t="51773" x="7089775" y="2803525"/>
          <p14:tracePt t="51789" x="7108825" y="2803525"/>
          <p14:tracePt t="51799" x="7153275" y="2786063"/>
          <p14:tracePt t="51815" x="7215188" y="2768600"/>
          <p14:tracePt t="51832" x="7277100" y="2759075"/>
          <p14:tracePt t="51837" x="7331075" y="2751138"/>
          <p14:tracePt t="51849" x="7394575" y="2741613"/>
          <p14:tracePt t="51866" x="7518400" y="2724150"/>
          <p14:tracePt t="51882" x="7589838" y="2724150"/>
          <p14:tracePt t="51900" x="7634288" y="2724150"/>
          <p14:tracePt t="51932" x="7643813" y="2724150"/>
          <p14:tracePt t="51949" x="7661275" y="2724150"/>
          <p14:tracePt t="51966" x="7670800" y="2724150"/>
          <p14:tracePt t="52149" x="7680325" y="2724150"/>
          <p14:tracePt t="52167" x="7688263" y="2724150"/>
          <p14:tracePt t="52181" x="7697788" y="2714625"/>
          <p14:tracePt t="52213" x="7705725" y="2714625"/>
          <p14:tracePt t="52237" x="7724775" y="2714625"/>
          <p14:tracePt t="52263" x="7732713" y="2714625"/>
          <p14:tracePt t="52269" x="7742238" y="2714625"/>
          <p14:tracePt t="52284" x="7751763" y="2714625"/>
          <p14:tracePt t="52301" x="7769225" y="2714625"/>
          <p14:tracePt t="52318" x="7786688" y="2714625"/>
          <p14:tracePt t="52335" x="7804150" y="2714625"/>
          <p14:tracePt t="52340" x="7823200" y="2714625"/>
          <p14:tracePt t="52352" x="7831138" y="2714625"/>
          <p14:tracePt t="52366" x="7848600" y="2714625"/>
          <p14:tracePt t="52383" x="7858125" y="2714625"/>
          <p14:tracePt t="52399" x="7875588" y="2714625"/>
          <p14:tracePt t="52433" x="7902575" y="2714625"/>
          <p14:tracePt t="52450" x="7920038" y="2714625"/>
          <p14:tracePt t="52467" x="7966075" y="2724150"/>
          <p14:tracePt t="52483" x="7974013" y="2724150"/>
          <p14:tracePt t="52669" x="7956550" y="2724150"/>
          <p14:tracePt t="52677" x="7929563" y="2724150"/>
          <p14:tracePt t="52687" x="7912100" y="2724150"/>
          <p14:tracePt t="52703" x="7823200" y="2724150"/>
          <p14:tracePt t="52719" x="7715250" y="2724150"/>
          <p14:tracePt t="52736" x="7562850" y="2724150"/>
          <p14:tracePt t="52752" x="7394575" y="2705100"/>
          <p14:tracePt t="52769" x="7224713" y="2687638"/>
          <p14:tracePt t="52786" x="7081838" y="2670175"/>
          <p14:tracePt t="52804" x="6929438" y="2652713"/>
          <p14:tracePt t="52820" x="6902450" y="2652713"/>
          <p14:tracePt t="52837" x="6894513" y="2652713"/>
          <p14:tracePt t="52901" x="6884988" y="2652713"/>
          <p14:tracePt t="52908" x="6875463" y="2652713"/>
          <p14:tracePt t="52920" x="6858000" y="2652713"/>
          <p14:tracePt t="52937" x="6831013" y="2652713"/>
          <p14:tracePt t="52953" x="6796088" y="2652713"/>
          <p14:tracePt t="52970" x="6759575" y="2652713"/>
          <p14:tracePt t="52987" x="6705600" y="2652713"/>
          <p14:tracePt t="53003" x="6653213" y="2652713"/>
          <p14:tracePt t="53020" x="6643688" y="2652713"/>
          <p14:tracePt t="53037" x="6608763" y="2652713"/>
          <p14:tracePt t="53052" x="6599238" y="2652713"/>
          <p14:tracePt t="53069" x="6589713" y="2660650"/>
          <p14:tracePt t="53103" x="6581775" y="2670175"/>
          <p14:tracePt t="53225" x="6581775" y="2679700"/>
          <p14:tracePt t="53258" x="6581775" y="2687638"/>
          <p14:tracePt t="53482" x="6589713" y="2705100"/>
          <p14:tracePt t="53489" x="6589713" y="2714625"/>
          <p14:tracePt t="53507" x="6589713" y="2724150"/>
          <p14:tracePt t="53523" x="6599238" y="2741613"/>
          <p14:tracePt t="53539" x="6599238" y="2759075"/>
          <p14:tracePt t="53573" x="6599238" y="2768600"/>
          <p14:tracePt t="53593" x="6599238" y="2776538"/>
          <p14:tracePt t="53609" x="6599238" y="2786063"/>
          <p14:tracePt t="53626" x="6599238" y="2803525"/>
          <p14:tracePt t="53865" x="6608763" y="2803525"/>
          <p14:tracePt t="53897" x="6616700" y="2803525"/>
          <p14:tracePt t="53913" x="6626225" y="2803525"/>
          <p14:tracePt t="53929" x="6634163" y="2795588"/>
          <p14:tracePt t="54089" x="6653213" y="2786063"/>
          <p14:tracePt t="54106" x="6670675" y="2776538"/>
          <p14:tracePt t="54113" x="6680200" y="2768600"/>
          <p14:tracePt t="54124" x="6705600" y="2759075"/>
          <p14:tracePt t="54141" x="6769100" y="2751138"/>
          <p14:tracePt t="54160" x="6875463" y="2732088"/>
          <p14:tracePt t="54176" x="6929438" y="2732088"/>
          <p14:tracePt t="54193" x="6956425" y="2724150"/>
          <p14:tracePt t="54208" x="6991350" y="2724150"/>
          <p14:tracePt t="54225" x="7010400" y="2724150"/>
          <p14:tracePt t="54242" x="7027863" y="2724150"/>
          <p14:tracePt t="54259" x="7054850" y="2705100"/>
          <p14:tracePt t="54275" x="7089775" y="2705100"/>
          <p14:tracePt t="54292" x="7143750" y="2705100"/>
          <p14:tracePt t="54309" x="7170738" y="2705100"/>
          <p14:tracePt t="54326" x="7205663" y="2705100"/>
          <p14:tracePt t="54344" x="7232650" y="2705100"/>
          <p14:tracePt t="54360" x="7269163" y="2697163"/>
          <p14:tracePt t="54377" x="7286625" y="2687638"/>
          <p14:tracePt t="54393" x="7331075" y="2687638"/>
          <p14:tracePt t="54409" x="7375525" y="2687638"/>
          <p14:tracePt t="54426" x="7429500" y="2687638"/>
          <p14:tracePt t="54443" x="7473950" y="2687638"/>
          <p14:tracePt t="54459" x="7491413" y="2687638"/>
          <p14:tracePt t="54476" x="7500938" y="2687638"/>
          <p14:tracePt t="54537" x="7518400" y="2687638"/>
          <p14:tracePt t="54553" x="7537450" y="2687638"/>
          <p14:tracePt t="54563" x="7554913" y="2687638"/>
          <p14:tracePt t="54577" x="7589838" y="2687638"/>
          <p14:tracePt t="54593" x="7626350" y="2687638"/>
          <p14:tracePt t="54610" x="7661275" y="2687638"/>
          <p14:tracePt t="54627" x="7688263" y="2687638"/>
          <p14:tracePt t="54643" x="7705725" y="2697163"/>
          <p14:tracePt t="54660" x="7724775" y="2697163"/>
          <p14:tracePt t="54677" x="7732713" y="2697163"/>
          <p14:tracePt t="54694" x="7759700" y="2697163"/>
          <p14:tracePt t="54712" x="7786688" y="2705100"/>
          <p14:tracePt t="54729" x="7813675" y="2705100"/>
          <p14:tracePt t="54744" x="7840663" y="2714625"/>
          <p14:tracePt t="54761" x="7848600" y="2714625"/>
          <p14:tracePt t="54779" x="7858125" y="2714625"/>
          <p14:tracePt t="54794" x="7867650" y="2714625"/>
          <p14:tracePt t="54811" x="7885113" y="2714625"/>
          <p14:tracePt t="54828" x="7920038" y="2714625"/>
          <p14:tracePt t="54844" x="7947025" y="2714625"/>
          <p14:tracePt t="54861" x="7974013" y="2714625"/>
          <p14:tracePt t="54880" x="8027988" y="2724150"/>
          <p14:tracePt t="54896" x="8054975" y="2724150"/>
          <p14:tracePt t="54912" x="8072438" y="2724150"/>
          <p14:tracePt t="54929" x="8081963" y="2724150"/>
          <p14:tracePt t="54945" x="8099425" y="2724150"/>
          <p14:tracePt t="54961" x="8108950" y="2724150"/>
          <p14:tracePt t="54979" x="8126413" y="2724150"/>
          <p14:tracePt t="55033" x="8134350" y="2724150"/>
          <p14:tracePt t="55041" x="8143875" y="2724150"/>
          <p14:tracePt t="55049" x="8153400" y="2732088"/>
          <p14:tracePt t="55061" x="8161338" y="2732088"/>
          <p14:tracePt t="55081" x="8180388" y="2732088"/>
          <p14:tracePt t="55099" x="8188325" y="2732088"/>
          <p14:tracePt t="55385" x="8188325" y="2741613"/>
          <p14:tracePt t="55433" x="8161338" y="2741613"/>
          <p14:tracePt t="55441" x="8153400" y="2741613"/>
          <p14:tracePt t="55449" x="8143875" y="2751138"/>
          <p14:tracePt t="55465" x="8116888" y="2751138"/>
          <p14:tracePt t="55499" x="8099425" y="2751138"/>
          <p14:tracePt t="55515" x="8062913" y="2751138"/>
          <p14:tracePt t="55531" x="8027988" y="2732088"/>
          <p14:tracePt t="55547" x="7974013" y="2724150"/>
          <p14:tracePt t="55564" x="7902575" y="2697163"/>
          <p14:tracePt t="55580" x="7823200" y="2679700"/>
          <p14:tracePt t="55597" x="7742238" y="2660650"/>
          <p14:tracePt t="55617" x="7616825" y="2660650"/>
          <p14:tracePt t="55632" x="7545388" y="2660650"/>
          <p14:tracePt t="55649" x="7483475" y="2660650"/>
          <p14:tracePt t="55665" x="7429500" y="2660650"/>
          <p14:tracePt t="55681" x="7385050" y="2660650"/>
          <p14:tracePt t="55698" x="7348538" y="2660650"/>
          <p14:tracePt t="55715" x="7340600" y="2660650"/>
          <p14:tracePt t="55731" x="7304088" y="2660650"/>
          <p14:tracePt t="55748" x="7259638" y="2660650"/>
          <p14:tracePt t="55764" x="7232650" y="2660650"/>
          <p14:tracePt t="55781" x="7205663" y="2660650"/>
          <p14:tracePt t="55800" x="7180263" y="2660650"/>
          <p14:tracePt t="55817" x="7153275" y="2660650"/>
          <p14:tracePt t="55832" x="7126288" y="2660650"/>
          <p14:tracePt t="55848" x="7081838" y="2660650"/>
          <p14:tracePt t="55866" x="7045325" y="2660650"/>
          <p14:tracePt t="55882" x="7000875" y="2660650"/>
          <p14:tracePt t="55898" x="6973888" y="2660650"/>
          <p14:tracePt t="55916" x="6919913" y="2660650"/>
          <p14:tracePt t="55932" x="6894513" y="2660650"/>
          <p14:tracePt t="56086" x="6894513" y="2652713"/>
          <p14:tracePt t="56092" x="6894513" y="2643188"/>
          <p14:tracePt t="56102" x="6894513" y="2633663"/>
          <p14:tracePt t="56117" x="6884988" y="2616200"/>
          <p14:tracePt t="56133" x="6884988" y="2581275"/>
          <p14:tracePt t="56150" x="6884988" y="2544763"/>
          <p14:tracePt t="56166" x="6884988" y="2517775"/>
          <p14:tracePt t="56183" x="6884988" y="2473325"/>
          <p14:tracePt t="56200" x="6884988" y="2455863"/>
          <p14:tracePt t="56216" x="6884988" y="2438400"/>
          <p14:tracePt t="56233" x="6884988" y="2411413"/>
          <p14:tracePt t="56252" x="6884988" y="2384425"/>
          <p14:tracePt t="56268" x="6884988" y="2357438"/>
          <p14:tracePt t="56285" x="6884988" y="2347913"/>
          <p14:tracePt t="56300" x="6884988" y="2330450"/>
          <p14:tracePt t="56317" x="6902450" y="2330450"/>
          <p14:tracePt t="56533" x="6894513" y="2347913"/>
          <p14:tracePt t="56540" x="6884988" y="2374900"/>
          <p14:tracePt t="56552" x="6875463" y="2419350"/>
          <p14:tracePt t="56566" x="6867525" y="2473325"/>
          <p14:tracePt t="56583" x="6848475" y="2517775"/>
          <p14:tracePt t="56599" x="6848475" y="2571750"/>
          <p14:tracePt t="56616" x="6823075" y="2625725"/>
          <p14:tracePt t="56633" x="6813550" y="2660650"/>
          <p14:tracePt t="56650" x="6813550" y="2687638"/>
          <p14:tracePt t="56668" x="6804025" y="2714625"/>
          <p14:tracePt t="56684" x="6796088" y="2741613"/>
          <p14:tracePt t="56700" x="6796088" y="2751138"/>
          <p14:tracePt t="56717" x="6796088" y="2768600"/>
          <p14:tracePt t="56733" x="6796088" y="2776538"/>
          <p14:tracePt t="56750" x="6786563" y="2786063"/>
          <p14:tracePt t="56767" x="6786563" y="2803525"/>
          <p14:tracePt t="56785" x="6786563" y="2822575"/>
          <p14:tracePt t="56802" x="6777038" y="2830513"/>
          <p14:tracePt t="56820" x="6777038" y="2840038"/>
          <p14:tracePt t="56861" x="6777038" y="2847975"/>
          <p14:tracePt t="56893" x="6777038" y="2857500"/>
          <p14:tracePt t="57334" x="6769100" y="2847975"/>
          <p14:tracePt t="57381" x="6759575" y="2840038"/>
          <p14:tracePt t="57389" x="6751638" y="2840038"/>
          <p14:tracePt t="57413" x="6732588" y="2830513"/>
          <p14:tracePt t="57423" x="6715125" y="2813050"/>
          <p14:tracePt t="57438" x="6705600" y="2803525"/>
          <p14:tracePt t="57509" x="6697663" y="2803525"/>
          <p14:tracePt t="57549" x="6688138" y="2803525"/>
          <p14:tracePt t="57556" x="6680200" y="2803525"/>
          <p14:tracePt t="57573" x="6653213" y="2803525"/>
          <p14:tracePt t="57589" x="6634163" y="2803525"/>
          <p14:tracePt t="57606" x="6608763" y="2813050"/>
          <p14:tracePt t="57622" x="6589713" y="2822575"/>
          <p14:tracePt t="57789" x="6599238" y="2822575"/>
          <p14:tracePt t="57805" x="6608763" y="2822575"/>
          <p14:tracePt t="57813" x="6608763" y="2813050"/>
          <p14:tracePt t="57824" x="6616700" y="2813050"/>
          <p14:tracePt t="57839" x="6626225" y="2813050"/>
          <p14:tracePt t="57857" x="6634163" y="2813050"/>
          <p14:tracePt t="57873" x="6643688" y="2803525"/>
          <p14:tracePt t="57890" x="6670675" y="2795588"/>
          <p14:tracePt t="57908" x="6732588" y="2776538"/>
          <p14:tracePt t="57925" x="6813550" y="2768600"/>
          <p14:tracePt t="57940" x="6884988" y="2759075"/>
          <p14:tracePt t="57958" x="6938963" y="2759075"/>
          <p14:tracePt t="57974" x="6983413" y="2759075"/>
          <p14:tracePt t="57990" x="6991350" y="2759075"/>
          <p14:tracePt t="58334" x="7000875" y="2759075"/>
          <p14:tracePt t="58340" x="7010400" y="2759075"/>
          <p14:tracePt t="58358" x="7045325" y="2759075"/>
          <p14:tracePt t="58375" x="7099300" y="2751138"/>
          <p14:tracePt t="58391" x="7134225" y="2751138"/>
          <p14:tracePt t="58409" x="7153275" y="2751138"/>
          <p14:tracePt t="58477" x="7161213" y="2751138"/>
          <p14:tracePt t="58485" x="7170738" y="2751138"/>
          <p14:tracePt t="58495" x="7180263" y="2751138"/>
          <p14:tracePt t="58510" x="7205663" y="2751138"/>
          <p14:tracePt t="58526" x="7224713" y="2751138"/>
          <p14:tracePt t="58543" x="7251700" y="2751138"/>
          <p14:tracePt t="58560" x="7269163" y="2751138"/>
          <p14:tracePt t="58575" x="7286625" y="2751138"/>
          <p14:tracePt t="58592" x="7313613" y="2751138"/>
          <p14:tracePt t="58610" x="7348538" y="2751138"/>
          <p14:tracePt t="58626" x="7375525" y="2741613"/>
          <p14:tracePt t="58644" x="7412038" y="2741613"/>
          <p14:tracePt t="58661" x="7446963" y="2741613"/>
          <p14:tracePt t="58676" x="7456488" y="2741613"/>
          <p14:tracePt t="58693" x="7473950" y="2741613"/>
          <p14:tracePt t="58710" x="7510463" y="2741613"/>
          <p14:tracePt t="58727" x="7545388" y="2741613"/>
          <p14:tracePt t="58743" x="7572375" y="2741613"/>
          <p14:tracePt t="58829" x="7589838" y="2741613"/>
          <p14:tracePt t="58845" x="7599363" y="2741613"/>
          <p14:tracePt t="58853" x="7608888" y="2741613"/>
          <p14:tracePt t="58863" x="7616825" y="2741613"/>
          <p14:tracePt t="58877" x="7643813" y="2741613"/>
          <p14:tracePt t="58894" x="7661275" y="2741613"/>
          <p14:tracePt t="58911" x="7688263" y="2741613"/>
          <p14:tracePt t="58927" x="7705725" y="2751138"/>
          <p14:tracePt t="58944" x="7715250" y="2751138"/>
          <p14:tracePt t="58961" x="7724775" y="2751138"/>
          <p14:tracePt t="58977" x="7732713" y="2751138"/>
          <p14:tracePt t="58994" x="7742238" y="2751138"/>
          <p14:tracePt t="59012" x="7759700" y="2751138"/>
          <p14:tracePt t="59201" x="7751763" y="2759075"/>
          <p14:tracePt t="59209" x="7724775" y="2759075"/>
          <p14:tracePt t="59217" x="7705725" y="2759075"/>
          <p14:tracePt t="59228" x="7688263" y="2768600"/>
          <p14:tracePt t="59246" x="7634288" y="2768600"/>
          <p14:tracePt t="59262" x="7572375" y="2768600"/>
          <p14:tracePt t="59281" x="7466013" y="2768600"/>
          <p14:tracePt t="59297" x="7348538" y="2768600"/>
          <p14:tracePt t="59313" x="7251700" y="2768600"/>
          <p14:tracePt t="59330" x="7232650" y="2768600"/>
          <p14:tracePt t="59497" x="7251700" y="2768600"/>
          <p14:tracePt t="59506" x="7269163" y="2768600"/>
          <p14:tracePt t="59515" x="7286625" y="2768600"/>
          <p14:tracePt t="59530" x="7331075" y="2768600"/>
          <p14:tracePt t="59547" x="7375525" y="2768600"/>
          <p14:tracePt t="59563" x="7402513" y="2768600"/>
          <p14:tracePt t="59579" x="7412038" y="2768600"/>
          <p14:tracePt t="59849" x="7419975" y="2768600"/>
          <p14:tracePt t="59857" x="7439025" y="2768600"/>
          <p14:tracePt t="59867" x="7456488" y="2768600"/>
          <p14:tracePt t="59881" x="7491413" y="2768600"/>
          <p14:tracePt t="59898" x="7545388" y="2768600"/>
          <p14:tracePt t="59915" x="7599363" y="2768600"/>
          <p14:tracePt t="59932" x="7626350" y="2768600"/>
          <p14:tracePt t="59948" x="7653338" y="2768600"/>
          <p14:tracePt t="59978" x="7661275" y="2768600"/>
          <p14:tracePt t="59993" x="7670800" y="2768600"/>
          <p14:tracePt t="60001" x="7688263" y="2768600"/>
          <p14:tracePt t="60016" x="7724775" y="2768600"/>
          <p14:tracePt t="60033" x="7759700" y="2768600"/>
          <p14:tracePt t="60049" x="7786688" y="2768600"/>
          <p14:tracePt t="60065" x="7813675" y="2768600"/>
          <p14:tracePt t="60082" x="7823200" y="2768600"/>
          <p14:tracePt t="60834" x="7831138" y="2768600"/>
          <p14:tracePt t="61529" x="7840663" y="2768600"/>
          <p14:tracePt t="61706" x="7823200" y="2768600"/>
          <p14:tracePt t="61721" x="7813675" y="2776538"/>
          <p14:tracePt t="61738" x="7796213" y="2776538"/>
          <p14:tracePt t="61745" x="7786688" y="2776538"/>
          <p14:tracePt t="61757" x="7751763" y="2776538"/>
          <p14:tracePt t="61771" x="7724775" y="2776538"/>
          <p14:tracePt t="61789" x="7705725" y="2776538"/>
          <p14:tracePt t="61805" x="7697788" y="2776538"/>
          <p14:tracePt t="61935" x="7688263" y="2776538"/>
          <p14:tracePt t="61945" x="7670800" y="2776538"/>
          <p14:tracePt t="61956" x="7634288" y="2776538"/>
          <p14:tracePt t="61973" x="7589838" y="2776538"/>
          <p14:tracePt t="61990" x="7545388" y="2776538"/>
          <p14:tracePt t="62006" x="7466013" y="2776538"/>
          <p14:tracePt t="62023" x="7340600" y="2776538"/>
          <p14:tracePt t="62039" x="7232650" y="2776538"/>
          <p14:tracePt t="62056" x="7188200" y="2776538"/>
          <p14:tracePt t="62125" x="7161213" y="2776538"/>
          <p14:tracePt t="62132" x="7153275" y="2776538"/>
          <p14:tracePt t="62142" x="7143750" y="2776538"/>
          <p14:tracePt t="62157" x="7099300" y="2768600"/>
          <p14:tracePt t="62174" x="7062788" y="2751138"/>
          <p14:tracePt t="62191" x="7027863" y="2732088"/>
          <p14:tracePt t="62207" x="7000875" y="2732088"/>
          <p14:tracePt t="62223" x="6973888" y="2724150"/>
          <p14:tracePt t="62285" x="6965950" y="2724150"/>
          <p14:tracePt t="62293" x="6956425" y="2714625"/>
          <p14:tracePt t="62308" x="6929438" y="2714625"/>
          <p14:tracePt t="62325" x="6911975" y="2714625"/>
          <p14:tracePt t="62341" x="6902450" y="2714625"/>
          <p14:tracePt t="62358" x="6867525" y="2714625"/>
          <p14:tracePt t="62734" x="6848475" y="2714625"/>
          <p14:tracePt t="62740" x="6840538" y="2714625"/>
          <p14:tracePt t="63917" x="6831013" y="2714625"/>
          <p14:tracePt t="63924" x="6813550" y="2732088"/>
          <p14:tracePt t="63934" x="6813550" y="2741613"/>
          <p14:tracePt t="63957" x="6804025" y="2741613"/>
          <p14:tracePt t="63989" x="6804025" y="2751138"/>
          <p14:tracePt t="64005" x="6796088" y="2751138"/>
          <p14:tracePt t="64031" x="6786563" y="2751138"/>
          <p14:tracePt t="64037" x="6769100" y="2759075"/>
          <p14:tracePt t="64048" x="6759575" y="2759075"/>
          <p14:tracePt t="64064" x="6751638" y="2759075"/>
          <p14:tracePt t="64081" x="6742113" y="2759075"/>
          <p14:tracePt t="64098" x="6724650" y="2768600"/>
          <p14:tracePt t="64115" x="6705600" y="2768600"/>
          <p14:tracePt t="64293" x="6697663" y="2768600"/>
          <p14:tracePt t="64325" x="6697663" y="2759075"/>
          <p14:tracePt t="64341" x="6697663" y="2751138"/>
          <p14:tracePt t="64365" x="6697663" y="2732088"/>
          <p14:tracePt t="64389" x="6697663" y="2724150"/>
          <p14:tracePt t="64405" x="6705600" y="2724150"/>
          <p14:tracePt t="64413" x="6732588" y="2714625"/>
          <p14:tracePt t="64421" x="6759575" y="2714625"/>
          <p14:tracePt t="64430" x="6786563" y="2714625"/>
          <p14:tracePt t="64447" x="6858000" y="2714625"/>
          <p14:tracePt t="64464" x="6991350" y="2714625"/>
          <p14:tracePt t="64481" x="7126288" y="2714625"/>
          <p14:tracePt t="64498" x="7232650" y="2714625"/>
          <p14:tracePt t="64515" x="7296150" y="2714625"/>
          <p14:tracePt t="64531" x="7323138" y="2714625"/>
          <p14:tracePt t="64548" x="7340600" y="2714625"/>
          <p14:tracePt t="64565" x="7358063" y="2714625"/>
          <p14:tracePt t="64582" x="7412038" y="2714625"/>
          <p14:tracePt t="64599" x="7500938" y="2714625"/>
          <p14:tracePt t="64615" x="7554913" y="2714625"/>
          <p14:tracePt t="64632" x="7608888" y="2714625"/>
          <p14:tracePt t="64649" x="7661275" y="2714625"/>
          <p14:tracePt t="64665" x="7715250" y="2714625"/>
          <p14:tracePt t="64682" x="7769225" y="2714625"/>
          <p14:tracePt t="64698" x="7813675" y="2714625"/>
          <p14:tracePt t="64715" x="7831138" y="2714625"/>
          <p14:tracePt t="64732" x="7840663" y="2714625"/>
          <p14:tracePt t="64768" x="7858125" y="2714625"/>
          <p14:tracePt t="64784" x="7867650" y="2714625"/>
          <p14:tracePt t="64801" x="7894638" y="2705100"/>
          <p14:tracePt t="64818" x="7912100" y="2705100"/>
          <p14:tracePt t="64835" x="7929563" y="2705100"/>
          <p14:tracePt t="64851" x="7939088" y="2705100"/>
          <p14:tracePt t="64868" x="7956550" y="2705100"/>
          <p14:tracePt t="64900" x="7966075" y="2705100"/>
          <p14:tracePt t="64918" x="7974013" y="2705100"/>
          <p14:tracePt t="64936" x="8001000" y="2705100"/>
          <p14:tracePt t="64952" x="8018463" y="2705100"/>
          <p14:tracePt t="64969" x="8037513" y="2705100"/>
          <p14:tracePt t="64985" x="8054975" y="2705100"/>
          <p14:tracePt t="65001" x="8072438" y="2705100"/>
          <p14:tracePt t="65018" x="8099425" y="2705100"/>
          <p14:tracePt t="65035" x="8116888" y="2705100"/>
          <p14:tracePt t="65052" x="8143875" y="2705100"/>
          <p14:tracePt t="65057" x="8153400" y="2705100"/>
          <p14:tracePt t="65069" x="8161338" y="2705100"/>
          <p14:tracePt t="65085" x="8197850" y="2705100"/>
          <p14:tracePt t="65101" x="8215313" y="2705100"/>
          <p14:tracePt t="65119" x="8224838" y="2705100"/>
          <p14:tracePt t="65354" x="8215313" y="2705100"/>
          <p14:tracePt t="65369" x="8188325" y="2714625"/>
          <p14:tracePt t="65377" x="8170863" y="2732088"/>
          <p14:tracePt t="65387" x="8143875" y="2732088"/>
          <p14:tracePt t="65403" x="8089900" y="2732088"/>
          <p14:tracePt t="65420" x="8037513" y="2732088"/>
          <p14:tracePt t="65436" x="7974013" y="2732088"/>
          <p14:tracePt t="65453" x="7867650" y="2732088"/>
          <p14:tracePt t="65472" x="7705725" y="2732088"/>
          <p14:tracePt t="65488" x="7608888" y="2732088"/>
          <p14:tracePt t="65505" x="7537450" y="2732088"/>
          <p14:tracePt t="65521" x="7466013" y="2732088"/>
          <p14:tracePt t="65537" x="7375525" y="2732088"/>
          <p14:tracePt t="65554" x="7277100" y="2732088"/>
          <p14:tracePt t="65559" x="7224713" y="2724150"/>
          <p14:tracePt t="65572" x="7188200" y="2714625"/>
          <p14:tracePt t="65587" x="7089775" y="2714625"/>
          <p14:tracePt t="65603" x="7018338" y="2714625"/>
          <p14:tracePt t="65621" x="6946900" y="2714625"/>
          <p14:tracePt t="65638" x="6858000" y="2705100"/>
          <p14:tracePt t="65654" x="6759575" y="2697163"/>
          <p14:tracePt t="65656" x="6705600" y="2697163"/>
          <p14:tracePt t="65672" x="6599238" y="2687638"/>
          <p14:tracePt t="65688" x="6510338" y="2687638"/>
          <p14:tracePt t="65704" x="6483350" y="2687638"/>
          <p14:tracePt t="65721" x="6473825" y="2687638"/>
          <p14:tracePt t="65905" x="6491288" y="2687638"/>
          <p14:tracePt t="65912" x="6518275" y="2687638"/>
          <p14:tracePt t="65922" x="6545263" y="2687638"/>
          <p14:tracePt t="65939" x="6643688" y="2687638"/>
          <p14:tracePt t="65955" x="6796088" y="2687638"/>
          <p14:tracePt t="65972" x="6991350" y="2687638"/>
          <p14:tracePt t="65989" x="7197725" y="2687638"/>
          <p14:tracePt t="66006" x="7348538" y="2687638"/>
          <p14:tracePt t="66024" x="7456488" y="2687638"/>
          <p14:tracePt t="66040" x="7473950" y="2687638"/>
          <p14:tracePt t="66057" x="7518400" y="2679700"/>
          <p14:tracePt t="66072" x="7537450" y="2670175"/>
          <p14:tracePt t="66089" x="7554913" y="2670175"/>
          <p14:tracePt t="66107" x="7572375" y="2660650"/>
          <p14:tracePt t="66123" x="7599363" y="2660650"/>
          <p14:tracePt t="66139" x="7634288" y="2660650"/>
          <p14:tracePt t="66156" x="7697788" y="2660650"/>
          <p14:tracePt t="66173" x="7759700" y="2660650"/>
          <p14:tracePt t="66189" x="7840663" y="2660650"/>
          <p14:tracePt t="66208" x="8010525" y="2660650"/>
          <p14:tracePt t="66224" x="8081963" y="2660650"/>
          <p14:tracePt t="66240" x="8108950" y="2660650"/>
          <p14:tracePt t="66256" x="8134350" y="2670175"/>
          <p14:tracePt t="66273" x="8170863" y="2679700"/>
          <p14:tracePt t="66290" x="8197850" y="2679700"/>
          <p14:tracePt t="66306" x="8242300" y="2679700"/>
          <p14:tracePt t="66323" x="8259763" y="2679700"/>
          <p14:tracePt t="66340" x="8277225" y="2687638"/>
          <p14:tracePt t="66357" x="8286750" y="2687638"/>
          <p14:tracePt t="66392" x="8296275" y="2697163"/>
          <p14:tracePt t="66408" x="8313738" y="2714625"/>
          <p14:tracePt t="69049" x="8323263" y="2714625"/>
          <p14:tracePt t="69056" x="8331200" y="2714625"/>
          <p14:tracePt t="69873" x="8331200" y="2724150"/>
          <p14:tracePt t="69905" x="8323263" y="2732088"/>
          <p14:tracePt t="69912" x="8313738" y="2741613"/>
          <p14:tracePt t="69923" x="8304213" y="2751138"/>
          <p14:tracePt t="69938" x="8304213" y="2759075"/>
          <p14:tracePt t="69956" x="8304213" y="2768600"/>
          <p14:tracePt t="69971" x="8304213" y="2795588"/>
          <p14:tracePt t="69988" x="8304213" y="2822575"/>
          <p14:tracePt t="70004" x="8304213" y="2847975"/>
          <p14:tracePt t="70021" x="8313738" y="2857500"/>
          <p14:tracePt t="70040" x="8331200" y="2884488"/>
          <p14:tracePt t="70057" x="8348663" y="2894013"/>
          <p14:tracePt t="70073" x="8358188" y="2928938"/>
          <p14:tracePt t="70089" x="8358188" y="2946400"/>
          <p14:tracePt t="70105" x="8358188" y="2955925"/>
          <p14:tracePt t="70122" x="8358188" y="2965450"/>
          <p14:tracePt t="70139" x="8358188" y="2973388"/>
          <p14:tracePt t="70143" x="8358188" y="2990850"/>
          <p14:tracePt t="70157" x="8358188" y="3000375"/>
          <p14:tracePt t="70172" x="8331200" y="3017838"/>
          <p14:tracePt t="70189" x="8304213" y="3036888"/>
          <p14:tracePt t="70205" x="8259763" y="3044825"/>
          <p14:tracePt t="70222" x="8205788" y="3054350"/>
          <p14:tracePt t="70240" x="8099425" y="3062288"/>
          <p14:tracePt t="70256" x="8037513" y="3071813"/>
          <p14:tracePt t="70273" x="7966075" y="3089275"/>
          <p14:tracePt t="70289" x="7912100" y="3108325"/>
          <p14:tracePt t="70306" x="7875588" y="3116263"/>
          <p14:tracePt t="70323" x="7831138" y="3133725"/>
          <p14:tracePt t="70339" x="7769225" y="3152775"/>
          <p14:tracePt t="70356" x="7715250" y="3160713"/>
          <p14:tracePt t="70373" x="7608888" y="3179763"/>
          <p14:tracePt t="70390" x="7446963" y="3197225"/>
          <p14:tracePt t="70392" x="7367588" y="3205163"/>
          <p14:tracePt t="70407" x="7197725" y="3241675"/>
          <p14:tracePt t="70424" x="7045325" y="3268663"/>
          <p14:tracePt t="70441" x="6938963" y="3303588"/>
          <p14:tracePt t="70457" x="6840538" y="3340100"/>
          <p14:tracePt t="70474" x="6759575" y="3384550"/>
          <p14:tracePt t="70491" x="6715125" y="3411538"/>
          <p14:tracePt t="70507" x="6697663" y="3429000"/>
          <p14:tracePt t="70665" x="6705600" y="3429000"/>
          <p14:tracePt t="70672" x="6724650" y="3429000"/>
          <p14:tracePt t="70691" x="6769100" y="3429000"/>
          <p14:tracePt t="70708" x="6823075" y="3429000"/>
          <p14:tracePt t="70724" x="6902450" y="3429000"/>
          <p14:tracePt t="70741" x="7027863" y="3429000"/>
          <p14:tracePt t="70758" x="7143750" y="3429000"/>
          <p14:tracePt t="70776" x="7205663" y="3429000"/>
          <p14:tracePt t="70961" x="7215188" y="3429000"/>
          <p14:tracePt t="70968" x="7224713" y="3429000"/>
          <p14:tracePt t="70978" x="7232650" y="3429000"/>
          <p14:tracePt t="70992" x="7277100" y="3402013"/>
          <p14:tracePt t="71009" x="7313613" y="3384550"/>
          <p14:tracePt t="71025" x="7340600" y="3375025"/>
          <p14:tracePt t="71042" x="7348538" y="3375025"/>
          <p14:tracePt t="71933" x="7358063" y="3375025"/>
          <p14:tracePt t="71965" x="7348538" y="3375025"/>
          <p14:tracePt t="71972" x="7340600" y="3375025"/>
          <p14:tracePt t="71983" x="7323138" y="3367088"/>
          <p14:tracePt t="71997" x="7269163" y="3357563"/>
          <p14:tracePt t="72013" x="7251700" y="3348038"/>
          <p14:tracePt t="72030" x="7232650" y="3340100"/>
          <p14:tracePt t="72046" x="7215188" y="3340100"/>
          <p14:tracePt t="72125" x="7205663" y="3340100"/>
          <p14:tracePt t="72149" x="7197725" y="3340100"/>
          <p14:tracePt t="72159" x="7188200" y="3340100"/>
          <p14:tracePt t="72205" x="7180263" y="3340100"/>
          <p14:tracePt t="73141" x="7170738" y="3340100"/>
          <p14:tracePt t="73150" x="7161213" y="3340100"/>
          <p14:tracePt t="73176" x="7180263" y="3340100"/>
          <p14:tracePt t="73183" x="7197725" y="3340100"/>
          <p14:tracePt t="73200" x="7224713" y="3340100"/>
          <p14:tracePt t="73218" x="7251700" y="3340100"/>
          <p14:tracePt t="73254" x="7251700" y="3348038"/>
          <p14:tracePt t="73271" x="7259638" y="3348038"/>
          <p14:tracePt t="73293" x="7269163" y="3348038"/>
          <p14:tracePt t="73349" x="7277100" y="3348038"/>
          <p14:tracePt t="73366" x="7286625" y="3348038"/>
          <p14:tracePt t="73373" x="7296150" y="3348038"/>
          <p14:tracePt t="73384" x="7304088" y="3348038"/>
          <p14:tracePt t="73401" x="7340600" y="3348038"/>
          <p14:tracePt t="73420" x="7439025" y="3348038"/>
          <p14:tracePt t="73437" x="7554913" y="3330575"/>
          <p14:tracePt t="73453" x="7680325" y="3313113"/>
          <p14:tracePt t="73469" x="7786688" y="3303588"/>
          <p14:tracePt t="73485" x="7867650" y="3295650"/>
          <p14:tracePt t="73502" x="7885113" y="3295650"/>
          <p14:tracePt t="73520" x="7912100" y="3295650"/>
          <p14:tracePt t="73555" x="7920038" y="3295650"/>
          <p14:tracePt t="73566" x="7929563" y="3295650"/>
          <p14:tracePt t="73583" x="7947025" y="3295650"/>
          <p14:tracePt t="73599" x="7966075" y="3295650"/>
          <p14:tracePt t="73616" x="7974013" y="3295650"/>
          <p14:tracePt t="73633" x="7983538" y="3295650"/>
          <p14:tracePt t="73666" x="7991475" y="3295650"/>
          <p14:tracePt t="73683" x="8001000" y="3295650"/>
          <p14:tracePt t="73715" x="8010525" y="3295650"/>
          <p14:tracePt t="73811" x="8018463" y="3295650"/>
          <p14:tracePt t="73827" x="8018463" y="3303588"/>
          <p14:tracePt t="73875" x="8018463" y="3313113"/>
          <p14:tracePt t="74307" x="8027988" y="3322638"/>
          <p14:tracePt t="74315" x="8037513" y="3322638"/>
          <p14:tracePt t="74323" x="8054975" y="3322638"/>
          <p14:tracePt t="74335" x="8089900" y="3322638"/>
          <p14:tracePt t="74352" x="8205788" y="3322638"/>
          <p14:tracePt t="74369" x="8348663" y="3322638"/>
          <p14:tracePt t="74386" x="8483600" y="3322638"/>
          <p14:tracePt t="74403" x="8589963" y="3322638"/>
          <p14:tracePt t="74419" x="8653463" y="3322638"/>
          <p14:tracePt t="74436" x="8705850" y="3322638"/>
          <p14:tracePt t="74452" x="8759825" y="3322638"/>
          <p14:tracePt t="74469" x="8831263" y="3322638"/>
          <p14:tracePt t="74487" x="8939213" y="3322638"/>
          <p14:tracePt t="74503" x="8991600" y="3322638"/>
          <p14:tracePt t="74520" x="9045575" y="3322638"/>
          <p14:tracePt t="74536" x="9099550" y="3322638"/>
          <p14:tracePt t="74553" x="9153525" y="3322638"/>
          <p14:tracePt t="74570" x="9197975" y="3322638"/>
          <p14:tracePt t="74590" x="9232900" y="3322638"/>
          <p14:tracePt t="74608" x="9259888" y="3322638"/>
          <p14:tracePt t="75297" x="9232900" y="3322638"/>
          <p14:tracePt t="75304" x="9197975" y="3322638"/>
          <p14:tracePt t="75312" x="9170988" y="3322638"/>
          <p14:tracePt t="75326" x="9117013" y="3322638"/>
          <p14:tracePt t="75344" x="8867775" y="3322638"/>
          <p14:tracePt t="75360" x="8688388" y="3322638"/>
          <p14:tracePt t="75377" x="8537575" y="3322638"/>
          <p14:tracePt t="75393" x="8447088" y="3322638"/>
          <p14:tracePt t="75410" x="8429625" y="3322638"/>
          <p14:tracePt t="75427" x="8420100" y="3322638"/>
          <p14:tracePt t="75474" x="8412163" y="3322638"/>
          <p14:tracePt t="75481" x="8402638" y="3322638"/>
          <p14:tracePt t="75493" x="8394700" y="3322638"/>
          <p14:tracePt t="75509" x="8385175" y="3322638"/>
          <p14:tracePt t="75528" x="8358188" y="3322638"/>
          <p14:tracePt t="75545" x="8340725" y="3322638"/>
          <p14:tracePt t="75560" x="8313738" y="3322638"/>
          <p14:tracePt t="75577" x="8277225" y="3322638"/>
          <p14:tracePt t="75594" x="8269288" y="3322638"/>
          <p14:tracePt t="75611" x="8232775" y="3322638"/>
          <p14:tracePt t="75627" x="8197850" y="3322638"/>
          <p14:tracePt t="75660" x="8170863" y="3322638"/>
          <p14:tracePt t="75857" x="8180388" y="3322638"/>
          <p14:tracePt t="75873" x="8197850" y="3322638"/>
          <p14:tracePt t="76177" x="8205788" y="3322638"/>
          <p14:tracePt t="76193" x="8224838" y="3322638"/>
          <p14:tracePt t="76200" x="8242300" y="3330575"/>
          <p14:tracePt t="76213" x="8269288" y="3357563"/>
          <p14:tracePt t="76230" x="8313738" y="3367088"/>
          <p14:tracePt t="76236" x="8331200" y="3375025"/>
          <p14:tracePt t="76248" x="8348663" y="3375025"/>
          <p14:tracePt t="76321" x="8348663" y="3384550"/>
          <p14:tracePt t="76337" x="8358188" y="3384550"/>
          <p14:tracePt t="76953" x="8375650" y="3384550"/>
          <p14:tracePt t="76960" x="8385175" y="3384550"/>
          <p14:tracePt t="76969" x="8412163" y="3384550"/>
          <p14:tracePt t="76982" x="8456613" y="3375025"/>
          <p14:tracePt t="77001" x="8609013" y="3340100"/>
          <p14:tracePt t="77016" x="8715375" y="3313113"/>
          <p14:tracePt t="77033" x="8804275" y="3276600"/>
          <p14:tracePt t="77050" x="8867775" y="3251200"/>
          <p14:tracePt t="77066" x="8894763" y="3241675"/>
          <p14:tracePt t="77083" x="8920163" y="3241675"/>
          <p14:tracePt t="77099" x="8956675" y="3241675"/>
          <p14:tracePt t="77116" x="8991600" y="3241675"/>
          <p14:tracePt t="77133" x="9037638" y="3259138"/>
          <p14:tracePt t="77150" x="9090025" y="3276600"/>
          <p14:tracePt t="77168" x="9215438" y="3276600"/>
          <p14:tracePt t="77184" x="9286875" y="3286125"/>
          <p14:tracePt t="77200" x="9358313" y="3286125"/>
          <p14:tracePt t="77217" x="9412288" y="3286125"/>
          <p14:tracePt t="77234" x="9466263" y="3286125"/>
          <p14:tracePt t="77239" x="9483725" y="3286125"/>
          <p14:tracePt t="77249" x="9510713" y="3286125"/>
          <p14:tracePt t="77265" x="9545638" y="3286125"/>
          <p14:tracePt t="77282" x="9563100" y="3286125"/>
          <p14:tracePt t="77299" x="9590088" y="3286125"/>
          <p14:tracePt t="77315" x="9609138" y="3276600"/>
          <p14:tracePt t="77332" x="9617075" y="3276600"/>
          <p14:tracePt t="77351" x="9653588" y="3276600"/>
          <p14:tracePt t="77369" x="9680575" y="3276600"/>
          <p14:tracePt t="77401" x="9688513" y="3276600"/>
          <p14:tracePt t="77581" x="9688513" y="3268663"/>
          <p14:tracePt t="77597" x="9688513" y="3259138"/>
          <p14:tracePt t="78038" x="9698038" y="3259138"/>
          <p14:tracePt t="78045" x="9705975" y="3259138"/>
          <p14:tracePt t="78055" x="9715500" y="3259138"/>
          <p14:tracePt t="78071" x="9759950" y="3268663"/>
          <p14:tracePt t="78087" x="9796463" y="3286125"/>
          <p14:tracePt t="78103" x="9823450" y="3295650"/>
          <p14:tracePt t="78120" x="9831388" y="3295650"/>
          <p14:tracePt t="78605" x="9840913" y="3295650"/>
          <p14:tracePt t="78613" x="9848850" y="3295650"/>
          <p14:tracePt t="78624" x="9858375" y="3295650"/>
          <p14:tracePt t="78639" x="9885363" y="3295650"/>
          <p14:tracePt t="78656" x="9912350" y="3295650"/>
          <p14:tracePt t="78672" x="9956800" y="3295650"/>
          <p14:tracePt t="78689" x="10001250" y="3295650"/>
          <p14:tracePt t="78706" x="10055225" y="3295650"/>
          <p14:tracePt t="78724" x="10215563" y="3295650"/>
          <p14:tracePt t="78741" x="10348913" y="3295650"/>
          <p14:tracePt t="78757" x="10491788" y="3295650"/>
          <p14:tracePt t="78773" x="10609263" y="3295650"/>
          <p14:tracePt t="78790" x="10725150" y="3295650"/>
          <p14:tracePt t="78807" x="10823575" y="3303588"/>
          <p14:tracePt t="78823" x="10912475" y="3322638"/>
          <p14:tracePt t="78840" x="11001375" y="3340100"/>
          <p14:tracePt t="78857" x="11018838" y="3340100"/>
          <p14:tracePt t="78893" x="11010900" y="3348038"/>
          <p14:tracePt t="78908" x="10966450" y="3367088"/>
          <p14:tracePt t="78924" x="10939463" y="3375025"/>
          <p14:tracePt t="78940" x="10920413" y="3384550"/>
          <p14:tracePt t="79853" x="10912475" y="3384550"/>
          <p14:tracePt t="79860" x="10902950" y="3384550"/>
          <p14:tracePt t="80793" x="10895013" y="3384550"/>
          <p14:tracePt t="80800" x="10885488" y="3384550"/>
          <p14:tracePt t="80816" x="10841038" y="3367088"/>
          <p14:tracePt t="80832" x="10804525" y="3367088"/>
          <p14:tracePt t="80848" x="10760075" y="3367088"/>
          <p14:tracePt t="80865" x="10715625" y="3367088"/>
          <p14:tracePt t="80881" x="10698163" y="3367088"/>
          <p14:tracePt t="80898" x="10688638" y="3367088"/>
          <p14:tracePt t="80915" x="10680700" y="3367088"/>
          <p14:tracePt t="80931" x="10644188" y="3375025"/>
          <p14:tracePt t="80948" x="10617200" y="3384550"/>
          <p14:tracePt t="80966" x="10582275" y="3402013"/>
          <p14:tracePt t="80982" x="10528300" y="3402013"/>
          <p14:tracePt t="81000" x="10420350" y="3429000"/>
          <p14:tracePt t="81017" x="10358438" y="3438525"/>
          <p14:tracePt t="81032" x="10260013" y="3446463"/>
          <p14:tracePt t="81049" x="10126663" y="3455988"/>
          <p14:tracePt t="81065" x="10001250" y="3473450"/>
          <p14:tracePt t="81082" x="9875838" y="3473450"/>
          <p14:tracePt t="81099" x="9698038" y="3473450"/>
          <p14:tracePt t="81115" x="9501188" y="3473450"/>
          <p14:tracePt t="81132" x="9296400" y="3465513"/>
          <p14:tracePt t="81149" x="9109075" y="3465513"/>
          <p14:tracePt t="81166" x="8966200" y="3465513"/>
          <p14:tracePt t="81184" x="8858250" y="3465513"/>
          <p14:tracePt t="81200" x="8831263" y="3490913"/>
          <p14:tracePt t="81216" x="8823325" y="3500438"/>
          <p14:tracePt t="81233" x="8786813" y="3517900"/>
          <p14:tracePt t="81250" x="8759825" y="3536950"/>
          <p14:tracePt t="81266" x="8680450" y="3554413"/>
          <p14:tracePt t="81283" x="8661400" y="3562350"/>
          <p14:tracePt t="81300" x="8653463" y="3562350"/>
          <p14:tracePt t="81409" x="8670925" y="3562350"/>
          <p14:tracePt t="81416" x="8680450" y="3544888"/>
          <p14:tracePt t="81434" x="8742363" y="3490913"/>
          <p14:tracePt t="81451" x="8813800" y="3465513"/>
          <p14:tracePt t="81467" x="8929688" y="3429000"/>
          <p14:tracePt t="81483" x="9090025" y="3394075"/>
          <p14:tracePt t="81501" x="9259888" y="3357563"/>
          <p14:tracePt t="81518" x="9412288" y="3330575"/>
          <p14:tracePt t="81536" x="9545638" y="3313113"/>
          <p14:tracePt t="81552" x="9563100" y="3313113"/>
          <p14:tracePt t="82057" x="9572625" y="3313113"/>
          <p14:tracePt t="82064" x="9582150" y="3313113"/>
          <p14:tracePt t="82465" x="9590088" y="3313113"/>
          <p14:tracePt t="82481" x="9609138" y="3313113"/>
          <p14:tracePt t="82491" x="9626600" y="3313113"/>
          <p14:tracePt t="82505" x="9653588" y="3313113"/>
          <p14:tracePt t="82521" x="9680575" y="3303588"/>
          <p14:tracePt t="82538" x="9698038" y="3303588"/>
          <p14:tracePt t="82577" x="9715500" y="3303588"/>
          <p14:tracePt t="82601" x="9715500" y="3313113"/>
          <p14:tracePt t="82608" x="9715500" y="3322638"/>
          <p14:tracePt t="82625" x="9715500" y="3330575"/>
          <p14:tracePt t="82642" x="9715500" y="3340100"/>
          <p14:tracePt t="82657" x="9715500" y="3348038"/>
          <p14:tracePt t="82673" x="9725025" y="3367088"/>
          <p14:tracePt t="82689" x="9725025" y="3394075"/>
          <p14:tracePt t="82705" x="9725025" y="3429000"/>
          <p14:tracePt t="82723" x="9725025" y="3438525"/>
          <p14:tracePt t="82739" x="9725025" y="3455988"/>
          <p14:tracePt t="82755" x="9725025" y="3465513"/>
          <p14:tracePt t="82801" x="9725025" y="3473450"/>
          <p14:tracePt t="83229" x="9715500" y="3473450"/>
          <p14:tracePt t="83236" x="9705975" y="3473450"/>
          <p14:tracePt t="83244" x="9698038" y="3473450"/>
          <p14:tracePt t="83257" x="9688513" y="3473450"/>
          <p14:tracePt t="83276" x="9680575" y="3446463"/>
          <p14:tracePt t="83292" x="9653588" y="3429000"/>
          <p14:tracePt t="83308" x="9653588" y="3402013"/>
          <p14:tracePt t="83549" x="9644063" y="3384550"/>
          <p14:tracePt t="83558" x="9634538" y="3384550"/>
          <p14:tracePt t="83565" x="9626600" y="3375025"/>
          <p14:tracePt t="84549" x="9634538" y="3384550"/>
          <p14:tracePt t="84556" x="9661525" y="3402013"/>
          <p14:tracePt t="84566" x="9688513" y="3438525"/>
          <p14:tracePt t="84581" x="9777413" y="3500438"/>
          <p14:tracePt t="84597" x="9831388" y="3544888"/>
          <p14:tracePt t="84613" x="9867900" y="3554413"/>
          <p14:tracePt t="84646" x="9885363" y="3589338"/>
          <p14:tracePt t="84663" x="9885363" y="3633788"/>
          <p14:tracePt t="84680" x="9894888" y="3697288"/>
          <p14:tracePt t="84697" x="9929813" y="3768725"/>
          <p14:tracePt t="84713" x="9966325" y="3830638"/>
          <p14:tracePt t="84732" x="9983788" y="3848100"/>
          <p14:tracePt t="84820" x="9991725" y="3848100"/>
          <p14:tracePt t="84836" x="10001250" y="3848100"/>
          <p14:tracePt t="84847" x="10001250" y="3830638"/>
          <p14:tracePt t="84855" x="10001250" y="3822700"/>
          <p14:tracePt t="84863" x="10001250" y="3803650"/>
          <p14:tracePt t="84879" x="10001250" y="3786188"/>
          <p14:tracePt t="84896" x="10001250" y="3751263"/>
          <p14:tracePt t="84912" x="10001250" y="3741738"/>
          <p14:tracePt t="84930" x="10001250" y="3732213"/>
          <p14:tracePt t="85149" x="10001250" y="3714750"/>
          <p14:tracePt t="85173" x="10001250" y="3705225"/>
          <p14:tracePt t="85221" x="10001250" y="3697288"/>
          <p14:tracePt t="85245" x="10001250" y="3679825"/>
          <p14:tracePt t="85285" x="10001250" y="3670300"/>
          <p14:tracePt t="85292" x="10001250" y="3660775"/>
          <p14:tracePt t="87177" x="10001250" y="3652838"/>
          <p14:tracePt t="87209" x="9991725" y="3652838"/>
          <p14:tracePt t="87225" x="9974263" y="3660775"/>
          <p14:tracePt t="87233" x="9966325" y="3670300"/>
          <p14:tracePt t="87243" x="9939338" y="3687763"/>
          <p14:tracePt t="87257" x="9902825" y="3705225"/>
          <p14:tracePt t="87274" x="9858375" y="3724275"/>
          <p14:tracePt t="87291" x="9796463" y="3732213"/>
          <p14:tracePt t="87308" x="9644063" y="3751263"/>
          <p14:tracePt t="87324" x="9340850" y="3768725"/>
          <p14:tracePt t="87342" x="9090025" y="3786188"/>
          <p14:tracePt t="87355" x="8939213" y="3786188"/>
          <p14:tracePt t="87371" x="8732838" y="3786188"/>
          <p14:tracePt t="87387" x="8653463" y="3786188"/>
          <p14:tracePt t="87404" x="8643938" y="3786188"/>
          <p14:tracePt t="87407" x="8634413" y="3786188"/>
          <p14:tracePt t="87424" x="8599488" y="3776663"/>
          <p14:tracePt t="87440" x="8545513" y="3776663"/>
          <p14:tracePt t="87458" x="8501063" y="3776663"/>
          <p14:tracePt t="87474" x="8456613" y="3776663"/>
          <p14:tracePt t="87490" x="8402638" y="3776663"/>
          <p14:tracePt t="87507" x="8323263" y="3776663"/>
          <p14:tracePt t="87524" x="8259763" y="3795713"/>
          <p14:tracePt t="87540" x="8205788" y="3813175"/>
          <p14:tracePt t="87559" x="8170863" y="3813175"/>
          <p14:tracePt t="87617" x="8161338" y="3813175"/>
          <p14:tracePt t="87625" x="8143875" y="3813175"/>
          <p14:tracePt t="87633" x="8126413" y="3813175"/>
          <p14:tracePt t="87642" x="8116888" y="3813175"/>
          <p14:tracePt t="87656" x="8089900" y="3813175"/>
          <p14:tracePt t="87672" x="8072438" y="3803650"/>
          <p14:tracePt t="87689" x="8054975" y="3786188"/>
          <p14:tracePt t="87706" x="8037513" y="3786188"/>
          <p14:tracePt t="87724" x="8010525" y="3776663"/>
          <p14:tracePt t="87773" x="7991475" y="3768725"/>
          <p14:tracePt t="87780" x="7991475" y="3759200"/>
          <p14:tracePt t="87792" x="7983538" y="3751263"/>
          <p14:tracePt t="87809" x="7966075" y="3741738"/>
          <p14:tracePt t="88093" x="7947025" y="3741738"/>
          <p14:tracePt t="88110" x="7929563" y="3741738"/>
          <p14:tracePt t="88117" x="7920038" y="3741738"/>
          <p14:tracePt t="88128" x="7885113" y="3741738"/>
          <p14:tracePt t="88143" x="7840663" y="3751263"/>
          <p14:tracePt t="88160" x="7769225" y="3768725"/>
          <p14:tracePt t="88175" x="7724775" y="3786188"/>
          <p14:tracePt t="88192" x="7670800" y="3822700"/>
          <p14:tracePt t="88209" x="7653338" y="3848100"/>
          <p14:tracePt t="88226" x="7616825" y="3894138"/>
          <p14:tracePt t="88243" x="7581900" y="3946525"/>
          <p14:tracePt t="88259" x="7572375" y="3956050"/>
          <p14:tracePt t="88299" x="7562850" y="3956050"/>
          <p14:tracePt t="88317" x="7562850" y="3973513"/>
          <p14:tracePt t="88332" x="7562850" y="3983038"/>
          <p14:tracePt t="88701" x="7581900" y="3983038"/>
          <p14:tracePt t="88709" x="7608888" y="3973513"/>
          <p14:tracePt t="88716" x="7643813" y="3965575"/>
          <p14:tracePt t="88729" x="7697788" y="3946525"/>
          <p14:tracePt t="88746" x="7831138" y="3919538"/>
          <p14:tracePt t="88764" x="8089900" y="3894138"/>
          <p14:tracePt t="88780" x="8269288" y="3894138"/>
          <p14:tracePt t="88796" x="8439150" y="3894138"/>
          <p14:tracePt t="88813" x="8616950" y="3894138"/>
          <p14:tracePt t="88830" x="8823325" y="3911600"/>
          <p14:tracePt t="88847" x="9090025" y="3946525"/>
          <p14:tracePt t="88863" x="9555163" y="4000500"/>
          <p14:tracePt t="88880" x="10090150" y="4089400"/>
          <p14:tracePt t="88896" x="10617200" y="4152900"/>
          <p14:tracePt t="88915" x="11082338" y="4170363"/>
          <p14:tracePt t="88931" x="11161713" y="4170363"/>
          <p14:tracePt t="88949" x="11206163" y="4170363"/>
          <p14:tracePt t="89117" x="11188700" y="4170363"/>
          <p14:tracePt t="89124" x="11153775" y="4170363"/>
          <p14:tracePt t="89134" x="11134725" y="4170363"/>
          <p14:tracePt t="89148" x="11072813" y="4170363"/>
          <p14:tracePt t="89166" x="10895013" y="4143375"/>
          <p14:tracePt t="89179" x="10582275" y="4116388"/>
          <p14:tracePt t="89196" x="10171113" y="4071938"/>
          <p14:tracePt t="89213" x="9840913" y="4054475"/>
          <p14:tracePt t="89229" x="9555163" y="4027488"/>
          <p14:tracePt t="89246" x="9340850" y="4010025"/>
          <p14:tracePt t="89263" x="9153525" y="4010025"/>
          <p14:tracePt t="89280" x="8983663" y="4010025"/>
          <p14:tracePt t="89297" x="8823325" y="4010025"/>
          <p14:tracePt t="89313" x="8653463" y="4010025"/>
          <p14:tracePt t="89330" x="8501063" y="4010025"/>
          <p14:tracePt t="89347" x="8331200" y="4010025"/>
          <p14:tracePt t="89363" x="8251825" y="4010025"/>
          <p14:tracePt t="89380" x="8205788" y="4010025"/>
          <p14:tracePt t="89397" x="8180388" y="4010025"/>
          <p14:tracePt t="89414" x="8143875" y="4010025"/>
          <p14:tracePt t="89430" x="8099425" y="4010025"/>
          <p14:tracePt t="89447" x="8054975" y="4010025"/>
          <p14:tracePt t="89464" x="7991475" y="4010025"/>
          <p14:tracePt t="89480" x="7920038" y="4010025"/>
          <p14:tracePt t="89497" x="7848600" y="4000500"/>
          <p14:tracePt t="89515" x="7804150" y="4000500"/>
          <p14:tracePt t="89531" x="7769225" y="3990975"/>
          <p14:tracePt t="89547" x="7742238" y="3983038"/>
          <p14:tracePt t="89564" x="7724775" y="3983038"/>
          <p14:tracePt t="89581" x="7715250" y="3983038"/>
          <p14:tracePt t="89669" x="7732713" y="3983038"/>
          <p14:tracePt t="89676" x="7759700" y="3973513"/>
          <p14:tracePt t="89685" x="7777163" y="3973513"/>
          <p14:tracePt t="89700" x="7831138" y="3973513"/>
          <p14:tracePt t="89717" x="7894638" y="3973513"/>
          <p14:tracePt t="89734" x="7947025" y="3973513"/>
          <p14:tracePt t="89750" x="8001000" y="3965575"/>
          <p14:tracePt t="89767" x="8072438" y="3965575"/>
          <p14:tracePt t="89783" x="8161338" y="3965575"/>
          <p14:tracePt t="89800" x="8269288" y="3965575"/>
          <p14:tracePt t="89818" x="8385175" y="3965575"/>
          <p14:tracePt t="89835" x="8510588" y="3965575"/>
          <p14:tracePt t="89852" x="8697913" y="3965575"/>
          <p14:tracePt t="89869" x="8796338" y="3965575"/>
          <p14:tracePt t="89884" x="8885238" y="3965575"/>
          <p14:tracePt t="89901" x="8956675" y="3965575"/>
          <p14:tracePt t="89918" x="9028113" y="3965575"/>
          <p14:tracePt t="89934" x="9099550" y="3965575"/>
          <p14:tracePt t="89951" x="9197975" y="3965575"/>
          <p14:tracePt t="89968" x="9304338" y="3965575"/>
          <p14:tracePt t="89984" x="9412288" y="3965575"/>
          <p14:tracePt t="90001" x="9510713" y="3956050"/>
          <p14:tracePt t="90019" x="9572625" y="3946525"/>
          <p14:tracePt t="90036" x="9599613" y="3946525"/>
          <p14:tracePt t="90068" x="9617075" y="3946525"/>
          <p14:tracePt t="90085" x="9661525" y="3946525"/>
          <p14:tracePt t="90102" x="9725025" y="3946525"/>
          <p14:tracePt t="90119" x="9813925" y="3938588"/>
          <p14:tracePt t="90135" x="9894888" y="3929063"/>
          <p14:tracePt t="90151" x="9939338" y="3919538"/>
          <p14:tracePt t="90169" x="9956800" y="3919538"/>
          <p14:tracePt t="90206" x="9966325" y="3919538"/>
          <p14:tracePt t="90220" x="9983788" y="3919538"/>
          <p14:tracePt t="90237" x="10018713" y="3911600"/>
          <p14:tracePt t="90252" x="10055225" y="3911600"/>
          <p14:tracePt t="90270" x="10082213" y="3911600"/>
          <p14:tracePt t="90287" x="10090150" y="3911600"/>
          <p14:tracePt t="90501" x="10072688" y="3911600"/>
          <p14:tracePt t="90509" x="10037763" y="3911600"/>
          <p14:tracePt t="90520" x="10001250" y="3911600"/>
          <p14:tracePt t="90536" x="9947275" y="3911600"/>
          <p14:tracePt t="90553" x="9858375" y="3911600"/>
          <p14:tracePt t="90572" x="9653588" y="3911600"/>
          <p14:tracePt t="90588" x="9483725" y="3911600"/>
          <p14:tracePt t="90604" x="9323388" y="3911600"/>
          <p14:tracePt t="90620" x="9161463" y="3902075"/>
          <p14:tracePt t="90637" x="9045575" y="3894138"/>
          <p14:tracePt t="90654" x="8956675" y="3884613"/>
          <p14:tracePt t="90671" x="8885238" y="3884613"/>
          <p14:tracePt t="90687" x="8804275" y="3875088"/>
          <p14:tracePt t="90704" x="8697913" y="3875088"/>
          <p14:tracePt t="90720" x="8562975" y="3867150"/>
          <p14:tracePt t="90737" x="8394700" y="3867150"/>
          <p14:tracePt t="90754" x="8205788" y="3867150"/>
          <p14:tracePt t="90771" x="8001000" y="3848100"/>
          <p14:tracePt t="90787" x="7848600" y="3840163"/>
          <p14:tracePt t="90805" x="7715250" y="3830638"/>
          <p14:tracePt t="90821" x="7608888" y="3830638"/>
          <p14:tracePt t="90838" x="7589838" y="3830638"/>
          <p14:tracePt t="90856" x="7554913" y="3830638"/>
          <p14:tracePt t="90873" x="7545388" y="3830638"/>
          <p14:tracePt t="90888" x="7527925" y="3830638"/>
          <p14:tracePt t="90905" x="7491413" y="3830638"/>
          <p14:tracePt t="90921" x="7473950" y="3830638"/>
          <p14:tracePt t="90938" x="7419975" y="3830638"/>
          <p14:tracePt t="90943" x="7402513" y="3830638"/>
          <p14:tracePt t="90956" x="7375525" y="3830638"/>
          <p14:tracePt t="90972" x="7331075" y="3840163"/>
          <p14:tracePt t="90988" x="7304088" y="3840163"/>
          <p14:tracePt t="91006" x="7296150" y="3840163"/>
          <p14:tracePt t="91097" x="7304088" y="3840163"/>
          <p14:tracePt t="91105" x="7313613" y="3840163"/>
          <p14:tracePt t="91122" x="7358063" y="3840163"/>
          <p14:tracePt t="91139" x="7419975" y="3840163"/>
          <p14:tracePt t="91155" x="7500938" y="3840163"/>
          <p14:tracePt t="91172" x="7626350" y="3840163"/>
          <p14:tracePt t="91190" x="7742238" y="3840163"/>
          <p14:tracePt t="91208" x="7939088" y="3840163"/>
          <p14:tracePt t="91224" x="8054975" y="3840163"/>
          <p14:tracePt t="91240" x="8153400" y="3840163"/>
          <p14:tracePt t="91256" x="8205788" y="3840163"/>
          <p14:tracePt t="91273" x="8242300" y="3840163"/>
          <p14:tracePt t="91290" x="8269288" y="3840163"/>
          <p14:tracePt t="91307" x="8286750" y="3840163"/>
          <p14:tracePt t="91323" x="8296275" y="3830638"/>
          <p14:tracePt t="91339" x="8340725" y="3830638"/>
          <p14:tracePt t="91356" x="8394700" y="3830638"/>
          <p14:tracePt t="91373" x="8466138" y="3830638"/>
          <p14:tracePt t="91392" x="8562975" y="3830638"/>
          <p14:tracePt t="91408" x="8661400" y="3830638"/>
          <p14:tracePt t="91424" x="8769350" y="3830638"/>
          <p14:tracePt t="91440" x="8858250" y="3848100"/>
          <p14:tracePt t="91457" x="8920163" y="3857625"/>
          <p14:tracePt t="91474" x="8966200" y="3857625"/>
          <p14:tracePt t="91491" x="9001125" y="3857625"/>
          <p14:tracePt t="91507" x="9018588" y="3857625"/>
          <p14:tracePt t="91523" x="9045575" y="3857625"/>
          <p14:tracePt t="91540" x="9063038" y="3857625"/>
          <p14:tracePt t="91557" x="9090025" y="3857625"/>
          <p14:tracePt t="91574" x="9117013" y="3857625"/>
          <p14:tracePt t="91591" x="9170988" y="3857625"/>
          <p14:tracePt t="91608" x="9197975" y="3857625"/>
          <p14:tracePt t="91624" x="9215438" y="3857625"/>
          <p14:tracePt t="91641" x="9242425" y="3867150"/>
          <p14:tracePt t="91658" x="9259888" y="3867150"/>
          <p14:tracePt t="91674" x="9304338" y="3867150"/>
          <p14:tracePt t="91692" x="9340850" y="3875088"/>
          <p14:tracePt t="91708" x="9367838" y="3884613"/>
          <p14:tracePt t="91725" x="9385300" y="3884613"/>
          <p14:tracePt t="91741" x="9394825" y="3894138"/>
          <p14:tracePt t="91873" x="9375775" y="3902075"/>
          <p14:tracePt t="91881" x="9348788" y="3911600"/>
          <p14:tracePt t="91891" x="9340850" y="3911600"/>
          <p14:tracePt t="91909" x="9304338" y="3911600"/>
          <p14:tracePt t="91925" x="9215438" y="3911600"/>
          <p14:tracePt t="91942" x="9063038" y="3911600"/>
          <p14:tracePt t="91960" x="8769350" y="3911600"/>
          <p14:tracePt t="91976" x="8572500" y="3911600"/>
          <p14:tracePt t="91992" x="8412163" y="3911600"/>
          <p14:tracePt t="92009" x="8251825" y="3911600"/>
          <p14:tracePt t="92026" x="8108950" y="3911600"/>
          <p14:tracePt t="92043" x="7966075" y="3911600"/>
          <p14:tracePt t="92059" x="7823200" y="3911600"/>
          <p14:tracePt t="92076" x="7751763" y="3911600"/>
          <p14:tracePt t="92093" x="7724775" y="3911600"/>
          <p14:tracePt t="92109" x="7715250" y="3902075"/>
          <p14:tracePt t="92128" x="7697788" y="3902075"/>
          <p14:tracePt t="92144" x="7670800" y="3902075"/>
          <p14:tracePt t="92160" x="7616825" y="3894138"/>
          <p14:tracePt t="92176" x="7554913" y="3884613"/>
          <p14:tracePt t="92193" x="7510463" y="3875088"/>
          <p14:tracePt t="92210" x="7491413" y="3875088"/>
          <p14:tracePt t="92442" x="7500938" y="3875088"/>
          <p14:tracePt t="92448" x="7518400" y="3875088"/>
          <p14:tracePt t="92461" x="7545388" y="3875088"/>
          <p14:tracePt t="92478" x="7634288" y="3875088"/>
          <p14:tracePt t="92494" x="7786688" y="3875088"/>
          <p14:tracePt t="92512" x="8099425" y="3875088"/>
          <p14:tracePt t="92528" x="8331200" y="3894138"/>
          <p14:tracePt t="92546" x="8545513" y="3902075"/>
          <p14:tracePt t="92561" x="8705850" y="3911600"/>
          <p14:tracePt t="92578" x="8786813" y="3919538"/>
          <p14:tracePt t="92594" x="8813800" y="3919538"/>
          <p14:tracePt t="92611" x="8848725" y="3938588"/>
          <p14:tracePt t="92628" x="8885238" y="3938588"/>
          <p14:tracePt t="92645" x="8920163" y="3946525"/>
          <p14:tracePt t="92662" x="8966200" y="3946525"/>
          <p14:tracePt t="92679" x="9055100" y="3946525"/>
          <p14:tracePt t="92697" x="9126538" y="3946525"/>
          <p14:tracePt t="92712" x="9170988" y="3946525"/>
          <p14:tracePt t="92729" x="9224963" y="3929063"/>
          <p14:tracePt t="92746" x="9269413" y="3911600"/>
          <p14:tracePt t="92762" x="9296400" y="3911600"/>
          <p14:tracePt t="92779" x="9323388" y="3911600"/>
          <p14:tracePt t="92795" x="9358313" y="3911600"/>
          <p14:tracePt t="92812" x="9412288" y="3911600"/>
          <p14:tracePt t="92829" x="9447213" y="3911600"/>
          <p14:tracePt t="92846" x="9474200" y="3911600"/>
          <p14:tracePt t="94381" x="9491663" y="3911600"/>
          <p14:tracePt t="94397" x="9483725" y="3929063"/>
          <p14:tracePt t="94405" x="9474200" y="3929063"/>
          <p14:tracePt t="94420" x="9385300" y="3946525"/>
          <p14:tracePt t="94437" x="9215438" y="3965575"/>
          <p14:tracePt t="94452" x="8966200" y="3983038"/>
          <p14:tracePt t="94469" x="8705850" y="4010025"/>
          <p14:tracePt t="94486" x="8609013" y="4010025"/>
          <p14:tracePt t="94503" x="8466138" y="4010025"/>
          <p14:tracePt t="94508" x="8394700" y="4010025"/>
          <p14:tracePt t="94521" x="8340725" y="4010025"/>
          <p14:tracePt t="94536" x="8242300" y="4010025"/>
          <p14:tracePt t="94552" x="8153400" y="4010025"/>
          <p14:tracePt t="94569" x="8072438" y="4010025"/>
          <p14:tracePt t="94586" x="7974013" y="4010025"/>
          <p14:tracePt t="94604" x="7813675" y="4010025"/>
          <p14:tracePt t="94621" x="7680325" y="4010025"/>
          <p14:tracePt t="94637" x="7554913" y="4017963"/>
          <p14:tracePt t="94653" x="7419975" y="4017963"/>
          <p14:tracePt t="94670" x="7323138" y="4017963"/>
          <p14:tracePt t="94687" x="7277100" y="4027488"/>
          <p14:tracePt t="94703" x="7259638" y="4027488"/>
          <p14:tracePt t="94719" x="7251700" y="4037013"/>
          <p14:tracePt t="94737" x="7205663" y="4044950"/>
          <p14:tracePt t="94754" x="7153275" y="4071938"/>
          <p14:tracePt t="94772" x="7081838" y="4108450"/>
          <p14:tracePt t="94788" x="7045325" y="4116388"/>
          <p14:tracePt t="94804" x="7037388" y="4125913"/>
          <p14:tracePt t="94837" x="7027863" y="4143375"/>
          <p14:tracePt t="94854" x="7018338" y="4160838"/>
          <p14:tracePt t="94893" x="7018338" y="4170363"/>
          <p14:tracePt t="94925" x="7018338" y="4179888"/>
          <p14:tracePt t="94948" x="7027863" y="4197350"/>
          <p14:tracePt t="94972" x="7037388" y="4197350"/>
          <p14:tracePt t="94989" x="7045325" y="4205288"/>
          <p14:tracePt t="95020" x="7054850" y="4205288"/>
          <p14:tracePt t="95084" x="7062788" y="4214813"/>
          <p14:tracePt t="95125" x="7072313" y="4214813"/>
          <p14:tracePt t="95132" x="7081838" y="4214813"/>
          <p14:tracePt t="95141" x="7089775" y="4214813"/>
          <p14:tracePt t="95157" x="7116763" y="4214813"/>
          <p14:tracePt t="95172" x="7134225" y="4214813"/>
          <p14:tracePt t="95188" x="7161213" y="4214813"/>
          <p14:tracePt t="95293" x="7170738" y="4214813"/>
          <p14:tracePt t="95300" x="7180263" y="4214813"/>
          <p14:tracePt t="95309" x="7188200" y="4214813"/>
          <p14:tracePt t="95324" x="7215188" y="4214813"/>
          <p14:tracePt t="95340" x="7251700" y="4214813"/>
          <p14:tracePt t="95356" x="7277100" y="4214813"/>
          <p14:tracePt t="95372" x="7286625" y="4214813"/>
          <p14:tracePt t="95389" x="7296150" y="4214813"/>
          <p14:tracePt t="95797" x="7313613" y="4214813"/>
          <p14:tracePt t="95804" x="7323138" y="4214813"/>
          <p14:tracePt t="95812" x="7340600" y="4214813"/>
          <p14:tracePt t="95825" x="7367588" y="4214813"/>
          <p14:tracePt t="95841" x="7429500" y="4214813"/>
          <p14:tracePt t="95860" x="7500938" y="4214813"/>
          <p14:tracePt t="95876" x="7527925" y="4214813"/>
          <p14:tracePt t="95891" x="7537450" y="4214813"/>
          <p14:tracePt t="95909" x="7545388" y="4214813"/>
          <p14:tracePt t="95924" x="7562850" y="4214813"/>
          <p14:tracePt t="95942" x="7599363" y="4214813"/>
          <p14:tracePt t="95959" x="7661275" y="4214813"/>
          <p14:tracePt t="95975" x="7732713" y="4214813"/>
          <p14:tracePt t="95991" x="7769225" y="4214813"/>
          <p14:tracePt t="96008" x="7804150" y="4214813"/>
          <p14:tracePt t="96014" x="7813675" y="4214813"/>
          <p14:tracePt t="96037" x="7823200" y="4214813"/>
          <p14:tracePt t="96053" x="7831138" y="4214813"/>
          <p14:tracePt t="96073" x="7848600" y="4214813"/>
          <p14:tracePt t="96080" x="7867650" y="4214813"/>
          <p14:tracePt t="96092" x="7894638" y="4214813"/>
          <p14:tracePt t="96109" x="7956550" y="4214813"/>
          <p14:tracePt t="96126" x="8018463" y="4214813"/>
          <p14:tracePt t="96144" x="8072438" y="4214813"/>
          <p14:tracePt t="97865" x="8089900" y="4205288"/>
          <p14:tracePt t="97882" x="8089900" y="4197350"/>
          <p14:tracePt t="98853" x="8089900" y="4205288"/>
          <p14:tracePt t="98860" x="8089900" y="4224338"/>
          <p14:tracePt t="98872" x="8089900" y="4259263"/>
          <p14:tracePt t="98887" x="8089900" y="4340225"/>
          <p14:tracePt t="98903" x="8089900" y="4394200"/>
          <p14:tracePt t="98919" x="8089900" y="4456113"/>
          <p14:tracePt t="98937" x="8089900" y="4510088"/>
          <p14:tracePt t="98954" x="8089900" y="4537075"/>
          <p14:tracePt t="98989" x="8089900" y="4562475"/>
          <p14:tracePt t="99004" x="8081963" y="4581525"/>
          <p14:tracePt t="99021" x="8072438" y="4589463"/>
          <p14:tracePt t="99037" x="8072438" y="4616450"/>
          <p14:tracePt t="99054" x="8054975" y="4625975"/>
          <p14:tracePt t="99071" x="8037513" y="4643438"/>
          <p14:tracePt t="99088" x="8027988" y="4660900"/>
          <p14:tracePt t="99093" x="8001000" y="4670425"/>
          <p14:tracePt t="99104" x="7966075" y="4670425"/>
          <p14:tracePt t="99120" x="7902575" y="4679950"/>
          <p14:tracePt t="99138" x="7848600" y="4697413"/>
          <p14:tracePt t="99156" x="7813675" y="4697413"/>
          <p14:tracePt t="99172" x="7796213" y="4714875"/>
          <p14:tracePt t="99189" x="7769225" y="4724400"/>
          <p14:tracePt t="99205" x="7751763" y="4732338"/>
          <p14:tracePt t="99221" x="7724775" y="4741863"/>
          <p14:tracePt t="99256" x="7705725" y="4751388"/>
          <p14:tracePt t="99271" x="7697788" y="4759325"/>
          <p14:tracePt t="99288" x="7670800" y="4759325"/>
          <p14:tracePt t="99305" x="7634288" y="4776788"/>
          <p14:tracePt t="99323" x="7545388" y="4795838"/>
          <p14:tracePt t="99339" x="7500938" y="4795838"/>
          <p14:tracePt t="99357" x="7456488" y="4795838"/>
          <p14:tracePt t="99372" x="7446963" y="4795838"/>
          <p14:tracePt t="99389" x="7439025" y="4795838"/>
          <p14:tracePt t="99461" x="7429500" y="4795838"/>
          <p14:tracePt t="99468" x="7419975" y="4795838"/>
          <p14:tracePt t="99477" x="7412038" y="4795838"/>
          <p14:tracePt t="99489" x="7402513" y="4795838"/>
          <p14:tracePt t="99506" x="7358063" y="4795838"/>
          <p14:tracePt t="99524" x="7331075" y="4786313"/>
          <p14:tracePt t="99541" x="7323138" y="4786313"/>
          <p14:tracePt t="99556" x="7313613" y="4776788"/>
          <p14:tracePt t="99592" x="7304088" y="4768850"/>
          <p14:tracePt t="99622" x="7296150" y="4759325"/>
          <p14:tracePt t="99637" x="7286625" y="4759325"/>
          <p14:tracePt t="99653" x="7259638" y="4751388"/>
          <p14:tracePt t="99669" x="7251700" y="4751388"/>
          <p14:tracePt t="99893" x="7251700" y="4741863"/>
          <p14:tracePt t="99957" x="7251700" y="4732338"/>
          <p14:tracePt t="99974" x="7251700" y="4724400"/>
          <p14:tracePt t="99980" x="7251700" y="4714875"/>
          <p14:tracePt t="99996" x="7259638" y="4705350"/>
          <p14:tracePt t="100008" x="7259638" y="4687888"/>
          <p14:tracePt t="100024" x="7259638" y="4633913"/>
          <p14:tracePt t="100041" x="7259638" y="4545013"/>
          <p14:tracePt t="100060" x="7259638" y="4411663"/>
          <p14:tracePt t="100075" x="7259638" y="4402138"/>
          <p14:tracePt t="100197" x="7269163" y="4402138"/>
          <p14:tracePt t="100204" x="7277100" y="4411663"/>
          <p14:tracePt t="100213" x="7277100" y="4419600"/>
          <p14:tracePt t="100225" x="7296150" y="4438650"/>
          <p14:tracePt t="100241" x="7323138" y="4473575"/>
          <p14:tracePt t="100257" x="7340600" y="4527550"/>
          <p14:tracePt t="100273" x="7367588" y="4581525"/>
          <p14:tracePt t="100289" x="7402513" y="4643438"/>
          <p14:tracePt t="100306" x="7412038" y="4652963"/>
          <p14:tracePt t="100339" x="7419975" y="4660900"/>
          <p14:tracePt t="100356" x="7419975" y="4670425"/>
          <p14:tracePt t="100373" x="7419975" y="4697413"/>
          <p14:tracePt t="100389" x="7429500" y="4732338"/>
          <p14:tracePt t="100406" x="7446963" y="4751388"/>
          <p14:tracePt t="100423" x="7456488" y="4776788"/>
          <p14:tracePt t="100440" x="7466013" y="4776788"/>
          <p14:tracePt t="100993" x="7466013" y="4768850"/>
          <p14:tracePt t="101009" x="7473950" y="4768850"/>
          <p14:tracePt t="101033" x="7483475" y="4759325"/>
          <p14:tracePt t="101040" x="7491413" y="4759325"/>
          <p14:tracePt t="101057" x="7500938" y="4759325"/>
          <p14:tracePt t="101217" x="7510463" y="4759325"/>
          <p14:tracePt t="102729" x="7527925" y="4759325"/>
          <p14:tracePt t="102745" x="7572375" y="4751388"/>
          <p14:tracePt t="102754" x="7626350" y="4732338"/>
          <p14:tracePt t="102769" x="7804150" y="4714875"/>
          <p14:tracePt t="102785" x="7983538" y="4670425"/>
          <p14:tracePt t="102803" x="8134350" y="4643438"/>
          <p14:tracePt t="102819" x="8232775" y="4616450"/>
          <p14:tracePt t="102836" x="8323263" y="4554538"/>
          <p14:tracePt t="102852" x="8394700" y="4483100"/>
          <p14:tracePt t="102869" x="8456613" y="4402138"/>
          <p14:tracePt t="102886" x="8501063" y="4322763"/>
          <p14:tracePt t="102903" x="8545513" y="4232275"/>
          <p14:tracePt t="102920" x="8572500" y="4179888"/>
          <p14:tracePt t="102937" x="8582025" y="4133850"/>
          <p14:tracePt t="102953" x="8599488" y="4054475"/>
          <p14:tracePt t="102969" x="8626475" y="3956050"/>
          <p14:tracePt t="102986" x="8661400" y="3830638"/>
          <p14:tracePt t="103003" x="8688388" y="3714750"/>
          <p14:tracePt t="103019" x="8697913" y="3625850"/>
          <p14:tracePt t="103036" x="8705850" y="3608388"/>
          <p14:tracePt t="103053" x="8705850" y="3589338"/>
          <p14:tracePt t="103070" x="8715375" y="3581400"/>
          <p14:tracePt t="103072" x="8715375" y="3571875"/>
          <p14:tracePt t="103088" x="8715375" y="3544888"/>
          <p14:tracePt t="103104" x="8715375" y="3536950"/>
          <p14:tracePt t="103229" x="8715375" y="3527425"/>
          <p14:tracePt t="103236" x="8705850" y="3509963"/>
          <p14:tracePt t="103254" x="8688388" y="3482975"/>
          <p14:tracePt t="103271" x="8670925" y="3465513"/>
          <p14:tracePt t="103287" x="8643938" y="3438525"/>
          <p14:tracePt t="103304" x="8582025" y="3402013"/>
          <p14:tracePt t="103320" x="8491538" y="3357563"/>
          <p14:tracePt t="103338" x="8412163" y="3322638"/>
          <p14:tracePt t="103356" x="8232775" y="3241675"/>
          <p14:tracePt t="103371" x="8099425" y="3179763"/>
          <p14:tracePt t="103388" x="7983538" y="3125788"/>
          <p14:tracePt t="103405" x="7894638" y="3081338"/>
          <p14:tracePt t="103421" x="7813675" y="3062288"/>
          <p14:tracePt t="103438" x="7751763" y="3044825"/>
          <p14:tracePt t="103455" x="7680325" y="3027363"/>
          <p14:tracePt t="103471" x="7626350" y="3027363"/>
          <p14:tracePt t="103488" x="7572375" y="3027363"/>
          <p14:tracePt t="103505" x="7500938" y="3027363"/>
          <p14:tracePt t="103521" x="7439025" y="3027363"/>
          <p14:tracePt t="103540" x="7340600" y="3054350"/>
          <p14:tracePt t="103557" x="7277100" y="3071813"/>
          <p14:tracePt t="103573" x="7205663" y="3108325"/>
          <p14:tracePt t="103589" x="7143750" y="3133725"/>
          <p14:tracePt t="103605" x="7108825" y="3160713"/>
          <p14:tracePt t="103622" x="7062788" y="3179763"/>
          <p14:tracePt t="103639" x="7027863" y="3214688"/>
          <p14:tracePt t="103644" x="7010400" y="3224213"/>
          <p14:tracePt t="103656" x="7000875" y="3241675"/>
          <p14:tracePt t="103672" x="6965950" y="3259138"/>
          <p14:tracePt t="103689" x="6938963" y="3295650"/>
          <p14:tracePt t="103706" x="6902450" y="3322638"/>
          <p14:tracePt t="103724" x="6867525" y="3367088"/>
          <p14:tracePt t="103740" x="6840538" y="3375025"/>
          <p14:tracePt t="103756" x="6823075" y="3394075"/>
          <p14:tracePt t="103774" x="6796088" y="3429000"/>
          <p14:tracePt t="103789" x="6786563" y="3473450"/>
          <p14:tracePt t="103806" x="6786563" y="3509963"/>
          <p14:tracePt t="103823" x="6786563" y="3571875"/>
          <p14:tracePt t="103839" x="6786563" y="3625850"/>
          <p14:tracePt t="103856" x="6786563" y="3697288"/>
          <p14:tracePt t="103873" x="6786563" y="3795713"/>
          <p14:tracePt t="103890" x="6804025" y="3884613"/>
          <p14:tracePt t="103908" x="6831013" y="3973513"/>
          <p14:tracePt t="103924" x="6840538" y="4017963"/>
          <p14:tracePt t="103940" x="6858000" y="4054475"/>
          <p14:tracePt t="103957" x="6875463" y="4098925"/>
          <p14:tracePt t="103973" x="6902450" y="4125913"/>
          <p14:tracePt t="103991" x="6929438" y="4179888"/>
          <p14:tracePt t="104007" x="6965950" y="4224338"/>
          <p14:tracePt t="104023" x="6983413" y="4241800"/>
          <p14:tracePt t="104040" x="7018338" y="4268788"/>
          <p14:tracePt t="104059" x="7027863" y="4276725"/>
          <p14:tracePt t="104075" x="7062788" y="4295775"/>
          <p14:tracePt t="104092" x="7126288" y="4357688"/>
          <p14:tracePt t="104108" x="7205663" y="4384675"/>
          <p14:tracePt t="104124" x="7313613" y="4429125"/>
          <p14:tracePt t="104141" x="7394575" y="4473575"/>
          <p14:tracePt t="104157" x="7439025" y="4500563"/>
          <p14:tracePt t="104174" x="7473950" y="4510088"/>
          <p14:tracePt t="104191" x="7483475" y="4510088"/>
          <p14:tracePt t="104208" x="7510463" y="4518025"/>
          <p14:tracePt t="104224" x="7537450" y="4527550"/>
          <p14:tracePt t="104241" x="7589838" y="4537075"/>
          <p14:tracePt t="104259" x="7796213" y="4554538"/>
          <p14:tracePt t="104276" x="7974013" y="4554538"/>
          <p14:tracePt t="104292" x="8126413" y="4554538"/>
          <p14:tracePt t="104309" x="8269288" y="4545013"/>
          <p14:tracePt t="104325" x="8385175" y="4500563"/>
          <p14:tracePt t="104342" x="8474075" y="4438650"/>
          <p14:tracePt t="104359" x="8528050" y="4375150"/>
          <p14:tracePt t="104375" x="8582025" y="4295775"/>
          <p14:tracePt t="104391" x="8609013" y="4197350"/>
          <p14:tracePt t="104409" x="8634413" y="4098925"/>
          <p14:tracePt t="104425" x="8653463" y="3973513"/>
          <p14:tracePt t="104443" x="8661400" y="3857625"/>
          <p14:tracePt t="104460" x="8661400" y="3679825"/>
          <p14:tracePt t="104477" x="8661400" y="3581400"/>
          <p14:tracePt t="104492" x="8661400" y="3482975"/>
          <p14:tracePt t="104509" x="8653463" y="3411538"/>
          <p14:tracePt t="104526" x="8643938" y="3357563"/>
          <p14:tracePt t="104542" x="8626475" y="3313113"/>
          <p14:tracePt t="104560" x="8616950" y="3286125"/>
          <p14:tracePt t="104576" x="8582025" y="3259138"/>
          <p14:tracePt t="104593" x="8572500" y="3241675"/>
          <p14:tracePt t="104611" x="8555038" y="3214688"/>
          <p14:tracePt t="104628" x="8537575" y="3205163"/>
          <p14:tracePt t="104644" x="8501063" y="3170238"/>
          <p14:tracePt t="104660" x="8456613" y="3133725"/>
          <p14:tracePt t="104676" x="8394700" y="3098800"/>
          <p14:tracePt t="104693" x="8323263" y="3071813"/>
          <p14:tracePt t="104710" x="8259763" y="3036888"/>
          <p14:tracePt t="104727" x="8197850" y="3009900"/>
          <p14:tracePt t="104743" x="8126413" y="2990850"/>
          <p14:tracePt t="104760" x="8072438" y="2990850"/>
          <p14:tracePt t="104777" x="8054975" y="2982913"/>
          <p14:tracePt t="104793" x="8018463" y="2982913"/>
          <p14:tracePt t="104812" x="7974013" y="2982913"/>
          <p14:tracePt t="104829" x="7929563" y="2990850"/>
          <p14:tracePt t="104844" x="7885113" y="3000375"/>
          <p14:tracePt t="104861" x="7858125" y="3017838"/>
          <p14:tracePt t="104877" x="7848600" y="3027363"/>
          <p14:tracePt t="105913" x="7840663" y="3036888"/>
          <p14:tracePt t="105931" x="7840663" y="3054350"/>
          <p14:tracePt t="105938" x="7840663" y="3062288"/>
          <p14:tracePt t="106625" x="7840663" y="3071813"/>
          <p14:tracePt t="106768" x="7840663" y="3081338"/>
          <p14:tracePt t="106777" x="7848600" y="3089275"/>
          <p14:tracePt t="106787" x="7858125" y="3098800"/>
          <p14:tracePt t="106801" x="7929563" y="3143250"/>
          <p14:tracePt t="106818" x="7983538" y="3160713"/>
          <p14:tracePt t="106835" x="8027988" y="3170238"/>
          <p14:tracePt t="106851" x="8045450" y="3179763"/>
          <p14:tracePt t="106869" x="8054975" y="3187700"/>
          <p14:tracePt t="106902" x="8072438" y="3187700"/>
          <p14:tracePt t="106920" x="8099425" y="3205163"/>
          <p14:tracePt t="106936" x="8134350" y="3214688"/>
          <p14:tracePt t="106952" x="8161338" y="3241675"/>
          <p14:tracePt t="106968" x="8180388" y="3259138"/>
          <p14:tracePt t="106985" x="8188325" y="3259138"/>
          <p14:tracePt t="107002" x="8197850" y="3295650"/>
          <p14:tracePt t="107019" x="8197850" y="3303588"/>
          <p14:tracePt t="107035" x="8215313" y="3340100"/>
          <p14:tracePt t="107053" x="8215313" y="3357563"/>
          <p14:tracePt t="107086" x="8232775" y="3384550"/>
          <p14:tracePt t="107103" x="8232775" y="3411538"/>
          <p14:tracePt t="107120" x="8232775" y="3473450"/>
          <p14:tracePt t="107136" x="8251825" y="3517900"/>
          <p14:tracePt t="107153" x="8251825" y="3562350"/>
          <p14:tracePt t="107159" x="8259763" y="3589338"/>
          <p14:tracePt t="107187" x="8269288" y="3608388"/>
          <p14:tracePt t="107203" x="8296275" y="3652838"/>
          <p14:tracePt t="107219" x="8340725" y="3732213"/>
          <p14:tracePt t="107236" x="8375650" y="3803650"/>
          <p14:tracePt t="107253" x="8429625" y="3867150"/>
          <p14:tracePt t="107270" x="8466138" y="3902075"/>
          <p14:tracePt t="107272" x="8474075" y="3919538"/>
          <p14:tracePt t="107288" x="8491538" y="3938588"/>
          <p14:tracePt t="107304" x="8501063" y="3956050"/>
          <p14:tracePt t="107320" x="8510588" y="3965575"/>
          <p14:tracePt t="107337" x="8510588" y="3983038"/>
          <p14:tracePt t="107441" x="8510588" y="3990975"/>
          <p14:tracePt t="107448" x="8510588" y="4000500"/>
          <p14:tracePt t="107457" x="8510588" y="4010025"/>
          <p14:tracePt t="107472" x="8518525" y="4037013"/>
          <p14:tracePt t="107488" x="8528050" y="4054475"/>
          <p14:tracePt t="107504" x="8528050" y="4081463"/>
          <p14:tracePt t="107521" x="8555038" y="4133850"/>
          <p14:tracePt t="107538" x="8562975" y="4187825"/>
          <p14:tracePt t="107556" x="8582025" y="4241800"/>
          <p14:tracePt t="107571" x="8589963" y="4286250"/>
          <p14:tracePt t="107588" x="8609013" y="4313238"/>
          <p14:tracePt t="107604" x="8609013" y="4330700"/>
          <p14:tracePt t="107621" x="8616950" y="4348163"/>
          <p14:tracePt t="107639" x="8697913" y="4411663"/>
          <p14:tracePt t="107657" x="8769350" y="4473575"/>
          <p14:tracePt t="107681" x="8777288" y="4483100"/>
          <p14:tracePt t="107691" x="8777288" y="4491038"/>
          <p14:tracePt t="107841" x="8777288" y="4483100"/>
          <p14:tracePt t="107848" x="8769350" y="4456113"/>
          <p14:tracePt t="107858" x="8759825" y="4456113"/>
          <p14:tracePt t="107872" x="8751888" y="4446588"/>
          <p14:tracePt t="107905" x="8742363" y="4438650"/>
          <p14:tracePt t="107922" x="8742363" y="4429125"/>
          <p14:tracePt t="108128" x="8724900" y="4419600"/>
          <p14:tracePt t="108145" x="8715375" y="4429125"/>
          <p14:tracePt t="108153" x="8697913" y="4456113"/>
          <p14:tracePt t="108161" x="8688388" y="4473575"/>
          <p14:tracePt t="108173" x="8688388" y="4491038"/>
          <p14:tracePt t="108192" x="8680450" y="4527550"/>
          <p14:tracePt t="108209" x="8670925" y="4562475"/>
          <p14:tracePt t="108224" x="8661400" y="4608513"/>
          <p14:tracePt t="108241" x="8609013" y="4652963"/>
          <p14:tracePt t="108258" x="8545513" y="4697413"/>
          <p14:tracePt t="108274" x="8491538" y="4714875"/>
          <p14:tracePt t="108291" x="8429625" y="4724400"/>
          <p14:tracePt t="108307" x="8402638" y="4724400"/>
          <p14:tracePt t="108324" x="8385175" y="4724400"/>
          <p14:tracePt t="108358" x="8375650" y="4724400"/>
          <p14:tracePt t="108375" x="8313738" y="4732338"/>
          <p14:tracePt t="108392" x="8269288" y="4741863"/>
          <p14:tracePt t="108408" x="8224838" y="4741863"/>
          <p14:tracePt t="108425" x="8188325" y="4741863"/>
          <p14:tracePt t="108441" x="8170863" y="4741863"/>
          <p14:tracePt t="109397" x="8180388" y="4741863"/>
          <p14:tracePt t="109404" x="8188325" y="4741863"/>
          <p14:tracePt t="109414" x="8215313" y="4741863"/>
          <p14:tracePt t="109429" x="8259763" y="4741863"/>
          <p14:tracePt t="109446" x="8296275" y="4741863"/>
          <p14:tracePt t="109463" x="8313738" y="4741863"/>
          <p14:tracePt t="109479" x="8340725" y="4741863"/>
          <p14:tracePt t="109493" x="8358188" y="4741863"/>
          <p14:tracePt t="109509" x="8385175" y="4741863"/>
          <p14:tracePt t="109526" x="8402638" y="4741863"/>
          <p14:tracePt t="109543" x="8412163" y="4741863"/>
          <p14:tracePt t="109619" x="8420100" y="4741863"/>
          <p14:tracePt t="109643" x="8429625" y="4741863"/>
          <p14:tracePt t="109651" x="8447088" y="4732338"/>
          <p14:tracePt t="109660" x="8456613" y="4732338"/>
          <p14:tracePt t="109677" x="8491538" y="4724400"/>
          <p14:tracePt t="109693" x="8510588" y="4714875"/>
          <p14:tracePt t="109711" x="8528050" y="4705350"/>
          <p14:tracePt t="109727" x="8545513" y="4705350"/>
          <p14:tracePt t="109743" x="8572500" y="4697413"/>
          <p14:tracePt t="109761" x="8589963" y="4697413"/>
          <p14:tracePt t="109777" x="8626475" y="4697413"/>
          <p14:tracePt t="109794" x="8670925" y="4697413"/>
          <p14:tracePt t="109811" x="8742363" y="4697413"/>
          <p14:tracePt t="109827" x="8769350" y="4697413"/>
          <p14:tracePt t="109844" x="8796338" y="4697413"/>
          <p14:tracePt t="109860" x="8813800" y="4697413"/>
          <p14:tracePt t="109877" x="8823325" y="4697413"/>
          <p14:tracePt t="109894" x="8831263" y="4697413"/>
          <p14:tracePt t="109912" x="8848725" y="4697413"/>
          <p14:tracePt t="109932" x="8885238" y="4697413"/>
          <p14:tracePt t="109948" x="8902700" y="4697413"/>
          <p14:tracePt t="109964" x="8939213" y="4697413"/>
          <p14:tracePt t="109982" x="8966200" y="4697413"/>
          <p14:tracePt t="109996" x="9001125" y="4697413"/>
          <p14:tracePt t="110013" x="9037638" y="4697413"/>
          <p14:tracePt t="110029" x="9090025" y="4697413"/>
          <p14:tracePt t="110046" x="9161463" y="4697413"/>
          <p14:tracePt t="110062" x="9197975" y="4705350"/>
          <p14:tracePt t="110078" x="9224963" y="4714875"/>
          <p14:tracePt t="110095" x="9232900" y="4714875"/>
          <p14:tracePt t="110148" x="9242425" y="4714875"/>
          <p14:tracePt t="110357" x="9242425" y="4732338"/>
          <p14:tracePt t="110364" x="9215438" y="4732338"/>
          <p14:tracePt t="110383" x="9134475" y="4759325"/>
          <p14:tracePt t="110399" x="9082088" y="4759325"/>
          <p14:tracePt t="110415" x="9037638" y="4759325"/>
          <p14:tracePt t="110433" x="8912225" y="4759325"/>
          <p14:tracePt t="110449" x="8769350" y="4759325"/>
          <p14:tracePt t="110468" x="8589963" y="4759325"/>
          <p14:tracePt t="110483" x="8572500" y="4759325"/>
          <p14:tracePt t="110500" x="8555038" y="4759325"/>
          <p14:tracePt t="110516" x="8537575" y="4759325"/>
          <p14:tracePt t="110534" x="8518525" y="4759325"/>
          <p14:tracePt t="110550" x="8510588" y="4759325"/>
          <p14:tracePt t="110567" x="8501063" y="4759325"/>
          <p14:tracePt t="110583" x="8483600" y="4759325"/>
          <p14:tracePt t="110600" x="8474075" y="4759325"/>
          <p14:tracePt t="113221" x="8466138" y="4759325"/>
          <p14:tracePt t="113237" x="8466138" y="4751388"/>
          <p14:tracePt t="113268" x="8474075" y="4751388"/>
          <p14:tracePt t="113277" x="8483600" y="4751388"/>
          <p14:tracePt t="113301" x="8491538" y="4741863"/>
          <p14:tracePt t="113310" x="8501063" y="4741863"/>
          <p14:tracePt t="113316" x="8510588" y="4741863"/>
          <p14:tracePt t="113328" x="8537575" y="4732338"/>
          <p14:tracePt t="113344" x="8582025" y="4732338"/>
          <p14:tracePt t="113360" x="8661400" y="4732338"/>
          <p14:tracePt t="113379" x="8796338" y="4732338"/>
          <p14:tracePt t="113395" x="9055100" y="4741863"/>
          <p14:tracePt t="113412" x="9215438" y="4759325"/>
          <p14:tracePt t="113428" x="9296400" y="4768850"/>
          <p14:tracePt t="113444" x="9304338" y="4768850"/>
          <p14:tracePt t="113869" x="9323388" y="4768850"/>
          <p14:tracePt t="113877" x="9331325" y="4768850"/>
          <p14:tracePt t="113885" x="9348788" y="4768850"/>
          <p14:tracePt t="113896" x="9394825" y="4768850"/>
          <p14:tracePt t="113913" x="9599613" y="4759325"/>
          <p14:tracePt t="113931" x="9956800" y="4741863"/>
          <p14:tracePt t="113948" x="10134600" y="4741863"/>
          <p14:tracePt t="113963" x="10171113" y="4741863"/>
          <p14:tracePt t="114117" x="10161588" y="4741863"/>
          <p14:tracePt t="114124" x="10153650" y="4741863"/>
          <p14:tracePt t="114141" x="10144125" y="4741863"/>
          <p14:tracePt t="114150" x="10126663" y="4741863"/>
          <p14:tracePt t="114164" x="10109200" y="4741863"/>
          <p14:tracePt t="114181" x="10090150" y="4741863"/>
          <p14:tracePt t="114198" x="10063163" y="4741863"/>
          <p14:tracePt t="114214" x="10045700" y="4741863"/>
          <p14:tracePt t="114231" x="10018713" y="4741863"/>
          <p14:tracePt t="114333" x="10010775" y="4741863"/>
          <p14:tracePt t="114349" x="10018713" y="4741863"/>
          <p14:tracePt t="114356" x="10037763" y="4741863"/>
          <p14:tracePt t="114367" x="10055225" y="4741863"/>
          <p14:tracePt t="114382" x="10144125" y="4741863"/>
          <p14:tracePt t="114398" x="10304463" y="4741863"/>
          <p14:tracePt t="114416" x="10491788" y="4741863"/>
          <p14:tracePt t="114431" x="10706100" y="4741863"/>
          <p14:tracePt t="114449" x="10912475" y="4741863"/>
          <p14:tracePt t="114467" x="11171238" y="4741863"/>
          <p14:tracePt t="114483" x="11323638" y="4741863"/>
          <p14:tracePt t="114500" x="11447463" y="4741863"/>
          <p14:tracePt t="114516" x="11528425" y="4741863"/>
          <p14:tracePt t="114532" x="11590338" y="4741863"/>
          <p14:tracePt t="114549" x="11609388" y="4741863"/>
          <p14:tracePt t="114567" x="11617325" y="4741863"/>
          <p14:tracePt t="114584" x="11634788" y="4741863"/>
          <p14:tracePt t="114599" x="11661775" y="4741863"/>
          <p14:tracePt t="114613" x="11680825" y="4741863"/>
          <p14:tracePt t="114630" x="11706225" y="4741863"/>
          <p14:tracePt t="114649" x="11725275" y="4732338"/>
          <p14:tracePt t="114666" x="11760200" y="4732338"/>
          <p14:tracePt t="114684" x="11831638" y="4732338"/>
          <p14:tracePt t="114700" x="11903075" y="4732338"/>
          <p14:tracePt t="114716" x="11966575" y="4732338"/>
          <p14:tracePt t="114735" x="12001500" y="4732338"/>
          <p14:tracePt t="114837" x="11984038" y="4741863"/>
          <p14:tracePt t="114844" x="11974513" y="4751388"/>
          <p14:tracePt t="114853" x="11966575" y="4751388"/>
          <p14:tracePt t="114869" x="11947525" y="4751388"/>
          <p14:tracePt t="114884" x="11912600" y="4768850"/>
          <p14:tracePt t="114901" x="11903075" y="4768850"/>
          <p14:tracePt t="114918" x="11868150" y="4768850"/>
          <p14:tracePt t="114934" x="11841163" y="4768850"/>
          <p14:tracePt t="114951" x="11814175" y="4768850"/>
          <p14:tracePt t="114967" x="11760200" y="4768850"/>
          <p14:tracePt t="114984" x="11733213" y="4768850"/>
          <p14:tracePt t="115002" x="11688763" y="4768850"/>
          <p14:tracePt t="115018" x="11644313" y="4768850"/>
          <p14:tracePt t="115036" x="11599863" y="4768850"/>
          <p14:tracePt t="115117" x="11590338" y="4768850"/>
          <p14:tracePt t="115134" x="11582400" y="4768850"/>
          <p14:tracePt t="115645" x="11563350" y="4768850"/>
          <p14:tracePt t="115662" x="11555413" y="4768850"/>
          <p14:tracePt t="115670" x="11555413" y="4759325"/>
          <p14:tracePt t="115687" x="11528425" y="4751388"/>
          <p14:tracePt t="115703" x="11491913" y="4732338"/>
          <p14:tracePt t="115720" x="11466513" y="4714875"/>
          <p14:tracePt t="115738" x="11420475" y="4705350"/>
          <p14:tracePt t="115755" x="11304588" y="4679950"/>
          <p14:tracePt t="115772" x="11215688" y="4679950"/>
          <p14:tracePt t="115788" x="11198225" y="4670425"/>
          <p14:tracePt t="115804" x="11180763" y="4670425"/>
          <p14:tracePt t="115821" x="11161713" y="4670425"/>
          <p14:tracePt t="115835" x="11126788" y="4670425"/>
          <p14:tracePt t="115852" x="11082338" y="4670425"/>
          <p14:tracePt t="115868" x="11037888" y="4670425"/>
          <p14:tracePt t="115885" x="11018838" y="4670425"/>
          <p14:tracePt t="115902" x="10983913" y="4670425"/>
          <p14:tracePt t="115919" x="10974388" y="4679950"/>
          <p14:tracePt t="115936" x="10947400" y="4679950"/>
          <p14:tracePt t="115956" x="10902950" y="4697413"/>
          <p14:tracePt t="115972" x="10848975" y="4705350"/>
          <p14:tracePt t="115988" x="10804525" y="4724400"/>
          <p14:tracePt t="116005" x="10777538" y="4741863"/>
          <p14:tracePt t="116021" x="10760075" y="4741863"/>
          <p14:tracePt t="116060" x="10752138" y="4741863"/>
          <p14:tracePt t="116071" x="10742613" y="4751388"/>
          <p14:tracePt t="117529" x="10725150" y="4751388"/>
          <p14:tracePt t="117537" x="10715625" y="4751388"/>
          <p14:tracePt t="117547" x="10688638" y="4759325"/>
          <p14:tracePt t="117560" x="10599738" y="4768850"/>
          <p14:tracePt t="117576" x="10518775" y="4776788"/>
          <p14:tracePt t="117594" x="10456863" y="4776788"/>
          <p14:tracePt t="117611" x="10447338" y="4776788"/>
          <p14:tracePt t="117645" x="10439400" y="4776788"/>
          <p14:tracePt t="117661" x="10412413" y="4776788"/>
          <p14:tracePt t="117680" x="10375900" y="4776788"/>
          <p14:tracePt t="117696" x="10313988" y="4776788"/>
          <p14:tracePt t="117712" x="10233025" y="4776788"/>
          <p14:tracePt t="117729" x="10171113" y="4776788"/>
          <p14:tracePt t="117745" x="10126663" y="4776788"/>
          <p14:tracePt t="117762" x="10063163" y="4759325"/>
          <p14:tracePt t="117779" x="10010775" y="4759325"/>
          <p14:tracePt t="117795" x="9947275" y="4759325"/>
          <p14:tracePt t="117801" x="9920288" y="4759325"/>
          <p14:tracePt t="117812" x="9885363" y="4751388"/>
          <p14:tracePt t="117828" x="9848850" y="4741863"/>
          <p14:tracePt t="117846" x="9796463" y="4741863"/>
          <p14:tracePt t="117863" x="9759950" y="4741863"/>
          <p14:tracePt t="117880" x="9752013" y="4741863"/>
          <p14:tracePt t="117936" x="9742488" y="4741863"/>
          <p14:tracePt t="117945" x="9732963" y="4741863"/>
          <p14:tracePt t="117952" x="9715500" y="4741863"/>
          <p14:tracePt t="117963" x="9698038" y="4751388"/>
          <p14:tracePt t="117980" x="9688513" y="4751388"/>
          <p14:tracePt t="117996" x="9688513" y="4759325"/>
          <p14:tracePt t="118369" x="9698038" y="4759325"/>
          <p14:tracePt t="118385" x="9725025" y="4759325"/>
          <p14:tracePt t="118392" x="9759950" y="4759325"/>
          <p14:tracePt t="118401" x="9813925" y="4759325"/>
          <p14:tracePt t="118415" x="9974263" y="4768850"/>
          <p14:tracePt t="118432" x="10126663" y="4776788"/>
          <p14:tracePt t="118448" x="10206038" y="4776788"/>
          <p14:tracePt t="120412" x="10225088" y="4776788"/>
          <p14:tracePt t="120428" x="10233025" y="4776788"/>
          <p14:tracePt t="120437" x="10242550" y="4776788"/>
          <p14:tracePt t="120600" x="10233025" y="4776788"/>
          <p14:tracePt t="120608" x="10198100" y="4795838"/>
          <p14:tracePt t="120624" x="10161588" y="4803775"/>
          <p14:tracePt t="120640" x="10126663" y="4813300"/>
          <p14:tracePt t="120657" x="10072688" y="4813300"/>
          <p14:tracePt t="120673" x="10018713" y="4840288"/>
          <p14:tracePt t="120691" x="9974263" y="4840288"/>
          <p14:tracePt t="120707" x="9929813" y="4840288"/>
          <p14:tracePt t="120723" x="9912350" y="4840288"/>
          <p14:tracePt t="120740" x="9902825" y="4840288"/>
          <p14:tracePt t="120833" x="9894888" y="4840288"/>
          <p14:tracePt t="120850" x="9885363" y="4840288"/>
          <p14:tracePt t="120865" x="9875838" y="4840288"/>
          <p14:tracePt t="120875" x="9867900" y="4840288"/>
          <p14:tracePt t="120891" x="9848850" y="4822825"/>
          <p14:tracePt t="120907" x="9813925" y="4795838"/>
          <p14:tracePt t="120924" x="9796463" y="4786313"/>
          <p14:tracePt t="120941" x="9777413" y="4776788"/>
          <p14:tracePt t="121008" x="9769475" y="4768850"/>
          <p14:tracePt t="121088" x="9759950" y="4768850"/>
          <p14:tracePt t="121105" x="9752013" y="4768850"/>
          <p14:tracePt t="121121" x="9752013" y="4759325"/>
          <p14:tracePt t="121185" x="9742488" y="4759325"/>
          <p14:tracePt t="121201" x="9742488" y="4751388"/>
          <p14:tracePt t="121537" x="9742488" y="4741863"/>
          <p14:tracePt t="121561" x="9759950" y="4741863"/>
          <p14:tracePt t="121568" x="9777413" y="4741863"/>
          <p14:tracePt t="121578" x="9804400" y="4741863"/>
          <p14:tracePt t="121594" x="9858375" y="4732338"/>
          <p14:tracePt t="121611" x="9912350" y="4732338"/>
          <p14:tracePt t="121627" x="9966325" y="4732338"/>
          <p14:tracePt t="121644" x="10018713" y="4732338"/>
          <p14:tracePt t="121660" x="10055225" y="4732338"/>
          <p14:tracePt t="121678" x="10072688" y="4732338"/>
          <p14:tracePt t="121696" x="10099675" y="4732338"/>
          <p14:tracePt t="121712" x="10117138" y="4732338"/>
          <p14:tracePt t="121728" x="10144125" y="4732338"/>
          <p14:tracePt t="121744" x="10161588" y="4732338"/>
          <p14:tracePt t="121761" x="10188575" y="4732338"/>
          <p14:tracePt t="121778" x="10225088" y="4732338"/>
          <p14:tracePt t="121795" x="10252075" y="4732338"/>
          <p14:tracePt t="121812" x="10277475" y="4732338"/>
          <p14:tracePt t="121828" x="10304463" y="4724400"/>
          <p14:tracePt t="121845" x="10313988" y="4724400"/>
          <p14:tracePt t="121861" x="10340975" y="4724400"/>
          <p14:tracePt t="121879" x="10367963" y="4724400"/>
          <p14:tracePt t="121896" x="10394950" y="4724400"/>
          <p14:tracePt t="121912" x="10412413" y="4724400"/>
          <p14:tracePt t="121929" x="10420350" y="4724400"/>
          <p14:tracePt t="122001" x="10429875" y="4724400"/>
          <p14:tracePt t="122049" x="10447338" y="4724400"/>
          <p14:tracePt t="122064" x="10456863" y="4724400"/>
          <p14:tracePt t="122104" x="10466388" y="4724400"/>
          <p14:tracePt t="122113" x="10474325" y="4724400"/>
          <p14:tracePt t="122137" x="10483850" y="4724400"/>
          <p14:tracePt t="122177" x="10491788" y="4724400"/>
          <p14:tracePt t="122184" x="10501313" y="4724400"/>
          <p14:tracePt t="122196" x="10510838" y="4724400"/>
          <p14:tracePt t="122497" x="10518775" y="4724400"/>
          <p14:tracePt t="122528" x="10501313" y="4724400"/>
          <p14:tracePt t="122536" x="10491788" y="4724400"/>
          <p14:tracePt t="122547" x="10483850" y="4724400"/>
          <p14:tracePt t="122564" x="10439400" y="4724400"/>
          <p14:tracePt t="122581" x="10412413" y="4724400"/>
          <p14:tracePt t="122600" x="10331450" y="4724400"/>
          <p14:tracePt t="122616" x="10296525" y="4724400"/>
          <p14:tracePt t="122632" x="10252075" y="4724400"/>
          <p14:tracePt t="122672" x="10242550" y="4724400"/>
          <p14:tracePt t="122688" x="10233025" y="4724400"/>
          <p14:tracePt t="122700" x="10225088" y="4724400"/>
          <p14:tracePt t="122715" x="10215563" y="4714875"/>
          <p14:tracePt t="122732" x="10198100" y="4714875"/>
          <p14:tracePt t="122748" x="10171113" y="4714875"/>
          <p14:tracePt t="122782" x="10153650" y="4714875"/>
          <p14:tracePt t="122905" x="10171113" y="4714875"/>
          <p14:tracePt t="122912" x="10198100" y="4714875"/>
          <p14:tracePt t="122920" x="10233025" y="4714875"/>
          <p14:tracePt t="122932" x="10269538" y="4714875"/>
          <p14:tracePt t="122949" x="10323513" y="4714875"/>
          <p14:tracePt t="122968" x="10420350" y="4714875"/>
          <p14:tracePt t="122984" x="10474325" y="4714875"/>
          <p14:tracePt t="123000" x="10483850" y="4714875"/>
          <p14:tracePt t="123016" x="10510838" y="4714875"/>
          <p14:tracePt t="123034" x="10528300" y="4714875"/>
          <p14:tracePt t="123050" x="10572750" y="4714875"/>
          <p14:tracePt t="123067" x="10617200" y="4724400"/>
          <p14:tracePt t="123083" x="10680700" y="4724400"/>
          <p14:tracePt t="123100" x="10715625" y="4724400"/>
          <p14:tracePt t="123117" x="10733088" y="4724400"/>
          <p14:tracePt t="123134" x="10752138" y="4724400"/>
          <p14:tracePt t="123185" x="10760075" y="4724400"/>
          <p14:tracePt t="123201" x="10769600" y="4724400"/>
          <p14:tracePt t="123208" x="10777538" y="4724400"/>
          <p14:tracePt t="123219" x="10787063" y="4724400"/>
          <p14:tracePt t="123235" x="10796588" y="4724400"/>
          <p14:tracePt t="123281" x="10804525" y="4724400"/>
          <p14:tracePt t="123297" x="10823575" y="4724400"/>
          <p14:tracePt t="123312" x="10831513" y="4724400"/>
          <p14:tracePt t="123321" x="10841038" y="4732338"/>
          <p14:tracePt t="123337" x="10858500" y="4732338"/>
          <p14:tracePt t="123352" x="10868025" y="4732338"/>
          <p14:tracePt t="123368" x="10875963" y="4732338"/>
          <p14:tracePt t="123441" x="10885488" y="4732338"/>
          <p14:tracePt t="123457" x="10895013" y="4732338"/>
          <p14:tracePt t="123568" x="10902950" y="4732338"/>
          <p14:tracePt t="123576" x="10912475" y="4732338"/>
          <p14:tracePt t="123805" x="10902950" y="4732338"/>
          <p14:tracePt t="123812" x="10895013" y="4732338"/>
          <p14:tracePt t="123823" x="10868025" y="4732338"/>
          <p14:tracePt t="123836" x="10804525" y="4732338"/>
          <p14:tracePt t="123853" x="10742613" y="4732338"/>
          <p14:tracePt t="123870" x="10698163" y="4732338"/>
          <p14:tracePt t="123887" x="10661650" y="4732338"/>
          <p14:tracePt t="123903" x="10644188" y="4732338"/>
          <p14:tracePt t="123919" x="10626725" y="4732338"/>
          <p14:tracePt t="123924" x="10609263" y="4732338"/>
          <p14:tracePt t="123936" x="10599738" y="4732338"/>
          <p14:tracePt t="123953" x="10572750" y="4732338"/>
          <p14:tracePt t="123971" x="10510838" y="4732338"/>
          <p14:tracePt t="123988" x="10474325" y="4732338"/>
          <p14:tracePt t="124004" x="10447338" y="4732338"/>
          <p14:tracePt t="124020" x="10439400" y="4732338"/>
          <p14:tracePt t="124037" x="10429875" y="4732338"/>
          <p14:tracePt t="124054" x="10420350" y="4732338"/>
          <p14:tracePt t="124087" x="10402888" y="4732338"/>
          <p14:tracePt t="124103" x="10385425" y="4732338"/>
          <p14:tracePt t="124120" x="10367963" y="4732338"/>
          <p14:tracePt t="124677" x="10375900" y="4732338"/>
          <p14:tracePt t="124684" x="10394950" y="4732338"/>
          <p14:tracePt t="124692" x="10429875" y="4732338"/>
          <p14:tracePt t="124707" x="10491788" y="4732338"/>
          <p14:tracePt t="124724" x="10563225" y="4732338"/>
          <p14:tracePt t="124740" x="10609263" y="4732338"/>
          <p14:tracePt t="124757" x="10644188" y="4732338"/>
          <p14:tracePt t="124773" x="10671175" y="4741863"/>
          <p14:tracePt t="124807" x="10688638" y="4741863"/>
          <p14:tracePt t="124824" x="10706100" y="4741863"/>
          <p14:tracePt t="124840" x="10725150" y="4741863"/>
          <p14:tracePt t="124856" x="10742613" y="4741863"/>
          <p14:tracePt t="124873" x="10752138" y="4741863"/>
          <p14:tracePt t="124890" x="10760075" y="4741863"/>
          <p14:tracePt t="124910" x="10769600" y="4741863"/>
          <p14:tracePt t="124956" x="10777538" y="4741863"/>
          <p14:tracePt t="124965" x="10787063" y="4741863"/>
          <p14:tracePt t="124974" x="10787063" y="4751388"/>
          <p14:tracePt t="124991" x="10796588" y="4759325"/>
          <p14:tracePt t="125197" x="10804525" y="4759325"/>
          <p14:tracePt t="125485" x="10777538" y="4759325"/>
          <p14:tracePt t="125492" x="10769600" y="4759325"/>
          <p14:tracePt t="125510" x="10706100" y="4759325"/>
          <p14:tracePt t="125526" x="10653713" y="4759325"/>
          <p14:tracePt t="125543" x="10555288" y="4759325"/>
          <p14:tracePt t="125559" x="10466388" y="4759325"/>
          <p14:tracePt t="125577" x="10420350" y="4759325"/>
          <p14:tracePt t="125651" x="10412413" y="4759325"/>
          <p14:tracePt t="125677" x="10402888" y="4759325"/>
          <p14:tracePt t="125684" x="10394950" y="4759325"/>
          <p14:tracePt t="125918" x="10394950" y="4751388"/>
          <p14:tracePt t="125949" x="10402888" y="4751388"/>
          <p14:tracePt t="125956" x="10420350" y="4751388"/>
          <p14:tracePt t="125966" x="10439400" y="4751388"/>
          <p14:tracePt t="125979" x="10474325" y="4741863"/>
          <p14:tracePt t="125996" x="10518775" y="4732338"/>
          <p14:tracePt t="126012" x="10582275" y="4724400"/>
          <p14:tracePt t="126028" x="10644188" y="4724400"/>
          <p14:tracePt t="126045" x="10688638" y="4714875"/>
          <p14:tracePt t="126061" x="10725150" y="4714875"/>
          <p14:tracePt t="126079" x="10752138" y="4714875"/>
          <p14:tracePt t="126095" x="10760075" y="4714875"/>
          <p14:tracePt t="126141" x="10769600" y="4714875"/>
          <p14:tracePt t="126157" x="10777538" y="4714875"/>
          <p14:tracePt t="126164" x="10787063" y="4714875"/>
          <p14:tracePt t="126188" x="10796588" y="4714875"/>
          <p14:tracePt t="126205" x="10804525" y="4714875"/>
          <p14:tracePt t="126317" x="10814050" y="4714875"/>
          <p14:tracePt t="127144" x="10804525" y="4714875"/>
          <p14:tracePt t="127152" x="10787063" y="4714875"/>
          <p14:tracePt t="127167" x="10725150" y="4714875"/>
          <p14:tracePt t="127184" x="10653713" y="4714875"/>
          <p14:tracePt t="127201" x="10634663" y="4714875"/>
          <p14:tracePt t="127305" x="10626725" y="4714875"/>
          <p14:tracePt t="127321" x="10617200" y="4714875"/>
          <p14:tracePt t="127328" x="10599738" y="4714875"/>
          <p14:tracePt t="127337" x="10590213" y="4714875"/>
          <p14:tracePt t="127351" x="10563225" y="4714875"/>
          <p14:tracePt t="127368" x="10510838" y="4714875"/>
          <p14:tracePt t="127384" x="10466388" y="4714875"/>
          <p14:tracePt t="127401" x="10456863" y="4705350"/>
          <p14:tracePt t="127417" x="10439400" y="4705350"/>
          <p14:tracePt t="127434" x="10429875" y="4705350"/>
          <p14:tracePt t="127450" x="10420350" y="4705350"/>
          <p14:tracePt t="127468" x="10402888" y="4705350"/>
          <p14:tracePt t="127483" x="10358438" y="4705350"/>
          <p14:tracePt t="127489" x="10348913" y="4705350"/>
          <p14:tracePt t="127500" x="10340975" y="4705350"/>
          <p14:tracePt t="127518" x="10304463" y="4705350"/>
          <p14:tracePt t="127535" x="10296525" y="4705350"/>
          <p14:tracePt t="127697" x="10304463" y="4705350"/>
          <p14:tracePt t="127704" x="10313988" y="4705350"/>
          <p14:tracePt t="127719" x="10358438" y="4705350"/>
          <p14:tracePt t="127736" x="10420350" y="4705350"/>
          <p14:tracePt t="127752" x="10474325" y="4705350"/>
          <p14:tracePt t="127769" x="10518775" y="4705350"/>
          <p14:tracePt t="127785" x="10537825" y="4705350"/>
          <p14:tracePt t="127961" x="10510838" y="4724400"/>
          <p14:tracePt t="127968" x="10501313" y="4732338"/>
          <p14:tracePt t="127986" x="10447338" y="4741863"/>
          <p14:tracePt t="128003" x="10394950" y="4759325"/>
          <p14:tracePt t="128019" x="10385425" y="4759325"/>
          <p14:tracePt t="128036" x="10358438" y="4768850"/>
          <p14:tracePt t="128053" x="10331450" y="4768850"/>
          <p14:tracePt t="128070" x="10304463" y="4768850"/>
          <p14:tracePt t="128088" x="10277475" y="4776788"/>
          <p14:tracePt t="128105" x="10269538" y="4776788"/>
          <p14:tracePt t="128120" x="10242550" y="4776788"/>
          <p14:tracePt t="128137" x="10198100" y="4786313"/>
          <p14:tracePt t="128153" x="10144125" y="4786313"/>
          <p14:tracePt t="128170" x="10109200" y="4786313"/>
          <p14:tracePt t="128187" x="10090150" y="4786313"/>
          <p14:tracePt t="128203" x="10072688" y="4786313"/>
          <p14:tracePt t="128220" x="10055225" y="4786313"/>
          <p14:tracePt t="128237" x="10001250" y="4786313"/>
          <p14:tracePt t="128253" x="9939338" y="4786313"/>
          <p14:tracePt t="128256" x="9902825" y="4776788"/>
          <p14:tracePt t="128271" x="9858375" y="4776788"/>
          <p14:tracePt t="128288" x="9840913" y="4776788"/>
          <p14:tracePt t="128304" x="9823450" y="4776788"/>
          <p14:tracePt t="128320" x="9804400" y="4768850"/>
          <p14:tracePt t="128440" x="9813925" y="4759325"/>
          <p14:tracePt t="128448" x="9823450" y="4759325"/>
          <p14:tracePt t="128458" x="9840913" y="4759325"/>
          <p14:tracePt t="128472" x="9894888" y="4759325"/>
          <p14:tracePt t="128488" x="9956800" y="4759325"/>
          <p14:tracePt t="128505" x="10082213" y="4759325"/>
          <p14:tracePt t="128511" x="10153650" y="4759325"/>
          <p14:tracePt t="128522" x="10225088" y="4759325"/>
          <p14:tracePt t="128538" x="10375900" y="4759325"/>
          <p14:tracePt t="128554" x="10510838" y="4759325"/>
          <p14:tracePt t="128571" x="10617200" y="4759325"/>
          <p14:tracePt t="128588" x="10671175" y="4759325"/>
          <p14:tracePt t="128605" x="10715625" y="4759325"/>
          <p14:tracePt t="128622" x="10742613" y="4759325"/>
          <p14:tracePt t="128640" x="10760075" y="4759325"/>
          <p14:tracePt t="128656" x="10787063" y="4759325"/>
          <p14:tracePt t="128672" x="10796588" y="4759325"/>
          <p14:tracePt t="129421" x="10804525" y="4759325"/>
          <p14:tracePt t="129428" x="10814050" y="4759325"/>
          <p14:tracePt t="129441" x="10831513" y="4768850"/>
          <p14:tracePt t="129460" x="10868025" y="4768850"/>
          <p14:tracePt t="129796" x="10831513" y="4776788"/>
          <p14:tracePt t="129803" x="10823575" y="4776788"/>
          <p14:tracePt t="129811" x="10796588" y="4776788"/>
          <p14:tracePt t="129824" x="10769600" y="4776788"/>
          <p14:tracePt t="129841" x="10698163" y="4776788"/>
          <p14:tracePt t="129858" x="10644188" y="4776788"/>
          <p14:tracePt t="129877" x="10599738" y="4776788"/>
          <p14:tracePt t="129894" x="10545763" y="4776788"/>
          <p14:tracePt t="129911" x="10491788" y="4776788"/>
          <p14:tracePt t="129927" x="10375900" y="4776788"/>
          <p14:tracePt t="129943" x="10269538" y="4776788"/>
          <p14:tracePt t="129960" x="10206038" y="4776788"/>
          <p14:tracePt t="129977" x="10188575" y="4768850"/>
          <p14:tracePt t="129995" x="10180638" y="4768850"/>
          <p14:tracePt t="130011" x="10161588" y="4759325"/>
          <p14:tracePt t="130028" x="10144125" y="4759325"/>
          <p14:tracePt t="130045" x="10134600" y="4759325"/>
          <p14:tracePt t="130061" x="10126663" y="4751388"/>
          <p14:tracePt t="130149" x="10153650" y="4751388"/>
          <p14:tracePt t="130156" x="10180638" y="4751388"/>
          <p14:tracePt t="130164" x="10215563" y="4751388"/>
          <p14:tracePt t="130180" x="10348913" y="4751388"/>
          <p14:tracePt t="130197" x="10555288" y="4751388"/>
          <p14:tracePt t="130212" x="10742613" y="4768850"/>
          <p14:tracePt t="130228" x="10895013" y="4768850"/>
          <p14:tracePt t="130245" x="11028363" y="4768850"/>
          <p14:tracePt t="130262" x="11144250" y="4786313"/>
          <p14:tracePt t="130279" x="11252200" y="4795838"/>
          <p14:tracePt t="130295" x="11376025" y="4795838"/>
          <p14:tracePt t="130311" x="11491913" y="4813300"/>
          <p14:tracePt t="130329" x="11599863" y="4830763"/>
          <p14:tracePt t="130346" x="11617325" y="4830763"/>
          <p14:tracePt t="130362" x="11626850" y="4830763"/>
          <p14:tracePt t="130469" x="11617325" y="4830763"/>
          <p14:tracePt t="130477" x="11617325" y="4822825"/>
          <p14:tracePt t="130484" x="11609388" y="4822825"/>
          <p14:tracePt t="130497" x="11572875" y="4822825"/>
          <p14:tracePt t="130513" x="11518900" y="4822825"/>
          <p14:tracePt t="130529" x="11466513" y="4822825"/>
          <p14:tracePt t="130535" x="11456988" y="4822825"/>
          <p14:tracePt t="130546" x="11439525" y="4822825"/>
          <p14:tracePt t="130597" x="11430000" y="4822825"/>
          <p14:tracePt t="130612" x="11430000" y="4813300"/>
          <p14:tracePt t="130620" x="11420475" y="4813300"/>
          <p14:tracePt t="130637" x="11412538" y="4813300"/>
          <p14:tracePt t="130648" x="11403013" y="4803775"/>
          <p14:tracePt t="130821" x="11403013" y="4795838"/>
          <p14:tracePt t="130836" x="11412538" y="4795838"/>
          <p14:tracePt t="130853" x="11420475" y="4795838"/>
          <p14:tracePt t="130860" x="11430000" y="4786313"/>
          <p14:tracePt t="131157" x="11420475" y="4786313"/>
          <p14:tracePt t="131164" x="11403013" y="4786313"/>
          <p14:tracePt t="131182" x="11304588" y="4786313"/>
          <p14:tracePt t="131198" x="11188700" y="4786313"/>
          <p14:tracePt t="131215" x="11063288" y="4786313"/>
          <p14:tracePt t="131232" x="10947400" y="4786313"/>
          <p14:tracePt t="131250" x="10841038" y="4768850"/>
          <p14:tracePt t="131267" x="10661650" y="4741863"/>
          <p14:tracePt t="131284" x="10518775" y="4732338"/>
          <p14:tracePt t="131300" x="10340975" y="4714875"/>
          <p14:tracePt t="131316" x="10144125" y="4687888"/>
          <p14:tracePt t="131333" x="9920288" y="4660900"/>
          <p14:tracePt t="131350" x="9705975" y="4616450"/>
          <p14:tracePt t="131366" x="9555163" y="4572000"/>
          <p14:tracePt t="131383" x="9545638" y="4572000"/>
          <p14:tracePt t="131484" x="9545638" y="4581525"/>
          <p14:tracePt t="131492" x="9563100" y="4589463"/>
          <p14:tracePt t="131503" x="9582150" y="4598988"/>
          <p14:tracePt t="131517" x="9634538" y="4616450"/>
          <p14:tracePt t="131534" x="9698038" y="4625975"/>
          <p14:tracePt t="131539" x="9752013" y="4625975"/>
          <p14:tracePt t="131552" x="9786938" y="4633913"/>
          <p14:tracePt t="131567" x="9823450" y="4643438"/>
          <p14:tracePt t="131584" x="9823450" y="4652963"/>
          <p14:tracePt t="131600" x="9831388" y="4660900"/>
          <p14:tracePt t="131617" x="9840913" y="4679950"/>
          <p14:tracePt t="131636" x="9867900" y="4705350"/>
          <p14:tracePt t="131652" x="9875838" y="4724400"/>
          <p14:tracePt t="131667" x="9885363" y="4724400"/>
          <p14:tracePt t="131997" x="9885363" y="4732338"/>
          <p14:tracePt t="132004" x="9885363" y="4741863"/>
          <p14:tracePt t="132020" x="9875838" y="4751388"/>
          <p14:tracePt t="132421" x="9875838" y="4759325"/>
          <p14:tracePt t="135644" x="9858375" y="4751388"/>
          <p14:tracePt t="135652" x="9831388" y="4751388"/>
          <p14:tracePt t="135668" x="9725025" y="4732338"/>
          <p14:tracePt t="135684" x="9555163" y="4714875"/>
          <p14:tracePt t="135700" x="9412288" y="4697413"/>
          <p14:tracePt t="135717" x="9340850" y="4687888"/>
          <p14:tracePt t="135734" x="9296400" y="4679950"/>
          <p14:tracePt t="135749" x="9286875" y="4679950"/>
          <p14:tracePt t="135765" x="9251950" y="4670425"/>
          <p14:tracePt t="135782" x="9197975" y="4670425"/>
          <p14:tracePt t="135800" x="9153525" y="4660900"/>
          <p14:tracePt t="135817" x="9099550" y="4652963"/>
          <p14:tracePt t="135834" x="9028113" y="4633913"/>
          <p14:tracePt t="135852" x="8902700" y="4625975"/>
          <p14:tracePt t="135868" x="8840788" y="4608513"/>
          <p14:tracePt t="135884" x="8831263" y="4608513"/>
          <p14:tracePt t="135902" x="8823325" y="4608513"/>
          <p14:tracePt t="135918" x="8813800" y="4608513"/>
          <p14:tracePt t="135934" x="8777288" y="4608513"/>
          <p14:tracePt t="135951" x="8742363" y="4608513"/>
          <p14:tracePt t="135967" x="8680450" y="4608513"/>
          <p14:tracePt t="135984" x="8626475" y="4608513"/>
          <p14:tracePt t="136003" x="8545513" y="4608513"/>
          <p14:tracePt t="136018" x="8518525" y="4608513"/>
          <p14:tracePt t="136036" x="8439150" y="4598988"/>
          <p14:tracePt t="136052" x="8420100" y="4598988"/>
          <p14:tracePt t="136068" x="8394700" y="4598988"/>
          <p14:tracePt t="136085" x="8375650" y="4598988"/>
          <p14:tracePt t="136102" x="8331200" y="4598988"/>
          <p14:tracePt t="136119" x="8269288" y="4598988"/>
          <p14:tracePt t="136135" x="8197850" y="4608513"/>
          <p14:tracePt t="136152" x="8037513" y="4697413"/>
          <p14:tracePt t="136169" x="7920038" y="4759325"/>
          <p14:tracePt t="136185" x="7894638" y="4759325"/>
          <p14:tracePt t="136204" x="7858125" y="4768850"/>
          <p14:tracePt t="136219" x="7848600" y="4776788"/>
          <p14:tracePt t="136235" x="7840663" y="4776788"/>
          <p14:tracePt t="136252" x="7823200" y="4786313"/>
          <p14:tracePt t="136269" x="7786688" y="4795838"/>
          <p14:tracePt t="136286" x="7751763" y="4803775"/>
          <p14:tracePt t="136302" x="7697788" y="4803775"/>
          <p14:tracePt t="136319" x="7599363" y="4822825"/>
          <p14:tracePt t="136335" x="7491413" y="4840288"/>
          <p14:tracePt t="136352" x="7412038" y="4857750"/>
          <p14:tracePt t="136369" x="7402513" y="4857750"/>
          <p14:tracePt t="136387" x="7385050" y="4857750"/>
          <p14:tracePt t="136404" x="7358063" y="4867275"/>
          <p14:tracePt t="136420" x="7340600" y="4867275"/>
          <p14:tracePt t="136436" x="7331075" y="4867275"/>
          <p14:tracePt t="136453" x="7313613" y="4867275"/>
          <p14:tracePt t="136470" x="7304088" y="4867275"/>
          <p14:tracePt t="136503" x="7286625" y="4867275"/>
          <p14:tracePt t="136519" x="7259638" y="4867275"/>
          <p14:tracePt t="136537" x="7242175" y="4867275"/>
          <p14:tracePt t="136553" x="7188200" y="4867275"/>
          <p14:tracePt t="136570" x="7126288" y="4867275"/>
          <p14:tracePt t="136588" x="7062788" y="4867275"/>
          <p14:tracePt t="136604" x="6983413" y="4867275"/>
          <p14:tracePt t="136621" x="6867525" y="4867275"/>
          <p14:tracePt t="136637" x="6858000" y="4867275"/>
          <p14:tracePt t="136749" x="6848475" y="4867275"/>
          <p14:tracePt t="136756" x="6848475" y="4884738"/>
          <p14:tracePt t="136772" x="6848475" y="4902200"/>
          <p14:tracePt t="136788" x="6848475" y="4911725"/>
          <p14:tracePt t="136805" x="6848475" y="4919663"/>
          <p14:tracePt t="136838" x="6848475" y="4938713"/>
          <p14:tracePt t="136871" x="6867525" y="4956175"/>
          <p14:tracePt t="136888" x="6875463" y="4965700"/>
          <p14:tracePt t="136905" x="6894513" y="4973638"/>
          <p14:tracePt t="136922" x="6911975" y="4983163"/>
          <p14:tracePt t="136939" x="6929438" y="4983163"/>
          <p14:tracePt t="136955" x="6956425" y="5000625"/>
          <p14:tracePt t="136971" x="6973888" y="5000625"/>
          <p14:tracePt t="136988" x="7010400" y="5010150"/>
          <p14:tracePt t="137005" x="7062788" y="5027613"/>
          <p14:tracePt t="137023" x="7180263" y="5037138"/>
          <p14:tracePt t="137039" x="7251700" y="5045075"/>
          <p14:tracePt t="137056" x="7331075" y="5054600"/>
          <p14:tracePt t="137072" x="7385050" y="5062538"/>
          <p14:tracePt t="137089" x="7429500" y="5072063"/>
          <p14:tracePt t="137106" x="7446963" y="5072063"/>
          <p14:tracePt t="137122" x="7466013" y="5072063"/>
          <p14:tracePt t="137139" x="7473950" y="5072063"/>
          <p14:tracePt t="137155" x="7518400" y="5072063"/>
          <p14:tracePt t="137172" x="7572375" y="5072063"/>
          <p14:tracePt t="137190" x="7634288" y="5072063"/>
          <p14:tracePt t="137207" x="7742238" y="5081588"/>
          <p14:tracePt t="137224" x="7786688" y="5081588"/>
          <p14:tracePt t="137240" x="7831138" y="5081588"/>
          <p14:tracePt t="137256" x="7875588" y="5081588"/>
          <p14:tracePt t="137273" x="7939088" y="5081588"/>
          <p14:tracePt t="137290" x="8018463" y="5072063"/>
          <p14:tracePt t="137307" x="8072438" y="5062538"/>
          <p14:tracePt t="137323" x="8116888" y="5054600"/>
          <p14:tracePt t="137339" x="8143875" y="5045075"/>
          <p14:tracePt t="137376" x="8153400" y="5037138"/>
          <p14:tracePt t="137391" x="8170863" y="5037138"/>
          <p14:tracePt t="137408" x="8188325" y="5027613"/>
          <p14:tracePt t="137424" x="8242300" y="5027613"/>
          <p14:tracePt t="137440" x="8296275" y="5027613"/>
          <p14:tracePt t="137457" x="8331200" y="5027613"/>
          <p14:tracePt t="137474" x="8348663" y="5027613"/>
          <p14:tracePt t="137491" x="8367713" y="5027613"/>
          <p14:tracePt t="137508" x="8375650" y="5027613"/>
          <p14:tracePt t="137523" x="8402638" y="5027613"/>
          <p14:tracePt t="137540" x="8420100" y="5027613"/>
          <p14:tracePt t="137557" x="8447088" y="5027613"/>
          <p14:tracePt t="137574" x="8456613" y="5027613"/>
          <p14:tracePt t="138721" x="8474075" y="5027613"/>
          <p14:tracePt t="138736" x="8491538" y="5027613"/>
          <p14:tracePt t="138746" x="8501063" y="5027613"/>
          <p14:tracePt t="138762" x="8545513" y="5027613"/>
          <p14:tracePt t="138779" x="8599488" y="5027613"/>
          <p14:tracePt t="138795" x="8697913" y="5027613"/>
          <p14:tracePt t="138813" x="8823325" y="5027613"/>
          <p14:tracePt t="138831" x="8974138" y="5027613"/>
          <p14:tracePt t="138847" x="9028113" y="5027613"/>
          <p14:tracePt t="138863" x="9037638" y="5027613"/>
          <p14:tracePt t="138913" x="9055100" y="5027613"/>
          <p14:tracePt t="138945" x="9072563" y="5027613"/>
          <p14:tracePt t="138952" x="9082088" y="5027613"/>
          <p14:tracePt t="138993" x="9090025" y="5027613"/>
          <p14:tracePt t="139000" x="9099550" y="5027613"/>
          <p14:tracePt t="139013" x="9109075" y="5027613"/>
          <p14:tracePt t="139032" x="9126538" y="5027613"/>
          <p14:tracePt t="139086" x="9134475" y="5027613"/>
          <p14:tracePt t="139201" x="9134475" y="5018088"/>
          <p14:tracePt t="139225" x="9126538" y="5018088"/>
          <p14:tracePt t="139232" x="9117013" y="5018088"/>
          <p14:tracePt t="139248" x="9090025" y="5018088"/>
          <p14:tracePt t="139264" x="9072563" y="5018088"/>
          <p14:tracePt t="139281" x="9037638" y="5018088"/>
          <p14:tracePt t="139298" x="9001125" y="5010150"/>
          <p14:tracePt t="139314" x="8974138" y="5000625"/>
          <p14:tracePt t="139332" x="8939213" y="4991100"/>
          <p14:tracePt t="139347" x="8902700" y="4983163"/>
          <p14:tracePt t="139364" x="8858250" y="4973638"/>
          <p14:tracePt t="139381" x="8840788" y="4965700"/>
          <p14:tracePt t="139398" x="8823325" y="4965700"/>
          <p14:tracePt t="139524" x="8823325" y="4956175"/>
          <p14:tracePt t="139549" x="8831263" y="4956175"/>
          <p14:tracePt t="139556" x="8840788" y="4956175"/>
          <p14:tracePt t="139566" x="8858250" y="4956175"/>
          <p14:tracePt t="139582" x="8885238" y="4956175"/>
          <p14:tracePt t="139599" x="8912225" y="4946650"/>
          <p14:tracePt t="139605" x="8920163" y="4946650"/>
          <p14:tracePt t="139616" x="8929688" y="4946650"/>
          <p14:tracePt t="139632" x="8947150" y="4938713"/>
          <p14:tracePt t="139653" x="8966200" y="4938713"/>
          <p14:tracePt t="139684" x="8974138" y="4938713"/>
          <p14:tracePt t="139717" x="8983663" y="4938713"/>
          <p14:tracePt t="140124" x="9001125" y="4938713"/>
          <p14:tracePt t="140133" x="9001125" y="4946650"/>
          <p14:tracePt t="140141" x="9018588" y="4956175"/>
          <p14:tracePt t="140189" x="9018588" y="4965700"/>
          <p14:tracePt t="140204" x="9018588" y="4973638"/>
          <p14:tracePt t="140220" x="9018588" y="4983163"/>
          <p14:tracePt t="140284" x="9018588" y="4991100"/>
          <p14:tracePt t="140317" x="9018588" y="5000625"/>
          <p14:tracePt t="140333" x="9018588" y="5010150"/>
          <p14:tracePt t="140341" x="9018588" y="5018088"/>
          <p14:tracePt t="140413" x="9010650" y="5027613"/>
          <p14:tracePt t="140420" x="9001125" y="5027613"/>
          <p14:tracePt t="140436" x="8991600" y="5027613"/>
          <p14:tracePt t="140812" x="8983663" y="5027613"/>
          <p14:tracePt t="140828" x="8974138" y="5018088"/>
          <p14:tracePt t="140838" x="8974138" y="5010150"/>
          <p14:tracePt t="140854" x="8956675" y="5010150"/>
          <p14:tracePt t="140870" x="8939213" y="5000625"/>
          <p14:tracePt t="140887" x="8920163" y="4991100"/>
          <p14:tracePt t="140904" x="8894763" y="4991100"/>
          <p14:tracePt t="140920" x="8858250" y="4991100"/>
          <p14:tracePt t="140936" x="8840788" y="4991100"/>
          <p14:tracePt t="140969" x="8831263" y="5000625"/>
          <p14:tracePt t="141125" x="8840788" y="5000625"/>
          <p14:tracePt t="141140" x="8858250" y="4991100"/>
          <p14:tracePt t="141148" x="8875713" y="4991100"/>
          <p14:tracePt t="141158" x="8902700" y="4991100"/>
          <p14:tracePt t="141172" x="8956675" y="4991100"/>
          <p14:tracePt t="141189" x="9010650" y="4991100"/>
          <p14:tracePt t="141205" x="9055100" y="4991100"/>
          <p14:tracePt t="141341" x="9055100" y="5000625"/>
          <p14:tracePt t="141621" x="9045575" y="5000625"/>
          <p14:tracePt t="141628" x="9037638" y="5000625"/>
          <p14:tracePt t="141640" x="9028113" y="5010150"/>
          <p14:tracePt t="141657" x="9018588" y="5010150"/>
          <p14:tracePt t="142005" x="9001125" y="5010150"/>
          <p14:tracePt t="142012" x="8974138" y="5010150"/>
          <p14:tracePt t="142028" x="8966200" y="5010150"/>
          <p14:tracePt t="142043" x="8929688" y="5010150"/>
          <p14:tracePt t="142060" x="8920163" y="5010150"/>
          <p14:tracePt t="142460" x="8902700" y="4991100"/>
          <p14:tracePt t="142468" x="8894763" y="4973638"/>
          <p14:tracePt t="142479" x="8875713" y="4946650"/>
          <p14:tracePt t="142493" x="8769350" y="4840288"/>
          <p14:tracePt t="142511" x="8599488" y="4670425"/>
          <p14:tracePt t="142528" x="8358188" y="4394200"/>
          <p14:tracePt t="142544" x="8062913" y="4071938"/>
          <p14:tracePt t="142561" x="7848600" y="3830638"/>
          <p14:tracePt t="142577" x="7705725" y="3643313"/>
          <p14:tracePt t="142594" x="7616825" y="3509963"/>
          <p14:tracePt t="142611" x="7581900" y="3419475"/>
          <p14:tracePt t="142627" x="7562850" y="3348038"/>
          <p14:tracePt t="142644" x="7562850" y="3295650"/>
          <p14:tracePt t="142661" x="7562850" y="3241675"/>
          <p14:tracePt t="142666" x="7562850" y="3214688"/>
          <p14:tracePt t="142680" x="7562850" y="3179763"/>
          <p14:tracePt t="142696" x="7562850" y="3152775"/>
          <p14:tracePt t="142712" x="7562850" y="3133725"/>
          <p14:tracePt t="142728" x="7581900" y="3108325"/>
          <p14:tracePt t="142745" x="7581900" y="3089275"/>
          <p14:tracePt t="142761" x="7589838" y="3081338"/>
          <p14:tracePt t="142779" x="7589838" y="3071813"/>
          <p14:tracePt t="143281" x="7608888" y="3071813"/>
          <p14:tracePt t="143288" x="7608888" y="3081338"/>
          <p14:tracePt t="143298" x="7626350" y="3116263"/>
          <p14:tracePt t="143314" x="7724775" y="3259138"/>
          <p14:tracePt t="143330" x="7929563" y="3490913"/>
          <p14:tracePt t="143347" x="8188325" y="3751263"/>
          <p14:tracePt t="143363" x="8402638" y="3938588"/>
          <p14:tracePt t="143380" x="8545513" y="4062413"/>
          <p14:tracePt t="143398" x="8643938" y="4160838"/>
          <p14:tracePt t="143416" x="8724900" y="4295775"/>
          <p14:tracePt t="143432" x="8759825" y="4384675"/>
          <p14:tracePt t="143448" x="8813800" y="4473575"/>
          <p14:tracePt t="143464" x="8867775" y="4562475"/>
          <p14:tracePt t="143481" x="8912225" y="4633913"/>
          <p14:tracePt t="143498" x="8947150" y="4697413"/>
          <p14:tracePt t="143515" x="8974138" y="4724400"/>
          <p14:tracePt t="143531" x="8974138" y="4751388"/>
          <p14:tracePt t="143548" x="8991600" y="4776788"/>
          <p14:tracePt t="143564" x="9018588" y="4813300"/>
          <p14:tracePt t="143581" x="9072563" y="4875213"/>
          <p14:tracePt t="143600" x="9161463" y="4956175"/>
          <p14:tracePt t="143616" x="9215438" y="4991100"/>
          <p14:tracePt t="143632" x="9232900" y="5000625"/>
          <p14:tracePt t="143648" x="9242425" y="5000625"/>
          <p14:tracePt t="143665" x="9242425" y="5010150"/>
          <p14:tracePt t="143682" x="9242425" y="5027613"/>
          <p14:tracePt t="143698" x="9242425" y="5045075"/>
          <p14:tracePt t="143777" x="9242425" y="5054600"/>
          <p14:tracePt t="143792" x="9232900" y="5054600"/>
          <p14:tracePt t="143801" x="9215438" y="5054600"/>
          <p14:tracePt t="143816" x="9197975" y="5054600"/>
          <p14:tracePt t="143832" x="9180513" y="5054600"/>
          <p14:tracePt t="143890" x="9170988" y="5054600"/>
          <p14:tracePt t="143904" x="9153525" y="5054600"/>
          <p14:tracePt t="143912" x="9144000" y="5054600"/>
          <p14:tracePt t="144441" x="9134475" y="5054600"/>
          <p14:tracePt t="144457" x="9126538" y="5054600"/>
          <p14:tracePt t="144473" x="9109075" y="5054600"/>
          <p14:tracePt t="144480" x="9072563" y="5054600"/>
          <p14:tracePt t="144488" x="9037638" y="5054600"/>
          <p14:tracePt t="144504" x="9028113" y="5054600"/>
          <p14:tracePt t="144521" x="9018588" y="5054600"/>
          <p14:tracePt t="144905" x="9010650" y="5054600"/>
          <p14:tracePt t="144912" x="9001125" y="5054600"/>
          <p14:tracePt t="144936" x="9010650" y="5054600"/>
          <p14:tracePt t="144944" x="9018588" y="5054600"/>
          <p14:tracePt t="144955" x="9028113" y="5054600"/>
          <p14:tracePt t="144971" x="9063038" y="5054600"/>
          <p14:tracePt t="144987" x="9099550" y="5054600"/>
          <p14:tracePt t="145003" x="9134475" y="5054600"/>
          <p14:tracePt t="145020" x="9161463" y="5054600"/>
          <p14:tracePt t="145037" x="9180513" y="5054600"/>
          <p14:tracePt t="145055" x="9205913" y="5054600"/>
          <p14:tracePt t="145217" x="9180513" y="5037138"/>
          <p14:tracePt t="145224" x="9161463" y="5027613"/>
          <p14:tracePt t="145239" x="9134475" y="5018088"/>
          <p14:tracePt t="145256" x="9090025" y="5010150"/>
          <p14:tracePt t="145271" x="9072563" y="5010150"/>
          <p14:tracePt t="145488" x="9055100" y="5000625"/>
          <p14:tracePt t="145497" x="9028113" y="5000625"/>
          <p14:tracePt t="145507" x="9010650" y="5000625"/>
          <p14:tracePt t="145522" x="8966200" y="5000625"/>
          <p14:tracePt t="145539" x="8920163" y="5000625"/>
          <p14:tracePt t="145555" x="8894763" y="5000625"/>
          <p14:tracePt t="145572" x="8848725" y="4991100"/>
          <p14:tracePt t="145590" x="8831263" y="4983163"/>
          <p14:tracePt t="145607" x="8813800" y="4983163"/>
          <p14:tracePt t="145741" x="8823325" y="4983163"/>
          <p14:tracePt t="145748" x="8840788" y="4983163"/>
          <p14:tracePt t="145758" x="8867775" y="4983163"/>
          <p14:tracePt t="145774" x="8929688" y="4983163"/>
          <p14:tracePt t="145791" x="8983663" y="4983163"/>
          <p14:tracePt t="145807" x="9055100" y="4983163"/>
          <p14:tracePt t="145824" x="9170988" y="4991100"/>
          <p14:tracePt t="145840" x="9269413" y="5010150"/>
          <p14:tracePt t="145857" x="9340850" y="5027613"/>
          <p14:tracePt t="145874" x="9358313" y="5027613"/>
          <p14:tracePt t="146028" x="9358313" y="5037138"/>
          <p14:tracePt t="146044" x="9323388" y="5037138"/>
          <p14:tracePt t="146052" x="9304338" y="5037138"/>
          <p14:tracePt t="146062" x="9277350" y="5037138"/>
          <p14:tracePt t="146076" x="9215438" y="5037138"/>
          <p14:tracePt t="146092" x="9170988" y="5037138"/>
          <p14:tracePt t="146109" x="9126538" y="5037138"/>
          <p14:tracePt t="146125" x="9037638" y="5037138"/>
          <p14:tracePt t="146142" x="8947150" y="5018088"/>
          <p14:tracePt t="146159" x="8929688" y="5018088"/>
          <p14:tracePt t="146564" x="8956675" y="5018088"/>
          <p14:tracePt t="146572" x="8974138" y="5018088"/>
          <p14:tracePt t="146580" x="9001125" y="5018088"/>
          <p14:tracePt t="146593" x="9045575" y="5018088"/>
          <p14:tracePt t="146611" x="9277350" y="5018088"/>
          <p14:tracePt t="146628" x="9491663" y="5018088"/>
          <p14:tracePt t="146644" x="9680575" y="5018088"/>
          <p14:tracePt t="146661" x="9752013" y="5018088"/>
          <p14:tracePt t="146677" x="9804400" y="5010150"/>
          <p14:tracePt t="146694" x="9831388" y="4991100"/>
          <p14:tracePt t="146710" x="9831388" y="4983163"/>
          <p14:tracePt t="146727" x="9840913" y="4965700"/>
          <p14:tracePt t="146744" x="9840913" y="4956175"/>
          <p14:tracePt t="146749" x="9840913" y="4946650"/>
          <p14:tracePt t="146780" x="9840913" y="4938713"/>
          <p14:tracePt t="146812" x="9840913" y="4929188"/>
          <p14:tracePt t="146844" x="9840913" y="4911725"/>
          <p14:tracePt t="146861" x="9848850" y="4902200"/>
          <p14:tracePt t="146868" x="9858375" y="4894263"/>
          <p14:tracePt t="146879" x="9858375" y="4884738"/>
          <p14:tracePt t="146896" x="9867900" y="4875213"/>
          <p14:tracePt t="146911" x="9867900" y="4857750"/>
          <p14:tracePt t="146928" x="9875838" y="4848225"/>
          <p14:tracePt t="146945" x="9875838" y="4840288"/>
          <p14:tracePt t="146962" x="9875838" y="4830763"/>
          <p14:tracePt t="146988" x="9875838" y="4813300"/>
          <p14:tracePt t="147005" x="9867900" y="4803775"/>
          <p14:tracePt t="147037" x="9858375" y="4795838"/>
          <p14:tracePt t="147044" x="9848850" y="4795838"/>
          <p14:tracePt t="147062" x="9840913" y="4776788"/>
          <p14:tracePt t="147079" x="9823450" y="4776788"/>
          <p14:tracePt t="147095" x="9813925" y="4768850"/>
          <p14:tracePt t="147112" x="9813925" y="4759325"/>
          <p14:tracePt t="147129" x="9796463" y="4759325"/>
          <p14:tracePt t="147145" x="9769475" y="4751388"/>
          <p14:tracePt t="147163" x="9725025" y="4751388"/>
          <p14:tracePt t="147180" x="9715500" y="4751388"/>
          <p14:tracePt t="147357" x="9705975" y="4741863"/>
          <p14:tracePt t="147421" x="9715500" y="4741863"/>
          <p14:tracePt t="147428" x="9732963" y="4732338"/>
          <p14:tracePt t="147447" x="9786938" y="4732338"/>
          <p14:tracePt t="147463" x="9848850" y="4724400"/>
          <p14:tracePt t="147480" x="9920288" y="4714875"/>
          <p14:tracePt t="147497" x="9983788" y="4714875"/>
          <p14:tracePt t="147515" x="10037763" y="4705350"/>
          <p14:tracePt t="147531" x="10090150" y="4705350"/>
          <p14:tracePt t="147548" x="10134600" y="4705350"/>
          <p14:tracePt t="147564" x="10188575" y="4705350"/>
          <p14:tracePt t="147581" x="10233025" y="4705350"/>
          <p14:tracePt t="147598" x="10277475" y="4705350"/>
          <p14:tracePt t="147614" x="10313988" y="4705350"/>
          <p14:tracePt t="147631" x="10340975" y="4705350"/>
          <p14:tracePt t="147647" x="10367963" y="4705350"/>
          <p14:tracePt t="147664" x="10385425" y="4705350"/>
          <p14:tracePt t="147681" x="10412413" y="4705350"/>
          <p14:tracePt t="147700" x="10447338" y="4705350"/>
          <p14:tracePt t="147716" x="10474325" y="4705350"/>
          <p14:tracePt t="147732" x="10501313" y="4705350"/>
          <p14:tracePt t="147748" x="10537825" y="4705350"/>
          <p14:tracePt t="147764" x="10572750" y="4705350"/>
          <p14:tracePt t="147782" x="10599738" y="4705350"/>
          <p14:tracePt t="147798" x="10626725" y="4705350"/>
          <p14:tracePt t="147815" x="10653713" y="4705350"/>
          <p14:tracePt t="147831" x="10680700" y="4705350"/>
          <p14:tracePt t="147849" x="10706100" y="4705350"/>
          <p14:tracePt t="147865" x="10742613" y="4705350"/>
          <p14:tracePt t="147883" x="10777538" y="4705350"/>
          <p14:tracePt t="147900" x="10804525" y="4705350"/>
          <p14:tracePt t="148197" x="10777538" y="4705350"/>
          <p14:tracePt t="148204" x="10742613" y="4705350"/>
          <p14:tracePt t="148216" x="10715625" y="4705350"/>
          <p14:tracePt t="148233" x="10680700" y="4705350"/>
          <p14:tracePt t="148251" x="10599738" y="4705350"/>
          <p14:tracePt t="148267" x="10510838" y="4705350"/>
          <p14:tracePt t="148284" x="10412413" y="4705350"/>
          <p14:tracePt t="148301" x="10323513" y="4687888"/>
          <p14:tracePt t="148317" x="10242550" y="4670425"/>
          <p14:tracePt t="148334" x="10180638" y="4652963"/>
          <p14:tracePt t="148351" x="10126663" y="4633913"/>
          <p14:tracePt t="148367" x="10109200" y="4625975"/>
          <p14:tracePt t="148384" x="10090150" y="4625975"/>
          <p14:tracePt t="148549" x="10072688" y="4625975"/>
          <p14:tracePt t="148555" x="10063163" y="4625975"/>
          <p14:tracePt t="148568" x="10045700" y="4625975"/>
          <p14:tracePt t="148585" x="9983788" y="4625975"/>
          <p14:tracePt t="148601" x="9947275" y="4625975"/>
          <p14:tracePt t="148619" x="9848850" y="4625975"/>
          <p14:tracePt t="148636" x="9777413" y="4625975"/>
          <p14:tracePt t="148652" x="9732963" y="4625975"/>
          <p14:tracePt t="148793" x="9725025" y="4625975"/>
          <p14:tracePt t="148824" x="9715500" y="4625975"/>
          <p14:tracePt t="148832" x="9705975" y="4633913"/>
          <p14:tracePt t="148840" x="9698038" y="4643438"/>
          <p14:tracePt t="148856" x="9688513" y="4652963"/>
          <p14:tracePt t="148873" x="9680575" y="4660900"/>
          <p14:tracePt t="148887" x="9671050" y="4670425"/>
          <p14:tracePt t="149065" x="9671050" y="4679950"/>
          <p14:tracePt t="149080" x="9653588" y="4697413"/>
          <p14:tracePt t="149113" x="9653588" y="4705350"/>
          <p14:tracePt t="149120" x="9653588" y="4714875"/>
          <p14:tracePt t="149137" x="9653588" y="4732338"/>
          <p14:tracePt t="149154" x="9653588" y="4741863"/>
          <p14:tracePt t="149172" x="9653588" y="4751388"/>
          <p14:tracePt t="149203" x="9653588" y="4759325"/>
          <p14:tracePt t="149297" x="9661525" y="4759325"/>
          <p14:tracePt t="149305" x="9671050" y="4759325"/>
          <p14:tracePt t="149321" x="9715500" y="4759325"/>
          <p14:tracePt t="149338" x="9777413" y="4768850"/>
          <p14:tracePt t="149354" x="9840913" y="4768850"/>
          <p14:tracePt t="149372" x="9920288" y="4776788"/>
          <p14:tracePt t="149388" x="9991725" y="4776788"/>
          <p14:tracePt t="149404" x="10072688" y="4776788"/>
          <p14:tracePt t="149422" x="10153650" y="4776788"/>
          <p14:tracePt t="149439" x="10252075" y="4776788"/>
          <p14:tracePt t="149456" x="10313988" y="4776788"/>
          <p14:tracePt t="149473" x="10367963" y="4776788"/>
          <p14:tracePt t="149488" x="10420350" y="4776788"/>
          <p14:tracePt t="149505" x="10474325" y="4776788"/>
          <p14:tracePt t="149522" x="10518775" y="4776788"/>
          <p14:tracePt t="149538" x="10555288" y="4776788"/>
          <p14:tracePt t="149555" x="10582275" y="4776788"/>
          <p14:tracePt t="149572" x="10617200" y="4776788"/>
          <p14:tracePt t="149588" x="10653713" y="4776788"/>
          <p14:tracePt t="149605" x="10698163" y="4776788"/>
          <p14:tracePt t="149623" x="10742613" y="4776788"/>
          <p14:tracePt t="149640" x="10769600" y="4786313"/>
          <p14:tracePt t="149689" x="10777538" y="4786313"/>
          <p14:tracePt t="149696" x="10787063" y="4786313"/>
          <p14:tracePt t="149707" x="10787063" y="4795838"/>
          <p14:tracePt t="149722" x="10796588" y="4795838"/>
          <p14:tracePt t="149739" x="10823575" y="4795838"/>
          <p14:tracePt t="149756" x="10831513" y="4795838"/>
          <p14:tracePt t="149775" x="10841038" y="4795838"/>
          <p14:tracePt t="149832" x="10848975" y="4795838"/>
          <p14:tracePt t="149840" x="10858500" y="4795838"/>
          <p14:tracePt t="149857" x="10875963" y="4795838"/>
          <p14:tracePt t="149874" x="10885488" y="4795838"/>
          <p14:tracePt t="150041" x="10885488" y="4813300"/>
          <p14:tracePt t="150057" x="10868025" y="4822825"/>
          <p14:tracePt t="150064" x="10841038" y="4822825"/>
          <p14:tracePt t="150075" x="10777538" y="4830763"/>
          <p14:tracePt t="150091" x="10590213" y="4848225"/>
          <p14:tracePt t="150107" x="10501313" y="4848225"/>
          <p14:tracePt t="150124" x="10331450" y="4848225"/>
          <p14:tracePt t="150141" x="10188575" y="4848225"/>
          <p14:tracePt t="150159" x="10055225" y="4857750"/>
          <p14:tracePt t="150176" x="9991725" y="4857750"/>
          <p14:tracePt t="150192" x="9902825" y="4857750"/>
          <p14:tracePt t="150208" x="9813925" y="4857750"/>
          <p14:tracePt t="150225" x="9742488" y="4857750"/>
          <p14:tracePt t="150239" x="9725025" y="4857750"/>
          <p14:tracePt t="150361" x="9715500" y="4857750"/>
          <p14:tracePt t="150368" x="9688513" y="4867275"/>
          <p14:tracePt t="150378" x="9661525" y="4875213"/>
          <p14:tracePt t="150392" x="9599613" y="4875213"/>
          <p14:tracePt t="150409" x="9555163" y="4884738"/>
          <p14:tracePt t="150426" x="9501188" y="4884738"/>
          <p14:tracePt t="150442" x="9483725" y="4884738"/>
          <p14:tracePt t="150459" x="9474200" y="4884738"/>
          <p14:tracePt t="150492" x="9447213" y="4884738"/>
          <p14:tracePt t="150509" x="9439275" y="4894263"/>
          <p14:tracePt t="150527" x="9394825" y="4894263"/>
          <p14:tracePt t="150544" x="9367838" y="4902200"/>
          <p14:tracePt t="150560" x="9331325" y="4919663"/>
          <p14:tracePt t="150576" x="9313863" y="4919663"/>
          <p14:tracePt t="150593" x="9286875" y="4938713"/>
          <p14:tracePt t="150610" x="9224963" y="4965700"/>
          <p14:tracePt t="150627" x="9161463" y="4991100"/>
          <p14:tracePt t="150643" x="9117013" y="5010150"/>
          <p14:tracePt t="150659" x="9090025" y="5018088"/>
          <p14:tracePt t="150677" x="9082088" y="5018088"/>
          <p14:tracePt t="150693" x="9055100" y="5027613"/>
          <p14:tracePt t="150711" x="9037638" y="5045075"/>
          <p14:tracePt t="150728" x="9028113" y="5054600"/>
          <p14:tracePt t="150743" x="9018588" y="5054600"/>
          <p14:tracePt t="150760" x="9010650" y="5054600"/>
          <p14:tracePt t="150809" x="9001125" y="5054600"/>
          <p14:tracePt t="150816" x="8983663" y="5054600"/>
          <p14:tracePt t="150827" x="8956675" y="5054600"/>
          <p14:tracePt t="150843" x="8894763" y="5054600"/>
          <p14:tracePt t="150860" x="8858250" y="5054600"/>
          <p14:tracePt t="150879" x="8813800" y="5054600"/>
          <p14:tracePt t="150895" x="8796338" y="5054600"/>
          <p14:tracePt t="150912" x="8777288" y="5054600"/>
          <p14:tracePt t="150928" x="8751888" y="5054600"/>
          <p14:tracePt t="150944" x="8697913" y="5054600"/>
          <p14:tracePt t="150961" x="8653463" y="5054600"/>
          <p14:tracePt t="150978" x="8616950" y="5054600"/>
          <p14:tracePt t="150995" x="8589963" y="5045075"/>
          <p14:tracePt t="151065" x="8582025" y="5045075"/>
          <p14:tracePt t="151072" x="8562975" y="5045075"/>
          <p14:tracePt t="151081" x="8545513" y="5037138"/>
          <p14:tracePt t="151098" x="8528050" y="5037138"/>
          <p14:tracePt t="151111" x="8456613" y="5027613"/>
          <p14:tracePt t="151128" x="8420100" y="5027613"/>
          <p14:tracePt t="151145" x="8375650" y="5027613"/>
          <p14:tracePt t="151161" x="8367713" y="5027613"/>
          <p14:tracePt t="151216" x="8385175" y="5027613"/>
          <p14:tracePt t="151224" x="8412163" y="5027613"/>
          <p14:tracePt t="151232" x="8447088" y="5037138"/>
          <p14:tracePt t="151245" x="8474075" y="5037138"/>
          <p14:tracePt t="151263" x="8555038" y="5037138"/>
          <p14:tracePt t="151280" x="8626475" y="5054600"/>
          <p14:tracePt t="151296" x="8705850" y="5072063"/>
          <p14:tracePt t="151312" x="8796338" y="5089525"/>
          <p14:tracePt t="151330" x="8858250" y="5089525"/>
          <p14:tracePt t="151346" x="8929688" y="5089525"/>
          <p14:tracePt t="151362" x="9001125" y="5089525"/>
          <p14:tracePt t="151379" x="9055100" y="5089525"/>
          <p14:tracePt t="151396" x="9090025" y="5089525"/>
          <p14:tracePt t="151413" x="9117013" y="5089525"/>
          <p14:tracePt t="151431" x="9144000" y="5089525"/>
          <p14:tracePt t="151447" x="9170988" y="5089525"/>
          <p14:tracePt t="151464" x="9188450" y="5089525"/>
          <p14:tracePt t="151480" x="9197975" y="5089525"/>
          <p14:tracePt t="151497" x="9215438" y="5099050"/>
          <p14:tracePt t="151513" x="9224963" y="5099050"/>
          <p14:tracePt t="151531" x="9232900" y="5099050"/>
          <p14:tracePt t="151563" x="9242425" y="5099050"/>
          <p14:tracePt t="151757" x="9242425" y="5089525"/>
          <p14:tracePt t="151764" x="9232900" y="5072063"/>
          <p14:tracePt t="151781" x="9224963" y="5072063"/>
          <p14:tracePt t="151837" x="9215438" y="5062538"/>
          <p14:tracePt t="151844" x="9205913" y="5062538"/>
          <p14:tracePt t="152405" x="9197975" y="5062538"/>
          <p14:tracePt t="152420" x="9188450" y="5054600"/>
          <p14:tracePt t="152428" x="9161463" y="5045075"/>
          <p14:tracePt t="152437" x="9134475" y="5037138"/>
          <p14:tracePt t="152451" x="9090025" y="5037138"/>
          <p14:tracePt t="152468" x="9037638" y="5037138"/>
          <p14:tracePt t="152484" x="8991600" y="5037138"/>
          <p14:tracePt t="152501" x="8966200" y="5037138"/>
          <p14:tracePt t="152518" x="8929688" y="5037138"/>
          <p14:tracePt t="152534" x="8894763" y="5037138"/>
          <p14:tracePt t="152550" x="8885238" y="5037138"/>
          <p14:tracePt t="152597" x="8875713" y="5037138"/>
          <p14:tracePt t="152612" x="8858250" y="5018088"/>
          <p14:tracePt t="152620" x="8823325" y="5018088"/>
          <p14:tracePt t="152636" x="8777288" y="5000625"/>
          <p14:tracePt t="152652" x="8732838" y="4983163"/>
          <p14:tracePt t="152669" x="8661400" y="4946650"/>
          <p14:tracePt t="152685" x="8643938" y="4938713"/>
          <p14:tracePt t="152701" x="8634413" y="4938713"/>
          <p14:tracePt t="152885" x="8626475" y="4938713"/>
          <p14:tracePt t="152892" x="8616950" y="4938713"/>
          <p14:tracePt t="152908" x="8609013" y="4938713"/>
          <p14:tracePt t="152920" x="8599488" y="4946650"/>
          <p14:tracePt t="152935" x="8589963" y="4946650"/>
          <p14:tracePt t="152953" x="8582025" y="4965700"/>
          <p14:tracePt t="152969" x="8555038" y="4973638"/>
          <p14:tracePt t="152985" x="8545513" y="4983163"/>
          <p14:tracePt t="153293" x="8545513" y="4991100"/>
          <p14:tracePt t="153300" x="8545513" y="5000625"/>
          <p14:tracePt t="153308" x="8545513" y="5010150"/>
          <p14:tracePt t="153320" x="8562975" y="5018088"/>
          <p14:tracePt t="153337" x="8572500" y="5027613"/>
          <p14:tracePt t="153355" x="8616950" y="5027613"/>
          <p14:tracePt t="153372" x="8661400" y="5027613"/>
          <p14:tracePt t="153387" x="8680450" y="5027613"/>
          <p14:tracePt t="153403" x="8697913" y="5027613"/>
          <p14:tracePt t="153419" x="8715375" y="5027613"/>
          <p14:tracePt t="153436" x="8751888" y="5037138"/>
          <p14:tracePt t="153452" x="8796338" y="5037138"/>
          <p14:tracePt t="153469" x="8848725" y="5045075"/>
          <p14:tracePt t="153486" x="8912225" y="5045075"/>
          <p14:tracePt t="153504" x="8966200" y="5045075"/>
          <p14:tracePt t="153521" x="9010650" y="5045075"/>
          <p14:tracePt t="153539" x="9045575" y="5045075"/>
          <p14:tracePt t="153571" x="9055100" y="5045075"/>
          <p14:tracePt t="153588" x="9072563" y="5045075"/>
          <p14:tracePt t="153604" x="9090025" y="5054600"/>
          <p14:tracePt t="153621" x="9109075" y="5054600"/>
          <p14:tracePt t="154601" x="9126538" y="5054600"/>
          <p14:tracePt t="154617" x="9153525" y="5054600"/>
          <p14:tracePt t="154626" x="9188450" y="5054600"/>
          <p14:tracePt t="154643" x="9296400" y="5054600"/>
          <p14:tracePt t="154659" x="9412288" y="5037138"/>
          <p14:tracePt t="154675" x="9483725" y="5027613"/>
          <p14:tracePt t="154952" x="9501188" y="5018088"/>
          <p14:tracePt t="154968" x="9518650" y="5010150"/>
          <p14:tracePt t="154978" x="9537700" y="5000625"/>
          <p14:tracePt t="154994" x="9555163" y="4983163"/>
          <p14:tracePt t="155027" x="9572625" y="4965700"/>
          <p14:tracePt t="155043" x="9599613" y="4938713"/>
          <p14:tracePt t="155060" x="9653588" y="4902200"/>
          <p14:tracePt t="155079" x="9705975" y="4867275"/>
          <p14:tracePt t="155096" x="9715500" y="4857750"/>
          <p14:tracePt t="155112" x="9725025" y="4848225"/>
          <p14:tracePt t="155128" x="9725025" y="4840288"/>
          <p14:tracePt t="155145" x="9725025" y="4830763"/>
          <p14:tracePt t="155161" x="9725025" y="4822825"/>
          <p14:tracePt t="155210" x="9725025" y="4803775"/>
          <p14:tracePt t="155225" x="9725025" y="4795838"/>
          <p14:tracePt t="155241" x="9715500" y="4795838"/>
          <p14:tracePt t="155448" x="9715500" y="4786313"/>
          <p14:tracePt t="155464" x="9705975" y="4786313"/>
          <p14:tracePt t="155576" x="9705975" y="4768850"/>
          <p14:tracePt t="155584" x="9705975" y="4759325"/>
          <p14:tracePt t="155596" x="9698038" y="4751388"/>
          <p14:tracePt t="155705" x="9698038" y="4741863"/>
          <p14:tracePt t="155721" x="9705975" y="4741863"/>
          <p14:tracePt t="155730" x="9725025" y="4732338"/>
          <p14:tracePt t="155747" x="9742488" y="4724400"/>
          <p14:tracePt t="155763" x="9777413" y="4705350"/>
          <p14:tracePt t="155780" x="9823450" y="4697413"/>
          <p14:tracePt t="155798" x="9902825" y="4670425"/>
          <p14:tracePt t="155814" x="9966325" y="4670425"/>
          <p14:tracePt t="155831" x="10028238" y="4670425"/>
          <p14:tracePt t="155847" x="10037763" y="4670425"/>
          <p14:tracePt t="155896" x="10045700" y="4670425"/>
          <p14:tracePt t="155904" x="10055225" y="4670425"/>
          <p14:tracePt t="155915" x="10072688" y="4670425"/>
          <p14:tracePt t="155931" x="10117138" y="4670425"/>
          <p14:tracePt t="155947" x="10171113" y="4670425"/>
          <p14:tracePt t="155964" x="10206038" y="4670425"/>
          <p14:tracePt t="155980" x="10225088" y="4670425"/>
          <p14:tracePt t="155999" x="10233025" y="4670425"/>
          <p14:tracePt t="156016" x="10252075" y="4670425"/>
          <p14:tracePt t="156032" x="10260013" y="4679950"/>
          <p14:tracePt t="156048" x="10277475" y="4687888"/>
          <p14:tracePt t="156082" x="10287000" y="4697413"/>
          <p14:tracePt t="156099" x="10313988" y="4705350"/>
          <p14:tracePt t="156115" x="10323513" y="4714875"/>
          <p14:tracePt t="156131" x="10340975" y="4724400"/>
          <p14:tracePt t="156148" x="10375900" y="4751388"/>
          <p14:tracePt t="156165" x="10402888" y="4759325"/>
          <p14:tracePt t="156184" x="10474325" y="4776788"/>
          <p14:tracePt t="156200" x="10555288" y="4795838"/>
          <p14:tracePt t="156216" x="10653713" y="4813300"/>
          <p14:tracePt t="156232" x="10733088" y="4830763"/>
          <p14:tracePt t="156249" x="10814050" y="4840288"/>
          <p14:tracePt t="156266" x="10831513" y="4848225"/>
          <p14:tracePt t="156282" x="10841038" y="4857750"/>
          <p14:tracePt t="156905" x="10823575" y="4857750"/>
          <p14:tracePt t="156912" x="10804525" y="4857750"/>
          <p14:tracePt t="156921" x="10760075" y="4848225"/>
          <p14:tracePt t="156936" x="10715625" y="4840288"/>
          <p14:tracePt t="156951" x="10661650" y="4822825"/>
          <p14:tracePt t="156968" x="10653713" y="4822825"/>
          <p14:tracePt t="156985" x="10626725" y="4813300"/>
          <p14:tracePt t="157019" x="10617200" y="4813300"/>
          <p14:tracePt t="157177" x="10609263" y="4813300"/>
          <p14:tracePt t="157184" x="10599738" y="4813300"/>
          <p14:tracePt t="157202" x="10582275" y="4795838"/>
          <p14:tracePt t="157219" x="10582275" y="4786313"/>
          <p14:tracePt t="157235" x="10563225" y="4786313"/>
          <p14:tracePt t="157368" x="10555288" y="4776788"/>
          <p14:tracePt t="158148" x="10545763" y="4776788"/>
          <p14:tracePt t="158156" x="10537825" y="4776788"/>
          <p14:tracePt t="158175" x="10518775" y="4776788"/>
          <p14:tracePt t="158261" x="10491788" y="4776788"/>
          <p14:tracePt t="158268" x="10466388" y="4786313"/>
          <p14:tracePt t="158277" x="10402888" y="4795838"/>
          <p14:tracePt t="158291" x="10188575" y="4848225"/>
          <p14:tracePt t="158308" x="9929813" y="4902200"/>
          <p14:tracePt t="158324" x="9705975" y="4946650"/>
          <p14:tracePt t="158340" x="9590088" y="4965700"/>
          <p14:tracePt t="158357" x="9537700" y="4983163"/>
          <p14:tracePt t="158374" x="9528175" y="4983163"/>
          <p14:tracePt t="158408" x="9528175" y="4991100"/>
          <p14:tracePt t="158424" x="9518650" y="5000625"/>
          <p14:tracePt t="158468" x="9510713" y="5010150"/>
          <p14:tracePt t="158548" x="9501188" y="5010150"/>
          <p14:tracePt t="158557" x="9491663" y="5010150"/>
          <p14:tracePt t="158564" x="9483725" y="5027613"/>
          <p14:tracePt t="158576" x="9474200" y="5027613"/>
          <p14:tracePt t="158591" x="9456738" y="5037138"/>
          <p14:tracePt t="158608" x="9420225" y="5062538"/>
          <p14:tracePt t="158625" x="9402763" y="5081588"/>
          <p14:tracePt t="158643" x="9402763" y="5089525"/>
          <p14:tracePt t="158788" x="9385300" y="5099050"/>
          <p14:tracePt t="158796" x="9385300" y="5108575"/>
          <p14:tracePt t="159332" x="9358313" y="5126038"/>
          <p14:tracePt t="159340" x="9348788" y="5126038"/>
          <p14:tracePt t="159348" x="9340850" y="5160963"/>
          <p14:tracePt t="159361" x="9323388" y="5187950"/>
          <p14:tracePt t="159378" x="9269413" y="5197475"/>
          <p14:tracePt t="159396" x="9205913" y="5205413"/>
          <p14:tracePt t="159412" x="9161463" y="5214938"/>
          <p14:tracePt t="159428" x="9082088" y="5224463"/>
          <p14:tracePt t="159445" x="9037638" y="5232400"/>
          <p14:tracePt t="159461" x="9010650" y="5232400"/>
          <p14:tracePt t="159478" x="8966200" y="5241925"/>
          <p14:tracePt t="159495" x="8929688" y="5241925"/>
          <p14:tracePt t="159540" x="8920163" y="5241925"/>
          <p14:tracePt t="159588" x="8902700" y="5241925"/>
          <p14:tracePt t="159596" x="8894763" y="5241925"/>
          <p14:tracePt t="159612" x="8867775" y="5241925"/>
          <p14:tracePt t="159629" x="8777288" y="5241925"/>
          <p14:tracePt t="159646" x="8572500" y="5241925"/>
          <p14:tracePt t="159662" x="8242300" y="5268913"/>
          <p14:tracePt t="159679" x="7848600" y="5375275"/>
          <p14:tracePt t="159695" x="7412038" y="5491163"/>
          <p14:tracePt t="159712" x="6938963" y="5608638"/>
          <p14:tracePt t="159729" x="6759575" y="5688013"/>
          <p14:tracePt t="159748" x="6608763" y="5751513"/>
          <p14:tracePt t="159764" x="6518275" y="5759450"/>
          <p14:tracePt t="159779" x="6456363" y="5768975"/>
          <p14:tracePt t="159796" x="6402388" y="5768975"/>
          <p14:tracePt t="159813" x="6394450" y="5768975"/>
          <p14:tracePt t="159900" x="6394450" y="5759450"/>
          <p14:tracePt t="159916" x="6394450" y="5751513"/>
          <p14:tracePt t="159957" x="6394450" y="5741988"/>
          <p14:tracePt t="159981" x="6394450" y="5732463"/>
          <p14:tracePt t="159988" x="6419850" y="5724525"/>
          <p14:tracePt t="159999" x="6446838" y="5715000"/>
          <p14:tracePt t="160014" x="6500813" y="5697538"/>
          <p14:tracePt t="160031" x="6589713" y="5661025"/>
          <p14:tracePt t="160047" x="6697663" y="5626100"/>
          <p14:tracePt t="160064" x="6796088" y="5599113"/>
          <p14:tracePt t="160080" x="6867525" y="5581650"/>
          <p14:tracePt t="160097" x="6902450" y="5562600"/>
          <p14:tracePt t="160114" x="6919913" y="5562600"/>
          <p14:tracePt t="160180" x="6929438" y="5562600"/>
          <p14:tracePt t="160188" x="6938963" y="5562600"/>
          <p14:tracePt t="160211" x="6956425" y="5572125"/>
          <p14:tracePt t="160219" x="6965950" y="5581650"/>
          <p14:tracePt t="160229" x="6973888" y="5589588"/>
          <p14:tracePt t="160245" x="6973888" y="5599113"/>
          <p14:tracePt t="160262" x="6983413" y="5608638"/>
          <p14:tracePt t="160278" x="7000875" y="5616575"/>
          <p14:tracePt t="160295" x="7000875" y="5626100"/>
          <p14:tracePt t="161881" x="7010400" y="5643563"/>
          <p14:tracePt t="161888" x="7010400" y="5661025"/>
          <p14:tracePt t="161906" x="7010400" y="5670550"/>
          <p14:tracePt t="161922" x="7010400" y="5680075"/>
          <p14:tracePt t="161938" x="7010400" y="5697538"/>
          <p14:tracePt t="161954" x="7010400" y="5715000"/>
          <p14:tracePt t="162368" x="7027863" y="5715000"/>
          <p14:tracePt t="162376" x="7037388" y="5715000"/>
          <p14:tracePt t="162391" x="7089775" y="5715000"/>
          <p14:tracePt t="162408" x="7153275" y="5715000"/>
          <p14:tracePt t="162424" x="7205663" y="5715000"/>
          <p14:tracePt t="162440" x="7269163" y="5715000"/>
          <p14:tracePt t="162455" x="7331075" y="5705475"/>
          <p14:tracePt t="162472" x="7394575" y="5705475"/>
          <p14:tracePt t="162488" x="7483475" y="5697538"/>
          <p14:tracePt t="162505" x="7589838" y="5688013"/>
          <p14:tracePt t="162522" x="7715250" y="5688013"/>
          <p14:tracePt t="162539" x="7813675" y="5688013"/>
          <p14:tracePt t="162555" x="7875588" y="5688013"/>
          <p14:tracePt t="162572" x="7894638" y="5688013"/>
          <p14:tracePt t="162589" x="7912100" y="5688013"/>
          <p14:tracePt t="162606" x="7947025" y="5688013"/>
          <p14:tracePt t="162624" x="7983538" y="5688013"/>
          <p14:tracePt t="162641" x="8018463" y="5697538"/>
          <p14:tracePt t="162657" x="8054975" y="5705475"/>
          <p14:tracePt t="162674" x="8072438" y="5705475"/>
          <p14:tracePt t="163033" x="8081963" y="5705475"/>
          <p14:tracePt t="163057" x="8062913" y="5705475"/>
          <p14:tracePt t="163064" x="8037513" y="5705475"/>
          <p14:tracePt t="163076" x="8001000" y="5705475"/>
          <p14:tracePt t="163092" x="7929563" y="5705475"/>
          <p14:tracePt t="163109" x="7858125" y="5705475"/>
          <p14:tracePt t="163128" x="7759700" y="5705475"/>
          <p14:tracePt t="163144" x="7732713" y="5705475"/>
          <p14:tracePt t="163159" x="7724775" y="5705475"/>
          <p14:tracePt t="163308" x="7724775" y="5724525"/>
          <p14:tracePt t="163316" x="7724775" y="5751513"/>
          <p14:tracePt t="163327" x="7732713" y="5759450"/>
          <p14:tracePt t="163343" x="7769225" y="5813425"/>
          <p14:tracePt t="163361" x="7786688" y="5840413"/>
          <p14:tracePt t="163377" x="7813675" y="5884863"/>
          <p14:tracePt t="163380" x="7823200" y="5894388"/>
          <p14:tracePt t="163393" x="7823200" y="5902325"/>
          <p14:tracePt t="163411" x="7831138" y="5911850"/>
          <p14:tracePt t="163427" x="7831138" y="5919788"/>
          <p14:tracePt t="163446" x="7840663" y="5929313"/>
          <p14:tracePt t="163461" x="7840663" y="5956300"/>
          <p14:tracePt t="163478" x="7848600" y="5965825"/>
          <p14:tracePt t="163981" x="7848600" y="5956300"/>
          <p14:tracePt t="163988" x="7848600" y="5946775"/>
          <p14:tracePt t="163998" x="7848600" y="5938838"/>
          <p14:tracePt t="164612" x="7848600" y="5929313"/>
          <p14:tracePt t="164620" x="7848600" y="5919788"/>
          <p14:tracePt t="164645" x="7848600" y="5911850"/>
          <p14:tracePt t="164652" x="7858125" y="5911850"/>
          <p14:tracePt t="164666" x="7867650" y="5911850"/>
          <p14:tracePt t="164684" x="7885113" y="5902325"/>
          <p14:tracePt t="164700" x="7912100" y="5884863"/>
          <p14:tracePt t="164716" x="7939088" y="5884863"/>
          <p14:tracePt t="164732" x="7983538" y="5867400"/>
          <p14:tracePt t="164749" x="8010525" y="5857875"/>
          <p14:tracePt t="164766" x="8037513" y="5848350"/>
          <p14:tracePt t="164783" x="8054975" y="5840413"/>
          <p14:tracePt t="164965" x="8054975" y="5830888"/>
          <p14:tracePt t="164972" x="8045450" y="5830888"/>
          <p14:tracePt t="164983" x="8010525" y="5822950"/>
          <p14:tracePt t="164999" x="7974013" y="5822950"/>
          <p14:tracePt t="165017" x="7912100" y="5822950"/>
          <p14:tracePt t="165033" x="7786688" y="5813425"/>
          <p14:tracePt t="165051" x="7599363" y="5803900"/>
          <p14:tracePt t="165068" x="7491413" y="5803900"/>
          <p14:tracePt t="165084" x="7412038" y="5803900"/>
          <p14:tracePt t="165101" x="7367588" y="5803900"/>
          <p14:tracePt t="165116" x="7340600" y="5803900"/>
          <p14:tracePt t="165132" x="7331075" y="5803900"/>
          <p14:tracePt t="165149" x="7323138" y="5803900"/>
          <p14:tracePt t="165348" x="7331075" y="5803900"/>
          <p14:tracePt t="165365" x="7340600" y="5803900"/>
          <p14:tracePt t="165372" x="7348538" y="5813425"/>
          <p14:tracePt t="165385" x="7358063" y="5813425"/>
          <p14:tracePt t="165403" x="7419975" y="5813425"/>
          <p14:tracePt t="165420" x="7456488" y="5813425"/>
          <p14:tracePt t="165436" x="7500938" y="5813425"/>
          <p14:tracePt t="165452" x="7545388" y="5813425"/>
          <p14:tracePt t="165469" x="7599363" y="5813425"/>
          <p14:tracePt t="165485" x="7661275" y="5822950"/>
          <p14:tracePt t="165502" x="7751763" y="5822950"/>
          <p14:tracePt t="165508" x="7786688" y="5822950"/>
          <p14:tracePt t="165519" x="7823200" y="5822950"/>
          <p14:tracePt t="165535" x="7867650" y="5822950"/>
          <p14:tracePt t="165552" x="7875588" y="5822950"/>
          <p14:tracePt t="165569" x="7912100" y="5822950"/>
          <p14:tracePt t="165587" x="7974013" y="5822950"/>
          <p14:tracePt t="165604" x="8037513" y="5830888"/>
          <p14:tracePt t="165620" x="8108950" y="5830888"/>
          <p14:tracePt t="165636" x="8161338" y="5830888"/>
          <p14:tracePt t="165653" x="8205788" y="5830888"/>
          <p14:tracePt t="165669" x="8232775" y="5830888"/>
          <p14:tracePt t="165703" x="8251825" y="5830888"/>
          <p14:tracePt t="165719" x="8269288" y="5830888"/>
          <p14:tracePt t="165736" x="8296275" y="5830888"/>
          <p14:tracePt t="165753" x="8313738" y="5830888"/>
          <p14:tracePt t="165771" x="8331200" y="5830888"/>
          <p14:tracePt t="166060" x="8348663" y="5830888"/>
          <p14:tracePt t="166069" x="8358188" y="5830888"/>
          <p14:tracePt t="166076" x="8385175" y="5830888"/>
          <p14:tracePt t="166088" x="8412163" y="5830888"/>
          <p14:tracePt t="166107" x="8501063" y="5830888"/>
          <p14:tracePt t="166121" x="8537575" y="5830888"/>
          <p14:tracePt t="166140" x="8653463" y="5830888"/>
          <p14:tracePt t="166156" x="8705850" y="5830888"/>
          <p14:tracePt t="166171" x="8715375" y="5830888"/>
          <p14:tracePt t="166224" x="8732838" y="5830888"/>
          <p14:tracePt t="166232" x="8751888" y="5830888"/>
          <p14:tracePt t="166241" x="8759825" y="5830888"/>
          <p14:tracePt t="166256" x="8796338" y="5830888"/>
          <p14:tracePt t="166272" x="8840788" y="5830888"/>
          <p14:tracePt t="166289" x="8867775" y="5830888"/>
          <p14:tracePt t="166592" x="8867775" y="5840413"/>
          <p14:tracePt t="166608" x="8831263" y="5857875"/>
          <p14:tracePt t="166616" x="8823325" y="5867400"/>
          <p14:tracePt t="166626" x="8786813" y="5875338"/>
          <p14:tracePt t="166639" x="8697913" y="5902325"/>
          <p14:tracePt t="166655" x="8609013" y="5911850"/>
          <p14:tracePt t="166673" x="8545513" y="5919788"/>
          <p14:tracePt t="166688" x="8483600" y="5919788"/>
          <p14:tracePt t="166705" x="8420100" y="5919788"/>
          <p14:tracePt t="166722" x="8367713" y="5919788"/>
          <p14:tracePt t="166739" x="8277225" y="5919788"/>
          <p14:tracePt t="166756" x="8143875" y="5919788"/>
          <p14:tracePt t="166773" x="8001000" y="5919788"/>
          <p14:tracePt t="166789" x="7867650" y="5919788"/>
          <p14:tracePt t="166806" x="7823200" y="5919788"/>
          <p14:tracePt t="166864" x="7813675" y="5919788"/>
          <p14:tracePt t="166928" x="7804150" y="5911850"/>
          <p14:tracePt t="166993" x="7796213" y="5902325"/>
          <p14:tracePt t="167000" x="7786688" y="5894388"/>
          <p14:tracePt t="167010" x="7769225" y="5875338"/>
          <p14:tracePt t="167025" x="7751763" y="5875338"/>
          <p14:tracePt t="167042" x="7715250" y="5867400"/>
          <p14:tracePt t="167060" x="7697788" y="5857875"/>
          <p14:tracePt t="167075" x="7670800" y="5857875"/>
          <p14:tracePt t="167091" x="7661275" y="5857875"/>
          <p14:tracePt t="167108" x="7653338" y="5857875"/>
          <p14:tracePt t="167125" x="7616825" y="5857875"/>
          <p14:tracePt t="167143" x="7581900" y="5857875"/>
          <p14:tracePt t="167160" x="7545388" y="5857875"/>
          <p14:tracePt t="167345" x="7554913" y="5857875"/>
          <p14:tracePt t="167351" x="7562850" y="5857875"/>
          <p14:tracePt t="167362" x="7589838" y="5857875"/>
          <p14:tracePt t="167376" x="7653338" y="5857875"/>
          <p14:tracePt t="167393" x="7732713" y="5857875"/>
          <p14:tracePt t="167410" x="7813675" y="5857875"/>
          <p14:tracePt t="167427" x="7867650" y="5857875"/>
          <p14:tracePt t="167443" x="7920038" y="5857875"/>
          <p14:tracePt t="167459" x="7974013" y="5857875"/>
          <p14:tracePt t="167476" x="8027988" y="5857875"/>
          <p14:tracePt t="167495" x="8108950" y="5857875"/>
          <p14:tracePt t="167511" x="8170863" y="5857875"/>
          <p14:tracePt t="167528" x="8259763" y="5857875"/>
          <p14:tracePt t="167544" x="8331200" y="5857875"/>
          <p14:tracePt t="167561" x="8394700" y="5857875"/>
          <p14:tracePt t="167578" x="8412163" y="5857875"/>
          <p14:tracePt t="167594" x="8420100" y="5857875"/>
          <p14:tracePt t="167611" x="8439150" y="5857875"/>
          <p14:tracePt t="167627" x="8456613" y="5857875"/>
          <p14:tracePt t="167644" x="8474075" y="5857875"/>
          <p14:tracePt t="167661" x="8491538" y="5857875"/>
          <p14:tracePt t="167680" x="8528050" y="5867400"/>
          <p14:tracePt t="167696" x="8537575" y="5867400"/>
          <p14:tracePt t="167712" x="8555038" y="5875338"/>
          <p14:tracePt t="167728" x="8562975" y="5875338"/>
          <p14:tracePt t="167832" x="8572500" y="5875338"/>
          <p14:tracePt t="167840" x="8589963" y="5875338"/>
          <p14:tracePt t="167856" x="8609013" y="5875338"/>
          <p14:tracePt t="167864" x="8616950" y="5875338"/>
          <p14:tracePt t="167880" x="8634413" y="5875338"/>
          <p14:tracePt t="168000" x="8643938" y="5875338"/>
          <p14:tracePt t="168048" x="8616950" y="5884863"/>
          <p14:tracePt t="168056" x="8589963" y="5894388"/>
          <p14:tracePt t="168065" x="8545513" y="5902325"/>
          <p14:tracePt t="168080" x="8474075" y="5911850"/>
          <p14:tracePt t="168096" x="8412163" y="5911850"/>
          <p14:tracePt t="168113" x="8348663" y="5911850"/>
          <p14:tracePt t="168130" x="8304213" y="5911850"/>
          <p14:tracePt t="168146" x="8286750" y="5911850"/>
          <p14:tracePt t="168163" x="8242300" y="5911850"/>
          <p14:tracePt t="168179" x="8215313" y="5911850"/>
          <p14:tracePt t="168196" x="8161338" y="5911850"/>
          <p14:tracePt t="168213" x="8126413" y="5911850"/>
          <p14:tracePt t="168231" x="8045450" y="5911850"/>
          <p14:tracePt t="168248" x="7983538" y="5911850"/>
          <p14:tracePt t="168264" x="7939088" y="5911850"/>
          <p14:tracePt t="168282" x="7902575" y="5911850"/>
          <p14:tracePt t="168297" x="7867650" y="5911850"/>
          <p14:tracePt t="168314" x="7848600" y="5911850"/>
          <p14:tracePt t="168352" x="7840663" y="5911850"/>
          <p14:tracePt t="168377" x="7813675" y="5911850"/>
          <p14:tracePt t="168384" x="7796213" y="5911850"/>
          <p14:tracePt t="168397" x="7769225" y="5911850"/>
          <p14:tracePt t="168415" x="7724775" y="5902325"/>
          <p14:tracePt t="168431" x="7697788" y="5894388"/>
          <p14:tracePt t="168496" x="7688263" y="5884863"/>
          <p14:tracePt t="168617" x="7688263" y="5875338"/>
          <p14:tracePt t="168624" x="7705725" y="5875338"/>
          <p14:tracePt t="168634" x="7724775" y="5875338"/>
          <p14:tracePt t="168648" x="7777163" y="5867400"/>
          <p14:tracePt t="168665" x="7840663" y="5867400"/>
          <p14:tracePt t="168682" x="7929563" y="5867400"/>
          <p14:tracePt t="168698" x="8062913" y="5867400"/>
          <p14:tracePt t="168714" x="8205788" y="5867400"/>
          <p14:tracePt t="168731" x="8348663" y="5867400"/>
          <p14:tracePt t="168749" x="8456613" y="5867400"/>
          <p14:tracePt t="168765" x="8555038" y="5867400"/>
          <p14:tracePt t="168783" x="8643938" y="5867400"/>
          <p14:tracePt t="168800" x="8688388" y="5867400"/>
          <p14:tracePt t="168816" x="8724900" y="5867400"/>
          <p14:tracePt t="168833" x="8759825" y="5867400"/>
          <p14:tracePt t="168849" x="8777288" y="5867400"/>
          <p14:tracePt t="168866" x="8786813" y="5867400"/>
          <p14:tracePt t="169144" x="8769350" y="5867400"/>
          <p14:tracePt t="169153" x="8732838" y="5867400"/>
          <p14:tracePt t="169168" x="8599488" y="5848350"/>
          <p14:tracePt t="169181" x="8518525" y="5840413"/>
          <p14:tracePt t="169198" x="8232775" y="5803900"/>
          <p14:tracePt t="169214" x="8062913" y="5786438"/>
          <p14:tracePt t="169233" x="7929563" y="5776913"/>
          <p14:tracePt t="169250" x="7804150" y="5768975"/>
          <p14:tracePt t="169267" x="7705725" y="5768975"/>
          <p14:tracePt t="169284" x="7634288" y="5768975"/>
          <p14:tracePt t="169300" x="7581900" y="5768975"/>
          <p14:tracePt t="169340" x="7572375" y="5768975"/>
          <p14:tracePt t="169452" x="7581900" y="5768975"/>
          <p14:tracePt t="169459" x="7608888" y="5768975"/>
          <p14:tracePt t="169470" x="7634288" y="5768975"/>
          <p14:tracePt t="169485" x="7732713" y="5768975"/>
          <p14:tracePt t="169501" x="7894638" y="5776913"/>
          <p14:tracePt t="169518" x="8081963" y="5803900"/>
          <p14:tracePt t="169535" x="8296275" y="5803900"/>
          <p14:tracePt t="169551" x="8501063" y="5822950"/>
          <p14:tracePt t="169568" x="8680450" y="5822950"/>
          <p14:tracePt t="169585" x="8831263" y="5822950"/>
          <p14:tracePt t="169591" x="8894763" y="5822950"/>
          <p14:tracePt t="169603" x="9001125" y="5822950"/>
          <p14:tracePt t="169620" x="9063038" y="5822950"/>
          <p14:tracePt t="169635" x="9082088" y="5822950"/>
          <p14:tracePt t="170037" x="9090025" y="5822950"/>
          <p14:tracePt t="170044" x="9099550" y="5822950"/>
          <p14:tracePt t="170055" x="9090025" y="5830888"/>
          <p14:tracePt t="170071" x="9045575" y="5848350"/>
          <p14:tracePt t="170088" x="8991600" y="5848350"/>
          <p14:tracePt t="170093" x="8974138" y="5848350"/>
          <p14:tracePt t="170103" x="8956675" y="5848350"/>
          <p14:tracePt t="170120" x="8831263" y="5848350"/>
          <p14:tracePt t="170139" x="8367713" y="5848350"/>
          <p14:tracePt t="170156" x="7947025" y="5848350"/>
          <p14:tracePt t="170172" x="7599363" y="5822950"/>
          <p14:tracePt t="170188" x="7367588" y="5813425"/>
          <p14:tracePt t="171181" x="7375525" y="5813425"/>
          <p14:tracePt t="171188" x="7394575" y="5813425"/>
          <p14:tracePt t="171196" x="7419975" y="5813425"/>
          <p14:tracePt t="171209" x="7466013" y="5813425"/>
          <p14:tracePt t="171225" x="7599363" y="5830888"/>
          <p14:tracePt t="171243" x="7724775" y="5840413"/>
          <p14:tracePt t="171461" x="7751763" y="5840413"/>
          <p14:tracePt t="171468" x="7769225" y="5840413"/>
          <p14:tracePt t="171478" x="7786688" y="5840413"/>
          <p14:tracePt t="171493" x="7840663" y="5840413"/>
          <p14:tracePt t="171510" x="7912100" y="5848350"/>
          <p14:tracePt t="171527" x="7991475" y="5857875"/>
          <p14:tracePt t="171543" x="8062913" y="5857875"/>
          <p14:tracePt t="171559" x="8116888" y="5857875"/>
          <p14:tracePt t="171576" x="8153400" y="5857875"/>
          <p14:tracePt t="171593" x="8180388" y="5857875"/>
          <p14:tracePt t="171611" x="8224838" y="5857875"/>
          <p14:tracePt t="171628" x="8251825" y="5848350"/>
          <p14:tracePt t="171645" x="8277225" y="5840413"/>
          <p14:tracePt t="171661" x="8304213" y="5840413"/>
          <p14:tracePt t="171677" x="8331200" y="5830888"/>
          <p14:tracePt t="171693" x="8367713" y="5830888"/>
          <p14:tracePt t="171711" x="8394700" y="5830888"/>
          <p14:tracePt t="171727" x="8420100" y="5830888"/>
          <p14:tracePt t="171743" x="8439150" y="5830888"/>
          <p14:tracePt t="171760" x="8483600" y="5830888"/>
          <p14:tracePt t="171777" x="8528050" y="5830888"/>
          <p14:tracePt t="171795" x="8626475" y="5830888"/>
          <p14:tracePt t="171812" x="8688388" y="5830888"/>
          <p14:tracePt t="171828" x="8715375" y="5830888"/>
          <p14:tracePt t="171844" x="8724900" y="5830888"/>
          <p14:tracePt t="173448" x="8732838" y="5830888"/>
          <p14:tracePt t="173457" x="8742363" y="5830888"/>
          <p14:tracePt t="173467" x="8724900" y="5830888"/>
          <p14:tracePt t="173484" x="8697913" y="5830888"/>
          <p14:tracePt t="173500" x="8634413" y="5830888"/>
          <p14:tracePt t="173519" x="8518525" y="5857875"/>
          <p14:tracePt t="173536" x="8429625" y="5867400"/>
          <p14:tracePt t="173552" x="8340725" y="5875338"/>
          <p14:tracePt t="173568" x="8269288" y="5884863"/>
          <p14:tracePt t="173584" x="8197850" y="5884863"/>
          <p14:tracePt t="173624" x="8188325" y="5884863"/>
          <p14:tracePt t="173640" x="8188325" y="5894388"/>
          <p14:tracePt t="173651" x="8170863" y="5894388"/>
          <p14:tracePt t="173668" x="8126413" y="5894388"/>
          <p14:tracePt t="173685" x="8089900" y="5894388"/>
          <p14:tracePt t="173702" x="8054975" y="5894388"/>
          <p14:tracePt t="173719" x="8045450" y="5894388"/>
          <p14:tracePt t="173760" x="8037513" y="5894388"/>
          <p14:tracePt t="173770" x="8027988" y="5894388"/>
          <p14:tracePt t="173785" x="7991475" y="5894388"/>
          <p14:tracePt t="173802" x="7974013" y="5894388"/>
          <p14:tracePt t="173819" x="7947025" y="5894388"/>
          <p14:tracePt t="174017" x="7956550" y="5894388"/>
          <p14:tracePt t="174024" x="7974013" y="5884863"/>
          <p14:tracePt t="174037" x="8001000" y="5875338"/>
          <p14:tracePt t="174053" x="8072438" y="5867400"/>
          <p14:tracePt t="174069" x="8134350" y="5857875"/>
          <p14:tracePt t="174088" x="8224838" y="5857875"/>
          <p14:tracePt t="174104" x="8313738" y="5857875"/>
          <p14:tracePt t="174120" x="8420100" y="5857875"/>
          <p14:tracePt t="174138" x="8537575" y="5857875"/>
          <p14:tracePt t="174154" x="8661400" y="5857875"/>
          <p14:tracePt t="174159" x="8705850" y="5857875"/>
          <p14:tracePt t="174172" x="8751888" y="5857875"/>
          <p14:tracePt t="174187" x="8813800" y="5857875"/>
          <p14:tracePt t="175285" x="8831263" y="5857875"/>
          <p14:tracePt t="175292" x="8840788" y="5884863"/>
          <p14:tracePt t="175308" x="8875713" y="5956300"/>
          <p14:tracePt t="175325" x="8902700" y="6018213"/>
          <p14:tracePt t="175343" x="8902700" y="6037263"/>
          <p14:tracePt t="175358" x="8912225" y="6045200"/>
          <p14:tracePt t="175374" x="8912225" y="6062663"/>
          <p14:tracePt t="175391" x="8912225" y="6072188"/>
          <p14:tracePt t="175408" x="8912225" y="6081713"/>
          <p14:tracePt t="175460" x="8912225" y="6099175"/>
          <p14:tracePt t="175476" x="8912225" y="6108700"/>
          <p14:tracePt t="175483" x="8902700" y="6108700"/>
          <p14:tracePt t="175500" x="8894763" y="6108700"/>
          <p14:tracePt t="175510" x="8894763" y="6116638"/>
          <p14:tracePt t="175526" x="8867775" y="6116638"/>
          <p14:tracePt t="175543" x="8813800" y="6126163"/>
          <p14:tracePt t="175558" x="8759825" y="6126163"/>
          <p14:tracePt t="175575" x="8697913" y="6126163"/>
          <p14:tracePt t="175593" x="8653463" y="6126163"/>
          <p14:tracePt t="175609" x="8582025" y="6134100"/>
          <p14:tracePt t="175627" x="8466138" y="6153150"/>
          <p14:tracePt t="175644" x="8420100" y="6153150"/>
          <p14:tracePt t="175660" x="8348663" y="6153150"/>
          <p14:tracePt t="175676" x="8269288" y="6153150"/>
          <p14:tracePt t="175693" x="8215313" y="6153150"/>
          <p14:tracePt t="175710" x="8188325" y="6153150"/>
          <p14:tracePt t="175726" x="8170863" y="6153150"/>
          <p14:tracePt t="175743" x="8153400" y="6153150"/>
          <p14:tracePt t="175760" x="8143875" y="6143625"/>
          <p14:tracePt t="175776" x="8108950" y="6143625"/>
          <p14:tracePt t="175793" x="8081963" y="6143625"/>
          <p14:tracePt t="175811" x="8018463" y="6143625"/>
          <p14:tracePt t="175828" x="7974013" y="6134100"/>
          <p14:tracePt t="175844" x="7929563" y="6134100"/>
          <p14:tracePt t="175860" x="7902575" y="6116638"/>
          <p14:tracePt t="175877" x="7840663" y="6108700"/>
          <p14:tracePt t="175894" x="7777163" y="6099175"/>
          <p14:tracePt t="175910" x="7697788" y="6089650"/>
          <p14:tracePt t="175927" x="7626350" y="6089650"/>
          <p14:tracePt t="175944" x="7545388" y="6081713"/>
          <p14:tracePt t="175960" x="7483475" y="6062663"/>
          <p14:tracePt t="175979" x="7394575" y="6062663"/>
          <p14:tracePt t="175995" x="7358063" y="6054725"/>
          <p14:tracePt t="176011" x="7323138" y="6045200"/>
          <p14:tracePt t="176027" x="7277100" y="6045200"/>
          <p14:tracePt t="176046" x="7197725" y="6037263"/>
          <p14:tracePt t="176061" x="7153275" y="6027738"/>
          <p14:tracePt t="176076" x="7099300" y="6018213"/>
          <p14:tracePt t="176092" x="7045325" y="6010275"/>
          <p14:tracePt t="176109" x="7010400" y="6000750"/>
          <p14:tracePt t="176128" x="6991350" y="5991225"/>
          <p14:tracePt t="176145" x="6965950" y="5983288"/>
          <p14:tracePt t="176162" x="6919913" y="5983288"/>
          <p14:tracePt t="176179" x="6894513" y="5965825"/>
          <p14:tracePt t="176196" x="6875463" y="5956300"/>
          <p14:tracePt t="176214" x="6858000" y="5946775"/>
          <p14:tracePt t="176228" x="6858000" y="5929313"/>
          <p14:tracePt t="176245" x="6848475" y="5902325"/>
          <p14:tracePt t="176262" x="6848475" y="5884863"/>
          <p14:tracePt t="176279" x="6848475" y="5857875"/>
          <p14:tracePt t="176295" x="6848475" y="5848350"/>
          <p14:tracePt t="176312" x="6884988" y="5830888"/>
          <p14:tracePt t="176331" x="6983413" y="5803900"/>
          <p14:tracePt t="176347" x="7072313" y="5795963"/>
          <p14:tracePt t="176363" x="7180263" y="5786438"/>
          <p14:tracePt t="176380" x="7313613" y="5776913"/>
          <p14:tracePt t="176396" x="7439025" y="5768975"/>
          <p14:tracePt t="176412" x="7518400" y="5768975"/>
          <p14:tracePt t="176430" x="7589838" y="5768975"/>
          <p14:tracePt t="176446" x="7670800" y="5768975"/>
          <p14:tracePt t="176462" x="7742238" y="5768975"/>
          <p14:tracePt t="176479" x="7823200" y="5768975"/>
          <p14:tracePt t="176496" x="7912100" y="5768975"/>
          <p14:tracePt t="176513" x="7974013" y="5768975"/>
          <p14:tracePt t="176532" x="8037513" y="5768975"/>
          <p14:tracePt t="176548" x="8072438" y="5768975"/>
          <p14:tracePt t="176564" x="8126413" y="5768975"/>
          <p14:tracePt t="176580" x="8197850" y="5776913"/>
          <p14:tracePt t="176597" x="8286750" y="5776913"/>
          <p14:tracePt t="176613" x="8385175" y="5803900"/>
          <p14:tracePt t="176631" x="8439150" y="5813425"/>
          <p14:tracePt t="176647" x="8483600" y="5822950"/>
          <p14:tracePt t="176663" x="8510588" y="5830888"/>
          <p14:tracePt t="176680" x="8528050" y="5840413"/>
          <p14:tracePt t="176697" x="8545513" y="5848350"/>
          <p14:tracePt t="176702" x="8555038" y="5857875"/>
          <p14:tracePt t="176713" x="8562975" y="5857875"/>
          <p14:tracePt t="176740" x="8572500" y="5867400"/>
          <p14:tracePt t="176750" x="8582025" y="5867400"/>
          <p14:tracePt t="176766" x="8589963" y="5884863"/>
          <p14:tracePt t="176781" x="8609013" y="5911850"/>
          <p14:tracePt t="176797" x="8634413" y="5956300"/>
          <p14:tracePt t="176814" x="8680450" y="6000750"/>
          <p14:tracePt t="176831" x="8732838" y="6062663"/>
          <p14:tracePt t="176848" x="8786813" y="6126163"/>
          <p14:tracePt t="176864" x="8823325" y="6180138"/>
          <p14:tracePt t="176881" x="8831263" y="6215063"/>
          <p14:tracePt t="176898" x="8840788" y="6232525"/>
          <p14:tracePt t="176914" x="8840788" y="6269038"/>
          <p14:tracePt t="176931" x="8840788" y="6286500"/>
          <p14:tracePt t="176947" x="8840788" y="6323013"/>
          <p14:tracePt t="176964" x="8840788" y="6348413"/>
          <p14:tracePt t="176983" x="8840788" y="6375400"/>
          <p14:tracePt t="176999" x="8831263" y="6402388"/>
          <p14:tracePt t="177016" x="8804275" y="6419850"/>
          <p14:tracePt t="177032" x="8777288" y="6419850"/>
          <p14:tracePt t="177048" x="8705850" y="6438900"/>
          <p14:tracePt t="177065" x="8661400" y="6438900"/>
          <p14:tracePt t="177082" x="8626475" y="6446838"/>
          <p14:tracePt t="177098" x="8582025" y="6446838"/>
          <p14:tracePt t="177115" x="8537575" y="6446838"/>
          <p14:tracePt t="177132" x="8466138" y="6446838"/>
          <p14:tracePt t="177148" x="8402638" y="6446838"/>
          <p14:tracePt t="177165" x="8304213" y="6429375"/>
          <p14:tracePt t="177184" x="8116888" y="6394450"/>
          <p14:tracePt t="177199" x="8010525" y="6357938"/>
          <p14:tracePt t="177216" x="7902575" y="6323013"/>
          <p14:tracePt t="177233" x="7796213" y="6296025"/>
          <p14:tracePt t="177249" x="7688263" y="6276975"/>
          <p14:tracePt t="177266" x="7572375" y="6251575"/>
          <p14:tracePt t="177283" x="7466013" y="6232525"/>
          <p14:tracePt t="177299" x="7412038" y="6215063"/>
          <p14:tracePt t="177316" x="7402513" y="6215063"/>
          <p14:tracePt t="177352" x="7385050" y="6215063"/>
          <p14:tracePt t="177368" x="7340600" y="6215063"/>
          <p14:tracePt t="177384" x="7286625" y="6215063"/>
          <p14:tracePt t="177400" x="7251700" y="6215063"/>
          <p14:tracePt t="177416" x="7224713" y="6205538"/>
          <p14:tracePt t="177480" x="7215188" y="6197600"/>
          <p14:tracePt t="177488" x="7205663" y="6188075"/>
          <p14:tracePt t="177500" x="7197725" y="6188075"/>
          <p14:tracePt t="177517" x="7188200" y="6188075"/>
          <p14:tracePt t="177535" x="7161213" y="6170613"/>
          <p14:tracePt t="177551" x="7143750" y="6170613"/>
          <p14:tracePt t="177567" x="7134225" y="6161088"/>
          <p14:tracePt t="177600" x="7116763" y="6143625"/>
          <p14:tracePt t="177617" x="7089775" y="6116638"/>
          <p14:tracePt t="177635" x="7045325" y="6099175"/>
          <p14:tracePt t="177650" x="6991350" y="6054725"/>
          <p14:tracePt t="177667" x="6946900" y="6018213"/>
          <p14:tracePt t="177701" x="6938963" y="6010275"/>
          <p14:tracePt t="177717" x="6938963" y="5991225"/>
          <p14:tracePt t="177722" x="6938963" y="5983288"/>
          <p14:tracePt t="177737" x="6938963" y="5973763"/>
          <p14:tracePt t="177752" x="6938963" y="5956300"/>
          <p14:tracePt t="177768" x="6938963" y="5938838"/>
          <p14:tracePt t="177786" x="6946900" y="5929313"/>
          <p14:tracePt t="177801" x="6965950" y="5929313"/>
          <p14:tracePt t="177818" x="7000875" y="5911850"/>
          <p14:tracePt t="177836" x="7054850" y="5902325"/>
          <p14:tracePt t="177851" x="7116763" y="5902325"/>
          <p14:tracePt t="177868" x="7180263" y="5902325"/>
          <p14:tracePt t="177885" x="7286625" y="5902325"/>
          <p14:tracePt t="177902" x="7385050" y="5902325"/>
          <p14:tracePt t="177920" x="7527925" y="5902325"/>
          <p14:tracePt t="177936" x="7616825" y="5902325"/>
          <p14:tracePt t="177952" x="7680325" y="5902325"/>
          <p14:tracePt t="177969" x="7732713" y="5902325"/>
          <p14:tracePt t="177986" x="7786688" y="5902325"/>
          <p14:tracePt t="178002" x="7840663" y="5902325"/>
          <p14:tracePt t="178018" x="7894638" y="5902325"/>
          <p14:tracePt t="178036" x="7939088" y="5902325"/>
          <p14:tracePt t="178052" x="7983538" y="5902325"/>
          <p14:tracePt t="178069" x="8018463" y="5902325"/>
          <p14:tracePt t="178087" x="8054975" y="5902325"/>
          <p14:tracePt t="178103" x="8081963" y="5902325"/>
          <p14:tracePt t="178119" x="8116888" y="5902325"/>
          <p14:tracePt t="178137" x="8161338" y="5902325"/>
          <p14:tracePt t="178152" x="8215313" y="5902325"/>
          <p14:tracePt t="178170" x="8269288" y="5902325"/>
          <p14:tracePt t="178186" x="8323263" y="5902325"/>
          <p14:tracePt t="178202" x="8367713" y="5902325"/>
          <p14:tracePt t="178219" x="8375650" y="5902325"/>
          <p14:tracePt t="178237" x="8394700" y="5902325"/>
          <p14:tracePt t="178253" x="8412163" y="5902325"/>
          <p14:tracePt t="178271" x="8447088" y="5902325"/>
          <p14:tracePt t="178288" x="8483600" y="5902325"/>
          <p14:tracePt t="178303" x="8518525" y="5911850"/>
          <p14:tracePt t="178321" x="8537575" y="5911850"/>
          <p14:tracePt t="178337" x="8555038" y="5919788"/>
          <p14:tracePt t="178353" x="8562975" y="5929313"/>
          <p14:tracePt t="178370" x="8582025" y="5938838"/>
          <p14:tracePt t="178387" x="8589963" y="5946775"/>
          <p14:tracePt t="178403" x="8609013" y="5956300"/>
          <p14:tracePt t="178420" x="8626475" y="5973763"/>
          <p14:tracePt t="178439" x="8670925" y="6018213"/>
          <p14:tracePt t="178455" x="8688388" y="6062663"/>
          <p14:tracePt t="178472" x="8705850" y="6108700"/>
          <p14:tracePt t="178488" x="8715375" y="6143625"/>
          <p14:tracePt t="178504" x="8732838" y="6205538"/>
          <p14:tracePt t="178521" x="8742363" y="6251575"/>
          <p14:tracePt t="178539" x="8742363" y="6259513"/>
          <p14:tracePt t="178554" x="8742363" y="6276975"/>
          <p14:tracePt t="178587" x="8742363" y="6286500"/>
          <p14:tracePt t="178604" x="8697913" y="6296025"/>
          <p14:tracePt t="178621" x="8653463" y="6296025"/>
          <p14:tracePt t="178639" x="8562975" y="6296025"/>
          <p14:tracePt t="178656" x="8447088" y="6296025"/>
          <p14:tracePt t="178672" x="8313738" y="6296025"/>
          <p14:tracePt t="178688" x="8180388" y="6286500"/>
          <p14:tracePt t="178705" x="8081963" y="6276975"/>
          <p14:tracePt t="178722" x="8027988" y="6259513"/>
          <p14:tracePt t="178739" x="7966075" y="6232525"/>
          <p14:tracePt t="178744" x="7920038" y="6232525"/>
          <p14:tracePt t="178755" x="7894638" y="6232525"/>
          <p14:tracePt t="178771" x="7831138" y="6224588"/>
          <p14:tracePt t="178789" x="7777163" y="6215063"/>
          <p14:tracePt t="178805" x="7742238" y="6215063"/>
          <p14:tracePt t="178823" x="7680325" y="6197600"/>
          <p14:tracePt t="178840" x="7634288" y="6197600"/>
          <p14:tracePt t="178855" x="7589838" y="6188075"/>
          <p14:tracePt t="178872" x="7518400" y="6170613"/>
          <p14:tracePt t="178890" x="7446963" y="6161088"/>
          <p14:tracePt t="178906" x="7367588" y="6153150"/>
          <p14:tracePt t="178922" x="7348538" y="6153150"/>
          <p14:tracePt t="178940" x="7340600" y="6153150"/>
          <p14:tracePt t="178955" x="7313613" y="6153150"/>
          <p14:tracePt t="178972" x="7286625" y="6153150"/>
          <p14:tracePt t="178991" x="7259638" y="6153150"/>
          <p14:tracePt t="179007" x="7251700" y="6153150"/>
          <p14:tracePt t="179024" x="7232650" y="6134100"/>
          <p14:tracePt t="179040" x="7215188" y="6134100"/>
          <p14:tracePt t="179056" x="7180263" y="6116638"/>
          <p14:tracePt t="179073" x="7143750" y="6108700"/>
          <p14:tracePt t="179090" x="7099300" y="6099175"/>
          <p14:tracePt t="179107" x="7054850" y="6072188"/>
          <p14:tracePt t="179123" x="7037388" y="6072188"/>
          <p14:tracePt t="179140" x="7010400" y="6054725"/>
          <p14:tracePt t="179157" x="6991350" y="6027738"/>
          <p14:tracePt t="179175" x="6956425" y="5991225"/>
          <p14:tracePt t="179190" x="6956425" y="5983288"/>
          <p14:tracePt t="179224" x="6956425" y="5973763"/>
          <p14:tracePt t="179242" x="6956425" y="5965825"/>
          <p14:tracePt t="179256" x="6956425" y="5956300"/>
          <p14:tracePt t="179273" x="6956425" y="5946775"/>
          <p14:tracePt t="179280" x="6956425" y="5929313"/>
          <p14:tracePt t="179305" x="6956425" y="5919788"/>
          <p14:tracePt t="179312" x="6965950" y="5911850"/>
          <p14:tracePt t="179324" x="6983413" y="5902325"/>
          <p14:tracePt t="179341" x="7054850" y="5894388"/>
          <p14:tracePt t="179357" x="7161213" y="5867400"/>
          <p14:tracePt t="179359" x="7224713" y="5857875"/>
          <p14:tracePt t="179375" x="7348538" y="5840413"/>
          <p14:tracePt t="179392" x="7466013" y="5822950"/>
          <p14:tracePt t="179408" x="7554913" y="5803900"/>
          <p14:tracePt t="179425" x="7634288" y="5803900"/>
          <p14:tracePt t="179441" x="7742238" y="5803900"/>
          <p14:tracePt t="179458" x="7875588" y="5803900"/>
          <p14:tracePt t="179475" x="8027988" y="5803900"/>
          <p14:tracePt t="179491" x="8188325" y="5803900"/>
          <p14:tracePt t="179508" x="8313738" y="5803900"/>
          <p14:tracePt t="179525" x="8367713" y="5803900"/>
          <p14:tracePt t="179543" x="8412163" y="5803900"/>
          <p14:tracePt t="179559" x="8447088" y="5803900"/>
          <p14:tracePt t="179576" x="8491538" y="5803900"/>
          <p14:tracePt t="179592" x="8555038" y="5803900"/>
          <p14:tracePt t="179608" x="8599488" y="5803900"/>
          <p14:tracePt t="179625" x="8609013" y="5803900"/>
          <p14:tracePt t="179642" x="8626475" y="5803900"/>
          <p14:tracePt t="179675" x="8634413" y="5813425"/>
          <p14:tracePt t="179692" x="8653463" y="5822950"/>
          <p14:tracePt t="179709" x="8705850" y="5848350"/>
          <p14:tracePt t="179727" x="8742363" y="5867400"/>
          <p14:tracePt t="179785" x="8742363" y="5875338"/>
          <p14:tracePt t="179792" x="8742363" y="5894388"/>
          <p14:tracePt t="179809" x="8759825" y="5929313"/>
          <p14:tracePt t="179826" x="8759825" y="5965825"/>
          <p14:tracePt t="179843" x="8769350" y="6000750"/>
          <p14:tracePt t="179859" x="8796338" y="6045200"/>
          <p14:tracePt t="179876" x="8796338" y="6099175"/>
          <p14:tracePt t="179894" x="8796338" y="6153150"/>
          <p14:tracePt t="179909" x="8796338" y="6180138"/>
          <p14:tracePt t="179927" x="8796338" y="6205538"/>
          <p14:tracePt t="179943" x="8796338" y="6215063"/>
          <p14:tracePt t="179977" x="8796338" y="6224588"/>
          <p14:tracePt t="179995" x="8796338" y="6232525"/>
          <p14:tracePt t="180011" x="8751888" y="6242050"/>
          <p14:tracePt t="180028" x="8680450" y="6251575"/>
          <p14:tracePt t="180044" x="8634413" y="6251575"/>
          <p14:tracePt t="180060" x="8589963" y="6251575"/>
          <p14:tracePt t="180077" x="8537575" y="6251575"/>
          <p14:tracePt t="180094" x="8501063" y="6251575"/>
          <p14:tracePt t="180111" x="8439150" y="6251575"/>
          <p14:tracePt t="180127" x="8340725" y="6251575"/>
          <p14:tracePt t="180144" x="8242300" y="6251575"/>
          <p14:tracePt t="180160" x="8161338" y="6251575"/>
          <p14:tracePt t="180176" x="8143875" y="6251575"/>
          <p14:tracePt t="180193" x="8116888" y="6251575"/>
          <p14:tracePt t="180209" x="8081963" y="6251575"/>
          <p14:tracePt t="180227" x="7983538" y="6232525"/>
          <p14:tracePt t="180243" x="7939088" y="6232525"/>
          <p14:tracePt t="180259" x="7867650" y="6224588"/>
          <p14:tracePt t="180276" x="7823200" y="6215063"/>
          <p14:tracePt t="180293" x="7804150" y="6215063"/>
          <p14:tracePt t="180328" x="7777163" y="6215063"/>
          <p14:tracePt t="180347" x="7697788" y="6215063"/>
          <p14:tracePt t="180361" x="7661275" y="6205538"/>
          <p14:tracePt t="180380" x="7599363" y="6197600"/>
          <p14:tracePt t="180396" x="7581900" y="6197600"/>
          <p14:tracePt t="180412" x="7562850" y="6188075"/>
          <p14:tracePt t="180429" x="7554913" y="6180138"/>
          <p14:tracePt t="180446" x="7537450" y="6180138"/>
          <p14:tracePt t="180462" x="7473950" y="6170613"/>
          <p14:tracePt t="180479" x="7446963" y="6161088"/>
          <p14:tracePt t="180495" x="7419975" y="6153150"/>
          <p14:tracePt t="180512" x="7412038" y="6143625"/>
          <p14:tracePt t="180556" x="7402513" y="6143625"/>
          <p14:tracePt t="180573" x="7394575" y="6134100"/>
          <p14:tracePt t="180582" x="7375525" y="6116638"/>
          <p14:tracePt t="180596" x="7348538" y="6099175"/>
          <p14:tracePt t="180612" x="7304088" y="6089650"/>
          <p14:tracePt t="180629" x="7296150" y="6081713"/>
          <p14:tracePt t="180646" x="7286625" y="6072188"/>
          <p14:tracePt t="180662" x="7259638" y="6054725"/>
          <p14:tracePt t="180679" x="7251700" y="6045200"/>
          <p14:tracePt t="180696" x="7232650" y="6018213"/>
          <p14:tracePt t="180713" x="7224713" y="5983288"/>
          <p14:tracePt t="180731" x="7197725" y="5946775"/>
          <p14:tracePt t="180747" x="7180263" y="5929313"/>
          <p14:tracePt t="180764" x="7161213" y="5894388"/>
          <p14:tracePt t="180780" x="7134225" y="5875338"/>
          <p14:tracePt t="180797" x="7116763" y="5857875"/>
          <p14:tracePt t="180813" x="7108825" y="5848350"/>
          <p14:tracePt t="180830" x="7108825" y="5830888"/>
          <p14:tracePt t="180847" x="7099300" y="5822950"/>
          <p14:tracePt t="180863" x="7099300" y="5803900"/>
          <p14:tracePt t="180881" x="7099300" y="5776913"/>
          <p14:tracePt t="180897" x="7099300" y="5768975"/>
          <p14:tracePt t="180913" x="7099300" y="5759450"/>
          <p14:tracePt t="180931" x="7116763" y="5751513"/>
          <p14:tracePt t="180947" x="7180263" y="5751513"/>
          <p14:tracePt t="180964" x="7242175" y="5751513"/>
          <p14:tracePt t="180982" x="7296150" y="5751513"/>
          <p14:tracePt t="180997" x="7385050" y="5751513"/>
          <p14:tracePt t="181014" x="7483475" y="5751513"/>
          <p14:tracePt t="181031" x="7581900" y="5751513"/>
          <p14:tracePt t="181047" x="7680325" y="5759450"/>
          <p14:tracePt t="181064" x="7786688" y="5776913"/>
          <p14:tracePt t="181083" x="7939088" y="5786438"/>
          <p14:tracePt t="181099" x="8010525" y="5795963"/>
          <p14:tracePt t="181115" x="8072438" y="5795963"/>
          <p14:tracePt t="181132" x="8134350" y="5813425"/>
          <p14:tracePt t="181148" x="8188325" y="5822950"/>
          <p14:tracePt t="181165" x="8242300" y="5822950"/>
          <p14:tracePt t="181182" x="8313738" y="5830888"/>
          <p14:tracePt t="181198" x="8367713" y="5840413"/>
          <p14:tracePt t="181214" x="8402638" y="5848350"/>
          <p14:tracePt t="181231" x="8412163" y="5848350"/>
          <p14:tracePt t="181265" x="8420100" y="5848350"/>
          <p14:tracePt t="181284" x="8439150" y="5857875"/>
          <p14:tracePt t="181300" x="8466138" y="5867400"/>
          <p14:tracePt t="181315" x="8483600" y="5884863"/>
          <p14:tracePt t="181332" x="8510588" y="5894388"/>
          <p14:tracePt t="181349" x="8528050" y="5902325"/>
          <p14:tracePt t="181366" x="8555038" y="5919788"/>
          <p14:tracePt t="181383" x="8555038" y="5938838"/>
          <p14:tracePt t="181398" x="8562975" y="5946775"/>
          <p14:tracePt t="181415" x="8572500" y="5965825"/>
          <p14:tracePt t="181433" x="8589963" y="5983288"/>
          <p14:tracePt t="181449" x="8599488" y="6027738"/>
          <p14:tracePt t="181451" x="8609013" y="6054725"/>
          <p14:tracePt t="181467" x="8609013" y="6108700"/>
          <p14:tracePt t="181484" x="8609013" y="6180138"/>
          <p14:tracePt t="181500" x="8609013" y="6224588"/>
          <p14:tracePt t="181517" x="8572500" y="6276975"/>
          <p14:tracePt t="181533" x="8528050" y="6303963"/>
          <p14:tracePt t="181550" x="8501063" y="6323013"/>
          <p14:tracePt t="181567" x="8447088" y="6330950"/>
          <p14:tracePt t="181583" x="8429625" y="6340475"/>
          <p14:tracePt t="181599" x="8385175" y="6348413"/>
          <p14:tracePt t="181617" x="8323263" y="6348413"/>
          <p14:tracePt t="181633" x="8251825" y="6348413"/>
          <p14:tracePt t="181651" x="8180388" y="6348413"/>
          <p14:tracePt t="181668" x="8089900" y="6348413"/>
          <p14:tracePt t="181682" x="8027988" y="6348413"/>
          <p14:tracePt t="181699" x="7983538" y="6348413"/>
          <p14:tracePt t="181715" x="7947025" y="6348413"/>
          <p14:tracePt t="181732" x="7920038" y="6348413"/>
          <p14:tracePt t="181749" x="7894638" y="6348413"/>
          <p14:tracePt t="181766" x="7840663" y="6348413"/>
          <p14:tracePt t="181782" x="7777163" y="6330950"/>
          <p14:tracePt t="181799" x="7724775" y="6323013"/>
          <p14:tracePt t="181802" x="7680325" y="6313488"/>
          <p14:tracePt t="181816" x="7643813" y="6296025"/>
          <p14:tracePt t="181832" x="7554913" y="6269038"/>
          <p14:tracePt t="181849" x="7483475" y="6251575"/>
          <p14:tracePt t="181866" x="7402513" y="6224588"/>
          <p14:tracePt t="181882" x="7375525" y="6224588"/>
          <p14:tracePt t="181899" x="7367588" y="6224588"/>
          <p14:tracePt t="181935" x="7367588" y="6215063"/>
          <p14:tracePt t="181956" x="7367588" y="6197600"/>
          <p14:tracePt t="181969" x="7367588" y="6180138"/>
          <p14:tracePt t="181985" x="7375525" y="6126163"/>
          <p14:tracePt t="182003" x="7412038" y="5973763"/>
          <p14:tracePt t="182020" x="7429500" y="5848350"/>
          <p14:tracePt t="182036" x="7446963" y="5697538"/>
          <p14:tracePt t="182051" x="7466013" y="5545138"/>
          <p14:tracePt t="182069" x="7510463" y="5375275"/>
          <p14:tracePt t="182085" x="7599363" y="5170488"/>
          <p14:tracePt t="182102" x="7724775" y="4938713"/>
          <p14:tracePt t="182120" x="7813675" y="4786313"/>
          <p14:tracePt t="182135" x="7848600" y="4732338"/>
          <p14:tracePt t="182268" x="7840663" y="4724400"/>
          <p14:tracePt t="182288" x="7823200" y="4714875"/>
          <p14:tracePt t="182294" x="7823200" y="4705350"/>
          <p14:tracePt t="182303" x="7813675" y="4687888"/>
          <p14:tracePt t="182320" x="7804150" y="4679950"/>
          <p14:tracePt t="182380" x="7796213" y="4652963"/>
          <p14:tracePt t="182388" x="7786688" y="4633913"/>
          <p14:tracePt t="182404" x="7769225" y="4572000"/>
          <p14:tracePt t="182419" x="7759700" y="4510088"/>
          <p14:tracePt t="182436" x="7724775" y="4402138"/>
          <p14:tracePt t="182453" x="7661275" y="4295775"/>
          <p14:tracePt t="182470" x="7616825" y="4241800"/>
          <p14:tracePt t="182486" x="7589838" y="4232275"/>
          <p14:tracePt t="182503" x="7572375" y="4214813"/>
          <p14:tracePt t="182520" x="7537450" y="4197350"/>
          <p14:tracePt t="182537" x="7510463" y="4170363"/>
          <p14:tracePt t="182553" x="7473950" y="4152900"/>
          <p14:tracePt t="182556" x="7466013" y="4143375"/>
          <p14:tracePt t="182571" x="7439025" y="4125913"/>
          <p14:tracePt t="182587" x="7419975" y="4108450"/>
          <p14:tracePt t="182603" x="7412038" y="4081463"/>
          <p14:tracePt t="182620" x="7402513" y="4071938"/>
          <p14:tracePt t="182637" x="7394575" y="4062413"/>
          <p14:tracePt t="182654" x="7385050" y="4054475"/>
          <p14:tracePt t="182797" x="7375525" y="4044950"/>
          <p14:tracePt t="182804" x="7367588" y="4044950"/>
          <p14:tracePt t="182924" x="7367588" y="4037013"/>
          <p14:tracePt t="182972" x="7367588" y="4027488"/>
          <p14:tracePt t="182993" x="7367588" y="4017963"/>
          <p14:tracePt t="183000" x="7358063" y="4000500"/>
          <p14:tracePt t="183008" x="7348538" y="3983038"/>
          <p14:tracePt t="183023" x="7331075" y="3956050"/>
          <p14:tracePt t="183039" x="7323138" y="3938588"/>
          <p14:tracePt t="183056" x="7313613" y="3929063"/>
          <p14:tracePt t="183553" x="7323138" y="3929063"/>
          <p14:tracePt t="183568" x="7340600" y="3929063"/>
          <p14:tracePt t="183577" x="7358063" y="3929063"/>
          <p14:tracePt t="183592" x="7456488" y="3929063"/>
          <p14:tracePt t="183608" x="7599363" y="3929063"/>
          <p14:tracePt t="183624" x="7751763" y="3929063"/>
          <p14:tracePt t="183641" x="7885113" y="3929063"/>
          <p14:tracePt t="183658" x="7991475" y="3929063"/>
          <p14:tracePt t="183674" x="8089900" y="3929063"/>
          <p14:tracePt t="183691" x="8170863" y="3929063"/>
          <p14:tracePt t="183708" x="8251825" y="3919538"/>
          <p14:tracePt t="183727" x="8367713" y="3902075"/>
          <p14:tracePt t="183741" x="8402638" y="3894138"/>
          <p14:tracePt t="183760" x="8501063" y="3875088"/>
          <p14:tracePt t="183776" x="8545513" y="3875088"/>
          <p14:tracePt t="183792" x="8582025" y="3867150"/>
          <p14:tracePt t="183809" x="8634413" y="3867150"/>
          <p14:tracePt t="183826" x="8680450" y="3867150"/>
          <p14:tracePt t="183841" x="8724900" y="3857625"/>
          <p14:tracePt t="183858" x="8777288" y="3857625"/>
          <p14:tracePt t="183875" x="8831263" y="3848100"/>
          <p14:tracePt t="183892" x="8885238" y="3848100"/>
          <p14:tracePt t="183909" x="8947150" y="3848100"/>
          <p14:tracePt t="183928" x="9037638" y="3830638"/>
          <p14:tracePt t="183944" x="9045575" y="3830638"/>
          <p14:tracePt t="184176" x="9063038" y="3830638"/>
          <p14:tracePt t="184184" x="9063038" y="3840163"/>
          <p14:tracePt t="184194" x="9063038" y="3857625"/>
          <p14:tracePt t="184210" x="9082088" y="3965575"/>
          <p14:tracePt t="184228" x="9161463" y="4259263"/>
          <p14:tracePt t="184244" x="9286875" y="4714875"/>
          <p14:tracePt t="184260" x="9402763" y="5108575"/>
          <p14:tracePt t="184277" x="9474200" y="5367338"/>
          <p14:tracePt t="184295" x="9510713" y="5661025"/>
          <p14:tracePt t="184311" x="9474200" y="5867400"/>
          <p14:tracePt t="184328" x="9420225" y="6062663"/>
          <p14:tracePt t="184344" x="9358313" y="6251575"/>
          <p14:tracePt t="184360" x="9304338" y="6384925"/>
          <p14:tracePt t="184377" x="9232900" y="6483350"/>
          <p14:tracePt t="184394" x="9134475" y="6562725"/>
          <p14:tracePt t="184411" x="9018588" y="6634163"/>
          <p14:tracePt t="184427" x="8912225" y="6688138"/>
          <p14:tracePt t="184444" x="8867775" y="6705600"/>
          <p14:tracePt t="184463" x="8840788" y="6715125"/>
          <p14:tracePt t="184479" x="8804275" y="6724650"/>
          <p14:tracePt t="184495" x="8786813" y="6751638"/>
          <p14:tracePt t="184512" x="8742363" y="6804025"/>
          <p14:tracePt t="184528" x="8697913" y="6840538"/>
          <p14:tracePt t="184545" x="8680450" y="6848475"/>
          <p14:tracePt t="184563" x="8670925" y="6848475"/>
          <p14:tracePt t="184595" x="8653463" y="6848475"/>
          <p14:tracePt t="184611" x="8626475" y="6848475"/>
          <p14:tracePt t="184628" x="8562975" y="6848475"/>
          <p14:tracePt t="184645" x="8518525" y="6848475"/>
          <p14:tracePt t="184663" x="8429625" y="6848475"/>
          <p14:tracePt t="184680" x="8331200" y="6848475"/>
          <p14:tracePt t="184696" x="8242300" y="6848475"/>
          <p14:tracePt t="184712" x="8134350" y="6813550"/>
          <p14:tracePt t="184729" x="7991475" y="6751638"/>
          <p14:tracePt t="184746" x="7840663" y="6688138"/>
          <p14:tracePt t="184763" x="7705725" y="6634163"/>
          <p14:tracePt t="184778" x="7608888" y="6599238"/>
          <p14:tracePt t="184796" x="7589838" y="6581775"/>
          <p14:tracePt t="184801" x="7572375" y="6572250"/>
          <p14:tracePt t="184812" x="7572375" y="6562725"/>
          <p14:tracePt t="184829" x="7537450" y="6554788"/>
          <p14:tracePt t="184848" x="7466013" y="6510338"/>
          <p14:tracePt t="184864" x="7439025" y="6500813"/>
          <p14:tracePt t="184879" x="7394575" y="6483350"/>
          <p14:tracePt t="184896" x="7296150" y="6446838"/>
          <p14:tracePt t="184913" x="7197725" y="6411913"/>
          <p14:tracePt t="184930" x="7143750" y="6394450"/>
          <p14:tracePt t="184947" x="7116763" y="6375400"/>
          <p14:tracePt t="184964" x="7081838" y="6367463"/>
          <p14:tracePt t="184979" x="7062788" y="6357938"/>
          <p14:tracePt t="184997" x="7045325" y="6348413"/>
          <p14:tracePt t="185013" x="7027863" y="6303963"/>
          <p14:tracePt t="185031" x="7018338" y="6269038"/>
          <p14:tracePt t="185047" x="7018338" y="6251575"/>
          <p14:tracePt t="185064" x="7010400" y="6242050"/>
          <p14:tracePt t="185080" x="7010400" y="6232525"/>
          <p14:tracePt t="185097" x="7010400" y="6215063"/>
          <p14:tracePt t="185113" x="7010400" y="6205538"/>
          <p14:tracePt t="185131" x="7000875" y="6153150"/>
          <p14:tracePt t="185147" x="7000875" y="6081713"/>
          <p14:tracePt t="185164" x="7000875" y="6027738"/>
          <p14:tracePt t="185180" x="7000875" y="5983288"/>
          <p14:tracePt t="185199" x="6983413" y="5956300"/>
          <p14:tracePt t="185215" x="6983413" y="5938838"/>
          <p14:tracePt t="185264" x="6983413" y="5929313"/>
          <p14:tracePt t="185288" x="6983413" y="5919788"/>
          <p14:tracePt t="185304" x="6983413" y="5911850"/>
          <p14:tracePt t="185312" x="6983413" y="5902325"/>
          <p14:tracePt t="185329" x="7000875" y="5894388"/>
          <p14:tracePt t="185336" x="7018338" y="5894388"/>
          <p14:tracePt t="185348" x="7037388" y="5894388"/>
          <p14:tracePt t="185365" x="7081838" y="5884863"/>
          <p14:tracePt t="185381" x="7153275" y="5867400"/>
          <p14:tracePt t="185399" x="7232650" y="5848350"/>
          <p14:tracePt t="185416" x="7286625" y="5830888"/>
          <p14:tracePt t="185432" x="7340600" y="5830888"/>
          <p14:tracePt t="185449" x="7385050" y="5822950"/>
          <p14:tracePt t="185466" x="7446963" y="5822950"/>
          <p14:tracePt t="185482" x="7554913" y="5822950"/>
          <p14:tracePt t="185498" x="7697788" y="5822950"/>
          <p14:tracePt t="185515" x="7831138" y="5822950"/>
          <p14:tracePt t="185532" x="7939088" y="5822950"/>
          <p14:tracePt t="185549" x="7983538" y="5822950"/>
          <p14:tracePt t="185567" x="8081963" y="5822950"/>
          <p14:tracePt t="185584" x="8197850" y="5840413"/>
          <p14:tracePt t="185600" x="8348663" y="5857875"/>
          <p14:tracePt t="185615" x="8518525" y="5884863"/>
          <p14:tracePt t="185632" x="8670925" y="5919788"/>
          <p14:tracePt t="185650" x="8742363" y="5929313"/>
          <p14:tracePt t="185667" x="8751888" y="5938838"/>
          <p14:tracePt t="185699" x="8759825" y="5938838"/>
          <p14:tracePt t="185716" x="8769350" y="5956300"/>
          <p14:tracePt t="185733" x="8777288" y="5983288"/>
          <p14:tracePt t="185751" x="8804275" y="6000750"/>
          <p14:tracePt t="185768" x="8804275" y="6010275"/>
          <p14:tracePt t="185784" x="8813800" y="6027738"/>
          <p14:tracePt t="185800" x="8813800" y="6037263"/>
          <p14:tracePt t="185816" x="8813800" y="6054725"/>
          <p14:tracePt t="185833" x="8813800" y="6081713"/>
          <p14:tracePt t="185850" x="8823325" y="6108700"/>
          <p14:tracePt t="185867" x="8823325" y="6134100"/>
          <p14:tracePt t="185883" x="8823325" y="6161088"/>
          <p14:tracePt t="185900" x="8823325" y="6170613"/>
          <p14:tracePt t="185917" x="8823325" y="6215063"/>
          <p14:tracePt t="185935" x="8796338" y="6232525"/>
          <p14:tracePt t="185951" x="8759825" y="6259513"/>
          <p14:tracePt t="185968" x="8705850" y="6276975"/>
          <p14:tracePt t="185984" x="8643938" y="6276975"/>
          <p14:tracePt t="186000" x="8599488" y="6276975"/>
          <p14:tracePt t="186017" x="8501063" y="6276975"/>
          <p14:tracePt t="186034" x="8348663" y="6276975"/>
          <p14:tracePt t="186051" x="8170863" y="6276975"/>
          <p14:tracePt t="186068" x="7966075" y="6276975"/>
          <p14:tracePt t="186084" x="7804150" y="6259513"/>
          <p14:tracePt t="186101" x="7653338" y="6232525"/>
          <p14:tracePt t="186118" x="7554913" y="6215063"/>
          <p14:tracePt t="186134" x="7491413" y="6205538"/>
          <p14:tracePt t="186151" x="7466013" y="6197600"/>
          <p14:tracePt t="186168" x="7412038" y="6197600"/>
          <p14:tracePt t="186184" x="7367588" y="6197600"/>
          <p14:tracePt t="186201" x="7331075" y="6197600"/>
          <p14:tracePt t="186219" x="7286625" y="6188075"/>
          <p14:tracePt t="186236" x="7269163" y="6188075"/>
          <p14:tracePt t="186252" x="7259638" y="6180138"/>
          <p14:tracePt t="186284" x="7232650" y="6180138"/>
          <p14:tracePt t="186302" x="7232650" y="6170613"/>
          <p14:tracePt t="186318" x="7180263" y="6161088"/>
          <p14:tracePt t="186323" x="7161213" y="6161088"/>
          <p14:tracePt t="186336" x="7153275" y="6161088"/>
          <p14:tracePt t="186351" x="7108825" y="6153150"/>
          <p14:tracePt t="186369" x="7081838" y="6143625"/>
          <p14:tracePt t="186385" x="7072313" y="6143625"/>
          <p14:tracePt t="186476" x="7062788" y="6134100"/>
          <p14:tracePt t="186484" x="7054850" y="6116638"/>
          <p14:tracePt t="186502" x="7037388" y="6099175"/>
          <p14:tracePt t="186536" x="7027863" y="6081713"/>
          <p14:tracePt t="186773" x="7018338" y="6072188"/>
          <p14:tracePt t="186780" x="7018338" y="6062663"/>
          <p14:tracePt t="186791" x="7018338" y="6054725"/>
          <p14:tracePt t="186804" x="7045325" y="6018213"/>
          <p14:tracePt t="186821" x="7081838" y="5973763"/>
          <p14:tracePt t="186837" x="7126288" y="5911850"/>
          <p14:tracePt t="186854" x="7197725" y="5857875"/>
          <p14:tracePt t="186871" x="7232650" y="5830888"/>
          <p14:tracePt t="186887" x="7259638" y="5813425"/>
          <p14:tracePt t="186904" x="7269163" y="5813425"/>
          <p14:tracePt t="186921" x="7277100" y="5795963"/>
          <p14:tracePt t="186939" x="7304088" y="5759450"/>
          <p14:tracePt t="186955" x="7331075" y="5724525"/>
          <p14:tracePt t="186972" x="7375525" y="5688013"/>
          <p14:tracePt t="187004" x="7394575" y="5661025"/>
          <p14:tracePt t="187021" x="7419975" y="5643563"/>
          <p14:tracePt t="187038" x="7456488" y="5626100"/>
          <p14:tracePt t="187055" x="7483475" y="5608638"/>
          <p14:tracePt t="187071" x="7518400" y="5599113"/>
          <p14:tracePt t="187088" x="7545388" y="5589588"/>
          <p14:tracePt t="187105" x="7572375" y="5572125"/>
          <p14:tracePt t="187123" x="7616825" y="5545138"/>
          <p14:tracePt t="187158" x="7626350" y="5537200"/>
          <p14:tracePt t="187174" x="7634288" y="5537200"/>
          <p14:tracePt t="187189" x="7680325" y="5537200"/>
          <p14:tracePt t="187206" x="7732713" y="5537200"/>
          <p14:tracePt t="187222" x="7813675" y="5537200"/>
          <p14:tracePt t="187238" x="7867650" y="5537200"/>
          <p14:tracePt t="187257" x="7885113" y="5537200"/>
          <p14:tracePt t="187272" x="7912100" y="5537200"/>
          <p14:tracePt t="187289" x="7939088" y="5537200"/>
          <p14:tracePt t="187307" x="8010525" y="5545138"/>
          <p14:tracePt t="187324" x="8089900" y="5554663"/>
          <p14:tracePt t="187340" x="8170863" y="5554663"/>
          <p14:tracePt t="187357" x="8286750" y="5572125"/>
          <p14:tracePt t="187373" x="8402638" y="5581650"/>
          <p14:tracePt t="187389" x="8501063" y="5589588"/>
          <p14:tracePt t="187407" x="8582025" y="5599113"/>
          <p14:tracePt t="187422" x="8661400" y="5616575"/>
          <p14:tracePt t="187439" x="8742363" y="5634038"/>
          <p14:tracePt t="187457" x="8840788" y="5643563"/>
          <p14:tracePt t="187473" x="8956675" y="5653088"/>
          <p14:tracePt t="187491" x="9161463" y="5653088"/>
          <p14:tracePt t="187508" x="9286875" y="5670550"/>
          <p14:tracePt t="187523" x="9385300" y="5688013"/>
          <p14:tracePt t="187540" x="9466263" y="5697538"/>
          <p14:tracePt t="187558" x="9537700" y="5724525"/>
          <p14:tracePt t="187574" x="9609138" y="5741988"/>
          <p14:tracePt t="187591" x="9644063" y="5751513"/>
          <p14:tracePt t="187607" x="9653588" y="5759450"/>
          <p14:tracePt t="187623" x="9671050" y="5776913"/>
          <p14:tracePt t="187640" x="9680575" y="5786438"/>
          <p14:tracePt t="187659" x="9688513" y="5822950"/>
          <p14:tracePt t="187675" x="9688513" y="5857875"/>
          <p14:tracePt t="187692" x="9688513" y="5884863"/>
          <p14:tracePt t="187708" x="9688513" y="5919788"/>
          <p14:tracePt t="187724" x="9653588" y="5938838"/>
          <p14:tracePt t="187741" x="9617075" y="5965825"/>
          <p14:tracePt t="187758" x="9555163" y="5965825"/>
          <p14:tracePt t="187774" x="9518650" y="5965825"/>
          <p14:tracePt t="187791" x="9439275" y="5965825"/>
          <p14:tracePt t="187807" x="9313863" y="5965825"/>
          <p14:tracePt t="187824" x="9161463" y="5965825"/>
          <p14:tracePt t="187830" x="9090025" y="5965825"/>
          <p14:tracePt t="187841" x="9018588" y="5965825"/>
          <p14:tracePt t="187859" x="8804275" y="5956300"/>
          <p14:tracePt t="187876" x="8688388" y="5938838"/>
          <p14:tracePt t="187892" x="8589963" y="5929313"/>
          <p14:tracePt t="187908" x="8491538" y="5911850"/>
          <p14:tracePt t="187925" x="8367713" y="5894388"/>
          <p14:tracePt t="187941" x="8224838" y="5867400"/>
          <p14:tracePt t="187959" x="8072438" y="5830888"/>
          <p14:tracePt t="187975" x="7929563" y="5813425"/>
          <p14:tracePt t="187992" x="7804150" y="5795963"/>
          <p14:tracePt t="188008" x="7715250" y="5776913"/>
          <p14:tracePt t="188027" x="7634288" y="5759450"/>
          <p14:tracePt t="188043" x="7599363" y="5759450"/>
          <p14:tracePt t="188060" x="7572375" y="5759450"/>
          <p14:tracePt t="188076" x="7537450" y="5751513"/>
          <p14:tracePt t="188093" x="7518400" y="5751513"/>
          <p14:tracePt t="188109" x="7491413" y="5751513"/>
          <p14:tracePt t="188126" x="7473950" y="5751513"/>
          <p14:tracePt t="188142" x="7439025" y="5741988"/>
          <p14:tracePt t="188159" x="7402513" y="5732463"/>
          <p14:tracePt t="188176" x="7358063" y="5724525"/>
          <p14:tracePt t="188193" x="7323138" y="5705475"/>
          <p14:tracePt t="188210" x="7313613" y="5705475"/>
          <p14:tracePt t="188227" x="7296150" y="5705475"/>
          <p14:tracePt t="188244" x="7286625" y="5705475"/>
          <p14:tracePt t="188259" x="7269163" y="5697538"/>
          <p14:tracePt t="188274" x="7259638" y="5697538"/>
          <p14:tracePt t="188290" x="7251700" y="5688013"/>
          <p14:tracePt t="188405" x="7242175" y="5680075"/>
          <p14:tracePt t="188411" x="7242175" y="5670550"/>
          <p14:tracePt t="188428" x="7242175" y="5661025"/>
          <p14:tracePt t="188446" x="7251700" y="5653088"/>
          <p14:tracePt t="188460" x="7296150" y="5608638"/>
          <p14:tracePt t="188477" x="7348538" y="5562600"/>
          <p14:tracePt t="188495" x="7394575" y="5537200"/>
          <p14:tracePt t="188511" x="7429500" y="5510213"/>
          <p14:tracePt t="188548" x="7429500" y="5500688"/>
          <p14:tracePt t="188564" x="7446963" y="5500688"/>
          <p14:tracePt t="188577" x="7466013" y="5500688"/>
          <p14:tracePt t="188595" x="7518400" y="5500688"/>
          <p14:tracePt t="188612" x="7572375" y="5491163"/>
          <p14:tracePt t="188628" x="7626350" y="5491163"/>
          <p14:tracePt t="188644" x="7680325" y="5491163"/>
          <p14:tracePt t="188661" x="7732713" y="5491163"/>
          <p14:tracePt t="188678" x="7786688" y="5491163"/>
          <p14:tracePt t="188695" x="7848600" y="5491163"/>
          <p14:tracePt t="188711" x="7939088" y="5491163"/>
          <p14:tracePt t="188728" x="7991475" y="5491163"/>
          <p14:tracePt t="188745" x="8054975" y="5491163"/>
          <p14:tracePt t="188764" x="8161338" y="5491163"/>
          <p14:tracePt t="188780" x="8232775" y="5491163"/>
          <p14:tracePt t="188796" x="8340725" y="5510213"/>
          <p14:tracePt t="188812" x="8456613" y="5518150"/>
          <p14:tracePt t="188828" x="8609013" y="5545138"/>
          <p14:tracePt t="188846" x="8759825" y="5562600"/>
          <p14:tracePt t="188850" x="8840788" y="5572125"/>
          <p14:tracePt t="188862" x="8912225" y="5581650"/>
          <p14:tracePt t="188878" x="9037638" y="5581650"/>
          <p14:tracePt t="188896" x="9117013" y="5581650"/>
          <p14:tracePt t="188912" x="9153525" y="5581650"/>
          <p14:tracePt t="188929" x="9180513" y="5581650"/>
          <p14:tracePt t="188947" x="9197975" y="5581650"/>
          <p14:tracePt t="188964" x="9205913" y="5581650"/>
          <p14:tracePt t="188979" x="9215438" y="5581650"/>
          <p14:tracePt t="188995" x="9232900" y="5589588"/>
          <p14:tracePt t="189010" x="9251950" y="5608638"/>
          <p14:tracePt t="189026" x="9259888" y="5634038"/>
          <p14:tracePt t="189043" x="9259888" y="5670550"/>
          <p14:tracePt t="189059" x="9259888" y="5697538"/>
          <p14:tracePt t="189077" x="9259888" y="5732463"/>
          <p14:tracePt t="189093" x="9259888" y="5751513"/>
          <p14:tracePt t="189110" x="9242425" y="5776913"/>
          <p14:tracePt t="189127" x="9242425" y="5786438"/>
          <p14:tracePt t="189143" x="9205913" y="5822950"/>
          <p14:tracePt t="189160" x="9144000" y="5840413"/>
          <p14:tracePt t="189177" x="9090025" y="5848350"/>
          <p14:tracePt t="189194" x="9010650" y="5857875"/>
          <p14:tracePt t="189210" x="8947150" y="5857875"/>
          <p14:tracePt t="189227" x="8867775" y="5867400"/>
          <p14:tracePt t="189244" x="8796338" y="5867400"/>
          <p14:tracePt t="189260" x="8751888" y="5867400"/>
          <p14:tracePt t="189278" x="8626475" y="5867400"/>
          <p14:tracePt t="189294" x="8518525" y="5867400"/>
          <p14:tracePt t="189311" x="8412163" y="5867400"/>
          <p14:tracePt t="189327" x="8323263" y="5867400"/>
          <p14:tracePt t="189345" x="8277225" y="5867400"/>
          <p14:tracePt t="189361" x="8224838" y="5867400"/>
          <p14:tracePt t="189378" x="8161338" y="5867400"/>
          <p14:tracePt t="189395" x="8126413" y="5867400"/>
          <p14:tracePt t="189411" x="8054975" y="5857875"/>
          <p14:tracePt t="189428" x="7947025" y="5848350"/>
          <p14:tracePt t="189445" x="7823200" y="5830888"/>
          <p14:tracePt t="189462" x="7697788" y="5803900"/>
          <p14:tracePt t="189478" x="7643813" y="5795963"/>
          <p14:tracePt t="189495" x="7599363" y="5786438"/>
          <p14:tracePt t="189511" x="7545388" y="5786438"/>
          <p14:tracePt t="189528" x="7483475" y="5776913"/>
          <p14:tracePt t="189545" x="7419975" y="5768975"/>
          <p14:tracePt t="189562" x="7375525" y="5751513"/>
          <p14:tracePt t="189578" x="7340600" y="5751513"/>
          <p14:tracePt t="189596" x="7331075" y="5741988"/>
          <p14:tracePt t="189612" x="7323138" y="5732463"/>
          <p14:tracePt t="189629" x="7296150" y="5732463"/>
          <p14:tracePt t="189646" x="7277100" y="5705475"/>
          <p14:tracePt t="189662" x="7269163" y="5705475"/>
          <p14:tracePt t="189679" x="7259638" y="5697538"/>
          <p14:tracePt t="189734" x="7259638" y="5688013"/>
          <p14:tracePt t="189742" x="7259638" y="5680075"/>
          <p14:tracePt t="189750" x="7259638" y="5653088"/>
          <p14:tracePt t="189763" x="7259638" y="5634038"/>
          <p14:tracePt t="189780" x="7259638" y="5589588"/>
          <p14:tracePt t="189797" x="7304088" y="5554663"/>
          <p14:tracePt t="189813" x="7375525" y="5510213"/>
          <p14:tracePt t="189830" x="7483475" y="5465763"/>
          <p14:tracePt t="189846" x="7554913" y="5456238"/>
          <p14:tracePt t="189863" x="7626350" y="5456238"/>
          <p14:tracePt t="189879" x="7724775" y="5438775"/>
          <p14:tracePt t="189899" x="7831138" y="5438775"/>
          <p14:tracePt t="189915" x="7991475" y="5438775"/>
          <p14:tracePt t="189932" x="8161338" y="5438775"/>
          <p14:tracePt t="189951" x="8429625" y="5438775"/>
          <p14:tracePt t="189968" x="8572500" y="5446713"/>
          <p14:tracePt t="189983" x="8680450" y="5456238"/>
          <p14:tracePt t="190001" x="8751888" y="5456238"/>
          <p14:tracePt t="190017" x="8786813" y="5465763"/>
          <p14:tracePt t="190033" x="8804275" y="5465763"/>
          <p14:tracePt t="190050" x="8840788" y="5465763"/>
          <p14:tracePt t="190067" x="8894763" y="5473700"/>
          <p14:tracePt t="190083" x="8956675" y="5491163"/>
          <p14:tracePt t="190101" x="9045575" y="5500688"/>
          <p14:tracePt t="190117" x="9109075" y="5518150"/>
          <p14:tracePt t="190119" x="9153525" y="5527675"/>
          <p14:tracePt t="190136" x="9161463" y="5527675"/>
          <p14:tracePt t="190151" x="9205913" y="5545138"/>
          <p14:tracePt t="190167" x="9259888" y="5554663"/>
          <p14:tracePt t="190184" x="9323388" y="5562600"/>
          <p14:tracePt t="190201" x="9402763" y="5581650"/>
          <p14:tracePt t="190217" x="9456738" y="5599113"/>
          <p14:tracePt t="190234" x="9466263" y="5599113"/>
          <p14:tracePt t="190288" x="9483725" y="5608638"/>
          <p14:tracePt t="190297" x="9501188" y="5643563"/>
          <p14:tracePt t="190304" x="9501188" y="5653088"/>
          <p14:tracePt t="190319" x="9528175" y="5732463"/>
          <p14:tracePt t="190335" x="9537700" y="5759450"/>
          <p14:tracePt t="190352" x="9545638" y="5795963"/>
          <p14:tracePt t="190368" x="9545638" y="5822950"/>
          <p14:tracePt t="190385" x="9545638" y="5840413"/>
          <p14:tracePt t="190402" x="9545638" y="5867400"/>
          <p14:tracePt t="190418" x="9545638" y="5884863"/>
          <p14:tracePt t="190434" x="9545638" y="5919788"/>
          <p14:tracePt t="190451" x="9528175" y="5938838"/>
          <p14:tracePt t="190468" x="9491663" y="5956300"/>
          <p14:tracePt t="190485" x="9456738" y="5983288"/>
          <p14:tracePt t="190503" x="9375775" y="6010275"/>
          <p14:tracePt t="190520" x="9304338" y="6018213"/>
          <p14:tracePt t="190535" x="9251950" y="6027738"/>
          <p14:tracePt t="190552" x="9197975" y="6027738"/>
          <p14:tracePt t="190569" x="9126538" y="6027738"/>
          <p14:tracePt t="190586" x="9010650" y="6027738"/>
          <p14:tracePt t="190602" x="8875713" y="6027738"/>
          <p14:tracePt t="190618" x="8705850" y="6027738"/>
          <p14:tracePt t="190635" x="8528050" y="6000750"/>
          <p14:tracePt t="190652" x="8323263" y="5956300"/>
          <p14:tracePt t="190669" x="8116888" y="5929313"/>
          <p14:tracePt t="190687" x="7885113" y="5894388"/>
          <p14:tracePt t="190704" x="7858125" y="5894388"/>
          <p14:tracePt t="190719" x="7831138" y="5884863"/>
          <p14:tracePt t="190736" x="7813675" y="5884863"/>
          <p14:tracePt t="190753" x="7786688" y="5884863"/>
          <p14:tracePt t="190770" x="7742238" y="5884863"/>
          <p14:tracePt t="190786" x="7705725" y="5884863"/>
          <p14:tracePt t="190803" x="7643813" y="5884863"/>
          <p14:tracePt t="190819" x="7581900" y="5867400"/>
          <p14:tracePt t="190839" x="7491413" y="5848350"/>
          <p14:tracePt t="190853" x="7483475" y="5848350"/>
          <p14:tracePt t="190871" x="7429500" y="5848350"/>
          <p14:tracePt t="190904" x="7419975" y="5840413"/>
          <p14:tracePt t="190912" x="7412038" y="5840413"/>
          <p14:tracePt t="191216" x="7419975" y="5840413"/>
          <p14:tracePt t="191223" x="7446963" y="5840413"/>
          <p14:tracePt t="191240" x="7500938" y="5840413"/>
          <p14:tracePt t="191256" x="7562850" y="5840413"/>
          <p14:tracePt t="191271" x="7643813" y="5840413"/>
          <p14:tracePt t="191289" x="7742238" y="5840413"/>
          <p14:tracePt t="191305" x="7840663" y="5840413"/>
          <p14:tracePt t="191322" x="7939088" y="5848350"/>
          <p14:tracePt t="191340" x="8037513" y="5857875"/>
          <p14:tracePt t="191355" x="8134350" y="5857875"/>
          <p14:tracePt t="191372" x="8242300" y="5857875"/>
          <p14:tracePt t="191390" x="8367713" y="5857875"/>
          <p14:tracePt t="191394" x="8420100" y="5857875"/>
          <p14:tracePt t="191405" x="8483600" y="5857875"/>
          <p14:tracePt t="191423" x="8680450" y="5884863"/>
          <p14:tracePt t="191440" x="8804275" y="5894388"/>
          <p14:tracePt t="191455" x="8912225" y="5902325"/>
          <p14:tracePt t="191472" x="8983663" y="5902325"/>
          <p14:tracePt t="191489" x="8991600" y="5902325"/>
          <p14:tracePt t="191522" x="9001125" y="5902325"/>
          <p14:tracePt t="191540" x="9010650" y="5919788"/>
          <p14:tracePt t="191556" x="9037638" y="5929313"/>
          <p14:tracePt t="191573" x="9090025" y="5938838"/>
          <p14:tracePt t="191591" x="9134475" y="5946775"/>
          <p14:tracePt t="191606" x="9144000" y="5956300"/>
          <p14:tracePt t="192492" x="9153525" y="5965825"/>
          <p14:tracePt t="192499" x="9153525" y="5973763"/>
          <p14:tracePt t="192512" x="9144000" y="5983288"/>
          <p14:tracePt t="192527" x="9126538" y="6000750"/>
          <p14:tracePt t="192543" x="9109075" y="6010275"/>
          <p14:tracePt t="192560" x="9099550" y="6018213"/>
          <p14:tracePt t="192577" x="9099550" y="6027738"/>
          <p14:tracePt t="192595" x="9063038" y="6037263"/>
          <p14:tracePt t="192612" x="9018588" y="6054725"/>
          <p14:tracePt t="192627" x="8974138" y="6081713"/>
          <p14:tracePt t="192644" x="8902700" y="6108700"/>
          <p14:tracePt t="192661" x="8831263" y="6153150"/>
          <p14:tracePt t="192677" x="8759825" y="6180138"/>
          <p14:tracePt t="192695" x="8705850" y="6188075"/>
          <p14:tracePt t="192711" x="8562975" y="6224588"/>
          <p14:tracePt t="192727" x="8367713" y="6276975"/>
          <p14:tracePt t="192744" x="8134350" y="6303963"/>
          <p14:tracePt t="192760" x="7929563" y="6313488"/>
          <p14:tracePt t="192780" x="7518400" y="6313488"/>
          <p14:tracePt t="192796" x="7259638" y="6313488"/>
          <p14:tracePt t="192812" x="7116763" y="6313488"/>
          <p14:tracePt t="192827" x="7099300" y="6313488"/>
          <p14:tracePt t="192877" x="7089775" y="6313488"/>
          <p14:tracePt t="192885" x="7089775" y="6303963"/>
          <p14:tracePt t="192893" x="7081838" y="6296025"/>
          <p14:tracePt t="192909" x="7062788" y="6276975"/>
          <p14:tracePt t="193132" x="7062788" y="6269038"/>
          <p14:tracePt t="193245" x="7081838" y="6269038"/>
          <p14:tracePt t="193261" x="7089775" y="6259513"/>
          <p14:tracePt t="193268" x="7108825" y="6259513"/>
          <p14:tracePt t="193292" x="7126288" y="6259513"/>
          <p14:tracePt t="193826" x="7143750" y="6259513"/>
          <p14:tracePt t="193842" x="7153275" y="6259513"/>
          <p14:tracePt t="196716" x="7161213" y="6259513"/>
          <p14:tracePt t="198124" x="7161213" y="6251575"/>
          <p14:tracePt t="198857" x="7161213" y="6242050"/>
          <p14:tracePt t="198960" x="7143750" y="6242050"/>
          <p14:tracePt t="198967" x="7126288" y="6232525"/>
          <p14:tracePt t="198985" x="7062788" y="6224588"/>
          <p14:tracePt t="199002" x="6911975" y="6170613"/>
          <p14:tracePt t="199019" x="6786563" y="6108700"/>
          <p14:tracePt t="199037" x="6715125" y="6062663"/>
          <p14:tracePt t="199052" x="6680200" y="6037263"/>
          <p14:tracePt t="199071" x="6572250" y="5965825"/>
          <p14:tracePt t="199084" x="6518275" y="5919788"/>
          <p14:tracePt t="199100" x="6375400" y="5724525"/>
          <p14:tracePt t="199116" x="6062663" y="5322888"/>
          <p14:tracePt t="199134" x="5251450" y="4375150"/>
          <p14:tracePt t="199150" x="4572000" y="3732213"/>
          <p14:tracePt t="199168" x="3840163" y="3197225"/>
          <p14:tracePt t="199185" x="3303588" y="2847975"/>
          <p14:tracePt t="199202" x="3036888" y="2660650"/>
          <p14:tracePt t="199219" x="2955925" y="2608263"/>
          <p14:tracePt t="199236" x="2955925" y="2598738"/>
          <p14:tracePt t="199252" x="2946400" y="2571750"/>
          <p14:tracePt t="199271" x="2911475" y="2527300"/>
          <p14:tracePt t="199287" x="2901950" y="2500313"/>
          <p14:tracePt t="199303" x="2874963" y="2473325"/>
          <p14:tracePt t="199319" x="2867025" y="2455863"/>
          <p14:tracePt t="199336" x="2857500" y="2446338"/>
          <p14:tracePt t="199353" x="2847975" y="2438400"/>
          <p14:tracePt t="199369" x="2840038" y="2438400"/>
          <p14:tracePt t="199386" x="2803525" y="2438400"/>
          <p14:tracePt t="199403" x="2768600" y="2428875"/>
          <p14:tracePt t="199419" x="2714625" y="2411413"/>
          <p14:tracePt t="199436" x="2670175" y="2401888"/>
          <p14:tracePt t="199453" x="2633663" y="2384425"/>
          <p14:tracePt t="199470" x="2562225" y="2357438"/>
          <p14:tracePt t="199487" x="2490788" y="2347913"/>
          <p14:tracePt t="199503" x="2428875" y="2339975"/>
          <p14:tracePt t="199520" x="2357438" y="2330450"/>
          <p14:tracePt t="199537" x="2276475" y="2330450"/>
          <p14:tracePt t="199553" x="2179638" y="2322513"/>
          <p14:tracePt t="199570" x="2054225" y="2322513"/>
          <p14:tracePt t="199588" x="1919288" y="2322513"/>
          <p14:tracePt t="199603" x="1795463" y="2322513"/>
          <p14:tracePt t="199620" x="1776413" y="2322513"/>
          <p14:tracePt t="199671" x="1758950" y="2322513"/>
          <p14:tracePt t="199679" x="1751013" y="2322513"/>
          <p14:tracePt t="199695" x="1741488" y="2322513"/>
          <p14:tracePt t="199705" x="1741488" y="2330450"/>
          <p14:tracePt t="199768" x="1731963" y="2330450"/>
          <p14:tracePt t="199960" x="1724025" y="2339975"/>
          <p14:tracePt t="199976" x="1704975" y="2339975"/>
          <p14:tracePt t="199992" x="1697038" y="2339975"/>
          <p14:tracePt t="199999" x="1687513" y="2339975"/>
          <p14:tracePt t="200009" x="1679575" y="2339975"/>
          <p14:tracePt t="200024" x="1670050" y="2347913"/>
          <p14:tracePt t="200642" x="1679575" y="2347913"/>
          <p14:tracePt t="200648" x="1697038" y="2347913"/>
          <p14:tracePt t="200659" x="1724025" y="2347913"/>
          <p14:tracePt t="200676" x="1812925" y="2339975"/>
          <p14:tracePt t="200692" x="1946275" y="2322513"/>
          <p14:tracePt t="200710" x="2089150" y="2312988"/>
          <p14:tracePt t="200711" x="2152650" y="2303463"/>
          <p14:tracePt t="200727" x="2259013" y="2303463"/>
          <p14:tracePt t="200743" x="2286000" y="2303463"/>
          <p14:tracePt t="200808" x="2295525" y="2303463"/>
          <p14:tracePt t="200815" x="2303463" y="2303463"/>
          <p14:tracePt t="200827" x="2312988" y="2303463"/>
          <p14:tracePt t="200843" x="2322513" y="2303463"/>
          <p14:tracePt t="200860" x="2330450" y="2303463"/>
          <p14:tracePt t="200876" x="2339975" y="2303463"/>
          <p14:tracePt t="201852" x="2357438" y="2295525"/>
          <p14:tracePt t="201860" x="2366963" y="2295525"/>
          <p14:tracePt t="201868" x="2384425" y="2286000"/>
          <p14:tracePt t="201880" x="2411413" y="2286000"/>
          <p14:tracePt t="201898" x="2473325" y="2268538"/>
          <p14:tracePt t="201916" x="2500313" y="2259013"/>
          <p14:tracePt t="201930" x="2509838" y="2259013"/>
          <p14:tracePt t="201948" x="2517775" y="2259013"/>
          <p14:tracePt t="201964" x="2536825" y="2259013"/>
          <p14:tracePt t="201981" x="2571750" y="2241550"/>
          <p14:tracePt t="201998" x="2643188" y="2241550"/>
          <p14:tracePt t="202014" x="2697163" y="2232025"/>
          <p14:tracePt t="202031" x="2768600" y="2214563"/>
          <p14:tracePt t="202049" x="2867025" y="2197100"/>
          <p14:tracePt t="202064" x="2973388" y="2179638"/>
          <p14:tracePt t="202081" x="3044825" y="2170113"/>
          <p14:tracePt t="202099" x="3108325" y="2152650"/>
          <p14:tracePt t="202116" x="3116263" y="2152650"/>
          <p14:tracePt t="202132" x="3133725" y="2143125"/>
          <p14:tracePt t="202148" x="3152775" y="2133600"/>
          <p14:tracePt t="202165" x="3160713" y="2125663"/>
          <p14:tracePt t="202252" x="3179763" y="2108200"/>
          <p14:tracePt t="202268" x="3187700" y="2098675"/>
          <p14:tracePt t="202284" x="3197225" y="2098675"/>
          <p14:tracePt t="202291" x="3214688" y="2081213"/>
          <p14:tracePt t="202303" x="3214688" y="2071688"/>
          <p14:tracePt t="202316" x="3214688" y="2062163"/>
          <p14:tracePt t="202332" x="3224213" y="2044700"/>
          <p14:tracePt t="202350" x="3224213" y="2036763"/>
          <p14:tracePt t="202366" x="3232150" y="2036763"/>
          <p14:tracePt t="202572" x="3241675" y="2027238"/>
          <p14:tracePt t="202579" x="3251200" y="2017713"/>
          <p14:tracePt t="202588" x="3276600" y="2017713"/>
          <p14:tracePt t="202600" x="3313113" y="2017713"/>
          <p14:tracePt t="202617" x="3465513" y="2017713"/>
          <p14:tracePt t="202622" x="3598863" y="2044700"/>
          <p14:tracePt t="202634" x="4089400" y="2116138"/>
          <p14:tracePt t="202650" x="4768850" y="2205038"/>
          <p14:tracePt t="202665" x="5116513" y="2259013"/>
          <p14:tracePt t="202682" x="6126163" y="2393950"/>
          <p14:tracePt t="202698" x="6581775" y="2446338"/>
          <p14:tracePt t="202715" x="6894513" y="2482850"/>
          <p14:tracePt t="202732" x="7045325" y="2490788"/>
          <p14:tracePt t="202748" x="7072313" y="2490788"/>
          <p14:tracePt t="202765" x="7099300" y="2490788"/>
          <p14:tracePt t="202784" x="7116763" y="2482850"/>
          <p14:tracePt t="202800" x="7134225" y="2473325"/>
          <p14:tracePt t="202819" x="7161213" y="2455863"/>
          <p14:tracePt t="202835" x="7188200" y="2428875"/>
          <p14:tracePt t="202852" x="7224713" y="2411413"/>
          <p14:tracePt t="202868" x="7251700" y="2384425"/>
          <p14:tracePt t="202885" x="7296150" y="2347913"/>
          <p14:tracePt t="202901" x="7340600" y="2322513"/>
          <p14:tracePt t="202918" x="7394575" y="2286000"/>
          <p14:tracePt t="202936" x="7429500" y="2259013"/>
          <p14:tracePt t="202951" x="7466013" y="2232025"/>
          <p14:tracePt t="202968" x="7491413" y="2187575"/>
          <p14:tracePt t="202985" x="7518400" y="2152650"/>
          <p14:tracePt t="203003" x="7554913" y="2071688"/>
          <p14:tracePt t="203020" x="7589838" y="1990725"/>
          <p14:tracePt t="203036" x="7599363" y="1928813"/>
          <p14:tracePt t="203052" x="7626350" y="1839913"/>
          <p14:tracePt t="203069" x="7653338" y="1768475"/>
          <p14:tracePt t="203086" x="7653338" y="1714500"/>
          <p14:tracePt t="203102" x="7661275" y="1679575"/>
          <p14:tracePt t="203118" x="7670800" y="1670050"/>
          <p14:tracePt t="203135" x="7670800" y="1643063"/>
          <p14:tracePt t="203141" x="7670800" y="1633538"/>
          <p14:tracePt t="203404" x="7670800" y="1643063"/>
          <p14:tracePt t="203412" x="7670800" y="1660525"/>
          <p14:tracePt t="203422" x="7680325" y="1697038"/>
          <p14:tracePt t="203436" x="7715250" y="1830388"/>
          <p14:tracePt t="203454" x="7759700" y="2000250"/>
          <p14:tracePt t="203471" x="7804150" y="2259013"/>
          <p14:tracePt t="203488" x="7823200" y="2705100"/>
          <p14:tracePt t="203503" x="7823200" y="3340100"/>
          <p14:tracePt t="203520" x="7813675" y="3973513"/>
          <p14:tracePt t="203540" x="7813675" y="4527550"/>
          <p14:tracePt t="203555" x="7804150" y="4697413"/>
          <p14:tracePt t="203572" x="7796213" y="4803775"/>
          <p14:tracePt t="203588" x="7777163" y="4911725"/>
          <p14:tracePt t="203604" x="7751763" y="5010150"/>
          <p14:tracePt t="203621" x="7742238" y="5081588"/>
          <p14:tracePt t="203639" x="7742238" y="5126038"/>
          <p14:tracePt t="203644" x="7732713" y="5170488"/>
          <p14:tracePt t="203655" x="7732713" y="5205413"/>
          <p14:tracePt t="203671" x="7715250" y="5313363"/>
          <p14:tracePt t="203688" x="7715250" y="5438775"/>
          <p14:tracePt t="203705" x="7715250" y="5562600"/>
          <p14:tracePt t="203721" x="7715250" y="5705475"/>
          <p14:tracePt t="203739" x="7742238" y="5938838"/>
          <p14:tracePt t="203756" x="7769225" y="6126163"/>
          <p14:tracePt t="203771" x="7786688" y="6340475"/>
          <p14:tracePt t="203789" x="7823200" y="6545263"/>
          <p14:tracePt t="203805" x="7848600" y="6697663"/>
          <p14:tracePt t="203822" x="7858125" y="6759575"/>
          <p14:tracePt t="203839" x="7875588" y="6777038"/>
          <p14:tracePt t="203972" x="7894638" y="6777038"/>
          <p14:tracePt t="203979" x="7920038" y="6777038"/>
          <p14:tracePt t="203990" x="7947025" y="6777038"/>
          <p14:tracePt t="204006" x="8037513" y="6786563"/>
          <p14:tracePt t="204022" x="8259763" y="6823075"/>
          <p14:tracePt t="204039" x="8589963" y="6848475"/>
          <p14:tracePt t="204055" x="9010650" y="6848475"/>
          <p14:tracePt t="204073" x="9483725" y="6848475"/>
          <p14:tracePt t="204091" x="10028238" y="6848475"/>
          <p14:tracePt t="204108" x="10260013" y="6848475"/>
          <p14:tracePt t="204123" x="10439400" y="6848475"/>
          <p14:tracePt t="204140" x="10555288" y="6848475"/>
          <p14:tracePt t="204157" x="10680700" y="6848475"/>
          <p14:tracePt t="204173" x="10777538" y="6848475"/>
          <p14:tracePt t="204191" x="10858500" y="6848475"/>
          <p14:tracePt t="204208" x="10912475" y="6840538"/>
          <p14:tracePt t="204223" x="10920413" y="6831013"/>
          <p14:tracePt t="204240" x="10939463" y="6796088"/>
          <p14:tracePt t="204257" x="10939463" y="6751638"/>
          <p14:tracePt t="204274" x="10939463" y="6715125"/>
          <p14:tracePt t="204291" x="10939463" y="6653213"/>
          <p14:tracePt t="204306" x="10939463" y="6599238"/>
          <p14:tracePt t="204323" x="10939463" y="6483350"/>
          <p14:tracePt t="204340" x="10939463" y="6303963"/>
          <p14:tracePt t="204357" x="10939463" y="6116638"/>
          <p14:tracePt t="204376" x="10939463" y="5830888"/>
          <p14:tracePt t="204392" x="10939463" y="5616575"/>
          <p14:tracePt t="204408" x="10895013" y="5348288"/>
          <p14:tracePt t="204424" x="10858500" y="4867275"/>
          <p14:tracePt t="204441" x="10823575" y="4179888"/>
          <p14:tracePt t="204458" x="10804525" y="3303588"/>
          <p14:tracePt t="204474" x="10760075" y="2517775"/>
          <p14:tracePt t="204491" x="10609263" y="1785938"/>
          <p14:tracePt t="204507" x="10348913" y="1089025"/>
          <p14:tracePt t="204524" x="10045700" y="588963"/>
          <p14:tracePt t="204543" x="9590088" y="53975"/>
          <p14:tracePt t="204559" x="9313863" y="0"/>
          <p14:tracePt t="204576" x="9063038" y="0"/>
          <p14:tracePt t="204592" x="8823325" y="0"/>
          <p14:tracePt t="204608" x="8582025" y="0"/>
          <p14:tracePt t="204625" x="8348663" y="0"/>
          <p14:tracePt t="204642" x="8116888" y="0"/>
          <p14:tracePt t="204647" x="7983538" y="0"/>
          <p14:tracePt t="204659" x="7858125" y="0"/>
          <p14:tracePt t="204674" x="7562850" y="0"/>
          <p14:tracePt t="204692" x="7197725" y="0"/>
          <p14:tracePt t="204707" x="6831013" y="0"/>
          <p14:tracePt t="204723" x="6465888" y="0"/>
          <p14:tracePt t="204743" x="5973763" y="36513"/>
          <p14:tracePt t="204760" x="5680075" y="61913"/>
          <p14:tracePt t="204776" x="5446713" y="98425"/>
          <p14:tracePt t="204793" x="5259388" y="125413"/>
          <p14:tracePt t="204809" x="5116513" y="160338"/>
          <p14:tracePt t="204826" x="4973638" y="231775"/>
          <p14:tracePt t="204842" x="4822825" y="312738"/>
          <p14:tracePt t="204858" x="4670425" y="401638"/>
          <p14:tracePt t="204876" x="4537075" y="473075"/>
          <p14:tracePt t="204894" x="4411663" y="598488"/>
          <p14:tracePt t="204909" x="4384675" y="633413"/>
          <p14:tracePt t="204928" x="4340225" y="731838"/>
          <p14:tracePt t="204943" x="4276725" y="847725"/>
          <p14:tracePt t="204959" x="4214813" y="1000125"/>
          <p14:tracePt t="204976" x="4152900" y="1143000"/>
          <p14:tracePt t="204994" x="4071938" y="1295400"/>
          <p14:tracePt t="205010" x="3990975" y="1455738"/>
          <p14:tracePt t="205026" x="3911600" y="1643063"/>
          <p14:tracePt t="205043" x="3830638" y="1839913"/>
          <p14:tracePt t="205059" x="3786188" y="2044700"/>
          <p14:tracePt t="205077" x="3751263" y="2251075"/>
          <p14:tracePt t="205095" x="3741738" y="2536825"/>
          <p14:tracePt t="205111" x="3741738" y="2714625"/>
          <p14:tracePt t="205127" x="3776663" y="2911475"/>
          <p14:tracePt t="205144" x="3830638" y="3098800"/>
          <p14:tracePt t="205161" x="3902075" y="3286125"/>
          <p14:tracePt t="205177" x="3973513" y="3465513"/>
          <p14:tracePt t="205195" x="4071938" y="3652838"/>
          <p14:tracePt t="205211" x="4214813" y="3848100"/>
          <p14:tracePt t="205227" x="4367213" y="4054475"/>
          <p14:tracePt t="205244" x="4562475" y="4268788"/>
          <p14:tracePt t="205260" x="4795838" y="4500563"/>
          <p14:tracePt t="205279" x="5143500" y="4786313"/>
          <p14:tracePt t="205295" x="5384800" y="4946650"/>
          <p14:tracePt t="205311" x="5581650" y="5062538"/>
          <p14:tracePt t="205328" x="5776913" y="5160963"/>
          <p14:tracePt t="205344" x="5965825" y="5241925"/>
          <p14:tracePt t="205361" x="6108700" y="5303838"/>
          <p14:tracePt t="205378" x="6232525" y="5340350"/>
          <p14:tracePt t="205395" x="6357938" y="5367338"/>
          <p14:tracePt t="205411" x="6491288" y="5384800"/>
          <p14:tracePt t="205427" x="6643688" y="5384800"/>
          <p14:tracePt t="205444" x="6823075" y="5384800"/>
          <p14:tracePt t="205462" x="7027863" y="5384800"/>
          <p14:tracePt t="205479" x="7313613" y="5402263"/>
          <p14:tracePt t="205496" x="7483475" y="5429250"/>
          <p14:tracePt t="205511" x="7599363" y="5429250"/>
          <p14:tracePt t="205529" x="7643813" y="5429250"/>
          <p14:tracePt t="207348" x="7653338" y="5419725"/>
          <p14:tracePt t="210057" x="7643813" y="5402263"/>
          <p14:tracePt t="210064" x="7634288" y="5394325"/>
          <p14:tracePt t="210080" x="7500938" y="5322888"/>
          <p14:tracePt t="210098" x="6983413" y="5027613"/>
          <p14:tracePt t="210113" x="6037263" y="4554538"/>
          <p14:tracePt t="210130" x="5045075" y="4089400"/>
          <p14:tracePt t="210147" x="4214813" y="3776663"/>
          <p14:tracePt t="210163" x="3660775" y="3625850"/>
          <p14:tracePt t="210180" x="3429000" y="3589338"/>
          <p14:tracePt t="210199" x="3367088" y="3589338"/>
          <p14:tracePt t="210215" x="3313113" y="3589338"/>
          <p14:tracePt t="210232" x="3259138" y="3589338"/>
          <p14:tracePt t="210247" x="3143250" y="3500438"/>
          <p14:tracePt t="210264" x="2982913" y="3295650"/>
          <p14:tracePt t="210280" x="2776538" y="2965450"/>
          <p14:tracePt t="210299" x="2581275" y="2589213"/>
          <p14:tracePt t="210314" x="2419350" y="2268538"/>
          <p14:tracePt t="210330" x="2330450" y="2062163"/>
          <p14:tracePt t="210347" x="2286000" y="1901825"/>
          <p14:tracePt t="210364" x="2259013" y="1751013"/>
          <p14:tracePt t="210382" x="2259013" y="1571625"/>
          <p14:tracePt t="210400" x="2241550" y="1285875"/>
          <p14:tracePt t="210416" x="2224088" y="1108075"/>
          <p14:tracePt t="210431" x="2214563" y="955675"/>
          <p14:tracePt t="210448" x="2205038" y="847725"/>
          <p14:tracePt t="210465" x="2205038" y="741363"/>
          <p14:tracePt t="210482" x="2205038" y="625475"/>
          <p14:tracePt t="210498" x="2205038" y="473075"/>
          <p14:tracePt t="210514" x="2179638" y="322263"/>
          <p14:tracePt t="210531" x="2125663" y="160338"/>
          <p14:tracePt t="210549" x="2044700" y="17463"/>
          <p14:tracePt t="210565" x="1938338" y="0"/>
          <p14:tracePt t="210582" x="1830388" y="0"/>
          <p14:tracePt t="210599" x="1724025" y="0"/>
          <p14:tracePt t="210615" x="1643063" y="0"/>
          <p14:tracePt t="210632" x="1581150" y="0"/>
          <p14:tracePt t="210649" x="1527175" y="0"/>
          <p14:tracePt t="211432" x="1393825" y="115888"/>
          <p14:tracePt t="211533" x="1384300" y="115888"/>
          <p14:tracePt t="211557" x="1374775" y="125413"/>
          <p14:tracePt t="211580" x="1374775" y="142875"/>
          <p14:tracePt t="211587" x="1374775" y="152400"/>
          <p14:tracePt t="211620" x="1374775" y="160338"/>
          <p14:tracePt t="211661" x="1374775" y="169863"/>
          <p14:tracePt t="211668" x="1374775" y="179388"/>
          <p14:tracePt t="211686" x="1374775" y="196850"/>
          <p14:tracePt t="211702" x="1374775" y="223838"/>
          <p14:tracePt t="211720" x="1374775" y="241300"/>
          <p14:tracePt t="211737" x="1419225" y="303213"/>
          <p14:tracePt t="211755" x="1500188" y="40163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6|39.3|53.9|74.6|24.7|1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1916</TotalTime>
  <Words>638</Words>
  <Application>Microsoft Office PowerPoint</Application>
  <PresentationFormat>Widescreen</PresentationFormat>
  <Paragraphs>152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Class/Object Relationships Aggregation</vt:lpstr>
      <vt:lpstr>Aggregation (has-a)</vt:lpstr>
      <vt:lpstr>Aggregation (has-a) Examples</vt:lpstr>
      <vt:lpstr>Aggregation (has-a) Implementation</vt:lpstr>
      <vt:lpstr>Aggregation (has-a) Implementation</vt:lpstr>
      <vt:lpstr>Aggregation (has-a)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433</cp:revision>
  <dcterms:created xsi:type="dcterms:W3CDTF">2015-08-20T07:34:47Z</dcterms:created>
  <dcterms:modified xsi:type="dcterms:W3CDTF">2021-05-06T19:23:50Z</dcterms:modified>
</cp:coreProperties>
</file>