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notesMasterIdLst>
    <p:notesMasterId r:id="rId23"/>
  </p:notesMasterIdLst>
  <p:sldIdLst>
    <p:sldId id="256" r:id="rId2"/>
    <p:sldId id="259" r:id="rId3"/>
    <p:sldId id="257" r:id="rId4"/>
    <p:sldId id="262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5" r:id="rId17"/>
    <p:sldId id="279" r:id="rId18"/>
    <p:sldId id="277" r:id="rId19"/>
    <p:sldId id="278" r:id="rId20"/>
    <p:sldId id="276" r:id="rId21"/>
    <p:sldId id="28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3:41:39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21356 6139 91 0,'0'0'117'0,"0"0"1"16,0 0-5-16,0 0-8 0,0 0 1 0,0 0-3 15,0 0-1-15,0 0 0 0,0 0-4 0,0 0-5 16,0 0-5-16,0 0-6 0,0 0 4 0,0 0-9 16,0-10-11-16,0 10-1 0,0 0-13 0,0 0-6 15,0 0-2-15,0 0-5 0,0 0 1 0,0 0-9 16,0 0-3-16,0 0-6 0,0 0 2 0,0 0-6 0,0 0-2 16,0 0-1-16,13 0-3 0,-13 0-1 15,0 0 3-15,15 3-6 0,-6-4 4 0,-9 1-5 16,15-2 2-16,-7 2-5 0,3-1 1 0,0 2 0 0,-2 1 17 15,1-4-1-15,0 1-5 0,-1 2-2 0,2-1 2 16,0 2-3-16,-3-2-2 0,2 1 0 0,-1 1-1 16,2-2-3-16,-2 1 0 0,3 2 2 0,-1 0 0 15,2 0-1-15,-2 0-1 0,0-2-1 0,3 2-1 16,-3-1-3-16,2 2 2 0,-2-2 1 0,7 2-3 16,-6-1 0-16,-1 0-2 0,3 0 2 0,-1 1 0 15,0-2-1-15,0-1-1 0,2 2 4 0,-2-1-4 0,1 0 2 16,-1 0-3-16,0-1 1 0,0 1 1 15,0-1-4-15,1 1 4 0,-1 1 0 0,0-2 0 0,0-1 1 16,-2 4-2-16,2-2 0 0,-3 0-2 0,3-1 3 16,0 1-3-16,-2 0 3 0,6-2 1 0,-6 2 1 15,3-1-1-15,-1 2 1 0,0-3-5 0,1 2 1 16,4 0-1-16,0-1 2 0,-5-1 2 0,1 2-1 16,0-2-1-16,4 1 0 0,-5 1-1 0,4-1 2 15,0-1-9-15,-2 0 8 0,3 1 0 0,-1 0 0 16,-2 0-4-16,-2 0 0 0,0 1 0 0,1-4 1 15,0 4-2-15,4-2 1 0,-3 0 3 0,-1 1 0 0,-1-2 1 16,0 1-1-16,-2 1-4 0,2 0 3 0,1-2 1 16,0 1-7-16,-1-1-1 0,1-1 5 0,4 2 4 15,-2-1-5-15,-2 0 4 0,1 1-2 0,2 0 2 16,0-1-3-16,-3 0 3 0,-1 1 2 0,0-1-5 16,-1-1 1-16,6 2 4 0,-4-1 0 0,0 1-4 15,-1-1-1-15,0 1-1 0,2 0 1 0,-3-1-1 16,2 1 0-16,0-1 1 0,0 1-5 0,-3-2-1 0,7 0 1 15,-5 2 1-15,6 0-1 0,-2-3-5 0,-1 2 7 16,3-1 3-16,1 1-3 0,-2-2 2 0,1 2-2 16,1-2 1-16,1 1-3 0,-3-2 3 0,1 4-8 15,0-3-2-15,-1 1 7 0,-1-2-5 0,0 2 3 16,1 0 3-16,-1-1-1 0,1 0 3 0,-1 3-7 16,-2 0 3-16,-2-2 4 0,-1 2-4 0,1-1 2 15,0 1-2-15,1 0 5 0,-2-2-1 0,3 1 2 16,2 1 0-16,0-2-1 0,-1 1 2 0,-2 1-2 15,0 0 2-15,0 0 4 0,4-2-3 0,0 1-1 16,-3 2 3-16,-1-2-1 0,3-1-1 0,-3 2-1 0,-1-1 2 16,0-1 2-16,0 0-7 0,1 3 1 15,-2-1 5-15,-1 0-4 0,2-1 3 0,0 1-4 0,1 0 9 16,-4-2-9-16,4 2 2 0,-2 0 3 0,1-1-1 16,-3 1 1-16,3-2-2 0,-2 1-3 0,2 1 3 15,5 0 2-15,-6 1-1 0,0-2-2 0,3 1 2 16,-3-2-1-16,1 1 4 0,-1-1 2 0,3 2-4 15,-3 0 0-15,0 0 0 0,3-1-3 0,-5 1 4 16,3 0-2-16,1 1 3 0,-2-1-4 0,-3 0 4 16,3 0-2-16,0-1-1 0,-1 1 0 0,1 0 0 15,-2-2 0-15,3 2 2 0,-3-3 0 0,0 3 2 0,3-1-7 16,0 1 3-16,-2-1-2 0,2 1 4 0,0-4-5 16,0 4 3-16,-2 2 1 0,3-2-1 0,-2-2 6 15,1 1-2-15,1 0 1 0,-1 1-7 0,0 0 2 16,-1-2 3-16,6 1-5 0,-5 1 3 0,5-3 3 15,-7 3-3-15,3-2-4 0,-1 4 0 0,-3-2 4 16,4 0-4-16,-4 0 0 0,2 0 4 0,1 0 3 16,-3 1-4-16,1 1-2 0,1-4-1 0,-3 2-4 15,1 0 10-15,0 0-4 0,1-1 1 0,-11 1 1 16,15 0 2-16,-7 0 0 0,-8 0-1 0,13 0-1 16,-13 0 0-16,11 0 1 0,-11 0 0 0,11 0-4 0,-11 0 8 15,8-2 0-15,-8 2-1 0,0 0 1 0,11 2 3 16,-11-2 1-16,0 0 7 0,8 3 2 0,-8-3 2 15,0 0 1-15,0 0 2 0,0 0 7 0,0 0-1 16,0 0-1-16,0 0 2 0,0 0 2 0,0 0-3 16,9 0 4-16,-9 0-1 0,0 0 0 0,0 0-2 15,0 0 2-15,0 0-4 0,0 0 2 0,0 0 0 16,0 0 1-16,0 0-4 0,0 0 0 0,0 0-2 0,0 0-3 16,0 0 0-16,0 0-5 0,0 0 0 15,0 0-2-15,0 0-4 0,0 0-1 0,0 0 0 0,0 0 1 16,0 0-6-16,0 0 4 0,0 0-4 0,0 0 3 15,0 0-14-15,0 0 13 0,0 0-4 0,0 0 2 16,0 0 1-16,0 0-3 0,0 0 1 0,0 0-6 16,0 0-6-16,0 0-6 0,0 0-9 0,0 0-13 15,0 0-12-15,0 0-14 0,0 0-20 0,0 0-33 16,0 0-32-16,0 0-42 0,0 0-136 0,0 0-353 16,0 0 156-16</inkml:trace>
  <inkml:trace contextRef="#ctx0" brushRef="#br0" timeOffset="14202.54">12484 5091 2 0,'0'0'171'0,"0"0"-13"0,0 0-11 0,-3 6-6 15,3-6-17-15,0 0-3 0,0 0-15 0,0 0-7 0,0 0-12 16,0 0-9-16,0 0-7 0,32-13-2 0,-20 10-13 16,1 0-1-16,5-2-1 0,4-1-3 0,5 2-3 15,2 0-9-15,3-2-4 0,1 0 1 0,-1 0-5 16,5 1-6-16,0 1 1 0,-1 0-1 0,0-1-5 16,2 3 0-16,-1-2-6 0,3 4 0 0,-2-3-3 15,0 3 3-15,3-1-3 0,-5 1-2 0,1 0-4 16,-3 1 5-16,-2 2-6 0,-1-1 2 0,-4 0-3 0,2-1 2 15,-2 3-2-15,1-1-3 0,1-3 3 16,-8 1-3-16,-2 0-9 0,-1 2 4 0,-5-2-9 16,-2 0 4-16,1-1-3 0,-3 0 4 0,-1 3-4 0,-8-3 2 15,10 1 4-15,-10-1-2 0,9 0 3 0,-9 0 5 16,0 0 7-16,10 1 5 0,-10-1 0 0,0 0-2 16,0 0-3-16,0 0 4 0,0 0 4 0,0 0 5 15,1-7 4-15,-1 7-1 0,0 0-4 0,0 0-3 16,0 0-1-16,0 0-2 0,0 0-10 0,0 0-8 15,0 0-13-15,0 0-16 0,0 0-12 0,0 0-26 16,0 0-29-16,0 0-27 0,0 0-152 0,0 0-303 0,0 0 135 16</inkml:trace>
  <inkml:trace contextRef="#ctx0" brushRef="#br0" timeOffset="16176.02">13468 7343 44 0,'0'0'119'0,"0"0"-5"0,0 0-15 16,0 0-11-16,0 0-3 0,0 0-12 0,0 0-3 16,0 0-5-16,0 0-10 0,0 0 3 0,0 0-8 0,0 0 0 15,0 0-8-15,22-5-6 0,-22 5-2 0,11-2 1 16,-11 2-7-16,12-4-2 0,-5 0-6 0,-1 4 0 15,4-3-3-15,-4 0 1 0,-6 3 0 0,15-5-1 16,-5 4-6-16,1-2 6 0,-2 0-6 0,-1 2 0 16,4-1-6-16,-3-1 12 0,2-1-14 0,1 3 6 15,-1-1-1-15,3 0 1 0,-3 1 2 0,2-2-5 16,1 2-5-16,6-1 0 0,-7 4 3 0,6-4-2 0,0-1-4 16,2 0 9-16,-4 3-10 0,4 0 10 15,-1 0-7-15,0 0 2 0,-2 0-3 0,5 0 3 0,-4 0 0 16,2 0-2-16,1 0 0 0,-2 0 4 0,7 1-1 15,-6-1 2-15,1 0-3 0,-4 2 1 0,5-2-4 16,6-2 5-16,-7 1-7 0,6-1 4 0,-2 3-4 16,3-3 6-16,-8 1-4 0,8-1 6 0,-2 0-13 15,-7 2 11-15,0-2-8 0,1 2 6 0,-2 0-2 0,2 0 6 16,-3-4-7-16,0 4 4 0,-5 0-4 16,2-1 1-16,-1 1 4 0,-2 0-4 0,2 0-1 0,-1 0 3 15,-1 0-4-15,1 0 4 0,0-1 1 0,1 1-1 16,-2-1 3-16,0-1-5 0,0 4 1 0,1-6 0 15,1 6-1-15,-1-2-2 0,2-2 3 0,-3 2 8 16,3 0-8-16,3-3-1 0,-3 3 3 0,-1-1-3 16,3 1 7-16,2-1 4 0,-5 1-15 0,6 0 4 15,-4 0-1-15,1-1-7 0,0 0 8 0,-2 1 4 16,-1 0-1-16,-1 0-2 0,-1 1-3 0,1-1 1 0,1 0 3 16,-1 0-3-16,0 0 4 0,1 0 7 0,-1 0-7 15,3 0-1-15,-3 0 0 0,1 0 2 0,3 0-4 16,-3 0 4-16,-3 0-6 0,8 0 0 0,-2-2-1 15,1 2 5-15,-2 0 0 0,4-3 1 0,-4 0-3 16,2 2-2-16,1-1-2 0,-2 0 0 0,3 1 5 16,-2-1 1-16,1 2-1 0,1-3 2 0,0 2 0 15,-2-1 2-15,4 1-10 0,-4-2 9 0,2 3-7 16,-2-1 7-16,5 1-6 0,-1 0 3 0,-1 0 2 0,0-2-3 16,-1 2-3-16,1 2 4 0,-2-2-6 0,1 0 12 15,-2 0-5-15,1 0 2 0,2 0 0 0,-4 0-5 16,2 0 1-16,-3 1 4 0,3-1-6 0,2 3 3 15,-2-6-3-15,1 3 2 0,0 0-3 0,-1 0 12 16,-1 3-5-16,2-6 2 0,-3 3-2 0,2 0-6 16,-5-1 2-16,4-2 5 0,-7 2-4 0,5-2 0 15,-4-1 1-15,0 0 1 0,2 1-2 0,-2 2 1 0,-1-5-2 16,2 2 7-16,-4 0-6 0,2 1 7 0,-3-1-2 16,0 1 2-16,-2 2-4 0,2-3 4 0,-8 4 0 15,9-3-4-15,-9 3 2 0,7-5 1 0,-7 5-8 16,0 0 9-16,8-2-3 0,-8 2 1 0,8-3 0 15,-8 3-1-15,0 0-4 0,10-1 6 0,-10 1-1 16,6-3 0-16,-6 3-6 0,13-2 1 0,-13 2 2 16,9-1-2-16,-9 1-2 0,10 0 8 0,-10 0-1 15,13 0-3-15,-5 1-3 0,2 1 3 0,1-2-3 16,-3 0 6-16,5 0-7 0,1 2 4 0,-1-1-3 0,2-1 2 16,-2 1-1-16,6 1-1 0,-6-1-5 0,6-1 6 15,-1 2 2-15,-2 1 1 0,2-1-6 0,0-2 6 16,0 0-8-16,-1 1 2 0,-5-1-3 0,1 1 5 15,0-1-1-15,2 1 1 0,-3-1-6 0,1 1 0 16,-2-1 8-16,2 1 1 0,0-3-8 0,-3 3 6 16,3-2-8-16,-3 1 4 0,2-1-3 0,-2 1 5 15,0-1-10-15,-1 1 10 0,2 0-12 0,0 0 4 0,-11 0-9 16,12-1 0-16,-12 1-1 0,12-2 6 0,-12 2-3 16,9 0 6-16,-9 0-8 0,0 0 10 0,9-1-9 15,-9 1-1-15,0 0-15 0,0 0-7 0,0 0-4 16,0 0-12-16,0 0-7 0,0 0-22 0,0 0-78 15,0 0-178-15,0 0 80 0</inkml:trace>
  <inkml:trace contextRef="#ctx0" brushRef="#br0" timeOffset="35230.31">5009 9967 35 0,'0'0'71'0,"0"0"-3"15,0 0-12-15,0 0 9 0,0 0-4 0,0 0-18 16,0 0-3-16,0 0-5 0,0 0-3 0,0 0-2 16,0 0-3-16,0 0 4 0,0 0 0 0,0 0 1 15,0 0-8-15,21-10-5 0,-17 9 5 0,-4 1-7 0,11-5 1 16,-5 5 0-16,2-1-5 0,1-2-1 0,-9 3 1 15,17-1 2-15,-7-1-6 0,1 1 0 0,0 1-2 16,-1-2 0-16,1-1 1 0,1 2-2 0,2 1 21 16,-3 0 5-16,1 0-3 0,2-3-3 0,-2 1-5 15,1 2 0-15,-1 0-3 0,2 0-9 0,-1 0 3 16,-2 0-5-16,3 0 7 0,-1 2-6 0,1 1-1 16,-1-2-2-16,1 2 0 0,-1-1-5 0,5-1 1 15,-5 1-4-15,-1 2 0 0,2-3 2 0,-2 1 3 16,2 1-10-16,-1-2 4 0,-2-1-4 0,3 0 3 0,-2 0-3 15,0 0-8-15,1-1 3 0,-1-2-6 0,-1 3 2 16,1-2 0-16,-2 0-2 0,0-1-15 0,-2 3 15 16,-8 0-6-16,19-3 5 0,-11 3-2 0,0 0-6 15,-8 0-1-15,13-2 4 0,-13 2-7 0,12 0 4 16,-12 0-5-16,12 2 5 0,-6-2 0 0,-6 0 7 16,10 0-2-16,-3 3 5 0,-2 0 0 0,-5-3 1 15,11 2 2-15,-4 0 0 0,-7-2 0 0,10 4 1 0,-4-4 6 16,-6 0-1-16,14 0-7 0,-6 0 4 0,-8 0 7 15,13-1-1-15,-6-2-2 0,4 1-3 16,-5 0 2-16,-6 2 3 0,17-3-4 0,-11 3 6 0,2-3-7 16,-8 3 6-16,14 0-1 0,-8-2 3 0,-6 2-3 15,12-1-4-15,-6-2-3 0,-6 3 8 0,10-2-1 16,-10 2-1-16,12 0 5 0,-12 0 3 0,11-1-9 16,-11 1-4-16,12-2 10 0,-12 2 1 0,11 0 0 15,-3-1-4-15,-8 1 3 0,13-3-2 0,-7 1 5 16,-6 2-1-16,14-2 1 0,-6 0 0 0,-8 2-4 15,16-1 1-15,-7-2 0 0,2 3 3 0,-4-2 1 0,3-1-5 16,-2 2 4-16,-8 1-2 0,17 0-1 0,-10-2-5 16,1-1 4-16,0 2 1 0,-8 1-7 0,16-1 6 15,-8 0-8-15,0 1 8 0,1-3-3 0,1 1 1 16,0 0 2-16,0 1 2 0,1-1-2 0,-4 1 2 16,1 1 4-16,3-2-10 0,-2 0 8 0,2 1 5 15,-3 0-4-15,0 0 4 0,2-1-1 0,-1 1-2 16,-1 0-3-16,1 0 5 0,-1 0-4 0,-8 1-8 15,15-2 6-15,-7 2 4 0,-8 0-2 0,12-3 0 16,-5 3 2-16,-7 0 0 0,11 1-4 0,-11-1 2 16,12 0 4-16,-12 0-2 0,10 0-3 0,-10 0 0 0,10-1 1 15,-10 1-9-15,13-1 7 0,-13 1 4 0,12 0-3 16,-12 0 0-16,11 0 2 0,-11 0 1 0,13-3 1 16,-13 3-5-16,11-1 2 0,-11 1 4 0,14-1-7 15,-7 0 7-15,-7 1-5 0,11 0 2 0,-4-1-2 16,-7 1 1-16,12 0-3 0,-12 0-2 0,11 0 4 15,-11 0-6-15,12 1 5 0,-4-1-1 0,-8 0-3 16,12-1 1-16,-12 1-4 0,12 0 5 0,-12 0-3 16,13 0 2-16,-6 0-3 0,4 0-6 0,-11 0 1 15,15 0-5-15,-7-2-9 0,-8 2-28 0,14 0 12 16</inkml:trace>
  <inkml:trace contextRef="#ctx0" brushRef="#br0" timeOffset="53839.94">3731 11451 39 0,'0'0'107'0,"0"0"-7"0,0 0-10 16,0 0-3-16,0 0-18 0,0 0-1 0,0 0 1 15,0 0-6-15,0 0-11 0,0 0-2 0,0 0-3 16,0 0 1-16,-7-1-6 0,7 1-4 0,0 0 0 15,0 0-1-15,0 0-6 0,0 0 2 0,0 0-7 0,0 0 4 16,0 0-3-16,0 0 0 0,0 0-7 0,0 0 3 16,0 0 5-16,0 0-3 0,0 0 4 0,0 0-6 15,0 0-9-15,0 0 5 0,0 0-3 0,0 0-6 16,28 3 4-16,-28-3 0 0,11-2-3 0,-4 2 0 16,-7 0-5-16,18-1 5 0,-12-1-5 0,5 2 6 15,0-1-10-15,-1 0 2 0,1-2 0 0,0 3 3 16,-2 0 0-16,2 0 0 0,-1 0-7 0,1-2 7 0,0 0-7 15,-1 0 6-15,2 2-3 0,-1-2 2 16,-1 1-4-16,1 1-3 0,0 0 1 0,1-2 6 16,-2 2-6-16,1-3 5 0,1 3-5 0,-4 0 5 0,-8 0-8 15,20 0 5-15,-7 2 3 0,-2-5-8 0,1 1 4 16,0 1 4-16,0 2-4 0,-2 1 3 0,2-2-5 16,-3 1 3-16,0-1-5 0,3 0 6 0,-3 0 2 15,2-1-3-15,0 1-3 0,-1 1 3 0,1-1-7 16,-3 2 12-16,3-4-6 0,-11 2 1 0,19-1 0 15,-9-1 2-15,2 2-3 0,-2 0-2 0,0 0 4 16,0 0-1-16,-1-1-1 0,1 1 4 0,-10 0-2 0,15 1-2 16,-4-2 0-16,-2 0 0 0,-9 1 0 15,17 0 2-15,-10-2-2 0,1 4 0 0,-8-2 2 0,14-2 2 16,-8 2-7-16,-6 0 3 0,12 0-5 0,-12 0 7 16,13 0-4-16,-13 0 3 0,9 0 1 0,-9 0 1 15,9-1-7-15,-9 1 5 0,0 0-1 0,14 0 0 16,-14 0-3-16,7-2 6 0,-7 2-6 0,8-1 3 15,-8 1 3-15,0 0-4 0,13 0 0 0,-13 0 3 16,7-2-4-16,-7 2 3 0,0 0-6 0,11-1-2 16,-11 1 8-16,0 0-1 0,7-1-5 0,-7 1 6 15,0 0 3-15,0 0-5 0,10-2-1 0,-10 2-2 0,0 0 3 16,0 0 2-16,0 0 1 0,9 2-2 0,-9-2-7 16,7 2 9-16,-7-2 3 0,0 0-3 0,0 0 0 15,0 0-1-15,10 0-4 0,-10 0 2 0,0 0 5 16,0 0-2-16,0 0 1 0,9 0 2 0,-9 0-7 15,0 0 6-15,0 0-1 0,0 0-6 0,0 0-4 16,0 0 2-16,8 2 8 0,-8-2 0 0,0 0-13 16,0 0 11-16,0 0-2 0,0 0 2 0,0 0 0 15,0 0 2-15,0 0-2 0,0 0 0 0,0 0-2 16,0 0 6-16,0 0-5 0,0 0 2 0,7 0-6 0,-7 0 4 16,0 0 1-16,0 0-3 0,0 0 4 0,0 0 1 15,0 0-6-15,0 0 6 0,0 0-1 0,0 0-4 16,0 0 12-16,0 0-2 0,0 0 5 0,0 0 7 15,0 0-1-15,0 0 5 0,0 0-4 0,0 0 10 16,0 0-6-16,0 0-3 0,0 0 2 0,0 0-2 16,0 0-6-16,0 0 4 0,0 0-6 0,0 0 2 15,0 0-4-15,0 0 3 0,0 0-4 0,0 0-3 16,0 0 2-16,0 0 2 0,0 0-5 0,0 0 2 0,0 0-1 16,0 0-3-16,0 0-1 0,0 0 5 15,0 0-4-15,0 0 0 0,0 0-2 0,0 0 2 0,0 0 1 16,0 0-4-16,0 0-4 0,0 0 4 0,0 0 2 15,0 0-4-15,0 0 5 0,0 0-2 0,0 0-5 16,0 0 6-16,0 0 0 0,0 0 1 0,0 0 0 16,0 0-1-16,0 0 0 0,0 0 0 0,0 0 5 15,0 0-8-15,0 0 3 0,0 0 0 0,0 0-2 16,0 0 1-16,0 0-5 0,0 0 6 0,0 0-1 16,0 0-4-16,0 0 1 0,0 0 0 0,0 0 5 0,0 0-6 15,0 0-1-15,0 0-3 0,0 0 5 0,0 0 1 16,0 0-3-16,0 0 2 0,0 0 1 15,10 1 1-15,-10-1 0 0,8 2 3 0,-8-2-5 0,11 0 0 16,-11 0-1-16,12 0 0 0,-4 0-4 0,-8 0 9 16,13-2-8-16,-13 2 4 0,12 0-2 0,-12 0-2 15,15 0 0-15,-8 0 5 0,1-1-4 0,-8 1-1 16,10 0-4-16,-10 0-5 0,12 0 6 0,-12 0 3 16,12-2 1-16,-12 2 7 0,9 2-5 0,-9-2-2 15,0 0-3-15,11 0 6 0,-11 0-2 0,0 0-3 16,10 0 2-16,-10 0 3 0,0 0 1 0,7-3 1 0,-7 3 1 15,0 0-6-15,0 0-1 0,8 3 5 0,-8-3 0 16,0 0-2-16,0 0-1 0,0 0 7 0,0 0-6 16,9 0 5-16,-9 0-4 0,0 0-4 0,0 0 1 15,9 0 3-15,-9 0-6 0,0 0-2 0,0 0 5 16,12 0 5-16,-12 0-4 0,7 0 0 0,-7 0 0 16,0 0-2-16,14 0 0 0,-14 0-1 0,12 0 2 15,-5 0-1-15,-7 0-5 0,12 1 5 0,-12-1 5 0,13-1-5 16,-6 4-1-16,-7-3 3 0,13-3-1 0,-13 3-2 15,17 0 2-15,-6 0-10 0,-3 0 11 16,-8 0-1-16,16 0-3 0,-7 0 5 0,-2-2-2 0,-7 2-2 16,18 2-7-16,-14-2 6 0,3 1-10 0,-7-1 8 15,14 0-1-15,-6 0 2 0,-2 2 2 0,-6-2 4 16,13 0-11-16,-13 0 3 0,13 0 5 0,-13 0-1 16,12 0 0-16,-5 1 0 0,-7-1 1 0,12 0-1 15,-6 2-2-15,-6-2 5 0,14 0-6 0,-14 0-3 16,13 0 11-16,-7 1-2 0,-6-1-6 0,14 1 8 15,-7 1-5-15,-7-2 2 0,11 0 5 0,-11 0-4 0,13 1 4 16,-7-1-2-16,-6 0-1 0,11 0-3 0,-11 0 5 16,12 2-2-16,-7-1-3 0,-5-1 0 0,9 0 8 15,-9 0-2-15,9 0-6 0,-9 0 1 0,10 0 3 16,-10 0-1-16,11-1-4 0,-11 1 4 0,10 0 2 16,-10 0-2-16,13 0-2 0,-13 0 8 0,10 2-7 15,-10-2 6-15,12 1-8 0,-12-1 2 0,12 0 2 16,-5 1 1-16,-7-1-3 0,15 0 3 0,-7 0 2 0,-2 2-1 15,-6-2 1-15,14 0 1 0,-6 0-2 16,-8 0-4-16,14 0 4 0,-6 0-2 0,0 0 1 16,-8 0 0-16,15 0 1 0,-8 0-1 0,-7 0 2 0,14 0-2 15,-14 0-4-15,14 0 5 0,-6 0-2 0,-8 0 2 16,14 0 0-16,-6 0 4 0,-8 0-5 0,14 0 0 16,-8 0-3-16,-6 0 0 0,11 2 3 0,-11-2-1 15,11 1 3-15,-11-1 0 0,8 1-2 0,-8-1-4 16,9 0 3-16,-9 0 4 0,10 2-5 0,-10-2 3 15,0 0-1-15,0 0 4 0,10 0-8 0,-10 0 9 16,0 0-10-16,0 0 8 0,6 0-8 0,-6 0 7 0,0 0-10 16,0 0 2-16,0 0-1 0,0 0 4 15,0 0 0-15,0 0 0 0,0 0 6 0,0 0-7 16,0 0-4-16,0 0 10 0,9 0 1 0,-9 0-2 0,0 0-7 16,0 0 1-16,0 0 9 0,0 0 5 0,0 0-7 15,0 0 2-15,0 0-4 0,0 0 0 0,0 0-6 16,0 0 3-16,0 0-7 0,0 0 2 0,0 0 3 15,0 0 0-15,0 0-9 0,0 0-6 0,0 0-7 16,0 0-5-16,0 0-20 0,0 0-6 0,0 0-21 16,0 0-30-16,0 0-74 0,0 0-199 0,0 0 88 15</inkml:trace>
  <inkml:trace contextRef="#ctx0" brushRef="#br0" timeOffset="65231.01">11701 11383 99 0,'0'0'137'0,"0"0"-6"15,0 0-7-15,0 0-5 0,0 0 0 0,0 0-5 16,0 0-6-16,0 0-10 0,0 0-8 0,0 0-4 15,0 0-8-15,0 0-6 0,0 0-11 0,0 0-2 16,0 0-8-16,0 0-6 0,0 0-1 0,0 0-9 16,0 0-4-16,0 0-4 0,0 0 1 0,0 0-5 15,0 0-3-15,0 0-2 0,0 0 0 0,0 0 1 0,24 3-4 16,-15-5 0-16,4 1-3 0,1 0-2 0,3-1 0 16,4 0 1-16,-3 0-8 0,0-2 1 0,3 4 2 15,1-3-1-15,-2-1-1 0,2 3 2 0,6-5-7 16,-2 6-2-16,2-2 0 0,1-1 3 0,-9 3-3 15,8-3-2-15,2 1-1 0,-1 1-3 0,0-1-7 16,-2 0 2-16,-6 1-3 0,0-2 5 0,6 1-5 16,-4 1 1-16,0 1-3 0,4-4-2 0,-7 4-7 0,-2-3 11 15,5 3-4-15,-3-1 7 0,0-1-4 16,-3 2 6-16,2 0-7 0,-1-3 6 0,-5 3-3 0,0 0 8 16,5 0-3-16,-6 0 3 0,1-1-7 0,-2 1 3 15,-2 0 3-15,3-1 5 0,-6 2-5 0,3 0 4 16,-9-1 2-16,12 0-3 0,-12 0-1 0,11 2 5 15,-11-2-5-15,11 0 10 0,-11 0-8 0,11 1 4 16,-11-1 0-16,9 0-1 0,-9 0-4 0,11 0 3 16,-11 0-4-16,12 3 6 0,-6-4-2 0,-6 1 2 15,12 0-1-15,-12 0 1 0,12-2 2 0,-4 2 1 0,-8 0 3 16,14 0 2-16,-5 0-9 0,-9 0-1 0,13 0 6 16,-4 0-6-16,-9 0 2 0,14 0-1 0,-6 0 3 15,0 0 5-15,-8 0-7 0,15 0 1 0,-15 0 0 16,13 0-3-16,-6 0 6 0,-7 0 1 0,11 2-3 15,-4-1-4-15,-7-1 3 0,14 0 3 0,-8 0-4 16,-6 0-2-16,13 2-5 0,-13-2 9 0,14-2-4 16,-7 4 3-16,-7-2-1 0,16 0 2 0,-11 0-5 15,-5 0 5-15,13 0-2 0,-7 0 2 0,-6 0-2 16,14 1-2-16,-7-1-2 0,-7 0 3 0,15 0 2 0,-7 1 2 16,0-1-2-16,-1 1 0 0,4 1 1 0,-4-1 4 15,2 1-5-15,-1-2 0 0,-8 0-1 0,17 4 3 16,-7-4-4-16,2 2 4 0,-3-1-2 0,4 0-1 15,1 0-1-15,-3 2 2 0,1 1 5 0,1-2-5 16,-2-1-5-16,3 3 10 0,-1-4-2 0,1 2-4 16,5-2 2-16,-5 1-5 0,2-1 8 0,-2 2-1 15,1-1-6-15,-1 0 3 0,-1 0 3 0,0 1-5 0,1-2 1 16,1 0 9-16,-5 0-10 0,3 2 1 0,1-1 4 16,3-1-3-16,-8 1 3 0,5-1-5 15,-5 2 2-15,5-2 0 0,-3 2 1 0,0-2 0 0,1 0-6 16,1 0 8-16,1 0-6 0,-1 0 6 0,1 1 5 15,-1 0-1-15,-2-2-1 0,5 0 1 0,-3 1-4 16,5-2 3-16,-3 4-3 0,-3-2 3 0,6-2 4 16,-4 2-3-16,3 0-6 0,-1 0 2 0,0 3 4 15,2-2-3-15,-5 1-4 0,7 0 3 0,-3-2-3 16,-2 3 3-16,3-2-5 0,0 0 4 0,-2 1 1 0,1-1-1 16,2 2-1-16,-2-1 2 0,1-2-2 0,-1 1 3 15,0 0-5-15,4 1-4 0,-2-4 4 0,-1 4 1 16,1-2 1-16,1 3-1 0,-2-3-4 0,4 0 9 15,-4-3-5-15,3 1 1 0,-4 2 0 0,5-1 2 16,-1 0-6-16,-1-1 3 0,-2-1 0 0,3 2-3 16,-4-1 6-16,4 0-6 0,-1 2 3 0,-2-2 4 15,2 1-4-15,-1-1 2 0,-2 2-1 0,6-1 0 0,-6 0 0 16,0 1 0-16,0 1-1 0,3-3 1 0,0 1-5 16,-2 2 6-16,2-2-5 0,-1 1 2 15,1 0-1-15,1 0-3 0,1 2-7 0,-3-2 17 0,2 1-9 16,6-3 3-16,-5 2-5 0,0 0 6 0,6 0-8 15,-1 0 3-15,-5-1-5 0,6 1 4 0,-9 0-3 16,2-2 0-16,8 2-4 0,-10 0 6 0,2-2 2 16,0 4 4-16,-2-4-10 0,2 1 8 0,-2 1-2 15,0 0-1-15,1-1 2 0,0 1 0 0,-2-2 2 16,3 2 2-16,-2 0-7 0,-1 0 2 0,1 0 5 0,-1 0-8 16,4-3 7-16,-2 2 1 0,-4-2-5 0,7 2-4 15,-3 1 6-15,0 0-7 0,1-3 5 0,2 0-5 16,-3 1 3-16,2 1 0 0,0-1-3 0,-1-1-7 15,0 0 7-15,6 2 3 0,-6-1 1 0,-2 0 2 16,0-1-6-16,0 0 0 0,-2 0-1 0,2 2 1 16,-6 1 1-16,2-1 1 0,-2-1-2 0,0 1 5 15,1-1 7-15,-4 1-4 0,1-1 1 0,0 1 2 0,-1 0-5 16,0-1 5-16,-2 0-1 0,2 2 2 0,-2-2-4 16,-8 2 2-16,18-1-3 0,-9-1-4 15,2 2 4-15,-3-2 5 0,1 1-10 0,2 1 14 0,-1-2-12 16,-10 2 11-16,19 0-8 0,-7 0 5 0,-2 0-8 15,4 0 3-15,-1 0-1 0,1 2 1 0,3-4-2 16,-2 4-1-16,-2-2 2 0,7 0-2 0,-2 3 5 16,1-3-2-16,-1 2 1 0,3-1 0 0,-1-1-1 15,3 3 1-15,-2-2 1 0,0-1-2 0,0 1-4 16,9 1 7-16,-3-2-7 0,1 1 2 0,2 2 1 16,1-3 1-16,-1 0 5 0,0 2 0 0,0-2-1 0,2 3 5 15,-1-1-8-15,2-2 4 0,0-1-5 0,-1 1 1 16,4 1 3-16,-4-3 0 0,1 2-5 0,0-2 2 15,2 1 4-15,-2 2-5 0,0-1 5 0,2-1-2 16,-2 1-2-16,-1-2 3 0,0 2-2 0,0-4 4 16,2 3-5-16,0 0-3 0,-2-1 6 0,-2 1-2 15,2-1 1-15,-1 1 0 0,1 1-11 0,0-2 13 0,-4 2-4 16,3 0 0-16,-2-2-8 0,0 1 8 0,1 1-6 16,-2 0 4-16,-1 0 0 0,-4-2-3 15,-2 2 2-15,7 0-1 0,-8-1 0 0,7 1 0 0,-7 0 1 16,2-2 2-16,-3 1 0 0,1-1-2 0,1 2 1 15,-5 0-2-15,4-1 0 0,-4-1 3 0,2 0 5 16,-4 2 2-16,0 0-10 0,3-2 3 0,-3 1 4 16,-1 1-1-16,-1 0 1 0,-1-2-1 0,-1 2 0 15,0-1-4-15,-10 1-1 0,12-1 3 0,-6-1-8 16,-6 2 8-16,0 0 4 0,13 0 2 0,-13 0-10 16,0 0 11-16,9 0 7 0,-9 0-6 0,0 0 3 0,0 0 4 15,0 0 0-15,0 0 2 0,7 0-3 0,-7 0 2 16,0 0-3-16,0 0 0 0,0 0 3 0,0 0 0 15,0 0-4-15,0 0 3 0,0 0-2 0,0 0-2 16,0 0 4-16,0 0-4 0,0 0-5 0,0 0 1 16,0 0-5-16,0 0 11 0,0 0-5 0,0 0 1 15,0 0 3-15,0 0-10 0,0 0 0 0,0 0 0 16,0 0 4-16,0 0-9 0,0 0 11 0,0 0 9 0,0 0-15 16,0 0 6-16,0 0-8 0,0 0 8 15,0 0-3-15,0 0 6 0,0 0-5 0,0 0 10 0,0 0-6 16,0 0-6-16,0 0-1 0,0 0 6 0,0 0 0 15,0 0-4-15,0 0-1 0,0 0 5 0,0 0-3 16,0 0 4-16,0 0-7 0,-25 3 7 0,25-3-7 16,0 0 9-16,0 0-4 0,0 0-1 0,0 0-4 15,0 0 2-15,0 0 2 0,0 0-2 0,-9 0-1 16,9 0 2-16,0 0 1 0,0 0-2 0,0 0-3 16,0 0-3-16,0 0 3 0,0 0 3 0,0 0-4 0,0 0 3 15,0 0-3-15,0 0-5 0,0 0-1 0,0 0 6 16,0 0-3-16,0 0 0 0,-4 6 1 0,4-6 5 15,0 0-8-15,0 0 3 0,0 0-1 0,-3 7 1 16,3-7 4-16,0 0-2 0,0 0 3 0,0 0-5 16,2 9 0-16,-2-9 7 0,0 0-2 0,0 0 4 15,0 0 1-15,0 0 4 0,0 0 5 0,-3 7 6 16,3-7-2-16,0 0 11 0,0 0 7 0,0 0-9 0,0 0-2 16,0 0 1-16,0 0 2 0,0 0 0 15,0 0-7-15,0 0 1 0,0 0 0 0,0 0-2 0,0 0-3 16,0 0 0-16,0 0-3 0,0 0-2 0,0 0 2 15,0 0-4-15,0 0-3 0,0 0 2 0,0 0-3 16,0 0-5-16,0 0-8 0,0 0-8 0,0 0-15 16,0 0-20-16,0 0-16 0,0 0-28 0,10-18-26 15,-10 18-26-15,0 0-95 0,4-7-258 0,-4 7 114 16</inkml:trace>
  <inkml:trace contextRef="#ctx0" brushRef="#br0" timeOffset="80058.95">9587 13898 60 0,'0'0'118'0,"0"0"-12"0,0 0-10 16,0 0-3-16,0 0-20 0,0 0-8 0,0 0-6 15,0 0-6-15,0 0 1 0,0 0-8 0,0 0-8 16,0 0 1-16,0 0-7 0,0 0-2 0,18 2-7 16,-18-2 4-16,13 0-4 0,-4 0-5 0,-9 0-1 15,14 0 5-15,-4 2-5 0,-1-2-5 0,1 0 3 16,0 0-5-16,2 0-3 0,-1 0 2 0,0 0 0 0,1 0-3 15,1 0 2-15,0 0-1 0,1 3-5 0,-1-3-5 16,1 0 11-16,4 0-3 0,-3 0-4 0,4-2 1 16,-2 1 4-16,1 1-1 0,-5 0-6 0,4 1 2 15,0-4 0-15,2 1-2 0,0 1-1 0,-1-1 14 16,3 0-12-16,-3 0 2 0,-1 0-5 0,1 0 2 16,-1-1 5-16,1 2-1 0,-5 1-2 0,1-2 0 15,0 0-4-15,-3 1 3 0,3 0-6 0,-2-2 2 16,-1 3-6-16,1-1 3 0,-1 1 4 0,1-1-4 15,-2 0 1-15,0-1-4 0,3 1-7 0,-3-1 13 16,1 1-2-16,-3 1 2 0,1-4-8 0,0 3 7 16,3 0 1-16,-2 0 1 0,0 1-6 0,0-5 8 0,1 5 2 15,-1-1-4-15,0-2-3 0,0 1 4 0,-1 1-4 16,3-4 5-16,-2 5 1 0,0-1-2 16,-1 1 2-16,0-3-1 0,-9 3-2 0,17-1 4 0,-10 1 7 15,0-3-10-15,1 2 1 0,-8 1-3 0,15 0 2 16,-9-2 3-16,-6 2-9 0,12 0 10 0,-12 0-4 15,14-1 1-15,-14 1 2 0,13-1-4 0,-7 1 0 16,-6 0 1-16,14 4 5 0,-6-3-4 0,0-2-2 16,-8 1 4-16,16-2-1 0,-8 2 3 0,-8 0 1 15,18 0-4-15,-8 0 4 0,0 0-4 0,1-1-7 16,-2 1 5-16,2 0 2 0,0-1 0 0,-1-1-3 16,-2 2 3-16,-8 0 3 0,19-2-6 0,-11 0-3 0,0 2 6 15,-8 0-3-15,18 0 4 0,-11 0-2 16,1 0-1-16,3 0-4 0,-3-1 1 0,-8 1 4 15,18 0 4-15,-8-2-1 0,-1 4 2 0,5-2 2 0,-4 0-11 16,6-2 7-16,-4 2-5 0,1 2 8 0,3-1-3 16,-5-1-6-16,3 0 11 0,-1-1-7 0,1 1 1 15,0 0 2-15,0 1 1 0,-1-2-4 0,0-1 1 16,2 2 2-16,2 0-5 0,-5 0 1 0,1-1 2 16,1 1-1-16,0 0 3 0,-1 0-2 0,0 1-1 0,0-1-4 15,1 0 4-15,-1 3 7 0,2-3-14 16,2-1 8-16,-4 1-6 0,4 1 9 0,1-2-5 15,-4 1 3-15,0-2 0 0,3 2-2 0,-3 2-5 0,0-4 10 16,2 2-6-16,1 0-1 0,2 2 5 0,-7-2 2 16,2-2-8-16,2 1 3 0,0 1 2 15,1-2-6-15,-3 1 6 0,-1 0-9 0,4-3 9 0,0 2-2 16,-5 3-6-16,3-1 12 0,-1-2-7 0,1 2 1 16,-6 0 4-16,6-2-7 0,-3-1 8 0,4 3-7 15,-3-2-1-15,1 4 3 0,-1-2 4 0,1-3-5 16,4 1 0-16,-5-1-1 0,5 2 1 0,-4-1-6 15,2 2 9-15,-1 0-8 0,-2 0 8 0,1-1-1 16,-1 0 1-16,1-1 7 0,0 2-6 0,3-1-6 16,1-1 1-16,-5 2 6 0,1-1-5 0,-1-2 1 15,0 0 8-15,0 3-8 0,1-2 5 0,0 1-6 0,-1-1 0 16,1 2 2-16,0 0-1 0,0-1-3 0,-1 0 1 16,1-1 0-16,-1 2 2 0,1-2-3 15,-1 0 5-15,-2 2-3 0,3 0 11 0,-3-2-16 0,1 4 9 16,1-5-8-16,0 1 5 0,0 2-5 0,-2 0 6 15,3 0-5-15,-1 0 5 0,-1-1-2 0,2-4-11 16,-3 5 3-16,3-1 5 0,-2 1 1 0,-1-5-1 16,1 4-3-16,-1 0 3 0,-1 1 2 0,1-2-1 15,-1 0-1-15,1 0 0 0,1 2 1 0,-3-2 9 16,1 1-9-16,-4-1 2 0,5 2 1 0,-11 0-8 16,16 0 5-16,-11-1-1 0,-5 1 0 0,15 0 4 15,-8 0-11-15,2-2 6 0,-9 2-2 0,13 2 7 0,-13-2-11 16,12-2 11-16,-4 4-9 0,-8-2 1 0,13-2 2 15,-3 0 1-15,-3 4-4 0,-7-2 8 16,13 0-2-16,-1-2-3 0,-12 2 2 0,13-1-3 0,-7 1 5 16,2-1-1-16,3 0-6 0,-3-2 5 0,1 2 2 15,1 1-3-15,-1-1 3 0,2 0 0 0,-11 1-1 16,16-1 3-16,-6 0-3 0,-2 1 1 0,-8 0-3 16,17 0 2-16,-10 0 1 0,2 0 7 0,2 0-7 15,-11 0 7-15,15 0-9 0,-5 0 3 0,-1 1 4 16,-9-1 0-16,14 0-3 0,-5-1 1 0,0 2-3 15,-1-1 13-15,-8 0-15 0,19-1 9 0,-9-1-8 16,2 1 1-16,-3 0 5 0,2 1-4 0,-1-3-2 0,2 3 3 16,-1 0-2-16,-1 0-2 0,1-2 0 15,0 2 8-15,-1 0-5 0,1 0 4 0,0-1-7 16,0 0 1-16,0 1-1 0,-1-2 3 0,-1 2 4 0,-1 2-2 16,3-4-8-16,-1 4 7 0,0-2 0 0,-3 1 11 15,-7-1-16-15,19 0 1 0,-7 0 5 0,-2 1-1 16,1 1-2-16,-2 1 4 0,0-3 9 0,-2 0-16 15,-7 0 5-15,15 1-1 0,-5-1 1 0,-2 0 4 16,1 1-4-16,-9-1 1 0,16 2-4 0,-9-2 4 16,-7 0-2-16,15 1 11 0,-15-1-17 0,10-3 7 15,-10 3-2-15,9 0 5 0,-9 0 0 0,8 3-4 16,-8-3-1-16,0 0 9 0,0 0 3 0,10 2-1 0,-10-2 2 16,0 0-1-16,0 0 1 0,0 0 4 15,9 0-3-15,-9 0-1 0,0 0 4 0,0 0-5 16,0 0 0-16,0 0-3 0,0 0 2 0,0 0-2 0,0 0 0 15,0 0 1-15,0 0-7 0,0 0 7 0,0 0-1 16,0 0 1-16,0 0-1 0,0 0 2 0,0 0 0 16,0 0 7-16,0 0-6 0,0 0-3 0,0 0 4 15,0 0 3-15,0 0 0 0,0 0 0 0,0 0 3 16,0 0 6-16,0 0-6 0,0 0 2 0,0 0-2 16,0 0 6-16,0 0-6 0,0 0 0 0,0 0-1 15,0 0 0-15,0 0-2 0,0 0-3 0,0 0-2 16,0 0 8-16,0 0-12 0,0 0 1 0,0 0-5 0,0 0 2 15,0 0 0-15,0 0-4 0,0 0 3 16,0 0 3-16,0 0 0 0,0 0 4 0,0 0-7 0,0 0 2 16,0 0-2-16,0 0-2 0,0 0 0 0,0 0 0 15,0 0 0-15,0 0-1 0,0 0 1 0,0 0 1 16,0 0-2-16,0 0 4 0,0 0-7 0,0 0 9 16,0 0-7-16,0 0 7 0,0 0-1 0,0 0-4 15,0 0 7-15,0 0-4 0,0 0 8 0,0 0-1 16,0 0-1-16,0 0 1 0,0 0 8 0,0 0-6 15,0 0-6-15,0 0-1 0,0 0 1 0,0 0 5 16,0 0-10-16,0 0 4 0,0 0 2 0,0 0 1 0,0 0-7 16,0 0 5-16,0 0-6 0,0 0 3 15,0 0-1-15,0 0 5 0,0 0-4 0,0 0-6 16,0 0 8-16,0 0-2 0,0 0 0 0,0 0 3 0,0 0-4 16,0 0 0-16,0 0 2 0,0 0 0 0,0 0-3 15,0 0-2-15,0 0-2 0,0 0 0 0,0 0-8 16,0 0-15-16,0 0-19 0,0 0-19 0,0 0-42 15,-21 8-126-15,21-8-250 0,-6 5 111 0</inkml:trace>
  <inkml:trace contextRef="#ctx0" brushRef="#br0" timeOffset="81498.11">11390 15070 64 0,'0'0'91'0,"0"0"-6"0,0 0-7 0,0 0 2 16,0 0-13-16,0 0-8 0,25-2-1 0,-14 2-9 16,-2 0-7-16,4-2 0 0,0 2-9 0,1 0-5 15,4-1-5-15,-1 0 0 0,2 1-1 0,-2 1 1 16,5-1-2-16,-5 1-2 0,0-1-4 0,4 2-3 16,-3-2 0-16,1 2-2 0,0 0 0 0,2-2-5 15,0 5 6-15,0-3-14 0,8 1 12 0,-1-1-4 16,-5-2-2-16,4 2-1 0,2-1 5 0,2-1-7 15,3 2-3-15,-4-4 9 0,3 2-4 0,2 0-16 16,-1-2 15-16,0 0-2 0,0 2 1 0,4-1 3 0,0-4 7 16,-2 3-6-16,0-1 1 0,0 1-7 15,5-2-2-15,-4 1 6 0,0-1 2 0,17-1 0 16,-17 1 6-16,1-1-8 0,1 0-3 0,0 1 4 16,-2 1-3-16,3-1-3 0,-4-1 2 0,3 3-1 0,-1-4 3 15,-2 5-2-15,-2-2 4 0,1 2-13 0,-1-2 3 16,-1 3 8-16,0-4-5 0,0 2-1 15,-1-1 5-15,-5 1 5 0,1 1-14 0,-5-1 12 0,-2 1-1 16,3 1-2-16,3 0-4 0,-7-2-5 0,3 2 8 16,-1 0-13-16,-4-1 16 0,2 0-3 0,-2 1-11 15,4 0 1-15,-3-2 3 0,-2 2-5 0,2 0 7 16,-1 0-9-16,-3 0 11 0,3 0 3 0,-6 0-6 16,4-3 5-16,-3 3-4 0,2 0 5 0,-1 0 0 15,-1 0-2-15,-1 0-1 0,1-1 0 0,-2 1 3 16,3-1-4-16,-3 1 1 0,3 0 0 0,-3-2 2 15,3 2-5-15,-3-1 7 0,2-1-7 0,1 0-1 16,-1 1 4-16,1-1 4 0,1 2 6 0,3 0-5 16,0-3 2-16,0 0-5 0,1 2 0 0,-4 1 4 15,5-3 5-15,-2 3-6 0,2 0-1 0,-2-2 1 16,0 2-2-16,0 0 1 0,2 0 3 0,-2-1-2 0,0 1-5 16,5 0 4-16,-3 0-1 0,3 1 6 0,-2-2-3 15,4-1-6-15,-2 0 4 0,4 1 12 0,3-1-17 16,0 2 8-16,-2 0 2 0,1-3-5 0,0 0 13 15,1 2-14-15,0-1 0 0,-1 2 4 0,3-3-5 16,-1 1 4-16,-1 0 4 0,1 2-4 0,0-1-4 16,4 0 2-16,-4-2 2 0,1 3-1 0,-1-1 1 15,2 0 4-15,-3-1-12 0,1-1 8 0,0 6-4 16,-3-3 13-16,4-3-3 0,-1 3 0 0,-5-1-9 16,3-1 4-16,3 2-4 0,-3-1 10 0,-2-1-6 15,0 2 3-15,3 0-3 0,-1-2-4 0,-1 1 9 16,0 1-1-16,-2-4-6 0,-4 2 4 0,-3 1 3 15,10-1-21-15,-9 2 17 0,-2-1 9 0,2-2-1 0,-4 0-9 16,4 2 11-16,-8 0-7 0,2 0-12 0,-3 1 8 16,1 0-3-16,-5-2 4 0,-7 2-7 15,15 0-15-15,-8 0 3 0,-7 0-11 0,8 2-7 0,-8-2-5 16,7 1-16-16,-7-1-85 0,0 0-150 0,0 8 66 16</inkml:trace>
  <inkml:trace contextRef="#ctx0" brushRef="#br0" timeOffset="84797.74">14631 13839 82 0,'0'0'128'0,"0"0"-16"0,0 0-6 0,7-7-9 0,-7 7-3 16,0 0-15-16,8-3-3 0,-8 3-3 0,8-2-5 15,-8 2-5-15,11-3-5 0,-5 1-13 16,-6 2 7-16,15 0-10 0,-5-3-4 0,2 0 3 0,-3 2-8 16,4 0-5-16,0-3 2 0,-1 1-2 0,4-1-3 15,-1 1-4-15,4 0-1 0,-4-1-1 0,3 1 1 16,0-1-5-16,-4 2-1 0,1-1-3 0,-2 0-2 15,0 2-9-15,4-4 9 0,-6 3 4 0,6 2-3 16,-5 0-4-16,1-2 3 0,1-1 1 0,-1 2-7 16,2 1-12-16,-2-3 8 0,2 0 4 0,-2 0 6 15,4 1-9-15,-4 1 5 0,6-3-3 0,0 3 1 0,-1-1 1 16,2 0-2-16,-2 0-1 0,1 0 0 0,1 2-3 16,-1-5 4-16,0 4-4 0,-1 1-5 15,2-5 2-15,2 3 8 0,-3 0-7 0,0-1-3 0,2 1-1 16,-2-1 3-16,1 2 1 0,0 0 1 0,0 1-2 15,0-3 4-15,-2 3-7 0,3-3 6 0,-2 0-4 16,-1 1 2-16,1 1-1 0,-1 1-1 0,-1-1-2 16,2 1 5-16,-1-2-1 0,-1 1 3 0,0 0 1 15,2 1 0-15,-6 0 0 0,6 0 1 0,0 0-5 16,-2 0 4-16,3 0-2 0,0-2 4 0,0-2-2 16,0 4-6-16,0-1 3 0,9 1-4 0,-8-1 2 0,-1 1 1 15,8 0-13-15,-6-2 10 0,-3 2 0 0,4 0-5 16,-2 0 1-16,0-1 2 0,0 1 4 15,-1 0-4-15,1 0-2 0,0 1 11 0,-1-1-12 0,-1 0 4 16,1 0 3-16,-2 2-2 0,1-2 0 0,0 2 6 16,-1-2-2-16,3 0-7 0,-5 0 4 0,2 0 1 15,0 0 1-15,1 3 0 0,0-2-1 0,-1-1 2 16,1 2-2-16,-1-4-3 0,0 4-2 0,1-2 6 16,-2 0-4-16,0 2 1 0,-3 1-2 0,0-3 5 15,0 1 2-15,-1 1-6 0,4 0-2 0,3 2 3 16,-5-4 2-16,0 0-3 0,2 3-3 0,-2-2 8 0,2 2 1 15,-2-2-1-15,-2-1-3 0,1 1 5 0,3-1-4 16,-3 1 6-16,-1 1 1 0,-1-1-8 0,1 1 2 16,0 0 2-16,5-2 3 0,0 3-4 0,-4-1 2 15,-1-2 0-15,2 4-5 0,-4-2 10 0,2-2-2 16,0 2-5-16,5 0-6 0,-5 0 12 0,-1-2 2 16,2 1-6-16,-1 0 0 0,1 4 7 0,-1-5-18 15,1 1 12-15,3 4 2 0,-3-4 3 0,2 2-2 16,-2-1-4-16,0-1-3 0,4 2 10 0,-1 0-7 15,1 0 0-15,-1 0 5 0,-1 0-2 0,1 1-6 16,-2-4-4-16,-2 5 12 0,5-3-5 0,-2 0 4 16,4-1 1-16,-8 1-3 0,6-1-1 0,1 1-5 0,-2-1 3 15,1 1 2-15,-1-2 2 0,0 1 0 0,0-1 3 16,1 4-3-16,-5-3-4 0,2-1 1 0,2 1 4 16,-3 0-8-16,-1-1 4 0,4 4 1 0,-3-4-6 15,0 0 6-15,-1 0 0 0,1 0 7 0,4 0-4 16,-4 1-2-16,-2-1 6 0,6 1-11 0,-4-1 0 15,0 0 10-15,-1 0-14 0,-1 2 15 0,6-2-11 16,-6 3 4-16,2-2 2 0,-3-1-7 0,2 0 11 0,-4 0-5 16,-1 0 0-16,1 0-4 0,-2 2 4 15,-7-2-4-15,13 2-2 0,-13-2 4 0,8 1 4 16,-8-1-8-16,0 0 5 0,10 0-8 0,-10 0 16 0,5 2-6 16,-5-2 2-16,0 0-2 0,0 0-4 0,0 0 1 15,0 0-2-15,0 0 1 0,0 0-8 0,0 0-8 16,0 0-23-16,0 0-30 0,0 0-102 0,0 0-186 15,0 0 82-15</inkml:trace>
  <inkml:trace contextRef="#ctx0" brushRef="#br0" timeOffset="87947.1">17480 15363 71 0,'0'0'92'0,"0"0"-6"0,0 0-9 0,0 0-15 15,24 6-8-15,-13-6-19 0,1 0-7 0,2 2-7 0,3-4 2 16,2 4-8-16,0-1 9 0,11-1-2 0,-1-1-7 15,2-4 2-15,1 5 8 0,3-4 0 16,1 1 3-16,4-2-2 0,11-1 3 0,1-5 1 0,1 7-4 16,-2-2 10-16,1 1-1 0,0-2-6 0,0-1 1 15,-1 3 3-15,0-2-8 0,-11 3-2 0,12-2 2 16,-12 1-8-16,12-2 5 0,-12 5-2 0,13 1-3 16,-16-3-3-16,4 1 8 0,10-1-11 0,-14 3 3 15,4-2-2-15,-2 2-2 0,0-1-4 0,12-1 4 16,-14 1-16-16,3 1-2 0,-1-2-15 0,0 1-13 15,-2-2-15-15,0 3-23 0,3-1-26 0,-3 2-58 16,0 0-170-16,1-1 75 0</inkml:trace>
  <inkml:trace contextRef="#ctx0" brushRef="#br0" timeOffset="88788.34">22130 15074 3 0,'-10'1'140'16,"10"-1"-5"-16,0 0-11 0,-10-1-13 0,10 1-7 0,0 0-7 15,-8-2-6-15,8 2-7 0,0 0-12 0,0 0-2 16,0 0-12-16,0 0-4 0,0 0-5 0,0 0-3 16,0 0-5-16,0 0-5 0,0 0-6 0,0 0-4 15,0 0-4-15,0 0-2 0,23 7-9 0,-23-7 1 16,16 1-5-16,-5 1-8 0,2 0 3 0,-2 0 0 16,3-1-12-16,3-1-2 0,1 2-3 0,0-1-6 15,0 0-3-15,0 2-3 0,2-1 1 0,3-1 5 16,4 3 0-16,4-1 2 0,-2-3 5 0,3 0 2 0,0 0-3 15,2-2-6-15,0 1 8 0,1-1 0 16,5 0 2-16,1-2-4 0,-3 1 5 0,18-3 5 16,-6 4 4-16,-9-3-3 0,13 2 3 0,-2-1 6 0,1-1-8 15,2 2 0-15,-2-1 4 0,0 0 6 0,-1 2-6 16,-2-2 12-16,4 3-8 0,-16-1-3 0,16 0 3 16,-15-1-7-16,14 0 1 0,-2 3-2 0,1 1 2 15,-1-2 0-15,-11 0-4 0,12 1 4 0,-13-1 0 16,14 1 8-16,-2 1-16 0,-1-3 6 0,3 3 1 15,-1-1-3-15,-1 0 6 0,2-1-7 0,0 0 4 16,-2-2 1-16,-1 3-6 0,-11-1 1 0,17-1 6 16,-18 2 3-16,16 2 3 0,1-2 2 0,-18-3-12 15,17 3 5-15,-18 0 2 0,4 0-1 0,-1 0 3 16,-1 1 2-16,-2 1-9 0,2-1 0 0,-1 2 2 0,-1-3 2 16,-3 1-5-16,-2 0-1 0,1 1-13 0,-3 1-6 15,-10 0-22-15,0 0-26 0,-1 1-90 0,-6 1-175 16,-2-2 77-16</inkml:trace>
  <inkml:trace contextRef="#ctx0" brushRef="#br0" timeOffset="113371.72">9217 13985 87 0,'0'0'157'16,"0"0"-15"-16,0 0-6 0,0 0-11 0,0 0-9 16,-3-7-17-16,3 7-7 0,0 0-11 15,0 0-7-15,0 0-12 0,0 0-5 0,0 0-6 0,0 0-1 16,0 0-8-16,0 0-3 0,22-1-2 0,-12 0-9 16,3-1 1-16,3 0-5 0,3 1 5 0,4-1-4 15,6-1-26-15,1-1 2 0,2 1-2 0,4-3-3 16,1 2 5-16,-1-2 0 0,2 2 2 0,2-4-6 15,-2 4 2-15,-2-1 8 0,1 2-6 0,-4-2 0 16,2 2 0-16,-3-2 0 0,-2 2-5 0,0 2-8 16,-1-3-2-16,-7 4 0 0,7 2-9 0,-10-2-8 0,1-2-8 15,-1 2-10-15,-3 0 4 0,-2 0-32 0,-2 0-19 16,1-1-102-16,-7 1-214 0,2 1 95 16</inkml:trace>
  <inkml:trace contextRef="#ctx0" brushRef="#br0" timeOffset="123405.93">24753 12418 2 0,'0'0'128'0,"0"0"-16"0,0 0-4 15,0 0-6-15,0 0-11 0,0 0-11 0,0 0-2 16,0 0-17-16,0 0-3 0,0 0-1 0,0 0-3 16,0 0-3-16,0 0-7 0,0 0-8 0,0 0 5 15,0 0-8-15,0 0-2 0,0 0 1 0,0 0-7 0,0 0-1 16,0 0 3-16,19 4-7 0,-19-4-3 16,0 0 3-16,18-3 2 0,-10 3 0 0,-2 2-8 0,5-4-8 15,0 1 8-15,-2-1-5 0,2 1 5 0,0 0-2 16,0-1 0-16,-1 1 2 0,0-1-5 0,1 1-4 15,0 1 10-15,-1-3-6 0,4 1 2 0,-3 2-7 16,-1 0 6-16,1-1-4 0,1-1-1 0,-2-1 1 16,3 3 3-16,-2-1-5 0,3-1 8 0,-1-1-3 0,5 2 2 15,-4 0-9-15,4 1 6 0,-3-3-1 16,4 0 2-16,-2-1 0 0,2 2-5 0,-5 1-2 0,5 0-4 16,-1-1 6-16,-1 0-5 0,2 0 6 0,-1-1-1 15,0 1 2-15,-1 0-1 0,-3 0-3 0,-1 2 4 16,0-1-8-16,-1 0 12 0,3 1-8 0,-2-2 0 15,-1 2-3-15,0-2 2 0,-1 2 6 0,1-1-2 16,-4 0-3-16,2 0 1 0,-10 1-6 0,18-1 8 16,-8 1-5-16,-2-2-5 0,-8 2 8 0,14 2 0 15,-14-2 0-15,14 0-1 0,-4-3-8 0,-10 3 6 16,17-1 0-16,-8 0 5 0,1-1-3 0,1 0 0 0,-1 2-4 16,2 0 3-16,-1 0 2 0,1-1-4 15,-1 0 5-15,0-1-9 0,-1 4 5 0,2-4 0 0,-3 0 2 16,3 4-6-16,-1-4 6 0,-2 4-6 0,1-4 6 15,0 2-12-15,-10 0 9 0,17 0 8 0,-7 0-5 16,1 0 2-16,1-1-4 0,-3 0 2 0,4 0-7 16,-1 1 3-16,-1-1-1 0,0 1-1 0,3-2 2 15,1 1 10-15,-1 0-5 0,3-2-3 0,0 3 0 16,0-2-2-16,1-1 5 0,-5 3-6 0,1-1 3 16,-1-1 6-16,1 1-4 0,-1-2-2 0,1 5 0 0,-3-2-9 15,0 0 10-15,-1 1-6 0,-10-1 4 0,13 0 8 16,-7-1-6-16,-6 1 1 0,17-2-7 15,-9 2 8-15,-8 0-5 0,17 0 5 0,-9-2 2 0,-8 2-9 16,15-2-2-16,-3 3 13 0,-3-1-2 0,3-3 1 16,-5 3-10-16,-7 0 8 0,17-3-4 0,-5 3 0 15,-2-1-1-15,-3-1 1 0,5 1-3 0,-3 1 9 16,1-2-2-16,-3 1-1 0,-7 1 1 0,16 0-2 16,-7-2-2-16,-9 2 2 0,12 0 0 0,-12 0-1 15,8-3-1-15,-8 3-2 0,9 0 2 0,-9 0 4 16,10-2-8-16,-10 2 3 0,0 0 0 0,9-2 1 0,-9 2-2 15,10 2-4-15,-10-2 4 0,12 1-1 0,-12-1 6 16,9 0 2-16,-9 0-4 0,9-1 2 0,-9 1-1 16,10-2 9-16,-2 1-8 0,-8 1 8 0,15-2 0 15,-5 1-2-15,-1-1-1 0,1 2-2 0,-3-1-3 16,-7 1 3-16,18-2-2 0,-9 2 3 0,-9 0-4 16,12-1 2-16,-6-1-2 0,-6 2 5 0,9-1-9 15,-9 1 8-15,0 0 1 0,9 1-5 0,-9-1 8 0,0 0 1 16,9 2-3-16,-9-2 10 0,0 0 0 0,0 0 2 15,0 0-7-15,9-3-6 0,-9 3 9 0,0 0-3 16,0 0 4-16,0 0-6 0,0 0 0 0,0 0 0 16,0 0-4-16,0 0 1 0,0 0-1 0,0 0-2 15,0 0-1-15,0 0-7 0,0 0-3 0,0 0-10 16,9 1-5-16,-9-1-13 0,0 0-5 0,0 0-8 16,0 0-8-16,12-1-15 0,-12 1-11 0,0 0-17 15,8-2-5-15,-8 2-21 0,0 0-111 0,0 0-252 16,9-3 111-16</inkml:trace>
  <inkml:trace contextRef="#ctx0" brushRef="#br0" timeOffset="127638.62">24279 12736 22 0,'-8'1'92'16,"8"-1"5"-16,-13 3-5 0,6-2-1 0,7-1-10 0,-12 2 6 15,12-2-5-15,-9 1-10 0,9-1 2 16,-9 2 0-16,9-2-6 0,0 0-8 0,0 0-11 16,0 0 6-16,0 0-8 0,0 0 6 0,0 0-9 0,0 0 5 15,0 0-9-15,0 0-1 0,27-18 2 0,-10 12 7 16,-1 0-8-16,5-1 5 0,7-4-4 0,-1 2-4 15,1-4 3-15,0 2-3 0,5-1-1 0,-2-1-4 16,1 1-7-16,0-1-4 0,-2 0 1 0,2 2-4 16,0-2 0-16,-1 3-7 0,-3 0-10 0,1-1-3 15,-2 3-8-15,0 2-5 0,-8-2-14 0,0 2-14 16,-3-1-12-16,2 4-7 0,-7-2-12 0,2 3-25 0,-3 0-28 16,0-1-101-16,-2 2-246 0,-2 0 108 15</inkml:trace>
  <inkml:trace contextRef="#ctx0" brushRef="#br0" timeOffset="129571.92">24552 13041 81 0,'-6'-4'205'0,"-3"1"-18"15,1 2-16-15,8 1-19 0,-19-2-16 0,10 4-16 16,-4 1 8-16,3 1-10 0,-1 3-14 0,-1 4-13 15,2 0-7-15,-3 2-7 0,3 3-16 0,-3 6-3 0,3-3-4 16,0 3-5-16,2-5-6 0,1 2-3 16,1-1-4-16,5-1-6 0,0-2-3 0,-2-4 1 15,4 0-2-15,1-2-1 0,-1-3-1 0,2 0-4 0,-3-6-8 16,7 7 7-16,-3-6-1 0,-4-1-2 0,13-2-9 16,-4-3 7-16,3-2 0 0,-1-4-2 0,0-2-1 15,5-1-1-15,0-5 2 0,-3-5-1 0,-3 10-5 16,3-9 9-16,-2 0 10 0,-5 3 11 0,-3 1 10 15,5-6 12-15,-8-1 1 0,0 1 3 0,-4 5 3 16,-1-5 19-16,1 6-1 0,0-2-3 0,-1 4 13 16,-1 0 3-16,2 1-6 0,-2 4-5 0,2 2 2 0,-1 0 5 15,2 4-6-15,0-1-9 0,3 7-5 16,-5-8-26-16,5 8 5 0,-5-6-6 0,5 6-7 16,0 0 4-16,0 0-16 0,-7 24 8 0,6-5-1 0,1-2-10 15,-2 11-7-15,1-2-10 0,2 1-18 0,2 1-17 16,0 2-29-16,1-1-35 0,3 0-37 0,-1 0-41 15,6-3-37-15,0-4-35 0,6-3-32 0,3 1-204 16,-3-9-518-16,1-2 230 0</inkml:trace>
  <inkml:trace contextRef="#ctx0" brushRef="#br0" timeOffset="130054.07">24713 13003 171 0,'-9'-16'223'0,"3"6"-3"15,-1 1-12-15,-1 1-20 0,0 0-16 0,3 2-18 16,0 3-21-16,-3 1-10 0,8 2-12 0,-13 0-12 16,13 0-9-16,-9 9-11 0,2-1-6 0,0 3-9 15,1 1-10-15,-1 3-23 0,-2 3-3 0,3-2-15 16,1 0-14-16,1-4-9 0,3-1-7 0,2-3-7 16,2 0 1-16,-1-3-1 0,-2-5 3 0,12 6 1 15,-7-5 4-15,3-1-1 0,-8 0 3 0,16-6 7 16,-6 1 2-16,-2-2 8 0,4-1 0 0,2-2 7 15,0 1 0-15,-2-2-1 0,-1 4 0 0,0 1-2 16,-1 0-2-16,-1 2-3 0,0 1-2 0,0 2-7 16,-1-1 2-16,-8 2-9 0,16 0-9 0,-7-1-18 0,-9 1-22 15,16-2-14-15,-9 1-4 0,1-1-15 0,1-1-8 16,3-2-4-16,-1 0-18 0,-2-1 2 0,1-3 8 16,-2 1 21-16,0-2 34 0,1-3 32 0,-1 2 19 15,-2-1 12-15,-1-2 9 0,-1-3 26 0,-1 2 6 16,0-1 11-16,-4-2 12 0,1 0 10 0,-3-1 14 15,2-2 11-15,-7-3 6 0,4-4-1 0,-2 3 8 16,0 6 10-16,2 2 11 0,-1 2 4 0,1 3 3 0,0 2-5 16,2 2-17-16,-1 2-13 0,3 6-14 15,-4-7-9-15,4 7-7 0,0 0-12 0,0 0-4 16,-7 18-6-16,4-3-6 0,0 5-3 0,3 6-7 0,-1-1-3 16,0 3-12-16,2 1-19 0,2-4-18 0,-2 0-34 15,2 2-26-15,3-2-34 0,-1 6-31 0,4-6-37 16,0-7-27-16,-2-1-32 0,0 0-145 0,-1-3-409 15,-1-3 181-15</inkml:trace>
  <inkml:trace contextRef="#ctx0" brushRef="#br0" timeOffset="130212.92">24855 12991 16 0,'-13'-7'150'16,"2"0"5"-16,2 1 10 0,-1 1 3 0,1-1 2 15,1 3-10-15,3-2-8 0,0 0-10 0,5 5-13 16,-5-6-17-16,5 6-10 0,0 0-14 0,-1-8-24 15,1 8-19-15,11-11-25 0,0 5-32 0,6-2-25 0,9-3-37 16,0 0-17-16,1-3-21 0,4 0-12 0,1-1-108 16,1 0-250-16,-5-1 110 0</inkml:trace>
  <inkml:trace contextRef="#ctx0" brushRef="#br0" timeOffset="130454.09">25227 12681 36 0,'0'0'111'0,"0"0"-2"0,0 0 1 16,-12-6-4-16,12 6-13 0,-10 1-9 0,10-1-6 15,-15 7 0-15,7-3-19 0,-1 3 3 0,3-1-11 16,-3 0-2-16,1 2-5 0,1 0-5 0,2 3-9 16,-1-3 0-16,4-2-18 0,-1 0-5 0,3-6-2 15,0 11-7-15,0-11 4 0,4 8 8 0,-4-8 0 0,7 4 8 16,-1-3 15-16,-6-1 8 0,17-1 6 16,-6-3 11-16,-2 3 5 0,0-1 6 0,-1 2-5 15,4-1-4-15,0 2-3 0,-1-1-5 0,5 0-5 0,-5 2-4 16,3 1-6-16,5 1-3 0,-1 0 2 0,-1 0-16 15,0 1-26-15,4 2-26 0,0-1-28 0,-2 1-35 16,1 1-49-16,-5 1-133 0,1 2-298 0,-2-3 132 16</inkml:trace>
  <inkml:trace contextRef="#ctx0" brushRef="#br0" timeOffset="132587.87">24864 13325 121 0,'-5'-3'223'0,"5"3"-23"0,0 0-22 0,0 0-15 16,0 0-18-16,0 0-13 0,-1 17-15 15,1-17-11-15,5 20-10 0,-2-7-9 0,1 0-9 16,0 3-7-16,2-1-7 0,-3 2-7 0,2-6-6 0,0 0-6 15,-1-2 0-15,1-1-7 0,0 0-4 0,-1 1-4 16,-2-5 0-16,-2-4 7 0,3 7 8 0,-3-7 11 16,4 7 9-16,-4-7-5 0,0 0-2 0,0 0-7 15,0 0-5-15,14-11-2 0,-11 5 0 0,-1-4-4 16,1 2 1-16,0-5-5 0,-1 2-3 0,-2-1-3 16,1-3-6-16,1-1 1 0,0 0-3 0,0-1-2 15,-2 5-3-15,1-7-1 0,0 8-2 0,1 0 1 16,-4 1-3-16,2 10-4 0,0-12 1 0,4 8-6 0,-4 4 1 15,0 0-4-15,0-10-1 0,0 10 3 16,0 0-2-16,0 0 1 0,0 0-2 0,0 0 1 0,10 20-1 16,-8-11 0-16,0 1 2 0,-1 1-1 0,2 0-2 15,-2 0-1-15,3 0 1 0,-2-1 0 0,0-1 1 16,0 1 2-16,-2-4 2 0,2 1 1 0,-2-7 6 16,3 11 3-16,0-5 8 0,-3-6 6 0,2 8 7 15,-2-8 1-15,0 0 4 0,0 6-4 0,0-6-6 16,0 0-1-16,0 0-5 0,0 0-1 0,0 0-2 15,11-14-7-15,-5 7 0 0,-1-2-7 0,2-2-7 16,0 0-5-16,-2 1-6 0,3-1-3 0,-3 4-1 16,4-2-1-16,-5 2-2 0,0 1 1 0,1 2 2 15,-5 4-4-15,6-6 6 0,2 3 0 0,-8 3 0 16,5-3 1-16,-5 3 4 0,0 0-2 0,10-2 3 0,-10 2 2 16,0 0 0-16,12 0 3 0,-12 0 4 0,7-3-3 15,-7 3-2-15,11-4 3 0,-5 0 1 0,4-1-1 16,-1-1 2-16,2-1 3 0,0 0-7 0,-2-1 4 15,1-1-1-15,0 1 3 0,2-4 0 0,-4 3 0 16,-3 1-3-16,2 1 1 0,-3 0 1 0,-3 2-2 16,-1 5-1-16,4-10-2 0,-4 10-1 0,4-7-4 15,-4 7-3-15,0 0-7 0,0 0-4 0,0 0-7 16,0 0 1-16,-13-3-3 0,13 3 2 0,0 0-1 0,-14 10-1 16,10-5 0-16,2 1 2 0,2-6 2 15,-3 11-1-15,3-4 4 0,0-7 2 0,-2 12 6 16,4-5-4-16,-2-7 6 0,0 11 0 0,0-11-1 0,3 10 3 15,-2-7 2-15,-1-3-1 0,7 7 3 0,-2-3 2 16,-5-4 0-16,11 3 2 0,-11-3-2 0,9-2 8 16,-9 2-4-16,13-1 0 0,-13 1 1 0,10-4 0 15,-4 1 4-15,-2-1-3 0,3 1 0 0,0-2 1 16,-2 0-2-16,1 0 1 0,-3-1 0 0,1-1-2 16,3 1-1-16,-2-2 3 0,-1 2-1 0,-1-1 2 15,0 1 0-15,2 1-3 0,-5 5 0 0,2-10 2 16,0 6 0-16,-2 4-2 0,0 0 2 0,4-8-4 15,-4 8-2-15,0 0 5 0,0 0-4 0,9-3 4 16,-9 3 0-16,0 0 1 0,0 0 0 0,10 11 3 16,-7-9 1-16,-3-2 0 0,10 6-3 0,-6-3 4 0,2 0-5 15,-6-3 3-15,8 6 3 0,-8-6-3 0,9 1 2 16,-4 0-1-16,-5-1 0 0,11-3-2 0,-11 3-4 16,11-5 1-16,-6 1-3 0,-1-2 3 0,3 2-2 15,0-4-1-15,-2-1 0 0,1 2 2 0,-2 0-2 16,1 1-1-16,0 0 6 0,-5 6-2 0,5-7-2 15,-5 7-2-15,8-9 3 0,-8 9-2 0,4-4-1 16,-4 4-1-16,0 0 0 0,0 0 4 0,12 2 1 16,-12-2-2-16,7 5 2 0,-7-5-2 0,8 3-3 15,-3 0-3-15,-5-3-5 0,10 2-3 0,-10-2-6 16,10 0-11-16,-10 0 3 0,11-2-14 0,-5 0-2 16,2-1-15-16,-2-2 4 0,3-1-3 0,-2-1 6 0,0-1-6 15,-2-2 6-15,-1 1 0 0,-2-3 5 0,-1 1-1 16,-1 0 10-16,2-1 1 0,-4 0 7 0,-1-1 2 15,-3-2 2-15,1-2-1 0,-3 0 15 0,2 0 4 16,-3 1 6-16,-2-1 11 0,2 1 4 0,0 0 13 16,-5 0 13-16,5 3 17 0,3 2 2 0,-2 3 15 15,2 0-4-15,1-1 4 0,1 5-4 0,0-2-1 16,4 6-9-16,-5-6-11 0,5 6 2 0,0 0-8 16,0 0-4-16,0 0-5 0,0 0-2 0,-6 21-4 15,8-9-2-15,2 2 2 0,1 4-7 0,0-2 3 16,1 0-4-16,-1 0 2 0,0 0 1 0,1 2 16 0,0 1-5 15,-1-2-2-15,3-3-3 0,-2 2 6 0,-1-4 9 16,1 0 14-16,-2-2-3 0,0-1-2 16,2 0-4-16,-4-3 2 0,0-1-1 0,1-1 1 0,-3-4 1 15,3 7 8-15,-3-7-2 0,3 5 6 0,-3-5-6 16,0 0-5-16,0 0-4 0,0 0-6 0,0 0-9 16,0 0-6-16,4-26-17 0,-2 18-6 0,-1-6-11 15,0-2-5-15,1 4-9 0,1-1 5 0,-1 1-6 16,4-2-2-16,-4 1 4 0,2 2-2 0,0 0 5 15,-3 4 1-15,3 1-1 0,0 2 3 0,0-3-1 16,-4 7 2-16,5-5 1 0,-5 5 2 0,0 0-1 16,10 2 2-16,-10-2-1 0,4 8 3 0,0-1-1 0,-2 0 1 15,-4 3 2-15,2 1 1 0,-4-2 0 0,2 5 5 16,-1-3-2-16,-3 5 0 0,-2-2-6 0,2 1-16 16,0-5-19-16,3 3-20 0,-1-3-19 0,0 1-15 15,1-2-12-15,0-2-15 0,1-2 3 0,2-5-2 16,0 0-1-16,0 0 7 0,10 3 12 0,-10-3 5 15,0 0 22-15,21-15 5 0,-13 6 15 0,3-2 6 16,-1-3 19-16,4 1 7 0,-2-3 21 0,1 4 0 16,-2-3 19-16,0-1 9 0,1 2 9 0,-3-2 10 15,0 1 4-15,0 1 7 0,0-1 5 0,-5 2 10 16,3 0-2-16,-3 1 2 0,1-1 10 0,0 4 13 16,-1-1 2-16,-4 3-3 0,2 1-6 0,-2 6-9 0,0-10-11 15,0 10-6-15,0 0-6 0,-8-7-5 0,8 7-8 16,-8-1-1-16,8 1-3 0,-11 6-4 0,3-2-3 15,3-1-4-15,-5 2 2 0,4 2-7 0,0 0-7 16,3 2-6-16,-1-3-7 0,0 3-4 0,0-2-9 16,3-1-4-16,1-6-4 0,0 12-6 0,0-12-4 15,1 7 0-15,-1-7-3 0,6 5-5 0,-6-5-5 16,11 0-10-16,-11 0-5 0,11-5-6 0,1-1 2 16,-2 0-3-16,-1-2 7 0,0-1 6 0,1 1 8 15,-4 0-2-15,3 0 7 0,0-2 1 0,-2-1 3 16,1 2 12-16,-3-2 5 0,2 2 0 0,-2-2 8 15,1 0-3-15,-2 1 17 0,1 1 6 0,-1 2 3 0,-2 2-1 16,4-1-1-16,-6 6-2 0,2-8 1 16,-2 8-7-16,4-6 1 0,-4 6-4 0,0 0 7 0,7-3-2 15,-7 3-7-15,0 0 7 0,9 7-3 0,-5-2 0 16,1 0 1-16,-2 1-1 0,1-1 3 0,0 1-3 16,1-2 15-16,-1 0 2 0,-4-4 12 0,9 10 6 15,-8-8 8-15,-1-2 16 0,8 4 6 0,-8-4-1 16,9 0-6-16,-9 0-7 0,16-8-2 0,-5 2-18 15,-2-1-20-15,5-4-29 0,1-2-29 0,3 0-31 16,3-5-34-16,-2 1-34 0,2-1-21 0,-8 4-127 16,1-2-319-16,-3 2 141 0</inkml:trace>
  <inkml:trace contextRef="#ctx0" brushRef="#br0" timeOffset="132712.87">26228 12548 23 0,'0'0'221'0,"0"0"-1"16,-16-7-11-16,16 7-10 0,0 0-18 0,-9 0-16 15,9 0-18-15,0 0-15 0,0 0-10 0,-9-1-38 16,9 1-38-16,0 0-47 0,0 0-62 0,0 0-55 16,0 0-144-16,0 0-282 0,36-4 125 0</inkml:trace>
  <inkml:trace contextRef="#ctx0" brushRef="#br0" timeOffset="133296.1">26897 13331 1 0,'-7'-3'203'0,"7"3"0"15,-13-1 3-15,9-1-9 0,4 2-5 16,-8-3-14-16,8 3-15 0,-6-4-18 0,6 4-15 15,0 0-14-15,0 0-7 0,0 0-7 0,20-15-2 0,-9 12-5 16,10-2-10-16,-2-1-6 0,10 0-4 0,3-2-6 16,7 2-5-16,11-3-1 0,3 0-6 0,1-1-4 15,4 5-10-15,-2-2-4 0,8-3-2 0,-2 2-9 16,4 0-5-16,-1-2-11 0,0 1-12 0,-3 5-16 16,-1-5-16-16,0-1-13 0,-1 2-23 0,-1 1-12 15,0 0-24-15,-6 1-29 0,2 0-19 0,-2 0-20 16,-15-1-33-16,-3 7-105 0,-3-5-337 0,2 1 149 15</inkml:trace>
  <inkml:trace contextRef="#ctx0" brushRef="#br0" timeOffset="135671.06">27158 13627 186 0,'0'0'187'16,"0"0"-12"-16,0 0-19 0,0 0-15 0,0 0-15 15,6 34-15-15,-2-18-8 0,-1 4-11 0,1-3-9 16,-2 2-10-16,4 0-18 0,-2-1 12 0,-2-1 1 16,0-2-5-16,2-1-5 0,-3-1 0 0,0-3-3 15,0-4-3-15,1 1 13 0,-2-1-8 0,0-6 7 0,2 10 13 16,-2-10 6-16,0 0 10 0,0 0-1 0,0 6-4 16,0-6-9-16,0 0-4 0,0 0-12 15,0 0-1-15,0 0-11 0,4-28-4 0,-2 21-5 0,0-4-2 16,-2-6-6-16,4 2-3 0,0-4-3 0,0 1-3 15,-1 0-3-15,3-1-1 0,-2 1-7 0,2 1 4 16,-2 6-3-16,-1 0-5 0,1-1-3 0,-2 3 0 16,2 5-5-16,1-3-9 0,-5 7 1 0,6-5-3 15,-6 5 3-15,0 0-3 0,21 9-1 0,-15-2-7 16,2 1-1-16,-2 4-4 0,3 2 4 0,-1-1-1 16,-3 7 4-16,3-3 2 0,-2 0-2 0,-4-1 9 15,2-2-5-15,-1 2 1 0,-1-5 2 0,2-2 0 0,0 2 0 16,-3 0 1-16,0-4 1 0,1-1 2 0,0 0 0 15,-2-6 3-15,0 8 5 0,0-8 9 16,2 6 9-16,-2-6 11 0,0 0 5 0,0 0-2 0,0 0-4 16,0 0-4-16,0 0-4 0,0 0-1 0,9-25 0 15,-7 16-6-15,3-8 0 0,-1-1-2 0,6-7-7 16,-2 1-3-16,-1 0-3 0,4 1-5 0,-2-1 6 16,-2 7-5-16,-1 1 0 0,2 5-4 0,-4 2 3 15,3 0 0-15,-5 5-7 0,2 1-5 0,-4 3 2 16,9-2 2-16,-9 2-3 0,12 6 4 0,-4 0 2 15,-1 4 0-15,2 1 0 0,-2-3 4 0,2 7-2 16,-3-5 0-16,2 1 3 0,1 3 0 0,-1-4-2 0,1-1 6 16,1 3-4-16,2-7 5 0,-2 1 1 15,-1-2 3-15,2-1 11 0,0-1 6 0,3 0 2 16,-3-2 4-16,3-3-4 0,-2-3 0 0,5-1-4 0,-6 1 0 16,5-7-2-16,-1 2-2 0,0-3-2 0,-2 0 1 15,0-2-3-15,0 2-1 0,-6-5-3 0,4 3 1 16,-3 0-2-16,-4-2 2 0,-2 0-1 0,0 4-4 15,-2 2 1-15,0 1 5 0,-2 1-5 0,2 10-4 16,-2-12-1-16,2 12-1 0,-4-4-1 0,4 4 0 16,0 0-4-16,-19 9 2 0,12-2-9 0,1 3-2 15,-4 5-6-15,3 0-7 0,1 3-9 0,2-1-9 16,2-1-13-16,0 0-13 0,4 1-6 0,0-1-15 0,5 0-3 16,1-2-14-16,0-5-1 0,2-1-7 15,-3 0 0-15,6-1 3 0,1-3 7 0,-5-2 15 16,5-2 3-16,-1 0 5 0,1-2 11 0,-1-2-2 0,2-2 12 15,5-3 5-15,-11 0 26 0,6-2-2 16,-3 0 12-16,1-4 18 0,-3 2 4 0,-2-2 5 0,2-1 2 16,-3 0 7-16,1-1 12 0,-5-4-4 0,3 2 7 15,2-6-4-15,-6 7 4 0,1-1 8 0,1 1 1 16,-3 6 7-16,2-2-3 0,-3 5-4 0,2 2-3 16,1 1-6-16,-3 6-7 0,4-6-2 0,-4 6 0 15,0 0-7-15,0 0 1 0,20 12 0 0,-14-4-5 16,-1 3-1-16,3 1 2 0,-4 1-4 0,1-2 2 0,1 4 0 15,-2 1-3-15,0-4-2 0,-1 0 0 16,2 0-2-16,-2-1 7 0,0-1 4 0,0-1 6 16,-1-2 7-16,0-1 3 0,0-1 7 0,-2-5 7 0,1 7 15 15,-1-7 15-15,0 0 8 0,3 6 1 0,-3-6-4 16,0 0-5-16,0 0-4 0,0 0-7 0,0 0 2 16,0 0-5-16,-1-25-8 0,-1 13-4 0,2 3-6 15,-1-3-1-15,1-5-4 0,0 2-5 0,1 2-4 16,1-3 0-16,-1 6-5 0,0 0 0 0,1 0-2 15,0 3-2-15,-2 7-3 0,0-12-9 0,0 12 1 16,6-7-3-16,-6 7-4 0,6-3-6 0,-6 3 3 16,0 0-4-16,0 0 0 0,18 10-1 0,-12-5 1 15,-1 0-6-15,3 2 0 0,-5-1 2 0,4 3-3 16,-3-5 5-16,1 3 1 0,0-2-1 0,-3 1 3 16,-2-6 1-16,7 8-2 0,-7-8 3 0,4 5 5 0,-4-5-1 15,4 6 1-15,-4-6 3 0,0 0 1 0,0 0-3 16,0 0 5-16,12-9-4 0,-5 2-3 0,-1-2 6 15,2-3-6-15,-2 2-3 0,4-6-4 0,1 2-6 16,0-2-3-16,-3 3-1 0,3 0-7 0,-4 2-7 16,0 5-6-16,-2 0-10 0,2 4-3 0,-2-3-5 15,-5 5-9-15,12-1 2 0,-12 1-9 0,11 1-4 16,-3 3-5-16,-3-2-4 0,5 0-2 0,-1 1-8 16,1-1-5-16,0-2 3 0,3 2-3 0,-2-4 0 15,5 1 0-15,-3-4-4 0,2-3 20 0,-1 0-9 16,0-2 7-16,-1 0 11 0,-6 0 11 0,2 1 12 15,-1-3 8-15,-3 2 12 0,-2-2 13 0,-3 1 1 16,0 1 14-16,-3-3-4 0,1-3 13 0,-4 0-8 0,0 0 14 16,-2-4 6-16,1 3 1 0,-2-2 1 15,-1 1 19-15,-2-6 9 0,1 2 6 0,2 5 2 16,0 2 11-16,2 0 10 0,2 7 0 0,0-1 3 0,3 2-4 16,-4 3-13-16,6 4-7 0,-3-8-6 0,3 8-6 15,0 0-9-15,0 0-3 0,0 0 0 0,-8 17-3 16,11-6-2-16,-1 6-7 0,1 2 4 0,3 7-5 15,-2-9 3-15,3 9-5 0,0-8-5 0,2 4 2 16,-1-3-3-16,1-1-1 0,-4-2 0 0,2 1 3 16,0-3-5-16,0 2 2 0,-1-4-4 0,-3 0 1 15,1-4 4-15,-1 3-2 0,-2-5 8 0,1 0 3 16,-2-6-1-16,0 8 10 0,0-8 8 0,4 6-2 0,-4-6-5 16,0 0 0-16,0 0-8 0,0 0 1 15,0 0-12-15,0 0-4 0,0 0-13 0,2-34-12 16,1 23-12-16,0-4-3 0,3-1-10 0,1-2 0 0,3 2 3 15,0 1 0-15,2 3 6 0,1 1 3 0,-6 3 4 16,2 0 1-16,0 3 2 0,-4 4-2 0,2-1 8 16,-7 2 7-16,0 0 3 0,10 8 13 0,-7-1 5 15,-1 2 7-15,-3 2 7 0,0 3-1 0,-2 0 3 16,0 4 3-16,0-1-1 0,-4 0-3 0,4 1-1 16,0-4-5-16,-2-2-1 0,2 0-2 0,3 0 0 15,0-5-4-15,0-7 3 0,0 12 2 0,3-8 1 16,-3-4 0-16,11 4 0 0,-1-6-2 0,4-1-2 15,4-5 6-15,0-1-9 0,6-8 4 0,2-1-3 16,0-1-1-16,-2-3 0 0,0-3-6 0,-2 0 1 16,0-2-1-16,-3 1-4 0,0 0 0 0,-1-3 3 0,-5 3-5 15,1 1 4-15,-5 2-2 0,-5 6 0 0,-1 1 3 16,0 4 1-16,-2 4-3 0,0-3-1 0,-1 4 1 16,0 7-5-16,0 0-2 0,-7-7 4 0,7 7 5 15,0 0-9-15,-18 11 6 0,10-3-3 0,-1 5 1 16,2 2-4-16,-2-1 2 0,3 3 3 0,0 0-2 15,2 1 0-15,3-3-5 0,0 2-8 0,1-1 3 16,1-2-6-16,0-3-6 0,3-2 0 0,2 0-5 16,-3 0-6-16,3-3 0 0,1-2 3 0,1-2-8 15,-1-1 2-15,3-1 5 0,-10 0 0 0,18-3 1 16,-8-1-11-16,-1-2 15 0,2-1 6 0,-1-1-2 16,0 0 7-16,-1 0-2 0,0 1 1 0,1-7-1 15,2 2 6-15,0-2 11 0,-3 3-5 0,3-3-3 0,-1 3 9 16,-3 3 10-16,0 2 9 0,-1-1 5 15,-3 2-1-15,1 2 0 0,-5 3 5 0,7-4 16 0,-7 4 12 16,0 0 3-16,0 0 4 0,9 9 6 0,-9-9 1 16,5 8 2-16,-4-2 0 0,-1-6-5 0,3 8-11 15,-3-8 0-15,5 7 3 0,-5-7 1 0,4 6-2 16,-4-6-2-16,10 3 0 0,-1-3-8 0,2-3-9 16,6 0-14-16,1-3-23 0,6-6-24 0,-5 2-21 15,2 1-29-15,3-5-43 0,0-2-35 0,-2 1-49 16,-4 3-231-16,-3-1-467 0,1 2 207 0</inkml:trace>
  <inkml:trace contextRef="#ctx0" brushRef="#br0" timeOffset="136046.47">28559 13881 152 0,'-22'-20'225'0,"3"4"-17"15,-3-1-7-15,5 5-8 0,1 1-12 0,0 3-12 16,2 5-17-16,3 0-19 0,-3 2-10 0,1 2-5 15,0 4-10-15,-1 2-13 0,0 4-2 0,0 1-9 0,1 3-8 16,-1 9-3-16,3 2-2 0,-1 4 2 16,6 1-6-16,0 2-5 0,4 14-7 0,1-14-3 0,4 4-2 15,0 11-1-15,5-14-6 0,1 12 1 0,0-11 1 16,0-1-6-16,1 0-2 0,1 1-6 0,2 0-4 16,-4-1 0-16,4-3-4 0,-1-2-22 0,-3 3-17 15,1-2-27-15,-5-4-36 0,2-1-51 0,-4-6-49 16,-1-7-37-16,-2 5-204 0,2-9-454 0,-2-1 200 15</inkml:trace>
  <inkml:trace contextRef="#ctx0" brushRef="#br0" timeOffset="136454.79">28146 14355 134 0,'-7'3'209'0,"7"-3"-13"15,-10 1-20-15,10-1-16 0,0 0-17 0,0 0-13 16,0 0-13-16,0 0-8 0,0 0-14 0,24-16-20 16,-2 3-27-16,5-3-23 0,1-4-17 0,1-3-9 15,1-1-12-15,8-8-3 0,1 1 3 0,-15 9 2 16,0-1-1-16,-3 4 10 0,-1 1 2 0,-8 6 8 16,-2 3 6-16,-3 2-3 0,-2 2 1 0,-1 1 2 15,-4 4 3-15,0 0 2 0,13 4 9 0,-13-4-1 16,4 15 4-16,-4-5 4 0,2 4-12 0,0 5 11 15,-2-3-6-15,2 1-3 0,2-1 1 0,-1 1-1 16,3-5-3-16,2-1 4 0,-1 0 21 0,2-3 7 16,4 0 8-16,2-4 9 0,5-1 10 0,-2-3 12 15,2-3 16-15,2-3 10 0,-4 0 8 0,-1-5 11 0,0 2 13 16,0-3-7-16,-3-1 5 0,-1-1-16 0,-3-2 3 16,-2-1-10-16,-5 1-7 0,2-3-16 15,-2 1-10-15,-5 0-8 0,1 0-9 0,-4 0-9 0,-1 1 1 16,0 2-33-16,-4 1-31 0,4 3-27 0,0 1-35 15,1 5-37-15,0 0-48 0,-1 3-44 0,6 2-53 16,-11-2-55-16,11 2-261 0,-9 6-601 0,5-1 266 16</inkml:trace>
  <inkml:trace contextRef="#ctx0" brushRef="#br0" timeOffset="136954.84">28835 13957 2535 0,'2'-6'186'16,"-2"6"-123"-16,4-10-29 0,-4 10-17 0,2-5-9 0,-2 5-5 16,0 0 7-16,0 0-1 0,0 0 0 0,0 0-3 15,0 0 0-15,11 17 0 0,-11-6-1 0,1-1 1 16,3 1-1-16,-3 0-2 0,1 0-4 0,1-2-9 16,1 0-4-16,1-1-8 0,-2-5 4 0,3 0-4 15,0-1-1-15,5-3-4 0,1-2 3 0,-1-2-1 16,4-5 5-16,-1-2 2 0,-2 0 13 0,2-2 3 15,-4-1 8-15,0 6 8 0,0-4 5 0,-3 5 8 16,0 0 6-16,0 4-4 0,-5-2-5 0,2 1-7 16,-4 5 1-16,9-2-2 0,-9 2 1 0,0 0-7 15,11 10 2-15,-3-1-3 0,-4-1 0 0,1 3-15 0,0-1-6 16,3 1-18-16,0 0-15 0,-1-4-12 16,2 4-10-16,3-3-5 0,-2-2-1 0,3-2-11 0,6-4 0 15,-1-1-7-15,1-4-15 0,1-4 2 0,6-5 2 16,-3 0 4-16,3-4 2 0,-5-1 20 0,1-3 8 15,-4 0 28-15,0-1 1 0,-4-2 28 0,-1-1 7 16,-3-2 3-16,-4 0 6 0,2 3 11 0,-2-2 9 16,-2 2 19-16,-1 4 13 0,-3 2 2 0,-2 1-1 15,1 5 7-15,0 3 5 0,-2 0-8 0,2 5-11 16,1 5-4-16,-6-7-7 0,6 7-3 0,0 0-4 16,-13 14-4-16,6 0 2 0,1 5-9 0,0 7 1 15,1 1-1-15,3 2 1 0,2-1-12 0,0-1-12 16,6 0-13-16,0-2-20 0,0 1-11 0,2-6-19 15,1-4-12-15,4 2-7 0,-1-6-14 0,4-1-34 0,2-3-17 16,1 0-138-16,-2-5-308 0,0-1 136 0</inkml:trace>
  <inkml:trace contextRef="#ctx0" brushRef="#br0" timeOffset="137154.53">29649 13383 197 0,'-11'-15'255'0,"2"0"-13"0,0 8-16 15,4 0-17-15,-3 1-22 0,1 3-16 0,7 3-14 16,-13 9-6-16,4-1-9 0,-1 16-10 0,4 1-19 16,-1 5-5-16,3 2-8 0,1 1-13 0,3 0-7 15,1 13-10-15,3-11-8 0,0 0-9 0,-1-1-25 16,6 11-28-16,-5-12-30 0,1-1-34 0,2-2-35 16,-6-3-34-16,3 0-8 0,0-4-24 0,-3-5-41 0,-1-2-116 15,-1-5-350-15,-1-3 155 0</inkml:trace>
  <inkml:trace contextRef="#ctx0" brushRef="#br0" timeOffset="137387.96">29568 13949 25 0,'-4'-8'121'0,"0"-3"-9"0,-2-5-24 16,-2-2 39-16,-2-5 8 0,0-1 14 0,0 1 6 16,3-1-5-16,2 6 10 0,1 2-5 0,0 4-9 15,2 1-10-15,2 3-10 0,-3 0-14 0,3 8-15 16,-1-10-8-16,1 10-10 0,0 0-7 0,5-8-7 16,2 6-13-16,-7 2-11 0,13 0-14 0,-5 0-14 15,3 0-10-15,-2 0-14 0,3 0-5 0,-1 0-8 16,0-1-6-16,4-2-7 0,-3 5 8 0,1-2 0 15,-3 0 8-15,1 2-2 0,0 3-6 0,-4-3 5 16,-2 3 8-16,4 3 4 0,-2 2 6 0,-1 3 2 16,-1-1 5-16,0-1 0 0,2 5 4 0,-2-2-11 15,1 0 7-15,-2-1 7 0,1-4-17 0,-1 1-21 16,0-3-12-16,0-4-34 0,5 0-38 0,0-2-43 0,1-5-128 16,2 1-308-16,5-7 137 0</inkml:trace>
  <inkml:trace contextRef="#ctx0" brushRef="#br0" timeOffset="137592.78">29859 13722 162 0,'3'9'153'15,"-3"-9"-5"-15,4 6-14 0,-4-6-13 0,6 4-9 16,1-2-14-16,-7-2-7 0,12 0-8 0,-4 1-9 15,-8-1-3-15,14 0-16 0,-5 1-17 0,1 0-18 16,-2-1-15-16,1-3-22 0,1 1-34 0,-2-2-18 16,-2 0-32-16,1 0-88 0,-7 4-203 0,12-7 91 15</inkml:trace>
  <inkml:trace contextRef="#ctx0" brushRef="#br0" timeOffset="165952.07">8162 9913 9 0,'0'0'94'0,"-14"0"-2"0,6 0 8 15,8 0-12-15,-12-1-5 0,12 1 8 0,-16 0 2 16,16 0 8-16,-11-2 1 0,4 0 2 0,7 2 20 0,0 0-5 16,-14 0-7-16,14 0-6 0,-7 2-6 15,7-2-11-15,0 0-10 0,0 0-8 0,-11-4-7 16,11 4-6-16,0 0-10 0,0 0 1 0,0 0-12 0,0 0 0 15,0 0-4-15,0 0-5 0,0 0 1 0,0 0-4 16,34 12-4-16,-19-6-3 0,3-4-2 0,2 3-4 16,1 1-5-16,1 0-1 0,6-2-7 0,4 0-4 15,1-1-4-15,3 0-4 0,1-3-3 0,1 0-4 16,2-3 4-16,12 0-5 0,-3-2-2 0,4 0 2 16,-2-4 1-16,1 3 3 0,-13 2-5 0,14-3 7 15,-2-2 3-15,0 2-3 0,-14 1-2 0,15 0-1 0,1 0-1 16,-16 4 5-16,14-3-2 0,0 0 6 0,-14 4-5 15,1 0 0-15,-1-1-4 0,2 1 0 0,-4 0 0 16,1 2 0-16,-3 0-4 0,-1 1 4 0,0 0 5 16,-1-3-6-16,0 3-4 0,-10-2 5 0,1 0-6 15,-1-1 1-15,-4 1 6 0,2 2-6 0,-8 1-5 16,0-3 6-16,0 0 1 0,-4 0-2 0,-7 0 2 16,12 0 3-16,-12 0-3 0,8 2 7 0,-8-2 7 0,7-1-4 15,-7 1 9-15,0 0 1 0,0 0-6 16,0 0 6-16,0 0-1 0,0 0 1 0,0 0 0 15,0 0-6-15,0 0-4 0,0-12-15 0,0 12-22 0,0 0-18 16,0 0-16-16,-4-12-105 0,4 12-203 0,0 0 90 16</inkml:trace>
  <inkml:trace contextRef="#ctx0" brushRef="#br0" timeOffset="167954.95">18962 5054 25 0,'0'0'22'0,"0"0"3"0,0 0-3 0,0 0-3 16,0 0-3-16,0 0 1 0,22-3-4 0,-11 0 2 0,6 2-5 16,4 1-1-16,7-1-3 0,-5-2-2 15,6 1 4-15,2 1-6 0,2-3 2 0,-1 4-2 16,0 0-9-16,2-1 3 0,2 0-7 0,-1 1 0 0,2-2 0 15,-4 1 2-15,4-1-4 0,-4 1 3 0,2 0-4 16,-2-2 8-16,3 2-1 0,-3-1-13 0,-1 0-20 16,0-1 9-16</inkml:trace>
  <inkml:trace contextRef="#ctx0" brushRef="#br0" timeOffset="202390.08">19063 5185 30 0,'0'0'97'0,"-9"1"-5"0,9-1-17 16,0 0 7-16,0 0-6 0,-5 4-11 0,5-4-2 16,0 0-7-16,0 0 0 0,0 0-13 0,0 0 2 15,0 0 0-15,0 0-3 0,0 0 5 0,0 0-1 0,0 0 1 16,27 3-8-16,-12-5 0 0,6-3-1 16,8 0-6-16,4 0 2 0,4-2-6 0,12-2-4 15,2-1 2-15,3-1-5 0,-2 1 0 0,2 1-5 0,1-1-1 16,-3 4-8-16,-2-3 5 0,-10 3-14 0,12-2 10 15,-1 0-5-15,-14 1-17 0,3 1 2 0,10-3 4 16,-16 1-6-16,1 4 3 0,-2-3-6 0,3 1 3 16,-4-1-2-16,-3-1-3 0,-2 2 0 0,2-1 7 15,-8 3-4-15,6-2 3 0,-7 3 5 0,-3-3 0 16,2 3 2-16,-6 2 2 0,-1-1-4 0,-1-1-1 16,-5 0-4-16,2 3 16 0,-8 0-8 0,11-3 9 0,-11 3 9 15,10 0-4-15,-10 0 0 0,0 0 9 0,9 0 3 16,-9 0-1-16,0 0-2 0,0 0-4 15,9-1-10-15,-9 1 3 0,0 0 3 0,0 0 7 0,0 0-14 16,0 0 7-16,0 0-5 0,0 0 3 0,0 0 0 16,0 0-1-16,0 0 0 0,0 0 1 0,0 0-5 15,0 0 7-15,0 0-17 0,9 3 10 0,-9-3-14 16,0 0 2-16,0 0-7 0,0 0-12 0,0 0-15 16,0 0-16-16,0 0-22 0,11-5-104 0,-11 5-200 15,5-2 89-15</inkml:trace>
  <inkml:trace contextRef="#ctx0" brushRef="#br0" timeOffset="206816.98">11817 11593 36 0,'13'-2'102'0,"-4"1"-9"0,1 0-9 16,3 1-5-16,7-2-5 0,0-1-8 0,9-3-3 0,4 0-4 15,3 2-8-15,4-2-5 0,16-3 1 0,-5-1-13 16,1 1 3-16,-1 0-10 0,4 1 9 0,-6 2-1 16,5-7-2-16,-6 4-2 0,5-4 5 0,-15 6-10 15,12-5 1-15,1 3 2 0,-17 2-3 0,6 1 0 16,-4-1-6-16,-3 1 2 0,4 2-6 0,-1 1-4 15,-5-2 1-15,-1 0-4 0,1 3 5 0,-4 0-6 16,1-2 5-16,-7 3-8 0,0-2 3 0,1 0-4 0,-2-1 3 16,-2 0-4-16,2 0-2 0,0 2 4 15,1-4-3-15,-4 3-2 0,0-2 3 0,-4 2-6 0,5 0 6 16,-7 0-7-16,1 1 0 0,-1-2-1 0,-1 1-5 16,-5 2-4-16,4-2 6 0,-9 3 2 0,11-1-10 15,-11 1 1-15,9 0-4 0,-9 0-10 0,7-2 4 16,-7 2-12-16,0 0-2 0,0 0-4 0,0 0-5 15,0 0-7-15,0 0-8 0,11 2-14 0,-11-2-66 16,0 0-152-16,0 0 67 0</inkml:trace>
  <inkml:trace contextRef="#ctx0" brushRef="#br0" timeOffset="213671.97">11807 12756 90 0,'0'0'222'0,"-4"-9"3"0,4 9-4 16,-4-8-13-16,4 8-21 0,-6-9-11 0,6 9-12 16,-3-8-7-16,3 8-20 0,-5-6-10 0,5 6-19 15,0 0-5-15,-2-5-11 0,2 5-12 0,0 0-9 16,0 0-7-16,0 0-5 0,0 0-8 0,0 0-3 0,0 0-6 15,18 20-2-15,-12-11-7 0,2 0-7 0,-1 0-1 16,1-1 0-16,-2 4-4 0,2-4 0 0,-3 1-8 16,2-1-1-16,-1-1 3 0,2 1 2 0,-3-4 2 15,2 1 1-15,0 1 6 0,-1-3-3 0,1 0 7 16,4-1 1-16,-2 0 4 0,5-4 3 0,1-2-5 16,6-2 1-16,7-5-3 0,1-5-5 0,4-1 0 15,8-9-4-15,3-1-3 0,1-2 1 0,-3-1-6 16,0-2 1-16,0 3-6 0,-2-2-8 0,-11 6-3 15,12-5-10-15,-17 6 2 0,5 2-3 0,-1 0-4 16,1 1-1-16,-6-2-2 0,0 5-3 0,-8 4 1 0,1 1-6 16,-3 1 3-16,-3 3 0 0,0 0-6 0,-1 1-1 15,-3 0 6-15,-1 1-2 0,2 3-2 0,-4-1-4 16,-3 5-8-16,8-7-12 0,-8 7-2 0,3-8-17 16,-3 8 0-16,4-7-12 0,-4 7-2 0,2-4-15 15,-2 4-4-15,0 0-9 0,0 0-12 0,0 0-12 16,0 0-1-16,0 0-33 0,0 0-91 0,0 0-286 15,0 0 126-15</inkml:trace>
  <inkml:trace contextRef="#ctx0" brushRef="#br0" timeOffset="-211992.25">12948 15493 115 0,'0'0'210'15,"-4"-10"-17"-15,4 10-14 0,-4-9-16 0,4 9-11 16,-5-8-10-16,5 8-6 0,-2-4-13 0,2 4-9 16,0 0-20-16,-2-7-2 0,2 7-9 0,0 0-14 15,0 0-3-15,0 0-6 0,0 0-7 0,17 16-5 16,-7-6-5-16,1 3-4 0,0 1-1 0,1 2-7 16,-1 0 3-16,3 6-4 0,-1 3-8 0,1-1 4 15,-1-4-3-15,-4-2-3 0,2-1 2 0,-4 2-1 0,2-3-4 16,-1-1 1-16,0 0 0 0,0 0 1 15,-3-5 1-15,-1 2-3 0,3-5 4 0,-2-1 7 16,-3 0 0-16,3-3 5 0,-5-3 5 0,6 8 9 0,-2-6 6 16,-4-2 0-16,0 0 1 0,19-7 2 0,-10-3-2 15,4-3-2-15,11-9-5 0,8-14 1 0,-1-4-5 16,8-3-5-16,4-3-5 0,-3-1 0 0,23-20-2 16,-5 5-4-16,1-2-3 0,-17 17-2 0,19-17-1 15,-1 4-6-15,-14 17-2 0,17-20-1 0,-21 19-1 16,1 4-5-16,-5-2 2 0,0 4 1 0,-5 2-6 15,-8 13 3-15,-2 0-3 0,-3 2-1 0,-6 8-3 16,-1-1 2-16,-3 6-5 0,-4-2-3 0,-1 5-5 16,3-3-7-16,-4 4-14 0,-2-1-8 0,-2 5-16 15,6-5-21-15,-6 5-12 0,0 0-23 0,0 0-21 16,0 0-30-16,0 0-18 0,0 0-26 0,-14 22-189 16,8-12-430-16,-3 4 191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19:55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6457 9244 205 0,'-9'-1'200'0,"9"1"-17"16,-6-4-16-16,6 4-19 0,0 0-15 0,-9-2-12 15,9 2-7-15,-5-5-1 0,5 5 14 0,0 0-16 16,-8-3 5-16,8 3-7 0,0 0-12 0,0 0 0 16,0 0-2-16,0 0-10 0,0 0 2 0,0 0-11 15,-7-3-3-15,7 3-9 0,0 0-2 0,0 0-10 0,0 0-4 16,0 0-3-16,0 0-6 0,0 0-5 0,0 0-6 16,15-7 0-16,-5 6-2 0,2-4-1 0,7 4-3 15,2-4-4-15,9 1-1 0,6-2 1 0,-1 0-3 16,16-3-2-16,3 1 0 0,3-3-6 0,-1 2-6 15,1-2-9-15,2 0 7 0,0 0-7 0,-2 2 0 16,-5 0-1-16,-13 3-4 0,-2 2 4 0,-1 0-11 16,-2 1 6-16,0-1 0 0,-4 1-11 0,-2 2 2 0,-9-1 6 15,0 2 6-15,-6 0-2 0,-2-1-1 0,-1-2 4 16,-1 3-7-16,-9 0 8 0,10-1 4 16,-10 1-1-16,8 1 8 0,-8-1 9 0,0 0 8 0,11-2 3 15,-11 2 7-15,0 0-2 0,0 0-4 0,0 0 0 16,0 0-4-16,0 0 1 0,0 0-1 0,0 0-3 15,0 0 0-15,0 0-3 0,0 0-2 0,0 0-2 16,0 0 0-16,0 0 1 0,0 0-2 0,0 0-3 16,0 0 0-16,0 0-2 0,0 0 2 0,0 0-5 15,0 0 6-15,0 0-4 0,0 0 2 0,0 0-1 16,0 0-1-16,0 0-6 0,0 0 3 0,0 0 2 0,0 0 2 16,0 0-5-16,0 0 5 0,0 0-4 0,0 0 5 15,0 0-6-15,0 0 5 0,0 0-5 0,0 0 1 16,0 0 1-16,0 0-1 0,-29 1 3 0,29-1 2 15,0 0-3-15,0 0 1 0,-8 3-2 0,8-3-3 16,0 0 0-16,0 0-1 0,0 0 7 0,0 0 1 16,0 0-4-16,0 0 3 0,0 0-2 0,-7 1-2 15,7-1 3-15,0 0-1 0,0 0-1 0,0 0 4 0,0 0-3 16,0 0-1-16,0 0 0 0,0 0 1 16,0 0 1-16,0 0 0 0,0 0-2 0,0 0 1 15,0 0-1-15,0 0-1 0,0 0-1 0,0 0 2 0,0 0 3 16,0 0-3-16,0 0 1 0,0 0 1 0,0 0 1 15,0 0-1-15,0 0 1 0,0 0 8 0,0 0-1 16,0 0 6-16,0 0 1 0,0 0 0 0,0 0 3 16,0 0-1-16,0 0 1 0,0 0 2 0,0 0-5 15,0 0 3-15,0 0-3 0,0 0-3 0,0 0-3 16,0 0 3-16,0 0-1 0,0 0-4 0,0 0-2 16,0 0-2-16,0 0 4 0,0 0-2 0,0 0-3 0,0 0 4 15,0 0-8-15,0 0 7 0,0 0-8 16,0 0 3-16,0 0-2 0,0 0 3 0,-8-6-3 15,8 6 1-15,0 0-2 0,0 0 1 0,0 0 0 0,0 0-4 16,0 0 5-16,0 0-3 0,0 0 3 0,0 0 0 16,0 0-5-16,0 0 6 0,0 0-4 0,0 0-3 15,0 0 3-15,0 0-1 0,0 0 1 0,0 0 2 16,0 0 0-16,0 0 0 0,0 0 1 0,0 0 3 16,0 0-4-16,0 0-1 0,0 0 2 0,0 0-4 15,0 0 3-15,0 0 2 0,0 0-1 0,0 0-1 16,0 0 3-16,0 0-5 0,0 0 4 0,0 0 1 0,0 0-3 15,0 0-6-15,0 0 6 0,0 0 2 0,0 0-3 16,0 0-1-16,0 0 1 0,0 0-2 0,-4-6-4 16,4 6-2-16,0 0 2 0,0 0-6 0,0 0-8 15,0 0 2-15,0 0-7 0,0 0-2 0,0 0-2 16,0 0-2-16,0 0-6 0,0 0-2 0,0 0-3 16,0 0 1-16,-6-4-12 0,6 4 2 0,0 0-9 15,0 0 2-15,0 0-3 0,0 0-10 0,0 0 0 16,0 0-5-16,0 0-4 0,0 0-11 0,0 0-3 15,0 0-6-15,0 0-7 0,0 0-10 0,0 0-3 16,0 0-16-16,0 0-20 0,0 0-106 0,0 0-286 0,0 0 127 16</inkml:trace>
  <inkml:trace contextRef="#ctx0" brushRef="#br0" timeOffset="2920.69">7106 11600 116 0,'-8'1'178'0,"8"-1"-14"15,0 0-20-15,0 0-7 0,0 0-18 0,-11 0-11 0,11 0-11 16,0 0-9-16,0 0 2 0,0 0-5 16,0 0-12-16,32 7-8 0,-13-6 0 0,2 0-5 15,10-2-9-15,2 1 2 0,2 1-6 0,4-3 5 0,-1 1-6 16,18-5 0-16,3 1 5 0,-4-4-4 0,5-3-3 15,-2 2-4-15,-1-2-3 0,3 2 2 0,1-2-8 16,-7 0 3-16,-1-2-6 0,-15 5-11 0,16-1 8 16,-18 3-10-16,-2 1-9 0,-2 0-15 0,0 1-14 15,-1 0-18-15,-10 1-17 0,-1 2-29 0,-3-1-40 16,-5 3-19-16,-2 2-156 0,-3-1-326 0,-7-1 145 16</inkml:trace>
  <inkml:trace contextRef="#ctx0" brushRef="#br0" timeOffset="4658.04">14730 12096 59 0,'-9'-9'264'0,"5"1"-12"0,-3-1-4 16,0 1-10-16,2 0-1 0,1 1-13 0,0 3-12 16,4 4-26-16,-5-9-16 0,5 9-19 0,0 0-16 15,-4-5-18-15,4 5-3 0,0 0-8 0,0 0 2 16,15 33-7-16,-6-16-5 0,3 9 0 0,3 2-3 16,-1 4-10-16,3 11-1 0,-2 2-12 0,-3-12-6 15,2 10-3-15,-7-10-5 0,2 1-5 0,1-2-6 16,1 1-6-16,-3-3 1 0,4-1-4 0,-3-2-2 0,-1-2-5 15,1-1-8-15,0-5 0 0,-4-1-13 0,4-1-16 16,-5-3-10-16,1-2-27 0,0-2-22 0,-3-1-21 16,0-1-24-16,1-3-20 0,0-1-21 0,-3-4-24 15,3 6-29-15,-3-6-32 0,0 0-213 0,0 0-488 16,0 0 216-16</inkml:trace>
  <inkml:trace contextRef="#ctx0" brushRef="#br0" timeOffset="4919.72">14841 12136 109 0,'0'0'172'15,"1"-12"-17"-15,2 7-13 0,1 1-13 0,-4 4-14 16,16-3-5-16,-7 2-13 0,4 2-14 0,6-1-9 16,-1 3-3-16,1 4-7 0,-1 2-5 0,0-1-4 15,3 2-4-15,-1-1-5 0,-4-1 7 0,1 3 2 16,-4-1 16-16,-1 4 3 0,-5-3 1 0,-2 0 17 15,-1 3-5-15,-4-4-4 0,0 7-4 0,-4-6 0 0,-5 5-8 16,1-2-4-16,-2 2-7 0,-4-2-3 16,-4-1-8-16,-4 3-5 0,6-4-6 0,-5-2-15 15,2-1-29-15,1-1-33 0,2-2-38 0,4-3-37 0,2-3-60 16,0 2-207-16,10-2-411 0,-11-6 183 0</inkml:trace>
  <inkml:trace contextRef="#ctx0" brushRef="#br0" timeOffset="5387.31">15163 12064 116 0,'0'0'204'0,"0"0"-12"0,6 4-9 16,-6-4-3-16,0 0-6 0,0 0-9 0,0 0-3 0,0 0-13 15,0 0-8-15,0 0-10 0,-16 7-11 0,16-7-10 16,-17 0-11-16,11 0-10 0,6 0-9 0,-16-4-6 15,10 2-8-15,-4-2-10 0,3 1-2 0,1-3-5 16,1-2-6-16,2 0-3 0,-1-1-7 0,2-1-2 16,0 1-6-16,0-3-1 0,4 3-6 0,2-2 0 15,1 2-3-15,0-1 0 0,3 2-8 0,1 2 4 16,3 3-1-16,2-1 0 0,3 3-6 0,3-1-5 16,-4 4-5-16,2 3-7 0,1 1-1 0,0 2 2 0,-3 2-3 15,0 2-1-15,-1-1-2 0,-4 6-6 16,2 4 7-16,-5-3 0 0,-3 0 7 0,0 1-2 0,-4 0 3 15,-1 0 0-15,-1-2-1 0,-2-1 5 0,2 1-2 16,-5 1 4-16,0-1 3 0,-1-3 5 0,2-3 4 16,-5 2 5-16,0-3-2 0,-3 0 9 0,1-3-1 15,3-1 0-15,-5-1 0 0,2-4-1 0,0 1-1 16,3-2-1-16,0-3-1 0,0-2 1 0,1-1-3 16,2-2 1-16,-1-4-4 0,4-1 1 0,0-1-6 15,3 1 1-15,3 2-2 0,-3-1 0 0,6 0 0 0,0 3-1 16,2 1-2-16,3 1-6 0,1 3-9 0,2 1-6 15,-1 3-20-15,7 1-14 0,-1 5-24 0,-1 0-23 16,-1 6-16-16,0 1-20 0,3 7-11 0,-3 4-32 16,-2 6-170-16,-3-5-378 0,-1 6 168 0</inkml:trace>
  <inkml:trace contextRef="#ctx0" brushRef="#br0" timeOffset="5673.88">15274 12578 284 0,'0'0'327'0,"-4"-7"-27"16,4 7-28-16,0 0-26 0,-5-7-31 0,5 7-18 15,0 0-14-15,0 0 0 0,0 0-8 0,0 27-16 16,0-10-9-16,2 2-17 0,6 5-13 0,0 2-9 15,1 0-13-15,0-1-6 0,0 2-10 0,-3 0-7 0,6-2-9 16,-1 1-6-16,1-1-7 0,-2-2-8 16,-5-7-19-16,4 9-18 0,-3-8-22 0,1-2-28 15,-2 1-26-15,-3-3-28 0,2-5-28 0,-1-2-30 0,-1 2-31 16,-2-8-27-16,4 6-59 0,-4-6-145 0,0 0-451 16,0 0 200-16</inkml:trace>
  <inkml:trace contextRef="#ctx0" brushRef="#br0" timeOffset="6129.69">15237 12424 184 0,'0'0'213'0,"-3"-10"-15"16,3 2-16-16,0 8-18 0,4-11-20 0,4 5-9 0,0-2-16 15,3 2-11-15,7-4-14 0,0 2-7 0,11-2-9 16,-2 3-13-16,2-1-3 0,2 0-10 0,0 2-13 15,-2-2-9-15,2 4-15 0,-4-2-8 0,2 2-7 16,-7 1-6-16,5 4 0 0,-6-1-16 0,-1 2-3 16,-3-1-1-16,-2 2 2 0,-3 2-1 0,-2-1 1 15,2 2 0-15,-2-2 10 0,0 4-1 0,-2-2-5 16,1 2 3-16,0 1 3 0,-1 1 5 0,-2 0 2 0,4 4 1 16,-2 0-2-16,1 2-1 0,2 0 3 0,-3 1 4 15,2 1-4-15,4 3-5 0,-4-4 8 16,7 3-17-16,-5 2-5 0,3 1 2 0,0-2 5 0,1 1-11 15,0 0-7-15,-3-2 5 0,4 0-15 0,-6-3 9 16,-1 1 4-16,-2-1 4 0,0-1 1 0,-3 2 0 16,-4-1 6-16,0-2 6 0,-3 1 23 0,-1-4 23 15,-1 0 11-15,-1 0 18 0,-2 1 14 0,-3 2 14 0,-1-3 17 16,-2 2 7-16,-3-2 4 0,-2 0 3 16,-5 2 3-16,-3 2-5 0,-2-3-1 0,-2 1-6 15,-2 1-12-15,-3 0 2 0,-2-1-20 0,-1-3-6 0,-11 3-4 16,15-8-7-16,3 1-3 0,1-3-5 0,10-6-9 15,1 4-14-15,0-5-34 0,2 0-41 0,6-2-45 16,-2-2-51-16,7-3-63 0,-2-4-235 0,1-2-473 16,6-3 211-16</inkml:trace>
  <inkml:trace contextRef="#ctx0" brushRef="#br0" timeOffset="6952.06">15674 12683 157 0,'-8'-2'231'0,"8"2"-7"16,-11 0-7-16,11 0-1 0,-12-2 0 0,12 2-1 15,-9 2-9-15,9-2-8 0,0 0-9 0,0 0-15 0,-9-4-16 16,9 4-12-16,0 0-19 0,0 0-14 16,13-17-12-16,-1 7-10 0,5-4-5 0,10-3-14 0,3 0-3 15,16-7-10-15,1-1-5 0,4 0-3 0,4 4-9 16,3-2-10-16,2 3-3 0,1 0-8 0,3 4-2 16,27-6-7-16,-29 10-8 0,2 1-6 0,3 1-6 15,-3 3-3-15,-2 1-5 0,0 2-5 0,-1 4 0 16,-2-2 9-16,-2 5-13 0,-5 0 4 0,-1 5 1 15,-13-5-1-15,-3 3-2 0,3 0-2 0,-5 4 6 16,-1 0 1-16,-3 1 1 0,-2-1 0 0,0-1-5 0,-3 5 4 16,-1-3 2-16,-4-3 4 0,-3 3-1 0,0-3 1 15,-2 2-13-15,-2-3 2 0,-3 0-2 0,-1 0 0 16,0-1-2-16,-3-1 8 0,1-1 0 0,-3-1 2 16,-3-3 0-16,6 5 3 0,-6-5 4 0,5 4-3 15,-5-4 8-15,0 0 2 0,0 0 0 0,6 4-1 16,-6-4 2-16,0 0-4 0,0 0 5 0,0 0-4 15,0 0 2-15,0 0 0 0,0 0 0 0,0 0 0 16,0 0-15-16,-22-14-5 0,18 9-2 0,-1 0-2 16,-2-2-3-16,-1 1 4 0,0 0-1 0,-3-1-1 15,3-1-4-15,-5-2 1 0,3 0 0 0,-3-1 4 0,3-3 0 16,-2 0 0-16,1 0 9 0,0 0 5 0,-1-1 1 16,1-1 2-16,0-1 5 0,-1 2 3 0,1-2 15 15,0 4-2-15,1-5 9 0,1 5 8 0,4 1 3 16,0 4 11-16,0 2-6 0,2-1 1 0,0 2-5 15,3 5-2-15,-6-11-4 0,6 11-7 0,-3-6 1 16,3 6-2-16,0 0-5 0,0 0 1 0,0 0-2 16,0 0-2-16,23 6-2 0,-12 1 3 0,5 2-2 0,2 4-5 15,1-5-1-15,3 7-8 0,2 0-4 0,-2-1-2 16,-5-3-4-16,2 1-6 0,-1 0-1 16,-3-1 0-16,0 1 2 0,-2-2 4 0,-1 2-2 0,-2-4-1 15,-4 3 4-15,-1-1 5 0,-1-1-1 0,-1 2 3 16,-3-3 10-16,-1 3 9 0,-1-3 15 0,0 3 10 15,-3-2 11-15,-2 1 5 0,-4 3 7 0,2-4 5 16,-4 2 4-16,-1 1 1 0,0 0-5 0,-4-1-3 16,1 2-7-16,-2-1-1 0,-2 1-5 0,-3 0-8 15,7-4-2-15,0 2-3 0,2 0-3 0,-2 0-2 16,3-2-4-16,1 2-15 0,2-2-20 0,0-2-22 0,0 0-24 16,2-1-25-16,0-1-32 0,4-1-33 0,0 0-40 15,5-4-38-15,-10 3-233 0,10-3-494 16,-4 5 218-16</inkml:trace>
  <inkml:trace contextRef="#ctx0" brushRef="#br0" timeOffset="10395.98">4469 12412 76 0,'0'0'118'0,"0"0"-4"16,-7 2-5-16,7-2-12 0,0 0 1 0,0 0-9 0,0 0-6 16,-7 1-4-16,7-1-10 0,0 0-2 0,0 0 0 15,0 0-13-15,0 0-2 0,-7 6-4 16,7-6 0-16,0 0-10 0,0 0 3 0,0 0-8 0,0 0 0 15,0 0-6-15,0 0-1 0,0 0-3 0,0 0-1 16,0 0-2-16,0 0-2 0,0 0 5 0,0 0 4 16,0 0 5-16,0 0 1 0,0 0-2 0,22 4 0 15,-12-4-1-15,0-1 1 0,3-1-1 0,2 2-1 16,1-1-5-16,4-4 1 0,-2 3-3 0,3 2-2 16,5-3-2-16,-4 0-2 0,-4 0-4 0,4 1 2 15,-3 1-2-15,2-1 4 0,-2 0-6 0,-3 0 1 16,3 1-5-16,0 1 0 0,-2-2 0 0,2 0 2 0,-1 1-2 15,4 0 2-15,-2-1-3 0,-3 2-2 0,2-1 0 16,0-2 3-16,-6 3-3 0,1-2-1 0,0 0 1 16,-2 0-2-16,2 1-1 0,-3 0 0 0,-2-1-5 15,3 0-5-15,-3 2-1 0,1-2-2 0,-2-1 6 16,-2 1-2-16,-6 2-2 0,10-2 0 0,-10 2 0 16,8-2 6-16,-8 2-7 0,0 0 4 0,10-1 5 15,-10 1 0-15,0 0-3 0,0 0 3 0,0 0-8 16,0 0 6-16,0 0 1 0,0 0-1 0,0 0-3 15,0 0 5-15,-22 9-3 0,12-6-2 0,0 1-1 16,-2 0 10-16,-5 4-7 0,0-4 0 0,-10 5-2 0,5-3 5 16,-4 2 0-16,1 0 3 0,5-2-3 0,1-1 3 15,-1 1-1-15,1-1 5 0,6-2-2 0,0 2 7 16,0-1 3-16,-1-1 2 0,3 0 3 0,1 0 17 16,4-2 7-16,6-1 5 0,-13 2-1 0,13-2-6 15,-10 1-3-15,10-1 1 0,0 0-5 0,-8 0-4 16,8 0-6-16,0 0-3 0,0 0-1 0,0 0-1 15,0 0-3-15,0 0-6 0,19-14-2 0,-6 12-1 16,-3-1-2-16,3-1-3 0,0 1-2 0,1 0 1 16,-1 2-2-16,1-2-2 0,4 0 2 0,3-2-2 15,0 4-1-15,7-2 2 0,-9 0-1 0,2-2 1 16,0 3 0-16,1-1-3 0,-1 0 0 0,8-2 3 0,-2 0-3 16,1 2-1-16,1-2-7 0,-1 1 0 0,2 1 3 15,-1-2 0-15,-2 2-5 0,1-2 1 16,-1 3 1-16,1-1 0 0,-1-3-3 0,-5 4 4 0,-1 1-3 15,1-2 2-15,0 1 2 0,-1 1 0 0,-1-3-1 16,-1 1 0-16,1 3 1 0,0-2 1 0,0 2-1 16,-5-4 4-16,4 2-3 0,2 1 4 0,-3-4 1 15,1 3 3-15,1-1 1 0,-2 1-4 0,1-1 1 16,2 0 0-16,-1 1-3 0,-2 0-2 0,0-1 0 16,3 0 2-16,-2 0-3 0,0 3 5 0,-1 0-4 15,1-1 4-15,-2-2-4 0,-5 1 1 0,2 2 0 16,-2 0 3-16,2 2 0 0,-3-4 0 0,1 2-1 0,-1 0-2 15,0-1 2-15,-2 1 3 0,-1 1-2 0,-8-1 1 16,13 0 3-16,-13 0 5 0,11 0-4 16,-11 0 3-16,7 0-3 0,-7 0 5 0,0 0-7 0,9 0 4 15,-9 0 2-15,0 0 3 0,0 0-1 0,0 0 4 16,0 0-2-16,9 2 0 0,-9-2-3 0,0 0 5 16,0 0 0-16,0 0-4 0,0 0 3 0,0 0-4 15,0 0 0-15,0 0 2 0,0 0 1 0,0 0-1 16,0 0 3-16,0 0 1 0,0 0-2 0,0 0 6 15,0 0 4-15,0 0-3 0,0 0 3 0,0 0-2 16,0 0 4-16,0 0 1 0,0 0 0 0,0 0 2 16,0 0-2-16,0 0 3 0,0 0-1 0,0 0-2 0,0 0-1 15,0 0 4-15,0 0-2 0,0 0 2 16,0 0-4-16,0 0 2 0,0 0 2 0,0 0-2 16,0 0 3-16,0 0-4 0,0 0 2 0,0 0 0 0,0 0 2 15,0 0-2-15,0 0-2 0,0 0-3 0,0 0 0 16,0 0-3-16,0 0 2 0,0 0-2 0,0 0-4 15,0 0-3-15,0 0 0 0,0 0 1 0,0 0-7 16,0 0-13-16,0 0-15 0,0 0-19 0,0 0-27 16,0 0-25-16,0 0-39 0,0 0-25 0,0 0-180 15,0 0-369-15,0 0 165 0</inkml:trace>
  <inkml:trace contextRef="#ctx0" brushRef="#br0" timeOffset="12628.97">4846 13199 69 0,'0'0'106'0,"0"0"-3"0,0 0 1 16,0 0-2-16,0 0-4 0,32-2 0 0,-12 2-5 15,9-1 0-15,2-4-2 0,1 3-12 0,5-3 2 0,16 1-6 16,-2-4-6-16,5-2-3 0,2 1-7 0,0-1-1 16,1 1-6-16,0 1-3 0,-2-2-6 15,-1 1-4-15,1-2-5 0,-2 0-3 0,-2 3 0 0,0 0-3 16,-16-1-1-16,13-4-3 0,-15 7-5 0,-1-2-2 15,-1 2-1-15,-1-2 0 0,0 3-3 0,-12 2 5 16,0 0-13-16,0 1 6 0,-6-1-5 0,-1 3-1 16,-2-1 1-16,1-1-5 0,-5 2 2 0,-7 0-2 15,12-2 1-15,-6 1 1 0,-6 1-3 0,0 0 4 0,10-1-1 16,-10 1 1-16,0 0-3 0,9-1 1 16,-9 1-1-16,0 0-1 0,0 0 2 0,0 0 2 15,0 0 1-15,0 0-4 0,0 0-7 0,0 0-2 0,10 1-7 16,-10-1-2-16,0 0-9 0,0 0-9 0,0 0-13 15,0 0-9-15,0 0-10 0,0 0-13 0,0 0-13 16,0 0-17-16,0 0-16 0,11-2-89 0,-11 2-230 16,0 0 101-16</inkml:trace>
  <inkml:trace contextRef="#ctx0" brushRef="#br0" timeOffset="14999.79">1175 12045 23 0,'0'0'298'15,"0"0"-17"-15,-7-4-8 0,7 4-18 0,0 0-19 16,0 0-26-16,0 0-18 0,-8-1-23 0,8 1-20 16,0 0-14-16,0 0-15 0,0 0-17 0,0 0-8 15,0 0-7-15,0 0-12 0,0 0-6 0,13 19-8 16,-4-10-4-16,0-1-4 0,0 2-6 0,0 1-5 16,1 0-6-16,-4-3-7 0,3 4-16 0,0-3-8 0,0 1-18 15,2 2-15-15,-3-3-21 0,0 1-8 0,-1-1 0 16,-1 0-13-16,0 1-10 0,-1-2-17 15,3-2-20-15,-4 0-19 0,2-3-11 0,-2 1-15 0,-4-4-11 16,5 6-7-16,-5-6-117 0,5 5-320 0,-5-5 142 16</inkml:trace>
  <inkml:trace contextRef="#ctx0" brushRef="#br0" timeOffset="15203.84">1307 12024 3 0,'0'0'216'0,"0"0"-20"0,-6-5-20 16,6 5-21-16,0 0-12 0,0 0-13 0,0 0-14 16,0 0-15-16,-4 18-6 0,2-9-11 0,2 2-7 15,-1 1-8-15,1 0-8 0,0 4-5 0,0-4-9 16,1 4-16-16,-2 0-25 0,-1-4-20 0,2 1-18 16,0-1-8-16,0 3-29 0,0-2-20 0,0-3-23 15,-4 0-17-15,2 1-85 0,0-2-230 0,-1-2 102 0</inkml:trace>
  <inkml:trace contextRef="#ctx0" brushRef="#br0" timeOffset="15387.14">1123 12325 61 0,'0'0'160'0,"0"-9"-20"0,0 9-10 0,10-8-15 15,-4 2-11-15,5 0-14 0,1-6-13 0,3 2-24 16,0 0-27-16,0-1-31 0,7-5-43 0,1 1-37 16,-3 0-52-16,3-2-147 0,2-1 65 0</inkml:trace>
  <inkml:trace contextRef="#ctx0" brushRef="#br0" timeOffset="15945.9">1615 12098 214 0,'0'0'219'0,"-4"-5"-2"0,4 5-6 15,-2-6-6-15,2 6-4 0,0 0-13 0,-7-6-5 16,7 6-17-16,0 0-2 0,0 0-15 0,-2-5-11 16,2 5-17-16,0 0-14 0,0 0-12 0,0 0-14 15,0 0-7-15,0 0-8 0,0 0-8 0,0 0-3 16,0 0-5-16,9 21-5 0,-3-10-3 0,1 5-7 15,0 1-6-15,4 6-4 0,3 0 4 0,-3 0-6 16,3 3 1-16,-4-3-2 0,2 1-3 0,-2-5-2 16,-4-2 0-16,2 1-3 0,1-1 2 0,-2-1-2 15,2-2-9-15,-4-3-12 0,2 0-20 0,-2-2-17 16,1 1-19-16,-2-1-20 0,-1-2-40 0,1-1-10 16,-1 0-22-16,-3-6-20 0,6 8-8 0,-6-8-14 0,2 4-161 15,-2-4-389-15,0 0 172 0</inkml:trace>
  <inkml:trace contextRef="#ctx0" brushRef="#br0" timeOffset="16227.9">1573 12098 87 0,'-2'-8'186'0,"1"-1"-25"16,1 0-8-16,0-1-18 0,1 1-13 0,1 1-11 15,4-2-1-15,-1 1-15 0,5 1-12 0,-2 2-3 16,3-3-14-16,5 3-1 0,-1 0-10 0,3 1-3 16,-1 2-11-16,-1 1 0 0,3 2-5 0,-6 2-1 15,-1-2-2-15,2 4-5 0,-2 0 4 0,-2-1 0 16,-1 3-4-16,0 2 6 0,-4 0 2 0,0 0-1 16,-1 2 3-16,-2 1-5 0,-2 4-2 0,-2-2-3 15,-5 5-5-15,0 2-3 0,-2 2-18 0,2-3-24 16,-2-2-48-16,-2 5-21 0,3-5-46 0,1-4-168 15,-1-2-330-15,4-2 146 0</inkml:trace>
  <inkml:trace contextRef="#ctx0" brushRef="#br0" timeOffset="16603.9">1825 11971 257 0,'-3'-9'241'15,"3"9"-28"-15,0 0-23 0,3-9-19 0,-3 9-16 16,8-10-20-16,-3 6-11 0,1 1-15 0,3-1-12 16,2 0-10-16,-1 1-24 0,-1 3-7 0,3-2-9 15,-2 2-5-15,-1 0-9 0,-1 3-3 0,0-1-7 16,1 2 4-16,-2 1-6 0,-1-1-6 0,1 1 2 15,-4 4-2-15,-1-2 1 0,2 3 3 0,-3-1 6 16,-1 1 7-16,-1-1 2 0,-1 1 6 0,0-1 1 0,2 3-1 16,-3-3-3-16,1 2 0 0,-2-3-4 0,1-2-2 15,1 1-5-15,2-7-2 0,-1 6 0 0,1-6-3 16,0 0-5-16,0 0 2 0,3 11-5 0,-3-11-11 16,0 0-10-16,19-7-10 0,-8 0-16 0,4-3-19 15,-2-1-8-15,3 0-17 0,0-1-24 0,5-5-30 16,-4 4-28-16,-4-1-34 0,-1 1-116 0,2-2-336 15,-1 2 150-15</inkml:trace>
  <inkml:trace contextRef="#ctx0" brushRef="#br0" timeOffset="16870.53">2066 11656 156 0,'0'0'154'16,"0"0"-15"-16,8-5-5 0,-8 5-8 0,15-1-13 0,-5 2-10 15,2 1-2-15,6 0-18 0,-2 1-3 0,2 3-8 16,0 2-7-16,0 1-6 0,0 3-6 16,5 4-8-16,-3 3-14 0,-3 1 9 0,-2 5-3 0,-2 2-4 15,-4 1 1-15,-4 4-6 0,-4-1-2 0,1 4-4 16,-6 10 2-16,-1-11-25 0,-2 2-14 0,-3-2-14 15,-7 9-16-15,3-11-27 0,-6 11-24 0,-4 0-28 16,-6-1-106-16,-4-2-248 0,1-1 110 0</inkml:trace>
  <inkml:trace contextRef="#ctx0" brushRef="#br0" timeOffset="17261.8">821 12149 45 0,'0'0'182'0,"0"0"-6"0,0 0-8 16,0 0-1-16,0 0-10 0,-18 63-8 0,15-31-17 15,3-32-10-15,5 65-16 0,1-33-10 0,2 3-8 16,5 10-8-16,0-11-6 0,7 8-5 0,-1-12-11 15,5 1-23-15,13 2-24 0,3-6-24 0,-7-10-26 16,15 0-33-16,3-9-16 0,5-6-30 0,0-6-31 16,3-8-91-16,3-5-259 0,29-13 115 0</inkml:trace>
  <inkml:trace contextRef="#ctx0" brushRef="#br0" timeOffset="17949.86">2443 11697 90 0,'0'0'191'0,"0"0"-21"15,0 0-18-15,0 0-15 0,0 0-17 0,0 0-12 16,3-4-12-16,-3 4-7 0,0 0-11 16,0 0-5-16,0 0-9 0,16 4-7 0,-16-4-4 0,7 6-11 15,-7-6-5-15,5 5 0 0,-5-5-1 0,2 4 0 16,-2-4 5-16,5 6 6 0,-5-6-5 0,0 0 5 15,2 6 0-15,-2-6 5 0,0 0-1 0,0 0 7 16,0 0-1-16,-2 11 0 0,2-11-4 0,0 0-2 16,-6 6-2-16,6-6 1 0,0 0-4 0,0 0-3 15,0 0 2-15,-10 0-6 0,10 0-3 0,0 0-6 16,0 0-8-16,0 0-16 0,0 0-23 0,0 0-23 16,-4-13-32-16,4 13-30 0,0 0-19 0,8-14-27 0,-3 9-28 15,1-1-151-15,-1 0-353 0,3 2 156 0</inkml:trace>
  <inkml:trace contextRef="#ctx0" brushRef="#br0" timeOffset="18270.04">2518 11447 151 0,'-2'-10'201'16,"2"10"-21"-16,1-13-18 0,2 7-18 0,1 0-15 16,1-3-12-16,0 2-15 0,6 2-10 0,-2 0-12 15,3 1-5-15,0 0-18 0,0 1-5 0,2 3-11 16,-1 1-5-16,0 1-9 0,5 2-4 0,-3 4-6 0,-2-2 3 16,0 3-6-16,-3 0-1 0,-1 2-4 0,0 4 2 15,-2-1 2-15,0-3-6 0,-2 3 3 0,-3 3-1 16,0-1 5-16,-1-2 1 0,-2 3-1 0,-1-5 3 15,0 1-3-15,-1 3 0 0,-1-4-3 0,-1 1-2 16,0-3-12-16,1-1-25 0,0 2-21 0,1-4-33 16,1-2-28-16,2-5-20 0,-4 7-120 0,4-7-270 15,-6 3 119-15</inkml:trace>
  <inkml:trace contextRef="#ctx0" brushRef="#br0" timeOffset="18619.93">2745 11231 23 0,'0'0'131'0,"0"0"-5"0,0 0-13 16,0 0-1-16,-11 16-14 0,10-10-2 0,0 5-14 16,0-3 1-16,-1 5-9 0,4-1-9 0,-1 3-7 15,1 1-4-15,4 1-2 0,-1 0-6 0,-1-1-2 16,2 3 3-16,1-2-3 0,0-2-3 0,1-1-4 15,1 1 2-15,2-2-3 0,-2-5 1 0,-1 3-7 16,3-3 2-16,-1 0-2 0,2-3-5 0,2-2 0 16,-1 0 0-16,1-2-5 0,-1 0 5 0,1-2-3 0,-3 0 2 15,1-1 4-15,-1-2-5 0,1-1 2 0,-2 0-4 16,0-1-1-16,0-2-3 0,1 0-3 16,-1 1 2-16,-1 0 3 0,-3-1-7 0,3-1 1 0,-1 4 4 15,-3-1-7-15,-3-2 0 0,2 1-16 0,0 3-3 16,0-2-10-16,1 0-8 0,-5 6-17 0,2-7-15 15,-2 7-23-15,4-5-20 0,-4 5-20 0,0 0-14 16,0 0-104-16,0 0-259 0,0 0 116 0</inkml:trace>
  <inkml:trace contextRef="#ctx0" brushRef="#br0" timeOffset="19661.8">1725 12922 67 0,'0'0'88'0,"0"0"0"0,0 0 5 0,0 0 3 16,0 0 0-16,0 0-4 0,37-12-3 0,-13-1 1 0,3 0 1 16,4-3 1-16,12-8-1 0,2-1-4 0,3-5-6 15,0-1-8-15,5-5-2 0,1 3-4 0,21-16 0 16,1 3-14-16,0-2 3 0,1 8-9 16,-23 6-4-16,26-11-11 0,-3 2 3 0,2-1-2 0,-24 16-11 15,21-20-13-15,-21 17-1 0,-3 1-10 0,4-1 0 16,0 2-2-16,3 1-12 0,-4 2 11 0,-1-3-4 15,-2 4 1-15,-2 2 4 0,-2 2-9 0,-1 2 5 16,-14 5 0-16,1 0-3 0,-2-1 0 0,2 2 1 16,-4 4-13-16,0-1-5 0,-10 3-9 0,-2 2-10 15,0-2-19-15,-5 3-24 0,-1 2-30 0,-4 2-103 16,-8 0-241-16,9 2 107 0</inkml:trace>
  <inkml:trace contextRef="#ctx0" brushRef="#br0" timeOffset="23079.81">7282 12343 58 0,'0'0'130'0,"-5"4"-1"0,5-4-9 0,0 0-11 15,0 0-2-15,0 0-9 0,0 0-2 0,16 7-6 16,-8-7-3-16,-1 0-2 0,6 0-3 0,4 0-6 16,1 0-5-16,1-2 0 0,9-2 0 0,1 1-7 15,3-5-6-15,0 3-7 0,5-3-4 0,13-2-4 16,0 1-6-16,0 0 0 0,1-4-6 0,1-5 1 15,5 1-2-15,-4 1-2 0,4 0-2 0,-3 2-2 16,1-1-8-16,-3 0 1 0,-1 5-5 0,0-2 4 0,1 1-1 16,1 0-4-16,-15 4 1 0,0 0-5 0,-2 1 2 15,-3 1-5-15,2 0 1 0,-3 2 0 0,-3-1 2 16,1 2-6-16,-9 2 5 0,-1-3-3 0,-3 0-2 16,1 4 1-16,-4-2-5 0,-1 1 5 0,-2-2-1 15,0 2-4-15,-2 0 5 0,-9 0 4 0,14 0-3 16,-14 0-3-16,9-2 9 0,-9 2 7 0,7-1 9 15,-7 1 4-15,0 0 8 0,0 0 4 0,11-1 0 0,-11 1-2 16,0 0 2-16,0 0-8 0,0 0 2 16,0 0-4-16,0 0-3 0,0 0-2 0,0 0-5 15,7 2 0-15,-7-2-2 0,0 0-6 0,0 0 2 0,0 0-3 16,0 0 0-16,0 0 1 0,0 0-2 0,0 0-2 16,0 0-2-16,0 0-1 0,0 0 1 0,0 0-1 15,0 0-2-15,0 0 2 0,0 0-3 0,0 0 1 16,0 0-3-16,0 0-5 0,0 0 5 0,0 0 1 15,0 0 3-15,0 0-3 0,0 0-4 0,0 0 2 16,0 0 3-16,0 0 0 0,0 0-3 0,0 0-1 16,0 0 0-16,0 0 2 0,0 0-1 0,0 0 0 0,0 0 2 15,0 0 1-15,0 0-2 0,0 0 0 0,0 0-2 16,0 0-1-16,0 0-1 0,0 0 5 16,0 0-3-16,0 0 4 0,0 0-5 0,0 0-1 0,0 0 2 15,0 0 2-15,0 0 0 0,0 0 2 0,0 0-3 16,0 0-7-16,0 0 10 0,0 0-5 0,0 0 2 15,0 0 2-15,0 0 0 0,0 0 1 0,0 0 0 16,0 0-2-16,0 0 2 0,0 0-3 0,0 0 0 16,0 0 0-16,0 0-1 0,0 0 3 0,0 0-3 15,0 0 4-15,0 0-3 0,0 0 3 0,0 0-1 16,0 0-1-16,0 0-8 0,0 0 10 0,0 0-8 16,0 0 1-16,0 0 5 0,0 0 1 0,0 0-3 0,0 0 0 15,0 0-1-15,0 0 4 0,0 0-3 0,0 0 3 16,0 0-2-16,0 0-1 0,0 0 0 0,0 0-3 15,0 0 4-15,0 0-1 0,0 0-4 0,0 0 5 16,0 0-3-16,-24 4 3 0,24-4-5 0,0 0 7 16,0 0-2-16,0 0 0 0,0 0-2 0,0 0-1 15,0 0 1-15,0 0 2 0,0 0-2 0,0 0 1 16,0 0 3-16,0 0-4 0,0 0-1 0,0 0 6 16,0 0 0-16,0 0-6 0,0 0 3 0,0 0 2 15,0 0-5-15,0 0 3 0,0 0 0 0,0 0 2 16,0 0 1-16,0 0-1 0,0 0-3 0,0 0 1 0,0 0-2 15,0 0 4-15,0 0-1 0,0 0-2 0,0 0 3 16,0 0-2-16,0 0-2 0,-8 3 3 0,8-3-3 16,0 0 1-16,0 0 3 0,0 0 0 0,0 0-2 15,0 0 5-15,0 0-2 0,0 0-2 0,0 0 2 16,0 0 0-16,0 0-4 0,0 0 2 0,0 0 1 16,0 0-7-16,0 0 8 0,0 0-2 0,0 0-2 15,0 0 4-15,0 0-3 0,0 0-1 0,0 0 1 16,0 0 0-16,0 0 3 0,0 0-5 0,0 0 3 15,0 0 0-15,0 0-1 0,0 0 0 0,0 0 1 16,0 0 2-16,0 0-4 0,0 0 2 0,0 0 1 0,0 0 0 16,0 0-1-16,0 0-1 0,0 0 1 0,-7-8-3 15,7 8 2-15,0 0-4 0,0 0-5 0,0 0-6 16,0 0-9-16,0 0-4 0,0 0-12 0,0 0-16 16,-2-8-14-16,2 8-19 0,0 0-18 0,0 0-26 15,0 0-14-15,0 0-34 0,0 0-135 0,5-12-340 16,-5 12 151-16</inkml:trace>
  <inkml:trace contextRef="#ctx0" brushRef="#br0" timeOffset="25118.01">15872 8525 227 0,'5'-6'255'0,"-1"3"-11"16,-4 3-8-16,5-9-3 0,-2 3-13 0,-3 6-13 16,3-7-12-16,-3 7-19 0,0 0-18 0,4-7-16 15,-4 7-15-15,0 0-13 0,0 0-13 0,7-3-9 16,-7 3-8-16,11 8-5 0,1-1-2 0,2 5-2 15,5 8 0-15,1 6 5 0,2 4 0 0,4 14 3 16,-5-1-5-16,2 5-9 0,-6 4 5 0,3-4 1 16,-4-2-10-16,-3 1 0 0,-6-12-9 0,1 12-6 0,-3-15-4 15,0 1-1-15,-1 0-8 0,1-3 2 0,3-2-12 16,-2-5 2-16,-1 2-3 0,2 0-3 0,-4-8-3 16,3-2 2-16,-1 1-19 0,0-3-3 0,-1-3-13 15,-1-1-17-15,-1-2-15 0,2 2-17 0,-2-2-19 16,-1-2-24-16,-1-5-20 0,4 7-15 0,-4-7-22 15,0 0-31-15,0 0-26 0,0 0-25 0,0 0-24 16,0 0-153-16,0 0-455 0,0 0 202 0</inkml:trace>
  <inkml:trace contextRef="#ctx0" brushRef="#br0" timeOffset="25412.01">16174 8751 30 0,'0'-17'226'16,"0"5"-7"-16,0-2-5 0,1 5-19 0,2-1-15 15,-1 0-14-15,3 1-14 0,1 2-13 0,3 2-17 16,2-2-11-16,3 6-9 0,2 1-12 0,5 1-9 16,-1 3-8-16,8-2-5 0,-8 5-8 0,1-1-4 0,6 4-9 15,-3-1-2-15,-4 1 7 0,3 3-4 0,-6-1-5 16,-1-1-9-16,-3 1 2 0,2 1-4 16,-6 1-4-16,-3 0 2 0,2-3 11 0,-7 2 1 0,2 1 11 15,-6-1 11-15,2-1 10 0,-4 5 7 0,-4-3-1 16,1-2-7-16,-3 1-3 0,-5 1-2 0,-4 3-7 15,-3-4-3-15,-1 2-8 0,-1-2-7 0,5-4 1 16,-3 2-8-16,5-5-14 0,3 2-18 0,1-3-22 16,3-2-31-16,1 0-28 0,1-3-37 0,9 0-45 15,-13-2-49-15,13 2-59 0,-7-9-192 0,4 1-496 16,3 8 219-16</inkml:trace>
  <inkml:trace contextRef="#ctx0" brushRef="#br0" timeOffset="29803.85">20325 9262 42 0,'0'0'144'0,"0"0"-6"16,0 0-6-16,0 0-8 0,-9-1-6 0,9 1-3 15,0 0-11-15,0 0 4 0,0 0-10 0,0 0-5 16,-10-3-6-16,10 3 0 0,0 0-8 0,0 0-8 15,0 0-4-15,0 0-4 0,0 0-5 0,0 0-4 16,0 0-7-16,0 0-9 0,-3-7-2 0,3 7-2 16,0 0-4-16,0 0-5 0,0 0-2 0,0 0-2 0,18-6-4 15,-11 3-4-15,4 0-7 0,3 0-3 0,2-1-1 16,3-2-6-16,3 5-1 0,6-5-2 0,2 0-2 16,0 0 4-16,2 0-7 0,0-1 4 0,1 3-3 15,2-2 7-15,-2 0-3 0,0 2 1 0,1 2-4 16,-4 4 6-16,1-2 0 0,-2 4 3 0,-7-1-4 15,0 0 0-15,-2 1 3 0,2-1-2 0,5 3 2 16,2-2-1-16,-11 2 0 0,1 2 5 0,2-2-6 0,-3 2 3 16,6 3-3-16,1-1-4 0,-5-3 4 15,0 0 3-15,6 5-2 0,0-3 3 0,1 3 1 0,-2-2-28 16,2 1 9-16,-1 0-1 0,1 3-1 0,0 0 3 16,-1 0 0-16,2 3-3 0,0 0 5 0,0 2 2 15,0 0 2-15,-1 0-1 0,2 1-1 0,-1 1 4 16,1 1 0-16,-1-1 4 0,-4 1 2 0,-2 3-3 15,1-2 3-15,0 1 0 0,-3-1-4 0,-1 4-4 16,0-3 8-16,-2 1 0 0,1 2 2 0,1 0 0 16,-4-2-3-16,1 3 7 0,-3 2-2 0,2 0 4 0,-2 1-6 15,2 1 2-15,-2 0 0 0,-3-1 3 16,0 0-4-16,3 2 1 0,-4-1 0 0,0 2-4 0,1 0 9 16,0-2-3-16,-1 2-1 0,-4-2-1 0,2 2-1 15,-2-2 2-15,-3 1 1 0,2-1-3 0,-1 2-2 16,-2 0 0-16,-1-3 1 0,-1 2 1 0,4 2-4 15,-5-1 8-15,0 2-7 0,0-1 9 0,-2 0-3 16,1 1-6-16,-1-1 0 0,-5 1 9 0,0 9-5 16,1-10 1-16,-2 10-2 0,0-12-1 0,2 2 2 15,-1 0 3-15,0-2-7 0,-1 2 7 0,-2 0-5 0,-1 9 2 16,1-11 1-16,0-1 2 0,-2 3-4 0,3-3 0 16,-4 2 2-16,-1 11-3 0,-3 0-1 0,6-12 5 15,1-2-4-15,-3 3 0 0,3-4-2 0,-4 0 0 16,1 0 3-16,1 1 3 0,-1-2-6 0,1-1 6 15,-3-2 5-15,3 0-1 0,0 1 0 0,-4-3 2 16,0-1-2-16,1-1-2 0,0-1 0 0,4-5 3 16,-8 3-2-16,6-5 1 0,0-2-3 0,0 2 2 0,0-4-1 15,0 2-2-15,1-2-3 0,-2 1 6 16,3-3-3-16,-2 2 0 0,-1-4-2 0,2 3 1 0,-3 0 1 16,3-2 2-16,0 0-3 0,-1 0-4 0,-3 0 3 15,4 2-2-15,-3-2-1 0,2 1 2 0,-2-2-3 16,0 2 2-16,1-2-2 0,0 2 3 0,0-1 0 15,1-1 1-15,-3 0 2 0,2 1-4 0,-1-1 1 16,0-2 2-16,-1 3-1 0,0-3 3 0,1 1-3 16,1-3 2-16,-1 3-5 0,3-1 2 0,-1 0-3 15,1 1 3-15,1-1 0 0,-1-1 4 0,2 2-6 0,1-3 5 16,-4 3 0-16,2-3-3 0,-1 3 1 0,1-3 7 16,0 1-3-16,2 3 1 0,0-5-3 0,0 0 3 15,3 2-6-15,2 0 6 0,-1-1-2 0,7-2 4 16,-11 4-4-16,11-4 4 0,-10 5-5 0,10-5 0 15,-7 0 0-15,7 0-1 0,-6 3-3 0,6-3 1 16,0 0 1-16,-9 3 0 0,9-3-2 0,-9 4-4 16,4-1-6-16,5-3-3 0,-9 4-13 0,2-1-3 0,7-3-9 15,-11 6-10-15,5-3-4 0,6-3-17 0,-10 4-15 16,6-2-10-16,4-2-11 0,-7 4-11 16,7-4-83-16,-6 3-214 0,6-3 94 0</inkml:trace>
  <inkml:trace contextRef="#ctx0" brushRef="#br0" timeOffset="30144.06">20706 12082 38 0,'0'0'154'15,"0"0"-17"-15,0 0 1 0,-13 4-5 16,13-4-2-16,-11 8-4 0,3-4-6 0,-1 4-5 0,0 0 1 15,-2 0-12-15,2 0 2 0,-2 5-6 0,-2-1-6 16,3 1 1-16,0 3-6 0,-2-2-3 0,2 3-6 16,1 1-7-16,-1-1-6 0,1-1-5 0,1 1-1 15,3 2-9-15,0-2-4 0,1 3 0 0,2-3 10 16,0-1-7-16,1 2-4 0,2-5-3 0,3 3-7 16,0-4 0-16,2 0-7 0,-1-2 1 0,2 2-1 15,2-5-5-15,5 4-3 0,-3-5 0 0,7 1-7 0,0-3 3 16,1-3-3-16,3 0-8 0,0-3-10 0,5-1-6 15,1-3-8-15,-7 2-12 0,-1-1-11 0,0 0-12 16,-2-1-13-16,-3 0-26 0,-1 1-9 0,-5 1-23 16,-1-2-24-16,-2 3-51 0,-1 0-143 0,-5 3-367 15,0 0 163-15</inkml:trace>
  <inkml:trace contextRef="#ctx0" brushRef="#br0" timeOffset="30652.9">19275 12816 134 0,'-1'-7'203'0,"0"-2"-13"0,-1-1 0 16,2 10 10-16,-2-12 1 0,1 5 5 0,1 7-7 15,-3-11-4-15,3 11-5 0,-4-8-9 0,4 8-12 16,0 0-15-16,-2-11-17 0,2 11-22 0,0 0-4 16,0 0-18-16,0 0-8 0,0 0-4 0,0 0-9 15,-7 24-7-15,9-13-7 0,-2 4-3 0,0 4-4 16,2 7-5-16,0 2-4 0,0-1-5 0,3 1 0 0,-2 3-9 15,4 0 2-15,-3 0-17 0,4-3-16 0,-3-2-21 16,4 4-29-16,-1-6-28 0,-1-5-31 16,0-5-20-16,3 1-19 0,0-2-18 0,0-4-28 0,0-3-34 15,-1-2-172-15,2-1-436 0,1-1 193 0</inkml:trace>
  <inkml:trace contextRef="#ctx0" brushRef="#br0" timeOffset="31278.71">19558 12946 84 0,'-1'-14'231'16,"1"1"1"-16,-3 4-1 0,2 2-10 0,-2 0-21 0,3 7-16 16,-1-9-17-16,1 9-16 0,0 0-10 0,-10-3-15 15,10 3-8-15,-12 10-12 0,4-1-12 0,5 2-8 16,-5-1-7-16,3 7-8 0,1 0-7 0,3 2-9 16,-1-1-2-16,2 1-5 0,3-2-5 0,-2-1-4 15,4-1-5-15,2-3-1 0,-1-2-7 0,3-1-3 16,0-2 0-16,2-2-3 0,1 0 1 0,0-4-7 15,2-1 1-15,0 3-7 0,4-8-1 0,-1 1 1 16,-1-1-1-16,0-2-1 0,0-3-5 0,-5 4 3 16,5-5 3-16,-6 3-1 0,0-3 0 0,-1 4 1 15,-4-5 3-15,-1 3 5 0,0 1 3 0,-2 0-5 0,0-4 5 16,-5 4 3-16,1-4-2 0,-4 1-2 0,4 1 5 16,-5 0-2-16,-3-2-6 0,3-1 1 0,-4 0-3 15,4 2-1-15,-2 3 1 0,1-3-2 0,0 1-2 16,2 0-5-16,2-1-3 0,-2 3-3 0,3 0-10 15,2 2-5-15,1 6-5 0,-1-12-9 0,1 12 0 16,4-10-6-16,-1 4 4 0,5 4 2 0,1-3-3 16,0 3 8-16,2-2-4 0,1 3 1 0,-2 0 3 0,3 1 0 15,-2 0 1-15,2 2 1 0,0 1 5 0,2 2-2 16,-1 0 5-16,-1 5 0 0,2 0 2 16,-3 2 3-16,1 2-1 0,-2-1 0 0,-2 1 4 0,-2 2-2 15,1 1 3-15,0 1 1 0,-1-1 2 0,-1 1 5 16,4 5 5-16,-2 2-1 0,0-1 1 0,0-6 1 15,0 0 0-15,1 0 1 0,-1-4-1 0,2 0-1 16,1-2 0-16,-1-2 4 0,0-3-7 0,0 0 4 16,0-2-2-16,2-2 3 0,-2 1 4 0,0-4 0 15,0 0 9-15,0-5 8 0,1 1 4 0,-1-2 7 16,1-5 8-16,-2 1 14 0,2 1 5 0,-4-7 13 0,-2 5 12 16,2-3 0-16,0 0 9 0,-2-1 1 0,-3 0-6 15,-2-1 24-15,-4 4-10 0,-2-4-16 0,-2 2 0 16,-1-2-17-16,0 3-3 0,-4 0-8 0,0 2-10 15,-2 0-7-15,-2 1 0 0,1 3-11 0,-2-2-25 16,-1 3-23-16,0 2-34 0,1 1-30 0,-3 1-36 16,5 1-44-16,2 2-49 0,2 2-50 0,1-1-53 15,-1 2-252-15,6 0-605 0,-4 2 268 0</inkml:trace>
  <inkml:trace contextRef="#ctx0" brushRef="#br0" timeOffset="32513.87">20298 10120 118 0,'-11'0'173'0,"1"1"-10"16,4 0-1-16,6-1-4 0,-9 2-2 0,9-2-7 15,-10 0-8-15,10 0-7 0,0 0-15 16,-9 1-9-16,9-1-12 0,0 0-10 0,0 0-10 0,0 0-10 15,0 0-6-15,0 0-4 0,39 1-4 0,-22-1-6 16,5 0-3-16,7 3-6 0,0 2 1 0,3 0-6 16,0 3-2-16,3 1-5 0,1 3-2 0,0 1-3 15,12 6 12-15,-13-3-7 0,8 8 2 0,3 3-7 0,-1 0 1 16,-3 3 0-16,1 0-3 0,-4 3-5 16,2 2 2-16,-3 0-3 0,2 4-1 0,-8-1-8 15,2 3 0-15,1-2 5 0,-2 9 3 0,-1-3-4 0,-2 4-4 16,0-2-1-16,-6 1-2 0,3 2 4 0,0 0-5 15,-6 2 4-15,5-2-3 0,-4 2-4 0,0-3 2 16,-1 4 2-16,-2 0-5 0,1-1 4 0,-3 0-8 16,1 2 2-16,-4 1-2 0,-3 0-3 0,0-1-2 0,1 1 4 15,-3 1-3-15,-2-3-6 0,0-2 4 16,1 2 5-16,-5-3-4 0,0-3 8 0,1 3-5 16,-3-2 3-16,4-3 0 0,-5 2 0 0,0 3 2 0,-4-3-5 15,2 0-1-15,-4-12 5 0,2 11-2 16,-4 0 6-16,1-13 0 0,0 15-2 0,-1-14-2 0,-5 11 3 15,5-10-3-15,-1-1 3 0,-2 10-3 0,-6-1 4 16,6-12 1-16,2 0-2 0,-1 3-2 0,1-1 3 16,0 1-1-16,0-2 3 0,2 2-2 0,0-1-2 15,-2-4 2-15,1 0 1 0,-1 3 2 0,2-4-1 16,-2 1-2-16,4-3 1 0,-3-2 0 0,0 1-1 16,2-3 0-16,-2-2 1 0,3-1-1 0,-1-1-1 15,-2 0 0-15,0-1 4 0,2 0-1 0,-3-1 2 16,-2 1 6-16,3-3 1 0,-1 1 3 0,-1-2 2 0,2-4-7 15,0 2 12-15,1-1-1 0,-3-2 0 16,2 1-5-16,-1-1 5 0,-3 0-5 0,3 1 4 0,-1-2-5 16,0 0 2-16,0 2-6 0,1 0 1 0,-3 0-1 15,3-1-2-15,0 2-1 0,-3 2 4 0,1-5-2 16,-3 4-7-16,0 3 1 0,5-7 5 0,-6 5-2 16,5-4-3-16,-3 4-1 0,-2 1 3 0,2-2 1 15,-1 1 1-15,2 0-4 0,-2-1 2 0,1 1-2 16,-1 0-1-16,2 0-2 0,-1 1 5 0,0-2-6 15,2 0-10-15,-2 3-14 0,3-2-19 0,2-2-17 0,0-1-15 16,-1-1-16-16,3-1-6 0,2-1-20 0,-1-3-19 16,5-3-24-16,-8 6-166 0,8-6-355 0,-9-1 157 15</inkml:trace>
  <inkml:trace contextRef="#ctx0" brushRef="#br0" timeOffset="32785.93">20849 13509 160 0,'0'0'222'16,"-2"-7"-16"-16,2 7-19 0,0 0-14 16,0 0-12-16,0 0-13 0,0 0-9 0,0 0-9 0,-14 20-6 15,10-8-13-15,1 2-6 0,-3 4-10 0,-1 6-4 16,3 1 5-16,1-6-10 0,-2 9-9 0,4 1-4 16,1-1-5-16,3-3-5 0,-1-1-7 0,3-1-8 15,0-3-2-15,3-5-4 0,0-1-2 0,4 0-4 16,0-3-4-16,-1-4-4 0,6-1-11 0,2-1-14 15,1-2-9-15,0-6-19 0,1-1-10 0,6-3-13 16,-2-4-17-16,0 1-1 0,-2-4-13 0,-6 4-15 0,5-9-12 16,-7 4-6-16,-4-1-26 0,0 1-3 0,-5-1 0 15,-3 4-14-15,-1-1-121 0,-4 3-298 16,-2-3 132-16</inkml:trace>
  <inkml:trace contextRef="#ctx0" brushRef="#br0" timeOffset="33520.67">19333 13864 139 0,'1'-10'273'0,"-4"0"-7"0,3 10-8 15,-1-17-15-15,0 6-18 0,0 5-2 0,1 6-10 16,0-13-9-16,0 13-13 0,-4-11-25 0,4 11-5 0,0 0-27 15,0-9-6-15,0 9-13 0,0 0-13 0,0 0-10 16,0 0-6-16,0 0-12 0,0 0-7 0,0 0-6 16,5-5-13-16,-5 5-3 0,0 0-1 0,0 0-7 15,0 0 0-15,0 0-6 0,0 0-2 0,0 0 0 16,8 18-6-16,-8-18-6 0,0 0 7 0,0 0-8 16,0 0-1-16,0 0 4 0,5 3 0 0,-5-3-2 15,0 0 2-15,0 0 3 0,0 0-1 0,0 0-3 16,0 0 0-16,0 0 1 0,0 0-9 0,0 0 0 15,0 0 5-15,0 0-3 0,0 0-4 0,0 0-4 16,0 0-1-16,4 6 2 0,-4-6-3 0,4 9 2 0,-3-2-5 16,1 0 4-16,2 5-1 0,-1 5-4 0,-2 0 7 15,1 2-6-15,1 0 2 0,-3 8 2 0,-1-3-1 16,2-4-4-16,-4-1 0 0,3 6-2 0,-2-6 7 16,2-1 2-16,-1 0-4 0,1-3-9 0,0-4-6 15,1-1-1-15,0-1-8 0,0-2 3 0,3-1 2 16,0-3 0-16,1 3 0 0,3-4 3 0,3-2-2 15,4 1-1-15,-1-2 2 0,2 0-1 0,2-2 6 0,-1-1-2 16,2 1-8-16,-6 2 1 0,5-2 3 16,1 2 4-16,-6 1-5 0,-1 3 6 0,2-2 1 15,-1 1-2-15,0 2 2 0,-3 0-1 0,-1 0 4 0,1 3-2 16,-2-1 3-16,-3 0-1 0,-1 0 4 0,-1 0 1 16,0 3 6-16,-3 0 1 0,2 1 3 0,-5-1 0 15,2-1 0-15,-4 2 4 0,0 0 3 0,-1-1-1 16,-3 1-2-16,1-1 0 0,-5 2 3 0,1-3-5 15,-2 0-3-15,-2 1 2 0,2 0-14 0,-4-5-21 16,1 0-25-16,-3 0-31 0,3-4-22 0,-4 2-44 16,2-5-38-16,1 0-39 0,2-3-49 0,-1-1-169 15,-1-6-480-15,3 2 213 0</inkml:trace>
  <inkml:trace contextRef="#ctx0" brushRef="#br0" timeOffset="33702.83">19321 13960 114 0,'3'-11'257'16,"2"2"-12"-16,1-1-24 0,2-6-22 0,2-1-19 15,3 4-17-15,0-2-20 0,7-6-10 0,3 2-23 16,-2 5-21-16,2-2-17 0,0 4-34 0,1-1-20 16,-6 3-30-16,8-2-42 0,0 4-28 0,1 1-34 15,0 1-44-15,-8 3-100 0,2-1-282 0,0 4 126 16</inkml:trace>
  <inkml:trace contextRef="#ctx0" brushRef="#br0" timeOffset="34035.92">19865 13783 81 0,'0'0'249'0,"-6"13"-11"0,5-4-11 0,-2 2-15 15,1 6-14-15,2-1-8 0,-1 3-2 0,2 0-17 16,1 6-16-16,1-4-16 0,1 3-13 0,0 2-10 15,0-2-14-15,1-4-11 0,1-1-9 0,-1-1-5 16,3-2-10-16,0-2-5 0,2 0-4 0,-1-6-4 16,1-2-6-16,-1 1 2 0,2-2 1 0,1-3 6 15,1 1 2-15,-2-3-2 0,2-3 0 0,1-1 13 16,-2-1-7-16,0-2 3 0,1-3 2 0,1-1 7 16,-5 3 18-16,0-3 4 0,-1 0-14 0,-2 0 9 0,2-3 4 15,-4 3 2-15,-1-2-2 0,-1 1-2 16,-4-5-7-16,-1-1-11 0,0 0-8 0,-5 2-4 0,1-2-5 15,-4 2-11-15,-4-6-5 0,1 8-12 0,-6-4-24 16,3 4-30-16,-2 4-32 0,-5-1-22 0,4 3-35 16,-1 3-31-16,-1 4-39 0,1 2-44 0,-1 3-48 15,1 0-52-15,-3 4-244 0,3 2-617 0,1 0 273 16</inkml:trace>
  <inkml:trace contextRef="#ctx0" brushRef="#br0" timeOffset="42886.74">4370 16140 46 0,'0'0'85'0,"0"0"-10"0,0 0-7 0,0 0-9 16,0 0-5-16,0 0-5 0,0 0-6 16,0 0-4-16,0 0 5 0,0 0-12 0,0 0-3 0,0 0-5 15,0 0 3-15,24-1-8 0,-24 1-3 0,13 1 1 16,-13-1 2-16,14 3-7 0,-6-4 3 0,2 3-1 15,-1-2-1-15,3 2-2 0,-2-1-3 0,3 0-1 16,-2 0 4-16,0-2-6 0,2 1-2 0,0 1 1 16,0-1 4-16,-1 0-7 0,2 0 2 0,-2 0 1 15,0 0 6-15,3 2-6 0,-2-4 3 0,1 4-5 16,4-5 6-16,1-1-8 0,-1 2 7 0,1-3-9 16,-1 3 3-16,1 0 4 0,-1-4-5 0,0 4 5 15,1-1-3-15,-2-1-1 0,2 2 0 0,0-2 3 16,-1 0-5-16,0 2 4 0,0 0 1 0,-3 0-3 15,-2 2 1-15,2 0-2 0,-2-3 3 0,0 3-1 16,-2-3 1-16,1 1 1 0,-5 2-4 0,4-2 0 16,-1 2 6-16,3-4-10 0,-3 3 7 0,0 1-5 15,2-4 8-15,-1 2-7 0,2 2 7 0,-3-2-5 16,3-3 3-16,1 1-5 0,-1 2-2 0,1-1 4 16,3-1-3-16,-2-1 1 0,0 3 2 0,0-1-3 15,-3 0 5-15,6-1-1 0,-7 3-4 0,2 0 7 16,0-1-4-16,0-1-5 0,-1 2 7 0,0-2-8 0,0 3 10 15,-1-2-3-15,-1 1 1 0,2 0-1 0,-2-1 2 16,-2 1-2-16,1-2 0 0,1 1-2 16,-2 1-1-16,-1-1 4 0,5 2 0 0,-2-3 0 15,-2 3 7-15,1-2-5 0,3 1 10 0,-3-1-6 0,3 0-3 16,-5 0 3-16,2 0-5 0,0 2 2 0,3-2-1 16,-2 0-1-16,-3 1 4 0,4 0 0 0,-3 1-3 15,-8 0-5-15,15-3 4 0,-6 1 1 16,-3 2 2-16,2-1-9 0,0 0 2 0,3 1 8 0,-1 0-7 15,-10 0 5-15,19-1-3 0,-11 1-5 0,-1-2 3 16,3 1 8-16,-10 1-2 0,18 0-5 0,-11-1 3 16,-7 1 4-16,16-2 3 0,-5 1-13 0,-3-1 4 15,1 2 2-15,-9 0-2 0,17-2-2 0,-9 2 2 16,3-2 2-16,-2 4 2 0,-2-2-3 0,-7 0 4 16,16-2-5-16,-9 2 4 0,3 2-11 0,-3-1 5 15,-7-1 4-15,14 1-3 0,-8-1-7 0,-6 0 12 16,16 2-8-16,-10-2 9 0,2 2-8 0,1-1 6 15,1-1-6-15,-2 0 7 0,3-1-2 0,-1 1 4 16,2 0-1-16,0 0 0 0,0 1 0 0,1-2 2 16,-2 1-4-16,2 0 1 0,1 0 1 0,0 1-3 15,0-1 0-15,-1 1 2 0,6 0-2 0,-2-1 12 16,1 0-14-16,-5 2 4 0,2-1-1 0,-2 0-1 0,2 0 1 16,-2-1 2-16,2 2-7 0,-2 1 5 0,0-2-2 15,2 0 5-15,-2 3-8 0,1-4 5 0,2 0-4 16,-3 0 5-16,-1 0-5 0,3 0 2 0,-2-2-3 15,0 2 8-15,-1-2-4 0,2 1-1 0,-1-1-2 16,-1-2 0-16,2 4-3 0,-4-2 2 0,0-1 0 16,3 0 5-16,-4 1-1 0,0-4 0 0,-3 4-3 15,3-2 4-15,-4 1-2 0,2-2 1 0,-2 1 7 16,1 0 3-16,1-2 0 0,-4 3 3 0,1-4 0 16,1 2 10-16,-5 5-3 0,7-10 4 0,-3 3 1 15,-1 2 7-15,-3 5-1 0,3-14 4 0,-2 9-8 16,-1 5 2-16,0-16 0 0,0 10 7 0,-1-4-1 15,1 10 4-15,-3-17-3 0,-2 6 0 0,3 1-6 16,-2-1-5-16,0 1-5 0,-1-6 3 0,1 4-4 16,-2-6-3-16,-3 3-1 0,2 0 0 0,0-3-4 15,-3 3 4-15,2-3-6 0,-1 2-4 0,1 0-3 16,-2 3 1-16,1-4-2 0,0 3-2 0,-4-1 0 16,3 3 3-16,2 2-4 0,-6-3-1 0,2 2 2 0,-2 0-2 15,0 0-1-15,-2-1-5 0,1 1 3 16,1 1 0-16,-3 1-6 0,3 0 4 0,-4-1-8 15,2 1-5-15,-1 0 4 0,-1-1 1 0,3 1 2 0,-3 2-4 16,1-2 1-16,-1 0 5 0,3 3 8 0,-2 2-15 16,2-5-2-16,-2 6 4 0,3-2-1 0,-3 0 0 15,-3 0-3-15,2-2 4 0,-3 2-3 0,2 0 1 16,-1 2-1-16,-3-1 4 0,-3-1-4 0,-2 0 0 16,7 3-4-16,-9 0 5 0,9-1-11 0,1 0 7 15,-2 1-5-15,1 1 3 0,-6-3-1 0,6 1 3 16,1 0 1-16,-1 2-1 0,0-2-2 0,2-1 8 15,-1 0-7-15,1 1 5 0,1-1-2 0,-1 1 6 16,0-1-5-16,2-1 5 0,-2 2-4 0,3 0 0 16,-4-1 3-16,2 1-1 0,-3-1 2 0,5 0 2 15,-5 0 0-15,1 1 1 0,-2-1-1 0,-3 0 4 16,-6-1 4-16,0 4 8 0,0-1-2 0,-2 1-3 16,3 1 3-16,-1 0 0 0,0 1-7 0,3-1 4 0,-3 1-4 15,2-3 1-15,7 2 0 0,-8 0 0 16,3 1 1-16,4-2 0 0,4 0 0 0,-2 1 0 15,1 0 2-15,2-1-1 0,-2-1 0 0,3 1 1 16,-4-1 3-16,2 2 0 0,3-1 0 0,-3 1-3 0,2 0 1 16,3-3 1-16,0 5-3 0,0-4 0 0,0 4-4 15,0-1 3-15,-3 0 3 0,3 4-6 16,-3-1 4-16,0-2-3 0,0 3-2 0,-1 0 2 0,1 4 1 16,1-1 1-16,-1 0-3 0,-1 1-1 0,2-1-2 15,-1 1-2-15,0 2 1 0,2-1 0 0,-2 1 1 16,3-2 2-16,-2 2 0 0,0-2-2 0,1 3-3 15,2-1 1-15,-1-2 4 0,5 0 1 0,0-1-4 16,0 1 1-16,-1-3 5 0,1 4-5 0,1-3 3 16,-2 3-3-16,3-1-3 0,0 1 4 0,2 0 0 15,0 5-2-15,-1-3 2 0,3 0 6 0,1 5-4 16,0-2 3-16,5 4-4 0,-3-4 1 0,1 2 7 16,4 4-3-16,0-2-4 0,0 0 2 0,-1 2 4 15,1-5-3-15,2 5-1 0,-2-3-2 0,0-1-1 16,4 6 6-16,-4-5-3 0,3-2-1 0,-2 0-1 0,0 1 2 15,-2-2-3-15,3 2 3 0,-2-5-3 16,0 3 3-16,2-1-4 0,0 2 3 0,-1-1-1 16,1-1 5-16,2 2-4 0,-3-2-2 0,0 3 5 0,0-3-4 15,0 3 3-15,2-2-4 0,-1 0 3 0,0 3 2 16,-1-5 1-16,2 3 3 0,-1 1 1 0,1-2-5 16,-1 1-1-16,-1-2 7 0,1 1-6 15,1 1 0-15,0-3 1 0,2 2 6 0,0-2 4 0,1 1 7 16,1-1-12-16,2-1 3 0,2-3-3 0,0 0 1 15,5-2 0-15,7-3-5 0,1-2-13 0,2-3-16 16,0-4-30-16,3-5-21 0,-1-1-45 16,3-5-127-16,-3-1-269 0,10-15 120 0</inkml:trace>
  <inkml:trace contextRef="#ctx0" brushRef="#br0" timeOffset="43610.94">1294 15587 45 0,'0'0'165'0,"0"0"-16"0,0 0-15 0,0 0-9 16,0 0 5-16,0 0-4 0,4 21 4 0,5-6 0 15,4 11 16-15,1 0-7 0,2 4-5 0,9 11-9 16,-2 0 1-16,-1 1-2 0,5-1-11 0,3 0-6 16,-2 2-5-16,-10-16-5 0,4 4-8 0,6 9-5 15,-9-9-8-15,-2-1-6 0,-1-3-8 0,-1 1-3 16,2-5-7-16,-3 1-4 0,0-4-6 0,-4-4-5 15,-2-3-3-15,-3-2-2 0,1-1-2 0,-3-4-3 16,2 0-1-16,-1 1-2 0,-2-3 1 0,-2-4 4 16,4 7 10-16,-4-7 18 0,0 0 4 0,3 5-6 15,-3-5-2-15,0 0-6 0,0 0-7 0,-13-19-4 16,5 8-5-16,-3-3-6 0,-4-7-5 0,-4-3-5 16,1-2-10-16,-1-3-2 0,-3-1-3 0,-4-10 1 0,2-1-9 15,1 0-1-15,3 1 2 0,7 8-3 16,-1 1-2-16,5 0 3 0,0-1-1 0,4 1 3 15,2 6-1-15,-1 4-1 0,4 5 6 0,4-1-6 16,-3-1 2-16,6 4 1 0,2 2-3 0,2-1-1 16,7 3 5-16,-1 3-2 0,2-1 0 0,1 6-2 0,1 2 4 15,3 0 2-15,-1 1-2 0,-1 3 3 16,-4 2-3-16,2 2 4 0,-1-2-4 0,-2 3-1 16,-3 1 4-16,-1 5-2 0,0-1 0 0,-3 1 0 15,-4 4 2-15,-3 0 0 0,-3 6 3 0,-3 1-6 16,-1-2-25-16,-5 4-34 0,-3-1-36 0,0 1-53 0,-3-3-44 15,3-8-53-15,-3 5-196 0,6-5-482 0,-3-2 213 16</inkml:trace>
  <inkml:trace contextRef="#ctx0" brushRef="#br0" timeOffset="44186.91">2001 15671 62 0,'0'0'309'15,"0"0"-11"-15,0 0-17 0,0 0-21 16,0 0-16-16,0 0-20 0,0 0-19 0,0 0-23 16,-32 6-16-16,17-2-17 0,-2 0-16 0,-1-2-14 15,1 2-11-15,2-1-10 0,2-1-14 0,-1-2-12 0,1-2-10 16,2-1-14-16,-3-1-13 0,1 0-8 0,-1-6-2 15,3-1-17-15,2-2-3 0,-1-2-2 0,4 4-5 16,1-6 2-16,1 2-8 0,3-2-2 16,2 2-2-16,3-1 2 0,-1 2-1 0,5 3 2 0,0 1 0 15,3 1-3-15,0 1-9 0,8 1-3 16,-2 2-6-16,3 0 0 0,1 2-3 0,3 3 2 0,3 2 0 16,0 2 1-16,0 5 2 0,-7-2 3 0,3 6 2 15,-6-1 1-15,2 5 4 0,0 2 0 16,-6-4 1-16,-2 0 4 0,1 10 14 0,-5-7 3 0,0 0 14 15,-2 2 1-15,-3-1 6 0,2 5 4 0,-2-3 2 16,-2-4 2-16,0 1-4 0,-3-1 2 0,-1 1-4 16,0-1-3-16,-2 1-1 0,0 0 2 0,-4-2-6 15,2 0 1-15,-1-2 0 0,-3-1-4 0,2 0-1 16,0-6 1-16,1 1 0 0,1-1 0 0,1-4-1 16,0 0 1-16,-3-1 0 0,10-2-2 0,-14-3 0 15,14 3-1-15,-17-8-2 0,10 2 3 0,0-4-6 16,1-2 0-16,2 1-2 0,1 0-2 0,1-5-1 15,2 5-1-15,5-1-1 0,1 1-3 0,2 1 0 16,2 3-1-16,7-1 2 0,3 2-4 0,1 3-3 16,0 3-1-16,1 3-2 0,8 1-5 0,-11 2-7 15,8 3-16-15,-4 1-13 0,-7 1-7 0,6 3-20 16,-3-4-30-16,-3-1-24 0,-3 2-30 0,0-2-20 16,-1-2-36-16,-3-1-151 0,-4 0-400 0,0-3 178 15</inkml:trace>
  <inkml:trace contextRef="#ctx0" brushRef="#br0" timeOffset="44553.01">2366 15605 242 0,'0'0'306'0,"0"0"-29"0,-6 3-30 0,6-3-24 16,0 0-23-16,0 0-26 0,0 0-23 0,13-18-24 15,3 7-14-15,7-4-19 0,2 0-23 0,-1 0-17 16,3-1-22-16,-8 6-21 0,7-2-13 0,-10 4-20 16,-4 4-16-16,2 1-1 0,-5 1 2 0,-2 2 3 15,2 4 5-15,-2 0 5 0,-4 2 17 0,-1 3 14 16,-1 2 10-16,-1 3 22 0,-1 0 7 0,-3 3 7 15,-1-3 1-15,-2 1-1 0,2 3 3 0,0-3-2 16,0-4-3-16,1 1-6 0,3-1-7 0,-4-2 0 16,4-3-6-16,1-6 0 0,-3 11-7 0,3-11-16 15,6 5-19-15,-6-5-25 0,0 0-34 0,25-14-41 16,-9-1-38-16,8-6-29 0,0-2-42 0,-1-2-110 16,-2-2-356-16,4 1 158 0</inkml:trace>
  <inkml:trace contextRef="#ctx0" brushRef="#br0" timeOffset="45110.9">2650 14969 99 0,'-12'-7'302'0,"1"2"-19"0,2 0-7 0,3-1-13 15,-3 3-17-15,1 0-26 0,8 3-20 16,-8-4-22-16,8 4-21 0,-5-3-16 0,5 3-17 15,0 0-17-15,0 0-9 0,12 17-5 0,3-2-10 16,6 9-8-16,11 11-7 0,2-1-6 0,2 5-6 0,-2-2-6 16,0 3-2-16,-2-6-2 0,-7-6-5 0,-1 1-3 15,-2-1-3-15,1-7 2 0,-1 5-1 0,-2-3-8 16,2 0-2-16,-4-4-2 0,-5-4 1 16,3-1-1-16,-3-2-7 0,-1 1 3 0,-2-6-3 15,0 3-2-15,-2-3-2 0,1-2-7 0,-6 0-10 0,1 0-1 16,-4-5-5-16,8 4-2 0,-8-4-11 0,4 3-18 15,-4-3-16-15,0 0-19 0,0 0-11 16,0 0-14-16,0 0-9 0,-18-18-3 0,9 10 6 16,3 0-16-16,-6-4 11 0,-2 0 4 0,1-3 0 0,-5-7 4 15,2 0 17-15,-3-1 5 0,2-2 17 0,-2-1 14 16,2-1 7-16,1-1 15 0,-2 2 12 0,2-3 12 16,0 6 16-16,4 0 2 0,3 3 4 0,0 4 4 15,2 2 7-15,3 2-3 0,1 1 0 0,2 0 1 16,1 2-8-16,1 0 2 0,2 0-5 0,2 5-5 15,3-4 1-15,3 6-1 0,1-2-3 0,5 2 3 16,3 2-1-16,0 2-1 0,-1 0 0 0,1 1-1 16,0 3 1-16,0 0-4 0,-2 2 3 0,0-3-4 15,-2 4 0-15,-3 2 2 0,-4-3-6 0,1 2 4 16,-2 1 11-16,0 3 10 0,-4-3 7 0,0 5 0 16,-6-4-4-16,1 4-1 0,-3 0-3 0,-3 0-2 15,-2 1-3-15,-3 0-1 0,1-1-3 0,-2 1-22 16,1-5-30-16,-2 0-28 0,5-4-50 0,3-4-53 15,-2-1-194-15,8-3-393 0,-16-1 174 0</inkml:trace>
  <inkml:trace contextRef="#ctx0" brushRef="#br0" timeOffset="45898.77">3265 14943 207 0,'0'0'251'0,"0"0"-14"0,0 0-23 0,0 0-18 16,0 0-21-16,0 0-17 0,0 0-15 0,-11-2-13 15,11 2-18-15,0 0-14 0,0 0-23 0,0 0-21 16,0 0-21-16,0 0-22 0,0 0-27 0,0 0-26 16,0 0-23-16,19-10-40 0,-11 8-40 0,-8 2-143 15,11-5-310-15,-6 4 138 0</inkml:trace>
  <inkml:trace contextRef="#ctx0" brushRef="#br0" timeOffset="46145.17">3402 15118 38 0,'0'0'294'16,"0"0"-27"-16,0 0-25 0,0 9-23 0,0-9-29 16,0 0-18-16,3 6-7 0,0-1-5 0,2 5-10 15,3 3-10-15,1 3-11 0,2 3-15 0,3 4-8 16,3 5-12-16,-2 1-6 0,3-1-7 0,6 14-10 0,-8-14-4 15,3 3-16-15,-1-2-26 0,-2-1-34 0,0 0-40 16,-1-2-51-16,0-4-36 0,-1-5-38 16,-3-4-40-16,-2-1-150 0,-3-2-394 0,-1-2 174 15</inkml:trace>
  <inkml:trace contextRef="#ctx0" brushRef="#br0" timeOffset="46544.95">2834 14364 87 0,'-4'-3'287'0,"4"3"-29"0,-5-9-23 16,5 9-31-16,-5-3-22 0,5 3-18 16,0 0-10-16,0 0-14 0,0 0-7 0,34 4-5 15,-12 1-7-15,10 3-10 0,4 1-4 0,13 5-9 0,0-4-9 16,0 5-8-16,2-1-2 0,3 4-8 0,-3 0-7 16,-3 1-5-16,0 2-6 0,-14-3-4 0,-2 1-6 15,3 1-2-15,-7 0-4 0,1-2-4 0,-3-1-2 16,-3 1-4-16,-5-5-2 0,-4-1-1 0,-2 1-1 15,-1-5-6-15,-2-1 4 0,0-1-14 0,-4-1-13 16,0-1-11-16,-1-2-5 0,-4-2-21 0,0 0-37 16,0 0-31-16,0 0-34 0,4-21-11 0,-7 4-18 15,-1-2-4-15,-2-7-22 0,-4-2 3 0,1-1 5 16,-4-4-102-16,-2-9-318 0,-4-2 141 0</inkml:trace>
  <inkml:trace contextRef="#ctx0" brushRef="#br0" timeOffset="46762.92">3469 14282 506 0,'-24'-41'-5'0,"4"15"16"0,4 0 22 0,-3 5 8 16,6 5 37-16,1 3 5 0,3 3 15 0,1 1 6 15,0 3-2-15,3 1-7 0,-3 1 0 0,8 4 3 16,-15 4 7-16,6 3-8 0,-2 4 7 0,-2 6 5 16,0 7-9-16,-1 4 2 0,3 3-5 0,0 3-2 15,4 14-11-15,0 3 3 0,1 3-7 0,3 2 4 16,1 0 0-16,0 0-8 0,2-2-2 0,3-3-7 0,-2 2-3 16,2-4 5-16,1-4-11 0,-2-13 2 0,3 0-11 15,2-3-3-15,-3-4-4 0,2 0-5 16,-1-8-2-16,-4 0 0 0,2-6-4 0,-2 1-3 15,3-1-5-15,-3 0 3 0,0-5-19 0,-1 0-30 0,0-6-33 16,4 9-35-16,-4-9-33 0,3 7-71 0,-3-7-74 16,0 0-171-16,0 0-475 0,0 0 210 0</inkml:trace>
  <inkml:trace contextRef="#ctx0" brushRef="#br0" timeOffset="47355.94">1546 16852 19 0,'0'0'166'0,"0"0"-6"0,-7 6-18 16,7-6-8-16,0 0-7 0,0 0 4 0,0 0-2 15,0 0-12-15,38-18 7 0,-13 4 12 0,7-4-7 0,9-10-6 16,9-4-3-16,5-3-7 0,19-16-5 0,0-1-13 16,2-4-7-16,3-2-9 0,-3-2-8 15,6-2-8-15,0 5-5 0,2-10-5 0,3 10-6 16,-3-6-4-16,8 4-4 0,-1 1-4 0,-1 1-30 0,-2 0 8 16,-1 2 0-16,1-3 2 0,-2-2-1 0,2 3-4 15,-3 6 1-15,-1 1-2 0,-4-2 2 0,-3 4-1 16,-3 3-1-16,-24 13 3 0,1 6-3 15,-3-5 1-15,1 6-2 0,-3-5 1 0,-4 5-2 16,0 1 1-16,-12 6-2 0,-5 3 1 0,2 0-2 0,-9 5 2 16,0-1-1-16,-4 2-2 0,0 2 0 0,-4 0 2 15,-10 7-1-15,14-9 3 0,-14 9 6 0,12-3 8 16,-12 3 5-16,0 0 3 0,10-7 5 0,-10 7-6 16,0 0-3-16,9-5-3 0,-9 5 0 15,0 0-8-15,0 0-7 0,0 0-19 0,0 0-20 0,0 0-26 16,4-10-32-16,-4 10-31 0,0 0-41 0,0 0-37 15,0 0-215-15,0 0-447 0,0 0 198 0</inkml:trace>
  <inkml:trace contextRef="#ctx0" brushRef="#br0" timeOffset="56936.08">18668 11882 39 0,'2'34'48'0,"-1"1"-12"0,-2-3 0 0,1 0-28 0,0-2-37 16,-3-2-29-16,3-1 14 0</inkml:trace>
  <inkml:trace contextRef="#ctx0" brushRef="#br0" timeOffset="57829.93">17618 12097 64 0,'0'0'119'0,"4"-11"-12"0,0 2-15 0,-1-2 2 15,6 2-14-15,3-5-2 0,8-5-9 0,1-2-2 0,6 1-6 16,2-4-3-16,14-10-2 0,-1 2-7 0,7 1-2 16,0-3 1-16,3 4-3 0,3 0-5 0,-3 1-4 15,5 2-4-15,-4 1 1 0,1 4-4 0,-4 3-5 16,2 0 1-16,-15 7-9 0,13-5 10 0,-12 11-13 15,-4 2 3-15,2 1-7 0,-2 2 2 0,-3 2-4 16,-1 2-8-16,-1 3-5 0,-9-2 3 0,7 5-2 0,-9-5 5 16,-2 6-12-16,2-2-1 0,-4 3-1 0,-4-4 1 15,2 2 0-15,-2-2 1 0,-1 2-5 0,1-2 0 16,-2 2 0-16,-2-2-3 0,0 2-6 0,1-2-3 16,-3-1-10-16,0 0-1 0,-2-2-9 0,2 2-6 15,-4-6-8-15,7 8-22 0,-5-2-66 0,1-1-163 16,-3-5 73-16</inkml:trace>
  <inkml:trace contextRef="#ctx0" brushRef="#br0" timeOffset="58054.88">18972 11859 39 0,'0'0'200'0,"0"0"-14"15,0 0-12-15,0 0-13 0,0 0-15 0,0 0-13 16,0 0-11-16,0 0-17 0,0 0-7 0,0 0-10 16,0 0-9-16,0 0-10 0,0 0-11 0,0 0-21 15,0 0-13-15,0 0-24 0,0 0-18 0,0 0-13 0,0 0-23 16,0 0-19-16,0 0-36 0,0 0-22 16,0 0-87-16,0 0-235 0,0 0 105 0</inkml:trace>
  <inkml:trace contextRef="#ctx0" brushRef="#br0" timeOffset="58816.09">18420 12591 22 0,'0'0'141'0,"0"0"-20"0,-2-11-8 15,2 11-8-15,0 0-22 0,0 0-3 0,0 0-14 16,-1-8-7-16,1 8-24 0,0 0-18 0,0 0-28 16,0 0-23-16,0 0-40 0,0 0-47 0,2-10-131 15,-2 10 59-15</inkml:trace>
  <inkml:trace contextRef="#ctx0" brushRef="#br0" timeOffset="60977.07">7582 15985 29 0,'0'0'139'0,"0"0"-17"0,0 0-9 0,0 0-21 16,0 0-2-16,0 0-11 0,0 0-7 0,0 0-9 15,0 0-8-15,0 0-19 0,0 0-11 0,0 0-16 16,0 0-19-16,0 0-32 0,0 0-32 0,0 0-59 15,0 0-145-15,0 0 64 0</inkml:trace>
  <inkml:trace contextRef="#ctx0" brushRef="#br0" timeOffset="62712.58">5417 16008 81 0,'0'0'121'0,"0"0"-7"0,0 0-8 15,0 0-10-15,0 0 0 0,0 0-15 0,0 0 3 16,0 0-10-16,0 0-6 0,0 0-7 0,0 0-10 15,0 0-7-15,0 0 6 0,0 0-8 0,0 0-1 16,0 0-8-16,0 0 7 0,0 0-6 0,0 0 3 16,0 0 2-16,0 0-5 0,0 0-3 0,0 0-2 15,0 0-3-15,0 0 0 0,-5 7-3 0,5-7-2 16,0 0-6-16,0 0-1 0,0 0 1 0,0 0-4 16,0 0-8-16,0 0-17 0,0 0-12 0,0 0-27 0,0 0-14 15,0 0-13-15,0 0-15 0,0 0-15 16,9 6-90-16,-9-6-215 0,9 3 95 0</inkml:trace>
  <inkml:trace contextRef="#ctx0" brushRef="#br0" timeOffset="69719.98">7229 16242 30 0,'0'0'133'0,"0"0"-16"0,0 0-6 0,0 0-5 16,0 0-4-16,0 0-3 0,0 0-5 0,0 0-7 16,0 0-6-16,0 0-2 0,-4 10-9 0,4-10-6 15,0 0-7-15,0 0-4 0,0 0-5 0,0 0-3 16,0 0-10-16,0 0 0 0,0 0-1 0,0 0-3 15,0 0-9-15,0 0-4 0,0 0 5 0,0 0-7 16,0 0 1-16,0 0-4 0,0 0 3 0,26-5-2 16,-16 2-2-16,0-1-4 0,2 1 0 0,-2 1-3 15,2 0 5-15,0-1-6 0,1 0 5 0,0 0-5 16,0-3 5-16,0 6-3 0,4-4-2 0,0 2-11 16,1 1-6-16,1-2-4 0,-6 1-10 0,6 1-16 0,-2 1-5 15,0-1-23-15,-2 1-14 0,-3-2-15 16,1 1-16-16,1 1-85 0,-2 1-217 0,-2 1 96 15</inkml:trace>
  <inkml:trace contextRef="#ctx0" brushRef="#br0" timeOffset="75836.92">6623 17117 85 0,'-7'1'142'0,"7"-1"-1"0,0 0-8 0,0 0-11 16,0 0-5-16,0 0-10 0,0 0-6 16,0 0-10-16,0 0-7 0,0 0-6 0,0 0-9 0,0 0-7 15,-8 2-9-15,8-2-11 0,0 0-5 0,0 0 2 16,0 0-8-16,0 0 0 0,0 0-13 0,0 0 2 15,0 0-16-15,23 0 5 0,-12 1-1 0,-1 1-5 16,1-4-8-16,2 4 1 0,0-1-6 0,1 1 0 16,5-1-1-16,1-2 4 0,1 2 3 0,-1-1-5 15,10-1-2-15,0 0 9 0,2-1-1 0,-1 0-5 16,1-2 6-16,0 2 0 0,2-2 4 0,2-1-6 16,-2 3 4-16,2-4 1 0,3 3 1 0,-2 0-6 15,2-2 5-15,0-1 1 0,0 4-15 0,1-1 10 16,15-3 3-16,-4 1 0 0,-11 1 4 0,-2 1-5 15,1 0-3-15,1 0 2 0,0-1-6 0,11-3 13 16,-13 4-10-16,1 1-4 0,0-1-3 0,-2-1-4 16,-2 0 4-16,1-3-5 0,-2 4 1 0,-1-4-15 15,-2 4 14-15,1-1-1 0,-1-3 2 0,-3-1 4 0,-1 3-7 16,1 0 2-16,-7 0 1 0,-3-1-1 16,3 3-3-16,0-3-4 0,-1 2-6 0,-1 0-10 15,-6 4-2-15,1-3-19 0,-4 1-10 0,-2 2-16 16,0 0-62-16,-8 0-162 0,11 0 73 0</inkml:trace>
  <inkml:trace contextRef="#ctx0" brushRef="#br0" timeOffset="90961.4">19142 7777 56 0,'0'0'208'16,"0"0"-21"-16,0 0-10 0,0 0-17 0,0 0-6 0,0 0-8 16,-5-28-5-16,5 28-11 0,0-11-12 15,0 11-1-15,2-10-2 0,-2 10 2 0,-3-10-2 0,3 10-6 16,-2-7-12-16,2 7-7 0,0 0-9 0,-6-4-4 16,6 4-12-16,0 0-7 0,-9-3-6 0,9 3-5 15,0 0-5-15,-17 6-6 0,9 2-1 0,-1-1-5 16,-4 3-5-16,0 2 0 0,3-1-3 0,-1 3-1 15,-2-2-4-15,4 0-3 0,0-1-1 0,1 1-2 16,1 1-2-16,0-2-1 0,2 0-7 0,1 1-8 16,0 0 0-16,2-1-1 0,1-1-3 0,1 0-6 0,0 0-5 15,3 2-6-15,1-2 3 0,1 1-9 0,3 0 4 16,1-2 4-16,-1-1-4 0,2 0-2 16,4 1 1-16,3 1 0 0,-2-4 2 0,0 3 1 0,1-3-1 15,-1 2 3-15,-2-2 6 0,-3-1 1 0,1 1 0 16,-3 1 1-16,1-1 3 0,-1 0 2 0,-2-2 4 15,-1 2 4-15,-1 0 6 0,-1 0 6 0,-3-6 5 16,2 12 9-16,-2-5 12 0,0-7 2 0,-2 13 2 0,-2-7 5 16,0 0-5-16,-4 3-3 0,2-2-2 15,-2 0-6-15,-1 0-1 0,-2 1-3 0,-1-2-2 0,2 0-3 16,-3-1-8-16,2 1-12 0,-3-2-13 0,3 1-16 16,0-2-12-16,0-1-16 0,0 0-20 0,0 0-33 15,2-1-17-15,-1-4-26 0,10 3-26 0,-16-5-144 16,10-4-352-16,1 1 156 0</inkml:trace>
  <inkml:trace contextRef="#ctx0" brushRef="#br0" timeOffset="91203.39">19231 7753 236 0,'0'0'259'0,"1"-6"-18"0,-1 6-20 0,0 0-24 15,6-9-19-15,-6 9-22 0,0 0-16 0,0 0-9 16,0 0-4-16,0 0 9 0,13 18-12 0,-8-11-14 16,5 8-9-16,-2 0-12 0,0 3-7 0,2 4-7 15,5 2-9-15,-4 1-6 0,-1-1-4 0,-5-5-12 16,3 0-14-16,2 5-21 0,-1-7-20 0,-4 1-24 0,2-2-28 16,0-3-28-16,3 1-32 0,-5-4-32 0,0-2-28 15,2 0-186-15,-5-4-398 0,3 2 177 0</inkml:trace>
  <inkml:trace contextRef="#ctx0" brushRef="#br0" timeOffset="91411.03">19222 8069 135 0,'0'0'210'0,"0"0"-23"0,-7 3-18 15,7-3-17-15,0 0-12 0,0 0-16 0,0 0-5 16,0 0-18-16,32-12-12 0,-16 3-10 0,1 1-19 16,13-7-23-16,-3 3-20 0,1 0-30 0,0-1-28 15,3-1-37-15,-1 0-31 0,0 1-121 0,-6-1-249 16,3 5 110-16</inkml:trace>
  <inkml:trace contextRef="#ctx0" brushRef="#br0" timeOffset="91868.73">19654 7813 149 0,'-12'0'231'15,"12"0"-21"-15,-14 5-19 0,8-1-21 0,-3 2-15 16,0 2-14-16,-3 0-17 0,6 3-10 0,-4 3-14 16,3-4-3-16,2 2-14 0,-1 1-8 0,-2 2-9 15,4-5-14-15,3 3-14 0,-2-4-9 0,1 3-16 16,2-6-5-16,2 2-13 0,-2-8-6 0,2 9 5 15,-2-9-5-15,3 8 6 0,-3-8-1 0,8 1 1 16,-8-1 2-16,0 0 2 0,18-7-2 0,-12 1 6 0,1 1 0 16,-1 0 7-16,1-4 7 0,-1-1 4 0,-1 3 12 15,-1-3 4-15,-1 2 6 0,0 2 7 0,-3 6 4 16,4-11 0-16,0 7-6 0,-4 4-6 0,3-5-5 16,-3 5-6-16,0 0-5 0,0 0-3 0,0 0 3 15,0 0-11-15,0 0-14 0,10 12-14 0,-10-12-15 16,4 15-20-16,-2-5-20 0,0 0-14 0,1-2-28 0,1 1-6 15,3-1-29-15,0-2-24 0,2 0-129 0,-4-1-323 16,7-3 144-16</inkml:trace>
  <inkml:trace contextRef="#ctx0" brushRef="#br0" timeOffset="92085.7">19893 7732 120 0,'0'0'175'0,"-8"0"-9"0,8 0-15 16,0 0-19-16,-19 12-9 0,12-3-13 0,2 1-10 0,-1 2-10 16,0 4-13-16,0-1-4 0,3 1-10 0,1 0-10 15,1-1-15-15,4 2-11 0,0-2-5 0,4-3-11 16,0-2-15-16,1 0-20 0,2-3-11 0,3-3-12 16,-3 1-11-16,4-2-10 0,6-1 4 0,-1-4 1 15,0 1-10-15,0-5-10 0,3-1-86 0,-6 1-183 16,2-3 81-16</inkml:trace>
  <inkml:trace contextRef="#ctx0" brushRef="#br0" timeOffset="92344.87">20156 7625 31 0,'-5'-15'166'0,"1"-2"8"16,0 6-2-16,0 1 9 0,0-1 4 0,-1 4 6 16,4 2-5-16,1 5-3 0,-6-11-13 0,2 9-10 15,4 2-4-15,-4-6-11 0,4 6-8 0,0 0-16 16,-5-8-10-16,5 8-13 0,0 0-8 0,0 0-13 15,0 0-2-15,0 0-1 0,-8 14-7 0,8-14-6 16,-2 16-8-16,3-4-2 0,-4 6-2 0,2-1-6 0,2-3-6 16,2 6-2-16,-2 0-1 0,0-2-3 0,2 5-2 15,0-2-4-15,-1-3-2 0,1 2 0 0,-2-1-4 16,2 0 3-16,-1-3-8 0,1 1 2 0,-2-1-8 16,3-3-12-16,-2-1-18 0,0-2-17 0,1-1-22 15,-1 2-29-15,-1-4-28 0,2-2-38 0,-3-5-30 16,3 7-29-16,-3-7-41 0,6 5-140 0,-6-5-429 15,8 2 189-15</inkml:trace>
  <inkml:trace contextRef="#ctx0" brushRef="#br0" timeOffset="93202.37">20263 7535 158 0,'0'0'148'16,"0"0"-12"-16,0 0-2 0,0 0-12 0,0 0-5 16,0 0-7-16,-9 25-11 0,5-14-6 0,-4 3-8 15,0 2-4-15,-1-4-5 0,0 5-13 0,1-3-5 16,-2-1-2-16,2 4-6 0,0-5-7 0,1-1-5 0,-2 3-1 16,1-3-4-16,0-2-5 0,1 3 1 15,1-4-6-15,-2 0-2 0,0 0-2 0,2 0 0 0,2-4-3 16,0-1 3-16,4-3 2 0,-6 9 6 0,6-9 3 15,-4 5 2-15,4-5 1 0,0 0-1 0,0 0-1 16,0 0 0-16,0 0-6 0,0 0 1 0,0 0-5 16,26-12-1-16,-15 9-4 0,2 0 0 0,1 0 0 15,4 5 0-15,1-2 0 0,0 1 1 0,4 2-3 16,5-2 0-16,-6 6-5 0,5 1-11 0,-9-2-14 16,7 2-29-16,-4-1-31 0,-4 0-36 0,2 0-55 15,-4-1-159-15,3 3-354 0,-2-2 157 0</inkml:trace>
  <inkml:trace contextRef="#ctx0" brushRef="#br0" timeOffset="94659.97">18746 12128 88 0,'0'0'119'0,"-4"-13"0"16,3 6-8-16,-3-3-1 0,2 2-3 0,-1 0-6 15,1-2 3-15,0 0-5 0,-1 2 2 0,-1-1-7 16,2-1-10-16,0 0-4 0,-2 1 11 0,1 2 19 16,0 1 3-16,0-3 9 0,1 4-3 0,-1-3-9 0,-1-1 5 15,2 2-6-15,-1 0 3 0,-1 0-3 16,-1-1-7-16,1 2 8 0,4 6 3 0,-6-15-9 15,2 7-8-15,1 2 1 0,1-1-4 0,-2 0 6 0,0 2 2 16,4 5-1-16,-7-11-12 0,4 5-3 0,3 6-2 16,-4-7-6-16,4 7-6 0,-1-7-9 0,1 7-5 15,0 0-10-15,0 0-8 0,-3-9-3 0,3 9-9 16,0 0 3-16,0 0-8 0,0 0 1 0,0 0-3 16,9 20-5-16,-4-8-3 0,2 3 6 0,-2 1-4 15,3 4-2-15,3 3-1 0,-2 2-3 0,3 1-2 16,-1 1 5-16,-1-1-5 0,-1 4 2 0,4-5-4 0,-3 1-6 15,-1-4-9-15,3 1-2 0,-2 0-21 16,-2-4-14-16,-2-3-19 0,3-1-18 0,-3-1-16 0,2 0-26 16,-4-3-20-16,3-3-18 0,-2-3-20 0,-1 1-11 15,3-3-28-15,-2-1-16 0,-5-2-209 0,13 0-485 16,-13 0 215-16</inkml:trace>
  <inkml:trace contextRef="#ctx0" brushRef="#br0" timeOffset="94906.5">18889 11839 89 0,'-3'-11'252'0,"-3"4"-2"0,3 0-11 15,0 1-16-15,3 6-16 0,-5-8-24 0,5 8-19 16,0 0-18-16,-4-4-8 0,4 4-13 0,0 0-5 16,0 0-15-16,-5 19-4 0,6-9-13 0,2 2-6 15,1 4-12-15,-1 0-3 0,4 4-8 0,-1-1-5 16,1-1-6-16,4 7-3 0,-1-1-5 0,-1-6 0 15,0 1-7-15,2-5-18 0,-1 1-11 0,0 1-14 16,-2-5-17-16,3 0-11 0,-3-1-23 0,-1-2-18 16,1 0-21-16,-3 1-13 0,-1-7-17 0,0 4-15 15,0-1-24-15,-4-5-23 0,3 6-129 0,-3-6-347 0,0 0 153 16</inkml:trace>
  <inkml:trace contextRef="#ctx0" brushRef="#br0" timeOffset="96076.65">18723 12121 45 0,'0'0'214'15,"0"0"-20"-15,0 0-13 0,0 0-21 0,0 0-15 16,0 0-12-16,0 0-11 0,0 0-9 0,0 0-8 16,0 0-13-16,26-10-8 0,-9 7-1 0,0-3-12 0,0-2-6 15,2 3-11-15,1-3 1 0,-1 2-7 0,5-4-5 16,-4 2-6-16,-1-2-3 0,6-3-1 0,-6 3-6 15,-1 1-3-15,0-1-1 0,1 1-3 0,-3-3 1 16,0 2-2-16,-2 0-5 0,0 1 0 0,-5-1-2 16,0 2 1-16,0-1 0 0,0 0-3 0,-2-2 0 15,0 0-2-15,-2 1 4 0,1-2 2 0,-1 2-3 16,-1 0 4-16,-1 1-1 0,-2 3 5 0,0-3 4 0,-1 9-1 16,3-9 0-16,-3 9-5 0,0 0-4 0,-2-8 0 15,2 8-5-15,0 0 3 0,0 0-2 0,-21 11-1 16,13-3-2-16,2 2-3 0,-3 3 3 0,-4 2-7 15,5-1 9-15,1 2-8 0,-1-2-5 0,4-3-9 16,-1 2-8-16,4-2-4 0,1-2-5 0,0 1 3 16,2-1-9-16,4 0-9 0,-4-3 9 0,4 0-3 15,2 0 0-15,1-2 4 0,1-3-2 0,3-1 2 16,1 0 1-16,4-4-3 0,1-1 1 0,0 1-5 16,2-3 3-16,-2-2 2 0,5-3-1 0,2 1-3 15,-8 0 4-15,3-3 7 0,-4 3-1 0,-3-1 3 0,3 2 8 16,-8 0 8-16,-2-1-1 0,7-2 15 0,-7 5 4 15,-3-3 9-15,-2 3 2 0,-1-3 0 0,-1 1-4 16,0 3 12-16,0 7 7 0,0-13-7 0,0 13-3 16,-6-7 1-16,6 7 0 0,-8-2-2 0,8 2-7 15,-11 1-3-15,11-1 0 0,-18 8 6 0,11-3-7 16,-1 3-7-16,1-1-4 0,1 0-13 0,1 1-8 16,1 0-1-16,1 0-9 0,2 1-3 0,0-2-10 0,1-7-8 15,2 13-6-15,-1-7-2 0,3-1-5 0,0-1 2 16,3 0-2-16,0-3 7 0,3 1 0 15,-2-1 5-15,4-2 8 0,2-2 1 0,-3-1 7 0,1 0 2 16,1 0 10-16,-3 0-10 0,2-2 24 0,-1 2 0 16,-1-1 4-16,1 3-3 0,-4 0 8 0,3-1-5 15,-1 2 2-15,-9 1 3 0,14-2 0 0,-14 2 6 16,13 3-6-16,-4-3 3 0,-3 1-5 0,5-1-5 16,0 2-6-16,-1-2 3 0,0-3-7 0,2 0 4 15,-1 0-21-15,0 0-3 0,0-3 3 0,-1 2 0 16,1-3 1-16,0-2 19 0,-3 0 13 0,2 0 12 15,-1-1 22-15,-1 1 7 0,-2-2 10 0,0 0 15 0,1 2 14 16,-3-4 1-16,-2 3 16 0,1-2 11 0,-1 1 8 16,-3-2 0-16,1-1 12 0,-1 3-2 0,1-5 8 15,-4 4 1-15,0 0 5 0,0 0-2 0,2 1-10 16,-2 2-4-16,0 2-6 0,3 1-9 0,1 6-10 16,-5-9-13-16,5 9-5 0,-4-6-12 0,4 6-6 15,0 0-9-15,0 0-9 0,0 0 2 0,-13 15-4 16,11-6-4-16,0 3-3 0,2 2-5 0,2 3 0 15,-1 2-7-15,4-2 0 0,-1 8-3 0,3-1 3 16,2 0-2-16,0 1 3 0,5-2 1 0,-3 3 4 0,2-1 5 16,2 0-5-16,-1 3 7 0,0-5-1 0,-3 1 2 15,2-7-1-15,-3 0-5 0,0-2-3 16,-1 1-1-16,-1-3 0 0,-1-1 0 0,-2-3-11 0,1 1 3 16,-1-1 1-16,-1-1-1 0,1 1-6 0,-2-2 3 15,-1-3 2-15,-2-4-3 0,4 7 2 0,-4-7 0 16,5 6 1-16,-5-6-3 0,0 0-4 0,0 0 4 15,0 0-2-15,0 0 2 0,0 0-6 0,0 0-14 16,-14-24-1-16,8 13-15 0,-5-3-9 0,1-3-14 16,-3-7-8-16,1-1-14 0,-2-1-10 0,1-2-2 15,-1-2 2-15,2-5-7 0,-3 4 12 0,3-2-1 0,3-2 11 16,-1 2 4-16,3-1 6 0,0 2 3 0,2 3 7 16,1-1 0-16,0 6 16 0,-2-1 5 0,5 8 7 15,-1 4 7-15,4 2 1 0,-2 0 10 0,1 2 4 16,0 1-7-16,-1 8 2 0,5-8 2 0,3 2-2 15,1 2 1-15,1 3-2 0,4 2 2 0,3 3-3 16,2 2 0-16,-2 0-1 0,2 2 3 0,-1 0 0 16,0 3 0-16,-2 0 1 0,-2-1-5 0,-1 3-2 0,-5-3 1 15,-1 5 7-15,-3-3 0 0,-1-1 2 0,-3 5-2 16,-4 1-1-16,-4-1 0 0,-1 3 1 16,-10 2-26-16,-2 2-33 0,-3 1-53 0,-5-4-50 0,2 1-86 15,-2-1-150-15,-2 0-428 0,2-5 190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22:10.3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10132 12725 15 0,'0'0'166'0,"-7"-9"-4"0,7 9-10 16,-5-7 0-16,5 7-5 0,-5-6-1 0,5 6-8 15,-5-3-1-15,5 3-7 0,0 0-3 0,0 0-6 0,-7-5-4 16,7 5-10-16,0 0-1 0,0 0-8 0,0 0-11 16,0 0-9-16,0 0-8 0,0 0-11 0,0 0-4 15,0 0-4-15,0 0-6 0,0 0-6 0,0 0-4 16,-3 14-4-16,3-14 1 0,1 19-6 0,0-6 0 15,-1 2-5-15,-1 1 0 0,1 1-15 0,0 0 11 16,2-1-9-16,0 3 7 0,-2-2-5 0,-2 2 0 16,1-2-1-16,0 0 3 0,-2 0 0 0,3-5-10 0,-1 5 6 15,-3-1-1-15,4 1 1 0,-1-4-3 16,1-2 2-16,-1-3-5 0,-1-2 4 0,1 2-2 0,1-8-3 16,3 10-5-16,-3-10 8 0,0 9-1 0,0-9-6 15,2 9 6-15,-2-9 0 0,5 4 4 0,-5-4-1 16,7 1 1-16,-7-1-6 0,11 3 5 0,-11-3 0 15,17-3 0-15,-9 2 0 0,3-2 0 0,-2 0-3 16,3 1 3-16,-1 0-6 0,0 1 5 0,2-4-3 0,1 2 1 16,-1 1-3-16,5-4-1 0,-5 4-3 0,5-4 7 15,-3 3 0-15,3 0-2 0,1-2 0 16,-2 2 2-16,-1-1-2 0,2 1 1 0,-3 0-8 0,2 2-4 16,1-1 4-16,-5-1-3 0,1 0-2 0,-1 1 2 15,2 1-2-15,2-1-1 0,-4 2 1 16,-1-1-1-16,1-2-2 0,1 3 0 0,0-1 2 0,-1 0-3 15,0-1-10-15,1 1 9 0,2-2-2 0,2-2-1 16,-4 4 3-16,0-1-4 0,4-2-2 0,0 1-3 16,-5 0 0-16,1-1 2 0,-1 2-1 0,4-1 5 15,-5 0-5-15,1 1 2 0,-4-1 1 0,1 2-1 16,-4-1 0-16,3 0 1 0,-1 0 2 0,-8 2-1 16,14 0 4-16,-6 0-2 0,-8 0 1 0,10-1 2 15,-10 1 2-15,10-1 2 0,-10 1 1 0,10-3 3 0,-10 3-1 16,8-3-6-16,-8 3 6 0,10-1 7 0,-10 1 7 15,0 0 0-15,8-3 7 0,-8 3 6 16,0 0-1-16,9-5 1 0,-9 5 1 0,6-3 0 0,-6 3-2 16,3-7 5-16,-3 7 1 0,4-6-4 0,-4 6 2 15,4-8 1-15,-2 4 8 0,-2 4 3 0,4-7-1 16,-4 7 1-16,2-8-4 0,-2 8-3 0,3-10-3 16,-3 10 2-16,0-9 0 0,0 9 6 0,2-9 8 15,1 4 3-15,-3 5-6 0,0 0-5 0,0-15 0 16,0 9 2-16,0 6 3 0,-3-9 8 0,3 9-2 15,-3-10-5-15,3 10-2 0,-5-7 0 0,5 7-3 0,-3-10-6 16,3 10-4-16,-4-5 7 0,4 5-5 0,-7-5 0 16,7 5 0-16,-6-4-6 0,6 4-2 0,0 0 0 15,-3-8-5-15,3 8 6 0,0 0-6 0,0 0 1 16,-4-7-6-16,4 7 6 0,0 0-5 0,-8-3-2 16,8 3-1-16,0 0 0 0,0 0 1 0,-4-6 2 15,4 6-3-15,0 0-1 0,-6-4 0 0,6 4 2 16,0 0-3-16,0 0 1 0,0 0-9 0,0 0 8 15,-4-5-2-15,4 5 3 0,0 0-5 0,0 0 1 0,0 0-2 16,0 0-10-16,0 0-3 0,0 0-8 16,0 0-7-16,0 0-9 0,0 0-9 0,0 0-11 15,0 0-14-15,0 0-17 0,0 0-11 0,0 0-21 0,0 0-9 16,0 0-28-16,0 0-21 0,0 0-22 0,0 0-185 16,0 0-417-16,0 0 185 0</inkml:trace>
  <inkml:trace contextRef="#ctx0" brushRef="#br0" timeOffset="962.11">10074 13733 5 0,'0'0'182'0,"0"0"-8"16,-12 0-14-16,12 0-11 0,-8 1-10 0,8-1-10 16,0 0-12-16,0 0-8 0,0 0-15 0,-9 0-5 15,9 0-9-15,0 0-6 0,0 0-8 0,0 0-6 16,0 0-1-16,0 0 3 0,0 0-1 0,0 0-7 16,0 0-8-16,0 0 0 0,23 7-3 0,-14-7-1 15,2-2-8-15,2 2-1 0,0 0-4 0,5-5-3 16,-1 4-1-16,-4-3-4 0,8 3-1 0,-5-4-3 15,3 2 3-15,-1 1-5 0,3-2-3 0,-1-1-2 0,-2 1-1 16,1 0 0-16,2 0-1 0,-3-2-1 0,1 1-8 16,-3 2 1-16,1-2-3 0,-4 1-6 0,2 2 1 15,-2-1-1-15,0 2-3 0,-3-1-2 0,0 0-2 16,-1-1-4-16,-3 2 5 0,1-1 1 0,-7 2-1 16,11-3 1-16,-11 3-2 0,10-3 3 0,-10 3-2 15,8 0 2-15,-8 0-1 0,0 0-3 0,11-3-3 16,-11 3 0-16,0 0-10 0,6-2 4 0,-6 2-7 15,0 0-6-15,0 0 3 0,0 0-8 0,10-1-2 0,-10 1-20 16,0 0 3-16,8-3-5 0,-8 3-24 16,0 0-8-16,8-2-32 0,-8 2-82 0,0 0-231 0,0 0 101 15</inkml:trace>
  <inkml:trace contextRef="#ctx0" brushRef="#br0" timeOffset="8302.12">26010 11056 113 0,'0'0'158'0,"0"0"-13"15,0 0-15-15,0 0-4 0,0 0-16 0,0 0-1 16,0 0-9-16,0 0-9 0,0 0-5 0,0 0-5 16,0 0-5-16,0 0 7 0,0 0-5 0,0 0-4 15,0 0 2-15,0 0-1 0,22 6-6 0,-13-6-5 0,0 0-4 16,4 2-7-16,1-2-3 0,4 0-1 16,2 0-6-16,7 0-3 0,1 0 2 0,1-5-8 15,6 3 1-15,-1-2-2 0,2 1-3 0,0-1-6 0,5 1 1 16,8-3-5-16,2 1 0 0,-11 4-1 0,10-4-5 15,-12 1 0-15,14 2-3 0,-18 0-1 0,2-1 3 16,-1 0-4-16,-5 1 1 0,5-1-4 0,-7 3 2 16,-1-1-2-16,-7-1-4 0,-2 1 5 0,2 1-2 15,-3-2 0-15,-3 2-2 0,2 0 1 0,-4 0 1 16,0-1-5-16,-3 0 3 0,-1 1-2 0,-8 0-2 16,13-2-1-16,-13 2-1 0,9 2-6 0,-9-2 0 0,9-2-13 15,-9 2 0-15,0 0-12 0,9-3-7 16,-9 3-14-16,0 0-12 0,0 0-23 0,9 0-22 0,-9 0-33 15,0 0-180-15,0 0-350 0,0 0 155 0</inkml:trace>
  <inkml:trace contextRef="#ctx0" brushRef="#br0" timeOffset="10136">26252 12345 140 0,'0'0'159'0,"0"0"-14"0,0 0-6 16,0 0-11-16,0 0-13 0,0 0-9 0,0 0-5 15,0 0-8-15,0 0-9 0,0 0 0 0,0 0-2 16,39-5-9-16,-22 2-5 0,6-1-7 0,4-2-6 15,2 0-1-15,3-3-8 0,1 3-4 0,1-3-2 16,-1 3-7-16,5-1 2 0,1 0-6 0,12-4 4 0,-13 7-5 16,1-3-3-16,-1 4 0 0,-2-4-3 0,-1 5-4 15,-1-2-1-15,-4 1 0 0,1-1-6 0,-2 0 1 16,-2 2 1-16,-4 1-2 0,-2-2-1 0,2 3 0 16,-4-2-3-16,1 1 1 0,-2 1-1 0,-4-1 0 15,-1-2-2-15,1 3 0 0,5-1 5 0,-7 1-1 16,1 0 4-16,-2 0 0 0,-1-2 2 0,-1 2-1 15,1-2 4-15,-2 2 3 0,-8 0 1 0,11-2 1 16,-11 2 2-16,9-1 2 0,-9 1 1 0,0 0 4 0,8-1 3 16,-8 1-1-16,0 0 5 0,0 0-5 0,0 0-2 15,0 0 0-15,10 2-2 0,-10-2-3 0,0 0-4 16,0 0 0-16,0 0-6 0,0 0 5 0,0 0-8 16,0 0 0-16,0 0-3 0,0 0-2 0,0 0 0 15,0 0-1-15,0 0-3 0,0 0 2 0,0 0-4 16,0 0 5-16,0 0-5 0,0 0 2 0,0 0-3 15,0 0 4-15,0 0-5 0,4 6 0 0,-4-6 0 0,0 0 2 16,0 0 0-16,0 0-2 0,0 0 0 16,0 0 0-16,0 0 3 0,0 0-3 0,0 0 2 0,0 0-4 15,0 0 2-15,0 0-1 0,0 0 2 0,0 0 0 16,0 0 2-16,0 0-1 0,0 0-3 0,0 0-1 16,0 0 1-16,0 0 0 0,0 0 1 0,0 0 0 15,0 0-2-15,0 0 1 0,0 0 1 0,0 0 0 16,0 0 0-16,0 0-2 0,0 0 0 0,0 0 2 15,0 0-2-15,0 0 1 0,0 0 1 0,0 0 0 16,0 0-2-16,0 0 2 0,0 0-1 0,0 0 3 0,0 0 5 16,0 0-7-16,0 0-2 0,0 0 1 0,0 0-3 15,0 0 9-15,0 0-8 0,0 0 2 0,0 0-1 16,0 0 1-16,0 0 0 0,0 0 0 0,0 0-3 16,0 0 4-16,0 0-2 0,0 0 3 0,0 0-5 15,0 0 2-15,0 0-1 0,0 0 1 0,0 0 0 16,0 0-4-16,0 0 0 0,0 0 3 0,0 0-4 0,0 0-3 15,0 0 0-15,0 0 2 0,0 0-1 16,0 0 1-16,0 0-2 0,0 0 5 0,0 0-1 16,0 0-3-16,0 0 4 0,0 0-1 0,0 0 0 0,0 0 0 15,0 0 2-15,0 0-2 0,0 0 3 0,0 0-2 16,0 0-1-16,0 0 2 0,0 0 1 0,0 0 0 16,0 0 1-16,0 0 3 0,0 0-2 0,0 0-1 15,0 0 1-15,0 0 0 0,0 0-1 0,0 0 1 16,0 0-4-16,0 0 4 0,0 0-1 0,0 0 1 15,0 0 0-15,0 0-2 0,0 0 1 0,0 0 2 0,0 0-4 16,0 0 4-16,0 0 0 0,0 0-3 0,0 0 2 16,0 0 2-16,0 0-2 0,0 0-1 0,0 0 0 15,0 0 4-15,0 0-3 0,0 0 0 0,0 0 0 16,0 0-3-16,0 0 3 0,0 0-3 0,0 0 5 16,0 0-4-16,0 0 0 0,0 0 3 0,0 0-5 15,0 0 4-15,0 0 0 0,0 0 1 0,0 0-2 16,0 0 1-16,0 0-1 0,0 0 0 0,0 0 1 0,0 0 0 15,0 0-1-15,0 0 3 0,0 0-3 16,0 0 1-16,0 0-1 0,0 0 2 0,0 0-2 16,0 0-2-16,0 0 3 0,0 0 0 0,0 0-2 0,0 0 2 15,0 0-1-15,0 0 1 0,0 0-3 0,0 0 3 16,0 0-4-16,0 0 3 0,0 0-1 0,0 0-2 16,0 0 3-16,0 0 2 0,0 0-1 0,0 0 0 15,0 0 1-15,0 0-3 0,0 0 0 0,0 0 1 0,0 0-1 16,0 0 2-16,0 0 1 0,0 0 1 15,0 0 0-15,0 0-4 0,0 0 0 0,0 0 4 0,0 0 0 16,0 0-2-16,0 0 2 0,0 0 0 0,0 0-3 16,0 0 0-16,0 0 3 0,0 0-3 0,0 0 0 15,0 0 1-15,0 0 0 0,0 0 2 0,0 0-2 16,0 0 0-16,0 0 0 0,0 0 1 0,0 0 1 16,0 0-2-16,0 0 0 0,0 0 0 0,0 0 0 15,0 0-3-15,0 0 3 0,0 0-1 0,0 0 3 16,0 0-3-16,0 0 3 0,0 0-1 0,0 0 1 0,0 0-2 15,0 0 1-15,0 0 1 0,0 0-5 0,0 0 4 16,0 0 1-16,0 0-2 0,0 0 0 0,0 0 0 16,0 0 1-16,0 0 2 0,0 0-1 0,0 0-2 15,0 0 3-15,0 0-3 0,0 0 0 0,0 0 1 16,0 0-3-16,0 0 3 0,0 0 1 0,0 0 2 16,0 0-2-16,0 0 0 0,0 0-1 0,0 0 0 15,0 0 1-15,0 0-3 0,0 0 0 0,0 0 6 16,0 0-6-16,0 0-1 0,0 0 2 0,0 0-1 15,0 0-1-15,0 0 4 0,0 0-4 0,0 0 3 0,0 0-3 16,0 0-3-16,0 0 0 0,0 0-6 0,0 0-4 16,0 0-7-16,0 0-6 0,0 0-4 0,0 0-14 15,0 0-6-15,0 0-7 0,0 0-17 0,0 0-10 16,-14-17-8-16,14 17-16 0,0 0-12 0,0 0-14 16,0-10-14-16,0 10-21 0,0 0-96 0,0-13-289 15,0 13 128-15</inkml:trace>
  <inkml:trace contextRef="#ctx0" brushRef="#br0" timeOffset="15658.02">11725 12924 73 0,'0'0'139'0,"0"0"-19"0,0 0-14 15,0 0-10-15,0 0-5 0,0 0 0 0,36-5-9 16,-19 2-2-16,0 3-7 0,5-2-2 0,8-1-5 0,-1-2-5 16,3 2 17-16,3-1-2 0,-1 1-9 0,2-2-6 15,1 1-6-15,2 0 1 0,-3-1-11 0,4 2 2 16,-6 0-6-16,3-4-2 0,-5 6-6 0,0-5-5 15,-1 4-4-15,-11-1 1 0,7 0-5 0,-6 0 2 16,-3 2-8-16,0-1 1 0,-3-1-2 0,-1 3 2 16,-1-2-11-16,1 2 3 0,-3-2-1 0,0 1 0 15,-1-2-4-15,-2 3-2 0,-8 0-3 0,11-4-4 16,-11 4-7-16,10-1-4 0,-10 1-10 0,6-2-6 16,-6 2-9-16,0 0-10 0,0 0-24 0,9 0 5 15,-9 0-9-15,7 5-10 0,-7-5-20 0,0 0-109 0,0 0-237 16,-9 19 104-16</inkml:trace>
  <inkml:trace contextRef="#ctx0" brushRef="#br0" timeOffset="16538.06">11513 13728 33 0,'0'0'127'16,"0"0"-4"-16,-8 1-9 0,8-1-4 0,0 0 5 15,-10 2-4-15,10-2-5 0,0 0-1 0,0 0-3 16,0 0-2-16,0 0-9 0,0 0-2 0,-11-3-7 15,11 3-1-15,0 0-8 0,0 0-8 0,0 0-6 16,0 0-5-16,0 0-6 0,-9-1-7 0,9 1 0 16,0 0-5-16,0 0-3 0,0 0-1 0,0 0-2 0,0 0-3 15,0 0-4-15,23 6 2 0,-14-6-7 16,-9 0 3-16,18 1-5 0,-7-1 0 0,2 2-3 16,0-2 1-16,2 0-5 0,5 1 5 0,0-1-4 0,7-4 2 15,2 4-1-15,-1 0-1 0,4-5-1 0,0 1 2 16,-4 2-8-16,5-4 1 0,-3 1 0 0,1-1-6 15,0-1-8-15,-1 0-4 0,0 1-2 0,-2-3 1 16,-1 2 2-16,0 3-3 0,-8-2-3 0,0 0-2 16,-2 2 1-16,-3 2 4 0,-1-4 2 0,-3 5 2 15,1-3 0-15,-5 1 0 0,1 0 3 0,1 1 2 16,-8 2-7-16,11-4 9 0,-11 4 1 0,8-3 7 0,-8 3-2 16,5-3 6-16,-5 3-5 0,0 0 3 0,0 0-3 15,0 0 1-15,0 0 4 0,9-2-4 16,-9 2 1-16,0 0-3 0,0 0 2 0,0 0-6 0,0 0-3 15,0 0-10-15,0 0 0 0,0 0-6 0,0 0-4 16,-18 12-4-16,18-12 4 0,-7 5-1 0,7-5-4 16,-7 4 8-16,7-4-3 0,-7 4 2 0,7-4-8 15,-7 5 3-15,7-5 2 0,-6 4 5 0,6-4-1 16,0 0-2-16,-5 7 9 0,5-7 3 0,0 0-3 16,-6 3-7-16,6-3 9 0,0 0 2 0,0 0-1 15,0 0 3-15,0 0 3 0,0 0 1 0,-5 5 1 0,5-5-1 16,0 0 0-16,0 0 6 0,0 0 3 0,0 0-7 15,0 0 4-15,0 0 2 0,0 0-5 0,0 0 3 16,0 0-2-16,0 0 4 0,0 0 2 0,0 0-4 16,0 0-4-16,0 0 11 0,0 0-6 0,0 0-3 15,0 0-7-15,0 0 13 0,0 0-8 0,0 0 3 16,0 0-4-16,0 0-8 0,0 0-5 0,0 0-4 16,0 0-12-16,20-8 3 0,-20 8-8 0,0 0-6 15,0 0-3-15,0 0-3 0,0 0-12 0,0 0-8 16,7-5-17-16,-7 5-70 0,0 0-171 0,0 0 75 15</inkml:trace>
  <inkml:trace contextRef="#ctx0" brushRef="#br0" timeOffset="18065.98">16956 8926 49 0,'0'-8'238'0,"0"8"-11"0,0 0-17 15,1-8-11-15,-1 8-10 0,0 0-6 16,0 0-9-16,0 0-11 0,0 0-13 0,0 0-14 0,0 0-13 15,0-9-11-15,0 9-14 0,0 0-7 0,0 0-15 16,0 0-4-16,0 0-9 0,0 0-6 0,0 0-7 16,0 0-8-16,0 0-6 0,0 0 10 0,0 0-3 15,0 0-2-15,3 25-2 0,-1-14-4 0,2 1 9 16,0 3 3-16,0 3-5 0,3 6-3 0,1 1 13 16,-3 0-3-16,2 1-1 0,0 5 4 0,1-1-5 15,-2 1 4-15,2 2-10 0,0 3 4 0,2-3-4 0,-1 3 8 16,4 9 6-16,-7-10-5 0,3 1-5 0,1 8-6 15,-3-10-3-15,0-2-3 0,-2-2-6 0,0-1-2 16,-2-2 7-16,2-1-7 0,-1-2 0 0,1-5-3 16,-4-2-4-16,4-1-2 0,-2 1-1 0,-1-5 2 15,1 1-3-15,0-3-3 0,-2 0-2 0,1 1 1 16,1-3-1-16,0-2-1 0,-2 1 1 0,-1-7 0 16,2 9-1-16,-2-9 1 0,2 8-11 0,-2-8-7 0,0 0-10 15,1 6-8-15,-1-6-8 0,0 0-12 16,0 0-23-16,0 0-22 0,0 0-36 0,0 0-30 0,0 0-30 15,0 0-30-15,0 0-20 0,0-28-29 0,-4 17-178 16,0 0-482-16,2 0 214 0</inkml:trace>
  <inkml:trace contextRef="#ctx0" brushRef="#br0" timeOffset="18457.9">16952 9428 142 0,'-3'-10'226'0,"0"0"-13"0,3 1-16 0,1-1-16 16,3-1-12-16,2 0-12 0,0-2-13 0,6 0-10 15,1 0-14-15,2 1-10 0,2 1-8 0,-1-1-12 16,3 2-9-16,-3 2-10 0,3 1-8 0,0 2-2 16,0 2-8-16,-1-1-8 0,-2 1 0 0,-3 1-8 0,2 4-2 15,-1 0-4-15,-2 1-3 0,1 2-4 16,0 0-1-16,-1 2-7 0,-2 0 2 0,-1 1 1 15,-2 1-6-15,0 2-1 0,2 0 2 0,-4 0 1 0,0-2-3 16,-1 3-4-16,-4-2-3 0,1 2 2 0,0-1 6 16,-3-2 7-16,-1 3 6 0,-1-1 9 0,-1-1 7 15,-2 0 10-15,-1 1-2 0,0-3 22 0,-3 3-3 16,-3 0 6-16,0-3-1 0,-3-1 5 0,0 2 1 16,0 0-3-16,-4-3-4 0,2 0-8 0,-7-1-1 15,3 0 1-15,3-1-11 0,1-2 4 0,-2 1-8 16,8-2 0-16,0 0-11 0,2-1 1 0,2-2-3 0,0-1-11 15,4-1-21-15,0-1-25 0,0 0-28 0,5 5-35 16,-6-13-51-16,6 7-49 0,0 6-48 0,7-14-41 16,1 8-252-16,1 0-566 0,2 0 250 0</inkml:trace>
  <inkml:trace contextRef="#ctx0" brushRef="#br0" timeOffset="19584.09">16450 12846 174 0,'0'0'228'0,"-5"-7"-11"0,5 7-6 0,-4-6-7 15,4 6-11-15,-7-7-9 0,7 7-11 0,-5-4-15 0,5 4-8 16,0 0-15-16,0 0-14 0,0 0-2 0,-7-3-8 15,7 3-13-15,0 0-7 0,0 0 0 0,0 0-6 16,-2 25-3-16,4-11-1 0,-1 5-7 0,1 6 7 16,2 5 0-16,0 2-2 0,1 0 0 0,3 13-3 15,-3-9 8-15,0 9-2 0,3 2 4 0,-6-11-1 16,5 11-7-16,-5-10-10 0,2-4-5 0,-1 0-12 16,-1 2 5-16,2-5-7 0,-1 0 3 0,2-5-17 0,0 2 6 15,-1-8-7-15,-1 0-2 0,1-1-6 16,0-1-2-16,0-2-4 0,1-3-14 0,-1 0-22 15,-2 1-24-15,2-3-2 0,-2 0-31 0,0-4-32 0,-1 2-31 16,1-1-30-16,-2-7-20 0,4 8-25 0,-4-8-39 16,0 0-271-16,0 0-564 0,0 0 250 0</inkml:trace>
  <inkml:trace contextRef="#ctx0" brushRef="#br0" timeOffset="19899.5">16372 13233 143 0,'-2'-11'199'0,"2"11"-17"16,2-13-11-16,0 6-18 0,1 1-16 0,-1 0-5 15,4-3-11-15,1 0-8 0,2 2-17 0,-1 1-7 16,2 0-11-16,3 0-6 0,0 2-9 0,-2 0-2 15,8 1-10-15,-1 1-8 0,-5 2 1 0,0 2-5 16,5 1-2-16,-6 1-6 0,4 1-3 0,-6 2-4 16,0 2-4-16,0 1 9 0,-2 0 9 0,-3 3-2 15,0 4-3-15,-1 1-2 0,-3 1 3 0,-3-1-5 0,-3 6-2 16,-6-1 0-16,0 1-6 0,-2-2-17 0,-1 0-22 16,-2-3-31-16,1 1-34 0,4-3-35 0,1-2-54 15,-1-2-161-15,5-3-361 0,-3 1 160 0</inkml:trace>
  <inkml:trace contextRef="#ctx0" brushRef="#br0" timeOffset="20406.96">16755 13352 240 0,'0'0'272'16,"-6"-18"-22"-16,6 18-26 0,-5-9-21 0,3 5-18 16,-3-3-21-16,-1 1-13 0,2-4-19 0,1 1-10 15,0-1-16-15,0 1-10 0,0-2-14 0,1 0-9 16,2 0-14-16,-1 0-8 0,2-1-6 0,0-2-6 16,0 1-9-16,2 4-4 0,1-3-1 0,2 4 1 15,-1-2-6-15,3 2-4 0,-2 2 0 0,2 0-1 16,1 1-1-16,-3 3-6 0,6 1 1 0,0 2-2 0,1 0-5 15,-1 3 1-15,1 0 0 0,0 3 0 16,-1 2-3-16,1 3-8 0,-1 2 6 0,-3 3 3 16,1-1-1-16,-4 3-1 0,-1 5-2 0,-3-4 4 0,-1 3 1 15,-2-3 3-15,-2-1 3 0,-1 4-3 0,-1-4 4 16,0-1 0-16,-1 0 1 0,-1-3 1 0,1 3-4 16,-3-4 1-16,-3 0-2 0,5 0 4 0,-2-4-5 15,1-3 0-15,-1 1 1 0,0-2 0 0,3-4-2 16,-4 3 2-16,2-4 5 0,8-1 0 0,-12 0 3 15,12 0 5-15,-11-6-6 0,7 1 0 0,0-4-2 16,0 0 0-16,2-1-1 0,3-2-5 0,-1-1 3 0,5-1-1 16,0 3-2-16,3-1 0 0,0 2-1 0,-1 2-5 15,2 2 0-15,3 3 1 0,-3 0-4 0,-1 6-14 16,4 0-11-16,0 3-7 0,2 5-11 0,0 2-1 16,-1 1-11-16,-1 3-19 0,1 6-14 0,-5 3-23 15,-7 0-23-15,0 1-31 0,-2 3-188 0,-5 2-386 16,2-4 170-16</inkml:trace>
  <inkml:trace contextRef="#ctx0" brushRef="#br0" timeOffset="20733.93">16156 13790 185 0,'-5'-6'307'16,"1"2"-11"-16,4 4-19 0,-5-9-25 0,5 9-18 15,-4-7-24-15,4 7-19 0,0 0-14 0,0 0-14 16,0 0-19-16,0 0-6 0,-5 16 3 0,9 0-14 16,-2 2-1-16,1 7-11 0,2 0-11 0,0 2-6 0,5 4-11 15,-1-2-19-15,0 3-3 0,1 0 0 0,-1 0-3 16,0-1-9-16,0-1-8 0,1-2-3 0,-1 0-6 15,-1-3-18-15,-2-6-12 0,1-3-18 0,-1 0-13 16,-1-3-17-16,-1-2-17 0,-1-3-29 0,3-1-16 16,-5 0-11-16,-1-7-12 0,4 5-17 0,-4-5-29 15,0 0-21-15,0 0-27 0,0 0-12 0,8-14-150 16,-8 3-414-16,0-2 183 0</inkml:trace>
  <inkml:trace contextRef="#ctx0" brushRef="#br0" timeOffset="21098.16">16199 13777 78 0,'-2'-11'190'0,"-1"4"6"0,0 0-2 0,1 1-3 16,2 6-10-16,-4-10-6 0,4 10-17 0,0-10-15 15,0 10-16-15,0 0-12 0,4-11-12 0,1 7-12 16,1 1-7-16,6-2-8 0,7 0-7 0,3 1-8 16,7-3-6-16,2 5-8 0,2-1-4 0,2 1-5 15,-2 0-4-15,1 2-2 0,0 2-5 0,-1 3-6 16,-2 0-9-16,-2 2-4 0,-1 0-2 0,-8 0 0 15,5 5-2-15,-5 6 0 0,-1-1 0 0,-4-3 2 0,-3 1-2 16,-3 1 1-16,1 2-1 0,3 2 2 16,-6 0 0-16,-2-2 0 0,0 1-2 0,0 1 3 0,-1 1 1 15,-4-5 8-15,1 3-1 0,-1-2-1 0,0 0-1 16,-1 0 6-16,-1-1 5 0,0-2 5 0,1-3 0 16,-3 6 7-16,-1-2 7 0,-2-1 6 0,2-2 8 15,-1-1-9-15,-4 3 1 0,-1 1 5 0,-1-3-2 16,-2-1-4-16,-3-1-1 0,0 2-7 0,-3-2-1 15,-2 2-3-15,-4-2-3 0,5-5-1 0,-6 1-14 16,8-5-13-16,-2 3-25 0,1-6-36 0,1 2-37 16,-2-3-37-16,2-2-50 0,2-2-55 0,1 0-225 0,3-3-499 15,2 2 221-15</inkml:trace>
  <inkml:trace contextRef="#ctx0" brushRef="#br0" timeOffset="21815">16475 14028 100 0,'-6'-4'335'15,"6"4"-11"-15,-4-4-21 0,4 4-25 16,-3-6-32-16,3 6-25 0,0 0-20 0,7-20-18 0,-1 9-21 15,6-4-20-15,7-4-13 0,4 0-17 0,4 0-12 16,2-1-15-16,2-1-13 0,12-8-10 0,1 7-12 16,2 0-9-16,-1 0-9 0,-7 11-8 0,10-7-10 15,-13 9-3-15,2 0-9 0,2 2-12 0,11-3-3 16,-13 6-2-16,0 1-1 0,1 2-1 0,-3 2 0 16,0 2-3-16,-2 1 2 0,-2-1-2 0,0 5 2 15,-5 3 1-15,1-1 0 0,-3 0 3 0,2 3 2 16,-9-2 2-16,2 1 0 0,-4-1 1 0,8 3 2 0,-6-4 0 15,-5 0 5-15,4 0-2 0,-3 0 1 0,-4-3-2 16,-2 1 1-16,2-3 3 0,-5 0-3 0,1 0 2 16,-2 0-1-16,-3-5 2 0,6 5-1 0,-6-5 1 15,6 3 7-15,-6-3 2 0,3 5 1 0,-3-5 4 16,0 0 3-16,0 0-4 0,0 0-4 0,0 0 2 16,0 0 2-16,0 0-4 0,0 0-2 0,0 0 0 15,-13-16-5-15,9 9-6 0,2 0-7 0,-3 0-9 16,1-4-6-16,-4 2-3 0,1-6-5 0,-1-1-6 15,-1-2-6-15,0 0 0 0,0 1 5 0,-4-5 4 16,3 4 2-16,1 1 4 0,0-1 1 0,-1 4 6 0,1 1-1 16,1 1 9-16,-2-1 9 0,0 4 3 0,1 2 6 15,1-2 9-15,1 2 2 0,2 3 6 16,-2 0 0-16,3-1-1 0,4 5-5 0,-5-6-1 0,5 6-1 16,0 0-3-16,-5-7 0 0,5 7 5 0,0 0-9 15,0 0 3-15,0 0-1 0,0 0-2 0,0 0 1 16,0 0 0-16,0 0-1 0,29 7 1 0,-18-4 3 15,0-2-3-15,3 2 1 0,-1-2-3 0,2 2-2 16,-2-1 5-16,5 0-3 0,-5 3 0 0,1 0 0 16,-1-2-4-16,-2 1 5 0,1 2 5 0,-1 0 6 15,-2 1 0-15,2 0 17 0,-4 4 3 0,-2-3 13 16,0 3 5-16,-2 0 4 0,-1 1 6 0,1-2 2 0,-3 4 5 16,-3-3 3-16,1 6-5 0,-3 1-1 0,-3-2-10 15,-1 1-6-15,-6 4-1 0,3-3-10 0,-6 4-13 16,0-2-19-16,0 0-43 0,-1 1-39 0,1 0-58 15,-2-3-78-15,7-7-85 0,-1 3-180 0,0-2-513 16,-2 2 227-16</inkml:trace>
  <inkml:trace contextRef="#ctx0" brushRef="#br0" timeOffset="30990.89">8088 12986 69 0,'-13'1'189'0,"13"-1"-17"15,-7 2-10-15,7-2-17 0,-11 1-12 0,11-1-5 16,-9 1-11-16,9-1-15 0,0 0-8 0,0 0-12 16,-9 2-5-16,9-2-10 0,0 0-5 0,0 0-9 15,0 0-2-15,0 0-7 0,0 0-11 0,0 0 1 16,0 0-1-16,0 0-5 0,0 0-4 0,0 0 1 0,0 0 2 16,18 9-4-16,-7-8 0 0,1 1-2 0,6-1-1 15,0-1-3-15,3 0-1 0,-1 0-6 0,12 0 8 16,0-1-2-16,2-2 0 0,17-4-1 0,-15 3-6 15,4 0 1-15,12-5-3 0,-12 6 1 0,-2-2 2 16,15-4-4-16,-2 4-5 0,-13-1 6 0,2 1-4 16,-1 1 1-16,-2 0 0 0,2 1-2 0,-2 1-2 15,0-4 2-15,-3 2-2 0,2-2 3 0,-5 6-2 16,-1-4-6-16,-1 3 7 0,-1-2-1 0,-1 0-1 16,-6 1 3-16,1 1 0 0,0-1-3 0,-6 1-2 15,-3-1 5-15,1 2-6 0,-2 0 2 0,0 0 1 0,-3-1 1 16,-1-1 1-16,-8 2-4 0,13-1 3 0,-13 1 4 15,10 0-3-15,-10 0 3 0,8 0 3 0,-8 0 0 16,9-2-2-16,-9 2 1 0,0 0 3 0,0 0-3 16,9 0-1-16,-9 0 1 0,0 0-1 0,0 0 2 15,7-2-5-15,-7 2 1 0,0 0 0 0,9-3 0 16,-9 3 2-16,9-3-4 0,-9 3-1 0,0 0 1 16,13-2 3-16,-6 1-5 0,0-1 1 0,-7 2-1 15,12-1 2-15,-6-1-6 0,-6 2 6 0,10-3 3 16,-3 2-7-16,-7 1 4 0,9-2-1 0,-9 2-1 15,7-1-1-15,-7 1-3 0,0 0 2 0,8-2-3 0,-8 2 5 16,0 0-1-16,11 2-1 0,-11-2 0 0,0 0 1 16,11-2 1-16,-11 2 4 0,9-1-6 0,-1 0 3 15,-8 1-2-15,18-2 1 0,-5 1-1 0,-1-2 0 16,-1 3 0-16,7-3 3 0,0 1-3 0,-1 1-1 16,3-3-2-16,-3 3 1 0,-3 0 0 0,2-4-2 15,2 3-6-15,-5 2 3 0,1 0-1 0,-1-3-2 16,0 1 2-16,-3 1-1 0,1 1-2 0,-2 0-2 15,-9 0-1-15,12-2 2 0,-12 2 4 0,9 0 0 0,-9 0 0 16,0 0-3-16,10 0 5 0,-10 0-2 16,0 0 1-16,0 0 3 0,0 0 0 0,9 0-3 0,-9 0 5 15,0 0 1-15,0 0-1 0,0 0-2 0,0 0 1 16,0 0 3-16,0 0 4 0,0 0-3 0,0 0-5 16,0 0 6-16,0 0 1 0,0 0-1 0,0 0-6 15,0 0 3-15,0 0 1 0,0 0-1 0,0 0 1 16,0 0-5-16,0 0 9 0,0 0-2 0,0 0-1 15,0 0 7-15,0 0-3 0,0 0 1 0,0 0 4 16,0 0-3-16,8 2 0 0,-8-2-1 0,0 0 1 16,0 0 2-16,0 0 4 0,0 0-2 0,0 0 1 0,0 0-5 15,0 0 1-15,0 0 3 0,0 0-2 0,0 0 4 16,0 0-2-16,0 0-1 0,0 0-1 0,0 0 4 16,0 0-3-16,0 0-5 0,0 0 1 0,0 0-2 15,0 0 3-15,0 0-1 0,0 0 2 0,0 0-3 16,0 0 0-16,0 0 0 0,0 0-1 0,0 0-1 15,0 0-3-15,0 0 1 0,0 0 2 0,0 0-11 16,0 0 7-16,0 0 4 0,0 0-5 0,0 0-6 16,0 0-1-16,0 0-10 0,0 0-4 0,0 0-11 15,0 0-18-15,0 0-12 0,0 0-26 0,0 0-27 16,0 0-51-16,0 0-117 0,0 0-309 0,0 0 136 0</inkml:trace>
  <inkml:trace contextRef="#ctx0" brushRef="#br0" timeOffset="35356.11">8356 13671 144 0,'0'0'137'0,"0"0"-17"16,0 0-8-16,0 0-13 0,0 0-10 0,0 0-2 0,0 0-8 15,0 0-12-15,0 0-1 0,2 19-5 0,-2-19-5 16,6 9-5-16,-4-3-6 0,-2-6-6 0,6 11 4 15,-4-6-1-15,-2-5-5 0,3 8-6 0,-1-1-2 16,2-2-10-16,-4-5 4 0,4 6 7 0,-1-1-5 16,-3-5-2-16,7 7 1 0,-4-2 1 0,6-1-7 15,-4 0 5-15,3 1 1 0,3-4-6 0,2 5 6 16,1-6-9-16,3 5 0 0,2-3-1 0,1-2-1 0,-1 2 1 16,4-4 1-16,5 1-4 0,0 0-4 0,6 1 0 15,-2 0 4-15,-2 0-5 0,4 0 4 16,-1-2-4-16,-1-1 0 0,1 0-2 0,-1 2-2 0,1-1 0 15,-2 1-1-15,0-4 1 0,1-1-3 0,0 2 0 16,1 0 0-16,-3-1-1 0,7 0 0 0,-1 3 2 16,1-3 2-16,-4 1-7 0,3-4 2 0,-2 0 0 15,0 3 0-15,-1-2 6 0,2 1-5 0,-5 0 1 16,0 0 0-16,-3 0 0 0,-7 3 3 0,0-1 1 16,-3-2-5-16,-2 5 1 0,-3-1 2 0,1 1 0 15,-4-1-1-15,-2 1 0 0,-7 1 1 0,11-3-4 16,-11 3 10-16,8-1 2 0,-8 1 4 0,0 0-6 0,8-2 16 15,-8 2 2-15,0 0 3 0,0 0 1 0,0 0-1 16,0 0-5-16,0 0-4 0,0 0 2 0,0 0 1 16,0 0-4-16,0 0-3 0,0 0-3 0,0 0 2 15,0 0-6-15,0 0 0 0,0 0-2 0,0 0 5 16,0 0-2-16,0 0-1 0,0 0-2 0,0 0-1 16,0 0 1-16,0 0-1 0,0 0-1 0,0 0 5 15,0 0 3-15,-32 0-6 0,32 0 6 0,0 0-9 16,-8-1 4-16,8 1-1 0,-8-3-1 0,8 3-7 15,0 0 5-15,-9-3-1 0,9 3 2 0,0 0-1 16,0 0-1-16,-13 0-4 0,13 0-6 0,0 0-7 0,-9 0-18 16,9 0-13-16,0 0-25 0,0 0-20 0,0 0-24 15,0 0-26-15,0 0-24 0,0 0-106 0,0 0-295 16,0 0 131-16</inkml:trace>
  <inkml:trace contextRef="#ctx0" brushRef="#br0" timeOffset="37740.99">11116 13661 16 0,'0'0'180'0,"0"0"-11"0,0 0-22 0,0 0-15 16,0 0-8-16,-9-2-17 0,9 2-5 0,0 0-15 0,0 0-5 15,0 0-3-15,0 0-4 0,0 0-7 0,28 13-3 16,-9-8-3-16,0 0-11 0,10-1-2 0,3 0-3 15,3-3-12-15,-1-2 4 0,5 0-1 0,2-2-2 16,13-1-4-16,-15 0-4 0,14-3-3 0,-4-3-2 16,-8 4-9-16,9-3-10 0,-13 3-14 0,1-3-11 15,1 1-17-15,-4-1-30 0,0 3-19 0,-2-2-33 16,-1 1-139-16,-10 3-281 0,-2-2 125 0</inkml:trace>
  <inkml:trace contextRef="#ctx0" brushRef="#br0" timeOffset="84198.05">13063 12089 48 0,'9'-14'106'0,"-3"3"-10"0,2 0-6 16,-1 1-9-16,-1 2-10 0,0-1-5 0,2 2-8 16,1 3-3-16,-5 1-8 0,6 0-8 0,-4 2 3 15,-6 1-11-15,18 4-2 0,-6 0-3 0,-6 5-2 16,3 1-9-16,3 5 1 0,-1-1 1 0,-3 3 0 16,4 7 2-16,-5 2-13 0,3 1 1 0,-1 0 3 15,-1 4-6-15,1-1 7 0,-3 2-1 0,-2-1-3 0,1 0 8 16,0 1-11-16,-1 2-1 0,1 0 8 0,-3 0-5 15,0 1-6-15,2 1 5 0,-2-1-3 16,-1 0 1-16,3 10 3 0,1-10 6 0,-2-2-11 0,3-1-1 16,-2 1-3-16,3 2 5 0,-3-2 8 0,2 2-4 15,-2 0 3-15,0 10-3 0,1-10 2 0,3 0-8 16,-1-1 3-16,2 1-6 0,0 11 10 0,-2-13-8 16,-1 1 7-16,4-2-7 0,-4 3 7 0,1-2-3 0,-1-1 9 15,-2-1-5-15,2 1-2 0,-2-2 1 16,-1 0 0-16,1 1 7 0,0-4-3 0,-1 1 1 15,-3-1 9-15,0 1-1 0,0-2 9 0,-1-5-5 0,-1 5 14 16,-2-7-4-16,2 1 3 0,0-3-9 0,-3 7 20 16,1-4-10-16,-4-2 0 0,4 1 2 0,-2-2 4 15,-3-3 13-15,4 2 3 0,-6 0-3 0,2-1-3 16,-2-3 2-16,-1 3 0 0,-3-2-4 0,-3 0-3 16,0-1-9-16,-7 0 5 0,1 0-3 0,3-5-5 15,-3 0 0-15,-3-1-7 0,-2 0-3 0,6-4-4 16,-6 2-11-16,-1-5-6 0,1-2-15 0,0 0-16 0,0-2-20 15,2-2-21-15,-1-5-34 0,3-3-28 0,-1-1-71 16,2-3-103-16,-1-6-327 0,5 0 146 16</inkml:trace>
  <inkml:trace contextRef="#ctx0" brushRef="#br0" timeOffset="89631.14">11882 15295 49 0,'-4'-9'213'15,"4"4"-11"-15,0 5-16 0,-3-8-13 0,3 8-17 0,-2-8-15 16,2 8-16-16,0 0-16 0,0 0-13 0,0 0-6 15,0 0-3-15,11-4-6 0,-11 4-7 0,18 12-4 16,-2-1 9-16,5 7-1 0,0 1-5 0,2 1-1 16,0 5-3-16,4 0 8 0,0 2 5 0,-3 1-3 15,8 7 8-15,-2 2-6 0,0 2 1 0,-1-3-1 16,-2 2 4-16,-6-7 2 0,-2-2-6 0,0 3-1 16,-1-3-4-16,-1 2-2 0,2-2-1 0,-4 3-2 15,-1-2-6-15,-1 1-4 0,1-5-5 0,-3 1-4 16,2 2-5-16,-1-5 0 0,-7-5-3 0,3-1-3 15,-6-1-9-15,6-2 0 0,-4 1-6 0,0-6-1 16,1 2-5-16,-3-3 4 0,0 0-7 0,0-3 1 16,1 0-5-16,-3-6 10 0,2 6-1 0,-2-6 4 0,5 5 5 15,-5-5-3-15,0 0-10 0,0 0 4 16,0 0-7-16,-3-25 9 0,1 12-9 0,2-12 1 16,-3-3-8-16,-3 0-1 0,1-4-12 0,-1-2-11 0,-3-13-9 15,-3-4 4-15,2-1-8 0,-4 2-2 0,3-3 0 16,-5 0 0-16,5 1-5 0,-3 5 2 0,-3-2-3 15,6 5 1-15,-6-2 7 0,6 18 4 0,-3-5-3 16,1 8 3-16,1 2 7 0,1 6 1 0,0 3-2 16,2 1 6-16,1 2-1 0,3 3-2 0,-1 4 0 15,1-1-1-15,5 5 0 0,-14 2 4 0,5 2 0 16,-4 7-1-16,-3 11-1 0,3 6 4 0,-1 5 2 16,-3 13 3-16,1 7-2 0,2 7 3 0,-8 19 0 15,5-21-3-15,2 23 7 0,3-23-3 0,-5 24 0 16,6-26-2-16,0-1 5 0,1 1 12 0,2-1-3 15,-2-3 0-15,2-1 3 0,-1-3-1 0,4-14 2 16,-2-3 0-16,4-1 5 0,-1 0-8 0,2-5 4 0,0-8-4 16,0-1-1-16,0-4 0 0,1-2-8 0,2-3-15 15,-1-7-11-15,2 11-17 0,-2-11-27 16,5 5-42-16,-5-5-47 0,0 0-50 0,19-25-34 0,-12 9-231 16,0-8-514-16,2-2 227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23:46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21178 3576 36 0,'-12'-2'77'0,"12"2"1"15,0 0 0-15,0 0-8 0,-9 0 3 0,9 0-8 16,0 0 6-16,0 0-8 0,0 0 4 0,-8 3-7 16,8-3 2-16,0 0-9 0,0 0 0 0,0 0-8 15,0 0 0-15,0 0-8 0,0 0 0 0,0 0-12 16,0 0 3-16,0 0-6 0,0 0 5 0,0 0 3 16,0 0-5-16,37-4 6 0,-27 2-6 0,9-2 1 0,3 1-3 15,-4 1-1-15,10-3 0 0,0 3 8 16,-1-1-6-16,0-3-2 0,-7 3 4 0,3-1-9 15,-2 1 0-15,-1-1-3 0,-1 2 3 0,-1-1-8 0,-5 2-8 16,-1-1-17-16,-1 1-22 0,-2 1-20 0,-9 0-7 16,14 0-14-16,-8 1-21 0,-6-1-100 0,7 3-216 15,-7-3 96-15</inkml:trace>
  <inkml:trace contextRef="#ctx0" brushRef="#br0" timeOffset="507.91">21950 3903 113 0,'0'0'110'0,"0"0"-7"0,0 0-16 16,0 0-12-16,0 0-5 0,0 0-7 0,0 0-8 15,0 0-3-15,32-3-6 0,-14-1 2 0,4 0-16 16,6-1-7-16,1-1-13 0,5-1-19 0,-1-1 12 0,1-1-16 16,2 3-20-16,4-2-17 0,8-6-29 0,-8 6-44 15,8-6-130-15,5 1 58 0</inkml:trace>
  <inkml:trace contextRef="#ctx0" brushRef="#br0" timeOffset="907.76">23122 3917 19 0,'0'0'63'16,"0"0"-7"-16,0 0 0 0,0 0-6 0,40-7-5 15,-19 6-3-15,10-4-7 0,1-1-16 0,4 0-7 16,2 3-24-16,3-2-53 0,-3-2-69 0,17-2 31 16</inkml:trace>
  <inkml:trace contextRef="#ctx0" brushRef="#br0" timeOffset="1567">24975 3898 30 0,'19'-2'48'0,"2"2"-6"16,6 0-10-16,6 0-8 0,-4 0-4 0,5-1-18 15,0 1-4-15,4 0-14 0,1-4-14 0,13 1-33 16,-12 0 14-16</inkml:trace>
  <inkml:trace contextRef="#ctx0" brushRef="#br0" timeOffset="2445.94">23089 3928 62 0,'32'0'64'0,"2"-2"0"16,5-1-7-16,12 1 1 0,-1 1-6 0,3-2-3 15,1 2-11-15,3 1 5 0,4-4-12 0,0 2-5 16,0-2-2-16,6 1 0 0,-2 1-8 0,0 1-4 16,0-1-2-16,25 2-9 0,-30-2-3 0,-1-1-2 15,-2 1-11-15,-3 1-10 0,0-1 1 0,-14-1-15 16,0 3 2-16,-2-1 2 0,-1-2 7 0,2 3-4 15,-4 0 3-15,-3-3 0 0,0 1 3 0,-2 0 6 16,-10 2-2-16,1-1 2 0,-1-1 7 0,-1-1 1 16,0 1 3-16,-1 1 7 0,-5 1 1 0,-1 1 0 15,0-3 3-15,0 1 3 0,-2 0 0 0,-4-1 2 16,-6 2 0-16,15-3-1 0,-15 3 0 0,12 0 2 0,-4-2-2 16,-8 2-5-16,10-1 3 0,-10 1 4 0,12-1-3 15,-12 1-12-15,0 0-1 0,11 1-5 0,-11-1-8 16,7 1-18-16,-7-1-40 0,0 0 18 0</inkml:trace>
  <inkml:trace contextRef="#ctx0" brushRef="#br0" timeOffset="4424.64">25741 11105 160 0,'-9'2'186'0,"9"-2"-6"0,0 0-19 0,0 0-12 16,-8 0-20-16,8 0-8 0,0 0-8 0,0 0-11 16,0 0-8-16,0 0-6 0,0 0-9 0,30 0-4 15,-16 0-11-15,-2-1-3 0,9 0-8 0,-2-1-5 0,4 2-4 16,4-2-1-16,2 0-5 0,3 1-5 0,1-3-2 15,-1 3-3-15,0-1-4 0,1 0-4 16,3-5 0-16,1 3-3 0,0 0 2 0,1-3-9 0,0 4-4 16,14-4-3-16,-18 3-9 0,4-4-6 0,-4 3-10 15,2-1 0-15,2 1-10 0,-2 1-6 0,-4-3-5 16,-1 1-10-16,2 3-9 0,-5 1-16 0,-6-2-6 16,-2 2-13-16,0 1-23 0,-3 0-28 0,-4 1-83 0,-3 1-250 15,-2 0 112-15</inkml:trace>
  <inkml:trace contextRef="#ctx0" brushRef="#br0" timeOffset="4974.37">25780 12414 132 0,'0'0'203'0,"-11"0"-15"0,11 0-12 15,0 0-15-15,0 0-10 0,0 0-15 0,0 0-9 16,0 0-13-16,0 0-13 0,22-8-4 0,-10 8-8 16,1 0-8-16,1-3-4 0,4 2-8 0,4-4-9 15,5 2-4-15,3 0-8 0,-1-1-6 0,2-2 0 16,5 1-2-16,0-1-2 0,16-2-8 0,0-1 0 0,-1-1-1 15,5 4-4-15,-4 2 0 0,-1 0 0 0,3-3-7 16,-2 3 0-16,-12 1 0 0,12-3-6 0,-14 3 2 16,2 3-5-16,-4 0 1 0,-3-1-1 0,-2 1-1 15,-3 0-1-15,-1 4-1 0,-6-4-5 0,-8 0 0 16,5 0-2-16,-5 1-1 0,-3-2-4 0,-1 0-1 16,-1-1-1-16,-8 2 0 0,14 2 3 0,-14-2-6 15,9-3 3-15,-9 3-1 0,0 0-11 0,9 1-6 0,-9-1-6 16,0 0-14-16,0 0-11 0,10-3-18 15,-10 3-21-15,0 0-9 0,0 0-30 0,4-7-19 0,-4 7-132 16,0 0-309-16,0-9 137 0</inkml:trace>
  <inkml:trace contextRef="#ctx0" brushRef="#br0" timeOffset="9115.91">9418 12147 118 0,'0'0'137'0,"0"0"-9"16,0 0-10-16,0 0-10 0,-7 0-13 0,7 0-7 15,0 0-2-15,0 0-10 0,0 0-8 0,0 0-5 16,0 0 3-16,0 0 3 0,0 0 7 0,0 0-4 15,0 0 1-15,27 2 20 0,-13-4-8 0,-2 1 2 16,9-2-7-16,-1-1-3 0,0-1-8 0,0-1-8 16,8 3 2-16,-9 0-8 0,9-3-4 0,-2-2 1 0,-4 3-11 15,-1 2 0-15,-1-2-1 0,0 0-8 16,-1 2-4-16,-2-2 0 0,-1 2-3 0,-3 1-5 0,-1 0-5 16,-1-2 5-16,1 2-4 0,-6 1 0 0,3-1 0 15,-9 2-3-15,14-4-4 0,-10 4 1 0,-4 0 2 16,0 0-5-16,13-3 0 0,-13 3-11 0,0 0-9 15,6-1-19-15,-6 1-12 0,0 0-26 0,0 0 0 16,0 0-18-16,6 6-22 0,-6-6-29 0,0 0-43 16,-1 9-128-16,1-9-335 0,0 0 147 0</inkml:trace>
  <inkml:trace contextRef="#ctx0" brushRef="#br0" timeOffset="9691.98">10336 13158 183 0,'0'0'192'0,"0"0"-8"15,-8 1-16-15,8-1-9 0,0 0-15 16,0 0-12-16,0 0-16 0,0 0-5 0,0 0-8 0,0 0-2 16,0 0-2-16,27-6-6 0,-14 1-6 0,0 3-4 15,8-3-5-15,0 3-4 0,6-7-5 0,1 2-3 16,0 2-5-16,1-2-6 0,2 0-4 0,-2 0-7 15,1 0-9-15,-1 0 1 0,3 1 4 0,-2-2-8 16,0 3 4-16,-2-2-5 0,0 0-3 0,-8 4-3 16,1-1 0-16,0 2-5 0,-3 0-1 0,0-1-4 15,-8 0 0-15,3-2-7 0,-2 5 4 0,0 0-4 0,-4-3 1 16,0 0-6-16,-7 3-7 0,8 0-9 0,-8 0-5 16,9 0-15-16,-9 0-13 0,0 0-24 0,0 0-20 15,0 0-32-15,0 0-32 0,0 0-59 0,0 0-136 16,0 0-376-16,0 0 167 0</inkml:trace>
  <inkml:trace contextRef="#ctx0" brushRef="#br0" timeOffset="12318.01">7760 12066 42 0,'0'0'64'0,"0"0"-27"0,0 0-25 16,0 0-39-16,5-6-27 0,-5 6 12 0</inkml:trace>
  <inkml:trace contextRef="#ctx0" brushRef="#br0" timeOffset="12673.01">8698 11894 52 0,'0'0'97'0,"0"0"-3"0,0 0-10 16,0 0-7-16,0 0-6 0,0 0-14 0,0 0-2 15,0 0-6-15,0 0-4 0,0 0 0 0,0 0-7 0,0 0-13 16,0 0-1-16,0 0-15 0,0 0-5 0,-18 7-20 16,18-7-17-16,0 0-41 0,-4 8-44 0,4-8-126 15,0 0 56-15</inkml:trace>
  <inkml:trace contextRef="#ctx0" brushRef="#br0" timeOffset="13807.05">10907 11803 75 0,'0'0'83'0,"0"0"-2"0,0 0-12 15,0 0-3-15,0 0-4 0,0 0-6 0,0 0 2 16,0 0-16-16,0 0-3 0,0 0-4 0,0 0 3 15,0 0 1-15,0 0-5 0,0 0-7 0,0 0 2 16,0 0-3-16,0 0-1 0,0 0 0 0,0 0-2 16,0 0 0-16,0 0-1 0,0 0-1 0,0 0 2 15,0 0 6-15,0 0-8 0,0 0-2 0,0 0 4 16,0 0-7-16,0 0 3 0,0 0 1 0,0 0-3 0,0 0 5 16,0 0-3-16,0 0-2 0,0 0-4 0,0 0 5 15,0 0-2-15,0 0-2 0,0 0 2 16,0 0-5-16,0 0 2 0,0 0-3 0,0 0 3 0,0 0-4 15,0 0 0-15,0 0-1 0,0 0-2 0,0 0 2 16,0 0 1-16,0 0-7 0,0 0 5 0,0 0-3 16,0 0 1-16,0 0 0 0,0 0-4 0,0 0 8 15,0 0-5-15,0 0-1 0,0 0-5 0,0 0 5 16,0 0-10-16,0 0 6 0,0 0 5 0,0 0-2 16,0 0 1-16,0 0-9 0,0 0 2 0,0 0 8 15,0 0-1-15,0 0-1 0,0 0-1 0,0 0-3 0,0 0 4 16,0 0-4-16,0 0 2 0,0 0-1 0,0 0 4 15,0 0-4-15,0 0 2 0,0 0-2 0,0 0 2 16,0 0-6-16,0 0 11 0,0 0-3 0,0 0-3 16,0 0-4-16,0 0-1 0,0 0 9 0,0 0 1 15,0 0-3-15,0 0-1 0,0 0-5 0,0 0 2 16,0 0 6-16,0 0-7 0,0 0 1 0,0 0 5 0,0 0-3 16,0 0 0-16,0 0-1 0,0 0-1 0,0 0-4 15,0 0 9-15,0 0-2 0,0 0 10 16,0 0-10-16,0 0 0 0,0 0 5 0,0 0 0 0,0 0-1 15,0 0 5-15,0 0-5 0,0 0 11 0,0 0-13 16,0 0 5-16,0 0-2 0,0 0-1 0,0 0-2 16,0 0 2-16,0 0-2 0,0 0 1 0,0 0-4 15,0 0 0-15,0 0 0 0,0 0-9 0,0 0-3 16,0 0 1-16,0 0-8 0,0 0 2 0,0 0-8 16,0 0-15-16,0 0-11 0,0 0-15 0,-16 13-22 15,16-13-19-15,0 0-79 0,0 0-200 0,0 0 90 0</inkml:trace>
  <inkml:trace contextRef="#ctx0" brushRef="#br0" timeOffset="15508.55">4963 12259 7 0,'-10'-1'170'0,"1"-1"-1"16,-2-1-9-16,0 2 5 0,4-1-8 15,7 2-2-15,-12 0-4 0,12 0-11 0,-7-4-15 0,7 4-13 16,0 0-10-16,0 0-12 0,-11-1-11 0,11 1-6 15,0 0 0-15,0 0-4 0,0 0-3 16,35-11-5-16,-18 9-2 0,2-1-8 0,2-3-2 0,1 3-5 16,6-5 1-16,3 0-9 0,1 0 0 0,2-3-3 15,5-2-4-15,-5 3-1 0,15-5-3 0,-11 5-2 16,-1 0 0-16,0-2-12 0,-1 5 6 0,0-3-4 16,3 3 0-16,-4-1 1 0,1 1-5 0,-1 1 0 15,-1 0 0-15,0 1-2 0,2 0-4 0,2 2-5 16,-3 0-1-16,-2 0 5 0,-1 1 0 0,0 0-6 15,-1 2 7-15,-5-1-3 0,-5 1 4 0,6 0-3 0,-7 1 1 16,1-1-1-16,-5 0-1 0,-1 2 0 0,-2 0 1 16,-1-4-3-16,2 4 1 0,-4-2 1 0,2 1 2 15,-5-1-1-15,1 1-3 0,-8-1 3 0,10 1 0 16,-10-1-1-16,0 0 2 0,13 0-1 0,-13 0-6 16,5 2 10-16,-5-2 2 0,0 0-1 0,0 0 2 15,0 0 1-15,0 0 5 0,10-2 1 0,-10 2 3 16,0 0 0-16,0 0-1 0,0 0-3 0,0 0 0 15,0 0-5-15,7-3 2 0,-7 3 0 0,0 0 1 16,0 0-4-16,0 0-5 0,0 0 6 0,0 0 1 16,0 0-7-16,0 0 4 0,0 0-1 0,0 0-3 0,0 0 4 15,0 0-7-15,0 0 1 0,0 0 2 0,0 0-3 16,0 0 3-16,0 0-4 0,0 0 0 0,0 0 1 16,0 0 3-16,0 0-5 0,0 0 3 0,0 0-3 15,0 0 2-15,0 0-1 0,0 0 0 0,0 0 0 16,0 0 2-16,0 0-2 0,0 0-7 0,0 0 6 15,0 0 3-15,0 0-2 0,0 0 0 0,0 0-1 16,0 0 2-16,0 0 2 0,0 0-9 0,0 0 8 16,0 0 0-16,0 0-3 0,0 0 2 0,0 0 1 0,0 0 0 15,0 0 0-15,0 0-1 0,0 0-1 16,0 0 4-16,0 0-4 0,0 0 4 0,0 0-3 16,0 0 0-16,0 0-2 0,0 0 0 0,0 0 1 0,0 0 1 15,0 0 1-15,0 0 1 0,0 0-2 0,0 0 0 16,0 0-1-16,0 0 2 0,0 0-3 0,0 0 2 15,0 0-1-15,0 0 3 0,0 0-5 0,0 0 3 16,0 0 2-16,0 0-9 0,0 0 5 0,0 0 4 16,0 0-2-16,0 0 2 0,0 0-4 0,0 0 5 15,0 0-3-15,0 0 2 0,0 0-2 0,0 0 1 16,0 0-1-16,0 0 0 0,0 0-2 0,0 0 4 0,0 0-1 16,0 0-3-16,0 0 3 0,0 0-1 0,0 0 2 15,0 0-2-15,0 0 1 0,0 0 0 0,0 0-2 16,0 0 1-16,0 0-3 0,0 0 4 0,0 0-2 15,0 0-2-15,0 0-15 0,0 0-15 0,0 0-12 16,0 0-17-16,0 0-14 0,0 0-16 0,0 0-10 16,0 0-16-16,0 0-17 0,0 0-26 0,0 12-20 15,0-12-140-15,0 0-346 0,6 3 154 0</inkml:trace>
  <inkml:trace contextRef="#ctx0" brushRef="#br0" timeOffset="27883.05">17026 9384 28 0,'-3'-10'236'0,"-2"-1"1"16,0 1-13-16,3 1-9 0,-1 3-6 0,1-3-18 15,-2 1-2-15,1-1-1 0,1 3-5 0,2 6-6 16,-3-10-10-16,3 10-6 0,-3-10-13 0,1 5-4 16,2 5-3-16,-5-10-11 0,5 10-7 0,-3-6-2 15,3 6-11-15,0 0 0 0,-5-7-14 0,5 7-1 0,0 0-10 16,0 0-9-16,0 0-11 0,-2-7-9 0,2 7-5 16,0 0-5-16,0 0-10 0,0 0-6 0,0 0-5 15,0 0-2-15,0 0-3 0,4 24 5 0,-3-13-7 16,4 3 9-16,-1 4 2 0,2 2-4 0,-1 7 4 15,2 2-3-15,-1 2 0 0,2 2 5 0,1 12-3 16,-3-12 2-16,3 2 2 0,-4-1-3 0,1-1-2 16,-2 3 5-16,0-3-2 0,-4-1-1 0,5 1 1 0,0-5-7 15,0 3 3-15,-2-3-1 0,-1 1-2 16,2-2-2-16,0-7 2 0,-2-1-5 0,0 2-2 0,-1-4-1 16,2-1 0-16,0-3-2 0,-2-1 1 0,-1 1-5 15,2-3-4-15,2 0 3 0,-3-1-15 0,1-2-7 16,-1-1-16-16,-1-6-19 0,2 9-8 0,-2-9-18 15,3 7-8-15,-3-7-8 0,0 0-28 0,5 3-30 16,-5-3-29-16,0 0-28 0,0 0-17 0,0 0-19 16,-1-26-10-16,1 13-23 0,0-2-1 0,0-2-153 15,-3-2-463-15,2-2 206 0</inkml:trace>
  <inkml:trace contextRef="#ctx0" brushRef="#br0" timeOffset="28173.96">17059 9632 81 0,'-4'-10'195'0,"3"-2"-1"0,0 1-8 16,1-2-12-16,-1 1-9 0,1-1-12 0,2 1-3 16,2 2-4-16,1-3-7 0,0 4-13 0,2-2-5 15,4-2-7-15,-1 4-13 0,4-1-9 0,0-1-5 16,2 3-13-16,-1 2-9 0,4 3-5 0,-1 0-8 16,1 0 7-16,2 6-9 0,-2-2 3 0,0 5-7 0,0-1-12 15,1 3 4-15,-4-2-4 0,-1 4 1 0,1 1-2 16,-3 0 1-16,-3-2-6 0,-1 1 8 0,-2-1 9 15,-1 1 3-15,-3 1 8 0,-1-1 6 0,-1 1 2 16,-4-1 10-16,0 2-2 0,-7 1-1 0,-2 0-12 16,-4 0 0-16,-5 2-6 0,-3 0-5 0,-5-1-1 15,0-1-7-15,3-2-9 0,-1 0-14 0,-1-2-16 16,2 1-25-16,-1-4-38 0,6-2-38 0,3 2-49 0,6-3-47 16,4-3-82-16,-4 0-222 0,5-2-539 0,7 2 238 15</inkml:trace>
  <inkml:trace contextRef="#ctx0" brushRef="#br0" timeOffset="29123.66">15143 12719 1754 0,'-5'-11'121'0,"-1"-2"-52"0,2 1-13 0,-1 4 18 15,3-2 27-15,-2 4 14 0,1 0-11 0,3 6-3 16,-2-10-16-16,2 10-8 0,-7-7-9 0,7 7-8 15,0 0-10-15,0 0 0 0,0 0 6 0,0 0-1 16,0 0 1-16,0 0 3 0,21 34 14 0,-13-10-9 16,4 3 7-16,1 4-1 0,0 2-3 0,1 11 5 0,2 1 2 15,-2 5 8-15,-2-2-8 0,1 1 4 16,-3-2-1-16,1 1 1 0,-3-11 1 0,-2-3-7 16,2 12-3-16,-4-14-1 0,2 0-11 0,-2-2-9 0,-1-2-1 15,-1 0 1-15,3-4-9 0,-2-4-6 0,0-2 0 16,-1 1-5-16,3-6 0 0,-2 0-5 0,-2-3 3 15,2 0-8-15,-1-4 4 0,-1 0-6 0,-1-6-3 16,3 10-7-16,-3-10-15 0,3 5-6 0,-3-5-26 16,0 0-12-16,0 0-23 0,0 0-17 0,0 0-10 15,-7-32-14-15,5 13-21 0,-5-6-12 0,2-6-10 16,0-1-5-16,-1-1-13 0,-3-14 3 0,0 1 16 0,4 1 5 16,-2-5 8-16,-1 3 18 0,3 14 15 0,-1-2 12 15,1 1 8-15,5 6 21 0,-5 1 9 16,4 8 20-16,-1 0 9 0,1 0 14 0,0 5 4 0,1 2 6 15,1 0 12-15,2 2 2 0,-1 3 4 0,0 1-1 16,0-1-8-16,-2 7 3 0,12-9 8 0,-1 7 4 16,1 1 2-16,0 2 1 0,1 1 0 0,4-1 0 15,2 5 3-15,0 0-1 0,1 0-4 0,-2 0 4 16,0 2-3-16,1 0 8 0,-2 1 11 0,-4 1 9 16,-2-1 6-16,-3-1 6 0,-2 3 9 0,-1-1 3 15,-2 3 8-15,-3-2-8 0,-1 7-3 0,-4 0-2 0,-3 1-7 16,-2-2-7-16,-7 5-5 0,-2 0-4 0,0-2-8 15,0-1-23-15,1-2-23 0,-4-2-25 0,5-2-36 16,3-3-30-16,0-1-44 0,5-3-38 0,-2-1-73 16,2 0-133-16,0-2-426 0,4 0 189 0</inkml:trace>
  <inkml:trace contextRef="#ctx0" brushRef="#br0" timeOffset="29690.9">15596 13186 211 0,'-4'4'284'0,"4"-4"-20"0,-10 7-15 0,5-4-16 16,-2 0-22-16,0 2-13 0,0-3-16 0,-1 0-17 15,0 2-8-15,-2 1-17 0,2-4-10 0,0 1-17 16,-2 1-5-16,0-2-14 0,-2-1-10 0,0-1-7 15,0 0-1-15,2-3-16 0,-2 1 0 0,3 0-11 0,-1-4-1 16,-1 1-9-16,3-1-2 0,0-2-6 16,3-1-6-16,-1-2-5 0,2 2-3 0,1-1-3 15,1 0-2-15,3 0-11 0,2 3 1 0,2-3-5 0,1 3-1 16,2 0-5-16,-1 1 0 0,5 3-7 0,1-1-2 16,5 2-3-16,-3 3 3 0,2 3-6 0,0 3 4 15,3 1 0-15,-4 0 0 0,2 4 1 0,-3 1 6 16,2 2-2-16,-3 1 3 0,0 0-1 0,-4 1 4 15,-1 1 0-15,-1 2 4 0,-1 5-4 0,-2-5 7 16,-3 0 10-16,-1 0 1 0,-2 2 9 0,0-2 3 16,-2 0-10-16,-1-1 2 0,-2 1 4 0,-1-1 1 0,-1-1 2 15,0 0 2-15,-2-1-4 0,-6 4 5 16,5-4-5-16,-4-2 5 0,0 0-6 0,0-4-1 16,2 2-4-16,2-6 10 0,2-1 0 0,-1-2 1 0,5-1 2 15,-4-2-2-15,9 0-1 0,-9-5-4 0,4-1-1 16,2-5 0-16,-1-5-3 0,4-1-3 0,1-2-4 15,5 0 3-15,-2 1-2 0,3 1 4 0,2 2-10 16,-1-1 0-16,3 4 1 0,-3 3-3 0,2 3-2 16,-1 1 2-16,4 1-2 0,1 2 0 0,3 4 3 15,-1 2-3-15,2 2 3 0,-1 4-5 0,-2-1 2 16,0 4 3-16,1 2-9 0,-5 0-20 0,1 3-18 16,-2-2-25-16,1 6-25 0,-4-5-32 0,-1-2-36 0,3 2-38 15,-2-6-30-15,-1-3-18 0,0 0-152 16,1-2-435-16,-2-3 193 0</inkml:trace>
  <inkml:trace contextRef="#ctx0" brushRef="#br0" timeOffset="29983.86">15896 12872 144 0,'0'0'284'0,"0"0"-19"0,-2-8-19 15,2 8-22-15,0 0-19 0,0 0-8 0,-4-6-11 0,4 6-6 16,0 0-5-16,0 0-6 0,1 25-11 16,0-15 13-16,3 8-18 0,-1 7 7 0,1 3-1 15,2-3-16-15,0 5-2 0,0 4-7 0,0-1-2 0,-1 3-6 16,3 10-5-16,-3-11-10 0,0-1-14 0,1 12-3 16,0-13-12-16,-1 0-6 0,0 2-10 0,-2-1-6 15,1-4-22-15,3 0-26 0,-5-3-25 0,2 0-22 16,-1-9-20-16,2-2-23 0,-4-3-27 0,-1-2-31 15,3-1-32-15,-2-2-21 0,0-2-23 0,-1-6-6 16,3 9-18-16,-3-9-29 0,0 0-202 0,0 0-505 16,0 0 224-16</inkml:trace>
  <inkml:trace contextRef="#ctx0" brushRef="#br0" timeOffset="30565.86">15914 12939 147 0,'-6'-5'230'0,"0"0"-5"0,-1 2-3 0,2-4-7 15,0 4-12-15,0-3-11 0,5 6-13 0,-8-11-7 16,4 6-15-16,2 0-11 0,2 5-16 0,-2-14-11 15,4 5-12-15,2 1-15 0,1-2-5 0,1 1-11 16,4-4-10-16,4 1-7 0,2-1-3 0,8-4-8 0,1 1-4 16,2 1-3-16,0 2-8 0,1 1-2 0,-1 2-11 15,1 1-7-15,-1 3-9 0,-5 5-1 0,-2-3-8 16,2 6-7-16,0 0 2 0,-3-1-9 0,0 5 1 16,0-1 0-16,-2 3 4 0,-1 1 3 0,2 1-2 15,-2 2 5-15,-1 1 0 0,0 3-4 0,-2-2 2 16,-1 1-1-16,5 7 3 0,1-2 2 0,-1-1 3 15,2 0 0-15,-1 2-2 0,1 0 1 0,3-1 0 16,-3 2 0-16,0-2 1 0,4 0 4 0,-3 2-3 16,1-2 0-16,-2-1-1 0,-2 0-5 0,2 0-6 15,-2 0 3-15,1 0-7 0,-7-5 1 0,-1 3-2 16,1-1 1-16,-5 1-1 0,0-1-1 0,-1 0 2 0,-3 0 0 16,-2-1 4-16,0 2 0 0,0-1 11 0,-4-3 5 15,-1 3 4-15,0 0 12 0,-2-1 7 0,0 0 4 16,-4 1 4-16,1-1 6 0,0 0-1 0,-3-3-2 15,-1 4 2-15,0 0 6 0,-5 0-2 0,-2 1-3 16,-1-1 2-16,0-1 0 0,-4 1 1 0,2-3-1 16,-3 3-4-16,-2 0 0 0,1-2-3 0,-3-3-4 15,2 3-5-15,-2-3 1 0,0 1-2 16,3-4-4-16,2 4-1 0,-1-7-5 0,7 1-17 0,1-4-12 16,1-2-17-16,4 0-21 0,1-3-34 0,2-2-36 15,-5-4-37-15,5-3-37 0,3-4-35 0,4 0-204 0,-1-2-470 16,4-6 208-16</inkml:trace>
  <inkml:trace contextRef="#ctx0" brushRef="#br0" timeOffset="31258.92">16289 13218 140 0,'-6'-3'303'0,"6"3"-17"0,-10-10-22 0,8 5-22 16,-1-2-23-16,3 7-21 0,-1-16-16 0,2 4-17 0,3-3-16 15,5-9-14-15,2 1-14 0,7-4-5 16,2-3-17-16,4 2-12 0,3 1-9 0,11-7-9 0,2 3-6 16,-10 8-6-16,12-5-7 0,-10 8-4 0,2-1-2 15,-1 3-7-15,12-3-3 0,-13 7-6 0,2-1-5 16,0 2-4-16,-2 3-5 0,2 3 5 0,2-1-17 15,-3 4-2-15,-3 2-1 0,0 1-2 0,-1 2-4 16,-2-1-6-16,-5 6-3 0,-3-1-2 0,1-2-1 16,-2 2-1-16,1 1 2 0,-2 0 3 0,-5 1-2 15,3-1-5-15,-4 0 2 0,-2 0 0 0,0-1 3 16,0 1-2-16,-1-4 1 0,-3 4 2 0,2-1 1 0,-4 0 1 16,4-3-2-16,-7-2 2 0,6 6-1 0,-6-6-5 15,5 6 0-15,-5-6-4 0,4 5-2 16,-4-5 4-16,0 0-6 0,4 5-2 0,-4-5 1 0,0 0 3 15,0 0 4-15,0 0-1 0,0 0 4 0,0 0 1 16,0 0 2-16,0 0 5 0,0 0-4 0,0 0 3 16,0 0 1-16,-7-23 2 0,1 15 2 0,0-1 1 15,-2 3-1-15,2-2 2 0,-2-3-2 0,-2-2 1 16,-2 1-2-16,1-1 3 0,-2 3 1 0,3 0 10 16,1 2 2-16,-5-3 6 0,5 1 1 0,-2 2 1 15,0 1 4-15,2 0 4 0,0 1 2 0,-1 0 0 0,1 1 4 16,4 1-4-16,0 1-1 0,5 3 1 0,-8-6-7 15,8 6-1-15,-5-5-4 0,5 5 0 0,0 0-2 16,0 0-2-16,0 0 2 0,0 0-3 0,0 0 1 16,19-6-2-16,-7 9 0 0,2 0-2 0,2-1 2 15,2 1-4-15,1 2-1 0,-1-2-1 0,1 3 1 16,-1 0-2-16,0 0 0 0,0 0-3 0,-1 1 2 16,-1 0 0-16,-2 3-1 0,-3-2 0 0,0-1 0 15,2 6-1-15,-4-3 2 0,-2-3-1 0,-1 4-1 16,-4 0-1-16,1 1 2 0,-3 0 1 0,0 1-1 15,-5 4 1-15,-2-2 3 0,-3 3-1 0,-4 3-5 16,-3-1 3-16,-2 2 2 0,-3-1-9 0,-3-1-25 0,-3 7-30 16,-9 3-42-16,10-6-57 0,-1-3-56 0,-11 8-172 15,13-6-420-15,-2-4 186 0</inkml:trace>
  <inkml:trace contextRef="#ctx0" brushRef="#br0" timeOffset="36532.87">5674 12172 84 0,'0'0'148'0,"0"0"-12"0,0 0-11 16,0 0-15-16,0 0-12 0,0 0-5 0,0 0-10 16,0 0-5-16,0 0-6 0,0 0-10 0,0 0 0 15,0 0-6-15,0 0-4 0,0 0-6 0,0 0-3 16,0 0 2-16,0 0-7 0,0 0 0 0,0 0-1 15,0 0-3-15,0 0 2 0,0 0-2 0,0 0-4 16,0 0-4-16,0 0-4 0,0 0-7 0,0 0 5 16,0 0 2-16,0 0-5 0,0 0-3 0,0 0-8 0,0 0-12 15,0 0-4-15,0 0-14 0,0 0-12 16,0 0-15-16,0 0-35 0,0 0-46 0,0 0-108 0,-5 23-259 16,5-23 114-16</inkml:trace>
  <inkml:trace contextRef="#ctx0" brushRef="#br0" timeOffset="38682.07">20151 8792 66 0,'0'0'164'0,"5"-3"-9"0,-5 3-5 16,0 0 1-16,6-7-8 0,-6 7-5 0,0 0-5 0,0 0-5 16,0 0-4-16,0 0-1 0,0 0 0 0,0 0-1 15,0 0 7-15,0 0-13 0,-15 29 1 16,6-16-8-16,-5 2-7 0,-1 8-7 0,-6-3-8 0,-2 5-4 16,-13 11-6-16,-1-1-4 0,-2 2-4 0,-9 1-5 15,4 4-7-15,-5 1-5 0,-15 18-6 0,21-20 0 16,-26 12-2-16,24-14-5 0,-1 1 0 0,-1-1-1 15,3 0-4-15,1-1-4 0,3 0 0 0,3-3-6 16,9-11-1-16,4-1 7 0,0 1-2 0,4-5-3 16,1 0-1-16,6-5-4 0,3-1 1 0,2-3-7 15,1 1 3-15,2-3-6 0,1-2-17 0,0 1-4 0,2-2-8 16,-1 1-10-16,3-6-20 0,-1 12-25 0,1-12-23 16,2 9-28-16,-2-9-27 0,4 4-35 0,-4-4-65 15,0 0-173-15,0 0-459 0,24-13 203 0</inkml:trace>
  <inkml:trace contextRef="#ctx0" brushRef="#br0" timeOffset="40409.04">20399 8987 225 0,'0'0'278'16,"-7"-5"4"-16,7 5-14 0,-7-4-9 0,7 4-18 15,-6-3-15-15,6 3-20 0,0 0-23 0,-8-3-14 0,8 3-19 16,0 0-19-16,0 0-10 0,-8 9-12 0,8-9-9 15,0 18-10-15,0-4-14 0,-1 5-3 16,2 6-5-16,2 2-6 0,-2 2-5 0,3 1-5 0,-1-2-6 16,0 1-4-16,-4-1 0 0,3 0-14 0,-3-2-22 15,2 0-18-15,2 0-38 0,-3-6-29 0,1-2-40 16,-1 0-39-16,0-1-42 0,1-6-35 0,1 1-222 16,-4-3-493-16,4-1 218 0</inkml:trace>
  <inkml:trace contextRef="#ctx0" brushRef="#br0" timeOffset="41224.99">20355 9095 117 0,'0'-13'258'0,"3"1"-16"0,-1-1-15 15,4-1-24-15,2 0-18 0,1 3-15 0,3-4-21 16,2 1-10-16,1 1-16 0,2 1-11 0,8-1-10 0,-7 4-11 15,7-4-7-15,-5 6-11 0,6-2-9 16,-6 5 5-16,-1-1-4 0,-5 4-9 0,0 1-3 0,-1 1-6 16,0 2-2-16,-2-1-8 0,-3 2 1 0,-1 2 4 15,-2 0 9-15,0 0-2 0,-4 1 6 0,0 2 1 16,-2 1-2-16,-3 0-6 0,-1 2 1 0,-3 2-8 16,1-2 1-16,-1 2-5 0,0-4-3 0,1 1-6 15,0 0-3-15,0 0-7 0,-1-2 2 0,4 1-11 16,0-4 0-16,2 1-8 0,-2-1 4 0,4-6-10 15,-1 8 4-15,1-8-1 0,0 0-8 0,5 9 10 0,-5-9 0 16,14 1-2-16,-3-2-1 0,2 2 1 0,5-1 0 16,2-1-1-16,1 1 3 0,6-3 0 0,-7 3-2 15,2 3-1-15,1-1 2 0,-3-1 0 0,2 3 3 16,-4 0 1-16,0 1 3 0,-8 0 6 0,0 1-3 16,0 3 9-16,-3 1 12 0,-3 1 12 0,-3 3 3 15,0 1 3-15,-3 3 2 0,-3-1-1 0,-3 0 3 16,-6 4-6-16,0 2-3 0,-4-4-12 0,0 1 11 15,-4-1-5-15,-1-1-9 0,0-1-3 0,0-2-17 0,5-4-20 16,3-1-11-16,-2-3-17 0,6-2-14 16,2-2-27-16,-2-2-23 0,4-1-29 0,7 0-24 0,-9-9-21 15,9-1-11-15,4-8-8 0,2-7 0 0,3-3 4 16,5-2 15-16,3-14 13 0,1-2 18 0,0 3 14 16,4-2 31-16,-1 0 35 0,0 4 25 0,-3 10 34 15,-3 1 18-15,2 0 29 0,-2 4 16 0,0 4 22 16,-6 4 14-16,3 3 13 0,-6 5 11 0,0 3 2 15,1-1-3-15,-4 2-9 0,0 3-12 0,-3 3-5 16,9-4 7-16,-9 4-2 0,0 0 1 0,12 10 1 0,-7-2 5 16,-1 2-1-16,2 5-14 0,-1 1-5 0,-1 1-6 15,1 2-9-15,-1 0-5 0,-1 0-10 16,2-1-2-16,2-1 2 0,-2 0-10 0,2-1-9 0,-3-2 4 16,3 0 3-16,3-4-7 0,-2-3-8 0,1 0 2 15,8 0 1-15,-7-3-1 0,4 0-4 0,4-3 0 16,-3 0 4-16,-3-4 8 0,6-3 7 0,-3-4 4 15,3 4 3-15,-3-3-4 0,-1-2 29 0,0-2 13 16,-1 0 11-16,-5 4 16 0,2-7 9 0,-2 2-5 16,-2-2-2-16,-2-2-2 0,-2 0-9 0,-2 1 0 15,0-2-1-15,-4 1-13 0,1 2-6 0,-6 2-10 0,-1-2-10 16,1 7-7-16,-3 1-7 0,-2 0-8 0,-5 4-4 16,-8 1-16-16,7 5-16 0,-2 2-30 0,-4 7-20 15,-2 2-31-15,0 5-31 0,1-2-23 0,3 1-20 16,-3 2-21-16,3 5-21 0,2-2-25 0,3 5-29 15,0-2-31-15,0 2-26 0,5-2-40 0,-3 0-262 16,7 4-654-16,1-3 289 0</inkml:trace>
  <inkml:trace contextRef="#ctx0" brushRef="#br0" timeOffset="41516.03">20438 9700 141 0,'0'0'341'0,"-6"5"-10"0,6-5-14 15,-5 3-22-15,5-3-21 0,0 0-25 0,0 0-9 0,0 0-21 16,31-13-10-16,-14 5-17 0,11-4-7 0,2-3-14 16,3 1-14-16,16-6-12 0,3-2-13 0,0 0-8 15,-3 1-13-15,5-2-9 0,-1 2-11 0,1-2-9 16,2 3-12-16,1-1 2 0,0 3-14 0,2-2-8 15,-3 2-12-15,0 3-8 0,-2 0-20 0,0-1-18 16,-16 5-14-16,0 0-26 0,-3 3-19 0,-5-1-30 16,0-2-26-16,-11 9-32 0,-1-4-41 0,-5 3-44 0,-2-1-33 15,-4 3-262-15,-7 1-579 0,9-2 256 16</inkml:trace>
  <inkml:trace contextRef="#ctx0" brushRef="#br0" timeOffset="49456.93">19135 10224 93 0,'0'0'194'15,"-1"-11"-5"-15,1 11-15 0,0 0-11 0,-2-7-11 16,2 7-12-16,0 0-19 0,0 0-12 0,0 0-12 15,0 0-10-15,0 0-12 0,0 0-5 0,0 0-9 0,0 0-4 16,0 0-7-16,0 31-3 0,3-17-5 0,-2 0-4 16,0 3-2-16,1-2-6 0,1-1-3 0,-1 1-1 15,-1 2-4-15,-1-3-3 0,1 3-3 0,-1-1 2 16,-1-5-3-16,1 3-2 0,-1-3-2 0,-1 1 1 16,1-3-3-16,-3 1 0 0,3 1-1 0,0-1-3 15,1-10 6-15,-1 11-1 0,1-11-3 0,0 10 0 16,0-10 3-16,1 7 0 0,-1-7 3 0,2 6 1 15,-2-6 6-15,8 6 1 0,-8-6-2 0,10 1 2 16,-3 1-4-16,4-2-2 0,1-2-3 0,0 2-1 16,4 0 2-16,-3-1-4 0,6 1 1 0,2-2-2 0,0 1-1 15,1-2 0-15,4-2-1 0,5 3-6 0,-2-2-4 16,1 2-1-16,0-4-2 0,4 2 1 0,-2-1 3 16,0-1-9-16,2 2 2 0,-1-2 2 0,2 0-1 15,-3 1-4-15,2-1 0 0,-3 0 0 0,5 0-3 16,-2-1 2-16,-2 3-4 0,-1-2 0 0,1 1-3 15,-3 0 1-15,1-1 0 0,-5 0 0 0,-4 3 1 16,-1-1 3-16,-2-1 0 0,-1 2 1 0,-1 0 1 0,-3-1 0 16,-3 2 1-16,-3 0 3 0,4 0-2 15,-4 1 6-15,-7 1-4 0,11-5 3 0,-7 1 1 16,-4 4 2-16,7-4 0 0,0 2 3 0,-7 2 5 0,5-5 10 16,-5 5-3-16,5-2 8 0,-5 2-7 0,0 0 0 15,0-11 4-15,0 11 8 0,0-8 2 0,0 8 4 16,0 0-3-16,-6-15 2 0,2 9 5 0,-1 1-2 15,1-4 3-15,-4 0 1 0,2-1 8 0,0 2-2 0,0-3 4 16,0 0-8-16,-3-3 4 0,3 4-4 16,-1 0-2-16,2-3 1 0,1 3 4 0,-3 0-7 15,3 0-4-15,-3 0-3 0,5 2 3 0,-1 3-2 0,-1 1-8 16,4 4-7-16,-5-10 0 0,5 10-1 0,-3-7-4 16,3 7-9-16,0 0-6 0,0 0-14 0,0 0-15 15,0 0-16-15,0 0-28 0,0 0-28 0,0 0-36 16,0 24-24-16,3-15-35 0,-3 1-167 0,3 1-400 15,-2-1 178-15</inkml:trace>
  <inkml:trace contextRef="#ctx0" brushRef="#br0" timeOffset="50920.5">19153 14109 12 0,'0'0'153'16,"-4"-9"-9"-16,4 9-3 0,-3-7-6 0,3 7-8 15,0 0-14-15,-4-9-9 0,4 9-12 0,0 0-5 16,0 0-12-16,-3-6-4 0,3 6-8 0,0 0-9 16,0 0-8-16,0 0-4 0,0 0-3 0,0 0-3 0,0 0-5 15,0 0 0-15,0 0-3 0,0 0-2 16,10 21-1-16,-9-15 0 0,2 1 1 0,0 0-1 15,1 2 0-15,-2-1 1 0,2 2-1 0,-1-1 1 0,2 1-5 16,-1-2 1-16,0 2-1 0,-1 0-3 0,0-1 2 16,3 0-4-16,-3-1 6 0,1 1-4 0,0-1-4 15,-1-3-3-15,0 1 1 0,1-1 0 0,1 1-2 16,-1 0 0-16,4-1 0 0,1 3 1 0,1-3-1 16,0-1-1-16,2 0-1 0,1-3 1 0,6 4-2 15,2-4 1-15,1 0-1 0,9 0-1 0,3-2-1 16,2 0 2-16,1 0-2 0,-1-1-3 0,0-1-1 15,1 1 1-15,2-1 2 0,1 0-1 0,-4-1 0 0,1 1-2 16,-2 1 1-16,0 0 2 0,1 2-2 16,-2-3-1-16,-2 0 2 0,-2 2-3 0,-3 1 3 15,-2-1-2-15,-3 1-1 0,-2-2 0 0,-3 1-1 0,-3 1 1 16,-1 3 0-16,0-5-3 0,-3 2 0 0,-1-1 0 16,-9 1 0-16,15 1-2 0,-15-1 2 0,9 0 3 15,-9 0-2-15,8-1 1 0,-8 1 2 0,9-1 3 16,-9 1 1-16,0 0 0 0,6-7 3 0,-6 7 2 15,7-4-3-15,-7 4 1 0,3-4 0 0,-3 4-1 16,7-8 1-16,-7 8 0 0,6-6 3 0,-6 6 1 16,5-7 2-16,-2 2 2 0,-3 5 4 0,2-7-1 15,-2 7 0-15,3-7-2 0,-3 7 4 0,2-9-2 16,-2 9-1-16,0-9 5 0,0 9 0 0,0-10-3 16,0 10 1-16,0-11-4 0,0 11 1 0,-2-11 6 0,2 11-4 15,-3-10 1-15,2 4-1 0,1 6-1 0,-6-12-1 16,4 5 1-16,-3 1-7 0,3 0-3 0,2 6 2 15,-7-12-3-15,6 7-1 0,1 5 0 0,-5-11-2 16,4 7 0-16,1 4 2 0,-3-10-4 0,3 10 2 16,-4-4-3-16,4 4-12 0,0 0-11 0,0 0-14 15,-2-7-11-15,2 7-15 0,0 0-12 0,0 0-17 16,0 0-13-16,0 0-17 0,0 0-12 0,0 0-11 16,0 0-18-16,0 0-10 0,0 0-102 0,0 0-294 0,0 0 130 15</inkml:trace>
  <inkml:trace contextRef="#ctx0" brushRef="#br0" timeOffset="53023.97">19858 13722 55 0,'0'0'169'0,"0"0"-8"16,0 0-9-16,1-6-11 0,-1 6-14 0,0 0-3 15,0 0-4-15,0 0-4 0,0 0 0 0,-23 18 1 16,14-4-3-16,-3 2-3 0,-6 9-3 0,-4 1 2 16,2 4-2-16,-10 9 0 0,2 8-5 0,-6 1-7 15,0 2-2-15,-17 21-1 0,19-20-11 0,-5 0 0 16,-18 18-3-16,18-22-8 0,0 1-1 0,3 0-11 16,-1-2-2-16,3 1-7 0,0-7-6 0,3-2-1 0,8-8-7 15,3-5-3-15,2 1-1 0,4-2-6 16,5-6-2-16,-2-1-8 0,4-2 2 0,0-4 2 15,2-1-3-15,0 0-4 0,1-2-10 0,1-3-5 0,1-5-12 16,-3 11-12-16,3-11-11 0,0 9-17 0,0-9-23 16,0 0-15-16,0 0-27 0,0 0-25 0,0 0-9 15,21-13-37-15,-13 5-33 0,3-4-142 0,-2-4-395 16,3 1 175-16</inkml:trace>
  <inkml:trace contextRef="#ctx0" brushRef="#br0" timeOffset="53698.03">20308 13722 168 0,'-4'-6'233'0,"4"6"-4"0,-5-9-1 0,2 4-5 16,3 5-7-16,-2-7-10 0,2 7-17 0,-4-6-18 15,4 6-19-15,0 0-18 0,0 0-10 0,0 0-13 16,0 0-4-16,-9 14-5 0,9-3-10 0,-2 8-5 16,0 6-10-16,2 1-7 0,2 0-5 15,-2 0-9-15,2 2-5 0,1-1-3 0,-1-2-6 0,5 5-4 0,-6-3-5 16,1-9-10-16,0 5-17 0,-1-4-21 0,4 0-18 16,-2-2-26-16,-2 0-15 0,3-1-25 0,-2-3-30 15,1-4-23-15,1 1-21 0,0-5-39 0,-1 1-178 16,-3-6-421-16,8 5 186 0</inkml:trace>
  <inkml:trace contextRef="#ctx0" brushRef="#br0" timeOffset="54382.64">20459 13764 130 0,'0'0'200'0,"0"0"-14"0,0 0-10 15,0 0-7-15,0 0-13 0,0 0-16 0,-8 27-2 16,4-11-10-16,3-1-11 0,0 3-12 0,-1 0-16 16,2 0-8-16,2 0-5 0,-1 0-7 0,0 0-8 15,2-2-2-15,2-2-22 0,-2-1-4 0,0-2-1 16,0-1-1-16,2-1-6 0,-1-3 3 0,4 0-5 16,-3-2 2-16,1-1-5 0,0 0-2 0,2-2 2 15,-8-1-5-15,17-4 0 0,-5 1-1 0,-1-2 0 16,-1 0-5-16,0-1 1 0,4-3 0 0,0-1-1 15,-1-1 0-15,-5 0 2 0,2 2-5 0,-1-4 3 0,-3 3 5 16,1-1 0-16,-2 0 4 0,-1-7 0 0,-4 5 5 16,0 1 0-16,-3-4-1 0,-2-1-2 0,0 1-2 15,-3-1-2-15,0 2-2 0,-2-1 1 0,1 3-2 16,-1-1-2-16,2 6 0 0,2-3-4 0,-2 4 1 16,3-1-1-16,0 3-1 0,1 0-1 0,0-1-2 15,4 6-9-15,-6-8-11 0,6 8-9 0,0 0-9 16,-1-9-1-16,1 9-1 0,0 0-2 0,0 0 4 15,15-6-2-15,-8 4-4 0,0 1-1 0,5 1-3 0,-1 3 1 16,1-3 1-16,2 1-4 0,-3 1 7 16,3 1 0-16,-1 1 1 0,4 3 4 0,-2-1 3 15,-5 2 3-15,3 0 0 0,-4 0 2 0,5 6 4 0,-5 1 4 16,1-1 6-16,-2 0 2 0,-1 5 5 0,-3-1 1 16,2-1 0-16,-3 1-1 0,0-3 10 0,-2 2-7 15,1-4 3-15,0 0 2 0,1-1 4 0,2-2 1 16,-2 0-3-16,0 0 0 0,1-2 2 0,-2-1 1 15,2-2-2-15,1-3 5 0,2 1 6 0,-7-3 3 16,14 2 1-16,-6-2 3 0,3-5 0 0,-1 1 3 16,1-1 1-16,0-3 3 0,-2 0 2 0,5 0 9 15,0-3 1-15,-2-2 5 0,-1 0 8 0,-2 0 0 16,0-1 14-16,-3 3 5 0,3-6 4 0,-5 2 7 16,2-2-1-16,-4 1 1 0,2 0 0 0,-4 0 5 15,0-2 1-15,-3 1-4 0,0 2-3 0,0-1-3 0,-1 4-14 16,-3 1-6-16,1 1-6 0,0 1-4 0,-2 2-4 15,-1 1-7-15,-2 2-10 0,0 1-2 0,0 3-21 16,-3 1-21-16,0 4-26 0,-3-1-33 0,0 6-37 16,1 3-43-16,2 0-47 0,-2-1-45 0,5 4-49 15,-7 3-149-15,8-2-481 0,-2-2 213 0</inkml:trace>
  <inkml:trace contextRef="#ctx0" brushRef="#br0" timeOffset="54832.37">20394 14318 45 0,'-8'2'251'0,"-2"0"-15"0,2 0-22 16,8-2-20-16,-10 3-17 0,10-3-19 0,0 0-14 15,-8 3-13-15,8-3-6 0,0 0-6 0,0 0-8 0,0 0-9 16,0 0-5-16,0 0-2 0,31 3-7 0,-14-3-2 16,2-5 1-16,11-1-6 0,0 0-1 0,2 1-10 15,2-4-2-15,2 3-8 0,2-4-8 0,12-2-5 16,0 2 2-16,0-4-9 0,-12 4 0 0,-1-3-7 15,2 4-2-15,13-4-3 0,-15 2-6 0,10-2-2 16,-10 4-2-16,-1-1-3 0,-1 1-2 0,-5 1 0 16,-2 0-3-16,-1 1-3 0,-9 4 0 0,1-3-1 15,-6 1 0-15,-2 3-3 0,-1-2 3 0,-4 3-2 0,0-1-2 16,-6 2 1-16,12-4 2 0,-12 4 3 16,6-1-2-16,-6 1-3 0,0 0-1 0,0 0-1 15,8-3-12-15,-8 3-19 0,0 0-24 0,0 0-32 0,0 0-39 16,0 0-44-16,0 0-40 0,-22 8-231 15,22-8-476-15,-15 4 211 0</inkml:trace>
  <inkml:trace contextRef="#ctx0" brushRef="#br0" timeOffset="64629.97">10290 14382 173 0,'-8'-10'274'15,"2"0"-15"-15,-3 0-10 0,3 3-11 0,0 2-13 16,3-1-16-16,3 6-11 0,-8-8-19 0,8 8-19 15,-6-6-16-15,6 6-14 0,-4-4-18 0,4 4-13 16,0 0-9-16,0 0-8 0,0 0-10 0,0 0-1 16,0 0-12-16,0 0-5 0,0 0-9 0,29 8-3 15,-14 1-4-15,1-2-8 0,2 0 3 0,-2 4-7 16,7 3 0-16,2 0-6 0,-1 4 2 0,3 0 0 16,-2 3-2-16,2 2 3 0,1 1 1 0,9 8-2 0,-10-8 5 15,6 12 5-15,-7-9-2 0,6 11-2 16,-1-1-1-16,-8-9-4 0,-1 1 2 0,9 10-7 15,0-3 2-15,-11-7 2 0,2 0-3 0,-2-1-2 0,1-1-3 16,-2-2 3-16,-1-2-2 0,0-1-4 0,-3 0 3 16,-6-7-7-16,2 1 3 0,-3-3-3 0,3 1 3 15,-2-2-2-15,-2-1-4 0,-2-2-1 0,-1-2 1 16,-1-1 4-16,1-1-3 0,-4-5 2 0,3 4 1 16,-3-4-2-16,4 5-3 0,-4-5 4 0,0 0 0 15,0 0-13-15,0 0-10 0,0 0-8 0,0 0-9 16,-1-24-20-16,-2 12-9 0,0-5-12 0,-1-4-16 15,-3-7-11-15,-5 0-12 0,3-8-21 0,0 4-9 0,-2-17-15 16,1 1-13-16,0-2-1 0,-1-2-1 16,5-3 4-16,-1 2 3 0,0-3-1 0,-3 1 7 15,6 1 11-15,-5 2 19 0,2 0 15 0,2 3 9 0,0 0 23 16,-2 4 11-16,6 10 19 0,-2 2 25 0,1 2 14 16,-2 3 15-16,-1 5 8 0,-2 5 22 0,2 4 25 15,0 1 18-15,0 2-7 0,0 1 3 0,1 0-4 16,-4 4 0-16,3 1 5 0,1 0 1 0,4 5-1 15,-9-6-3-15,3 5-2 0,6 1-6 0,-15 6-2 16,7 1-3-16,0 3 6 0,-3 6-7 0,1 9 0 16,-4 3 1-16,1 7 0 0,-1 15 1 0,-4 3 0 15,1 2-2-15,2 3-2 0,-7 23 13 0,3 2-4 16,1 2 0-16,-3-5-4 0,6 1-2 0,-2 2-1 16,5-25 0-16,-3 23-3 0,6-24-3 0,0-3-3 15,-3-4-6-15,3 2-1 0,2-3-5 0,1-14 0 0,3-2 2 16,-2-2-12-16,3-3 4 0,1-2-2 0,0-7-5 15,2 1-3-15,-1-3-3 0,1-5 1 0,1-1-16 16,-2-3-20-16,0 1-22 0,1-3-28 0,-1-6-38 16,-1 10-32-16,1-10-19 0,1 9-37 0,-1-9-234 15,0 0-466-15,0 0 206 0</inkml:trace>
  <inkml:trace contextRef="#ctx0" brushRef="#br0" timeOffset="74624.06">4696 14975 29 0,'0'-13'138'0,"-1"3"3"0,0-2-5 16,-1-4-4-16,0 4-2 0,1-2-9 0,-3-2-8 16,0 0-5-16,1 0 4 0,-2 1-8 0,0 0-7 15,-1 0 1-15,-1 3-10 0,0 2-13 0,0-1-5 16,-3 3-5-16,1-1-6 0,-1 3-6 0,-3 0-7 15,2 0-6-15,0 1 0 0,-3 2-9 0,1 3-2 16,0 1-4-16,-3 3-8 0,0 1-1 0,0 3-2 16,2 2-9-16,1 1-2 0,-1 4-2 0,3-1-6 15,-5 10-5-15,1 2-3 0,5 3-1 0,-2 1 3 0,3 0-11 16,2 0-3-16,0 1 2 0,1-2-4 0,3 3-2 16,2-3-2-16,2 3 4 0,1 1-6 0,0-3 4 15,3-4 2-15,-1 3 6 0,3-3 0 0,0-2 1 16,0 1-3-16,1 0 6 0,3-1 1 0,-1 0 2 15,1 0 6-15,1 0 1 0,-2-2-7 0,3 2-1 16,-5-7 8-16,2 5 0 0,-1-3-1 0,0 5 5 16,-1-1-3-16,2 4-5 0,-4-3 1 0,3 3 7 15,-2-2 3-15,0 6-1 0,-1-1 3 0,1 1 3 16,-2 2 0-16,0 2 5 0,3 11 1 0,-5 1 2 16,0-12 8-16,4 14 0 0,-2-2 0 0,1 0 3 15,2-2-5-15,-5 4-1 0,3-5-2 0,-3-10 2 16,1-1-4-16,3 2 3 0,3 0-3 0,-1-4 2 15,0-1-3-15,5-5-5 0,0 0-13 0,4-5-2 0,0-1-16 16,6-7-19-16,-5-5-26 0,9-4-21 16,4-8-30-16,3-3-134 0,1-7-272 0,7-11 121 15</inkml:trace>
  <inkml:trace contextRef="#ctx0" brushRef="#br0" timeOffset="80381.06">24321 10113 33 0,'0'0'191'0,"-12"-1"-13"15,12 1-9-15,-9 0-11 0,9 0-18 0,0 0-14 16,0 0-12-16,-9-3-10 0,9 3-10 0,0 0-6 15,0 0-13-15,0 0-5 0,0 0-7 0,0 0-7 16,0 0 1-16,0 0-1 0,20 13-6 0,-8-9-3 16,1-1-1-16,8 2-4 0,5 1 0 0,6 1-7 0,-1 1 3 15,7-4-5-15,2 0 1 0,14 1-3 0,3-2-7 16,-3 1 0-16,1-5-1 0,6 2-5 0,4 0-1 16,25-3 1-16,-29 2-2 0,5 0-4 0,1-5-3 15,25 0 2-15,-31 0-3 0,-1 1-4 0,3 0-2 16,0 0-5-16,-2 1 1 0,-3-1 1 0,-2 1-6 15,0-2-1-15,-15 5 0 0,-3-4 1 0,2 1-5 16,-4-1 5-16,0 1-2 0,-1-3 1 0,-4 6 3 0,-5-3-4 16,-6 1 4-16,-1 1 1 0,-2-4-3 0,-3 5 3 15,-3-1 3-15,-2 1-2 0,0-1 6 0,-9 1 3 16,13-2 5-16,-13 2 4 0,9-3 3 0,-9 3 5 16,6-1 4-16,-6 1 4 0,0 0-2 0,0 0 3 15,10 0-1-15,-10 0 0 0,0 0-6 0,0 0-2 16,0 0-2-16,0 0-5 0,0 0 0 0,0 0-2 15,0 0-6-15,0 0-11 0,0 0-15 0,0 0-14 16,0 0-22-16,0 0-14 0,0 0-26 0,0 0-14 16,0 0-26-16,0 0-25 0,7 3-27 0,-7-3-109 0,0 0-321 15,0 10 142-15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25:15.2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18230 3654 26 0,'0'0'80'0,"0"0"-4"0,0 0-11 15,-8-2-5-15,8 2-11 0,0 0-2 0,0 0 2 16,0 0-8-16,0 0-5 0,0 0 3 16,0 0 0-16,0 0-1 0,0 0-2 0,32 3-1 0,-15-1-1 15,3-2-1-15,2-2-6 0,11-2 2 0,2 3-5 16,1-1 3-16,17-2-5 0,3 1 3 0,-2 0-7 16,4-1 0-16,0-1-3 0,5 3-7 0,0 2 4 15,1-2-7-15,2 0-2 0,25-4-8 0,-31 6 3 16,1-4-5-16,6 1 0 0,-1 0-6 0,27-6-1 15,-30 9-2-15,3-6-10 0,24 2 4 0,-29 0-4 16,3-2 12-16,0 2 0 0,1 0-2 0,-1-1-2 16,-1 2 1-16,-1-2-6 0,0 2-7 0,-2-3 9 15,1 1 1-15,-1 0 5 0,0 2-3 0,2 0-1 16,-2-2 2-16,1 2 0 0,-1-1-3 0,-1 1 7 16,2-1-6-16,-3 1 3 0,-2 0-5 0,-2-3 0 15,1 3-2-15,3 0 0 0,4 0 2 0,-1 2 6 0,-5-2-4 16,2 0-1-16,-3 2-2 0,1-1 0 0,0 1 4 15,-1 1-5-15,-4-2 4 0,2 2-1 0,-4 0-2 16,-10 2-19-16,-1-4-43 0,13 4 19 0</inkml:trace>
  <inkml:trace contextRef="#ctx0" brushRef="#br0" timeOffset="327.39">23322 3412 2 0,'0'0'37'0,"0"0"-3"0,0 0-10 0,0 0 0 16,0 0-5-16,0 0 4 0,0 0-10 0,10 2 4 16,-10-2-5-16,0 0-7 0,0 0-2 0,0 0-7 15,0 0-6-15,0 0-24 0,0 0-35 0,0 0 16 16</inkml:trace>
  <inkml:trace contextRef="#ctx0" brushRef="#br0" timeOffset="7947.28">8271 10068 136 0,'0'0'161'0,"0"0"-10"0,0 0-19 0,-9-3-11 16,9 3-11-16,0 0-12 0,0 0-3 0,0 0-15 15,0 0-10-15,0 0-5 0,0 0-9 0,0 0-2 16,0 0-8-16,0 0-6 0,0 0-1 0,0 0-8 0,20-10 4 16,-20 10-4-16,17-2-9 0,-3-1 2 0,3 0-2 15,3-1-4-15,8-2 0 0,1 2-1 0,5-3-4 16,0 2 8-16,5-1-4 0,16-3 1 0,-1-3-4 15,1 0 1-15,3 2-3 0,-2-3 2 0,4 1-5 16,2-1-1-16,-1-2-3 0,5 2 1 0,-3 0 0 16,1 1 5-16,1 0-7 0,-5-1-1 0,3 1-2 15,-1 0-5-15,0 4-1 0,-4-3 14 0,-1 2-1 16,-6 1 2-16,-13 2-15 0,0 1 1 0,0-2-7 16,-4 1 6-16,-2 2 3 0,-3 1 3 0,0-2-7 0,-8 3 7 15,-3 0-5-15,-4 1 0 0,-2-1 2 0,-2 0 0 16,1 2 6-16,-4-1-4 0,-7 1-1 0,0 0 14 15,13-1 7-15,-13 1 13 0,7 0 6 0,-7 0 2 16,0 0-1-16,0 0-5 0,0 0 4 0,0 0-3 16,0 0 3-16,9-2-5 0,-9 2-1 0,0 0-1 15,0 0-4-15,0 0-6 0,0 0 2 0,0 0-4 16,0 0 3-16,0 0-8 0,0 0 2 0,0 0-5 0,0 0 0 16,0 0-2-16,0 0-8 0,0 0 7 0,0 0 1 15,0 0 0-15,0 0-6 0,0 0 2 16,0 0-3-16,0 0 1 0,0 0-2 0,0 0 3 0,0 0-1 15,0 0-3-15,0 0 2 0,0 0-4 0,0 0 4 16,0 0-1-16,0 0-1 0,0 0 0 0,0 0 3 16,0 0-7-16,0 0 4 0,0 0 0 0,0 0-3 15,0 0 2-15,0 0-1 0,0 0 2 0,0 0-1 16,0 0-1-16,0 0 2 0,0 0 0 0,0 0 0 16,0 0-3-16,0 0 2 0,0 0 0 0,0 0 1 15,0 0-1-15,0 0 1 0,0 0-3 0,0 0 2 0,0 0 2 16,0 0-4-16,0 0-4 0,0 0 7 0,0 0-5 15,0 0 7-15,0 0-3 0,0 0 1 0,0 0 1 16,0 0-2-16,0 0 0 0,0 0 0 0,0 0 2 16,0 0 2-16,0 0-4 0,0 0-2 0,0 0 0 15,0 0 3-15,0 0-1 0,0 0-3 0,0 0 1 16,0 0 3-16,0 0-3 0,0 0 6 0,0 0-4 16,0 0-1-16,0 0 0 0,0 0 1 0,0 0 2 0,0 0-3 15,0 0 1-15,0 0 0 0,0 0-1 16,0 0-1-16,0 0 2 0,0 0 1 0,0 0-3 0,0 0 3 15,0 0-3-15,0 0-1 0,0 0 2 0,0 0-1 16,0 0 2-16,0 0-2 0,0 0 1 0,0 0 1 16,0 0 0-16,0 0 0 0,0 0 0 0,0 0 5 15,0 0-7-15,0 0 2 0,0 0 0 0,0 0-4 16,0 0 8-16,0 0-5 0,0 0-3 0,0 0 9 16,0 0 0-16,0 0-5 0,0 0-1 0,0 0 4 15,0 0-3-15,0 0 2 0,0 0 0 0,0 0 0 0,0 0-1 16,0 0-7-16,0 0 7 0,0 0 1 0,0 0-2 15,0 0 2-15,0 0 0 0,0 0 0 0,0 0-1 16,0 0 1-16,0 0-2 0,0 0 2 0,0 0-3 16,0 0 2-16,0 0 2 0,0 0 0 0,0 0-7 15,0 0 7-15,0 0-2 0,0 0-3 0,0 0-1 16,0 0 2-16,0 0 0 0,0 0 2 0,-25 3-4 16,25-3 4-16,0 0-2 0,0 0-1 0,0 0 5 0,0 0-1 15,0 0-1-15,0 0-1 0,0 0 0 0,0 0-1 16,0 0 1-16,0 0 3 0,0 0-3 0,0 0 0 15,0 0 0-15,0 0 1 0,0 0-4 0,0 0 7 16,0 0-5-16,-12-3 0 0,12 3-1 0,0 0 2 16,0 0-1-16,0 0 2 0,0 0-1 0,0 0-6 15,0 0-5-15,0 0-14 0,-10-1-13 0,10 1-13 16,0 0-16-16,0 0-11 0,0 0-18 0,0 0-4 16,-9 1-20-16,9-1-12 0,0 0 0 0,-6 3-32 15,6-3-87-15,-8 7-271 0,0-2 120 0</inkml:trace>
  <inkml:trace contextRef="#ctx0" brushRef="#br0" timeOffset="9516.44">3203 11753 88 0,'0'0'139'0,"2"-9"-3"0,-2 9-11 0,0-7 9 15,0 7-5-15,0-9-4 0,0 9-10 0,-2-10-12 16,2 10-7-16,-1-12-12 0,1 12 7 0,-1-12-5 16,0 7-3-16,1 5-7 0,-6-13-7 0,4 9-2 15,2 4-6-15,-8-11 1 0,5 5-8 0,-1 2-6 16,4 4-4-16,-9-8-4 0,3 4-7 0,6 4-3 16,-10-5-4-16,10 5-2 0,-9-1-7 0,9 1 0 15,-9 6-4-15,6 0-21 0,-5 2-7 0,2 1 1 16,-2 7-8-16,3-1 2 0,-2 2-6 0,1 1-6 0,0 0-2 15,0 1 0-15,1 7-6 0,0 1-4 0,3-2 1 16,-2 1 2-16,1-2 2 0,1-3 7 16,-1 5-3-16,2-1 8 0,0 1-4 0,-1-7 5 0,2 5 4 15,0-4 2-15,2 7 1 0,-1-2 5 0,0-1-1 16,1-5 4-16,0 1 2 0,-1 11 1 0,2-4-3 16,1 2 7-16,-2-1-9 0,1 0 7 0,-2 0-3 15,0 1-1-15,2-1 1 0,-2 2 10 0,0-2-5 16,2 1-3-16,0 1 2 0,-2-1 3 0,2 0 2 15,-1 2-4-15,-1 0 4 0,1-1-6 0,-2-3-1 16,5 3 9-16,-3-1-3 0,-1 0-1 0,2 0 1 16,-2 0-2-16,3-2 6 0,0 0-4 0,-1 4 1 0,0 1 1 15,0-2-3-15,5 1 4 0,-5 0-4 16,3-3 8-16,-1 2-7 0,0 2-1 0,1-3-6 0,2 3 4 16,-4 0 3-16,3-1-2 0,0 0 0 0,0 2 2 15,1 1 1-15,0-3 2 0,-4 3-5 0,6 1 1 16,-6-3 1-16,2 0 2 0,-1 1 1 0,2 1-2 15,-4 0-5-15,1-4 1 0,2 6 3 0,0-2 1 16,-1 1 1-16,-1-2-1 0,-2 0-1 0,0 1 4 16,1-3-2-16,2 2 5 0,-1-3-6 0,-1 2 10 15,1-1-6-15,-3-2 7 0,0-1-6 0,2 2-5 16,-1-2 2-16,0 2 1 0,-1-1 1 0,2 1 0 0,-1-2-3 16,4 2-6-16,-4-4 8 0,3 4-1 0,-3 1-1 15,2 1 2-15,0-2 0 0,1-3-2 16,-1 6 3-16,3 0-4 0,0 0 0 0,-3 1 0 0,1-2 0 15,1 1 0-15,2-1-1 0,-2 3 5 0,1-2-4 16,-1-1 5-16,1 1-17 0,3 14 15 0,-1-14 1 16,-2 0-3-16,2-1-3 0,2 3 0 0,0 9 6 15,-1-10 3-15,-1-1-15 0,3 11 12 0,0 1 1 16,1 0 2-16,-4-12-1 0,5 11 3 0,-1 1-9 16,0 1 1-16,1 0-9 0,-3 1 4 0,2 1 1 15,0 1 2-15,2 0-1 0,-4-3 2 0,-1 3-3 16,-1-5 6-16,4 0 0 0,-1 2-8 0,-2-12 5 15,2-2 2-15,6 11-5 0,-7-11-1 0,3-1-13 16,1 1-10-16,2-5-19 0,3-1-12 0,-3-5-31 16,4-2-13-16,-6-7-89 0,2 0-206 0,1-4 91 15</inkml:trace>
  <inkml:trace contextRef="#ctx0" brushRef="#br0" timeOffset="11585.39">7340 7427 18 0,'-6'4'146'0,"6"-4"-6"0,-8 7-10 16,3-4-4-16,5-3-5 0,-9 6-10 0,5-3-14 15,4-3-4-15,-5 6 1 0,5-6-8 0,-4 5-7 16,4-5-5-16,0 0-8 0,0 0-7 0,0 0 0 15,-1 7 4-15,1-7 5 0,0 0-2 0,10 4 3 16,-10-4 1-16,20 0 4 0,-8 0 4 0,8-3 1 0,1 0-4 16,9-2-7-16,-2 1 0 0,4-3-3 0,0 1-6 15,0 1-8-15,-1-2 0 0,5 3-6 0,-1 0-4 16,-1-3-5-16,1 1-4 0,-1 1-4 0,1 1 1 16,2 2-7-16,-3-1 0 0,1-2-4 0,-2 4-1 15,-1-2-1-15,1 1-3 0,-1-1-2 0,-4 2 2 16,-5-1-1-16,-2 0-1 0,1 2 0 0,-3-2-3 15,-1 0 1-15,-4 0 0 0,-3 2-1 0,1 0-4 0,-1 0 3 16,-3-1-4-16,-8 1 5 0,13 0-4 16,-13 0 1-16,9-2 6 0,-9 2 3 0,0 0 2 15,9 0 2-15,-9 0-1 0,0 0 3 0,0 0-5 0,0 0 0 16,0 0-2-16,0 0-5 0,7 3-3 0,-7-3-18 16,0 0-25-16,0 0-27 0,0 0-32 0,0 0-29 15,0 0-30-15,0 0-28 0,0 0-47 0,0 0-134 16,-2 10-395-16,2-10 175 0</inkml:trace>
  <inkml:trace contextRef="#ctx0" brushRef="#br0" timeOffset="12455.62">7508 8653 137 0,'0'0'159'0,"0"0"-15"0,0 0-11 0,0 0-14 16,0 0-12-16,0 0-5 0,0 0-4 0,0 0-1 0,0 0-8 16,0 0 1-16,0 0-12 0,33-9-4 15,-21 8-7-15,5-4-4 0,0 2-1 0,3-1-3 0,1-1-3 16,7-1 3-16,-1-1-12 0,0 1-1 0,1 3-2 16,1-2-6-16,-2-3-4 0,1 2-3 0,3-1-2 15,-2 3-2-15,1-4-5 0,-2 0 0 0,0 1-3 16,-9 3-1-16,8-4-2 0,-5 4-1 0,-2-3-1 15,-1 1 0-15,0 1 1 0,-1 0-5 0,-1 0-1 16,-2-1-2-16,-1 2 0 0,-2 1-1 0,-1 0-2 16,-2 0 6-16,-1 0-3 0,-2 0-3 0,2 2 3 15,-8 1-5-15,9-6 0 0,-9 6 2 0,6 0 5 16,-6 0 0-16,0 0 7 0,7-3 10 0,-7 3-5 0,0 0 2 16,6-6-1-16,-6 6-2 0,0 0-3 0,0 0 3 15,0 0-5-15,0 0 0 0,0 0-1 0,0 0-5 16,0 0 1-16,0 0-1 0,0 0 0 0,0 0-2 15,0 0-1-15,0 0 1 0,0 0 1 0,0 0-4 0,0 0 0 16,0 0-2-16,0 0 0 0,0 0 3 16,0 0-2-16,0 0-1 0,0 0 2 0,10 2-1 15,-10-2 1-15,0 0-6 0,0 0 4 0,0 0 0 0,0 0 1 16,0 0-2-16,0 0 0 0,0 0 0 0,0 0 3 16,0 0-4-16,0 0 1 0,0 0 0 0,0 0 1 15,0 0-1-15,0 0-1 0,0 0 0 0,0 0-2 16,0 0 1-16,0 0-3 0,0 0 6 0,0 0-2 15,0 0 0-15,0 0 1 0,0 0 1 0,0 0-2 16,0 0 0-16,0 0 1 0,0 0 1 0,0 0 1 0,0 0-3 16,0 0 0-16,0 0 5 0,0 0-7 0,0 0 2 15,0 0-1-15,0 0 1 0,0 0-2 16,0 0 1-16,0 0-9 0,0 0-7 0,0 0-13 0,0 0-16 16,0 0-17-16,0 0-21 0,0 0-17 0,0 0-24 15,0 0-24-15,0 0-28 0,0 0-134 0,-23 7-338 16,23-7 150-16</inkml:trace>
  <inkml:trace contextRef="#ctx0" brushRef="#br0" timeOffset="19442.4">12437 13906 26 0,'-9'-1'118'0,"9"1"-8"0,0 0-9 0,0 0-10 16,-10-3-5-16,10 3-2 0,-3-7-15 0,3 7 3 15,0 0 2-15,0 0-6 0,0 0-1 0,-5-5-6 16,5 5-4-16,0 0-3 0,0 0-2 0,0 0-7 16,0 0 2-16,13-7 2 0,-5 2 2 0,2 1-5 15,3 0-4-15,6-1 2 0,6-5-7 0,4 3 0 0,4-2-1 16,3-1-5-16,14-5-1 0,-14 6-7 0,18-3 0 16,-1-1-2-16,1-1-2 0,0 1-8 0,1 1-3 15,2-5-8-15,-1 7-3 0,-3-5-8 0,3 1-3 16,-5 0-10-16,3 0 3 0,-16 6-4 0,14-5-4 15,0 0 6-15,-16 4 3 0,-1-2-3 0,-1 3 1 16,-1 2-7-16,-5-2 9 0,-1 2-2 0,-9 2 3 16,0 1-3-16,-4 0-1 0,-4 2-9 0,-1 1 11 15,-9 0-1-15,14-3 8 0,-9 2-8 0,-5 1 4 16,0 0 0-16,0 0-2 0,10 4-6 0,-10-4-15 16,0 0-15-16,0 0-25 0,0 0-98 0,-17 9-193 0,7-6 86 15</inkml:trace>
  <inkml:trace contextRef="#ctx0" brushRef="#br0" timeOffset="20250.4">9239 13647 100 0,'0'0'97'0,"0"0"-3"15,0 0 0-15,0 0-6 0,0 0-11 16,30-1-13-16,-17-1 0 0,7-1-2 0,3 2-6 0,8-2-1 15,3 0-2-15,5 2-8 0,17-2 5 0,0-2-2 16,5 2-3-16,3 0-5 0,0-2-1 0,27 0-6 16,1 1-2-16,-26-1-7 0,29-2-4 0,-2 1 1 15,-1 0 1-15,-2 0-4 0,-1-4-9 0,-26 5 0 16,1-3 0-16,28 0-5 0,-28-3-4 0,25 0 5 16,-31 5-9-16,2 0 4 0,-5-1-8 0,-4 1-2 15,-1 0-2-15,-12 4-7 0,-2-1-3 0,2 0 6 16,-2 1-11-16,-6 1 2 0,-1-1-1 0,-9 1-5 0,1 2-8 15,-2-1-6-15,-8 0-10 0,1 0-14 16,-7 2-15-16,-5-2-64 0,11 1-159 0,-11-1 70 0</inkml:trace>
  <inkml:trace contextRef="#ctx0" brushRef="#br0" timeOffset="22225.47">7514 13627 65 0,'0'0'78'0,"0"0"1"0,0 0-7 15,0 0-2-15,0 0-10 0,0 0-5 16,0 0-6-16,28 6 3 0,-16-6-10 0,0 0 2 0,3 1-7 16,4-2-1-16,0 1-10 0,3-2 0 0,6 2-7 15,1-3 2-15,2 0-9 0,1 1 9 0,-2 1-11 16,4-2 8-16,-1 0-4 0,3-2-4 0,-2 2 0 15,2 0 0-15,-3-2-2 0,2 3-1 0,-2-1 1 16,1-1-3-16,-2 2-18 0,0 0 18 0,2 1 4 16,-2-2-5-16,1 3-3 0,-1-4-2 0,-1 3 5 15,2 0 2-15,-3-1-6 0,1-1 0 0,-2 2 1 16,2 0 4-16,0-1-3 0,-1 0-2 0,1 1 4 0,0 0-4 16,0-3 5-16,-1 2-14 0,1-1 9 0,-2 0 3 15,1 1 1-15,-1-1-5 0,0 0 2 16,-2 0-3-16,1 3 6 0,-6-2 2 0,5-1-6 0,-5 2-4 15,6-1 5-15,-5 1 8 0,-4-2-4 0,9 3-5 16,-8-1-2-16,2 0 1 0,-1 0 4 0,2-3-8 16,5 3 2-16,0-1 8 0,-7 1-10 0,8-1 3 15,-9 2 7-15,7-2-4 0,-5 2-2 0,-1-2 1 16,1 1 0-16,0-1 2 0,5 0-10 0,-7 0 12 16,2 0-9-16,0 1 6 0,-2-1-3 0,-2 1 6 15,1-1-6-15,-1 2 8 0,-1 0-7 0,-4 0-1 16,4 0-1-16,-4 0-3 0,0 0 4 0,0 0-1 0,-3 0 0 15,3 0-2-15,-4 0 9 0,0 0-11 16,2 0 2-16,-3 0-2 0,-1 2-1 0,2-1 0 0,-1 1 2 16,0-2-1-16,-1 1 2 0,-7-1 0 0,19 2 3 15,-11-2 3-15,1 2-10 0,-9-2 8 0,13 0-4 16,-7 1 4-16,-6-1 5 0,14 0-4 0,-9 1-1 16,-5-1-5-16,11 1 0 0,-11-1 3 0,7 1-16 15,-7-1 19-15,0 0 0 0,10 1-2 0,-10-1 7 0,0 0-5 16,0 0 1-16,0 0 4 0,7 3-6 15,-7-3 3-15,0 0 1 0,0 0-1 0,0 0 5 16,0 0-4-16,0 0-4 0,0 0 3 0,0 0 3 0,0 0-4 16,0 0-1-16,0 0 2 0,6 1-1 0,-6-1-4 15,0 0 5-15,0 0-3 0,0 0-1 16,0 0 7-16,0 0-3 0,0 0-4 0,0 0 0 0,0 0 5 16,0 0-5-16,0 0 2 0,0 0-5 0,0 0 1 15,0 0-2-15,0 0-9 0,0 0-1 0,0 0-4 16,0 0-8-16,0 0-15 0,0 0-34 0,0 0-40 15,0 0-127-15,-1 12 56 0</inkml:trace>
  <inkml:trace contextRef="#ctx0" brushRef="#br0" timeOffset="24000.76">12142 13522 56 0,'0'0'106'0,"0"0"-9"0,0 0-8 0,0 0-7 15,0 0-6-15,0 0-3 0,0 0-8 0,0 0-2 16,0 0-4-16,0 0-6 0,0 0-16 0,0 0 6 15,0 0 1-15,0 0-11 0,0 0-1 0,0 0-5 16,0 0-1-16,0 0-7 0,0 0 4 0,0 0-3 0,0 0 1 16,0 0-8-16,-4-6 1 0,4 6 0 0,0 0-9 15,0 0 1-15,0 0-11 0,0 0-1 16,0 0 7-16,0 0-23 0,0 0 13 0,0 0-6 0,-20 6-1 16,20-6 1-16,-9 5 6 0,9-5-4 0,-11 2-3 15,4 1 3-15,7-3 0 0,-14 2 7 0,8-2 3 16,6 0-6-16,-11 1 5 0,11-1 0 0,-14-1 4 15,14 1 0-15,-13-2 0 0,13 2 10 0,-10-2 0 16,10 2 0-16,-10-2 4 0,10 2-4 0,-9 0 3 16,9 0 0-16,-7-2-3 0,7 2-1 0,0 0 7 15,-11-4-2-15,11 4 8 0,0 0-4 0,0 0-1 16,-8-4 0-16,8 4 3 0,0 0-4 0,0 0 1 0,0 0-4 16,0 0-1-16,0 0 8 0,0 0-9 0,0 0 3 15,12-11 4-15,-5 7 4 0,4 1 5 0,0-1-6 16,3-1 0-16,4 3-3 0,4-4 0 0,7 0 1 15,1 3 0-15,3 0 1 0,-1 1-7 0,1 2 1 16,0 0-2-16,4 2-2 0,3-1 1 0,-2 1-11 16,-1 2 11-16,3 1-4 0,12 1 5 0,2-2-5 15,-3 2 4-15,-1 2-3 0,4-1-1 0,-6-3-3 16,4 4-1-16,-14-4 4 0,3 0 0 0,12-1-8 16,-13 0 7-16,11-2-9 0,-13 3 4 0,-2-3 1 15,0 1-2-15,-3-2-4 0,-1 0-5 0,-3 0-2 0,3-2 2 16,-10 2-8-16,-2 1-3 0,1-2-16 0,-1 0 3 15,-3-3-15-15,-3 4-11 0,-3-2-7 0,0 0-16 16,-1 0-17-16,1 1-102 0,-7-1-218 0,-4 2 97 16</inkml:trace>
  <inkml:trace contextRef="#ctx0" brushRef="#br0" timeOffset="26331.48">9411 14369 86 0,'0'0'91'16,"0"0"-10"-16,0 0-2 0,0 0 1 0,0 0-11 16,0 0 2-16,0 0 1 0,18 11-9 0,-18-11 9 15,19 0-2-15,-8 0 1 0,3-2-5 0,6 1-8 16,8-2 3-16,1 1-2 0,6-1-6 0,-2-2-4 16,3-1-4-16,4-2 0 0,-1 1-7 0,13-3 4 15,-3-1-12-15,-10 5-3 0,13-7 0 0,-15 6-5 0,14-5-4 16,-14 5 0-16,1-1 1 0,-1 1-5 15,-4 0 0-15,2-1-1 0,-4 4-3 0,-2-3 2 0,-9 4-6 16,0-2-5-16,-6 4-3 0,0-2 3 0,-2 2-8 16,0-1 2-16,-3-1-3 0,-1 1-2 0,-8 2 2 15,11 0 5-15,-11 0-1 0,9-1-1 0,-9 1-3 16,8-1 3-16,-8 1-1 0,0 0 4 0,0 0-2 16,9-2 2-16,-9 2-4 0,0 0 8 0,0 0-7 15,0 0 6-15,0 0-1 0,0 0 0 0,0 0-1 16,0 0 4-16,7-1-8 0,-7 1 4 0,0 0-4 15,0 0 8-15,0 0-3 0,0 0 0 0,0 0 2 0,0 0 3 16,0 0-16-16,0 0 2 0,0 0 2 16,0 0-1-16,0 0 0 0,0 0-9 0,0 0 3 15,0 0-13-15,-2 13 0 0,2-13 1 0,0 0-5 0,0 0 1 16,0 0-4-16,-5 11-3 0,5-11-4 0,0 0 0 16,0 0-7-16,-7 8-5 0,7-8 0 0,0 0-10 15,0 0-5-15,-2 4-10 0,2-4-62 0,0 0-150 16,-4 5 66-16</inkml:trace>
  <inkml:trace contextRef="#ctx0" brushRef="#br0" timeOffset="28291.58">9578 16073 27 0,'0'0'76'0,"0"0"-5"0,0 0-1 16,0 0 0-16,0 0 7 0,0 0-8 0,0 0 3 15,0 0-4-15,-6 1-1 0,6-1-3 0,0 0 2 16,0 0-7-16,0 0 5 0,0 0-6 0,0 0-5 16,0 0-1-16,0 0-4 0,0 0-5 0,0 0-2 15,0 0-6-15,0 0-2 0,0 0 2 0,0 0-6 16,0 0-5-16,0 0 1 0,0 0 0 0,0 0-6 15,0 0 2-15,0 0 4 0,0 0-5 0,0 0 0 16,0 0 4-16,0 0-4 0,0 0 2 0,0 0-5 16,0 0 0-16,0 0 3 0,0 0-1 0,0 0-1 15,0 0-3-15,0 0 1 0,0 0 0 0,0 0-1 16,0 0 0-16,0 0-3 0,0 0 5 0,0 0-12 0,0 0 11 16,0 0-5-16,0 0 1 0,0 0 0 0,0 0-4 15,0 0 0-15,0 0 2 0,0 0-1 16,0 0-1-16,0 0 1 0,0 0-4 0,0 0 4 0,0 0-4 15,0 0-4-15,0 0 6 0,0 0 0 0,0 0-7 16,0 0 3-16,0 0 0 0,0 0-4 0,0 0 2 16,0 0 4-16,0 0-13 0,0 0 12 0,0 0 2 15,0 0-2-15,0 0-1 0,0 0 3 0,0 0-12 16,0 0 11-16,0 0 3 0,0 0 4 0,0 0-8 16,0 0 3-16,0 0 9 0,0 0-7 0,0 0 6 15,0 0-2-15,0 0 5 0,0 0-7 0,0 0 6 16,0 0-3-16,0 0-1 0,0 0-1 0,0 0 6 0,0 0-1 15,0 0 3-15,0 0 0 0,0 0-3 16,0 0-5-16,0 0-1 0,0 0 2 0,0 0-3 16,0 0 7-16,0 0-5 0,0 0-3 0,0 0-4 0,0 0 5 15,0 0-1-15,0 0-5 0,0 0 1 0,0 0 4 16,0 0-8-16,0 0 1 0,0 0 1 0,0 0 4 16,0 0-4-16,0 0 0 0,0 0 1 0,0 0 1 15,0 0-3-15,0 0-4 0,0 0 4 0,0 0-2 16,0 0 5-16,0 0-1 0,0 0-3 0,0 0 1 15,0 0 2-15,25 5-1 0,-25-5-5 0,0 0-3 16,9-2 4-16,-9 2 2 0,0 0 1 0,11 0-2 16,-11 0-1-16,0 0 3 0,12-3-2 0,-12 3 5 0,8-1-11 15,-8 1 6-15,12 0 0 0,-12 0 1 16,10-3-2-16,-5 0 4 0,-5 3-1 0,9-3 2 16,-9 3-1-16,10-2 2 0,-10 2-6 0,11-1-1 0,-11 1 6 15,9-3-2-15,-9 3-5 0,12-2 3 0,-6 1 0 16,-6 1 1-16,12-3-2 0,-6 0 1 0,3 2-1 15,0-1 1-15,1-1-2 0,3 0 2 0,4 0 0 16,-2-1-1-16,4 0-8 0,9-4-8 0,-6 2-2 16,6 0-9-16,3-3-4 0,-1 2 0 0,1-2-7 15,2 2-9-15,1-2 13 0,-1 0-3 0,1 1 5 16,2-1 7-16,0 0 3 0,1 0 3 0,-1 2-4 16,-2-2-1-16,-1-1 7 0,1 2-6 0,-4-1 11 15,0 4-2-15,-1 0 6 0,-1-3-6 0,-7 5 8 16,-2-1-4-16,-1 2-2 0,-4 0 3 0,0 1 5 15,-1-1-4-15,-2 4 0 0,1-4 0 0,-1 2 3 16,-1 0 0-16,-10 0 1 0,14 2-1 0,-7-1 3 0,-7-1-2 16,11 2-3-16,-11-2 7 0,8 0-2 15,-8 0-2-15,8 0-4 0,-8 0 3 0,0 0 4 16,0 0 2-16,9 0 0 0,-9 0 0 0,0 0 0 0,0 0-11 16,0 0 11-16,7 2 0 0,-7-2-5 0,0 0 5 15,0 0 2-15,0 0-3 0,0 0 2 0,0 0 1 16,0 0-1-16,0 0 1 0,0 0-2 0,0 0 2 15,0 0-1-15,0 0 0 0,0 0-2 0,0 0 1 16,0 0 0-16,0 0 0 0,0 0-1 0,0 0-4 16,0 0-8-16,0 0-4 0,0 0-13 0,0 0-22 15,0 0-8-15,0 0-13 0,3 6-30 0,-3-6-33 16,0 0-68-16,0 0-221 0,0 0 97 0</inkml:trace>
  <inkml:trace contextRef="#ctx0" brushRef="#br0" timeOffset="29783.39">7998 12785 78 0,'0'0'127'0,"-11"0"-23"16,11 0-10-16,0 0-11 0,0 0-7 0,0 0-6 15,0 0-8-15,0 0 4 0,0 0-7 0,0 0-11 16,18 16 2-16,-16-13 0 0,-2-3 2 0,7 11-2 16,-3-5-2-16,-2 0-5 0,2 1-1 0,-1 2 3 15,-1-4 2-15,1 3-5 0,-1 0-6 0,0-1-5 16,0 0 0-16,-2-7-4 0,4 12 9 0,-4-8-6 16,0-4 3-16,3 9-8 0,-3-9 0 0,3 8-2 0,1-4 0 15,-4-4-3-15,8 4-1 0,-2-1-3 16,-6-3 4-16,14 0-3 0,-2 0 0 0,-2-1-5 15,4-1 1-15,-1-1 1 0,7 1-2 0,-2-3-4 0,4 1 2 16,0-1-1-16,-3 1 0 0,3-1-4 0,6 0 2 16,-2 2-2-16,1-2-1 0,-6 1-4 0,-2 2-3 15,1-1-3-15,1 2 3 0,1-1 2 0,-3 0-4 16,3 2 2-16,-2-2 0 0,3 1-6 0,-3-1 5 16,9-1-5-16,-1 0 0 0,1-2 3 0,2 2-2 15,1-2 0-15,0 1-1 0,0-1-3 0,1 0 5 16,1 0 2-16,2-1-7 0,-3 2-8 0,2 2 9 0,1-3-5 15,-4 2-1-15,2-1-4 0,-2 3 3 16,0-2-4-16,1 1 3 0,-2 2 3 0,-2-4-11 16,-7 4 1-16,9-1 5 0,-10 0 1 0,1 0 4 0,5 2-5 15,-7 0 11-15,2-1-19 0,-1-1 14 0,0 2-6 16,1-1 10-16,-3-1-6 0,0 1 5 0,2 0-2 16,-3-1 4-16,-1 1 0 0,-2-1 5 0,1 2-5 15,1-2 0-15,-3 1 5 0,-3 0-4 0,1-1 3 16,-1 2 7-16,0-1-4 0,-2 0-4 0,-1 0 2 15,-8 0 0-15,13 0 9 0,-6 1-2 0,-7-1-7 16,10 2 4-16,-10-2-4 0,8 1 7 0,-8-1-8 16,7 2 9-16,-7-2 3 0,0 0 2 0,0 0 6 0,0 0 7 15,9 0 1-15,-9 0 12 0,0 0-1 16,0 0 10-16,0 0 8 0,0 0 4 0,0 0 6 0,0 0 3 16,0 0 1-16,0 0-4 0,0 0 3 0,0 0 2 15,0 0-2-15,0 0 2 0,0 0-3 0,0 0-6 16,0 0 0-16,0 0-1 0,-18-13-3 0,18 13-2 15,-7-7-6-15,2 4-4 0,5 3-3 0,-8-7-5 16,5 1-4-16,3 6-10 0,-6-7-18 0,3 2-17 16,3 5-24-16,-2-10-31 0,2 10-41 0,-2-10-41 15,5 1-44-15,-3 9-136 0,5-14-359 0,2 6 159 16</inkml:trace>
  <inkml:trace contextRef="#ctx0" brushRef="#br0" timeOffset="31008.38">11110 12653 97 0,'0'0'170'0,"-2"-7"-12"0,2 7-7 0,0 0-13 16,0 0-12-16,0 0-14 0,-3-7-13 0,3 7-8 15,0 0-11-15,0 0-7 0,0 0-5 0,0 0-11 0,0 0-5 16,0 0-4-16,0 0-3 0,0 0-8 0,0 0-2 15,13 22-7-15,-9-13-1 0,1-2-10 0,-2 2 3 16,3 1-1-16,-1 2 3 0,0-2-11 0,-1 0 5 16,1 1 3-16,-1-1-13 0,3 0 7 0,-4-1-2 15,4 1-2-15,-4-1 0 0,3 0 2 0,-1-1 0 16,1-1-8-16,-1 2 0 0,0-4 8 0,-1-1-3 16,3 3-1-16,-1-4-3 0,4 2 2 0,-3-2 7 15,2-2 2-15,3 1-7 0,1-2 1 0,6 0-2 16,-1-3 3-16,5 2 3 0,4-4 0 0,0 1-5 15,3 0 0-15,-3-2-1 0,4 0 1 0,-2-1-4 0,-2 1-6 16,0 0 9-16,4 0-2 0,-2 0 0 0,-2 1-5 16,2 1 2-16,2 0 1 0,1 3 1 15,-5-3-7-15,2 1-5 0,-6 2 4 0,5-1-3 0,-7 2-5 16,0 0-1-16,8 0-5 0,0 0 8 0,-11 0-5 16,10 2-5-16,0-2 0 0,-6-2 7 0,8 5-16 15,-3 0 15-15,4-3-4 0,-3 0-3 0,-1 2 3 16,2-2-1-16,-1 2-1 0,-1-1 4 0,0-1-11 15,0 0 14-15,-4 0-4 0,-5-1 3 0,2 2-3 16,-1-1 2-16,-2 0 2 0,5 0 2 0,-7 0-9 16,4-1 3-16,-5 2 6 0,-1-2-3 0,2 1 1 0,-3 0 7 15,-1 0-3-15,3 0 0 0,-3 0-5 0,-2 0 3 16,2 0 5-16,0 0 2 0,-2 0 2 0,3-2-2 16,-5 0 3-16,-7 2-4 0,15 0 3 0,-6-3-3 15,-4 2 4-15,-5 1-9 0,13-2-3 0,-13 2 15 16,11-2-2-16,-6-2 0 0,-5 4-3 0,13-4 7 15,-9 1 2-15,-4 3 4 0,10-4-7 0,-5 1 7 16,-1-2-2-16,-4 5 19 0,8-5-2 0,-8 5 5 16,5-8 2-16,-5 8 5 0,5-4-1 0,-5 4 0 15,4-6-4-15,-4 6 5 0,0-9 2 0,0 9 1 16,2-9 1-16,-2 9 0 0,0-10 2 0,0 10 10 0,-2-9 9 16,2 9 1-16,-2-11-3 0,0 6-1 0,2 5-14 15,-7-9 8-15,7 9-2 0,-3-9-5 0,-1 3-1 16,4 6-9-16,-2-7 2 0,2 7-7 0,-6-5-1 15,6 5-11-15,0 0-19 0,-1-7-26 0,1 7-39 16,0 0-31-16,0 0-37 0,0 0-44 0,0 0-191 16,-14 13-398-16,12-7 177 0</inkml:trace>
  <inkml:trace contextRef="#ctx0" brushRef="#br0" timeOffset="35800.18">17238 6550 49 0,'-9'-7'275'0,"0"2"-6"0,3 1-9 16,2-1-12-16,-1 1-4 0,5 4-20 0,-9-8-14 16,9 8-18-16,-6-6-5 0,3 4-14 0,3 2-14 15,-4-7-8-15,4 7-11 0,0 0-9 0,0 0-13 16,-5-7-18-16,5 7-9 0,0 0-10 0,0 0-9 15,0 0-14-15,0 0 1 0,0 0-11 0,0 0 3 16,0 0 14-16,12 32-9 0,-5-16 0 0,5 7 2 16,-3 2-3-16,-1 4 1 0,3 4 2 0,-3-2 11 0,2 17-10 15,0 2 8-15,-2-2-5 0,-2 1 6 0,2 1-8 16,-1-6-5-16,0-8-8 0,-2-1 2 0,4 10 2 16,-3-13-3-16,2 0-4 0,-2-1-1 0,1-4-6 15,0 1 0-15,-3-2-9 0,1-8 4 0,0 1-4 16,-1-1 3-16,1-2-13 0,-2-5-1 0,0 0 6 15,-1 0-1-15,1-4-5 0,0-1-2 0,0 0-4 16,-3-6-3-16,2 9 3 0,1-4 2 0,-3-5-2 0,3 5-7 16,-3-5 11-16,0 0 1 0,0 0 3 15,2 6-7-15,-2-6 2 0,0 0-2 0,0 0 2 0,0 0-8 16,0 0-4-16,-5-35 4 0,1 18-1 0,-2-8-5 16,3-1-11-16,-4-3-15 0,-1 1 9 0,-2-8-17 15,-2 4-9-15,1-18 0 0,-4 7-13 0,4 8 2 16,-2-11 4-16,-1-1-5 0,5 17 1 0,-5-1 7 15,5-1 4-15,2 5 5 0,-1 2 4 0,2 4 1 16,1 2-1-16,1 3 8 0,0 2-2 0,3 3-6 16,-1 1 11-16,2 1 4 0,0 9-1 0,0-14-1 15,3 8-1-15,6-2-1 0,4 2 5 0,2-1 4 16,4 2-1-16,9-1-1 0,0 2 3 0,2 4-1 16,-5 0-4-16,5 1 6 0,-3 4 1 0,-1 1 1 0,1 1 3 15,0 2-7-15,-9-1 4 0,1 2-1 0,-1 0 8 16,-4 0-7-16,-1 2 7 0,-4-4-7 0,0 2 8 15,-5 0-1-15,0-1 4 0,-4 4-5 0,-2 0 5 16,-2 2 9-16,-1 1 2 0,-5 1 2 0,-7 3-10 16,-3-2 10-16,1 1-9 0,-4 0-2 0,-3-3-17 15,4 0-29-15,-2-1-29 0,5-4-46 0,2 0-47 16,5-5-45-16,1-2-55 0,4 0-281 0,-1-4-590 0,8 0 261 16</inkml:trace>
  <inkml:trace contextRef="#ctx0" brushRef="#br0" timeOffset="36066.49">17678 6795 50 0,'0'0'385'16,"1"-9"-7"-16,-1 9 1 0,0 0-13 0,-2-11 1 15,2 11-23-15,0 0-9 0,-4-6-17 0,4 6-23 0,0 0-27 16,0 0-24-16,-5-6-29 0,5 6-21 0,0 0-27 15,0 0-12-15,0 0-20 0,0 0-13 0,0 0-13 16,6 27-11-16,-3-10-10 0,4 1-6 0,5 7-9 16,-3 6-6-16,1-2-8 0,3 5 1 0,-2 0-23 15,6 13-32-15,-2-3-34 0,-2 3-41 0,0 0-40 16,1 0-48-16,0 1-47 0,0 1-60 0,-1-2-56 16,-1 5-91-16,4-1-226 0,-3 2-691 0,-6-2 306 15</inkml:trace>
  <inkml:trace contextRef="#ctx0" brushRef="#br0" timeOffset="36708.37">17280 9851 242 0,'-11'-11'340'15,"2"2"-2"-15,1 2-6 0,2 0-14 16,1 2-16-16,1 0-25 0,4 5-25 0,-8-6-32 0,8 6-26 15,0 0-18-15,0 0-17 0,-6 11 3 0,6 5-10 16,4 11-4-16,1 5-1 0,2 16-5 0,0 1-11 16,3 3 0-16,0 2 1 0,-2-1 0 0,4 0-4 15,-2 0-6-15,-3-1-5 0,1-3-8 0,0 0-7 16,-2-16-10-16,-1 2-9 0,2-3-8 0,-4 1-8 16,3-5-4-16,-1 0-11 0,1-2-4 0,-2-8-3 0,0 0-4 15,0-2-4-15,-1 0-3 0,1-7-2 0,-1 1 0 16,-2 1-8-16,0-5 2 0,1 0-2 15,-2-6-1-15,3 5-1 0,-3-5 0 0,0 0-7 0,0 0-4 16,0 0-14-16,0 0-5 0,0 0-6 0,-2-28-7 16,-1 9-15-16,1-6-6 0,-3-4-23 0,-3 0-5 15,3-5-9-15,0-2-5 0,-4-13-12 0,-1-5-15 16,2 7 13-16,-3-4-15 0,4 2 0 0,-1 1 2 0,3 13 11 16,1 1-3-16,1-2 17 0,0 9 5 0,2 0 10 15,0 9 4-15,1 1 11 0,1 5 3 0,3 0 4 16,-1 0 2-16,4 3 8 0,-1 1 5 0,2 2-1 15,3 2 7-15,6 0-1 0,1 3 6 0,-1 1 5 16,0 2 0-16,1 3 6 0,1 5 0 0,1-1 3 16,-2 2 1-16,-2 1 2 0,0 0 1 0,-4 4 5 15,0 0-1-15,-4 3 4 0,-5 0 4 0,0 7 8 16,-8-1-7-16,-2 3 0 0,-2-1 0 0,-3 2 0 16,-2-2-8-16,-7 3-20 0,2-5-38 0,-2 1-35 0,1-3-55 15,2-2-56-15,4-9-59 0,4-1-252 0,2-2-559 16,3-6 248-16</inkml:trace>
  <inkml:trace contextRef="#ctx0" brushRef="#br0" timeOffset="37209.35">17642 9928 87 0,'-1'9'251'0,"1"-9"-12"0,-3 13-14 15,2-6-15-15,1-7-10 0,-5 8-5 0,5-8-8 16,-4 7-8-16,4-7-7 0,-4 4-14 0,4-4-16 16,0 0-19-16,-11-1-8 0,11 1-11 0,-13-10-14 15,5 2-5-15,4 1-16 0,-2-2-12 0,0 0-11 16,-1-1-13-16,3 0-14 0,-1-6-2 0,1 0-9 16,2 0-3-16,-1-1-3 0,6 2 0 0,-2 4-4 15,0 0 2-15,3 1-4 0,1 0-3 0,2 5 1 0,0-1-3 16,0 3 1-16,3 1-1 0,1 3-3 0,4 0 2 15,1 5-2-15,-2 3 2 0,3 1-1 0,0 2-2 16,2 7 3-16,-6-6-1 0,0 4-1 0,2 5 3 16,-3 0 2-16,-4-3 1 0,-2-1 0 0,-2 1 1 15,-1 1 2-15,-1-1 1 0,-2 1 9 0,2-2-1 16,-4 1 5-16,0-2 1 0,-1-1 2 0,-4 0 1 16,-1 1 1-16,3-7-2 0,-5 5-1 0,1-5-1 0,2 0-2 15,-3 0 6-15,1-1-7 0,0 2-1 16,1-7 0-16,1 0 2 0,2-1-1 0,5-3-3 0,-8 2 1 15,8-2-3-15,0 0 2 0,-6-13-2 0,8 1 0 16,2 1 0-16,2 3-4 0,2-6 4 0,2 4-6 16,3-2 2-16,2 4 0 0,3 1 3 0,0 2-2 15,0 2 1-15,4 3-2 0,-1 4-3 0,6 4 3 16,-7 0 5-16,4 6-7 0,0 0 4 0,-7-1-1 16,2 8-8-16,-6-7-12 0,-1 3-23 0,0 4-34 15,-7-4-37-15,1 1-44 0,-1-1-48 0,-3-4-205 0,-2-3-442 16,1-2 196-16</inkml:trace>
  <inkml:trace contextRef="#ctx0" brushRef="#br0" timeOffset="38516.55">15471 14203 48 0,'-8'-29'205'0,"0"4"-4"16,1-2-7-16,-3 1 2 0,3 7-7 0,3 0 2 16,-1 2 8-16,0 1-3 0,-3-1-11 0,5 5-10 15,-1 3 5-15,0 1-9 0,1 1-13 0,-1 1-16 16,4 6-14-16,-5-7-18 0,5 7-14 0,0 0-8 15,0 0-8-15,-7 25 0 0,7 5-1 0,2 4 3 16,2 20-9-16,2 3 0 0,-2 3-5 0,7 23-2 16,-1-2 2-16,-1 0-2 0,-3-24-1 0,7 24-5 15,-6-24-7-15,3 2-2 0,0-3-18 0,0-1-9 16,0-5 5-16,0-2-4 0,1-14-2 0,-1-2-10 16,0 1 7-16,1-3-5 0,1-3 1 0,0-2-1 15,-1-2-3-15,-3-5-1 0,2-1-20 0,0-1-7 0,-3-5-14 16,0 3-7-16,-2-3-28 0,3 0-13 0,-4-3-14 15,-2 2-13-15,1-3-19 0,-2-2-17 0,-1-5-16 16,2 9-26-16,-2-9-32 0,0 0-20 0,0 0-33 16,0 0-149-16,-13-22-450 0,5 5 199 0</inkml:trace>
  <inkml:trace contextRef="#ctx0" brushRef="#br0" timeOffset="38883.53">15439 14484 129 0,'2'-13'189'0,"0"0"-12"0,3-4-11 0,1 4-13 16,1-1-1-16,-1-3-15 0,0 9-8 0,4-4-9 16,-1 3-14-16,2 1-12 0,0 0-6 0,2 2-11 15,5 1-4-15,-2 4-14 0,6 0 0 0,0 2-5 0,-2 2 0 16,10 4-9-16,-3 2-6 0,1 0 0 0,-1 5-5 15,-2-2 0-15,-1 5 2 0,-2-2 1 0,-4-2 8 16,2 4 8-16,-7-2 9 0,-1 0-2 0,-1-1 8 16,-3 2 7-16,0 1 10 0,-3-1-4 0,0 0 1 15,-4 0 1-15,-2-1-1 0,-2-3 7 0,1 2-6 16,-3 1 0-16,1 2-6 0,-7-5-5 0,-1 3 1 16,0-3-16-16,-3 1-2 0,1-1-8 0,-3-3-8 15,4 1 3-15,-4-1-6 0,1-4 0 0,-2 1-13 16,-1-2-15-16,3-3-20 0,-1 1-17 0,2-2-30 15,-2-3-31-15,-2-3-39 0,-1 2-23 0,5-1-29 16,4-2-22-16,1 1-23 0,3 0-29 0,1 0-169 16,3 1-458-16,3 5 202 0</inkml:trace>
  <inkml:trace contextRef="#ctx0" brushRef="#br0" timeOffset="40242.39">19330 14353 160 0,'-16'-20'202'15,"-5"1"-7"-15,2 1-5 0,-3-1-13 0,-2 4-13 16,7 3-11-16,-2 3-8 0,1 1-12 0,-1 2-14 16,-1 3-9-16,2 3-13 0,-4 1-8 0,1 5-10 15,-6 7-7-15,1 3-7 0,-3 3-6 0,-1 3-7 16,2 4-6-16,3 0-5 0,-4 12-5 0,13-10-2 15,-2 1-5-15,4 1-1 0,1 1-17 0,5-1-2 16,7-3-5-16,-1 0-6 0,3-8 2 0,0-2-7 0,4-3-6 16,2-3-2-16,0-3-3 0,3-1 4 0,6 0-1 15,3-6-4-15,0-1-1 0,2-3 3 16,7-3-2-16,-1-6 1 0,-1-3 0 0,0-4 8 0,-3-1 3 16,1-1 3-16,1 0 5 0,-6 0 5 0,0-3 4 15,-1 2 7-15,-4 0 3 0,-4 7 9 0,3-8 2 16,-5 5 1-16,-3 2 8 0,1 0-1 0,0 1-3 15,-3 5 0-15,1 1 2 0,1 0-7 0,-4 3-5 16,-1 6-4-16,4-7-3 0,-4 7-1 0,0 0-4 16,0 0 0-16,15 13-2 0,-9-3-4 0,3 6 4 15,2 9-5-15,-1 0 2 0,2 6 1 0,-1 5-1 16,2-4-2-16,2 13 1 0,1-1-1 0,-5-11-3 16,-2-2 1-16,0 0 2 0,0 2-2 0,1-4-3 0,0-1 0 15,1-2 3-15,-1-5 7 0,-2-5 6 16,-1-2 15-16,-2-3 20 0,3 0 13 0,-3-3 2 15,-1-2 19-15,-2 0 17 0,2-2 20 0,-4-4 31 16,4 6 11-16,-4-6 9 0,8 2-20 0,-8-2-4 0,0 0-6 16,9-12-10-16,-4 1-8 0,0-4-16 0,0-4-6 15,-1-8-18-15,4-1-5 0,-5-4-9 0,6-12-15 16,-3-5-22-16,0 0-16 0,3-2-27 0,-3 1-21 16,1 0-43-16,-1-4-19 0,3 5-20 0,-3 2-5 15,-2 13-17-15,0 4 7 0,-3 5-7 0,-2 8-9 16,0 5-23-16,-3 3-26 0,-5 5-27 0,-4 4-17 15,-7 4-18-15,-11 9-30 0,-20 13-208 0,-4 5-531 16,-31 15 236-16</inkml:trace>
  <inkml:trace contextRef="#ctx0" brushRef="#br0" timeOffset="40650.25">15131 15684 37 0,'-3'-10'241'0,"1"1"-10"16,0 3-20-16,2 6-17 0,-3-10-24 0,3 10-18 15,0 0-14-15,0 0-5 0,0 0 1 0,0 0 1 16,-4 34-2-16,6-5-4 0,2 4-9 0,4 13-2 16,-1 4-8-16,1 7-1 0,5-1-9 0,9 21-5 15,-8-22-5-15,4 2-10 0,4 23-15 0,-3-27 10 16,-2 1-4-16,0 3-10 0,0-4-7 0,-2-3-3 15,2-4-19-15,-1-2-23 0,-4-13-24 0,-3-5-26 16,1-1-31-16,-1-10-26 0,0-2-29 0,0-5-21 16,-2-4-28-16,0-5-14 0,-7 1-11 0,15-9-20 0,-6-2-111 15,-1-8-359-15,5-10 159 0</inkml:trace>
  <inkml:trace contextRef="#ctx0" brushRef="#br0" timeOffset="41158.24">15196 15568 188 0,'-3'-6'201'15,"3"6"-9"-15,-3-4-13 0,3 4-14 0,-4-8-19 16,4 8-14-16,2-10-12 0,3 4-10 0,2-4-14 16,6-2-11-16,12-6-7 0,4-2-6 0,16-6-8 15,2 1-6-15,2-2-7 0,5-4-9 0,1 3-5 16,2 0-4-16,-3 3-2 0,0 2-4 0,-2 2-4 15,0 3-7-15,-3 0-3 0,-14 4-1 0,3 1-2 16,-5 1-4-16,1 1 2 0,-3 2 3 0,-3 1-7 16,-10 4-1-16,1 2 2 0,-6 2-3 0,-1 2-4 15,-2-1 5-15,0 5-1 0,0 1 3 0,-2 4 8 16,-2 2 1-16,1 3 3 0,-2 1 1 0,0 8 6 16,0 1-1-16,-1 0 0 0,0 2 1 0,-2 0-1 15,4 0-4-15,2 0-2 0,1 2-2 0,3 1-1 16,-1-1 0-16,3 1-6 0,4-3-5 0,7 12-11 0,4-2-8 15,-5-10 2-15,13 7 3 0,2-4 1 16,-4 0-5-16,5-2 2 0,0 0 0 0,-8-9 3 16,11 8-2-16,-11-9 0 0,10 5 4 0,-11-5 0 15,-2 1-1-15,3 2 2 0,-4-1-2 0,0 0 4 0,-5 2 2 16,-2-2 0-16,-2-2 0 0,-9-1-1 0,-1-1 3 16,-4 2 4-16,-7 0 11 0,-5 3 10 0,-3-5 9 15,-1 3 0-15,-5 5-2 0,-3 0 7 0,-5-4 8 16,-3 1 1-16,-2 2 0 0,-14 3 6 0,0 0-4 15,-2 1-4-15,-2-2-7 0,0-2-4 0,-7 1 0 16,0-3-5-16,1-2-11 0,-1 1-17 0,0-4-23 16,3-4-30-16,0-1-36 0,13-5-40 0,1-3-33 15,4-2-39-15,-1-2-179 0,5-4-409 0,7 0 181 16</inkml:trace>
  <inkml:trace contextRef="#ctx0" brushRef="#br0" timeOffset="41791.49">15359 16163 70 0,'0'0'92'0,"0"0"-10"0,0 0-9 0,0 0-5 15,0 0-8-15,0 0-4 0,0 0-4 0,0 0-7 16,0 0-10-16,0 0 4 0,9-12-7 0,-9 12 4 16,0 0 9-16,0 0 3 0,0 0 1 0,0 0 3 15,0 0 4-15,0 0-5 0,0 0-5 0,0 0 10 16,0 0 6-16,0 0-6 0,0 0-3 0,0 0 1 15,0 0-1-15,0 0-4 0,0 0-4 0,0 0-6 16,0 0 0-16,0 0-2 0,0 0-7 0,0 0 4 16,0 0-6-16,0 0-2 0,0 0-1 0,0 0 0 15,0 0-6-15,0 0 4 0,0 0-5 0,0 0 2 16,6-8-1-16,-2 4 3 0,3-2 1 0,1 0 11 16,3-2 5-16,5-3 14 0,7-5 3 0,2 1 4 15,3-3-3-15,4 2 3 0,1-4-7 0,12-4-4 0,0 0-3 16,1-2-1-16,0 1-2 0,2-1-3 0,2 1-4 15,1 1-7-15,1-1 1 0,-5 1-2 0,3 1-4 16,-5-3-16-16,-1 2-13 0,-12 6-12 0,-3 0-30 16,0 1-23-16,-6 1-18 0,0 1-32 0,-7 6-21 15,-3-2-27-15,-3 3-23 0,-2-1-124 0,0 4-340 16,-5-2 151-16</inkml:trace>
  <inkml:trace contextRef="#ctx0" brushRef="#br0" timeOffset="42155.23">15477 16404 41 0,'-7'2'169'0,"7"-2"-4"0,0 0-8 0,-7 3-9 15,7-3-10-15,0 0-6 0,0 0 1 0,0 0-4 0,0 0-1 16,0 0-3-16,29-16 0 0,-11 4-2 0,8-2-5 16,3-2-7-16,6-4-2 0,12-5-9 0,2 2-7 15,-2-4-6-15,4 0-12 0,3-3-6 0,0 2-9 16,-1-3-2-16,28-7-6 0,-29 10-2 0,-1 3-13 15,1 0-3-15,-5 5-11 0,-3-4-14 0,-12 11-14 16,-1-3-18-16,-3 2-14 0,-9 6-28 0,-4 0-15 16,-2 2-19-16,-4 3-11 0,0-3-34 0,-2 2-23 15,-2 0-28-15,-5 4-118 0,0 0-337 0,0 0 149 16</inkml:trace>
  <inkml:trace contextRef="#ctx0" brushRef="#br0" timeOffset="43299.75">15418 15766 161 0,'-12'-11'165'0,"5"1"-14"15,1 2-11-15,3 0-14 0,1 0-18 0,2-1-13 16,0 9-9-16,2-11-10 0,3 6-3 0,2 0-11 0,0 3-6 16,4 2-7-16,0 2-4 0,2 1-5 0,0 2-6 15,-3 2-1-15,5 3-4 0,-3 1 3 16,-5-1 5-16,4 1 1 0,-4-3 6 0,0 4-2 0,-2-3 13 15,0 1 5-15,1 1-6 0,-5-5-5 0,2 1 1 16,1 0 1-16,-3-2 2 0,2 1 3 0,-3-6-3 16,1 8-5-16,-1-8 1 0,1 6 7 0,-1-6-2 15,0 0-2-15,0 0-6 0,0 0-5 0,0 0-5 16,0 0-6-16,0 0-2 0,0 0-7 0,-9-22-7 16,7 10-3-16,0 2-3 0,0-2-1 0,-3 0 0 15,4-4 2-15,-1 3-5 0,0 1 0 0,1 1 1 16,-1 0-1-16,1 3-1 0,1 8-1 0,0-13-3 15,0 13 0-15,0 0-1 0,1-8 0 0,-1 8-1 16,0 0 1-16,13 3 1 0,-13-3-4 0,13 11-18 16,-6-4-4-16,2-3-11 0,0 3-15 0,3-1-17 15,2-1-15-15,1 0-30 0,4-1-20 0,-1 1-25 16,1-2-23-16,-1-3-123 0,-2 2-332 0,4-1 147 16</inkml:trace>
  <inkml:trace contextRef="#ctx0" brushRef="#br0" timeOffset="44224.21">15632 16387 37 0,'-8'-6'258'0,"2"5"-5"16,6 1-16-16,-9-6-18 0,9 6-21 0,-9-4-21 15,9 4-15-15,0 0-21 0,-12 9-10 0,11-4-8 16,0 7-12-16,2-2-19 0,2 8-12 0,1 0-5 15,-1 2-2-15,2-3-11 0,-1 2-12 0,1 0 7 16,0-3-13-16,1 1-3 0,-3-2-3 0,1-5-3 16,3 1-7-16,-4-3 0 0,3 2-4 0,-1-3 3 15,-3-1-4-15,-2-6-2 0,5 6-3 0,-5-6 4 16,5 7-6-16,-5-7 4 0,3 4 2 0,-3-4 5 16,0 0 1-16,0 0 4 0,0 0-5 0,0 0 1 15,0 0-3-15,0 0 1 0,0 0-6 0,0 0 0 16,0 0-3-16,0 0 2 0,0 0-5 0,0 0 3 0,0 0-7 15,0 0-1-15,0 0 0 0,-3-24 0 16,3 24-2-16,-3-8-2 0,3 8 0 0,-7-15 3 16,5 9-5-16,-3-2 2 0,0-2-1 0,3 3 11 0,-2-1-12 15,-1-1-4-15,2 3 0 0,1-1 4 0,2 7-4 16,-5-15 2-16,4 9-1 0,-2-1-1 0,3 7 1 16,0-11-4-16,-2 4-7 0,2 7 0 15,2-12-7-15,-1 5-2 0,5 0-8 0,0-1 2 0,3 0-2 16,2-3-7-16,5-1 1 0,-2-1-4 0,2 0 5 15,6-3-4-15,4-2 1 0,2 0 8 0,-1-1-6 16,3 0 3-16,1-1-2 0,10-9 4 0,-10 10-13 16,11-8-3-16,-10 6 5 0,9-4 2 0,-9 3-3 15,8-5 4-15,2 1-5 0,-10 5 2 0,11-4-3 16,-10 8 5-16,0-3 10 0,13-3 0 0,-13 2 7 16,-1 4-6-16,-1 2 10 0,0-1 5 0,-5 1 4 15,0 2 1-15,-8 6-4 0,-3-1-10 0,-4 3 15 16,-1 1-2-16,-3 2 5 0,1 2-4 0,-8 0 3 15,12 0 4-15,-12 0-3 0,12 5 3 0,-5-2-2 16,-2 1 2-16,0 1 8 0,3 1-6 0,-1 1-11 16,0 1 15-16,0-2-3 0,1 1-2 0,2 3-1 15,1-1 0-15,0 1-4 0,0-1-4 0,2 0-4 16,0 4 1-16,-3-5-5 0,1-1-7 0,-1 1-4 16,0-1-2-16,-1 2-3 0,1 0-5 0,-4-1 6 15,0 0 2-15,0-1 0 0,-3 0 6 0,-3-7 1 16,5 13 3-16,-4-7 3 0,0 5 12 0,-1-11 4 15,0 14 0-15,-2-5 7 0,-1 1 2 0,-2-1 6 16,-1 0 8-16,-1 1 10 0,-2 0 1 0,2 0 5 0,-4 2 1 16,-1 1 0-16,-1 1 2 0,-4-1 5 0,1 1-3 15,-5 3-2-15,1 0-1 0,-5 2-1 16,-1-1 1-16,-1 2-6 0,-5-2-1 0,0 2-4 0,-10 10-6 16,-3-4-1-16,-2 2-5 0,-2-5-18 0,-2 7-25 15,-2-4-26-15,2 1-31 0,-5 0-31 0,3-3-27 16,0-3-33-16,1 1-154 0,-3 0-354 0,5-1 158 15</inkml:trace>
  <inkml:trace contextRef="#ctx0" brushRef="#br0" timeOffset="44791.47">15331 16518 96 0,'0'0'208'0,"0"0"-14"0,0 0-19 16,8 26-15-16,-6-16-18 0,4 2-12 0,-2 2-13 0,0-3-10 16,0 0-9-16,3-1-12 0,-2 1-8 15,0 0-8-15,3-3-2 0,-3-2-10 0,-1 0-6 16,2-2-8-16,-1 0-7 0,3-2-8 0,-8-2 1 0,13 0-4 15,-13 0-2-15,13-5-5 0,-7 1 0 0,0-2-1 16,1-1-4-16,-2-2 3 0,-1-1-3 16,0-1 4-16,-3 0 5 0,1 0 14 0,-2 0 8 0,0 0 7 15,-2 1 4-15,2 1-1 0,-3 3-5 0,3 6 1 16,-2-12-3-16,0 6-8 0,2 6-2 0,0 0-4 16,0 0-7-16,0 0-3 0,0 0-4 0,0 0-1 15,0 0 4-15,17 27-7 0,-8-11-1 0,2 0-1 16,6 4 0-16,0 0-2 0,1 4 1 0,1 1-4 15,0-2 0-15,1-1-3 0,-2 3 2 0,4 0-3 16,-3 0 3-16,0 3-4 0,0 0-4 0,2-4 2 16,-4 1-5-16,-1 0-5 0,-3-2 5 0,0 4-3 15,-4-5 1-15,-6-5 1 0,3-3 0 0,-1 3 0 16,-3-1 4-16,1-4-4 0,-1 0 5 0,-3-2 10 16,0 1 7-16,-3-3 8 0,0 1 9 0,2-3 4 15,-4 0 9-15,-1 0 7 0,-1 0 3 0,-3-2-4 16,0-3-5-16,-3 1 1 0,-5 0-3 0,3-2-4 15,-4-2-6-15,1 0-1 0,-2-1-2 0,0-2-3 16,1-4-2-16,-3-1-8 0,0-4 2 0,9 1-19 16,-4-7-20-16,5-2-33 0,3-6-31 0,3-5-38 15,11-12-37-15,8-4-37 0,13-3-30 0,21-22-48 0,9 7-153 16,12 1-456-16,13-2 202 0</inkml:trace>
  <inkml:trace contextRef="#ctx0" brushRef="#br0" timeOffset="45342.03">18620 15711 134 0,'-9'-9'263'0,"1"1"-19"15,3 1-24-15,0 5-26 0,5 2-22 0,-4-5-17 16,4 5-15-16,0 0 0 0,0 0-6 0,24 38-5 15,-2-11-11-15,6 9-5 0,4 7-12 0,4 1-1 16,18 22-8-16,-20-16-6 0,17 20-5 0,-15-20-6 16,15 25-10-16,-18-24-4 0,15 23 2 0,-16-27-9 15,-2 7-2-15,-2-5-5 0,0-1-7 0,3-3-12 16,-7-1-15-16,-7-12-14 0,2-3-18 0,-5 2-12 16,2-1-22-16,-5-5-18 0,-2-1-15 0,-4 1-19 15,-2-6-14-15,-2-7-19 0,2-1-11 0,-2-6-19 16,-1 0-21-16,0-5-143 0,0 0-357 0,0 0 158 15</inkml:trace>
  <inkml:trace contextRef="#ctx0" brushRef="#br0" timeOffset="46041.41">18629 15458 153 0,'-6'-12'164'0,"-1"1"-11"15,3 1-10-15,0-5-15 0,0 3-10 0,4-3-11 16,4-2-8-16,0 2-10 0,4-3-8 0,3 3-9 16,7-8-8-16,1 1-5 0,7 0-5 0,3-2-5 15,12-3-8-15,4-2-4 0,0 1-2 0,6 1-1 16,-3-2-8-16,7 0 0 0,0 2-3 0,-1 2-1 15,-2-2 0-15,1 2-8 0,2 0 2 0,-4 2-5 16,-3 4 0-16,-12 4-4 0,-3 5 1 0,-1 0-2 16,-5 1 0-16,-6 6-2 0,-2 3 0 0,-6-1 1 15,-2 1-2-15,3 2 1 0,-5 3-1 0,0-2-2 0,4 2 4 16,-4 3-1-16,6 1-4 0,-1-1 6 16,4 1-3-16,0 0-1 0,7 2-1 0,5-1 4 15,0 1-1-15,4-2-5 0,0 0-2 0,1-1 0 16,2-2-5-16,0 1 8 0,13-1-7 0,-12-1 0 0,-1-1-6 15,3 0 0-15,-1-2-3 0,1 0 3 0,-3 1 0 16,1 0 0-16,0 1-3 0,2-1 1 16,-3 1 1-16,-1 3 0 0,-1-1 2 0,-3 3-2 0,-2 1 0 15,0 2 2-15,-2 0 1 0,-4 4 5 0,-2 1-3 16,-3 0 0-16,-1 3 0 0,-4 4 6 0,0-3-6 16,-5 2 6-16,0 0 0 0,2 3-2 0,-3-1 0 15,0-1 1-15,1 1-4 0,0-1 3 0,2 1 4 16,-2-1-10-16,1-7 2 0,3 5 1 0,4 0-3 15,-1-2 0-15,1-1-3 0,1-1 3 0,1 1-6 16,3 0 0-16,-3-2 2 0,3 1 5 0,-1-1-2 16,0 2 4-16,0-1-2 0,0 0-4 0,-1 1 7 15,-4-5-1-15,3 3 1 0,-6-1 1 0,-3 0-4 16,0-1 8-16,-4 4-8 0,-4-5 10 0,-1 1 3 0,-2 3 9 16,-4 1 4-16,-5-1 18 0,-2 5 12 15,-2-1 7-15,-3 3 5 0,-4-1 7 0,-1 1-1 16,-3 0 12-16,-14 7 3 0,-1-1 1 0,1 3-2 0,-11-1-4 15,0 0-3-15,-4 1-7 0,-1-1-7 16,-20 12-6-16,19-14-3 0,-22 16-4 0,1 1-12 16,21-17-14-16,0 2-19 0,-20 9-29 0,23-14-45 15,-5-1-30-15,3-4-29 0,1-1-40 0,2-5-160 0,0-3-360 16,16-6 160-16</inkml:trace>
  <inkml:trace contextRef="#ctx0" brushRef="#br0" timeOffset="46382.28">19031 15952 1589 0,'0'0'-10'0,"-5"-9"13"15,2 3-3-15,0 0 0 0,-1 0-6 0,4 6 37 16,0-17 0-16,5 5 2 0,4-3-9 0,4-8-6 16,8-4 3-16,14-7 7 0,2-5 2 0,8-1-2 15,16-20 0-15,-16 20 4 0,25-19-3 0,0 2 2 16,2 3-3-16,-2-3-2 0,4-1-1 0,2 5-5 16,0-1 0-16,0 5-6 0,-21 15-6 0,19-13-3 15,-24 11-12-15,0 3-4 0,-2 3-5 0,-1-1-6 16,-3 6-4-16,-16 11-6 0,-4-2-7 0,-8 6-6 15,-5 5-5-15,-2-1-6 0,-1 2-23 0,-3 1 4 16,-5 3-15-16,0 0-12 0,0 0-21 0,0 0-97 16,0 0-236-16,-8 22 105 0</inkml:trace>
  <inkml:trace contextRef="#ctx0" brushRef="#br0" timeOffset="46691.4">19266 16096 48 0,'0'0'171'0,"-5"4"-4"15,5-4-9-15,0 0-10 0,0 0-3 0,17-13-6 16,-3 3-4-16,12-9-5 0,0-2-6 0,22-11-6 15,0-4-2-15,25-15-8 0,-3 1-10 0,2-2-10 16,2-2-5-16,1 1-12 0,2 0-8 0,-3-2-5 16,-2 6-5-16,-20 12-12 0,-1 2-15 0,-1 1-18 15,-3-1-4-15,-6 5-27 0,-15 10-13 0,-2 3-4 16,-11 5-17-16,-4 5-12 0,-3-2-22 0,-3 5-38 0,-3-1-23 16,0 5-133-16,-14-5-307 0,-3 7 137 15</inkml:trace>
  <inkml:trace contextRef="#ctx0" brushRef="#br0" timeOffset="47183.42">18404 15952 134 0,'7'-8'129'0,"2"1"-15"0,2 1-7 0,1 4-7 16,0 4-12-16,1 3-9 0,1 3-4 0,1 3-5 15,-3 2-18-15,-2 2 4 0,0 1 2 0,-2 9-9 16,1-1-5-16,-3-6-7 0,0 8 1 0,-2-6-3 16,-1-3 0-16,-2 1-6 0,2-5-3 0,-2-2 0 15,0-1-8-15,0 0-1 0,1-3 5 0,-2-7-4 16,2 8 8-16,-2-8-3 0,0 0-1 0,0 0-7 16,0 0-3-16,4-23 5 0,-1 8-3 0,-1-4 0 15,3-6 6-15,-3 0 5 0,0-1 11 0,-1 1 16 0,1 0 1 16,-4 6 5-16,-1-6-2 0,0 8 15 15,3 2 8-15,-4 5 2 0,2 2-7 0,2 8-9 16,1-9-9-16,-1 9-1 0,0 0-11 0,0 0-5 0,0 0 3 16,18 17-7-16,-8-2-9 0,8 4 1 0,1 3-10 15,0 3-7-15,6-3-19 0,-1 3-28 16,3-3-25-16,2 0-29 0,4-1-13 0,12-3-43 0,4 0-30 16,-12-7-156-16,1-5-359 0,17 1 159 0</inkml:trace>
  <inkml:trace contextRef="#ctx0" brushRef="#br0" timeOffset="47500.38">19045 16604 197 0,'-9'1'189'0,"9"-1"-1"0,-2 8-16 0,2-8-9 16,4 17-9-16,1-4-10 0,4 5-5 0,0 4-12 15,2 3-12-15,3 0-12 0,0 1-8 0,3-1-12 16,0-3-4-16,0 3-7 0,-1 0-20 0,2-5-30 15,1 2-33-15,-1-2-39 0,-3-8-46 0,-1 0-40 16,0-3-37-16,-6 1-99 0,1-4-293 0,-3-5 129 16</inkml:trace>
  <inkml:trace contextRef="#ctx0" brushRef="#br0" timeOffset="48024.18">18981 16577 142 0,'0'0'198'0,"-3"-6"-20"0,3 6-19 16,0 0-15-16,7-17-12 0,6 5-12 0,9-4-13 15,3-4-12-15,19-7-9 0,1-5-8 0,3-2-8 16,6 0-5-16,24-16-11 0,5 1 1 0,-3-5-7 0,5 2-3 15,8 1-14-15,3-4-7 0,1 5-4 16,5-1-2-16,-1 2-3 0,10-3-6 0,1 1 0 16,4-2-3-16,3 7-2 0,-1 2 1 0,-5-1-8 0,-4 5 4 15,-8 1 2-15,2 7-1 0,-12 4 0 0,-30 11 1 16,2 0 3-16,-8 6-3 0,-4 5 3 0,-18 4-6 16,-2 4 1-16,-4 4 1 0,-10 0-1 0,-6 3 5 15,-2 6-5-15,-4 0-1 0,-5 5 1 0,-3 8 2 16,1-2-2-16,-5 3 1 0,1 1-1 0,-4-1-1 15,2 0-1-15,0-2 1 0,-1 2-6 0,0-3 10 16,2-1-15-16,-2-2 2 0,1 2 1 0,-1-1 5 16,2-5-3-16,-5 3 3 0,2-4-2 0,-7 2 7 15,-1 5-9-15,2-2 2 0,-7 2 2 0,-2 2 8 16,0 0-3-16,-14 11 5 0,-2-3-5 0,-4 1 7 16,0-1 0-16,-1 6 1 0,-4-2 3 0,-20 15 0 15,-3-4 1-15,0 1 7 0,-4-4-5 0,2-1 1 16,19-13-2-16,-25 16-1 0,1-9-5 0,0 1 2 15,24-15 1-15,-1 3 1 0,0 0-9 0,0-4-6 16,-3 3-19-16,0-9-14 0,2 2-32 0,5-3-27 16,-1 0-33-16,3-1-25 0,1-3-118 0,-2-1-292 15,13-2 130-15</inkml:trace>
  <inkml:trace contextRef="#ctx0" brushRef="#br0" timeOffset="48642.08">18915 16956 2083 0,'-10'-30'17'0,"1"6"-6"0,-1 6-8 0,1 3 28 16,2 6 15-16,3-1-5 0,-2 3-14 0,4 1-9 15,2 6-3-15,0 0-2 0,0 0 2 0,0 0-4 16,0 0 0-16,7 25-2 0,-2-14-1 0,4 4 1 16,3 1 0-16,-1-2-15 0,1-1-15 0,2-1-1 15,-3 0-3-15,-2-5 2 0,4-2-2 0,-2-4 2 0,0-1 1 16,1 0 2-16,-4-4-2 0,1-2 5 0,-1 0-2 16,-2-4 2-16,-2-1 7 0,0 1 9 0,-2-5 7 15,-3-1 8-15,0 0 6 0,-2 0-2 0,-1 5 21 16,-1-6-7-16,-4 2-2 0,3 4 10 0,-2 0 1 15,2 4 8-15,-4-3 2 0,3 4-4 0,0-1-4 16,0 2-9-16,2 1-4 0,5 4-4 0,-7-6-2 16,7 6-3-16,0 0-3 0,0 0 0 0,0 0 2 15,13 35-6-15,-4-20-1 0,2 2-3 0,7 5 3 16,1 1-6-16,-1-2 2 0,1 2-1 0,1 0 0 16,3-1 0-16,0 4-10 0,1-2-1 0,1-1 0 15,-3 3 0-15,-1 0 0 0,2 1 0 0,-2-1 3 16,-1 1 0-16,2 2 1 0,-5-3-4 0,2 1 3 15,-5-2-3-15,2-3 2 0,-3 1 0 0,1 4-6 0,-9-9-3 16,4 5 3-16,-1-7 1 0,-4-2-2 16,-2-4 4-16,1 3 1 0,-3-3 0 0,-1 3 6 15,-3-5-8-15,-1 0 6 0,-3-1-1 0,0-1 8 0,-1-1-2 16,-3-1 7-16,-5 1-1 0,-2-3-2 0,0 1 0 16,-3-3 1-16,0 0 1 0,-7-6-4 0,1-1 1 15,1-3 2-15,-2-1-3 0,0-4-1 16,6 0 2-16,-4-4-16 0,3-3-7 0,1-4-9 0,5-1-13 15,2-5-17-15,5 0-13 0,6-2-18 0,7-2-14 16,5 4-19-16,5 0-23 0,6-1-15 0,5 3-13 16,0 3-13-16,10-7-108 0,-5 13-314 0,2 5 139 15</inkml:trace>
  <inkml:trace contextRef="#ctx0" brushRef="#br0" timeOffset="49141.41">19884 17399 2311 0,'-8'5'-8'0,"2"-3"5"16,6-2 10-16,-13 6-4 0,6-3-5 0,-1-1-2 15,1 1 6-15,7-3 3 0,-9 2 3 0,9-2-4 16,0 0-2-16,0 0-1 0,0 0 2 0,0 0-5 0,35-16-5 16,-9 2 4-16,3-1-2 0,13-13-2 0,6-1-1 15,2-4 4-15,29-17-2 0,-3 3-1 16,2-2 3-16,-1-3-2 0,8-1 0 0,3-2-6 0,3-3-16 15,4 1-5-15,-3 3-11 0,2 0-13 0,-2-4-5 16,7 6-7-16,-10 1-15 0,2 3-16 0,-4-3-13 16,-29 23-29-16,1 0-112 0,-4 5-274 0,-4 4 121 15</inkml:trace>
  <inkml:trace contextRef="#ctx0" brushRef="#br0" timeOffset="53408.36">17981 8754 87 0,'0'0'187'0,"0"0"-14"0,0 0-12 15,-9-16-1-15,5 12-8 0,4 4-11 0,-8-9-12 16,8 9-12-16,-4-9-13 0,1 5-8 0,-3-2-14 15,1 1-6-15,-2 1-8 0,-2 1-8 0,-2 2-6 16,-4-3-6-16,0 6-10 0,-7 2-7 0,-6 7-14 16,-3 1-4-16,-12 13 3 0,10-7-16 0,-12 13 0 15,-1-1-10-15,-3 4-8 0,2 4 2 0,-23 18-5 16,1 0 1-16,0-3-6 0,-5 12 6 0,3-1-1 16,-5 3 1-16,2 3-2 0,1 6 0 0,-3 4 7 15,6-4-2-15,2 4 3 0,4 2 2 0,0 2-10 0,4 6 4 16,3-1 0-16,3 5-4 0,3 4-4 0,1-5 0 15,3 0 1-15,2 1-2 0,3 1-3 0,0 7-3 16,2 0 8-16,-1 2 4 0,3 4-2 0,1-1-1 16,-1 0 6-16,1 4-12 0,2 5 2 0,-4 2 8 15,1 2-10-15,4 3 2 0,1-6 5 0,1 2-6 16,-3-4 5-16,6-2 8 0,0-3-4 0,2 2 28 16,6-7-6-16,2-6 7 0,1-3-10 0,8-9 4 0,5 1-8 15,0-7 6-15,6-24 3 0,5 2-2 16,-2-1-8-16,5-4-4 0,1-1-8 0,3-4-8 0,0-3 15 15,0-12-1-15,-1-3-19 0,1-4 20 0,0 1 3 16,1 0 1-16,-1-6-2 0,0 2 3 0,1-3-17 16,-5-3 5-16,0-2-7 0,1 2-12 0,-4-2-28 15,1-1-74-15,-2-4-150 0,0-2 67 0</inkml:trace>
  <inkml:trace contextRef="#ctx0" brushRef="#br0" timeOffset="53700.16">15422 13316 136 0,'-10'8'159'15,"4"-1"-12"-15,0 3-18 0,1 9-12 0,3 5-6 16,2 6-9-16,4-3-8 0,1 7-9 0,5 10 3 0,3 2-3 16,-2-2-8-16,3-12-10 0,0 1-3 0,5 9-6 15,-2-10-6-15,2-3-4 0,3-1-3 0,0-3-3 16,3-1-5-16,2-6-8 0,3-1-8 0,-2-4-21 16,4-6-20-16,0-2-31 0,1-8-45 0,1-5-52 15,3-5-99-15,11-11-267 0,-2-6 119 0</inkml:trace>
  <inkml:trace contextRef="#ctx0" brushRef="#br0" timeOffset="54474.46">18359 11475 177 0,'4'-6'167'0,"-4"6"-46"15,9-2-4-15,-9 2-4 0,13 2-12 0,-3 2-2 16,8 6 2-16,2 7-2 0,1 4-9 0,2 2-3 16,2 4-14-16,7 9-1 0,0 3-6 0,-1 4-4 0,-3 0-9 15,4 4-1-15,0 5-10 0,10 21 0 16,-17-19-7-16,11 21-4 0,-2 7-1 0,-6 6 4 0,0-8-1 15,-9 2 2-15,-1-1 18 0,0-1 5 0,-3 4-1 16,-6-25-5-16,0 25 7 0,-1-27-4 0,-2 1-1 16,5 27-4-16,-8-26-2 0,1-2-7 0,0 27 0 15,-3-29-2-15,0 5-11 0,1-4 0 0,-2 2-1 16,-4-3-2-16,4-2-2 0,-2-3-4 0,1 1-2 16,1-5-2-16,0 3-5 0,0-15-6 0,-2 1-15 15,2-1-6-15,-2-5-18 0,1 0-31 0,1-4-19 0,-3-7-23 16,3-2-48-16,0-6-49 0,-2-1-137 0,-1-5-371 15,3-4 164-15</inkml:trace>
  <inkml:trace contextRef="#ctx0" brushRef="#br0" timeOffset="54725.1">18664 13565 11 0,'2'28'188'16,"2"1"-4"-16,7-2-7 0,2 0-17 0,-2-4-14 0,7 4-14 16,3-3-11-16,-2-2-17 0,4-5-10 0,1-3-9 15,2-1-4-15,-1-5-10 0,5 1-6 0,-2-6-12 16,-1-3-11-16,-6-4-11 0,7-4-11 0,-2-1 0 16,-2-9-12-16,-2-2-2 0,-3-1-15 0,-2-2-19 15,-3-2-6-15,-1 0-2 0,-6-3-14 0,0 3-12 16,-4 0-20-16,-3-3-28 0,-2 2-122 0,-6-1-250 15,2 2 110-15</inkml:trace>
  <inkml:trace contextRef="#ctx0" brushRef="#br0" timeOffset="68703.37">19292 5076 46 0,'-5'-10'247'0,"0"0"-22"16,0 0 6-16,-1 0-3 0,3 1-9 0,-4-1-16 0,2 2-14 15,0-1-13-15,1 3-7 0,-1 1-19 0,0 1-11 16,5 4-16-16,-9-7-19 0,9 7-15 16,-9 0-9-16,9 0-6 0,-10 6-8 0,1-1-6 0,3 4-9 15,-1 2-4-15,2 1-7 0,-1 3-3 0,2 1-5 16,0-1-3-16,4 2-8 0,0-1-7 0,4 0-6 16,-2 0-6-16,3 0-1 0,2-1-3 0,-1 0-6 15,3-2 0-15,4 0-3 0,-3-1-8 0,4 1-2 16,0-2 1-16,0 2-1 0,2-2-2 0,0 0 4 15,-2-2 2-15,3-1 0 0,-8 0 3 0,0-1 0 16,-1-1-1-16,0 0 4 0,-2 1-1 0,-3-4 5 16,0 3 8-16,0 0 8 0,-1 0 9 0,-2-6 4 0,-4 13-1 15,2-6-2-15,-5 4 0 0,0-4-2 16,-5 6-3-16,2-5 1 0,-4 3-14 0,0-3-18 0,0 1-27 16,-2-1-30-16,5-2-24 0,0-1-28 0,3-4-32 15,1-1-43-15,7 0-180 0,-12-4-411 0,12 4 183 16</inkml:trace>
  <inkml:trace contextRef="#ctx0" brushRef="#br0" timeOffset="68912.32">19342 5082 122 0,'0'0'243'0,"0"-10"-21"0,0 10-19 16,0 0-8-16,0 0-4 0,0 0 2 0,0 0-9 0,6 20-14 15,-4-11-10-15,0 4-9 0,3 2-6 16,-1 4-16-16,2 6-5 0,3 3-9 0,3-1-20 0,-5 1-9 15,5 1-6-15,1 0-8 0,0-1-7 0,1-3-20 16,0-1-17-16,0-2-25 0,0 0-28 16,-5-9-20-16,1 3-31 0,1-1-33 0,-2-5-34 0,0-3-30 15,0 1-20-15,-1-2-31 0,-4-1-116 0,0-2-366 16,1 0 162-16</inkml:trace>
  <inkml:trace contextRef="#ctx0" brushRef="#br0" timeOffset="69082.73">19320 5411 160 0,'-6'-2'244'16,"-1"-1"-7"-16,2-2-14 0,5 5-19 0,-10-8-21 0,10 8-21 15,-5-3-16-15,5 3-16 0,0 0-14 0,0 0-15 16,18-12-22-16,-3 4-24 0,4 1-31 0,2-1-26 16,11-1-33-16,-2-1-27 0,3 2-39 0,2-3-27 15,0 1-20-15,-2 1-117 0,-1 0-287 0,0 1 127 16</inkml:trace>
  <inkml:trace contextRef="#ctx0" brushRef="#br0" timeOffset="69415.52">19733 5206 42 0,'-5'3'173'0,"5"-3"-22"16,-12 5-11-16,5 1-16 0,-1 2-11 0,3 3-12 15,-5 3-2-15,2 0-16 0,0 5-12 0,1 5-9 16,-1 0-10-16,4-5-21 0,0 0-6 0,3-1-14 16,-2-5-6-16,2 0-2 0,1-3-14 0,-1 0-3 15,2-4-3-15,2-1 3 0,-3-5 3 0,6 8-1 16,-6-8-2-16,8 0 0 0,-8 0 10 0,12-2 10 16,-6-4-3-16,0-2 12 0,2 0 14 0,1-1 12 15,-3-2 13-15,2 3 7 0,-4-3 21 0,-1 1-1 16,0 0 10-16,2 2 3 0,-2-1 2 0,-3 3-1 15,0 6-8-15,2-9-10 0,-2 9-8 0,3-5-12 0,-3 5-6 16,0 0-2-16,0 0-17 0,0 0-18 0,0 0-14 16,1 24-22-16,0-15-24 0,2 1-27 0,-2-2-17 15,2 3-24-15,2-2-22 0,1-2-14 0,2 0-138 16,-2 1-312-16,3-2 138 0</inkml:trace>
  <inkml:trace contextRef="#ctx0" brushRef="#br0" timeOffset="69608.5">20013 5228 25 0,'-4'-11'212'0,"3"5"-6"0,1 6-14 0,-8-10-19 15,4 6-15-15,4 4-17 0,-9-4-15 0,9 4-16 0,-14 8-9 16,3 1-12-16,2-1-8 0,-2 8-7 0,1-2-14 16,3 2-12-16,0 9-17 0,3-5-20 0,-2 5-14 15,5-6-16-15,2-1-23 0,0 0-12 0,4-3-17 16,-1-2-9-16,3-2-13 0,-1-3-1 0,3 0-14 15,4-4-17-15,-2 1-67 0,2-3-207 0,1-3 91 16</inkml:trace>
  <inkml:trace contextRef="#ctx0" brushRef="#br0" timeOffset="69842.5">20189 5167 188 0,'-5'-17'203'0,"-1"1"-3"0,-1-1-3 0,2 3 2 0,1 3-5 16,-2 1-4-16,2 1-4 0,0 4-13 0,2 1-14 15,2 4-16-15,-7-8-18 0,7 8-11 0,0 0-17 16,0 0-7-16,0 0-9 0,0 0-5 0,-10 22-7 16,9-10-5-16,1 5-10 0,1 2-3 0,0 8-2 15,3-2-8-15,-1 1-2 0,3-1-4 0,-2 2-5 16,2 2-3-16,3-4-10 0,-2 1-11 0,0-7-24 16,0-1-26-16,3-2-20 0,0-2-29 0,-1 0-23 15,-4-3-22-15,5-3-11 0,-2-2-19 0,-1-1-6 16,-1-4-13-16,7 1-138 0,-7-4-351 0,3-1 156 15</inkml:trace>
  <inkml:trace contextRef="#ctx0" brushRef="#br0" timeOffset="70082.57">20326 5023 197 0,'0'0'210'15,"-4"-10"-13"-15,4 10-17 0,-3-6-16 0,3 6-12 16,0 0-6-16,-13 3-9 0,13-3-10 0,-8 7-7 15,3 2-13-15,-2-1-11 0,3 3-6 0,-2 0-10 16,2 6-9-16,0 0-6 0,2 2-7 0,-3 0-5 16,3 6-6-16,0-5-2 0,3 4-7 0,0 1-4 15,1-6-6-15,0-1-15 0,1 1-14 0,1 0-12 0,2-2-10 16,7 5 1-16,-2-4-10 0,1-5-16 0,1-1-18 16,1-1-19-16,2-3-21 0,3 0-14 0,-1-4-18 15,0 0-16-15,-4-2-121 0,-2-2-297 0,1-2 132 16</inkml:trace>
  <inkml:trace contextRef="#ctx0" brushRef="#br0" timeOffset="70341.42">19534 5809 89 0,'-49'23'251'0,"16"-7"-10"16,3-1-19-16,12-6-20 0,7-3-19 16,-2 0-19-16,5-2-12 0,3 2-20 0,4-3-9 0,1-3-2 15,0 0-11-15,28 5-11 0,7-12-7 0,20-4-12 16,6-7-4-16,31-13-11 0,1 3-7 0,2-2-7 16,-4-5-10-16,-3 6-14 0,-2 0-23 0,-25 6-23 15,28-6-31-15,-27 13-30 0,2-5-39 0,22-5-37 16,-29 10-34-16,-5 3-139 0,-1 1-355 0,0-2 158 15</inkml:trace>
  <inkml:trace contextRef="#ctx0" brushRef="#br0" timeOffset="70532.89">21057 5426 195 0,'8'-4'265'16,"-8"4"8"-16,0 0 7 0,0 0-2 0,9 0-14 0,-9 0-11 15,0 0-13-15,0 0-19 0,0 0-25 0,0 0-12 16,0 0-23-16,0 0-20 0,0 0-9 0,0 0-22 15,0 0-9-15,11 1-11 0,-11-1-33 0,0 0-29 16,0 0-28-16,0 0-39 0,0 0-37 0,0 0-26 16,0 0-33-16,1 9-36 0,-1-9-31 0,0 0-44 15,0 0-171-15,-9 13-451 0,4-4 200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27:08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9664 12683 53 0,'-7'-4'157'0,"7"4"-13"15,-6-3-6-15,6 3-6 0,0 0-7 16,0 0-7-16,-6-5-12 0,6 5-1 0,0 0-2 0,0 0-10 16,0 0-8-16,0 0-11 0,0 0-6 0,0 0-7 15,0 0-7-15,0 0-4 0,0 0-8 0,0 0-5 16,0 0-3-16,0 0-11 0,0 0 2 0,0 0 3 15,-6 15-7-15,6-15 0 0,3 12-3 0,0-2-1 16,-3-2-2-16,1 4-3 0,0-3 2 0,2 1-4 16,-3 1 6-16,2-1-6 0,-2-1 6 0,0 0 0 15,0-2-10-15,0-7 11 0,0 15 2 0,0-8-5 16,2 0-2-16,-2-7 3 0,0 11-1 0,0-11-4 0,0 10 1 16,0-10-2-16,3 9-1 0,-3-9-2 0,2 4 5 15,-2-4-8-15,0 0 2 0,0 8 2 0,0-8-3 16,0 0 2-16,0 0 3 0,6 4-4 0,-6-4 1 15,0 0-1-15,0 0-2 0,12 0 4 0,-12 0-2 16,0 0-2-16,15-4-1 0,-7 2 3 0,-1 1-3 16,5-1 2-16,-3 1-3 0,1 1 2 0,1-3-1 15,1 1-1-15,-1 2 2 0,1-1-3 0,1-3-1 16,-2 2 4-16,5 1-3 0,-1-1 1 0,4-1-1 16,-5 2 1-16,5-2 0 0,2 1-1 0,-2-1-2 15,1 0 5-15,3-2 4 0,9 2-8 0,-1-1 4 0,-2 2 1 16,1-1 0-16,-2 0-3 0,0 2-2 0,-1-2 1 15,-7 0-4-15,8 0 6 0,-6 2-4 0,-1-3-1 16,5 2-3-16,-4 2 2 0,1-1-3 0,5-2 3 16,-7 2-6-16,7 0 2 0,-1 1-6 0,-1 0 5 15,-5 0-3-15,-1-1 3 0,1 1 0 0,-1 0 3 16,1-1-3-16,-2 1 3 0,0 0 3 0,-1 0-2 16,2-1-1-16,-2 1 1 0,1 0 5 0,1-1-3 0,-1-2 1 15,-1 2 1-15,-2 0-4 0,2 1 4 16,0-2 0-16,1 0 0 0,0-1 0 0,2 0 1 15,-5 3-3-15,5-1 1 0,-8 0 2 0,2-2-3 0,-5 2 5 16,2-1-5-16,-1 0 3 0,-1 2-3 0,1-1 4 16,1-1-12-16,-4 2 9 0,-8 0 5 0,19-1-3 15,-8 1 4-15,-2 0-9 0,2-2 8 0,-1 1-2 16,1-1-2-16,-3 2-1 0,1 0 3 0,-9 0-1 16,18 0 1-16,-6-1 0 0,-2-1 3 0,0 1 2 15,2-1-3-15,-2 2-3 0,-1-1 0 0,-9 1-1 16,18-1 1-16,-10 1-12 0,0-2 14 0,-8 2 2 15,14 0-5-15,-14 0 2 0,11-1 1 0,-11 1-3 0,9-2 1 16,-9 2 0-16,0 0 0 0,9 0 2 16,-9 0-1-16,0 0-4 0,0 0 0 0,10 2 3 0,-10-2 4 15,0 0 0-15,0 0 0 0,0 0-5 0,9-3 5 16,-9 3 1-16,0 0 1 0,0 0-1 0,10 0 4 16,-10 0-6-16,0 0 0 0,0 0 4 0,10 0-3 15,-10 0-1-15,0 0 3 0,0 0-10 0,0 0 7 16,10 0 0-16,-10 0-4 0,0 0 1 0,0 0 1 15,0 0 1-15,0 0 3 0,0 0 4 0,8 1 0 16,-8-1 7-16,0 0 0 0,0 0 2 0,0 0-2 16,0 0 3-16,0 0 3 0,0 0 2 0,0 0 0 0,0 0 5 15,0 0-1-15,0 0 2 0,0 0 0 16,0 0 0-16,0 0 3 0,0 0-2 0,0 0-5 0,0 0-2 16,0 0-2-16,0 0-1 0,0 0 1 0,0 0-2 15,0 0-2-15,0 0 1 0,3-7-4 0,-3 7 1 16,0 0-5-16,0 0-2 0,0 0 5 0,0 0-1 15,0 0-1-15,0 0 0 0,0 0-4 0,0 0 5 16,-4-13-1-16,4 13-1 0,0 0-3 0,0 0 2 16,0 0-1-16,0 0-2 0,-3-9-1 0,3 9 2 15,0 0 1-15,0 0 1 0,0 0-2 0,0 0 0 16,-1-11-3-16,1 11 4 0,0 0-5 0,-1-10 4 0,1 10-7 16,-2-7 5-16,2 7-2 0,-3-7 1 0,3 7 1 15,0 0-2-15,-4-11-3 0,4 11 4 0,-3-8-1 16,3 8 0-16,-4-6 2 0,4 6 1 0,-2-6-3 15,2 6 2-15,0 0 0 0,-4-6 0 0,4 6-2 16,0 0 1-16,0 0-3 0,0 0 3 0,0 0 0 16,0 0 0-16,0 0-9 0,-3-7 4 0,3 7 0 15,0 0 3-15,0 0 0 0,0 0-3 0,0 0 4 0,0 0-2 16,0 0 2-16,0 0-3 0,0 0 1 16,0 0-1-16,0 0 1 0,0 0-9 0,0 0 7 15,0 0 2-15,0 0-5 0,0 0 0 0,0 0 6 0,0 0-6 16,0 0 1-16,0 0 2 0,0 0-3 0,0 0 1 15,0 0 1-15,0 0-5 0,0 0 5 0,0 0 0 16,0 0-3-16,0 0 5 0,0 0-7 0,0 0 2 16,0 0-3-16,0 0-4 0,0 0-2 0,0 0-4 15,0 0-1-15,0 0 0 0,0 0-7 0,0 0 0 16,0 0-6-16,0 0-8 0,0 0-3 0,0 0-9 16,0 0-3-16,0 0-15 0,0 0-15 0,0 0-16 0,0 0-17 15,0 0-19-15,0 0-25 0,0 0-35 16,0 0-119-16,0 0-342 0,0 0 151 0</inkml:trace>
  <inkml:trace contextRef="#ctx0" brushRef="#br0" timeOffset="4181.39">11994 12608 78 0,'-4'-6'113'0,"4"6"-12"0,-5-6-3 16,5 6-4-16,0 0-8 0,0 0-4 0,0-10-10 15,0 10-4-15,0 0-2 0,0 0-10 0,0 0-2 16,0 0-9-16,0 0-5 0,0 0-3 0,0 0-7 16,0 0 3-16,0 0 2 0,0 0 1 0,7 25-9 0,-2-17 4 15,-1 2-7-15,-1 1 4 0,1 0-8 16,0 0 15-16,-1 2 1 0,1 2-2 0,0 3 0 16,-2-7-4-16,2 6-9 0,0-1 7 0,0-2-1 0,-1-1-3 15,-1-1 1-15,2 0-2 0,-2-1-8 0,0 0 5 16,-1 0-2-16,4-3-2 0,-1 0-1 0,-2-2 2 15,0 0-6-15,2 1 4 0,-1-1-8 0,-3-6 2 16,6 9-2-16,-2-5 2 0,4-1-4 0,-4 0 2 16,5-2 7-16,2 1-4 0,1-1-8 0,1-1 5 15,5 0-2-15,0 0 3 0,2-1-15 0,1-1 15 16,-2-1-8-16,0 0 8 0,10-1-1 0,-11 0 1 0,10 1-6 16,-7 0 1-16,6-2 0 0,-6 4-4 0,-1-4-3 15,9 3 7-15,-2-4-2 0,4 3-3 0,-10-2 6 16,10-1-5-16,-2 1 4 0,3 2-3 0,-1 0-3 15,1-2 4-15,-3 2-1 0,3-2 1 0,1 0-3 16,1 1 1-16,-3 0 5 0,5-1-3 0,-1 1-2 16,-1 2 0-16,2-3 1 0,-2 4-1 0,-2-2 0 15,-1 1 4-15,1-1-6 0,-1 0 3 0,-2 0 2 16,-2-1 0-16,2 1-6 0,-2 2 0 0,-4 1-4 16,-1-2-4-16,0 1-10 0,-1 0 14 0,1-1-4 15,-4 1 7-15,4 2 3 0,1-2-4 0,-4 2-2 0,0-1 5 16,0 0-2-16,0-1 7 0,0 0-8 0,1 2 1 15,-5-2-6-15,-1 3 10 0,4 0 0 0,-4-1 0 16,3 0-3-16,-3 1 2 0,-1-2 2 0,0 1-1 16,-1 1-7-16,1-1 11 0,-1-1-6 0,-1 2 6 15,0 0 0-15,1-1 0 0,1 1-6 0,-5 0 6 16,4-2-11-16,-3 0 6 0,-1 1 3 0,2-2 2 16,3 1 3-16,-1-3-6 0,-1 3 6 0,2-1-4 15,-1 1-4-15,-1-1 5 0,3-1-1 0,-1 2-5 16,2-2 1-16,-1 2 4 0,-1 0-6 0,1-1 7 0,-1 1-6 15,1-3 5-15,-1 3-2 0,-2-2 0 0,3 2 0 16,-5 0 1-16,5-2 1 0,-5 0-3 0,1 2 7 16,0-1-9-16,-10 1 7 0,18-1 1 0,-10 1-8 15,2 0 4-15,1-1-2 0,-2 0 3 0,0-1 1 16,2 1-4-16,-2-1-2 0,3 2 4 0,-2 0 2 16,1-1 0-16,-1-1-7 0,1 2 4 0,0 0 1 15,0-1-1-15,3 1 0 0,-2 0 0 0,-6 0 4 16,7 0-1-16,-3 1 0 0,3-1 4 0,-3 0-5 0,1 0 6 15,-3 0-7-15,-1 0-1 0,-7 0 5 0,16 0 0 16,-8 0-10-16,-1 2 10 0,-7-2 0 0,12-2 0 16,-12 2-4-16,11 2 2 0,-11-2-2 0,8 0 0 15,-8 0-1-15,0 0 6 0,12-3-4 0,-12 3 2 16,0 0 3-16,0 0 4 0,9-2 5 0,-9 2-7 16,0 0 5-16,0 0 1 0,0 0 8 0,0 0-6 15,0 0 3-15,9-1 2 0,-9 1 0 0,0 0 0 0,0 0 2 16,0 0 2-16,0 0 0 0,0 0 0 15,0 0 0-15,0 0-3 0,0 0 2 0,0 0-3 16,0 0 1-16,0 0 3 0,0 0-4 0,0 0 4 0,0 0 0 16,0 0 2-16,0 0 2 0,0 0-2 0,0 0 3 15,0 0 1-15,0 0-2 0,0 0-2 0,0 0 5 16,0 0-4-16,0 0-5 0,0 0 2 0,0 0-2 16,0 0-2-16,0 0 0 0,0 0-1 0,0 0-3 15,0 0-4-15,0 0 0 0,0 0 1 0,0 0-8 16,0 0 1-16,0 0 2 0,0 0-2 0,0 0 0 15,0 0-3-15,0 0 2 0,0 0-3 0,0 0 1 0,0 0-1 16,0 0-1-16,0 0 3 0,0 0-7 16,0 0 2-16,0 0 2 0,0 0 1 0,0 0-3 0,0 0-3 15,0 0 2-15,0 0 0 0,0 0-3 0,0 0 0 16,0 0 4-16,0 0-1 0,0 0-9 0,0 0 9 16,0 0 2-16,0 0-4 0,0 0 2 0,0 0-2 15,0 0 4-15,0 0-1 0,0 0-2 0,0 0 0 16,0 0-1-16,0 0 2 0,0 0 0 0,0 0-2 15,0 0 1-15,0 0 0 0,0 0 3 0,0 0-8 16,0 0 6-16,0 0 3 0,0 0-1 0,0 0-4 16,0 0 2-16,0 0 0 0,0 0 0 0,0 0 2 0,0 0 0 15,0 0-1-15,0 0-3 0,0 0 4 16,0 0-8-16,0 0 7 0,0 0 4 0,0 0-9 0,0 0 4 16,0 0-1-16,0 0 3 0,0 0-9 0,0 0 9 15,0 0-9-15,0 0 9 0,0 0-5 0,0 0 2 16,0 0 1-16,0 0-2 0,0 0-1 0,0 0 5 15,0 0-1-15,0 0-3 0,0 0 3 0,0 0-4 16,0 0 3-16,0 0 1 0,0 0-4 0,0 0 3 16,0 0-3-16,0 0 2 0,0 0-1 0,0 0 0 15,0 0 2-15,0 0 0 0,0 0-2 0,0 0 4 0,0 0-5 16,0 0 3-16,0 0-4 0,0 0-1 0,0 0 5 16,0 0-5-16,0 0 0 0,0 0-2 0,0 0-1 15,0 0-1-15,0 0 0 0,0 0 4 0,0 0 0 16,0 0-1-16,0 0-2 0,0 0 4 0,0 0-1 15,0 0 0-15,0 0-2 0,0 0 1 0,0 0 2 16,0 0-1-16,0 0 0 0,0 0-2 0,0 0 3 16,0 0 0-16,0 0 5 0,0 0-5 0,0 0 1 15,0 0 0-15,0 0 0 0,0 0 0 0,0 0-1 16,0 0 0-16,0 0-2 0,0 0 1 0,0 0 1 16,0 0-5-16,0 0 0 0,0 0 4 0,0 0-3 0,0 0-2 15,0 0 1-15,0 0 1 0,0 0-6 0,0 0 8 16,0 0-2-16,0 0 0 0,0 0-4 0,0 0 6 15,0 0 1-15,0 0 0 0,0 0 0 0,0 0 3 16,0 0-7-16,0 0 7 0,0 0-6 0,0 0 2 16,0 0-1-16,0 0 5 0,0 0 5 0,0 0 0 15,0 0-9-15,0 0 7 0,0 0-1 0,0 0-1 16,0 0 7-16,0 0-2 0,0 0-2 0,0 0 3 0,0 0 1 16,0 0 5-16,0 0-1 0,0 0-6 0,0 0 5 15,0 0 2-15,0 0-1 0,0 0-1 16,0 0-2-16,0 0-2 0,0 0 0 0,0 0-3 0,0 0 1 15,0 0-2-15,0 0 4 0,0 0-2 0,0 0-8 16,0 0 8-16,-21 9-4 0,21-9 0 0,0 0 3 16,0 0 1-16,0 0-5 0,-6 3 4 0,6-3-2 15,0 0 0-15,0 0-1 0,0 0 1 0,0 0 0 16,0 0 1-16,0 0-3 0,0 0 4 0,0 0-3 16,0 0 2-16,0 0 1 0,0 0 0 0,0 0-4 15,0 0 4-15,0 0 2 0,0 0-1 0,0 0-1 0,0 0 0 16,0 0 0-16,0 0-2 0,0 0 2 0,0 0 0 15,0 0-2-15,0 0 1 0,0 0 2 0,0 0-7 16,0 0-2-16,0 0 9 0,0 0-1 0,0 0 0 16,0 0-3-16,0 0 2 0,0 0-5 0,0 0 5 15,0 0 3-15,0 0 0 0,0 0-4 0,0 0-2 16,0 0-1-16,0 0 4 0,0 0-1 0,0 0-3 16,0 0 0-16,0 0-1 0,0 0-1 0,0 0 4 0,0 0-6 15,0 0 1-15,0 0 3 0,0 0 1 16,0 0-2-16,0 0 2 0,0 0 2 0,0 0-2 15,0 0 1-15,0 0-1 0,0 0 1 0,0 0-1 0,0 0 2 16,0 0-6-16,0 0 8 0,0 0-5 0,0 0 2 16,0 0 1-16,0 0-2 0,0 0 2 0,0 0 1 15,0 0 0-15,0 0 1 0,0 0-1 0,0 0 1 16,0 0-4-16,0 0 1 0,0 0 2 0,0 0-3 16,0 0-1-16,0 0 1 0,0 0 4 0,0 0-4 15,0 0 2-15,0 0 0 0,0 0-1 0,0 0-1 16,0 0-4-16,0 0 0 0,0 0 1 0,0 0-3 0,0 0 0 15,0 0 2-15,0 0-3 0,0 0 2 16,0 0 2-16,0 0-2 0,0 0 1 0,0 0 0 16,0 0 3-16,0 0-2 0,0 0 2 0,0 0 1 0,0 0-1 15,0 0 0-15,0 0 3 0,0 0-2 0,0 0-2 16,0 0 3-16,0 0 2 0,0 0-4 0,0 0 3 16,0 0-1-16,0 0 1 0,0 0 0 0,0 0-4 15,0 0 4-15,0 0 0 0,0 0-1 0,0 0-2 16,0 0 1-16,0 0 3 0,0 0-3 0,0 0 1 15,0 0 2-15,0 0-2 0,0 0 3 0,0 0 0 16,0 0-1-16,0 0-1 0,0 0-1 0,0 0 2 0,0 0 0 16,0 0-2-16,0 0-2 0,0 0 2 0,0 0 1 15,0 0 2-15,0 0-4 0,0 0 0 0,0 0 2 16,0 0 1-16,0 0 1 0,0 0-2 0,0 0 0 16,0 0-1-16,0 0 1 0,0 0 1 0,0 0 2 15,0 0-3-15,0 0-6 0,0 0 9 0,16-14-3 16,-16 14 0-16,0 0 1 0,0 0-1 0,0 0 2 15,0 0-2-15,0 0 0 0,0 0-3 0,0 0-4 16,0 0 5-16,0 0 2 0,0 0-4 0,0 0 6 16,0 0-5-16,0 0 6 0,0 0-3 0,0 0 2 15,0 0-1-15,0 0-1 0,0 0-1 0,0 0 4 0,0 0-5 16,0 0 4-16,0 0-2 0,0 0 3 0,0 0 0 16,0 0-1-16,0 0-2 0,0 0 3 0,0 0 0 15,0 0-2-15,0 0 1 0,0 0-2 0,0 0 3 16,0 0-1-16,0 0 0 0,0 0-4 0,0 0 0 15,4-4 0-15,-4 4 6 0,0 0-3 0,0 0-2 16,0 0 2-16,0 0 2 0,0 0-3 0,0 0 1 16,0 0-1-16,0 0 2 0,0 0-3 0,0 0 2 0,0 0 0 15,0 0 0-15,0 0-3 0,0 0 2 16,0 0-1-16,0 0 3 0,4-7-3 0,-4 7 1 0,0 0 0 16,0 0 3-16,0 0-5 0,0 0 1 0,0 0-5 15,0 0 1-15,0 0 0 0,0 0 8 0,0 0-2 16,0 0-1-16,0 0 1 0,0 0-1 0,0 0-1 15,0 0 4-15,0 0-4 0,0 0 1 0,0 0 2 16,0 0 0-16,0 0 1 0,0 0-4 0,0 0-2 16,0 0 2-16,0 0 3 0,0 0-4 0,0 0-1 15,0 0 2-15,0 0-2 0,0 0 3 0,0 0 1 16,0 0 0-16,0 0-1 0,0 0 2 0,0 0-3 0,0 0 2 16,0 0-4-16,0 0 2 0,0 0 1 0,0 0 0 15,0 0-2-15,0 0 6 0,0 0-8 0,0 0 3 16,0 0-3-16,0 0 6 0,0 0-1 0,0 0 1 15,0 0-5-15,0 0 4 0,0 0 2 0,0 0-2 16,0 0-9-16,0 0 14 0,0 0-2 0,0 0 0 16,0 0 0-16,0 0 0 0,0 0-2 0,0 0 1 15,0 0-2-15,0 0 2 0,0 0-6 0,0 0 6 16,0 0-1-16,0 0-1 0,0 0 0 0,0 0 2 16,0 0-3-16,0 0-5 0,0 0 8 0,0 0-4 0,0 0 0 15,0 0 3-15,0 0-1 0,0 0-1 0,0 0 1 16,0 0-1-16,0 0 0 0,0 0-3 0,0 0 4 15,0 0 0-15,0 0 1 0,0 0-1 0,0 0 3 16,0 0-6-16,0 0 2 0,0 0-1 0,0 0 2 16,0 0-3-16,0 0 1 0,0 0 2 0,0 0-6 15,0 0 8-15,0 0-2 0,0 0 0 0,0 0-1 16,0 0 2-16,0 0 3 0,0 0 4 0,0 0 0 0,0 0-3 16,0 0 3-16,0 0 1 0,0 0 0 0,0 0 0 15,0 0 2-15,0 0 1 0,0 0-1 16,0 0 3-16,0 0 2 0,0 0-4 0,0 0 1 0,0 0-3 15,0 0-6-15,0 0 5 0,0 0-1 0,0 0-2 16,0 0 1-16,0 0-6 0,-10-11 4 0,10 11-4 16,0 0 0-16,0-10 0 0,0 10-2 0,-3-9 2 15,3 9-5-15,-1-10-1 0,0 3-2 0,-4-1-2 16,3 1-2-16,2 7 3 0,-2-13-4 0,2 6-4 16,-1-1-1-16,1 8-1 0,-2-12-4 0,1 5 0 15,1 7 1-15,-3-9-1 0,3 9-6 0,-2-7-4 0,2 7-1 16,0 0-7-16,-4-9-4 0,4 9-1 0,0 0 0 15,0 0-7-15,0 0-9 0,0 0-4 0,0 0-10 16,0 0-5-16,0 0-11 0,0 0-9 0,0 0-7 16,0 0-15-16,10 17-17 0,-10-17-109 0,7 6-267 15,-7-6 119-15</inkml:trace>
  <inkml:trace contextRef="#ctx0" brushRef="#br0" timeOffset="7383.49">5380 9657 42 0,'-3'-6'167'0,"3"6"-8"0,0 0-5 16,-5-7-9-16,5 7-10 0,0 0-13 0,0 0-6 15,-4-7-11-15,4 7 0 0,0 0-13 0,0 0-7 0,0 0-6 16,0 0-12-16,0 0-8 0,0 0-13 0,0 0-3 15,0 0-3-15,0 0-7 0,0 0 6 0,0 0-13 16,0 0 1-16,0 0-5 0,12 25 3 0,-10-18-1 16,2 0-5-16,0 3-4 0,1-2 1 0,-1-1-2 15,1 5-1-15,0-1-3 0,-2-3-7 0,1 3 6 16,-2 0-2-16,1 1 4 0,-1 0-2 0,0-2 0 16,-1 2-1-16,2 0-4 0,-2-2 1 0,0 0 0 15,-1 1-10-15,1 1 10 0,2-3-1 0,-1 3-5 16,0-2 6-16,-1-3-4 0,1 0-2 0,2 3-1 15,-1-4-1-15,1 3-6 0,0-2 9 0,5-2-3 0,2-1 6 16,1-1-1-16,8 2-6 0,0-3 4 0,9-2 1 16,1-1-4-16,5-2 0 0,0-1-2 0,19-2-5 15,-1 0-3-15,-15 3-7 0,14-3-1 0,-1 0-4 16,-12 3-1-16,12 0-5 0,-13 0 0 0,1 2-5 16,-1 1-1-16,0 0 4 0,1 0-7 0,-2 6 7 15,-3-6-5-15,-1 6 5 0,1-5 5 0,-5 2 1 16,0 0 3-16,0 0 4 0,-8-2 0 0,0 1 0 0,-1-1 3 15,1 2 4-15,-1-1-1 0,-1-2 4 0,3 0 3 16,-2 1 0-16,0 1-3 0,-1-2 1 16,-1-2 10-16,0 2-1 0,-1-1 1 0,-4-1-3 0,-1 1-10 15,0-1 11-15,-1 2 1 0,-2-1 4 0,2-2-1 16,-3 1 1-16,-8 2-1 0,13-2 4 0,-7 2 5 16,-6 0-6-16,10-2 3 0,-10 2 3 0,0 0-7 15,11-1 9-15,-11 1 1 0,0 0 7 0,0 0 7 16,8 0 3-16,-8 0 7 0,0 0 9 0,0 0 5 15,0 0 13-15,0 0 8 0,0 0 2 0,0 0-2 16,0 0 3-16,0 0 5 0,0 0-5 0,0 0-4 0,0 0-5 16,0 0-2-16,0 0-8 0,0 0-6 0,0 0-7 15,-16-21 9-15,12 20-9 0,4 1-3 16,-8-11-5-16,4 7-1 0,4 4-5 0,-8-13 0 0,4 7-3 16,0-2-6-16,1 2-6 0,-1-2-18 0,2-1-7 15,-1 1-12-15,2 1-21 0,1 7-27 0,-4-12-35 16,4 12-55-16,4-13-34 0,-3 9-204 0,-1 4-429 15,8-8 190-15</inkml:trace>
  <inkml:trace contextRef="#ctx0" brushRef="#br0" timeOffset="9802.44">8071 9700 87 0,'0'0'186'16,"2"-7"-3"-16,-2 7-7 0,0 0-8 0,0 0-13 15,0 0-12-15,-4-9-19 0,4 9-12 0,0 0-12 16,0 0-11-16,0 0-10 0,0 0-9 0,0 0-5 0,0 0-7 16,0 0-6-16,-1 27-6 0,2-17-2 0,0 2-8 15,-1 1 0-15,1-1-6 0,-1 1-5 0,2-3 0 16,-1 2-3-16,0-4 0 0,2 4-8 0,-3 0 4 15,2-5-5-15,-2 4 3 0,2-4 3 0,-2-7-6 16,3 8-1-16,-3-8 2 0,0 9-4 0,0-9 3 16,3 7-5-16,-3-7 6 0,0 0 0 0,2 5 11 15,-2-5 10-15,0 0 4 0,0 0-7 0,0 0-1 16,0 0-7-16,0 0 0 0,0 0-3 0,0 0-7 16,0 0 0-16,0 0 7 0,0-23 0 0,0 23 1 0,-1-14-10 15,0 4 6-15,0 2-1 0,-1-3-2 0,2 2-1 16,-3-1-2-16,1 3-3 0,1-1-3 0,1 8-2 15,-2-11 5-15,2 11-9 0,-2-6 3 0,2 6-8 16,0 0 2-16,0 0 3 0,0 0 0 0,0 0 0 16,0 0 2-16,0 0 0 0,0 0 0 0,10 17-4 15,-7-9 3-15,1-2-3 0,-2 1-1 0,0-1 3 16,0 0-1-16,1 1 3 0,-3-7 0 0,4 9-1 16,-4-9-1-16,2 8 2 0,-2-8 0 0,4 6-2 15,-4-6 3-15,3 4 2 0,-3-4-1 0,0 0 1 16,0 0-1-16,0 0 0 0,0 0-2 0,0 0-3 0,0 0 3 15,0 0 0-15,0 0 0 0,0 0 0 0,0 0-2 16,-5-25 1-16,5 25 4 0,-4-11-3 0,4 4-1 16,-2-3 0-16,0 1 0 0,-1-1-1 0,3 10 2 15,-2-14-4-15,0 8 2 0,2 6 1 0,-4-10-4 16,4 10-2-16,-1-7-2 0,1 7-4 0,0 0 1 16,0 0 3-16,0 0-9 0,0 0 10 0,0 0-8 15,0 0-6-15,0 0 5 0,0 0 2 0,0 0-3 0,12 20 3 16,-12-20-1-16,1 9-2 0,2-4 5 0,-3-5 1 15,1 8-1-15,-1-8 0 0,1 6-1 16,-1-6 3-16,0 0-1 0,3 6 1 0,-3-6 3 0,0 0 1 16,0 0 0-16,0 0 2 0,0 0 0 0,0 0 4 15,0 0-3-15,0 0 0 0,0 0 0 0,0 0-1 16,0 0 3-16,0 0-6 0,0 0 6 0,0 0-3 16,-14-15 6-16,14 15-3 0,-4-7-1 0,4 7-2 15,-4-7 4-15,4 7-4 0,-3-8-3 0,3 8-7 16,0 0-10-16,-3-5-5 0,3 5 1 0,0 0-1 15,0 0-3-15,0 0 7 0,0 0-4 0,0 0-10 0,0 0 5 16,0 0-3-16,0 0 7 0,0 0 0 0,0 0 4 16,0 0-1-16,8 20 4 0,-8-20 3 0,4 6 6 15,-4-6-2-15,0 0 0 0,4 6 1 0,-4-6 2 16,0 0 7-16,0 0 10 0,0 0-1 0,0 0 6 16,0 0 2-16,0 0-2 0,0 0 0 0,0 0 3 15,0 0-1-15,0 0 0 0,0 0 3 0,0 0 4 16,0 0 7-16,4-18-3 0,-4 18-2 0,0 0 1 0,0 0-2 15,-3-12-2-15,3 12-1 0,0 0-5 0,0-8-4 16,0 8 3-16,0 0-2 0,0 0-1 16,0 0 1-16,0 0-4 0,0 0 3 0,-3-10-2 0,3 10-4 15,0 0 1-15,0 0-4 0,0 0 0 0,0 0 4 16,0 0-3-16,0 0-1 0,0 0-1 0,0 0 0 16,0 0 1-16,0 0 3 0,0 0-6 0,0 0 2 15,0 0-3-15,0 0 0 0,0 0 0 0,0 0 0 16,0 0-1-16,0 0-3 0,0 0 2 0,0 0 0 15,0 0-1-15,0 0 1 0,0 0-8 0,0 0 10 16,0 0-2-16,0 0-2 0,0 0 4 0,0 0-2 0,0 0 2 16,0 0 1-16,0 0 4 0,0 0-1 0,0 0 0 15,0 0 0-15,0 0 0 0,0 0 1 16,0 0-1-16,0 0 2 0,0 0 2 0,0 0-4 0,0 0 2 16,0 0 0-16,0 0 0 0,0 0 0 0,0 0-4 15,0 0 3-15,0 0-2 0,0 0 0 0,0 0 3 16,0 0-4-16,0 0 3 0,0 0 0 0,0 0-3 15,0 0 3-15,0 0 1 0,0 0 1 0,0 0-2 0,0 0-1 16,0 0 0-16,0 0 0 0,0 0-4 16,0 0-7-16,0 0 5 0,0 0-1 0,0 0-5 15,0 0 1-15,0 0 2 0,0 0 0 0,0 0 4 0,0 0 2 16,0 0-2-16,0 0 3 0,0 0 0 0,0 0-5 16,0 0 3-16,0 0 2 0,0 0 0 0,0 0-1 15,0 0 1-15,0 0 0 0,0 0-1 0,0 0 1 16,0 0-2-16,0 0-3 0,0 0 4 0,0 0-4 15,0 0 1-15,0 0 2 0,0 0-6 0,0 0 6 16,0 0-2-16,0 0-2 0,0 0 0 0,0 0 1 16,0 0-2-16,0 0 3 0,0 0-2 0,0 0 5 0,0 0-11 15,0-8 8-15,0 8 2 0,0 0-2 16,0 0-5-16,0 0 4 0,0 0 1 0,0 0 1 16,0 0-8-16,0 0 7 0,0 0-3 0,0 0-1 0,0 0-1 15,0 0 7-15,0 0-4 0,0 0 6 0,0 0 0 16,0 0-7-16,0 0 3 0,0 0 1 0,0 0-1 15,0 0-1-15,0 0 3 0,0 0 5 0,0 0-5 16,0 0 6-16,0 0-7 0,1-8 8 0,-1 8-8 16,0 0 3-16,0 0 2 0,0 0-1 0,0 0 7 15,0 0-8-15,0 0 3 0,0 0 1 0,0 0 2 16,0 0 3-16,0 0-5 0,0 0-1 0,0 0-1 0,0 0 0 16,0 0 3-16,0 0-1 0,0 0 3 15,0 0-5-15,0 0 0 0,0 0-2 0,0 0 1 0,0 0 3 16,0 0 3-16,0 0-7 0,0 0 4 0,0 0-5 15,0 0-1-15,-3-9 4 0,3 9 5 0,0 0-2 16,0 0-2-16,0 0 0 0,0 0 3 0,0 0-6 16,0 0 9-16,0 0-9 0,0 0 2 0,0 0 3 15,0 0 0-15,0 0-3 0,0 0-2 0,0 0 4 16,0 0 2-16,0 0-6 0,0 0 0 0,0 0-2 16,0 0 4-16,0 0 3 0,0 0-4 0,0 0 3 15,0 0-13-15,0 0 17 0,0 0-4 0,0 0 1 0,0 0 0 16,0 0-2-16,0 0 2 0,0 0 0 0,0 0-6 15,0 0 6-15,0 0-5 0,0 0 3 0,0 0 4 16,0 0-4-16,0 0-1 0,0 0 6 0,0 0-8 16,0 0 5-16,2-8 1 0,-2 8 1 0,0 0-4 15,0 0 3-15,0 0-3 0,0 0-7 0,0 0 9 16,0 0-4-16,0 0 1 0,2-6-1 0,-2 6-2 16,0 0 6-16,0 0-4 0,0 0-1 0,0 0 6 0,0 0-1 15,0 0-4-15,0 0 1 0,0 0 4 16,0 0 0-16,0 0-12 0,0 0 11 0,0 0-4 0,0 0 6 15,0 0 0-15,0 0 0 0,0 0 1 0,0 0 1 16,0 0-3-16,-1-10 2 0,1 10 2 0,0 0 6 16,0 0-1-16,0 0 5 0,0 0-2 0,0 0 3 15,0 0-3-15,0 0 0 0,0 0 0 0,0 0 2 16,0 0 0-16,-1-9-1 0,1 9-1 0,0 0-1 16,0 0 6-16,0 0-2 0,0 0-5 0,0 0 2 15,0 0 0-15,0 0 0 0,0 0-1 0,0 0 1 16,0 0-1-16,0 0-1 0,0 0 2 0,0 0-1 0,0 0-2 15,0 0 4-15,0 0-4 0,0 0-1 16,0 0 0-16,0 0-6 0,0 0 1 0,0 0-5 0,0 0 1 16,0 0 2-16,0 0-3 0,0 0-1 0,0 0 1 15,0 0-4-15,6 24-6 0,-2-15 15 0,0 2-6 16,0 1 4-16,2 3-1 0,-1 1-4 0,0-2 2 16,2 4-3-16,-2 1 4 0,4 0 0 0,-3 5-9 15,4 0 13-15,-3 0-5 0,0-4-2 0,0-1-13 16,-1-5-9-16,2 5-1 0,1-2-5 0,-3-1-8 15,0-5-6-15,1 3-7 0,-1-2-9 0,3-3-3 16,-4 2-8-16,2-3-11 0,-2-1-8 0,0-1-17 0,1-3-12 16,-2 0-116-16,-4-3-253 0,7 6 112 0</inkml:trace>
  <inkml:trace contextRef="#ctx0" brushRef="#br0" timeOffset="10227.41">8109 9649 17 0,'-10'4'151'0,"1"0"-15"15,-1 2-7-15,1 3-11 0,0 0-12 0,-1 0-12 16,3 1-4-16,-2 2-2 0,0 0-14 0,2-4-3 15,0 3-3-15,-1-3 0 0,3 1-3 0,-2-1 0 16,2-2-9-16,2-2-1 0,3-4 0 0,-8 7 0 16,8-7 11-16,-5 5-1 0,5-5 5 0,-6 3-6 15,6-3-9-15,0 0 4 0,0 0-2 0,0 0-9 16,-13-11-7-16,10 5-2 0,3 6-5 0,1-14-1 16,-1 3-4-16,2 0 0 0,-1 1-4 0,0-1-7 0,2 0 0 15,2-1 2-15,-3 3-5 0,2-2-2 0,1 4 2 16,-1-2-5-16,4 2-5 0,-3 1 5 0,2 2-4 15,-1 2-3-15,-6 2 2 0,13-3-4 0,-3 2 6 16,-1 4-3-16,0 0-1 0,2 0 1 0,-2 2-2 16,0 0-1-16,2-1 5 0,-2 3-5 0,0-3 2 15,-1 1-13-15,2 1-7 0,-1 0-8 0,-1-1-17 16,1 2-15-16,0-1-21 0,-3 1-23 0,3-1-22 16,-1-1-27-16,-3 1-157 0,3 1-334 0,-2-1 148 0</inkml:trace>
  <inkml:trace contextRef="#ctx0" brushRef="#br0" timeOffset="11879.84">8068 10484 137 0,'-10'-3'198'0,"10"3"-21"0,-7-3-24 0,7 3-16 16,0 0-11-16,0 0-15 0,0 0-10 16,0 0-16-16,-6 11 1 0,6-11-9 0,5 18-15 0,0-7-5 15,0 5-5-15,0 0-1 0,1-4-13 0,3 2-3 16,-1-3-9-16,1 2-3 0,-1-2-1 0,-1-4-5 16,2 1-3-16,0-2 4 0,1 0-6 0,2-1 2 15,-3-2 1-15,-1 0 2 0,3-3 5 0,1-2 10 16,-2-2 14-16,1 0 14 0,-2-1 8 0,0 1 6 15,0-2 10-15,-1-1 0 0,-3 2 12 0,0-6-1 16,-2 6-1-16,0-3-1 0,0-2-1 0,-2 1-2 0,2-1-6 16,-3 1-2-16,-3-3-11 0,2 5-5 0,-2-3-5 15,1-1-5-15,-2 2-4 0,0 1-8 0,0-1-2 16,0 3-6-16,4 6-10 0,-3-11-4 0,0 6-9 16,3 5-24-16,-4-7-30 0,4 7-29 0,0 0-29 15,-1-9-23-15,1 9-12 0,0 0-24 0,0 0-21 16,0 0-24-16,22 8-219 0,-16-6-457 0,7 0 203 15</inkml:trace>
  <inkml:trace contextRef="#ctx0" brushRef="#br0" timeOffset="12302.51">8554 10417 185 0,'0'0'251'0,"0"0"-9"15,0 0-12-15,0 0-19 0,0 0-23 0,0 0-19 16,0 0-20-16,0 0-14 0,0 0-8 0,0 0-7 15,-12 22-7-15,17-5-17 0,-1 1-3 0,-1-1-8 16,4 5-9-16,-1-3-4 0,2 6-7 0,-2-6-12 16,1-2 0-16,0-1-7 0,-1 0 0 0,-1-5-8 0,0 0-1 15,0-2-9-15,1 1 0 0,-1-1-2 16,1 0-5-16,-3-3 2 0,2 0-1 0,-1-1-1 16,-4-5 3-16,3 8 8 0,-3-8 13 0,5 3 13 0,-5-3 8 15,0 0-7-15,0 0-2 0,0 0-8 0,0 0-8 16,0 0 1-16,0 0-5 0,-9-25-4 0,3 17-6 15,-2-2-1-15,1-2-10 0,-3-2 0 0,-1-1-10 16,1-4 0-16,-2-3-4 0,-3 0-5 0,7 4 3 16,2 0-4-16,-1 1-2 0,2 1 1 0,3 2 0 15,0-1-5-15,4 3 1 0,-4 1 3 0,5 1-2 16,1 1 1-16,2 2 0 0,0 1-2 0,2 1 3 0,2 1-4 16,2 2 2-16,-1 1-3 0,1 2 4 0,2-1-7 15,-1 5-2-15,1-2-8 0,-4 1-2 16,-1 3-5-16,2-1 10 0,-2 4-8 0,-1-3-1 0,-2 1 4 15,-2 3-10-15,-3 1-15 0,1-2-14 0,-4 5-18 16,-1-2-25-16,-2-1-21 0,0 2-20 0,1-2-42 16,0-2-34-16,-1 0-161 0,2-4-419 0,0 0 186 15</inkml:trace>
  <inkml:trace contextRef="#ctx0" brushRef="#br0" timeOffset="13119.44">8832 10267 32 0,'-3'-8'236'15,"3"8"-20"-15,0 0-22 0,-5-8-20 0,5 8-16 16,0 0-19-16,0 0-7 0,-20 14-18 0,11-5-10 16,0-1-7-16,-1 5-13 0,-1 1-6 0,1 3-9 15,1 0-5-15,-1 0-14 0,1 1-15 0,1 1-11 16,2-3-13-16,1 2-18 0,1-3 5 0,1-3-5 15,1 0-3-15,1-2-19 0,1-1 5 0,1-2 2 0,3-2 4 16,-4-5 2-16,6 9-1 0,-2-7 3 0,2-1 3 16,-6-1-6-16,14-1 4 0,-6-4-4 0,0 1 6 15,-1-2 1-15,4-2 11 0,-1 0-9 0,-1-1 1 16,0-1 6-16,-3-1 0 0,2 2 6 0,-2-7-1 16,1 5 8-16,-2 0 0 0,-2-2 0 0,1 3 4 15,-1-3 3-15,-1 0 0 0,0 1 1 0,-4 2 2 16,4 1 6-16,-4-2 5 0,2 11 2 0,0-13 2 15,0 13 0-15,0-11-2 0,0 11 2 0,0-8-5 16,0 8 5-16,0 0-3 0,0 0 0 0,0-10 4 16,0 10-2-16,0 0-1 0,0 0 5 0,0 0 0 0,0 0 8 15,0 0 1-15,-2-8 4 0,2 8-7 0,0 0 4 16,0 0-5-16,0 0-1 0,-1-6-3 0,1 6 0 16,0 0-9-16,0 0 5 0,-3-7 3 0,3 7-3 15,0 0 2-15,-3-7 0 0,3 7-4 0,0 0 0 16,-3-6-3-16,3 6 6 0,0 0-4 0,-5-8-6 15,5 8-4-15,0 0 5 0,-4-7-4 0,4 7-2 16,0 0-5-16,-4-10 1 0,4 10-7 0,-4-7 8 0,4 7-5 16,-4-6 0-16,4 6-1 0,-4-6-2 0,4 6-1 15,0 0 3-15,0 0-6 0,-5-9 3 16,5 9-4-16,0 0 0 0,-5-3-1 0,5 3 2 0,0 0-1 16,0 0 1-16,0 0-5 0,0 0 0 0,0 0-6 15,0 0 6-15,0 0 0 0,0 0 1 0,0 0-4 16,-4-6 2-16,4 6 2 0,0 0-3 0,0 0 1 15,0 0 7-15,0 0-2 0,0 0 3 0,0 0-2 16,0 0 3-16,0 0-2 0,0 0-1 0,0 0 0 16,-1-8 1-16,1 8 6 0,0 0 0 0,-5-9 0 15,5 9-1-15,-5-8-3 0,2 3 2 0,3 5-3 0,-7-11-1 16,4 5-2-16,-3-3-3 0,2-1 3 0,-1 2-4 16,1-2 1-16,-1 1 2 0,0 1 1 0,0 0 4 15,1 0 4-15,1 0-7 0,3 8 8 0,-6-7 0 16,3 0-1-16,3 7-2 0,-4-7 1 0,4 7-1 15,0 0-4-15,-4-8 0 0,4 8-2 0,0 0-3 16,0 0-2-16,0 0 3 0,0 0 1 0,8 26 0 16,-1-13-11-16,-1 3 2 0,7 8 9 0,-2-2 2 0,2 5-5 15,-1 2 6-15,-2-1-8 0,4 3-13 0,0-3-7 16,1 2-13-16,1-1-19 0,-1-3-17 16,0-2-20-16,2 1-23 0,-6-4-26 0,6 2-25 0,-6-8-23 15,2 1-29-15,0-3-33 0,-1-1-206 0,-1-4-491 16,2 1 217-16</inkml:trace>
  <inkml:trace contextRef="#ctx0" brushRef="#br0" timeOffset="13627.33">9117 10167 204 0,'-5'-4'198'0,"-2"2"-15"0,7 2-20 0,-12 1-12 0,12-1-16 15,-16 6-12-15,10 0-14 0,-3 2-12 0,2 3-5 16,1 2-13-16,-2 3-6 0,2-1-11 0,1-1-7 16,1 3-11-16,3-6-16 0,-1 0-16 0,4-2-10 15,-2-2-11-15,0-7-5 0,4 12-1 0,-2-6-10 16,-2-6-1-16,9 2-3 0,-9-2-1 0,10-1 1 16,-10 1 0-16,13-6 12 0,-4 0-2 0,-3 2 2 15,1 0 0-15,-2 0 6 0,1 0 5 0,-6 4-1 16,12-3 2-16,-6 2 3 0,-6 1 4 0,14 0 2 0,-4 2-4 15,1 0 1-15,-1 1 2 0,3 1-5 16,-3-2 5-16,3 1-3 0,-3 0 3 0,2-2 0 0,0-1-6 16,-2 0-12-16,2-4-5 0,1 1-5 0,-2-2-2 15,2-1-4-15,-1-1 5 0,2-3-4 0,-4 1 1 16,0-4 4-16,-3 1 9 0,0 3 12 0,-2-2 10 16,0-1 19-16,-2-3 12 0,-2 2 14 0,0-2 13 15,-1 1 1-15,-2-3 5 0,1 0 12 0,-3-1 17 16,0 0 11-16,0-1-1 0,-5 0 5 0,4 1 11 15,-1 1 11-15,0 2-2 0,1 5-1 0,2-1-4 16,0 4-13-16,-1 0-7 0,4 7-13 0,-4-9-14 0,4 9-10 16,0 0-5-16,0 0-7 0,0 0-4 0,0 0-9 15,-5 26-2-15,7-9-1 0,0 4-8 0,3 3-1 16,0 1-23-16,2 2-14 0,-1 0-19 0,3 2-27 16,-2-2-31-16,0 0-26 0,3-1-25 0,-1-4-32 15,-1-3-12-15,3-7-26 0,-4 0-31 0,2-2-184 16,-3-2-447-16,0-2 198 0</inkml:trace>
  <inkml:trace contextRef="#ctx0" brushRef="#br0" timeOffset="13944.51">9262 10180 118 0,'0'0'148'16,"0"0"-10"-16,0 0-15 0,16-9-12 0,-10 7-8 15,6-3-17-15,1 2-5 0,0-2-9 0,4-4-5 16,1 1-11-16,8-5-3 0,-8 5-12 0,6-6-1 16,-1 1-8-16,-7 1 2 0,7-2-1 0,-5 2 1 0,-4 2-6 15,2-4-1-15,-2 3 10 0,-3-2 4 16,-1 0 15-16,-3 3 6 0,-3 0 1 0,0 1 10 16,-3 3 1-16,-1 6 1 0,-1-11-2 0,-3 5 0 0,-1 1-9 15,-2 2-4-15,7 3-7 0,-16-6-5 0,5 6-7 16,-1 3-1-16,1 0-5 0,1 3-2 0,-4 6-3 15,1-2-6-15,6 0-1 0,-2 1-4 0,1 3 0 16,4-2 1-16,2 0-3 0,2 0-12 0,2 0-4 16,2 0-21-16,2-1-16 0,3-2-27 0,5 1-37 15,7-5-33-15,-1-1-60 0,9-2-148 0,1-2-367 16,3-3 163-16</inkml:trace>
  <inkml:trace contextRef="#ctx0" brushRef="#br0" timeOffset="14090.57">10014 9984 77 0,'0'0'224'0,"0"0"-21"0,9-6-18 15,-3 3-15-15,-2-2-24 0,1 2-22 0,2-2-40 16,-2 0-40-16,2-1-36 0,-2 2-63 0,-5 4-147 16,11-7-218-16,-7 4 96 0</inkml:trace>
  <inkml:trace contextRef="#ctx0" brushRef="#br0" timeOffset="15121.78">5521 13472 109 0,'-7'2'142'0,"2"1"-16"16,5-3-3-16,-10 3-1 0,10-3-7 0,-8 3-12 16,8-3-6-16,-5 3-9 0,5-3-7 0,0 0-11 0,0 0-8 15,0 0-7-15,0 0-4 0,0 0 0 0,0 0 5 16,0 0 1-16,0 0-3 0,19 5 3 0,-6-3-5 15,5-2-3-15,1-2 3 0,3 2-6 0,6-2 2 16,1-1-5-16,2 0-1 0,2-2-4 0,4 4-2 16,0-4-3-16,14-2-4 0,3 1-3 0,-4 0-2 15,2 3-2-15,3-2 1 0,-2-1-7 0,-1 0 1 16,0 0-2-16,1 0 1 0,-5-1-2 0,-8 3-1 16,0-3 0-16,-3 1-3 0,14 0 1 0,-14 4-4 0,-3-2 3 15,5-1-2-15,-5 2-2 0,1-2 1 16,-3 1-4-16,-3 0 0 0,-8 0 2 0,-1 2-1 15,-2-1 0-15,-5 0 0 0,-2 3 1 0,1-2 1 0,-2-1-2 16,-4 3 0-16,-6 0 13 0,9-3 11 0,-9 3 9 16,0 0 5-16,13-1 6 0,-13 1 0 0,0 0-2 15,0 0-4-15,9-2-1 0,-9 2-7 0,0 0-2 16,0 0-5-16,0 0 1 0,0 0-16 0,0 0-18 16,8 0-22-16,-8 0-28 0,0 0-33 0,0 0-28 15,0 0-12-15,0 0-44 0,1 9-10 0,-1-9-165 16,-1 11-377-16,1-11 166 0</inkml:trace>
  <inkml:trace contextRef="#ctx0" brushRef="#br0" timeOffset="15802.58">5660 14343 154 0,'0'0'150'15,"-7"4"-15"-15,7-4-13 0,0 0 1 0,-10 3-15 16,10-3-12-16,0 0-7 0,0 0-2 0,0 0-6 15,0 0-7-15,0 0 2 0,30 2-1 0,-11-5-5 16,-1 1-13-16,10-2 1 0,3 2-6 0,2-2-3 16,2 0-5-16,0-2-4 0,-1 2 2 0,3 1-7 15,1-1-2-15,0 0-2 0,1 1-3 0,1-2-7 0,11 2 0 16,-12 0 0-16,13 1-1 0,-16-3-3 0,0 5 4 16,3-2 1-16,-3 2 0 0,-3-3-3 0,4 0 2 15,-2 2-5-15,-5-4 3 0,4 4-4 0,-4-3-1 16,1 1 3-16,0 0-11 0,-3 1 9 0,-1-2-6 15,-7 2-2-15,1-3-4 0,0 4-14 0,-1-4-13 16,-3 4-20-16,-4 0-29 0,5-3-31 0,-6 3-37 16,-1 0-42-16,-1-2-94 0,-1 0-298 0,3 0 132 15</inkml:trace>
  <inkml:trace contextRef="#ctx0" brushRef="#br0" timeOffset="16410.47">8017 13439 158 0,'0'0'154'0,"-7"4"-7"16,7-4-15-16,-8 4-5 0,8-4-9 0,-6 5-13 15,6-5 1-15,0 0 4 0,-1 7-10 0,1-7-6 16,0 0-1-16,11 10-3 0,0-7-4 0,6 2-3 16,4-1-12-16,7-2-7 0,1-1-2 0,6-2-8 15,3 1-4-15,16-3-3 0,0 0-5 0,-2-2-10 16,0 1-7-16,2-3-15 0,1 1-16 0,2-2-19 15,-3 1-15-15,3 1-31 0,-1-1-24 0,-4 2-26 16,-1-1-26-16,-14 4-130 0,-1-2-298 0,0 1 132 16</inkml:trace>
  <inkml:trace contextRef="#ctx0" brushRef="#br0" timeOffset="17033.43">10129 13418 82 0,'0'0'120'16,"5"10"-7"-16,2-8-9 0,-7-2-9 0,16 7-2 15,-4-5-10-15,5 0-5 0,3 0 6 0,8-2-10 0,3 0-1 16,3 0-8-16,5-3 0 0,1 2-1 0,12-4-13 15,0 0 3-15,-14 1-12 0,-2-2 0 0,2 1-2 16,13-2-9-16,-14 1 2 0,2 1 0 0,-6-4-5 16,8 5-6-16,-4-3 1 0,-3 0-1 0,3 2-6 15,2-2 1-15,-5 0 0 0,2 1-1 0,-4 2-2 16,0 0-5-16,-1-1 2 0,-2 1 3 0,-3-2-5 16,2 1 0-16,-8 3-1 0,2-3-6 0,-4 4 5 0,3-2 1 15,-3 1-3-15,-1-1-1 0,-4 1-8 16,-2 1-4-16,-3 1-19 0,-2-1-15 0,-6 1-15 15,14 0-5-15,-14 0-15 0,11 0-4 0,-11 0-18 0,7 1-28 16,-7-1-73-16,0 0-215 0,0 0 95 0</inkml:trace>
  <inkml:trace contextRef="#ctx0" brushRef="#br0" timeOffset="17760.48">8250 14456 214 0,'0'0'204'0,"-5"-3"-13"0,5 3-20 16,0 0-17-16,0 0-16 0,0 0-13 0,0 0-14 16,0 0-12-16,0 0-3 0,0 0-9 0,0 0-7 15,18-5-5-15,-5 5-6 0,1-1-5 0,5 1-7 16,-1-1-3-16,4 0-7 0,7-1-1 0,0 0-8 0,3 2-2 16,2 0-12-16,2-1-13 0,2-3-16 15,1 3-22-15,15-1-28 0,-3-2-14 0,2 1-23 16,1-5-35-16,-2 5-28 0,1-1-123 0,-2-2-299 0,4 0 133 15</inkml:trace>
  <inkml:trace contextRef="#ctx0" brushRef="#br0" timeOffset="18178.41">9882 14358 57 0,'0'0'96'16,"31"-3"-6"-16,-18 3-8 0,6-2-6 0,3 1-6 15,7 1-10-15,5-3-6 0,0 1-11 0,2 1-14 16,-1-2-1-16,4 3-16 0,1-2-17 0,-1 2-18 16,1-1-21-16,0 1-61 0,10-1-112 0,-11 2 49 15</inkml:trace>
  <inkml:trace contextRef="#ctx0" brushRef="#br0" timeOffset="18427.18">11224 14301 39 0,'53'-5'47'0,"-16"-2"-4"15,-1 1-5-15,-3 1-3 0,-3-1 1 0,0 3-10 0,-5 0 6 16,-4 1-7-16,-3-2 0 0,-2 3-5 0,-2 0 0 16,-3 1-1-16,-1 0-8 0,-3 0 3 0,-7 0-2 15,9 1 2-15,-9-1-2 0,9 3 2 0,-9-3 8 16,4 4 4-16,-4-4 5 0,0 0 3 0,0 0 5 16,0 0-9-16,2 6 1 0,-2-6-3 0,0 0-3 15,0 0-2-15,0 0-11 0,0 0 7 0,0 0-6 16,0 8 1-16,0-8-2 0,0 0-3 0,0 0 1 15,0 0-11-15,0 0-1 0,0 0-13 0,0 0 0 0,0 0-18 16,-4 10-1-16,4-10-11 0,0 0-5 16,0 0-10-16,0 0-42 0,0 0-109 0,-6 6 50 15</inkml:trace>
  <inkml:trace contextRef="#ctx0" brushRef="#br0" timeOffset="22331.49">6065 14593 7 0,'0'0'150'0,"0"0"-10"0,0 0-8 0,0 0-18 16,0 0-13-16,0 0-7 0,0 0-6 0,0 0-6 15,0 0-6-15,0 0-5 0,0 0-11 0,0 0 1 16,0 0-7-16,0 0-1 0,0 0-4 0,0 0-5 0,0 0-4 15,0 0-1-15,0 0 0 0,0 0-1 16,0 0-3-16,0 0 0 0,-3 11-2 0,3-11 1 16,0 0-1-16,0 0-1 0,0 0-2 0,0 0 1 0,0 0 1 15,0 0-1-15,0 0 0 0,0 0 0 0,0 0-1 16,0 0-3-16,0 0 0 0,0 0 1 0,0 0-7 16,0 0 1-16,0 0-3 0,0 0 2 0,0 0-2 15,0 0-3-15,0 0-1 0,0 0 1 0,0 0-5 16,0 0-2-16,0 0 4 0,0 0-5 0,0 0-1 15,0 0 0-15,-4 10-2 0,4-10 2 0,0 0-5 16,0 0 5-16,0 0-3 0,0 0-1 0,0 0-1 16,0 0 1-16,0 0-5 0,0 0-8 0,0 0-12 0,0 0-17 15,-7 4-25-15,7-4-29 0,0 0-29 16,-3 8-42-16,3-8-129 0,-2 10-316 0,2-10 140 16</inkml:trace>
  <inkml:trace contextRef="#ctx0" brushRef="#br0" timeOffset="23869.5">20636 6582 166 0,'0'0'178'0,"0"0"-7"0,0 0-13 16,0 0-9-16,0 0-11 0,0 0-11 0,0 0-8 15,0 0-8-15,0 0-5 0,0 0-6 0,0 0-3 0,0 0-4 16,-19 20-3-16,13-13-3 0,-2 1-5 0,-3 3 1 16,-2 0-3-16,1 5-1 0,-8 1 1 0,-3 1-1 15,-1 2 0-15,-2 2-5 0,-6-1 1 0,-14 8-4 16,0 0-4-16,-2 8-2 0,-1-3-6 0,-5 0 0 15,-20 13-8-15,23-14-6 0,-23 15-1 0,23-17-7 16,-4 1-1-16,-22 11-7 0,29-13 3 0,-1-1-4 16,4-2-1-16,1 3-3 0,12-13-2 0,0 3-3 0,4-2 0 15,3-3-6-15,2-1 8 0,9-6-12 16,5 1-1-16,3-4-10 0,1-1-6 0,1 1-17 16,0-1-8-16,4-4-17 0,0 0-26 0,0 0-27 0,0 0-41 15,12 7-40-15,-1-9-49 0,2-2-189 0,4-4-456 16,3 1 202-16</inkml:trace>
  <inkml:trace contextRef="#ctx0" brushRef="#br0" timeOffset="25718.46">20704 6610 197 0,'0'0'275'0,"-1"-6"-17"0,1 6-26 16,0 0-20-16,-5-4-24 0,5 4-16 0,0 0-20 15,0 0-12-15,0 0-15 0,0 0-13 0,0 0-14 0,-2 28-12 16,4-12-2-16,0 1-9 0,1 2-8 0,0 8-6 15,0 1-2-15,1 4-8 0,0-2-5 0,-2 1-3 16,2 0-4-16,3-2-8 0,-2 0 0 0,0-4-3 16,3 2-20-16,-5-2-10 0,3-6-16 0,-3-1-17 15,4-2-21-15,-2 0-23 0,1-1-16 0,-1-2-26 16,3-5-22-16,-3 2-33 0,0-3-182 0,0-1-388 16,0 0 173-16</inkml:trace>
  <inkml:trace contextRef="#ctx0" brushRef="#br0" timeOffset="26035.73">20856 6697 189 0,'-1'-15'284'0,"0"10"-8"0,1 5-11 0,0-11-15 15,0 11-15-15,0-10-12 0,0 10-12 0,-2-8-20 16,2 8-23-16,0 0-19 0,0 0-11 0,0-9-17 16,0 9-11-16,0 0-12 0,0 0-13 0,0 0-6 0,0 0-6 15,0 0-8-15,17 21-6 0,-13-9-2 0,2 4-9 16,1 0-3-16,-1 2-4 0,2 5-6 0,-2 3 3 16,-1-2-10-16,-1 3-2 0,1-5-1 0,-1-2 0 15,4 4-5-15,-7-3-9 0,4-5-14 0,0 1-13 16,-1 0-17-16,-1-5-21 0,0 1-26 0,0-4-25 15,1 4-24-15,-1-4-25 0,0 2-24 0,1-2-29 16,-1-2-44-16,-1 0-159 0,1 0-444 0,-1-3 196 0</inkml:trace>
  <inkml:trace contextRef="#ctx0" brushRef="#br0" timeOffset="26485.66">21084 6675 49 0,'0'0'243'0,"0"-11"-4"0,0 11-17 0,-4-8-18 15,4 8-21-15,0 0-22 0,0 0-17 0,0 0-18 0,0 0-3 16,0 0-10-16,0 0-7 0,0 0-9 0,-4 24-8 16,2-7-12-16,-1-1-4 0,0 2-6 0,1 2-8 15,-1 5-3-15,3 3-7 0,0-2-1 0,2 3-7 16,-4-2-1-16,5-3-5 0,-1-4-2 0,2-3-1 15,0-1-5-15,-3-4 1 0,7 4-9 0,1-3-1 16,-5-2 0-16,1-1-1 0,3-3-1 0,0-1-2 16,1 1 0-16,0-5 0 0,3 0-4 0,-3-1 4 15,4 0-1-15,-1-3 6 0,-3 0 1 0,4-5 4 16,-4 2 1-16,1 0 9 0,2-3-1 0,-5-3 8 16,5-1 2-16,-6 2 10 0,3 0 10 0,-4 0-1 0,2-6-6 15,-5 4 6-15,2-4-5 0,-1-2 1 0,-2 2 2 16,-1-2-2-16,0 1 0 0,-2-1-7 0,-1 2-2 15,-1-1-10-15,-5 3-10 0,1-2 6 0,0 2-8 16,-4 2-1-16,2-1-6 0,-2 5-2 0,-2-1 5 16,-1 0-4-16,5 3-4 0,-1 0-9 0,1 1-6 15,4 2-5-15,-1 1-17 0,7 2-16 0,-10-4-16 16,10 4-12-16,0 0-18 0,-14 4-18 0,8 1-21 0,-2 2-23 16,-1 3-20-16,4 0-34 0,-3 1-14 0,2 0-56 15,-2 3-168-15,5 2-474 0,-1-4 210 0</inkml:trace>
  <inkml:trace contextRef="#ctx0" brushRef="#br0" timeOffset="31202.48">17866 10693 115 0,'0'-8'190'0,"0"8"-6"0,-2-10-6 15,2 10-10-15,-3-9-8 0,3 9-12 0,-6-7-7 16,6 7-18-16,-7-9-13 0,1 6-7 0,6 3-12 15,-11-4-9-15,11 4-10 0,-13-4-9 0,5 6-9 16,-4 1-5-16,-3 3-2 0,3 3-6 0,-6 1-4 16,-5 9 0-16,0 2-5 0,-2 2-5 0,-1 4-3 0,-10 7-4 15,10-8-2-15,-8 17 1 0,0 2-3 16,-1 1 10-16,-14 21 0 0,15-14-2 0,-9 17-3 0,9-18 1 16,-8 22-8-16,5 1 2 0,14-19-1 0,-1 26-2 15,6-27-1-15,4 4 1 0,1 0-5 0,-1 25 1 16,5-29-5-16,6 2 5 0,0-2-6 0,3-3 2 15,0-2 1-15,4 1 0 0,-2-15 0 0,5 10-9 16,-2 3-1-16,0-13-5 0,-1-3-15 0,1 2-19 16,2-2-12-16,-3 0-21 0,3-2-7 0,-2-1-23 15,0-5-14-15,1-2-26 0,-4-3-40 0,3-3-106 0,-3-5-317 16,-1-1 140-16</inkml:trace>
  <inkml:trace contextRef="#ctx0" brushRef="#br0" timeOffset="31436.01">17080 12626 189 0,'-4'27'199'0,"8"-1"-13"0,-2-7-14 15,2 7-9-15,3-1-11 0,2-2-17 0,4-2-14 0,4 0-13 16,-2-7-13-16,12-1-2 0,-2 1-11 0,3-5-14 15,4-4-18-15,1-6-16 0,3-3-12 0,1-4-19 16,0-4-21-16,9-10-12 0,-1-3-18 0,-6-4-14 16,-2-6-14-16,0-5-25 0,-5-5-31 0,-1 0-103 15,-2-5-253-15,-1-1 112 0</inkml:trace>
  <inkml:trace contextRef="#ctx0" brushRef="#br0" timeOffset="32686.2">17291 7507 107 0,'-7'-8'261'0,"0"-1"0"15,-1 0 0-15,3 2-14 0,-2 0-2 16,4 1-12-16,-1 2-11 0,4 4-14 0,-5-8-23 0,5 8-21 16,-6-5-18-16,6 5-23 0,0 0-6 0,0 0-11 15,0 0-10-15,2 22-10 0,2 2-10 0,3 5-10 16,1 4-5-16,1 1 0 0,2 13-2 0,-2 1-10 15,0-14-5-15,-1 11-4 0,0-12-5 0,-1-1-2 16,1 0-1-16,-3-3-2 0,0-1-4 0,2-4-4 16,-2-5-5-16,1-2 0 0,-1-1 0 0,-1-5 3 15,0 1-7-15,-2-3-1 0,0-2-1 0,0 0 3 0,1 0 10 16,-3-7 9-16,2 8 9 0,-2-8 11 0,0 0 4 16,0 0-5-16,0 0-8 0,0 0-3 0,0 0-4 15,0 0-6-15,-9-35-8 0,3 19-3 0,-4-6 1 16,0-3-18-16,1 0-7 0,-3-4-5 0,1 2-4 15,-2-4-12-15,0 0-2 0,0-13 0 0,4 9-2 16,0 3 6-16,4-1 10 0,1 2-8 0,4 7-2 16,-1-2 5-16,4 8 2 0,1 3 1 0,2 1 0 0,2 3-5 15,1 1 4-15,0 3 1 0,3 0 5 16,5 3-1-16,1 2-2 0,0 0 3 0,2 4-1 0,0 1-1 16,-1 1 3-16,-2 2 12 0,0 1-9 0,1 0 3 15,-4 3-2-15,0 1 1 0,-2 1 0 0,-2 2-2 16,-3 0 9-16,0 4-3 0,-3-3 0 0,-4 1 0 15,-2 3 0-15,0-3 0 0,-3 1 0 0,-4 3-2 16,-1-2-10-16,-2-4-31 0,-2 1-24 0,1 0-35 16,0-3-32-16,3-4-38 0,1-3-40 0,3-4-35 15,6-1-234-15,-12-2-522 0,12 2 231 0</inkml:trace>
  <inkml:trace contextRef="#ctx0" brushRef="#br0" timeOffset="32902.4">17577 7378 90 0,'2'-4'307'16,"-2"4"-1"-16,7-8-6 0,-7 8-7 0,2-6-18 16,-2 6-18-16,0 0-18 0,0 0-24 0,0 0-13 0,0 0-24 15,4-6-11-15,-4 6 4 0,0 0 5 0,13 17-17 16,-8-8-4-16,2 2-16 0,2 2-9 0,-1 3-12 16,4-4-17-16,-2 5-11 0,7 3-7 0,-3 4-8 15,1-4-7-15,-2 3-35 0,1 0-24 0,1 0-36 16,-1 5-42-16,-3 0-50 0,-2 3-73 0,2 1-69 15,-3-1-81-15,-3 15-213 0,-3-13-601 0,-2 0 267 16</inkml:trace>
  <inkml:trace contextRef="#ctx0" brushRef="#br0" timeOffset="33544.21">17291 9701 109 0,'-14'-12'326'15,"1"1"14"-15,3 3-17 0,1 0-17 0,1 2-21 0,0 1-13 16,3 3-23-16,5 2-27 0,-9-6-22 0,9 6-22 16,-8 0-17-16,8 0-7 0,0 0-9 0,-2 19 0 15,4-3-10-15,5 3-9 0,-2 9-1 0,3 3-6 16,3 3 2-16,3 12-6 0,0-3 2 0,-3-9 4 15,-1 0-16-15,8 12 3 0,-8-13-8 0,6 10-4 16,-5-11-11-16,-2-1-10 0,2 0 0 0,-3-3-8 0,-2-1-6 16,2-5-4-16,-2-3-10 0,-1-2-1 15,1-3-6-15,-3-3 3 0,1 1-19 0,0-3 8 16,-1-2-2-16,-1-3 1 0,-2-4 0 0,5 10-1 0,-5-10-4 16,0 0-3-16,0 0-1 0,0 0-3 0,0 0-11 15,0 0-5-15,-1-38-11 0,-5 20-7 16,1-7-11-16,-2 0-16 0,2-4-5 0,-2-1 1 0,0-4-11 15,3-1-1-15,-4-12 1 0,6 16 4 0,-1 1 5 16,-1 0 3-16,2 3 3 0,1 2 5 0,2 6 5 16,0 3-2-16,3 1 4 0,0 4-7 0,2 0 8 15,1 2 6-15,3 0 7 0,0 2-4 0,0 3 3 0,4-1 1 16,3 4-1-16,1 2 8 0,-2 4-5 0,2-1 2 16,0 3 4-16,-2 3 0 0,-5 1 3 0,2 1-6 15,-4 4 0-15,0 2 2 0,-3-1 4 0,-3 2 4 16,-3 9-4-16,-4-1 5 0,-5-1-7 0,1-1-28 15,-5 0-34-15,0 0-46 0,-2 0-39 0,0-1-61 16,1-2-55-16,4-7-60 0,-3-2-260 0,5-3-637 0,3-6 283 16</inkml:trace>
  <inkml:trace contextRef="#ctx0" brushRef="#br0" timeOffset="33827.15">17606 9801 80 0,'3'-5'261'0,"-3"5"-9"16,10-8-11-16,-5 5-22 0,4 0-19 15,1 0-12-15,4 2-13 0,-1 1-16 0,1 0-12 0,5 3-15 16,-3 3-9-16,3 0-11 0,-5 1-6 0,3 0-2 16,-5 6-5-16,1-1 9 0,-3 1-7 0,-2 1 6 15,-2 1 5-15,-2 2 7 0,-1-1-1 0,-3 1 9 16,2 0-8-16,-4-1 8 0,2-4-16 0,-2-3-1 15,2 1-15-15,2-2-13 0,-2-8-9 0,0 12-5 16,2-8-6-16,-2-4-3 0,8 3-11 0,0-3-20 0,-8 0-22 16,28-11-21-16,-9 1-38 0,6-2-36 0,2-2-44 15,-1-3-64-15,1 0-45 0,0-1-65 16,-7 2-250-16,3-1-604 0,-6 8 267 0</inkml:trace>
  <inkml:trace contextRef="#ctx0" brushRef="#br0" timeOffset="34618.99">16521 14080 105 0,'-5'-26'293'16,"0"-2"-16"-16,-1-1-12 0,-3 0-23 0,-3 2-3 0,1 2-10 15,-3 0-10-15,2 3-2 0,1 5-4 0,-3 2-20 16,-1 4-14-16,2 1-20 0,0 4-16 0,0 3-14 16,0 1-16-16,-5 5-3 0,0 4-17 0,-1 2-1 15,-1 8-16-15,-2 3-13 0,4 5-4 0,1 0-6 16,2 3-2-16,4-1-7 0,0 4-11 0,4-2-11 15,2 0-13-15,2 0-3 0,2-1-11 0,3-8-3 16,2-1-2-16,3-2-2 0,1-4-1 0,0-4 1 16,3-1 0-16,1-1-3 0,1-4-6 0,6-3-3 0,-1-5-6 15,9-5-1-15,-2-4 2 0,1-1 3 16,-1-6 5-16,-1-1 0 0,-3-1 3 0,2-3 10 16,-6 1-2-16,0 3 7 0,-3-1 5 0,-6 5 8 0,1 0 2 15,-3-1 3-15,-1 1 4 0,0 1-3 0,-3 5 12 16,1-1-1-16,-1 3-4 0,0 2-3 0,-1 3-5 15,-1 5-2-15,3-9 6 0,-3 9-16 0,0 0 6 16,0 0 0-16,0 0-3 0,20 21-3 0,-8 3-2 16,-1 1 1-16,4 2-2 0,2 4 4 0,7 11-2 15,-8-9 3-15,5 9-5 0,-5-9 5 0,10 6-3 16,-10-9 0-16,-1 1-3 0,2-2 1 0,2-1 1 16,-5 0 7-16,1-3 5 0,1-2-1 0,-6-5 5 0,1-3 17 15,-5-2 6-15,6-3 13 0,-7 3 9 16,1-5 6-16,0 1 17 0,-3-5 18 0,0 0 15 15,-3-4 15-15,4 6 15 0,-4-6 3 0,0 0-6 0,0 0-14 16,0 0-13-16,0 0-12 0,0 0-10 0,0 0-11 16,-7-38-10-16,0 21-12 0,3-10-18 0,-2-2-22 15,2-4-23-15,1-2-29 0,-3-12-31 0,6-2-35 16,-1 1-23-16,5-1-51 0,-1 14-19 0,-1 1-27 16,3 0-27-16,1 5-30 0,2 0-17 0,6 5-43 15,0 1-32-15,-4 7-208 0,6 5-618 0,-4 0 273 16</inkml:trace>
  <inkml:trace contextRef="#ctx0" brushRef="#br0" timeOffset="34869.33">16990 13791 286 0,'-4'-7'320'0,"1"1"-3"0,0 0-14 0,3 6-9 15,-5-8-21-15,5 8-15 0,-4-8-38 0,4 8-25 16,0 0-21-16,0 0-13 0,0 0-5 0,4 25 10 15,4 4 3-15,3 6-2 0,5 15 11 0,1 7-7 16,8 23-5-16,-7-25 1 0,8 26-8 0,1-2-2 16,-8-23-5-16,9 21-9 0,-1 2-20 0,4-2-7 15,-2 2-12-15,-8-23-11 0,13 19-9 0,-8-22-8 16,-2 0-15-16,0 1-24 0,2-1-25 0,1-4-36 16,0-5-38-16,-3-3-42 0,-1-12-43 0,-6-3-42 15,-1 0-55-15,-6-11-63 0,-2-7-65 0,2 2-297 0,-6-5-723 16,1-3 320-16</inkml:trace>
  <inkml:trace contextRef="#ctx0" brushRef="#br0" timeOffset="35393.99">17194 14043 2117 0,'-22'-44'-13'0,"3"13"20"15,-6-10-8-15,7 9 42 0,-9-8 32 0,8 15 29 0,4-3-15 16,1 3-2-16,2-4-3 0,2 4-4 0,5 0-8 16,1-1-7-16,4 1-1 0,4 1-3 15,5-2-7-15,3 1-3 0,7 1-10 0,3-2-4 0,6 1-1 16,10-8-14-16,5 3-4 0,4 1-3 0,1 3-2 16,-2-1-8-16,4 6-1 0,-2-1-8 0,-12 9-1 15,-1 1-4-15,0 1-6 0,0 2 0 0,0 3-2 16,-2 2 1-16,0 1-1 0,1 2 0 0,-5 3-2 15,-2 3 2-15,-7 2 2 0,-1 0 2 0,-2 5-2 0,3 5 5 16,-1 4 1-16,-3 4-2 0,-2 1 4 16,1 4 0-16,-2 1 2 0,2 2 1 0,-3 0-2 15,5 9 2-15,-4-7 0 0,9 5-8 0,-4 5-5 0,5-4 3 16,-4-10-5-16,9 10 0 0,-7-12 2 0,8 9-1 16,2-2 6-16,-6-11-1 0,1 0 3 0,-1 0-2 15,2 1 3-15,1-3 2 0,-3 1-2 0,-1-2 2 16,1 2 3-16,0-2-2 0,-1-1 3 0,-6-2 0 15,0 1 1-15,-5-4-5 0,-1-2 3 0,0 0 2 16,-1 3 3-16,-2-4 1 0,-5 4 5 0,-1-1 5 16,-3 0 14-16,0-1 3 0,-5 3 6 0,-2 0 10 15,0 0 7-15,-4 3 0 0,-4 3 7 0,-2 0 1 16,0-4 7-16,-4 2-9 0,-2 0-5 0,-3 4-3 16,0-2-7-16,-5-1 0 0,-9 4-10 0,-4-1 2 0,10-4-7 15,1-2-9-15,-10 3-23 0,7-6-22 0,-10 1-34 16,11-4-32-16,1-3-42 0,1-3-45 0,2-4-43 15,3-1-217-15,-3-4-476 0,1-2 212 0</inkml:trace>
  <inkml:trace contextRef="#ctx0" brushRef="#br0" timeOffset="35635.61">17136 14284 41 0,'-6'-8'269'0,"0"-2"-14"0,5-4-21 0,4-3-17 16,5-2-19-16,9-8-15 0,14-11-8 0,9-3-8 15,4 0-12-15,20-18-13 0,9 4-13 0,-4 3-5 16,-18 15-17-16,25-15-9 0,-1 2-9 0,-20 17-4 16,24-15-19-16,-23 17-19 0,-1 6-21 0,-2 0-27 15,-5 1-27-15,-16 12-41 0,-2 1-30 0,-5 3-36 16,-6 2-29-16,-7 5-30 0,-2 1-160 0,-2 1-382 15,-4 6 170-15</inkml:trace>
  <inkml:trace contextRef="#ctx0" brushRef="#br0" timeOffset="35921.31">17268 14570 6 0,'-7'2'286'15,"7"-2"-13"-15,-7 1-26 0,7-1-25 0,0 0-21 0,0 0-15 16,0 0 1-16,23-32-19 0,-1 12-7 0,5-6-12 16,14-9-9-16,2 1-10 0,5-3-8 0,-1-3-13 15,25-13-12-15,-4-2-8 0,1 3-8 0,-21 15-4 16,24-15-15-16,-21 21-14 0,-2-2-13 0,-1 2-20 15,-4 3-24-15,-14 8-30 0,1 3-28 0,-4 1-37 0,-6 1-32 16,-5 8-34-16,-4 2-33 0,0 2-12 16,-6 2-143-16,2 1-389 0,-8 0 172 0</inkml:trace>
  <inkml:trace contextRef="#ctx0" brushRef="#br0" timeOffset="36818.97">18323 13337 22 0,'-5'-7'196'0,"5"7"-18"0,-1-8-23 0,1 8-11 16,0 0-17-16,0 0-10 0,0 0-14 0,0 0-11 16,24 5-9-16,-15 1-7 0,4 5-11 0,0 3-4 15,-4 0-4-15,0 5-5 0,2 6-6 0,-3-1-7 16,-3 2 3-16,0-1-2 0,-4-5 6 0,2-1 0 0,-2 1 7 15,-2-5-6-15,0-1 8 0,1-2 4 16,0-1-5-16,0-4-2 0,0-7 5 0,0 12 1 16,0-12 6-16,1 7 3 0,-1-7-3 0,0 0-6 0,0 0-7 15,0 0-7-15,0 0-15 0,0 0-4 0,7-20-1 16,-3 8-5-16,1-5-4 0,0-2 3 0,1 0-1 16,-1 0-6-16,1-6 9 0,-1 0 4 0,0 1 8 15,-1 5-4-15,0 4 8 0,0 2 8 0,-3 2-1 16,0 0-8-16,-1 4-1 0,2 0-4 0,-2 7-6 15,1-8-5-15,-1 8-2 0,0 0 1 0,10-2-4 16,-10 2-12-16,0 0-16 0,18 11-14 0,-8-5-23 0,0 0-24 16,7 1-36-16,1-1-31 0,2 0-33 0,1-3-60 15,1-2-152-15,4 1-418 0,-4-2 186 0</inkml:trace>
  <inkml:trace contextRef="#ctx0" brushRef="#br0" timeOffset="37486.31">17655 14541 4 0,'-5'6'229'0,"-3"0"-15"16,3 0-15-16,1-3-20 0,4-3-6 0,-5 4-3 15,5-4-1-15,0 0-6 0,0 0-2 0,0 0-7 0,32-14-10 16,-8-4-9-16,10-1-10 0,14-10-5 16,3-2-26-16,23-17-2 0,3 0-6 0,-22 13-11 0,25-15-11 15,-5 0-5-15,-23 15-5 0,20-18-12 0,-23 19-12 16,-3-4-5-16,2-2-11 0,-4 2-9 0,-4 1-12 15,0 3 0-15,-12 9-6 0,-4 1 1 0,-2 2 6 16,-4 2-3-16,-7 10 1 0,2-2 2 0,-5 4 1 16,-3 1 1-16,-1 4-1 0,1-3-3 0,0 3 0 15,-5 3-1-15,0 0 4 0,0 0-1 0,0 0 1 16,6 15 0-16,-6-6 0 0,1 3 5 0,1 4-3 16,0-4 0-16,3 4 1 0,-1 2-6 0,3 0-7 15,1-1 1-15,1 0 2 0,4 4 2 0,5-1 1 16,3 3-2-16,-5-2-6 0,3-2 3 0,2-1 3 15,-2-1-1-15,-4-4 2 0,1 1 0 0,0-2-3 0,4 6 0 16,-7-5 2-16,0-1-9 0,-4 0-7 0,-2-1 3 16,-2-2 0-16,-5 3 2 0,0 0 4 0,-4 0 1 15,-5 1 4-15,0 1 8 0,-4 0-2 0,-3 5 2 16,-4-2 7-16,-3 1 6 0,-1 1 0 0,-1 2 5 16,-3-1 3-16,-13 8-1 0,0 2 5 0,-8-2-3 15,7 2 4-15,-4 1 3 0,0 2-1 0,-3 2 0 16,3-1 1-16,-3 0-4 0,-4-2 1 0,6 2 0 15,-4-1-2-15,6-3 7 0,-4 1-2 0,3-2 1 16,2-4-1-16,0 5 3 0,1-4-1 0,12-8 3 16,-1 1-4-16,2-3 1 0,0 0-3 0,1 1-1 15,-1-9-4-15,11 2 3 0,-1-3-6 0,3-3 2 16,3 0-1-16,4-2-6 0,3 0-2 0,-1-2-24 0,8 0-32 16,-11-8-35-16,7-2-36 0,7-6-41 0,3-12-47 15,7-3-212-15,13-17-453 0,4-4 200 16</inkml:trace>
  <inkml:trace contextRef="#ctx0" brushRef="#br0" timeOffset="38019.48">18923 13722 2334 0,'0'-13'20'15,"-2"2"-12"-15,1 4-2 0,1 7-6 0,-2-12-6 16,2 12 3-16,0 0-1 0,0 0 8 0,0 0-1 16,0 0-3-16,0 0 1 0,0 0 4 0,5 32-1 15,0-17 0-15,-2 0 3 0,3 2-3 0,0-3 0 16,-1-2-7-16,4-2-7 0,-1-1-1 0,-1-1 0 16,2-3-5-16,2-2 2 0,-5-1-1 0,3-2-2 0,0-5-1 15,4-1 3-15,0-7 1 0,-1 2 3 16,-2-3 3-16,1-3 6 0,0 1 4 0,-2-1 14 15,-4 0 10-15,2 1 8 0,-1-1 13 0,-5 3 0 0,1 2 12 16,-2-4 1-16,-2 5 5 0,1 1 10 0,0 3-1 16,1 7 0-16,-4-11-8 0,3 6-11 0,1 5 0 15,0 0-12-15,-3-8-4 0,3 8-5 0,0 0-3 16,0 0-6-16,0 0 0 0,9 30-4 0,-4-15 1 16,3 2 1-16,1 0-6 0,2-2-7 0,3 10-4 15,2-1 0-15,0 1-4 0,2-3 1 0,1 4 3 16,4-2-4-16,-4 2 0 0,2-4 0 0,3 1 3 15,-1 0-2-15,1-2-3 0,3 1 2 0,-2-3-1 16,-1 1 1-16,-1 0 0 0,0-2 1 0,-5-2 3 16,0-3 6-16,-4-2-1 0,1 1 1 0,-2 0-2 0,-2-3-3 15,-2-2 4-15,-1 1 0 0,-3-1-8 0,-1-2 10 16,0-1 9-16,-2 1 7 0,-2-5-3 0,0 0-3 16,-12 12 0-16,4-8-1 0,-1-2-2 0,-5-1-1 15,2-1 1-15,-2-1-15 0,-2-5-20 0,-3-1-24 16,2-3-33-16,2-4-40 0,-1-6-49 0,6-5-44 15,5-6-39-15,5-5-219 0,4-13-501 0,12-1 222 16</inkml:trace>
  <inkml:trace contextRef="#ctx0" brushRef="#br0" timeOffset="38136.56">19720 13537 120 0,'0'0'206'0,"3"-7"-12"0,-3 7-13 15,1-8-18-15,-1 8-21 0,0 0-16 0,0 0-34 0,0 0-44 16,0-8-55-16,0 8-58 0,0 0-135 0,0 0-217 15,0 0 95-15</inkml:trace>
  <inkml:trace contextRef="#ctx0" brushRef="#br0" timeOffset="39201.51">17592 13898 115 0,'0'0'179'0,"-6"-2"-17"0,6 2-13 0,0 0-15 16,-7-2-19-16,7 2-7 0,0 0-12 0,0 0-11 15,0 0-9-15,0 0-9 0,0 0-10 0,0 0 2 16,0 0-17-16,-5 11 5 0,5-11-6 0,0 0-3 16,3 10-1-16,-3-10 3 0,5 12-4 0,-4-6 0 15,4 2 2-15,-1 0 8 0,1 2-7 0,3-1 9 16,0 6 2-16,-1-1-5 0,-1-3-12 0,2 2 3 0,3 5-4 15,-4-3-4-15,0 2 0 0,3-2 0 16,-2 1-5-16,2-2 4 0,1 2-4 0,1-2-6 16,-2-2-20-16,-1-1-16 0,2 3-15 0,-4-7-20 0,2 0-30 15,-2 1-23-15,1-2-28 0,-4-2-26 0,1-1-117 16,-5-3-300-16,9 0 133 0</inkml:trace>
  <inkml:trace contextRef="#ctx0" brushRef="#br0" timeOffset="39477.58">17718 13934 165 0,'0'0'166'0,"0"0"-14"0,0 0-17 0,0 0-11 16,0 0-11-16,0 0-13 0,0 0-9 0,7 25-14 16,1-18-4-16,1 3-8 0,0-3-6 0,3-1-14 15,-1 1 5-15,3-4-4 0,-3 1-10 0,2-2-5 0,0-2-2 16,1 2-3-16,0-5-2 0,-3 1 13 0,1-2 2 15,-1 0 14-15,0-3 5 0,-5 3 23 0,2-2 6 16,-3-2 1-16,1 0 4 0,-5 0 3 0,-1 8-2 16,2-10-5-16,-2 10-9 0,-4-12-11 0,-1 6-6 15,-5 2-8-15,1 1-6 0,0 0-17 0,-4 3-24 16,4 3-28-16,-3 1-40 0,2 1-37 0,0 2-37 16,0 6-38-16,5-2-33 0,-3 5-140 0,3 1-375 15,-1 7 167-15</inkml:trace>
  <inkml:trace contextRef="#ctx0" brushRef="#br0" timeOffset="39737.17">17852 14616 173 0,'-10'-4'329'0,"10"4"-25"16,-7-4-19-16,7 4-30 0,0 0-25 16,-5-6-27-16,5 6-17 0,0 0-25 0,0 0-23 0,12-18-29 15,-4 11-24-15,5-4-25 0,1 3-38 0,3-3-33 16,1-2-36-16,2-2-43 0,3-2-44 0,-1 1-52 16,-8 2-160-16,1 2-374 0,-1-1 166 0</inkml:trace>
  <inkml:trace contextRef="#ctx0" brushRef="#br0" timeOffset="40065.83">17985 14245 34 0,'0'0'217'0,"0"0"-21"16,0 0-19-16,0 0-18 0,0 0-13 0,0 0-17 15,0 0-15-15,22-6-8 0,-22 6-13 16,15 1-6-16,-8 2-12 0,2-2-21 0,-2 1-11 0,0-1-11 16,2 4-5-16,-1 0-11 0,1 0-10 0,-1 2-9 15,0 0 2-15,0 0-3 0,-3 0-2 0,3 0-5 16,-4 1 8-16,3 3 2 0,0-4-1 0,-1 3 0 16,-2-2 2-16,1 3-1 0,0-3-1 0,2 0 1 15,-2 1 2-15,-3-2-1 0,2 2 5 0,-1-3-1 16,-1-1 2-16,2 0 1 0,-4-5-2 0,5 10-3 15,-1-5 7-15,-4-5-5 0,4 10 3 0,-4-10-5 16,1 7-5-16,-1-7-10 0,3 7-8 0,-3-7-13 0,0 0-19 16,0 10-17-16,0-10-15 0,0 0-2 15,0 0-24-15,-4 7-98 0,4-7-225 0,0 0 100 16</inkml:trace>
  <inkml:trace contextRef="#ctx0" brushRef="#br0" timeOffset="40302.49">18238 14372 66 0,'4'-7'113'16,"-1"2"-2"-16,1-2 15 0,-4 7-8 0,4-7-11 15,-4 7-5-15,5-5 4 0,-5 5-1 0,0 0-1 16,0 0-2-16,15 11 5 0,-11-5 2 0,4 0-14 16,-4 2-3-16,1 0-3 0,1 2-4 0,-1-1-9 15,2-1-6-15,-1 1-6 0,1 1-8 0,-2-3-4 16,1 0-4-16,0-4-2 0,-1 2 6 0,1-2 0 16,-1-1 8-16,-5-2-3 0,15-1 5 0,-15 1 2 0,13-4-1 15,-5 1 0-15,-2-2-2 0,3 0-10 16,-5-1-1-16,0-1-2 0,-4 7-2 0,3-10-5 15,-3 3-1-15,0 7-13 0,0-11-8 0,0 11-26 0,-9-5-22 16,3 0-33-16,-2 3-39 0,8 2-44 0,-19-2-53 16,5 4-213-16,-4 0-444 0,0 0 196 0</inkml:trace>
  <inkml:trace contextRef="#ctx0" brushRef="#br0" timeOffset="43545.25">17483 13133 136 0,'-15'-23'142'0,"2"-2"-7"0,-3 0-11 0,-2 1-10 0,-2 2-13 15,-2 1-6-15,-1-2-5 0,-4 0-8 16,-1 3-3-16,-5-1-7 0,-11-2-6 0,8 8-5 0,-12-5-9 16,-5 8 1-16,-8 3-13 0,1 4 3 0,-1 3-10 15,-3 7 0-15,-26 6-8 0,-2 6-11 0,2 2 9 16,0 12-5-16,5 2 2 0,0 8-6 0,-2 4-13 15,4 2 10-15,6 10-11 0,2 0 10 0,3 5-3 16,3 1-1-16,-2 1-5 0,10 3 4 0,1 3-3 16,6-3-1-16,2 1 1 0,8 3-4 0,17-15 2 15,-10 19-3-15,6 1-6 0,17-17 1 0,-7 21-3 16,9-22 2-16,4 0 1 0,0 26-2 0,6-24 0 0,7 24 2 16,4-2 2-16,3-23-2 0,13 22 0 0,2-2-21 15,9-2 1-15,5-3 5 0,8-4 4 0,5 0 1 16,0-5-4-16,-9-20 3 0,21 19 7 0,5-1-5 15,5-4 3-15,5-6 9 0,6-8-4 0,5 1 1 16,4-9-6-16,6-6 13 0,-1-2-1 0,1-4 2 16,5-4 5-16,1-5 10 0,5-4 7 0,2-5 8 15,4-1 2-15,0-2 2 0,4-2-5 0,-3-6 4 16,3-4 3-16,1-1 2 0,1-3-3 0,6 0 1 16,-4-2-8-16,-4-6 2 0,-3-1-5 0,0-7 3 15,3 3-4-15,-2-3-1 0,-6-3-7 0,1-5-8 16,-8 1-2-16,-1-7-4 0,0 5-3 0,-2-2-1 0,-6-3-4 15,-2-4-8-15,0-2 0 0,-5-4 3 16,-6-6-7-16,-2-4 3 0,-6 2-1 0,-7-7 11 16,-6-2-6-16,1 5 11 0,-10-3 2 0,-2-5-1 0,-11 1-4 15,-15 17-2-15,7-25 9 0,-7-3-4 0,-11-4-2 16,-4 5 2-16,-7 23-6 0,-8-32 11 0,-4 6 3 16,-3 25-1-16,-6-25 2 0,-10 7-2 0,4 22 0 15,-11-24-2-15,4 26 3 0,-20-17 1 0,12 22 0 16,-6 3 2-16,-23-16 1 0,15 27-4 0,-30-13-1 15,-7 8 0-15,-4 5 1 0,-5 7-5 0,-3 8-1 16,-14 5-5-16,-1 4-2 0,-3 8-3 0,-7 4 0 16,-8 3-6-16,2 5-8 0,1 10 0 0,-7-1 10 0,1 1 2 15,2 5-1-15,0 0-3 0,3 6 4 16,5-1-4-16,3 0-1 0,8 4 9 0,3 2-7 16,6-3 4-16,3 0 2 0,8-2-1 0,3 2 0 0,31-9 3 15,-22 6 2-15,24-7-1 0,3-1 0 0,2-3 3 16,3 1-2-16,14-5-1 0,3-1-2 0,1 0 2 15,5 0 5-15,0-6 1 0,7 1-2 0,2-1-2 16,8-4 0-16,-1 0 8 0,5 1-6 0,-1-4 4 16,0 1-3-16,7-2 0 0,-9 3 2 0,9-3 0 15,-5 3 1-15,5-3 1 0,0 0-2 0,-8 3-3 16,8-3-4-16,0 0 7 0,0 0 1 0,0 0 2 16,0 0-7-16,0 0 4 0,0 0-6 0,0 0 5 15,0 0-5-15,0 0 3 0,0 0-1 0,0 0 0 16,0 0-1-16,-2 5 8 0,2-5-10 0,0 0 2 15,0 0-10-15,0 0-5 0,0 0-26 0,0 0 5 0,0 0-16 16,0 0-19-16,0 0-16 0,0 0-29 0,0 0-91 16,0 0-226-16,0 0 100 0</inkml:trace>
  <inkml:trace contextRef="#ctx0" brushRef="#br0" timeOffset="45669.24">8112 14597 83 0,'0'0'117'0,"0"0"1"0,0 0-13 0,0 0-6 16,0 0-13-16,0 0-5 0,0 0-1 0,0 0-13 16,0 0-5-16,0 0-8 0,0 0 0 0,0 0-4 15,26-6 0-15,-13 2-9 0,1 2-3 0,5-3-6 16,10-3 4-16,-8 2-5 0,7 0 2 0,4-2-4 15,-4 4 0-15,3-3-4 0,1 5 1 0,-2-4-6 16,1 2-3-16,1-1-4 0,-1 2-1 0,0-3-5 16,1 5-7-16,-1-4-6 0,0 3-14 0,-1-5-6 15,-1 0 2-15,0 3-18 0,-7-1-1 0,-2 0-10 0,-2 3-4 16,1-5-13-16,-6 5 6 0,2-1-13 0,-6 3 1 16,-1-1 7-16,-8 1 14 0,11-2-2 0,-11 2 10 15,0 0 10-15,0 0 10 0,0 0 5 0,0 0 12 16,0 0-2-16,0 0 15 0,-43 2-1 0,24-1 8 15,-9 2 0-15,-1 0 5 0,0 3 0 0,-4-5-2 16,0 6 4-16,-4-3-1 0,-13 4 5 0,14-3-9 16,-4 1 11-16,1 0-1 0,2-2-2 0,-1 2-1 15,0-1 13-15,3 5-3 0,0-2-3 0,3 1 6 16,1-3 6-16,10 0 0 0,1 0 6 0,3 0 1 16,6-3-5-16,1-1-2 0,0 2-8 0,5-2 0 15,5-2-5-15,-7 4 2 0,7-4-10 0,0 0 4 0,0 0-3 16,0 0 1-16,39-4-3 0,-11-2-9 0,0 3-5 15,8-1-7-15,1-2-21 0,11-8-13 16,2-1-12-16,0 5-20 0,0-7-13 0,-12 9-103 0,12-7-201 16,-3 1 89-16</inkml:trace>
  <inkml:trace contextRef="#ctx0" brushRef="#br0" timeOffset="47826.2">13375 14314 142 0,'-10'-11'229'0,"1"4"-10"16,-1 0-13-16,2 0-11 0,3-1-11 0,-1 3-6 16,-2 1-5-16,8 4-10 0,-7-6-11 0,3 2-12 0,4 4-18 15,-8-3-10-15,8 3-16 0,0 0-10 0,0 0-7 16,0 0-8-16,4 20-2 0,4-1 6 0,7 8 1 16,0 2 3-16,8 15-5 0,-1 1-7 0,-2 0 15 15,5 2-5-15,-3 2 14 0,5-4-12 0,-5 1-5 16,-1-2-5-16,1 1 0 0,-1-5-5 0,-6-10 1 15,4 1-3-15,-2-3-6 0,-3 1-5 0,4-4-2 16,-4-3 1-16,-1 0-9 0,-3-4-2 0,0-4-3 16,-1 0-1-16,-1-6-9 0,-3 1 4 0,0-2-6 0,-2-2 2 15,1 0 7-15,-4-5 14 0,4 8 21 16,-4-8 0-16,0 0-1 0,0 0-8 0,0 0-7 0,0 0-1 16,0 0 1-16,-13-38-7 0,3 16-10 0,0-3-4 15,-2-5-5-15,-3-3-9 0,-2-12-9 0,-2-2-12 16,0-1 4-16,0 3-9 0,-2-5-2 0,5 1 0 15,3 2-3-15,6 13 2 0,-1 3 1 0,4 2-3 16,-2 1 2-16,2 9 2 0,4 2 4 0,2 4-2 16,-4 3-4-16,2-2-4 0,2 3 4 0,4 2-5 15,2 0 7-15,1 1 1 0,4 0 7 0,5 2-8 16,-1 1 4-16,4 1-8 0,0-1 3 0,-2 3 0 0,2 0 4 16,-1 6 0-16,-2-1 16 0,-2-1-14 15,1 3 4-15,-5 0-3 0,1 2-1 0,-1 4 8 16,-3 2 6-16,-1 2-2 0,-3 2 5 0,-3 5 1 0,-4 6 4 15,-1 0-7-15,-3-3 1 0,-3 6 1 0,-1-3 2 16,-5 0-12-16,-1-2-15 0,1-1-25 0,-3-1-35 16,0-2-28-16,-2-2-40 0,4-4-35 0,2-6-38 15,4-6-52-15,-3-1-47 0,1-5-245 0,1-2-604 16,-1-3 268-16</inkml:trace>
  <inkml:trace contextRef="#ctx0" brushRef="#br0" timeOffset="49010.21">14350 14110 77 0,'3'-8'171'16,"1"4"-10"-16,-2-3-7 0,4-1-8 0,0-3-11 16,1 3-2-16,3-9-10 0,4-4-6 0,0-2-5 15,2-1-7-15,1-2-6 0,3 0-11 0,-2-1-8 16,9-15 1-16,-2 2-11 0,0-3-2 0,2 1-5 15,0-4-5-15,0-5-5 0,1-2-5 0,13-21-5 16,-14 20-4-16,10-22-4 0,-1-3-7 0,-12 25-3 0,16-23-1 16,-7 1-1-16,4 4 1 0,-11 20-6 0,16-20-5 15,-17 20 0-15,12-22 4 0,-10 22-3 16,10-24-1-16,-10 24-1 0,0-2-2 0,14-19-3 0,-8-2-1 16,-11 21-4-16,11-22 7 0,-9 25-3 0,1-4-1 15,7-25-1-15,-12 23-3 0,9-22 1 0,1-2 1 16,-12 26-1-16,9-24 1 0,-2 1-4 0,-1 0 2 15,-3 26-3-15,-5-3-1 0,4-3 1 0,6-23 1 16,-8 26-9-16,8-23 4 0,-6 20 4 0,8-20 0 16,-11 24 0-16,5-2-1 0,6-26 1 0,-9 29 2 15,1-2 1-15,1 0-4 0,2 2 3 0,5-25-4 16,-7 25 1-16,-2 0-2 0,9-24 2 0,-5 23-1 0,-4-2 1 16,-1 2 4-16,0 0-8 0,0-4 3 0,1 2-1 15,-4 0 8-15,3 2-8 0,-1 1 2 0,1 3 2 16,-1-2 0-16,1 2-2 0,-2 2-1 0,0 1 1 15,4-3 5-15,0 5-2 0,-1 3-1 0,-2 1 1 16,3-3-4-16,2 2 1 0,0 1 3 0,-5 9-5 16,8-10 1-16,-6 12-2 0,7-13 0 0,-7 12 5 15,0 2-3-15,0-3 3 0,8-7-1 0,-8 7-3 0,1 1 0 16,11-10 0-16,-5 1 4 0,-7 9-2 16,8-8-2-16,-2-1-1 0,-3 11 3 0,6-11 0 15,-9 10 1-15,13-10 3 0,-4-2-2 0,-3 16 3 0,-2-2-3 16,0 4 0-16,-4 1 2 0,0 1-3 15,-1 2 3-15,-4 7 2 0,-1 1-1 0,-3 4 0 0,-4-1 2 16,1 3-3-16,-2-1-1 0,0 5 2 0,-5 2 0 16,8-7-1-16,-8 7 0 0,3-5-2 0,-3 5-2 15,0 0 0-15,4-6-6 0,-4 6 8 0,0 0 1 16,0 0-2-16,8-3-2 0,-8 3 3 0,0 0 1 16,0 0 1-16,0 0 0 0,0 0 0 0,8 0-5 0,-8 0 4 15,0 0 1-15,0 0 0 0,0 0-2 16,0 0 7-16,0 0-6 0,0 0 5 0,0 0-2 15,0 0-1-15,0 0-1 0,-18 12 2 0,9-7-2 0,-3-1 2 16,1-1-1-16,-2 3-5 0,-2 0 7 0,1-2-5 16,-3 1 5-16,3-2 2 0,-4-1-2 15,4 1 3-15,-3-6 0 0,3 5 2 0,3-2-1 0,-2 1-1 16,-1-2 0-16,1 1 1 0,2-2 1 0,2 0 1 16,-2-4 0-16,3 1 2 0,3 2-2 0,1-1-2 15,4 4-2-15,-4-9-4 0,4 9 0 0,6-18 1 16,-1 11-2-16,5-2-1 0,2-3 2 0,2-1-1 15,1 1 0-15,10-2 2 0,0 2-3 0,-2 0-2 16,2 0 0-16,-1 1 0 0,4 3 1 0,-3 0 1 16,-5 3-1-16,-1 2 1 0,0 0-3 0,-1 3 6 0,-4 0-1 15,-1 1 3-15,1 3-1 0,-4-1 2 0,0 2 6 16,0 1 4-16,-2 3 12 0,-1 1 2 0,-5 2-4 16,1 4-3-16,-3 11-1 0,-3 0 0 0,-3 6-7 15,-5 11 3-15,-4 0-15 0,-3 2-23 0,2 0-34 16,-6 1-49-16,4-1-53 0,3 3-251 0,2-19-440 15,-1 3 195-15</inkml:trace>
  <inkml:trace contextRef="#ctx0" brushRef="#br0" timeOffset="57536.42">20466 7747 19 0,'0'0'208'0,"3"-9"-5"16,-3 9-11-16,0 0-14 0,0 0-14 0,0-7-16 0,0 7-10 16,0 0-6-16,0 0-8 0,-22 16 3 0,13-7-2 15,-6 5-6-15,-4 5-9 0,-3 2-4 0,-6 4-10 16,-9 10-4-16,-4 2-2 0,4 0-4 0,-4 1-5 16,1 0 1-16,-2 3-5 0,0-3-9 0,-5-2-4 0,3-2-5 15,-7 1-8-15,1 0-4 0,1-2-7 16,1 1-6-16,0 2-15 0,3-4-21 0,7 1-24 0,12-11-30 15,-2 0-29-15,9-3-35 0,5-5-51 0,4-1-10 16,6-4-52-16,1-2-135 0,3-7-398 0,9 8 176 16</inkml:trace>
  <inkml:trace contextRef="#ctx0" brushRef="#br0" timeOffset="58551.33">20858 7741 198 0,'0'0'199'15,"0"0"-16"-15,0 0-13 0,-27 4-14 0,27-4-14 0,-17-1-11 16,6-2-12-16,0 0-10 0,0 0-6 0,-3-1-14 16,-2 2-10-16,1 1-9 0,0-3-5 0,-3-2-6 15,5-1-2-15,0 3-8 0,3 0-7 0,0-5 1 16,-2 1 0-16,5 0-3 0,2-1-3 0,-1-1-3 16,4-5-4-16,2 3-2 0,0-4-3 0,6 0 0 15,2-2-3-15,1 2-1 0,8-5-5 0,2 4 1 0,1 2-3 16,-3 2-2-16,1 1 0 0,6-1-1 0,-4 4-2 15,-2 4-3-15,3 0 0 0,-2-1 0 16,0 3 0-16,2 2 1 0,-4 2-3 0,1 2-3 0,-4 0 0 16,0 5 2-16,2 0-5 0,-5 5 5 0,1 2-5 15,0 3 2-15,-1 5 1 0,-3 0-1 0,-2 5 3 16,-2-2-1-16,-3 2 5 0,-4 1-4 0,1 0 0 16,-3-2 0-16,2-2-1 0,-5 1-2 0,3-2 0 15,-4-1 1-15,2 4 6 0,-1-10-1 0,-4 6 2 0,2-5-1 16,0-1 1-16,-1 5 7 0,-2-6 15 15,1-2 0-15,-2 0 0 0,2 1 0 0,-3-2 4 0,-1-3 0 16,-1 2 2-16,2-5 4 0,-2 2 1 0,-1-5 5 16,1 0 2-16,4 0-2 0,-1-2 9 0,2-4 3 15,2 2-10-15,0-4-4 0,2-3-2 0,0 0-5 16,4-3-1-16,-1-2-2 0,2 0-6 0,1-5 0 16,7-4-6-16,2 2-2 0,0-3-3 0,4 5 0 15,0 0-3-15,2 3 0 0,1 0-3 0,-1 4-4 16,1-1 1-16,-1 6-6 0,-2 2 5 0,3 3-9 0,3 1 7 15,-4 2 2-15,3 4-2 0,1 2-3 16,-2 1 1-16,0 4 0 0,4 3 3 0,-6 0-5 0,0-3-1 16,0 2-3-16,-1-2 0 0,-1 2-7 0,4-4-1 15,-3-1-12-15,-1 0-5 0,3-4-9 0,-2-1-16 16,2 1-12-16,-1-5-19 0,5-2-10 0,-2-1-5 16,3-3-20-16,1-3-7 0,-2-1 4 0,2 0 3 15,-1-4 6-15,4-1 5 0,-5 1 12 0,-4-1 10 0,1-2 18 16,1-5 3-16,0-2 16 0,-4-1 23 15,-1 0 14-15,-2 4 8 0,0-7 9 0,0 2 16 0,0-1 16 16,-5 6 8-16,1 0 22 0,0 4 10 0,-3 3 8 16,0 1 4-16,1 3-4 0,-3 1-4 15,0 7-14-15,3-10-7 0,-3 10-9 0,0 0-3 0,0 0-6 16,0 0-3-16,0 0-4 0,-3 28-2 0,0-13-2 16,1 5 0-16,0 8-6 0,1 1-2 0,0 1-7 15,1 3 4-15,1-2-3 0,-1 5-3 0,0-4 1 16,4-1 2-16,-2-3-6 0,6-3 5 0,1-8-3 0,3 6-1 15,1-11-3-15,2 3 0 0,2-5 2 16,3-2 8-16,0-2 3 0,2-2 4 0,-2-5 0 16,8-2 5-16,1 0 9 0,-9-3 13 0,7-4 8 0,-3-2-5 15,-1-2 13-15,-8 2 10 0,1-2 2 0,3-6 3 16,-4-1-3-16,-1-2 9 0,-2-1 4 0,-3-1-1 16,-2 0 5-16,-5-2-2 0,-4 1 0 0,-3-1-9 15,-1 2-8-15,-3 2-8 0,-3 2-6 0,-4-1-12 16,-3 5-5-16,-7-1-3 0,-1 8-3 0,-1-1-10 15,-6 6-8-15,-2 3-21 0,-4 1-37 0,-8 2-47 16,8 3-52-16,-12 6-58 0,-1 2-85 0,5 8-110 0,-2-7-277 16,13 0-717-16,0-4 317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28:20.9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3454 12207 82 0,'0'0'255'0,"-5"-6"-18"0,5 6-14 0,-3-5-15 0,3 5-14 15,0 0-14-15,0 0-15 0,-7-5-20 0,7 5-17 16,0 0-14-16,0 0-13 0,0 0-8 0,0 0-17 16,0 0-1-16,0 0-7 0,1 25-8 0,0-14-6 15,0 1-6-15,2 2-17 0,0 2-1 0,-1 1-5 16,1-1-3-16,-1 0-2 0,1 3-2 0,-2-4-1 16,-1 1-1-16,3 0-1 0,-2 0-3 0,0-2-2 15,2 0-1-15,-2-1 2 0,0-1-2 0,-1 1 0 16,3-1-2-16,-1-1-1 0,0 0 1 0,0-3 0 0,0-1-5 15,0 0 3-15,1-1-2 0,-3-6 0 0,4 12 4 16,-1-7-4-16,-3-5 2 0,9 8-5 0,-4-3-2 16,0-4 2-16,2 2 3 0,2-1-2 0,1-2-1 15,0 1 3-15,3-1-5 0,0-1 2 0,3 1-1 16,-3-3-3-16,1 1-6 0,0 1-6 0,3-2 8 16,-3 1-4-16,4-1 1 0,0 0 3 0,0-1-1 15,2 0-2-15,-1 1 1 0,-1 0 0 0,3-1-4 16,-1 1 0-16,-1-3 0 0,0 2-1 0,3 0-1 15,-3 0-4-15,3-1 2 0,0 3-4 0,-3-2-1 16,0 0 0-16,3 2 2 0,-3-2 3 0,0-1-2 16,3 4-1-16,-4-3 1 0,2 2 1 0,1-1 1 0,-3 2-3 15,1-1-1-15,-6-1-1 0,6 3 1 16,-6-1 1-16,6 0-1 0,-3-2-1 0,-2 3 3 16,0-1-2-16,0 0 3 0,4 1 4 0,0 1-2 0,0-1 1 15,-4 0 1-15,4 0 5 0,-5 0-5 0,7 1 5 16,-3 0 4-16,1-2-3 0,-2 1 0 0,4 1 1 15,-1-2 2-15,-3 1 3 0,5 0 1 0,-3 0-4 16,2-1 3-16,-1 1 0 0,1-2-1 0,-1 3 0 16,-1-4 2-16,1 2 2 0,-4-1-1 0,2 2-2 15,-2-1 6-15,2-2-8 0,-3 3 8 0,4-2-13 16,-1 1 7-16,-4-1 5 0,5 2-1 0,-4-3 2 16,3 3-4-16,1-1 0 0,0-2 3 0,-2 2-3 15,3-1 1-15,0 1-1 0,-2 1 4 0,1-3-5 16,-5 1-1-16,5 2 4 0,1-3-1 0,0 3-2 15,-1-3 3-15,1 3 3 0,-1-3-2 0,1 0-4 16,-1 1 2-16,1 0 3 0,1 1 1 0,-4-2-7 0,2 1 6 16,-4-1 1-16,4 3-5 0,-4-1 0 0,-2-1-1 15,3 0 0-15,-4 2 1 0,3-1 1 0,-2-1 1 16,1 2-2-16,2-2 2 0,2 0 0 0,-3 1-1 16,-2 0-2-16,2 1 4 0,1-2-3 0,-2-2-2 15,-1 4 0-15,1-2-2 0,1 0-2 0,-1 0-6 16,1 0 3-16,-1-1-1 0,0 2 2 0,-1-2 3 15,1-1-8-15,0 2 0 0,-3-1 5 0,4 1-18 16,-3 1 21-16,2-2-6 0,0 1 1 0,1-1 0 16,-1 1 6-16,-3-1-4 0,0 1 5 0,3-2 0 15,-1 2 3-15,0 0-1 0,-1-2-2 0,-1 2 5 16,4-1-4-16,-4 0 3 0,-1 0-6 0,4 0 4 0,-2 0 2 16,1-3 0-16,-3 2-3 0,2 1 0 15,2-2 6-15,-3 2-6 0,1-1-2 0,1 0 10 16,-5 4-5-16,3-5-1 0,1 4-1 0,-2-4-1 0,-1 5-2 15,0-7 5-15,-1 6-8 0,0-1 7 0,-7 2 1 16,10-4 0-16,-10 4 0 0,9-2 0 0,-9 2 6 16,7-6 0-16,-7 6 3 0,7-4 3 0,-7 4 0 15,2-7 5-15,-2 7-5 0,6-7 8 0,-6 7 6 16,5-7-8-16,-5 7-1 0,4-10 3 0,-2 4-4 16,1 0 7-16,-1 0 0 0,-2 6-4 0,3-13-4 15,-1 3 3-15,0 0 5 0,-2 1-1 0,0-2-1 16,0 0-1-16,-2 0-3 0,2-2 5 0,-2 1-2 15,-1 1-1-15,1-5 7 0,-1 0 4 0,-2 1-5 16,3-2-1-16,-1 1-2 0,-2 1 1 0,2-1 0 16,-2-1-6-16,1 2 9 0,-2-2 0 0,1-1-5 15,-2 1 4-15,1 0-4 0,0-1 0 0,2 2 2 0,-6-2-2 16,2 1 0-16,0-1-3 0,-3 0 6 16,2 2-1-16,-7-6 2 0,0 0-3 0,2-1-4 0,1 6-1 15,-2-4-2-15,-3-1-2 0,0-1-2 0,-3 1-3 16,1 0 1-16,3 2 2 0,-3-2-5 0,3 2 0 15,-1 1 0-15,4 5-2 0,0 1 2 0,3-1-3 16,-3 2-3-16,3-1 2 0,-2 1-2 0,1 2 1 16,2 0 5-16,1 2-4 0,-4-3-4 0,4 1-1 15,-2 3-2-15,-1-1 0 0,-3-2-4 0,2 3 2 16,-2-5-1-16,-1 6-3 0,0-2 2 0,-2 0-8 16,-3 4 1-16,0-3-2 0,1 2-1 0,-8 0 0 15,0 1-1-15,0-1-3 0,-1 1-7 0,-1 2 3 0,1 2-2 16,1 0-2-16,-2-2-7 0,2 5 6 0,-4 0-2 15,3-3-10-15,1 4 11 0,-2-1 2 16,1-1 1-16,-1 2 3 0,2-1-7 0,0 0 6 0,0 1-1 16,0 1-4-16,0-4 3 0,0 4 1 0,0 1 6 15,0-5-2-15,-2 5 6 0,1 0 6 0,-2 0-2 16,1 0 0-16,-1-2-4 0,-4 3 4 0,0 1 3 16,-4 0 0-16,1 0-12 0,0 0 13 0,-11 1 3 15,9 1 0-15,-12 3 3 0,16-3 3 0,-3-1-6 16,3 1 1-16,-12 5 0 0,14-6-3 0,-2 3 5 15,2 0 3-15,-2 0-8 0,4 0 2 0,-3-1-5 16,4-1-1-16,-1-1 6 0,1 1-3 0,-1 2 1 16,1-3-6-16,2 4 2 0,1-3 0 0,1 1 0 0,-4 1 3 15,3 1-3-15,0-1-1 0,-1 1-6 16,-1-1 0-16,0 2 2 0,1-1 4 0,0 2-2 16,-2 2-2-16,1-3-1 0,0 2 3 0,1 1-2 0,1-3 7 15,-2 2-4-15,5 0-1 0,-2-3 7 0,3 2-6 16,1-2 4-16,4-4-1 0,1 0-1 0,2 1 2 15,0-3 12-15,4 1-9 0,-3-1-5 0,5 0 7 16,-2-2-6-16,2 1 6 0,0 1-4 0,1-3 1 16,0 2-8-16,0-1 12 0,2-2-1 0,2 0 5 15,5-3 2-15,-9 6-10 0,9-6-5 0,-7 4-3 16,7-4-3-16,-5 5 0 0,5-5 6 0,0 0-3 16,-5 4 8-16,5-4-1 0,0 0-2 0,-4 6-2 0,4-6 1 15,0 0 2-15,-2 9 7 0,2-9-9 16,0 0 6-16,4 10-3 0,-1-3 11 0,-3-7-5 15,4 10-2-15,0-3 5 0,-2-1-4 0,1 2 5 0,2 3 0 16,-2-3 2-16,3 2-2 0,-3 1 1 0,1-1-10 16,0 2 7-16,4 4-3 0,-3-1 5 0,-1 1-3 15,1 2 4-15,-1-2-3 0,0 3-1 16,-1-1 4-16,1 0 0 0,2 1 4 0,-2 1-5 0,0-1-1 16,1 6 3-16,-1-6 3 0,0-1 1 0,2 6-2 15,-1-5-1-15,-1 0 10 0,1 0-6 0,2-1-3 16,-3 1 5-16,3-2 1 0,-2-1 2 0,3 3-8 15,-4 0 7-15,0-2-7 0,1 1 6 0,1-2-4 16,1 0-1-16,-3-4 2 0,3 2 4 0,-4-2-1 16,4 2-6-16,-4-2 3 0,2-1-3 0,0-1 4 15,-2-2 1-15,2 1-7 0,-1-2-1 0,-2-1 8 16,3-1-8-16,-2 1 0 0,-1 0 3 0,-2-6 1 0,7 8 1 16,-5-4 0-16,-2-4-5 0,4 7 1 0,0-2 7 15,-4-5-8-15,8 8 5 0,-4-4-4 16,-2 0-1-16,5 0 8 0,0 1-1 0,-2 0 0 0,3-1 0 15,0 1 0-15,-1 1-1 0,4-1-1 0,1 0 7 16,0-1-7-16,1 1 1 0,-1-1 1 0,0-2-1 16,7 3 2-16,3-3-1 0,-3 2 4 0,0-4-4 15,3 0 5-15,-3 0 0 0,4-2-1 0,-1-1 1 16,-2 0-1-16,1 0 5 0,0 0-2 0,-1-2-7 16,1 1-1-16,0 1 2 0,-2-2-3 0,1 1-3 15,-2 2 2-15,0-1 3 0,-1 0-1 0,-3 2-5 16,0-2 2-16,-1 1 0 0,-3 2 0 0,1 0 2 15,0-1-7-15,-4 1 3 0,2 1 0 0,-9-1-3 16,13-1 1-16,-13 1 1 0,10-1-3 0,-10 1 4 16,9 1-4-16,-9-1 3 0,0 0 1 0,8 0 6 15,-8 0-4-15,0 0-4 0,0 0 3 0,0 0-1 0,9 0-3 16,-9 0 6-16,0 0 0 0,0 0-3 0,0 0 3 16,0 0-3-16,0 0 1 0,0 0-4 15,0 0 8-15,0 0-5 0,0 0-7 0,0 0 10 0,0 0-1 16,0 0-2-16,0 0-4 0,0 0 7 0,0 0-14 15,0 0 12-15,0 0-10 0,0 0 4 0,0 0-10 16,0 0 15-16,9 2-2 0,-9-2 5 0,0 0-6 16,0 0 7-16,0 0-3 0,0 0-2 0,0 0 4 15,0 0-4-15,0 0 0 0,0 0 3 0,0 0 2 16,0 0-5-16,0 0-8 0,0 0 2 0,0 0-19 16,0 0-20-16,0 0-17 0,0 0-26 0,0 0-119 15,0 0-224-15,0 0 101 0</inkml:trace>
  <inkml:trace contextRef="#ctx0" brushRef="#br0" timeOffset="1762.72">1982 11550 92 0,'-9'-3'221'0,"-3"0"-22"0,0 3-19 0,-1 2-17 16,0 2-15-16,0 6-7 0,-1 2-11 0,0 3-14 0,-3 7-11 15,2 0-8-15,1 5-11 0,4 2-10 16,1-1-7-16,1-1-5 0,3 2-6 0,1 0-4 15,4-1-6-15,0-1-6 0,4 0-3 0,-1-9-5 0,3-2-8 16,0-1-4-16,1-6-5 0,1-1 1 0,2 0-3 16,0-3 0-16,3-4-1 0,-2-1 0 0,2-4-6 15,0-1 3-15,2-5-3 0,2-1-1 0,-4-3 1 16,2-1-2-16,-5-1 8 0,0 0-4 0,-1 0 5 16,0 0-1-16,-2-1-1 0,-1 0-3 0,1-1 5 15,-1 0 3-15,-1 0 0 0,-1 2-2 0,1-1 1 16,-1 7 2-16,2-1-6 0,-2 1-2 0,2 3-3 15,-1 1-2-15,4 0-2 0,4 2 3 0,2-1-3 16,2 1 2-16,1 2-2 0,1 0-5 0,0 2 0 16,-1 2 5-16,-4 0-3 0,-1 1 0 0,-3 0 0 15,0 3-1-15,-1-2 4 0,-3-1 7 0,-1 1 14 16,1 2 11-16,-4 0 11 0,1-2 19 0,-3-4 8 0,0 14 0 16,0-14 6-16,-11 13-5 0,4-3-3 0,-3 1-6 15,-4 3-6-15,1-5-3 0,-2-1-8 16,-2 1-5-16,4-2-4 0,-5 0-7 0,1-2-1 0,4 0-4 15,-5-2-7-15,5-1-14 0,3 1-19 0,-4-5-19 16,4-1-31-16,1-3-20 0,-2-1-25 0,4-3-10 16,0-6-18-16,1-3-4 0,1 1 1 0,5-12-5 15,0 1 11-15,5 1 11 0,1 1-3 0,0-3 9 16,0 1 15-16,0 0 10 0,2 3 0 0,0 2 26 16,-3 5 24-16,0 3 9 0,0 2 25 0,-2 3 9 15,2 2 14-15,-3-2 15 0,2 3 3 0,-3 2 0 16,-1 6 1-16,3-9 7 0,-3 9 1 0,1-8-9 15,-1 8-6-15,0 0-7 0,4-5 7 0,-4 5 29 16,0 0-6-16,15 9 6 0,-7-3-1 0,1 3-3 16,5 1-1-16,-1 5-3 0,6 2-2 0,2 3 7 15,1 0-5-15,0-1-2 0,-3 0-1 0,3 0 0 16,1-1-1-16,-4-2 3 0,2 3-7 0,-5-9-1 0,1 2-5 16,-2 2 1-16,-3-5-2 0,-1 4-1 0,1-4-1 15,-3 1-5-15,0-1-1 0,-1-4 9 16,0 3-5-16,-3-2-4 0,-1-1 2 0,1 0-9 0,0-2 3 15,0 1 1-15,-5-4-6 0,7 6-2 0,-7-6 12 16,4 6 7-16,-4-6 5 0,0 0 9 0,5 3 8 16,-5-3 0-16,0 0-1 0,0 0-1 0,0 0-9 15,-17 4-4-15,17-4 0 0,-22-1-11 0,10-2 3 16,-5-1-9-16,-2-1-5 0,2-3 0 0,-2 0-3 16,-3-9-6-16,2 0 0 0,0 0-6 0,4-4-4 15,-2 1-4-15,7-5-5 0,-1 2-7 0,7 4 3 16,1 0-1-16,2 0-2 0,2 1-1 0,0 2-2 15,4 4 4-15,1-1-4 0,-1 2 3 0,6 3 0 16,0 2 2-16,-2 0 0 0,3 1-2 0,1 1-1 16,-1 3 2-16,2 1-1 0,-3 3 6 0,2 1-4 15,-3-1 4-15,0 3-2 0,0 0-3 0,-2 0-3 0,1 1-3 16,-3-1-3-16,-1 0-8 0,-2 1-10 0,1-3-4 16,-3-4-4-16,5 8 1 0,-5-8 1 15,4 7 6-15,-4-7-5 0,0 0-6 0,0 0-8 0,0 0-3 16,0 0-1-16,0 0 1 0,0 0 4 0,0 0 11 15,-14-29-2-15,10 17 10 0,0-4 4 0,-1-2 7 16,-1 0 3-16,-2 1 9 0,2 1 16 0,0 1 6 16,4 5 7-16,-1-1 9 0,1 4 0 0,-1 0-2 15,3 7-1-15,-6-8-4 0,6 8-4 0,0 0-1 16,0 0-3-16,0 0-4 0,10-7 7 0,-10 7-1 16,14 3-1-16,-14-3-2 0,19 3 3 0,-7-3-3 15,-1 3-1-15,1-3 3 0,-2 2-6 0,3-2-2 16,-3 0 2-16,2-2-3 0,2 0 0 0,-3-2-2 0,2-2 3 15,-3 0-2-15,0-1-5 0,2 0 5 0,-2-1-2 16,-1 0 3-16,0-3 1 0,-1 2-1 16,-2-1-3-16,-2 1 5 0,0-1-1 0,1-2 1 0,-3 3 11 15,0-3 3-15,-2 2 3 0,-2 0 11 0,1-1 0 16,0 3 1-16,-3-4 1 0,0 3 5 0,0 1 1 16,0 0 0-16,4 8-2 0,-6-9-3 0,5 4-4 15,1 5-4-15,-4-8-3 0,4 8-4 0,0 0-3 16,-6-4 0-16,6 4-5 0,0 0 0 0,0 0 1 15,0 0-2-15,0 0-4 0,5 25 5 0,-4-15-2 16,3-1-4-16,1 1 5 0,-1 0-5 0,2 2 2 16,-1-2-3-16,3 0 4 0,1 4-2 0,1-1-2 15,1 1 6-15,1-1-1 0,1-1-2 0,3 1-5 16,1 0 4-16,-2 0-5 0,7 3 5 0,-8-4 1 16,8 4-2-16,1-1 0 0,-6-4 1 0,0-1-3 15,0 1 0-15,2 0-6 0,-2 1-3 0,-1 0 0 16,1 0 4-16,-3 0-4 0,-1 0 0 0,0-4 0 0,-4 3 0 15,-3-1-6-15,3 1 8 0,-4-1-2 0,-1 1 1 16,-2 0 3-16,-2 2 1 0,0-2-2 16,-2-1 5-16,-3-1-1 0,0 1 2 0,-4 0-3 0,1-1 2 15,-1 0 3-15,-4-2 1 0,3 0 1 0,-1-3 0 16,-2 0 2-16,3-4 2 0,-4 1-2 0,1-1-3 16,1-1 2-16,-2-3-3 0,3-3-6 0,-2-6-13 15,3-3-13-15,-2-9-14 0,2-2-9 0,5-5-11 16,2-2-6-16,5-2 4 0,3-10-1 0,4 12 4 15,5-13 9-15,-4 16 1 0,4-3 11 0,1 5 6 16,2-1 8-16,0 4 8 0,0 3-1 0,-1 0 5 16,-3 9 5-16,-1 0 4 0,2 3-3 0,1-1 4 15,-2 2 1-15,-2 4 2 0,-1 0-1 0,1 3 0 0,-2 0-2 16,2 2-3-16,0-1 3 0,-3 1-20 16,1 4-23-16,0 0-18 0,0 1-25 0,0 0-25 15,-2 3-59-15,0 1-161 0,-2 2-365 0,-4 2 162 0</inkml:trace>
  <inkml:trace contextRef="#ctx0" brushRef="#br0" timeOffset="2217.91">2058 12462 171 0,'-11'9'228'0,"3"-3"-6"0,3-1-15 0,0-2-9 16,2 2-9-16,3-5-16 0,0 0-15 0,0 0-10 15,0 0-7-15,23-18-8 0,-1-1-10 0,6-1-12 16,12-11 2-16,2-5-10 0,4 2-3 0,3-2-9 16,18-16-3-16,-14 16-6 0,-3-3-8 0,25-12-5 15,-26 19-3-15,0-4-10 0,4 0-2 0,-2-2-7 0,1 1-6 16,20-15-2-16,-26 18 0 0,1-1-9 0,-2 4 1 15,-4-3-5-15,-2 3-1 0,-7 12-2 16,0-3-3-16,0 2 1 0,-4-1-3 0,-1 3-5 16,-1-1 5-16,-2 3-5 0,-6 3-1 0,-4 1 2 0,1 3-8 15,1-1 2-15,-7 3 5 0,-3 2-4 0,0 2 0 16,-6 3-4-16,11-7 1 0,-11 7-1 0,6-6 2 16,-6 6 3-16,0 0 0 0,8-7 2 0,-8 7 0 15,0 0-3-15,0 0-1 0,0 0-1 0,7-5 1 16,-7 5-4-16,0 0 3 0,0 0-4 0,0 0 1 15,0 0-2-15,0 0 3 0,0 0-1 0,0 0-6 16,7-5-6-16,-7 5-15 0,0 0-13 0,0 0-15 16,0 0-22-16,0 0-23 0,0 0-31 0,0 0-33 15,0 0-23-15,0 0-27 0,0 0-15 0,4 16-194 16,-4-16-451-16,0 0 199 0</inkml:trace>
  <inkml:trace contextRef="#ctx0" brushRef="#br0" timeOffset="3504.7">827 11200 79 0,'0'0'261'16,"0"0"-15"-16,-29-30-3 0,29 30-9 0,0 0-25 16,0 0-26-16,0 0-18 0,0 0-19 0,0 0-16 15,0 0-6-15,-4-8-18 0,4 8-12 0,25 20-7 16,-6-1-8-16,4 2-9 0,0 0-5 0,0 1-9 16,0 0-4-16,2-2-7 0,-4 2-3 0,3 0-5 15,-2-1-5-15,-6-9-1 0,4 7-1 0,-1-1-4 16,-6-5-2-16,1-1 2 0,-1 2-6 0,-7-7 0 15,4 2 1-15,-1 1 8 0,-3-3 3 0,3 0-1 16,-6-2-2-16,2-1-2 0,-1 1 1 0,-4-5 9 16,4 5 13-16,-4-5 11 0,0 0 7 0,6 3 6 15,-6-3-10-15,0 0-2 0,0 0-10 0,0 0-2 0,0 0-3 16,0 0-9-16,-15-19 0 0,7 12-11 0,0 0-8 16,1-4 4-16,-1 1-3 0,-2-5-2 0,2 1-8 15,1-1 0-15,1 3-7 0,1 0-8 16,3 2-4-16,-2-2 3 0,4 2-6 0,0 0 3 0,4 2-3 15,2 0-4-15,-1-1-2 0,4 2 1 0,3 3-2 16,0 1 0-16,1 1 0 0,3 0 0 0,-5 2-1 16,4 4-2-16,0 0 0 0,-2 1-6 0,-1 6 1 15,-2-2 0-15,0 1-1 0,-1 4-2 0,-3 1-1 16,-3 1-20-16,-1 0-9 0,-2 4-23 0,0-5-28 16,-3 1-31-16,2-2-34 0,0-4-27 0,-1-4-27 15,2-6-181-15,-2 8-443 0,2-8 196 0</inkml:trace>
  <inkml:trace contextRef="#ctx0" brushRef="#br0" timeOffset="4044.97">1279 11209 82 0,'0'-9'162'0,"0"9"-15"0,6-6-9 16,-6 6-10-16,7 0 2 0,-7 0-14 0,15 4-10 15,-9 1-8-15,6-2-7 0,-4 2-11 0,1-1-5 16,-1 1-9-16,1-1-2 0,-2 0-4 0,3-1 3 15,-1-1 1-15,-1-1 6 0,-1 1 3 0,-7-2 2 16,14-3-3-16,-8 1 0 0,1-1 5 0,0-3 0 0,0-2-9 16,-1-1-7-16,1-1 1 0,-3-1-5 0,0-1 1 15,3-3 2-15,-4 1 1 0,-3 0 11 16,0 3-4-16,0-7-3 0,-2 1-7 0,0 1-3 0,-2-1-5 16,-2-1-1-16,3 1-5 0,-2 2-6 0,0-1 5 15,1 6 0-15,0-2 9 0,1 3-5 0,-2 3 1 16,4 0-6-16,1 6-3 0,-5-10-7 0,5 10-4 15,-3-7-9-15,3 7-3 0,0 0-7 0,0-9-4 16,0 9-1-16,0 0-2 0,0 0 3 0,0 0 1 16,18 22-17-16,-13-15 3 0,3 2-1 0,1 0 1 15,3 3 0-15,1 1 2 0,1 1-8 0,2-1 3 16,4 5 2-16,4-2-2 0,-4 1 2 0,1 1 0 16,3-1-3-16,-4 1-3 0,1-2 3 0,2 0-3 15,-8-4 0-15,7 5 0 0,-6-3 2 0,-2-4 2 16,1 2 0-16,-1-1 2 0,0 2 2 0,-5-5-3 15,0 1 1-15,-3 1 1 0,3-4 0 0,-2 4 3 16,-3 1-1-16,0-4 0 0,-1 0 1 0,-2 0 0 16,-1 0 4-16,0-7 6 0,-3 13 4 0,0-7 1 0,-1 0 7 15,-5 1 4-15,4-3 1 0,-4 1-2 16,-1 1 0-16,-7 1-4 0,5-2 4 0,-1-3-7 16,-4 3-1-16,-3-1-3 0,4-2-3 0,-4-1-14 0,0-2-14 15,2 1-13-15,-2-7-13 0,-5-1-18 0,5 0-31 16,2-4-29-16,-3-6-35 0,4-4-28 0,2-3-24 15,7-3-22-15,0-4-139 0,1-3-405 16,7-9 180-16</inkml:trace>
  <inkml:trace contextRef="#ctx0" brushRef="#br0" timeOffset="4387.07">1624 10738 150 0,'0'-9'187'0,"0"9"-23"0,0 0-1 0,10 0-6 16,-10 0-9-16,18 3-6 0,0 2-14 0,2-3-9 16,1 4-12-16,6 2-11 0,0 0-8 0,1 0-9 15,-8-1-7-15,7-1-7 0,-7 1-8 0,-1-2-3 16,-1 0 0-16,-1-1-1 0,-5-1 10 0,-1 1 12 16,-1-2 7-16,-3 0 6 0,0-1 10 0,-7-1 16 15,9 1 25-15,-9-1 22 0,7 0 19 0,-7 0-3 16,0 0-5-16,7-11-12 0,-7 11 1 0,-1-12-14 0,0 2 13 15,-1 1-19-15,-1-3-15 0,-1 1-7 16,-3-4-16-16,-2-1-9 0,-1 0-13 0,-1 0-4 16,1 0-10-16,-2-3-8 0,2 3-5 0,-2 1-13 15,2-1-8-15,4 5-20 0,-1 0-24 0,3 5-29 0,-1-1-33 16,3 1-46-16,2 6-34 0,-3-8-6 0,3 8-17 16,0 0-34-16,15 0-41 0,-15 0-44 0,25 3-32 15,-12-1-216-15,5-1-588 0,1 1 262 0</inkml:trace>
  <inkml:trace contextRef="#ctx0" brushRef="#br0" timeOffset="5688.07">2182 10337 137 0,'0'0'181'16,"-9"0"-21"-16,9 0-19 0,-8 7-11 0,4 0-11 15,1 4-16-15,-2 2-10 0,0 5-9 0,2-2-6 16,1 0-9-16,0 1-7 0,-1 0-8 0,3-4-5 16,0-1-9-16,1 0-9 0,3-3-7 0,-3-2-11 15,1-1 3-15,2-2-3 0,0-1-3 0,-4-3 2 16,8 1-4-16,-8-1-3 0,13-7 1 0,-7 1-1 16,0-2-3-16,0 2 6 0,-3-5 5 0,1 3-6 0,1-2 2 15,-1 2 9-15,-2 0-1 0,1 0 6 16,-1 2 0-16,-2 6 2 0,2-8-5 0,-2 8-5 15,3-7-6-15,-3 7 0 0,0 0 0 0,10-3-1 0,-10 3-2 16,15 4 3-16,-7-1-2 0,5 0 0 0,-3 3 3 16,3-2-3-16,1-2 0 0,4-1-1 0,2-2 2 15,-1-4 8-15,2-2 9 0,-2 0 15 16,8-6 7-16,-4-2 4 0,1-4 3 0,-1-3-7 0,-3-1 3 16,-2 1 9-16,2-2 4 0,-5-1-3 0,-1 1 10 15,-1-1 7-15,-2 1-1 0,-2-1 1 0,-5 0-1 16,0-2-6-16,-2 2 1 0,-3 0-7 0,-1-5-8 15,-4 3-1-15,-1-2-10 0,-5 2 1 0,1 0-7 16,-2 4-2-16,-4-1-4 0,-2 0-6 0,1 5-1 16,-3-1-4-16,1 1 0 0,2 8-7 0,-1 1-2 15,1 0-4-15,-1 4-1 0,4 0 0 0,-3 2-4 16,5 2 1-16,-1 1-3 0,4 1 0 0,2 1 1 16,8-1-1-16,-16 5-4 0,9 0 4 0,1-1-2 0,1 4-1 15,1 1 0-15,0 0 0 0,3 0-2 16,2 1 5-16,2 4-1 0,3-5-4 0,-1 4 6 15,2-2-3-15,4 2 0 0,2 2 1 0,2 7-1 0,4-3-1 16,-1 2 2-16,3-2 1 0,0 1-2 0,-3 0-1 16,4-2 1-16,-2-1-5 0,2 0-1 0,-4-5-1 15,0-1 2-15,0 0-1 0,1-3 2 16,-1 0 1-16,0-2 2 0,-7-6-1 0,7 2 2 0,-6-1 6 16,0-2 2-16,1-2 6 0,-2-3 2 0,0-1 5 15,1-7 5-15,-1 1-3 0,-1-3 3 0,-1-1 3 16,-1-1-1-16,1-8 10 0,-3 2 0 0,-2-1 0 15,-1 1 1-15,-2 4-3 0,0-5-2 0,-1 5-4 16,-1 1 0-16,0 0 3 0,-1 5 10 0,1 2 0 16,0 0 0-16,-1 2-8 0,1 2 2 0,1 8-10 15,0-10-4-15,0 10-7 0,0-9-5 0,0 9-2 16,0 0 2-16,5-5-1 0,-5 5 5 0,0 0-6 16,19 10-5-16,-10-3 0 0,2 0-5 0,3 4-4 15,-1-1 3-15,-1 0-8 0,2 2-3 0,0-3 5 16,-2-1 3-16,-1-1-2 0,1-3-1 0,-1 0 2 15,1 1 1-15,1-5 3 0,-3 1 1 0,3-1 0 16,-13 0 5-16,20-6-4 0,-10 0 2 0,1-1 0 0,-4 0 3 16,1-4-8-16,2-3 1 0,-3-1 0 15,-1 0 2-15,2 1 4 0,-3-4-2 0,0 0-4 0,-3-1 4 16,1 0-4-16,-3-7-1 0,-1 7-2 16,1-6-2-16,-3 0 2 0,0 6 4 0,1 0-9 0,-1 2 7 15,-2 1 0-15,4 6-4 0,-1-1 7 0,0 1-4 16,2 3 1-16,0 7-3 0,0-10 4 0,0 10-2 15,0 0-4-15,-1-9 3 0,1 9-3 0,0 0-1 16,0-10 4-16,0 10-1 0,0 0-2 0,0 0 0 16,0 0 6-16,0 0-5 0,14 1 0 0,-14-1 7 15,0 0-2-15,15 12-3 0,-15-12 2 0,13 6 2 16,-4 2 2-16,1-3-7 0,2 1 6 0,-2 1-2 16,0 0-1-16,-1-2 4 0,4-1 0 0,0 0 0 15,5-1-1-15,-4-1 4 0,0-1 2 0,-1-1-5 16,-1-4 6-16,1 2 1 0,-1-2-2 0,2-2 3 15,-4 2 3-15,0-4-3 0,-1 0-2 0,-1-1 0 16,-1-4-3-16,1 2 6 0,-4-2-2 0,0 2-1 16,0-2-7-16,-3-2 5 0,0-1-4 0,-1 3 2 15,-1-1 1-15,-2 0-5 0,-2 0 7 0,1-2-4 16,-3 5-4-16,3 1-1 0,0-3 4 0,4 13-4 16,-10-14 0-16,10 14 0 0,-5-11 1 0,5 11-2 15,0 0 0-15,-10-12-3 0,10 12 1 0,0 0 8 0,-8-6-4 16,8 6-5-16,0 0 3 0,0 0 2 0,0 0-2 15,0 0-4-15,-18 0 8 0,18 0-9 16,0 0 4-16,0 0 3 0,0 0 1 0,0 0 0 0,-8 10 0 16,8-10-5-16,0 0 5 0,0 0-5 0,-1 13 2 15,1-13 1-15,0 0 0 0,3 18 1 0,0-7 1 16,0-4 2-16,1 5-3 0,-2-5 2 0,2 1 2 16,2 2-5-16,1 0 2 0,-1-3 6 0,2 1-4 15,0-1-1-15,2-1 1 0,0-3 0 0,2 1 2 16,0-2-6-16,9-4-3 0,0 1-23 0,8-4-22 15,-5-2-27-15,2-5-33 0,2 2-41 0,0-2-40 16,-1-3-54-16,-2 1-51 0,-8 2-196 0,1 4-533 16,-2-3 236-16</inkml:trace>
  <inkml:trace contextRef="#ctx0" brushRef="#br0" timeOffset="6228.71">3881 9392 123 0,'0'0'178'0,"0"0"-21"0,0 0-16 16,0 0-12-16,0 0-10 0,0 0-15 0,-17 16-2 15,11-10-9-15,-3 4-6 0,-3-1-6 0,-2 2-4 16,0 5-6-16,-6 2-13 0,1 3-7 0,-1-1 0 16,-3 3-7-16,1 2-2 0,-14 8-9 0,2 4 1 15,8-12 0-15,-10 14-5 0,-3 3-4 0,2-3-4 16,-6 7 1-16,2 0-6 0,1 1 2 0,-13 18-9 15,9-22 2-15,-17 19 0 0,20-17 0 0,0 1-6 16,-18 19 3-16,20-19-26 0,-5-2 3 0,-18 20-8 16,18-21 7-16,-18 16-1 0,18-18 1 0,-2 2 3 15,-17 19-9-15,3-4 8 0,21-14 0 0,-3 1 9 0,-20 15-7 16,18-17 8-16,-18 17-6 0,20-18 1 0,0 4 0 16,-18 17 4-16,18-20-7 0,-4 2 3 0,1 0-2 15,-17 13 5-15,17-16-6 0,1 1 5 0,-17 18 0 16,22-22-5-16,-1 1 5 0,-1-1-5 0,0 0-2 15,0 0-9-15,5-4 2 0,-4-1 6 0,6 1-2 16,8-9 17-16,0-2-7 0,3 1-2 0,0 0-1 16,-1 2 5-16,3 0-12 0,-1-3 1 0,3-1-8 0,-4 0-7 15,5 0-24-15,0-2-21 0,0 1-29 16,2-3-101-16,0-7-223 0,6 1 99 0</inkml:trace>
  <inkml:trace contextRef="#ctx0" brushRef="#br0" timeOffset="6441.04">1326 11922 194 0,'0'0'236'0,"0"0"-21"0,2-7-16 0,-2 7-23 15,0 0-18-15,0 0-16 0,0 0-26 0,0 0-38 0,0 0-33 16,0 0-39-16,0 0-39 0,0 0-49 0,0 0-160 16,0 0-262-16,8 17 116 0</inkml:trace>
  <inkml:trace contextRef="#ctx0" brushRef="#br0" timeOffset="10005.09">9063 12472 160 0,'-10'0'168'0,"10"0"-12"0,-10 2-9 16,10-2-13-16,-12 3-15 0,12-3-13 0,-6 2-12 16,6-2-7-16,0 0-10 0,-7 4-8 0,7-4-7 15,0 0-5-15,-1 7 1 0,1-7-6 0,0 0-1 0,12 8-9 16,-6-4 0-16,4 0-6 0,-1-2 4 0,5 0-2 15,3 0-4-15,1 0 4 0,1-1-6 0,1 0 1 16,2-1-3-16,-1 0-1 0,7-1-8 0,-7 0 2 16,9-1-4-16,-4-1 5 0,-4 1-5 0,5-2-5 15,1 2 0-15,2-2-1 0,-2 0-3 0,1 1 1 16,2-1 0-16,-2 1-11 0,6-2 10 0,-1-1 0 16,1 2-7-16,1-2 0 0,1 2 1 0,-3-1-3 15,2 1-1-15,-2-1 0 0,2 2-4 0,0-1-1 16,1 0 0-16,-4 1 0 0,4-2 2 0,-3 4 1 15,-1-1 0-15,-1-1-4 0,-2 3 7 0,-1-3-6 0,-1 3 2 16,-7 2 0-16,-1-2 0 0,-1 1 1 0,-1 1 2 16,1-4-6-16,-1 5 1 0,-4-3 4 15,0 2 1-15,-1-1-3 0,-1 1-5 0,1-1-5 0,-1-1-12 16,-1 3-13-16,-1-1-10 0,-2-2-4 0,-2 1-12 16,3 1-20-16,-2-1-17 0,0 1-14 0,-7-2-36 15,9 2-89-15,-9-2-260 0,8 2 115 0</inkml:trace>
  <inkml:trace contextRef="#ctx0" brushRef="#br0" timeOffset="10934.4">11725 12375 57 0,'0'0'83'0,"0"0"5"16,3 11-7-16,-1-7-8 0,-2-4-4 0,9 8-3 16,-1-3-1-16,1 0-3 0,0-1-5 0,2 0-5 15,6 4-3-15,0-4-3 0,3 1-2 0,-1 1-11 16,0-2 4-16,4 0-11 0,6-2 3 0,0 2 12 16,0 1 5-16,5-1-2 0,0 0-4 0,-1 1-3 15,4-4-10-15,1 1 3 0,-2-1-8 0,0-1 6 0,4 0-15 16,-1-3 8-16,-4 3-1 0,1-4-7 0,0 2 5 15,2 2-3-15,-5-4-6 0,4 3 3 0,-3-1-5 16,-2-2 4-16,3 2-1 0,-4 2-5 0,-1-3 4 16,-3 0-2-16,0 3 0 0,-5 0-4 0,-2 0 2 15,-1-1-3-15,0-2-1 0,-2 3 6 0,-5 0-2 16,2-2-3-16,-3 2 1 0,0 2-1 0,1-4 3 16,-7 4 0-16,-5-2-3 0,15 0-3 0,-8 0 5 15,-7 0-4-15,9 1-1 0,-9-1-5 0,0 0 9 16,11 2-11-16,-11-2 2 0,0 0 0 0,0 0-2 15,8 0-13-15,-8 0-2 0,0 0-19 0,0 0-4 0,0 0-18 16,0 0-13-16,0 0-21 0,0 0-95 0,0 0-207 16,0 0 92-16</inkml:trace>
  <inkml:trace contextRef="#ctx0" brushRef="#br0" timeOffset="11772.05">7638 14032 28 0,'0'0'154'16,"0"0"-18"-16,-8 1-3 0,8-1-16 0,0 0-11 16,0 0-9-16,-6 3-5 0,6-3-7 0,0 0-1 15,0 0-7-15,0 0 5 0,0 0-10 0,12 11-1 16,-12-11-7-16,15 1 0 0,-2-1-14 0,0 0 0 16,7-1-5-16,2 0-7 0,7-6-19 0,4 1-21 15,2-2-25-15,2-3-27 0,14-7-33 0,-2 3-27 0,0-1-116 16,-10 8-250-16,13-8 111 0</inkml:trace>
  <inkml:trace contextRef="#ctx0" brushRef="#br0" timeOffset="12229.17">9188 13884 103 0,'0'0'175'0,"0"0"-4"0,0 0-13 16,0 0-8-16,0 0-15 0,35-1-15 0,-20 1-11 15,4-2-11-15,3-1-8 0,8 2-6 0,2-4-11 0,3 1-3 16,5 1-12-16,-3-4-2 0,14-4-20 0,-13 5-7 16,1 1-13-16,-1-2-19 0,0-3-19 0,-2 5-22 15,-1-2-14-15,-2-1-11 0,1 0-11 0,-3 7-21 16,-2-5-31-16,-8 3-72 0,-1-1-221 0,1 2 98 16</inkml:trace>
  <inkml:trace contextRef="#ctx0" brushRef="#br0" timeOffset="12570.65">7938 14909 98 0,'0'0'150'0,"0"0"-17"15,0 0-10-15,16 4 2 0,-4-5-11 0,7-3-7 16,10 1-11-16,3-6-6 0,5 0-12 0,18-7-10 15,-1-1-8-15,2-2-12 0,5 0-16 0,-1-4-23 16,-1 4-24-16,2 4-26 0,-1 0-37 0,2 0-122 16,-9 4-216-16,2-3 96 0</inkml:trace>
  <inkml:trace contextRef="#ctx0" brushRef="#br0" timeOffset="12829.51">9650 14668 11 0,'0'0'186'0,"0"0"-11"0,0 0-15 16,1 9-11-16,-1-9-14 0,0 0-15 0,10 4-11 15,-10-4-11-15,10 2-9 0,-2-2-11 0,2 0-20 0,3 0-20 16,1 0-25-16,5-2-10 0,2 0-29 16,-1-3-28-16,10-3-23 0,-3 1-32 0,-1-1-84 15,-7 0-209-15,7-3 93 0</inkml:trace>
  <inkml:trace contextRef="#ctx0" brushRef="#br0" timeOffset="13795.08">6898 13211 195 0,'0'0'193'0,"0"0"-20"15,0 0-16-15,0 0-15 0,0 0-14 0,0 0-8 16,0 0-12-16,0 0-7 0,0 0 4 0,24 8-20 16,-11-6-1-16,6-1 0 0,2-1-8 0,11 2-6 15,0-2-1-15,2 0-8 0,1-2-2 0,2 1-8 16,3-4-4-16,12-1-4 0,-2-1-7 0,2 1-2 15,-1-2-1-15,3 2-4 0,-4 3-6 0,1-5-1 16,-13 7-2-16,15-6-3 0,-16 4-3 0,0-2-3 16,1 2-3-16,-1-2 0 0,-2 4-5 0,-2 1-2 15,-2-1 4-15,-3-1-5 0,0 2-3 0,-10 0 1 0,1 0-1 16,1 1 2-16,-8-1 1 0,-1 0-3 0,1-1 1 16,-5 2 2-16,1-1 1 0,-8 0 0 0,13 1-1 15,-13-1 3-15,9 0-3 0,-9 0 1 0,8 0 0 16,-8 0 5-16,0 0 2 0,8 1 2 0,-8-1 1 15,0 0 0-15,0 0 4 0,0 0-8 0,0 0 4 16,0 0-4-16,9 0-1 0,-9 0 1 0,0 0-2 16,0 0-1-16,0 0 0 0,0 0-2 0,0 0 0 15,0 0 1-15,0 0-3 0,0 0 0 0,0 0 0 16,7 3 3-16,-7-3-2 0,0 0-1 0,0 0 2 16,0 0 1-16,0 0 0 0,0 0 3 0,0 0-6 0,0 0-4 15,0 0-6-15,0 0-7 0,0 0-5 0,0 0-8 16,0 0-15-16,0 0-13 0,0 0-23 0,0 0-21 15,0 0-33-15,0 0-31 0,0 0-147 0,0 0-339 16,0 0 151-16</inkml:trace>
  <inkml:trace contextRef="#ctx0" brushRef="#br0" timeOffset="14896.62">4892 13490 110 0,'-7'-13'126'15,"0"2"-5"-15,3 3 0 0,0-3-10 0,-1 3-5 16,-2-1 2-16,4 4-12 0,-4-1-12 0,2 1-3 16,5 5-8-16,-11-5-9 0,4 3-4 0,7 2-4 15,-14 1-15-15,14-1-1 0,-14 6 3 0,9-2-1 0,-5 3-3 16,2 1-9-16,0 0-6 0,2 3 3 0,-2 1-6 15,3-2-2-15,-1 6-8 0,1-6 9 16,-2 6-7-16,1-2 6 0,0 2-9 0,2-2 0 0,1-2 2 16,2 2-1-16,0 2-1 0,-2-2-4 0,2-2 4 15,3 6-5-15,-2-3 0 0,2 1 4 0,0 1-7 16,1-2-2-16,1 0 3 0,-2 2 2 0,2-2 0 16,2 0-7-16,-2-2-2 0,1 0 6 0,2 5-7 15,-2-1 5-15,1-1-5 0,2 1 0 0,-2 1 8 16,1-1-3-16,-2-1-3 0,1 2 1 0,2 0 5 15,-2 1-1-15,-1-1 1 0,1 1 0 0,0 6-7 16,-1-6 2-16,0 0 5 0,-1 0 0 0,2 0-4 16,0 5-1-16,-4-5 0 0,6 1-9 0,-5-3 12 0,0 2 1 15,-2-2 1-15,4 2-5 0,-2-1 3 0,0-2-3 16,-1 2 1-16,2-3 1 0,0 0-1 16,-3 0-5-16,1-1 8 0,2 3 0 0,0-3-1 0,0 3 6 15,0-2-1-15,-1 1-2 0,-1-1 5 0,4 2 0 16,-3 4-4-16,3-4 4 0,1 1-5 0,2 6 2 15,-2-9-1-15,0 4 6 0,2-3 1 0,-3 2-4 16,3 0 0-16,1 4-5 0,-3-5 1 0,3-1 2 16,1-1-1-16,-2 1 5 0,2 0-7 0,1-1 0 15,-1-2 3-15,1-2-2 0,0 3 3 0,-1-4-7 16,1-1-3-16,-2-1-3 0,-1-2-10 0,2-2-2 16,-2-1 2-16,2 3-8 0,-2-5-13 0,-2-1-12 15,1 1-15-15,2-2-21 0,-10 1-23 0,16-2-30 16,-10-1-92-16,-2-1-247 0,3 1 110 0</inkml:trace>
  <inkml:trace contextRef="#ctx0" brushRef="#br0" timeOffset="18148.09">6237 16544 141 0,'0'0'167'0,"0"0"-14"16,0 0-12-16,0 0-16 0,0 0-14 0,0 0-12 15,-6-7-12-15,6 7-7 0,0 0-10 0,0 0-9 16,0 0-5-16,0 0-5 0,0 0-6 0,14-6-4 15,-14 6-14-15,10-2 1 0,-10 2-5 0,16-2-7 16,-9 1-7-16,4 0 4 0,-1-1-7 0,1 2-5 16,1 0 1-16,0 0-4 0,1 0-1 0,-1 1 0 15,6 0-3-15,-4-1 4 0,2 0-1 0,3 1-1 16,0 0-3-16,2-1 2 0,1 0 2 0,-4 0-3 16,13 3 0-16,-3-2 6 0,1-1-11 0,2 0 5 15,-2 2-1-15,0-2 1 0,3 3-2 0,-1-3 3 16,1 1-7-16,1-1 2 0,-1 3-2 0,0-4 5 0,1 2-2 15,1-1 6-15,4 2-6 0,-5-2-2 16,2 1 0-16,0 2 0 0,1-3-6 0,-1-2 4 16,-1 4 0-16,2-2 0 0,0 0-2 0,0 1 5 15,2 0-4-15,-2 0 0 0,5-2 7 0,-3 0-7 0,0-2 3 16,15-1-3-16,-16 4 11 0,1-3-11 0,2-1-3 16,-1 2 3-16,0 0-3 0,-1-2 3 15,3 2-8-15,-3-3 2 0,15 1 0 0,-19-1 1 0,1 2-1 16,2 3 0-16,-4-2 5 0,2 0 0 0,-1-1 0 15,-3 5-3-15,1-4 6 0,-3 4 0 0,2-2 4 16,-1 0 9-16,-1 1-6 0,-7 1-3 0,7-2-1 16,-7 0-3-16,7 2 8 0,-7-2 2 0,-2 2-2 15,-1-2-3-15,0 1 9 0,0-1-6 0,-2 2 0 16,1-2 5-16,-5 0-5 0,-1 1 6 0,1-1-13 16,0 0 11-16,-4 2-4 0,0-1 4 0,-9-1-7 15,13 0 9-15,-8 2-6 0,-5-2 8 0,0 0 8 16,10 1 8-16,-10-1 4 0,0 0 4 0,0 0 12 15,5 2 4-15,-5-2 0 0,0 0 7 0,0 0 1 16,0 0-1-16,0 0-2 0,0 0-1 0,0 0-8 16,0 0 4-16,0 0-10 0,0 0 5 0,0 0-14 15,0 0 4-15,0 0-7 0,0 0-2 0,0 0-3 16,0 0 0-16,0 0-5 0,0 0 2 0,0 0-4 16,0 0-1-16,0 0 0 0,0 0 1 0,0 0 2 15,0 0-4-15,0 0 2 0,0 0-3 0,0 0-4 16,0 0 8-16,0 0-4 0,0 0-6 0,0 0 6 15,0 0-2-15,0 0-2 0,0 0-3 0,0 0-5 16,0 0 7-16,0 0 1 0,0 0-1 0,0 0-5 0,0 0 6 16,0 0 0-16,0 0-3 0,0 0 1 0,0 0-3 15,0 0 4-15,0 0 0 0,0 0-2 16,0 0 3-16,0 0 0 0,0 0-4 0,0 0 3 0,0 0-2 16,0 0-2-16,0 0 3 0,0 0-1 0,0 0 0 15,0 0 1-15,0 0-1 0,0 0 2 0,0 0 3 16,0 0-9-16,0 0 7 0,0 0-5 0,0 0 5 15,0 0 3-15,0 0-5 0,0 0 2 0,0 0 1 16,0 0 2-16,0 0-6 0,0 0 1 0,0 0 2 16,0 0 0-16,0 0 1 0,0 0-2 0,0 0 2 15,0 0-4-15,0 0 2 0,0 0 1 0,0 0-2 16,0 0-2-16,0 0 3 0,0 0-1 0,0 0 1 16,0 0-2-16,0 0 3 0,0 0-6 0,0 0 4 15,0 0-1-15,0 0-1 0,0 0 1 0,0 0 2 16,0 0-3-16,0 0 1 0,0 0 1 0,0 0 0 15,0 0-3-15,0 0 7 0,0 0-2 0,0 0 0 16,0 0-5-16,0 0 5 0,0 0-1 0,0 0-1 16,0 0 2-16,0 0-2 0,0 0 1 0,0 0-1 0,0 0-3 15,0 0 6-15,0 0-3 0,0 0 2 16,0 0-3-16,0 0 0 0,0 0 3 0,0 0-1 16,0 0 4-16,0 0-5 0,0 0 0 0,0 0-1 15,0 0 2-15,0 0-3 0,0 0 3 0,0 0 0 0,0 0-1 16,0 0 6-16,0 0-10 0,0 0 5 0,0 0-1 15,0 0-1-15,0 0 0 0,0 0-1 16,0 0 1-16,0 0 1 0,0 0-2 0,0 0 1 0,0 0 1 16,0 0-4-16,0 0 4 0,0 0 0 0,-22-8 1 15,22 8 1-15,0 0 0 0,0 0 1 0,0 0-5 16,0 0 2-16,0 0-1 0,0 0 0 0,0 0-1 16,0 0-1-16,0 0 1 0,0 0 1 0,0 0 1 15,0 0 2-15,0 0 0 0,0 0-1 0,0 0-2 16,0 0-1-16,0 0 0 0,0 0 1 0,0 0 6 15,0 0-1-15,0 0-6 0,0 0 0 0,0 0 0 16,0 0 4-16,0 0-2 0,0 0 2 0,0 0-5 16,0 0 3-16,0 0-1 0,0 0-3 0,0 0 1 15,0 0 6-15,0 0 1 0,0 0-1 0,0 0-8 16,0 0 6-16,0 0 1 0,0 0 0 0,0 0-8 16,0 0 9-16,0 0-3 0,0 0-2 0,0 0 2 15,0 0-2-15,0 0 1 0,0 0 1 0,0 0-2 16,0 0-2-16,0 0 2 0,0 0-1 0,0 0 3 0,0 0 6 15,0 0-10-15,0 0 4 0,0 0-1 16,0 0 1-16,0 0 1 0,0 0-4 0,0 0 3 16,0 0 1-16,-11 0-3 0,11 0 3 0,0 0-6 15,0 0 5-15,0 0-2 0,0 0 3 0,0 0 1 0,0 0 4 16,0 0-4-16,0 0 2 0,0 0-3 0,0 0 3 16,0 0 2-16,0 0-2 0,0 0 2 15,0 0-3-15,0 0 1 0,0 0-1 0,0 0-2 16,0 0 5-16,0 0-2 0,0 0 0 0,0 0-1 0,0 0-3 15,0 0 1-15,0 0 5 0,0 0-6 0,0 0 3 16,0 0-2-16,0 0 0 0,0 0 0 0,-10 3 1 16,10-3 2-16,0 0-3 0,0 0 4 0,0 0-4 15,0 0-3-15,0 0 6 0,0 0-7 0,0 0 2 16,0 0 1-16,0 0 3 0,0 0-4 0,0 0-2 16,0 0 4-16,0 0 5 0,0 0-1 0,0 0 4 15,0 0 1-15,0 0 6 0,0 0 0 0,-6 3 4 16,6-3-3-16,0 0 4 0,0 0-6 0,0 0 3 15,0 0 2-15,0 0-2 0,0 0-3 0,0 0 3 16,0 0-3-16,0 0-3 0,0 0-1 0,0 0-2 16,0 0 0-16,0 0-3 0,0 0 1 0,0 0-2 15,0 0 0-15,0 0 2 0,0 0-4 0,0 0-1 16,0 0 0-16,0 0 2 0,0 0-3 0,0 0-1 16,0 0 4-16,0 0-5 0,0 0 3 0,0 0-1 0,0 0-2 15,0 0 3-15,0 0 0 0,0 0 0 0,0 0 5 16,0 0-4-16,0 0 4 0,0 0-3 15,0 0 4-15,0 0-3 0,0 0 5 0,0 0-3 0,0 0-2 16,0 0 2-16,0 0 3 0,0 0-3 0,0 0-6 16,0 0 2-16,0 0-1 0,0 0 0 0,0 0-2 15,0 0-2-15,0 0 4 0,0 0 1 16,0 0-3-16,0 0 1 0,0 0 0 0,0 0 1 0,0 0 1 16,0 0-4-16,0 0 1 0,0 0-3 0,0 0 6 15,0 0-3-15,0 0-1 0,0 0-3 0,0 0 4 16,0 0-2-16,0 0-2 0,0 0 0 0,0 0 4 15,0 0-1-15,0 0 1 0,0 0-3 0,0 0 5 16,0 0-2-16,0 0 3 0,0 0-3 0,0 0-1 16,0 0 0-16,0 0-1 0,0 0-1 0,0 0 8 15,0 0-9-15,0 0 5 0,0 0-3 0,0 0 0 16,0 0 0-16,0 0 2 0,0 0-1 0,0 0 2 16,0 0-1-16,0 0-2 0,0 0 4 0,0 0-3 15,0 0-2-15,0 0 2 0,0 0 1 0,0 0-5 16,0 0 5-16,0 0 0 0,0 0 2 0,0 0-4 15,0 0 0-15,0 0 1 0,0 0-1 0,0 0 1 16,0 0 1-16,0 0-2 0,0 0 2 0,0 0-1 16,0 0-1-16,0 0 0 0,0 0 1 0,0 0 3 0,0 0-2 15,0 0-1-15,0 0 1 0,0 0-4 16,0 0 3-16,0 0-3 0,4-17 3 0,-4 17-1 16,0 0-1-16,0 0 3 0,0 0-1 0,0 0 2 0,0 0-1 15,0 0-2-15,0 0 1 0,0 0 1 0,0 0-2 16,0 0 1-16,0 0 0 0,0 0-1 0,0 0 3 15,0 0-1-15,0 0-1 0,0 0 1 0,0 0 1 16,0 0-1-16,0 0-2 0,0 0 1 0,0 0 1 16,0 0 0-16,0 0 2 0,0 0-2 0,-2-8-1 15,2 8 0-15,0 0 2 0,0 0-1 0,0 0-2 16,0 0 2-16,0 0-2 0,0 0 1 0,0 0 1 16,0 0 0-16,0 0 1 0,0 0-2 0,0 0-2 15,0 0 1-15,0 0 2 0,0 0 0 0,0 0-2 16,0 0 0-16,0 0 4 0,0 0-3 0,0 0-1 15,0 0-1-15,0 0 2 0,0 0-3 0,0 0 3 16,0 0 0-16,0 0 0 0,0 0 0 0,0 0 4 16,0 0-5-16,0 0-2 0,0 0 2 0,0 0 1 15,0 0-2-15,0 0 1 0,0 0 0 0,0 0-1 16,0 0 0-16,0 0 1 0,0 0 0 0,0 0 2 16,0 0 1-16,0 0 0 0,0 0-2 0,0 0 0 15,0 0 4-15,0 0-1 0,0 0 4 0,0 0-1 16,4-7 4-16,-4 7 5 0,0 0 2 0,0 0 2 0,0 0 2 15,0 0-3-15,0 0 3 0,0 0-1 0,-3-10 9 16,3 10-5-16,0 0-1 0,0 0-1 16,0 0 1-16,0 0-3 0,-4-6 1 0,4 6 4 15,0 0-4-15,0 0-4 0,0 0 2 0,0 0-5 0,0 0-2 16,0 0 0-16,0 0 0 0,0 0-2 0,0 0-2 16,0 0 0-16,0 0 5 0,0 0-5 15,0 0-1-15,-5-7 0 0,5 7 1 0,0 0 2 0,0 0 3 16,0 0-5-16,0 0 3 0,0 0 1 0,0 0-1 15,0 0-3-15,0 0 4 0,0 0-4 0,0 0 2 16,0 0-2-16,0 0 0 0,0 0 0 0,0 0-2 16,0 0-1-16,0 0-1 0,0 0 2 0,0 0 1 15,0 0-7-15,0 0 3 0,0 0 0 0,0 0 0 16,0 0-1-16,0 0 4 0,0 0-4 0,0 0-1 16,0 0-3-16,0 0 3 0,0 0-1 0,0 0 0 15,0 0 2-15,0 0-3 0,0 0 1 0,0 0 1 16,0 0-1-16,0 0-1 0,0 0 5 0,0 0-3 15,0 0 2-15,0 0-3 0,0 0-2 0,0 0 5 16,0 0 0-16,0 0-4 0,0 0-1 0,0 0 2 16,0 0 0-16,0 0 1 0,0 0-1 0,0 0-1 15,0 0 3-15,0 0-5 0,0 0 1 0,0 0-1 16,0 0-2-16,0 0-7 0,0 0-14 0,0 0-8 0,0 0-19 16,0 0-13-16,0 0-17 0,0 0-18 15,0 0-18-15,0 0-24 0,0 0-18 0,0 0-27 16,0 0-32-16,0 0-116 0,0 0-363 0,0 0 160 15</inkml:trace>
  <inkml:trace contextRef="#ctx0" brushRef="#br0" timeOffset="19772.55">8802 9612 216 0,'-5'-6'243'0,"5"6"-15"0,-6-3-23 16,6 3-18-16,0 0-16 0,-6-4-19 0,6 4-18 15,0 0-15-15,0 0-10 0,0 0-15 0,0 0-10 16,0 0-12-16,-3 14 0 0,3-14-9 0,3 18-6 16,-2-9-8-16,-1 1 1 0,2 0-7 0,1 2-4 15,-2-2-5-15,3 2-3 0,-2 0-7 0,1-3 1 0,1 4-1 16,1-3-4-16,-1 1-1 0,0-3-4 0,2 1 2 16,-2 0 0-16,2 0-8 0,2 0-4 15,0-2 4-15,1 0-2 0,3-2 2 0,6 0-3 0,-1-2-12 16,3-1 0-16,2 0-5 0,6-4-1 0,5 2-7 15,2-3-6-15,-1-4-5 0,6 4-8 0,11-3-2 16,-12-1-4-16,13 1-7 0,-14 1 2 0,13-2 3 16,-12 1-4-16,14 2 3 0,-14-1 0 0,-1 0-4 15,14 0 3-15,-16 2 5 0,4 2 2 0,-3-2 1 0,1 3 3 16,-2-2 4-16,-1 2 6 0,-1 2 2 16,3-4-3-16,-4 4 1 0,2-1-1 0,3 1 3 0,-2-2-6 15,0 1 0-15,0 2-5 0,-2-2-2 0,2-1-7 16,1 0 4-16,-1 0-1 0,-1-1-2 15,1-2-8-15,-1 2 12 0,-1-1-3 0,3-1-2 0,-6-1 1 16,-2 1 1-16,2-2 8 0,-10 2-6 0,5 0 17 16,-4 1 0-16,-4-2 1 0,0 1-1 0,-5 0 12 15,-1 1-3-15,0 0 1 0,-1 0 14 0,-3 0-7 16,-2 1 14-16,1-3-1 0,-7 4 6 0,10-4 13 16,-5 2 1-16,-5 2 9 0,8-5 8 0,-8 5 4 15,4-6 8-15,-4 6-1 0,5-6 9 0,-5 6-2 16,1-6 8-16,-1 6 2 0,0 0 1 0,-1-10-2 15,1 10 7-15,0 0 1 0,-5-13 0 0,5 13-3 0,-5-11 13 16,1 5-7-16,-1 2-9 0,-3-5-5 0,3 2-2 16,-2-2-6-16,-2-1-9 0,-2-2 0 0,2 2-6 15,-2-3-3-15,-2 1-7 0,1 0-3 0,0 0-3 16,3 0-4-16,0 3-3 0,1 1 2 0,-1 0-6 16,3 1-3-16,1 1-10 0,1 2-19 0,4 4-25 15,-8-6-34-15,8 6-26 0,-8-5-29 0,8 5-18 16,0 0-37-16,0 0-156 0,0 0-368 0,-2 17 163 0</inkml:trace>
  <inkml:trace contextRef="#ctx0" brushRef="#br0" timeOffset="21679.03">7119 9583 46 0,'0'0'159'0,"-6"2"-11"0,6-2-9 0,0 0-10 0,-8 1-13 15,8-1-12-15,0 0-14 0,0 0-7 0,0 0-8 16,0 0-4-16,0 0-11 0,0 0-6 0,21 7 0 16,-3-6-6-16,2-1-10 0,1-1-3 0,9-2 0 15,2 1-3-15,1 0-6 0,2-2-5 0,2 0-6 16,0-3-3-16,-3 3-8 0,2-1-10 0,-2-1-3 15,-1 1-7-15,-4-1-7 0,-1 3-6 0,-6-2-7 16,0 0-1-16,-4 2-8 0,-1 2 8 0,-4-1-5 0,0 0 5 16,-3-1 4-16,-2 2 6 0,-8 1-2 0,11-2 6 15,-4 1 3-15,-7 1 15 0,0 0-12 16,9-2 11-16,-9 2 2 0,0 0 7 0,0 0 0 0,0 0 10 16,0 0 0-16,0 0 9 0,-31 0-2 0,19 2-2 15,-1 0 7-15,-6 0-1 0,-2 1-5 0,-6-1 6 16,-1 3-9-16,-3-2 6 0,-2 5-2 0,1-3 2 15,0-1-1-15,0 5-3 0,-1-4 1 0,0 4-1 16,-1-4-2-16,2 1 2 0,3 2 0 0,1-2-4 16,-1 0-4-16,2 1 0 0,6-3 8 0,3 1-5 15,6-2-2-15,1-1 6 0,4 0-2 0,0-1 7 0,7-1-12 16,-11 3 0-16,11-3-1 0,0 0-5 0,0 0 2 16,0 0-1-16,0 0-1 0,0 0 1 15,41 0-1-15,-14-1-2 0,0-2-7 0,6-1-15 0,-3-1-6 16,1 1 4-16,-2 1-3 0,2-3-6 0,0 0-1 15,-2 3-5-15,1-1-10 0,-9 1-7 0,0 2 4 16,-2 0 0-16,-1 1 1 0,-5-1-7 0,-1 1-1 16,-1 1 1-16,-4 0 0 0,-7-1 13 0,13 1 2 15,-8 2 5-15,-5-3 9 0,0 0 2 0,5 3 14 16,-5-3-1-16,0 0 12 0,0 0 8 0,0 0-7 16,0 0 3-16,-23 11 10 0,13-6 4 0,-3-4 10 0,2 4-5 15,-2-4 4-15,-5 4-2 0,6-4-10 0,-1 2 5 16,0-2 8-16,-1 2 2 0,2-1-9 0,1 1 5 15,1-3 3-15,2 1 0 0,0 1-2 0,8-2-5 16,-14 1-11-16,14-1 4 0,-9-1-1 0,9 1 2 16,-8 1-5-16,8-1 6 0,0 0-2 0,0 0-7 15,0 0-6-15,-10 2 5 0,10-2-2 0,0 0 5 16,0 0-11-16,0 0 6 0,0 0 1 0,0 0-7 0,0 0 6 16,-9 0-5-16,9 0 6 0,0 0-5 15,0 0-6-15,-11-5 9 0,11 5-1 0,-8-1 0 16,8 1 3-16,-14-2-4 0,6 1 6 0,-3-1 6 0,-1 2-11 15,-1 0 5-15,1 0 3 0,-6-1 5 0,0 1-7 16,-2 0 2-16,2-2 5 0,-3 2-1 0,2 0-4 16,-1 0-1-16,-2 0 11 0,1 0-6 0,0 0 4 15,0 0-5-15,-7 0 0 0,1 0 1 0,5-1-2 16,1 1-3-16,-6-3-3 0,-1 3 3 0,0-1 5 16,7-1-5-16,-7 1 5 0,6-1-1 0,-6 1-2 15,-1-1-1-15,0 1-3 0,1-1 1 0,-1 1-3 0,1 1 2 16,3-2-4-16,-4 2-6 0,1 0 8 0,5 0-6 15,-3 2 2-15,4-2 2 0,-6 0-1 16,-2 1 3-16,1 2 2 0,-2-1-2 0,1 2-1 0,-1-2 0 16,1-1-1-16,0 5 3 0,-1-5-6 0,0 4 2 15,2-2 0-15,0 1 0 0,-1 1-1 0,1-3 0 16,0 4-6-16,0-4 7 0,0-1-1 0,2 2-7 16,-1 1 1-16,-1-2 4 0,2-1 4 0,1 0 1 0,-2 2-3 15,6-1-1-15,-6-2 1 0,2 2-1 0,-3-1-5 16,1 1 5-16,1-2 2 0,6 0 0 15,-9 1-2-15,2-2 4 0,0 2 3 0,0 1 4 0,6 0 3 16,0-1 3-16,-4 0 4 0,4 0-8 0,3 0 4 16,-2 1-5-16,1-1-2 0,2-1 2 0,3 1-4 15,3 0 0-15,-1 1 5 0,3-2-3 0,0 2-2 16,2-1-3-16,8-1 1 0,-10 0 0 0,10 0-4 16,0 0 3-16,-12 0-5 0,12 0-5 0,0 0-10 15,0 0 5-15,-8 1-3 0,8-1 1 0,0 0 3 16,0 0-1-16,0 0 1 0,0 0-2 0,0 0 4 0,0 0-3 15,0 0 4-15,0 0 2 0,0 0-3 16,5 12 0-16,-5-12-1 0,0 0 5 0,0 0-4 16,0 0 5-16,0 0-4 0,0 0-5 0,0 0 5 0,6 7-9 15,-6-7 2-15,0 0 2 0,5 4 0 0,-5-4-7 16,7 2-1-16,-7-2 4 0,11 4-7 0,-6-3-4 16,-5-1-3-16,14 2 0 0,-6-2-4 0,2 2 0 15,-1-2-6-15,0 1-6 0,2-1 1 0,0 0 3 16,2 0-7-16,1 1 2 0,2 0-9 0,3-1 5 15,3 0-10-15,-1-2-2 0,11 1-1 0,2-1-8 16,0 1-5-16,18-5-88 0,-3 4-176 0,5-4 78 16</inkml:trace>
  <inkml:trace contextRef="#ctx0" brushRef="#br0" timeOffset="22576.08">9118 8433 30 0,'-4'-7'214'0,"0"-1"-20"0,-1 0-16 16,0-1 0-16,-1 1-34 0,1-3-18 0,-2 1-6 16,1 1-9-16,-3-1-12 0,-1-1-8 0,-1 1-10 15,-2-2-6-15,-3 0-7 0,-4 3-3 0,-5-4-9 16,-3 1 10-16,-1 2-3 0,-6 1-9 0,-2 3-8 15,-1-1-3-15,-14 1-6 0,-3 2-2 0,5 0-5 16,-4 2-5-16,3 1-2 0,-3 5-3 0,1-1 1 0,-2-1-3 16,2 3-5-16,3 0 0 0,1 4 1 0,-1 2 1 15,10-1-7-15,-9 2 4 0,14-1-4 0,-1 0-1 16,2 3 1-16,-2-4-2 0,6 2-2 0,4 1 0 16,7-4 3-16,-5 4-4 0,9-3 3 0,1 0-2 15,4-6 0-15,1 4-2 0,1-1 0 0,2 1-7 16,2-2 6-16,-1-1-2 0,-2-1-7 0,5 1-9 15,2-5 0-15,-5 7-11 0,5-7-7 0,-3 4-15 16,3-4-5-16,0 0-13 0,-1 11-17 0,1-11-20 16,0 0-6-16,0 0-14 0,0 0-24 0,0 0-117 15,0 0-288-15,0 0 128 0</inkml:trace>
  <inkml:trace contextRef="#ctx0" brushRef="#br0" timeOffset="23048.12">7811 8282 155 0,'1'-11'163'0,"-1"11"-4"0,0-8-6 0,0 8-4 15,0-9-2-15,0 9-5 0,0 0-6 0,0 0-12 16,0-8-12-16,0 8-12 0,0 0-7 0,0 0-11 16,0 0-7-16,0 0-10 0,-17 3-6 0,17-3-3 0,-14 8-8 15,3-1-3-15,1 3-6 0,-3 1-5 0,-3 1 2 16,4 4-7-16,-8 3 0 0,4 6-5 0,-1-3-1 15,1 2 0-15,0 4-3 0,0-6-3 0,0 3-6 16,0-2 6-16,3 0-4 0,3-4-7 0,0-2 9 16,2 1-4-16,0-2-4 0,2 3 4 0,-2-4-2 15,6-2 0-15,2-3-3 0,0 2 1 0,1-1 0 16,4-2 4-16,3 1-2 0,2-3 1 0,5 1-2 0,3-1-1 16,4-4 2-16,5-2 1 0,1 1-2 0,2-5 0 15,1 2-8-15,0-1 5 0,-1-4 0 16,-3 3-1-16,0-2 0 0,-5 3-3 0,-1-4 4 0,-1 1 2 15,-2 0-4-15,1 1-1 0,-6 1 0 0,-2-1-4 16,0 2 0-16,0-2 0 0,-1 1 0 0,-2 3-1 16,-2-2 0-16,-6 2-2 0,8-3-2 0,-8 3 0 15,0 0 6-15,9-2-3 0,-9 2 3 0,0 0-2 16,0 0 0-16,0 0-3 0,0 0 1 0,7-3-8 16,-7 3 1-16,0 0 0 0,0 0 1 0,0 0-8 15,0 0-2-15,0 0-6 0,0 0-10 0,0 0-13 0,0 0-4 16,0 0-22-16,0-10-3 0,0 10-4 0,4-5-12 15,-4 5-10-15,5-7-13 0,-5 7-17 16,7-7-129-16,-3 4-285 0,-4 3 126 0</inkml:trace>
  <inkml:trace contextRef="#ctx0" brushRef="#br0" timeOffset="24394.12">7826 8224 18 0,'0'0'134'0,"0"0"-6"15,0 0 0-15,0 0-10 0,0 0 0 0,3-7-4 0,-3 7-5 16,0 0-3-16,0 0-2 0,0 0-9 0,0 0-3 15,0 0-5-15,0 0-8 0,0 0-11 16,0 0-6-16,0 0-3 0,0 0-9 0,0 0-8 0,0 0 0 16,0 0-2-16,0 0-1 0,0 0-9 0,-18 12-5 15,11-8 1-15,0 4-2 0,0 1-5 0,-2-2-4 16,-2 8 1-16,2-1-6 0,0 1 3 0,-5 8-2 16,4-6 0-16,-4 8-2 0,1 3 1 0,1 2 0 15,-3 0-3-15,1 0 1 0,-4 2-2 0,4-4 1 16,-3 2 1-16,4-3-5 0,-2 0 3 0,2-4 2 15,3 1-1-15,1-6-2 0,3-3 3 0,3 1-2 0,-2-5-1 16,3-2 2-16,-2 0-2 0,1-2 0 0,2 1 1 16,1-8 0-16,1 8 4 0,-1-8 5 0,4 8-3 15,-4-8 1-15,6 6 3 0,-6-6 9 0,12 2-1 16,-4-1 2-16,6-2 2 0,-3-2 0 0,7 0-4 16,0 1-1-16,1-1 2 0,1-2-3 0,1 0-1 15,6-1-4-15,-5 2 1 0,6 0-3 0,1 0 0 16,-1 0 0-16,-7-1-7 0,7 0 2 0,-1 1-2 0,-1 1-1 15,-5 2 1-15,-1-4 0 0,0 4-5 16,0-2 3-16,-2 0 1 0,0 1-2 0,0 1 0 16,-6 0-2-16,0-1 0 0,2 1-7 0,-4-2 1 0,1 1-6 15,0 1-4-15,-2 0-5 0,-1 1-10 0,-8 0-8 16,12-1-8-16,-12 1-3 0,11-3-8 0,-11 3-7 16,9-1-7-16,-9 1-11 0,0 0-11 0,10 0-17 15,-10 0 2-15,6-1-14 0,-6 1-10 0,0 0-14 16,0 0-103-16,7-4-267 0,-7 4 117 0</inkml:trace>
  <inkml:trace contextRef="#ctx0" brushRef="#br0" timeOffset="31588.04">17241 6955 78 0,'-7'-11'252'0,"-1"2"1"16,1-1-10-16,1 2-16 0,-2-2-19 0,0 1-16 16,2 1-3-16,1 4 0 0,2-1-9 0,3 5-19 15,-8-9-19-15,8 9-18 0,0 0-6 0,-5-3-15 16,5 3-17-16,0 0-3 0,3 34-13 0,-2-6-4 16,3 4-6-16,1 15 7 0,0-1-12 0,2 1-1 15,-5 0-6-15,7-2-5 0,-5-8-3 0,-1-6-4 0,2 3 6 16,0-6-4-16,-1-2 0 0,1 1-7 0,0-2 1 15,-3-6 1-15,2-2 0 0,-1-2-1 0,1 0 7 16,-3-2-4-16,0-1-2 0,2-2-4 0,-2-1-2 16,0-5-1-16,-1-4 5 0,0 10-9 0,0-10 17 15,0 0 11-15,2 9 19 0,-2-9 2 0,0 0 18 16,2 6 0-16,-2-6-5 0,0 0-10 0,0 0-8 16,0 0-11-16,-10-20-3 0,6 11-10 0,0-4-2 0,-1-5-7 15,-1 0-16-15,0-7 0 0,-1-1-16 16,1-2-7-16,-1-1-6 0,5-3 2 0,0-2 0 0,2 0-12 15,2 2 3-15,1 0-2 0,4 1 2 0,-1 4-3 16,1 7-1-16,5-2 3 0,-1 4-2 0,-1 3 2 16,5 3 1-16,-4 3-2 0,4 1 1 0,0 0 4 15,3 2 4-15,-1 3-4 0,1 1 1 0,1 4 4 16,-3-2 0-16,3 4 0 0,-7 1 5 0,2-1-5 16,-4 2 2-16,2 0 1 0,-2 0 0 0,-2 0 2 15,-3 3 4-15,0-1-5 0,-2-1 2 0,-3 4 2 0,-2 1-6 16,-2 0 1-16,-5 3-4 0,0-3 13 15,-6 3 1-15,-5 3-1 0,0-2-4 0,-4 2-13 0,1-5-21 16,-1-1-27-16,5-4-28 0,0 2-27 0,2-3-36 16,3-4-26-16,2 1-26 0,5-4-38 0,-2 0-69 15,9 0-166-15,-13-5-519 0,9 3 231 0</inkml:trace>
  <inkml:trace contextRef="#ctx0" brushRef="#br0" timeOffset="31921.04">17524 7040 40 0,'3'-5'315'0,"-3"5"8"16,3-10-12-16,-3 10-23 0,2-10-20 0,0 6-10 16,-2 4-9-16,0 0-20 0,1-12-23 0,-1 12-21 15,0 0-25-15,2-7-15 0,-2 7-16 0,0 0-12 16,0 0-20-16,0 0-10 0,0 0-8 0,0 0-7 0,0 0-4 15,18 14-10-15,-11-5-10 0,-1 2 1 16,2 3-7-16,-1 2 1 0,0 0-5 0,-1 0-6 16,0 3-1-16,1-1-2 0,-3-2-3 0,1 2 0 0,-4-2-11 15,3 1 4-15,0 0-7 0,-2-5 6 0,2 3-4 16,-3-4 2-16,1 2-3 0,0-3-3 0,-1 0 3 16,1-2 2-16,-1 3-2 0,0-3-7 0,-1-2 2 15,0-6 0-15,3 12-2 0,-1-8-13 0,-2-4-17 16,3 10-16-16,0-5-23 0,-3-5-30 0,2 9-40 15,2-5-46-15,-4-4-44 0,5 6-40 0,-5-6-273 16,5 8-578-16,-1-5 255 0</inkml:trace>
  <inkml:trace contextRef="#ctx0" brushRef="#br0" timeOffset="32487.14">17211 10017 5 0,'-7'-16'283'0,"-2"2"-14"0,2-1-13 15,0 5-2-15,3 1-15 0,0 5-6 16,-1-2-18-16,5 6-19 0,-6-8-21 0,6 8-23 0,-6-4-11 16,6 4-20-16,0 0-11 0,0 0-3 0,-5 25-6 15,7-6-6-15,-1 10-6 0,3-1 8 0,1 5-9 16,4 12 4-16,-3 2 2 0,2 2-4 0,0 1-11 16,2 0 3-16,0-3 5 0,-4-13-10 0,1 1 1 15,4 0-13-15,-3-3-6 0,0 1 0 0,-3-1-9 16,5-2-10-16,-2 4-3 0,1-3 0 0,-1-5 2 15,0-1-11-15,-1-1-2 0,-2-8-2 0,2 0-1 0,1-3-3 16,-3-1-6-16,0-2-20 0,-1-2-11 0,1-2-16 16,-2 1-13-16,-1-3-10 0,3 1-11 0,-5-5-17 15,3 5-24-15,-3-5-38 0,0 0-35 0,0 0-33 16,0 0-26-16,0 0-32 0,0-23-221 0,-4 11-534 16,-4-5 237-16</inkml:trace>
  <inkml:trace contextRef="#ctx0" brushRef="#br0" timeOffset="32740.03">17173 10250 95 0,'1'-13'214'0,"-1"0"-17"16,1 2-14-16,5 1-13 0,-2 0-5 0,2-2-18 16,2 5-12-16,3-2-7 0,-1 2-13 0,6 0-9 15,0 1-6-15,3 1-8 0,-1 5-5 0,3-1-7 16,-1 2-5-16,-1 3-4 0,-1 1-5 0,-1 1 5 15,-4 0 18-15,1 4-6 0,-2 1-7 0,-4 0 1 16,0 2 1-16,-4 2-5 0,-3 1-2 0,-2 3-4 0,-3-3-5 16,-3 8-8-16,-4-1-4 0,-2 1-3 0,-1-2-4 15,-2 0-11-15,-4-2-27 0,0-1-29 16,2 1-30-16,0-2-43 0,4-4-42 0,5-5-43 0,0 1-63 16,-1-2-166-16,5-1-444 0,0-1 196 0</inkml:trace>
  <inkml:trace contextRef="#ctx0" brushRef="#br0" timeOffset="33262.24">17558 10378 37 0,'0'0'240'0,"0"0"-2"0,0 0-4 15,5 4-7-15,-5-4-15 0,0 0-18 0,0 0-12 16,1 11-17-16,-1-11-14 0,0 0-9 0,0 0-8 15,0 0-9-15,-6 10-10 0,6-10-5 0,-5 4-7 16,5-4-7-16,-7 5-10 0,7-5-8 0,-10 0-7 16,10 0-4-16,0 0-5 0,-12 0-3 0,12 0-9 15,-9-5-1-15,3 2-7 0,6 3-9 0,-10-8-2 16,6-1-9-16,2 0-4 0,0-1-4 0,2-1-5 16,0 1 0-16,3-1-7 0,2 1 3 0,0-1-5 0,1 2 3 15,3-1-4-15,0 3 0 0,0-1-10 0,3 3-9 16,4 0-2-16,2 3 7 0,-4 3-2 0,4 1 4 15,1 5-6-15,-1 2 3 0,7 3 2 0,-10 1-1 16,-2 0 2-16,-2 4-3 0,1-3 3 0,-3 4 6 16,-2 0-1-16,0 1 3 0,-2-2-3 0,-4 3 4 15,-2-2-1-15,-3-2 4 0,2 2 2 0,-4-1 3 16,1-3-2-16,0-3 8 0,-1 2-3 0,-2 1 3 0,0-3-3 16,-1-3 1-16,-2 3 1 0,2-4-1 15,1 0 1-15,1-2 7 0,0 0 5 0,2-3-2 16,5-2-2-16,-10 2-4 0,10-2 2 0,0 0-3 0,-8-8-1 15,8 8 5-15,3-19-7 0,-1 10-5 0,6-7 6 16,1 2-4-16,1-2 0 0,3 1-2 0,3 2 0 16,-3 0 1-16,3 1-7 0,-2 1 3 0,-3 7-6 15,3 0 6-15,5 4-5 0,-2 2 0 0,0 3-5 16,1 2-6-16,2 2-29 0,-5 3-8 0,2 3-27 16,3 4-18-16,-6 1-10 0,-1 5-30 0,0-1-30 15,0 0-46-15,-4 3-205 0,0 3-451 0,-2-6 200 0</inkml:trace>
  <inkml:trace contextRef="#ctx0" brushRef="#br0" timeOffset="44894.06">12990 13714 120 0,'-10'-9'246'0,"1"2"-7"0,-1 0-14 15,3 2-12-15,1 3-22 0,6 2-20 0,-8-6-21 0,8 6-15 16,0 0-14-16,0 0-6 0,0 21-6 0,6 3-7 15,4 6-7-15,-1 3-8 0,4 14-19 0,3-2-4 16,1 4-7-16,2-2-6 0,-3 0 3 0,1 0-11 16,-2-4-4-16,2 0 3 0,-1-10-9 0,1-2-2 15,0 1-1-15,0-3-4 0,1 0-15 0,-2-1-10 16,2-4-20-16,0 0-12 0,-2-1-14 0,0-2-19 16,-5-6-11-16,0 0-13 0,-2-2-22 0,-2 2-14 15,-3-8-11-15,2 2-11 0,-3-3-8 0,-1-2-7 16,-2-4-126-16,0 0-310 0,0 0 138 0</inkml:trace>
  <inkml:trace contextRef="#ctx0" brushRef="#br0" timeOffset="45129.97">13210 14046 12 0,'-5'-35'145'0,"5"5"-4"0,-4-2 3 16,4 5 1-16,0 1-14 0,2 2-10 0,0 10-12 15,-2 2 2-15,5 0-10 0,-1 2-7 0,2 1-5 16,-1 2-18-16,4 2-3 0,2 1 1 0,0 5-8 15,3 1-7-15,-1 1 0 0,6 3 3 0,-2-1-1 16,-3 6-7-16,1-1 11 0,-3 4 7 0,-1-1 2 16,-2-4-3-16,-2 7 2 0,-4-3-3 0,3 4-3 15,-4 3-2-15,-6-2-10 0,2-2-1 0,-1 2-3 16,-8 7-6-16,0-2-4 0,0-1-7 0,-1 0-27 16,1-8-34-16,0 1-50 0,-1-3-39 0,4-2-46 0,3-1-209 15,-4-5-405-15,4-1 180 0</inkml:trace>
  <inkml:trace contextRef="#ctx0" brushRef="#br0" timeOffset="45434.14">13737 13871 222 0,'2'10'261'0,"-2"3"-15"16,5 11-9-16,-1 5-32 0,4 5-16 0,5 12-9 16,7 4-14-16,-5 0-8 0,4 4-12 0,2 1-10 0,6 23-8 15,-8-24-9-15,8 24-4 0,-4 0-10 0,-8-21-15 16,3 23-6-16,-5-25-5 0,3 3-11 0,0 23-7 16,-7-28-4-16,5 0-8 0,-3-2-7 0,2-5-1 15,-4 0-12-15,6-1-11 0,-5-11-4 0,5-2-7 16,-3-1-17-16,4-4-14 0,-1-1-14 0,-4-1-20 15,-4-9-26-15,7 0-35 0,-8-7-22 0,1-1-36 16,0 0-13-16,-2-3-34 0,-5-5-141 0,2 4-395 16,-2-4 175-16</inkml:trace>
  <inkml:trace contextRef="#ctx0" brushRef="#br0" timeOffset="45962.12">13717 13881 221 0,'-11'-23'233'0,"0"-6"-22"16,6 3-15-16,0 3-21 0,5-4-18 0,5 0-10 15,4 0-18-15,2 0-8 0,8 2-8 0,5-3-29 0,12-7-7 16,2 3-9-16,4 2-6 0,2 4-7 0,2 1-7 16,0 4-1-16,-12 7-8 0,-1 3-1 0,1 4-7 15,3 4-4-15,-1 6-3 0,-6 0-7 0,1 9-3 16,0 0-5-16,-1 7-1 0,-1 4-3 0,-7 4 4 16,6 12-4-16,-4 1-2 0,-6 6 1 0,-1-1-2 15,2 5 3-15,1 0-5 0,-1 3-6 0,-2-1-11 16,4-2-4-16,3 1-10 0,3 2 1 0,3-5-7 15,5 0-6-15,3-1-8 0,-1-3-3 0,1-3 5 16,5-1 8-16,1 1 2 0,-2-7 8 0,-2-1-4 16,1-1 5-16,1 2 5 0,-2-7 5 0,3 4-1 15,0-1 3-15,-1-1 9 0,-13-6 4 0,0-1 7 0,-4-1 0 16,-3 2 10-16,-3-2 3 0,-6 2 3 0,-4-4 11 16,-5-1 16-16,-3 6 14 0,-6 2 15 0,-4-1 10 15,-1-3 6-15,-5 5 8 0,-1-5-1 0,-5 1-2 16,-1 0 0-16,-5-3 2 0,-4 4-3 0,-14 1-8 15,10-6-8-15,-8 3-5 0,-5 0-11 0,-1-4-7 16,0-3-22-16,-5-3-21 0,2-4-31 0,-2-1-25 16,14-5-38-16,2-2-48 0,0-6-23 0,3-5-34 15,2-1-57-15,0-6-143 0,3-3-418 0,-7-10 186 16</inkml:trace>
  <inkml:trace contextRef="#ctx0" brushRef="#br0" timeOffset="46187.03">13928 14581 6 0,'0'-17'193'0,"4"2"-10"15,8-8-11-15,6-1-22 0,4-3-18 0,14-11-12 16,8 4-10-16,-2-4-15 0,0 0-17 0,10 2-12 15,-3 2-14-15,-4 0-36 0,1 4-18 0,-4 5-22 16,-10 4-40-16,-1 6-28 0,0 2-107 0,-6 1-215 0,0 3 95 16</inkml:trace>
  <inkml:trace contextRef="#ctx0" brushRef="#br0" timeOffset="46412.93">14146 14799 238 0,'-7'3'239'0,"7"-3"-22"0,0 0-22 0,0 0-17 16,0 0-19-16,23-29-19 0,0 14-11 0,3-4-13 15,17-8-17-15,6-1-19 0,0-1-28 0,4-2-26 16,3 2-43-16,-3-1-41 0,26-13-54 0,-30 14-36 15,-1 4-108-15,2-3-277 0,-4 2 123 0</inkml:trace>
  <inkml:trace contextRef="#ctx0" brushRef="#br0" timeOffset="47088">15748 13031 101 0,'-13'-9'225'0,"-3"1"-17"0,-1 6-17 0,-2-2-19 15,2 7-16-15,-2 0-11 0,0 4-13 0,2 0-10 16,-7 9-14-16,1 2-10 0,5 2-11 0,0 0-12 16,3 1-4-16,1 1-6 0,4 1-11 0,2-4-9 15,4-3-6-15,-2 3-13 0,5-4-16 0,1-2-12 16,0-2-11-16,1-1-7 0,6-2 3 0,-2-1-5 15,4-4-3-15,3-3-5 0,1 0 5 0,3-6-9 16,4-1-8-16,-1-3 6 0,1-4 6 0,6-3 0 16,-4 0 1-16,2 2 5 0,-5-4 8 0,-4 6 2 0,4-6 11 15,-6 6 3-15,0 0-2 0,1 1 3 0,-4 3 1 16,-1 4 5-16,3-2-3 0,-2 5-5 0,0 0 5 16,3 3 8-16,0 2 0 0,4 5 4 0,-1 0-4 15,2 3 2-15,0 6-3 0,3 1 0 0,-1 5-3 16,0 1-2-16,2 2 6 0,-2-2-4 0,-1 1-1 15,-1-2 0-15,-1-1 0 0,1-3-2 0,-3-5 1 16,-2 0 4-16,0 0 12 0,-3-6-3 0,-2 2 6 16,-2-3 13-16,2-1 5 0,-2-1 16 0,-2-2 15 0,0 1 21 15,-4-4 17-15,5 3 15 0,-5-3-2 16,0 0 3-16,0 0-5 0,0 0-4 0,0 0 3 16,0 0-15-16,0-22-9 0,-3 12 4 0,-2 0-8 0,0-5-13 15,-4 0-5-15,1-2-6 0,-2-7-10 0,-3-1-4 16,3-1-9-16,-1-2-8 0,1 0-7 0,2-4-10 15,1-2-17-15,3-1-21 0,6-1-19 0,0 3-15 16,4-3-29-16,5 4-13 0,2 0-26 0,5 3-25 16,2 2-29-16,4 6-20 0,2 3-20 0,2 7-33 15,-2 4-200-15,2 6-480 0,-1 4 213 0</inkml:trace>
  <inkml:trace contextRef="#ctx0" brushRef="#br0" timeOffset="47395.25">16991 13341 197 0,'0'0'232'16,"0"0"-11"-16,0 0-8 0,12 11-13 0,-9-2 2 0,2 7-1 15,2 7-9-15,2 3-10 0,-1 4-7 0,1 3-8 16,6 11-10-16,1-1-8 0,0 2-2 0,0 2-15 15,1-1-5-15,3-5-8 0,-1 4-13 0,1-1 3 16,4-1-9-16,-2-3-10 0,3-1-9 0,-5-7-9 16,8 7 0-16,-6-10-9 0,0-1-6 0,-3-1-10 15,0-1 2-15,-1-1-17 0,-2-6-4 0,-7-1-12 16,2-3-10-16,-4 0-15 0,-2-5-22 0,-1 0-22 16,0-3-30-16,-3-1-17 0,1 0-29 0,-2-6-19 0,0 0-30 15,0 0-25-15,0 0-19 0,0 0-30 16,0 0-171-16,-27-25-457 0,13 3 203 0</inkml:trace>
  <inkml:trace contextRef="#ctx0" brushRef="#br0" timeOffset="47862.14">16797 13209 152 0,'-20'-26'216'0,"1"-2"7"0,5 1-19 16,1 1-6-16,4-2-15 0,0 0-15 0,5 0-10 0,2 0-16 15,9-2-10-15,1-1-15 0,7 1-10 16,12-11-9-16,6 2-12 0,11-1-7 0,3 2-7 16,26-13 0-16,-22 20-11 0,3 1 0 0,-1 4-8 0,1 6-4 15,-3 1-4-15,-14 10-5 0,-1 2-6 0,0 6-4 16,-4 2-2-16,-2 7-3 0,-4 1-1 0,1 4-4 16,-7 5 0-16,1 1-3 0,-5 3-3 0,0 3 3 15,-2 3-2-15,0 1-3 0,-4 2-4 0,-1 0 3 16,4 2-5-16,-3 0 1 0,1 0 2 0,6 13-4 15,-4-13-4-15,1-2-8 0,6 12-10 0,-2-12-7 16,8 9-9-16,4-5-21 0,-5-8 1 0,1 1-10 16,1-1-7-16,10 6 2 0,-1 0-3 0,-9-9 6 15,2-2-5-15,0 0 7 0,2 1 2 0,8 7 5 16,-11-11 5-16,1 1-3 0,-1 1 7 0,-1-2 7 0,-1 1 7 16,0-5-1-16,-2 7 10 0,-3-6 3 0,-8-1 10 15,-1-1 2-15,-3 2 23 0,-5 1 9 0,-3-6 12 16,-2 6 19-16,-6-2 14 0,-2 2 16 0,0-1-1 15,-4 0 1-15,-8 4-3 0,-2-1 7 0,-4 2 2 16,-4-2-4-16,-2-1-6 0,-10 4-5 0,7-7-7 16,-10 2-8-16,-2-1-9 0,-3-4-9 0,3 3-11 15,-3-5-15-15,14-1-33 0,2-5-40 0,-3-1-32 16,3 2-36-16,3-5-38 0,3-3-52 0,-2-2-197 0,7-4-445 16,6 1 197-16</inkml:trace>
  <inkml:trace contextRef="#ctx0" brushRef="#br0" timeOffset="48054.07">17141 13425 221 0,'1'-16'232'0,"4"-2"-14"15,2-1-17-15,9-4-21 0,4-4-17 0,17-6-14 0,5-5-18 16,4 2-24-16,2-2-12 0,2 0-31 0,-1 2-28 15,1 2-24-15,-4 4-31 0,-13 10-30 16,-1 1-52-16,0 3-173 0,-1 5-296 0,-3 2 132 0</inkml:trace>
  <inkml:trace contextRef="#ctx0" brushRef="#br0" timeOffset="48254.68">17233 13787 205 0,'-1'4'236'16,"1"-4"-14"-16,0 0-19 0,0 0-23 0,27-19-15 15,-4 3-16-15,6-4-20 0,17-8-11 0,1-3-19 16,1-5-15-16,2 0-30 0,22-14-23 0,-24 16-29 16,22-23-24-16,-22 19-31 0,20-19-36 0,-22 21-32 15,-4-6-145-15,3 1-287 0,-3-2 127 0</inkml:trace>
  <inkml:trace contextRef="#ctx0" brushRef="#br0" timeOffset="49054.08">18839 11603 53 0,'3'-6'220'0,"-3"6"-15"15,4-13-18-15,-2 8-15 0,-2 5-17 0,6-7-15 0,-6 7-4 16,0 0-5-16,14 3-8 0,-5 4-11 0,-2 0-1 16,5 8 5-16,2 7-6 0,-1 3-6 0,-2 5 6 15,2 14 13-15,-2 3-2 0,-4 3-6 0,-2 0 1 16,-6 4-2-16,-6 1-10 0,-3-1-7 0,-7 25-9 16,3-25-6-16,-5-1-6 0,-3 3-7 0,-4-2-6 15,0-1-8-15,2-3-7 0,-3-2-12 0,-1-2-21 16,1-5-12-16,7-13-19 0,0-4-31 0,4 0-22 15,5-10-34-15,3-4-29 0,0-3-26 0,3-4-55 16,1-3-34-16,4 0-175 0,0 0-455 0,-10-19 202 0</inkml:trace>
  <inkml:trace contextRef="#ctx0" brushRef="#br0" timeOffset="49254.87">18493 12318 79 0,'-7'9'187'0,"1"1"-2"0,-1 9 2 16,2 6 1-16,-3 3-8 0,4 3-10 0,4 1-5 15,0 0-6-15,2 1-10 0,4-2-13 0,3-2-10 0,2 2-16 16,6-5-3-16,-3-1-16 0,8-2-7 0,-2-6-6 16,3-3-8-16,5-6-6 0,3-2-6 0,0-7-7 15,4-4-9-15,2-5-22 0,11-10-23 0,-4-4-14 16,-1-9-20-16,-5-3-10 0,0-4-16 0,-2-2-21 16,-3-5-14-16,-5-2-21 0,-3-2-24 0,-4-1-40 15,-5-5-133-15,0-23-341 0,-9 20 150 0</inkml:trace>
  <inkml:trace contextRef="#ctx0" brushRef="#br0" timeOffset="50166.07">17546 8389 202 0,'-2'-11'242'0,"2"11"-19"16,-8-12-18-16,4 5-4 0,-1-1-19 0,-3 2-18 0,-2-2-38 15,-3 1-13-15,2 3-9 0,-10 0-9 16,0 0-11-16,-7 4-10 0,-4 2-8 0,-2 3-6 15,-4 4-10-15,-12 7-3 0,2 3-6 0,-2 9-7 0,-3 3-5 16,-2 4-8-16,-17 14-2 0,23-12-5 0,-21 18-3 16,3 4-4-16,5 3 0 0,-2 3-3 0,1 1 3 15,-5 4-4-15,-1 3-4 0,-1 6 3 0,4 6 2 16,-2 3-6-16,-1 4 2 0,-4 8-6 0,0-4 3 16,5 0-2-16,-4 5 0 0,0 5-10 0,2 3 5 15,-1-2-3-15,-3 0 1 0,4 0-4 0,2-1-3 0,1-4 0 16,2 0-6-16,7 3 4 0,-6-5-3 0,4 0 5 15,5-3-2-15,6-6 2 0,2-4-3 0,2 2 8 16,3-6-4-16,4 5 9 0,2-2-6 0,3-5 4 16,0 2 1-16,7-4-2 0,-1-2 2 0,8-20 0 15,4 1 4-15,-3-2-1 0,0 23-3 0,5-27 8 16,4 3-4-16,-1 0 3 0,6 1-5 0,-1-5 8 16,-1-3-3-16,2-2 15 0,1-9-2 0,3 8-4 0,0-12-8 15,0-5-10-15,4 3-11 0,-3-6-11 16,1-6-7-16,0-1-17 0,2-2-17 0,-1-4-18 0,1-3-19 15,-2-1-29-15,0-2-101 0,4-4-261 0,-6-2 116 16</inkml:trace>
  <inkml:trace contextRef="#ctx0" brushRef="#br0" timeOffset="50438.05">14510 12431 44 0,'-4'19'192'0,"-5"6"-3"16,5 4-13-16,-2 0-1 0,6 2-11 0,0 2-4 15,0-2-3-15,6 0-4 0,-2 0-8 0,4 1-8 16,-1-1-11-16,7 0-18 0,2-4-7 0,0 1-5 16,1-3-12-16,5-5-5 0,-1 2-14 0,6-6-1 15,-3-2-13-15,3-2 1 0,3-1-4 0,-2-6-10 16,0-1-11-16,4-3-12 0,-5-4-13 0,-7 2-1 15,8-6-23-15,-7 0-30 0,-1-3-26 0,-3 3-37 16,0-5-19-16,-2-1-27 0,-4-2-24 0,1 1-132 0,-5-2-344 16,0 0 152-16</inkml:trace>
  <inkml:trace contextRef="#ctx0" brushRef="#br0" timeOffset="53754">12888 16955 107 0,'0'0'200'0,"-9"-4"-15"0,9 4-13 0,-9-2-14 16,9 2-15-16,0 0-7 0,-10-1 1 0,10 1-9 0,0 0-4 15,0 0-9-15,0 0-4 0,-8 0-6 0,8 0-6 16,0 0-5-16,0 0-3 0,0 0-8 0,0 0-1 16,0 0-9-16,0 0-6 0,0 0-5 0,0 0 4 15,0 0 3-15,0 0-2 0,0 0 8 0,-6 7-6 16,6-7-10-16,0 0-5 0,2 9-6 0,-2-9-3 15,0 0-4-15,2 10-6 0,-2-10-3 0,0 0-5 16,2 10 2-16,-2-10-5 0,4 7 4 0,-4-7-11 16,4 7 3-16,0-3-1 0,-2 2-18 0,5-1 2 15,-1 2-2-15,1-2 0 0,0 5 5 0,2-2 8 16,-1 3-12-16,2-5 9 0,-1 2-13 0,0 1 0 16,1 0 0-16,-2-3 3 0,1 0-1 0,-3 2 0 15,-1-3 6-15,4 1-6 0,-4-2-1 0,-1 1 1 16,0-1 2-16,-4-4 4 0,5 7 4 0,-5-7 14 0,6 4-6 15,-6-4 5-15,0 0 8 0,8 3 1 0,-8-3 3 16,0 0 8-16,2 5 7 0,-2-5 6 16,0 0 0-16,0 0-10 0,0 0 3 0,0 0-3 15,0 0-2-15,0 0 0 0,0 0-7 0,-16-18-12 0,7 12-2 16,2-4 3-16,-4-6-2 0,2-6-13 0,-2-1 1 16,3-1-10-16,-2-4-4 0,5 2-10 0,1-1 4 15,0 2-6-15,4-1 2 0,2 8 1 0,2 1 3 16,0 2-5-16,5 0 1 0,3 2 2 0,-3 5 0 15,0 1-4-15,7-3 3 0,1 5 13 0,1 2-13 16,1 2 3-16,-2 2-5 0,0 2 7 0,4 0 0 16,-3 5-2-16,1-1 2 0,-4 0 2 0,3 7-1 15,-2-3 0-15,0 0 6 0,-3 4-28 0,1-2-5 16,-3 1-15-16,0 3-23 0,1-1-26 0,-4 1-27 16,1 2-27-16,-2-1-43 0,4-3-34 0,-2 1-30 15,-3-3-190-15,1-1-485 0,1-3 214 0</inkml:trace>
  <inkml:trace contextRef="#ctx0" brushRef="#br0" timeOffset="54036.93">13544 16662 225 0,'-2'-6'264'0,"2"-1"-13"0,0 7-18 15,-2-9-22-15,2 9-22 0,0 0-20 16,0-7-18-16,0 7 0 0,0 0-1 0,0 0-7 15,0 0-5-15,13 34 0 0,-2-18-3 0,5 11-6 16,-1 1 0-16,12 13-7 0,-2-2-7 0,7 6-7 0,1 2 3 16,3 1-9-16,23 20-2 0,-5 1 0 0,-16-22-7 15,20 20-6-15,-17-20-10 0,17 22-6 16,-4-2-4-16,-18-20-10 0,20 19-2 0,-18-17-4 0,16 15 2 16,-13-22-9-16,2-1-24 0,1-3-16 0,-5 2-21 15,1-6-24-15,-4-1-23 0,-7-11-42 0,-6 1-49 16,0-2-52-16,-6-8-62 0,-4-1-35 0,-3-1-210 15,-2-5-556-15,-1-1 247 0</inkml:trace>
  <inkml:trace contextRef="#ctx0" brushRef="#br0" timeOffset="54613.13">13875 16610 165 0,'-29'-18'268'0,"1"-2"-5"0,3 0-3 0,-1 2-26 16,3-4-17-16,3-3-20 0,4 0-16 0,5-2-21 15,5-3-16-15,5 0-13 0,6-2-14 0,6-2-14 16,16-9-6-16,2 3-13 0,9 1-11 0,7 4-5 15,2 4-8-15,3-3-7 0,3 3-4 0,-1 4-7 16,3 4-10-16,1 4-11 0,-3 3-5 0,1 0-5 16,5 1-8-16,-3 4-6 0,-4 7 0 0,3 1-6 15,1 5 0-15,-5 1-4 0,-14 1 3 0,3 8-4 16,-3-1 0-16,1 2 1 0,-3 5-3 0,-3 2-5 16,4 12-3-16,2-2 3 0,-13-1-3 0,7 6 2 0,-6-7 4 15,6 11-2-15,1-6 0 0,1 2 1 16,1 0 2-16,3-2 6 0,-2 1-2 0,4-3-2 15,3-1-2-15,2-4-2 0,-2 5-4 0,7-6-3 0,1 0-2 16,2-3-8-16,-1-1-5 0,3-2 8 0,-1-4-2 16,-1 3 0-16,1-3 6 0,-2 1 0 0,-3-3 8 15,1 5-2-15,0-5 7 0,-18-2-1 16,3 2-3-16,-3 0 6 0,-2 2 2 0,-2 1-3 0,-9 2 9 16,-6-5-5-16,-3 3 3 0,-5 8 6 0,-6 3 3 15,-2-1 11-15,-3-1 6 0,-8 4 16 0,1-2 1 16,-6-1 9-16,-2 2 7 0,-1-1 4 0,-10 12 5 15,-2-1-1-15,-3-3-7 0,-4-1 1 0,2 0-5 16,-5-1-6-16,0 0-4 0,-5 2-4 0,-2 0-2 16,-3-5-4-16,2 5-2 0,-25 7-9 0,24-14-6 15,6 3-20-15,-4-6-23 0,7 2-21 0,-4-2-20 16,14-7-25-16,-3-3-38 0,5-5-36 0,-3 1-35 16,-2-4-152-16,1-1-390 0,2-8 173 0</inkml:trace>
  <inkml:trace contextRef="#ctx0" brushRef="#br0" timeOffset="54929.02">14260 17298 104 0,'-1'-11'186'0,"1"0"-17"16,0-4-9-16,4-4-16 0,5-6-13 0,0-1-3 16,8-3-16-16,0-3-3 0,14-9-4 0,3-5-9 15,2 3-9-15,4-5-2 0,21-12-8 0,-16 16-8 16,18-17-3-16,2 5-6 0,-17 19-7 0,0-3-9 16,4 4 0-16,-3 1-7 0,-2 1-11 0,-5 3-15 15,-14 12-11-15,2 1-21 0,-11 10-20 0,-5 0-17 16,0 3-1-16,-6 5-11 0,2 0-6 0,-1 5-14 15,0 1 0-15,-5 3-12 0,-2 4-7 0,-2 5-4 16,-4 7-100-16,-3 2-230 0,-4 2 102 0</inkml:trace>
  <inkml:trace contextRef="#ctx0" brushRef="#br0" timeOffset="55253.97">14530 17670 23 0,'-8'9'176'0,"2"-2"-2"0,2-1-1 0,0-3-7 15,4-3-4-15,-5 6-10 0,5-6-10 0,0 0-14 0,0 0-8 16,0 0-8-16,17-28-7 0,2 4-3 0,4-3 4 16,17-14-7-16,20-19-8 0,-17 18-3 0,25-23-5 15,-7 0-5-15,3 2-7 0,2 4-7 16,1 0-4-16,-4 0-6 0,2 4-2 0,-14 21-6 0,-4-3 0 15,-3 0-5-15,-4 6-4 0,-2 1-4 0,-11 10 1 16,-2 2-3-16,-8 7-7 0,-2-4 0 0,-5 9-1 16,-1-1-6-16,-2 4 5 0,-2-3-10 0,1 3-5 15,-6 3 1-15,9-4 1 0,-9 4-11 0,0 0-8 16,0 0-17-16,0 0-19 0,0 0-24 0,0 0-22 16,-6 19-22-16,6-19-19 0,-9 10-34 0,0 0-22 15,1-1-169-15,-3 5-388 0,3-6 173 0</inkml:trace>
  <inkml:trace contextRef="#ctx0" brushRef="#br0" timeOffset="56138.01">13942 17002 109 0,'0'0'140'0,"0"0"8"0,-10-13-21 15,10 7-4-15,0-6-5 0,0-4-15 0,5-3-11 0,5-12-4 16,-2-1-3-16,12-11-7 0,0-3-1 0,5 0-8 15,2-3-6-15,4-3-10 0,17-19-1 16,-16 20-5-16,16-18-1 0,-14 21-9 0,20-20 1 0,-16 22-3 16,17-20-5-16,-15 27-3 0,-1 0-4 0,0 4 2 15,-11 11-4-15,-1 1-11 0,0 1-1 0,-6 4-10 16,-4 6-17-16,-2 1-7 0,-5 6-10 0,-1 0-11 16,-1 0-12-16,1 4 0 0,-2 1-16 0,-7 0-9 15,11 2-13-15,-6 3-18 0,-1 1-98 0,-4 1-227 16,0 2 100-16</inkml:trace>
  <inkml:trace contextRef="#ctx0" brushRef="#br0" timeOffset="56440.15">14219 16997 104 0,'-3'3'117'0,"-2"2"6"16,5-5-6-16,-4 6-7 0,4-6-8 0,0 0-6 15,0 0-5-15,0 0-4 0,22-20 1 0,-6-1-11 16,2-3 2-16,9-4 9 0,11-9 3 0,-2-2-4 16,4-5-3-16,-1 0-5 0,5-2-2 0,-2 0-9 0,16-15-3 15,-18 15-4-15,0 2-4 0,1 1-7 16,-3 0-4-16,0 5-6 0,-11 12-6 0,-2 1-7 15,0 0-13-15,-7 6-14 0,-4 4-15 0,-2 4-26 16,-5 1-28-16,1 4-19 0,-2-1-28 0,-1 3-29 0,-1-1-137 16,-4 5-304-16,0 0 136 0</inkml:trace>
  <inkml:trace contextRef="#ctx0" brushRef="#br0" timeOffset="65524.04">9601 8154 8 0,'-1'-10'186'16,"-3"1"-12"-16,-1-2-4 0,2 2 12 0,0 0-1 0,0 0-17 16,-1-2 17-16,-1 1-11 0,2 3 2 0,0-1 8 15,0 3-5-15,3 5-8 0,-4-12-10 0,1 7-9 16,3 5-9-16,-4-8-5 0,4 8-13 0,-3-7-8 16,3 7-11-16,0 0-12 0,0 0-13 0,-5-4-5 15,5 4-7-15,0 0-11 0,0 0-5 0,0 0-3 0,-1 24-5 16,-2-8-7-16,3 0-1 0,0 9 0 15,0 2-9-15,1 1 2 0,1 4-7 0,-1-2 0 16,0 3-1-16,2 0-2 0,-1 2-2 0,0 9 0 0,-1-11 0 16,2-4 4-16,2 1-5 0,2-4-4 0,-4-1 0 15,2-6 0-15,0-1-2 0,0-1 0 0,3-2 5 16,-3-2-12-16,1-4-11 0,-1 1-10 0,1-1-16 16,0 0-18-16,-2-2-20 0,-1-2-22 0,0 1-19 15,-3-6-19-15,6 7-12 0,-2-6-24 0,-4-1-26 16,0 0-37-16,0 0-195 0,0 0-464 0,0 0 206 15</inkml:trace>
  <inkml:trace contextRef="#ctx0" brushRef="#br0" timeOffset="66170.48">9446 8056 40 0,'0'0'195'15,"-6"-10"0"-15,6 10-13 0,-4-11-20 16,4 5-12-16,0 6-12 0,2-13-15 0,3 3-17 16,0-1-7-16,1 1-10 0,4-4-6 0,3-1-10 0,8-2-8 15,0-1-4-15,5 0-8 0,-1 1-4 0,3 1-17 16,2-1 1-16,1 0 1 0,1-1-6 0,1-1-6 15,0 1-5-15,-1 0-5 0,1 2-1 0,-2 1-6 16,-3 2 1-16,3-3-3 0,2-1-3 0,-6 5 3 16,0 4-2-16,1-1 1 0,-10 1-11 0,1 2 3 15,-3 1-7-15,0 3 7 0,-2 4-8 0,-3 0-6 16,2 2 4-16,-3 1 4 0,2 2-2 0,-3 3 4 0,0-2 2 16,-2 2 3-16,1 5-2 0,0-1 2 0,-2 3-2 15,2 0 1-15,-3 2-3 0,-3-1 6 16,5 9-3-16,-5-3 5 0,2 2-4 0,1 1 3 0,0-2 0 15,2 1 2-15,-3-2 3 0,3 1-5 0,1-6-1 16,0-2-5-16,2 6-3 0,-2-4-2 0,2-2-5 16,-1 0 1-16,0 1-6 0,1-4-1 0,1 3-3 15,-2-5 4-15,-1 5-1 0,3-4-3 0,-4-3 4 16,-1 2 0-16,-1-1-1 0,2 0-3 0,-2 0 9 16,-3-2 0-16,1-1 1 0,0 3-2 0,-3-7 4 15,0 8 6-15,0-2-3 0,0-10 14 0,-4 13-1 0,1-2 1 16,-1-4 6-16,-2 3-1 0,0-2 0 0,-1-1 8 15,-1 1 3-15,0 0 6 0,-5 6 2 0,-3-1 5 16,1-2-1-16,-3 0-1 0,-4 3 11 0,-2 1-2 16,0 0-1-16,-2 2 2 0,-4-2-2 0,-1 0 4 15,-2-1 6-15,-2 3 2 0,-1 0 0 0,-13-1-10 16,3 2 6-16,8-3-1 0,-9 2 0 0,13-8 3 16,-1 3-2-16,2-3-6 0,4-4-1 0,2 0-5 0,5-3-9 15,5 0 1-15,4-3-12 0,1 0-19 16,0-3-28-16,2-2-29 0,1-2-19 0,3-3-17 15,2-4-45-15,3-5-24 0,-2-3-146 0,8-4-340 0,2-1 151 16</inkml:trace>
  <inkml:trace contextRef="#ctx0" brushRef="#br0" timeOffset="66440.07">9510 8266 208 0,'-19'2'219'16,"5"-2"10"-16,0 0-1 0,3 0-5 0,3 0-15 16,-1 0-17-16,9 0-20 0,-9-4-20 0,9 4-15 0,0 0-15 15,4-15-8-15,10 4-11 0,3-1-12 0,13-4-11 16,5-3-7-16,12-6-8 0,0 1-4 0,2 0-8 16,2-1-10-16,-4 0-11 0,2 1-7 0,0 2-13 15,-4 1-11-15,-9 6-4 0,-1 0-2 0,-1 0-11 16,0 3-16-16,-4 3-7 0,-2 1-17 0,-7 0-10 15,-2 5-18-15,0-2-14 0,-1 5-7 0,-7-2-12 16,-2 2-8-16,0 2-1 0,-4 3-6 0,-1 0-22 0,-4-5-121 16,0 12-298-16,-2-3 132 0</inkml:trace>
  <inkml:trace contextRef="#ctx0" brushRef="#br0" timeOffset="66688.08">9508 8443 188 0,'-10'4'229'0,"2"0"-10"0,3-1-6 16,-2-2-13-16,7-1-16 0,0 0-12 0,0 0-15 15,0 0-8-15,0 0-7 0,40-20-12 0,-12 7-5 0,7-5-11 16,12-3-8-16,0 0-9 0,0 0-11 0,3-2-7 16,2 1-8-16,-3 0-10 0,3 1-7 0,0-2-9 15,-1 3-14-15,-2-1-12 0,-4 3-18 0,-11 4-14 16,-1 0-12-16,-2 3-8 0,-2-2-12 0,-2 5-11 15,-9 1-14-15,0 0-9 0,-7 1-17 0,2 1-18 16,-4 2-17-16,-3 1-18 0,0 0-26 0,-6 2-140 16,8-3-341-16,-8 3 152 0</inkml:trace>
  <inkml:trace contextRef="#ctx0" brushRef="#br0" timeOffset="70268.03">7195 9458 93 0,'-10'2'135'0,"10"-2"-13"0,0 0-11 0,0 0-10 16,0 0-13-16,0 0-12 0,0 0-6 0,0 0-7 16,0 0-10-16,0 0 3 0,0 0-13 0,24-11-1 15,-8 5 5-15,5-4-6 0,7-2-6 0,1 1 1 0,6-2-7 16,1 0-6-16,13-3 5 0,0-2-6 0,-15 5 0 15,2 0-11-15,0 1 2 0,0 0-11 0,-2 1 5 16,-2 1-8-16,0-1 2 0,-2 3-16 0,-3-1 8 16,-7 2-7-16,0 1-2 0,-7 0 7 0,-3 2-1 15,1 2 1-15,-4 1 3 0,-2-2 0 0,-5 3-3 16,0 0 9-16,0 0-4 0,0 0 2 16,0 0-3-16,0 0 1 0,-23 10 2 0,8-3 1 0,-5 1 3 0,-6 2-7 15,-2 2 5-15,-1 0-4 0,-2 0 8 16,0-1-1-16,2 3 2 0,-4-4 1 0,-1 2-3 15,0-1 8-15,-1 0-4 0,5-2 2 0,2 1-1 0,-2-1-1 16,10-3-6-16,-6 4 8 0,8-4-10 0,0 0 12 16,4-3-5-16,3 1 9 0,2-3 3 0,4 2-8 15,5-3-5-15,0 0 4 0,0 0-3 0,0 0 1 16,0 0-2-16,0 0-2 0,30-19 4 0,-10 9 0 16,6-1-4-16,5-2 1 0,1 2-10 0,4-3 2 15,-3 3-4-15,2-3 0 0,-3 1 4 0,0 1-9 16,-4 0 7-16,1 1-4 0,-3 1-17 0,-7 2 9 0,-4-1-3 15,-3 5-1-15,-1 1 2 0,-5-1 6 16,1 1 14-16,-3 0-12 0,-4 3 10 0,0 0-9 16,0 0 7-16,0 0 6 0,0 0-12 0,0 0 10 0,0 0 0 15,-30 4 0-15,17 0 3 0,-4-1 0 0,-3 3 0 16,0 0-2-16,1 2 2 0,-8 1 7 0,-1-3-12 16,-2 1 6-16,4 0 2 0,-1 2-2 0,6-2 0 15,1-1 7-15,-6 3-7 0,6-3 4 0,3-2-1 16,3 1-1-16,0-2-2 0,4-2 5 0,2 1 5 15,2-1-6-15,6-1-5 0,-8 2 5 0,8-2-3 16,0 0-1-16,0 0-2 0,0 0-1 0,18-14 1 0,-9 7-6 16,6-2-5-16,1 0 1 0,8-2-9 0,3 0 1 15,0-2-11-15,-1-1 1 0,1 2-7 0,0-1 3 16,-1-1-5-16,-7 5-2 0,5-3 6 0,-5 4-8 16,-1-3 9-16,-1 0-3 0,-2 3-9 0,-2 0 13 15,-4 3 7-15,0 2 7 0,-3-1 1 0,-1 0 1 16,-5 4-11-16,0 0 18 0,0 0 0 0,0 0 9 15,0 0 1-15,0 0-1 0,0 0-4 0,-34 10 0 16,19-3-1-16,-10 6 4 0,-2 0-2 0,1 1-7 16,-5-1 19-16,-2 2-11 0,0-2 2 0,2 1-1 15,-4 0 1-15,3 0-4 0,0 0 11 0,4-1-3 0,0-1 9 16,1-1-2-16,3-2 11 0,9-3-10 0,2 0-7 16,3-3 8-16,3 1-2 0,2-4-7 15,5 0-4-15,0 0 0 0,0 0 2 0,0 0-13 0,0 0-8 16,17-13 6-16,-8 7-4 0,1 2 4 0,0-2-6 15,2 0 5-15,2-3-13 0,-3 4 16 0,-2 0 0 16,0 1 1-16,-1-1 0 0,-1 0 5 0,-1 4 3 16,-6 1 8-16,7-5 0 0,-7 5 10 0,5-2-1 15,-5 2-4-15,0 0 1 0,0 0 4 0,0 0-1 16,0 0 0-16,0 0-5 0,0 0-1 0,0 0-3 16,0 0 2-16,0 0-6 0,0 0-4 0,0 0 2 0,0 0-11 15,-24 1-15-15,24-1-17 0,0 0-26 0,0 0-81 16,0 0-160-16,0 0 71 0</inkml:trace>
  <inkml:trace contextRef="#ctx0" brushRef="#br0" timeOffset="71870.95">9836 10499 115 0,'0'0'139'0,"-3"-6"-19"0,3 6 0 0,-2-9 2 16,2 9-14-16,0 0 0 0,-4-8-12 0,4 8-6 15,0 0-10-15,0 0-10 0,0 0-7 0,0 0-8 0,0 0 1 16,22 12-1-16,-12-3-6 0,3 4 2 0,-1 1-4 16,-1 3-3-16,4 4-2 0,0 1-1 15,-5-5 4-15,-1 1 4 0,0-3 2 0,-2 0-1 0,-2-5 0 16,-1-3 0-16,1 1 3 0,-1-4 3 0,-1 0 8 15,-3-4 12-15,4 9 16 0,-4-9 11 0,5 3 7 16,-5-3-1-16,0 0-4 0,0 0-12 0,0 0-8 16,0 0-9-16,0 0-9 0,1-18-7 0,-1 18-1 0,-1-17-9 15,-2 7-7-15,2-3-7 0,-2-3-1 16,2 1-3-16,1-1-5 0,-3-3-3 0,3-5-2 16,-2 4 0-16,2-5-4 0,-1 0-8 0,3 0 3 0,-1 6 0 15,2 0-9-15,2 5 6 0,-1-3 2 0,0 6-4 16,1 2-1-16,-1 2-3 0,-2 1 1 0,5 0-2 15,-1 1-1-15,2 1-1 0,3 3 0 0,0 1 1 16,1 1 0-16,1 3-4 0,1 1 2 0,1 1-7 16,2 0-4-16,-2 1-4 0,3 3-5 0,-2-1-11 15,1 0-16-15,-2 2-11 0,1 0-17 0,-2-1-17 16,0 2-28-16,-2 0-23 0,-1 0-26 0,1 0-42 0,-1 0-34 16,-4-1-144-16,2-1-422 0,-3-1 186 0</inkml:trace>
  <inkml:trace contextRef="#ctx0" brushRef="#br0" timeOffset="72177.95">10498 10021 208 0,'-4'-6'318'16,"1"0"-8"-16,3 6-26 0,-7-8-28 0,7 8-25 15,-4-8-25-15,4 8-23 0,0 0-18 0,0 0-17 16,0 0-10-16,0 0-9 0,0 0-9 0,13 19-12 16,-1-6-11-16,2 11-5 0,1-4-4 0,4 4-3 15,1 4-8-15,0 2-6 0,7 12-4 0,-2-1-12 16,0 1-2-16,0-1-6 0,-4-9-1 0,-1-3-7 16,-3 0-9-16,0 1 4 0,0-3-6 0,1 2-10 0,-4-6-19 15,3-1-16-15,-1 2-14 0,-4-10-24 16,3 7-13-16,-6-7-23 0,-1-1-24 0,-2-5-23 0,-1 3-25 15,-1-7-30-15,0-2-23 0,2 2-44 0,-6-4-138 16,0 0-430-16,0 0 191 0</inkml:trace>
  <inkml:trace contextRef="#ctx0" brushRef="#br0" timeOffset="73011.92">10535 9929 127 0,'-5'-7'182'0,"5"7"-16"0,-4-9-10 16,4 9-5-16,-2-8-7 0,2 8-19 0,-3-6-9 15,3 6-5-15,-1-8-12 0,1 8-9 0,2-10-7 16,-2 10-9-16,6-11-6 0,0 3-5 0,3 0-9 15,8-4-3-15,4-4-5 0,1-1-5 0,4-1-2 16,2 1-5-16,1-2-3 0,4 0-2 0,15-7-6 16,-4 0-1-16,4 1-3 0,-2-2-5 0,3 2-6 15,-1 0-9-15,3 1-8 0,0-2-7 0,-1 6-1 0,4-4 0 16,-3 5-7-16,-3 3 0 0,-12 3-6 0,13-3-5 16,-12 5-3-16,-2 1 8 0,-4 1-2 0,-1 2 5 15,-4-1-6-15,-5 4-2 0,-3 0 5 0,-4 2 6 16,-3 1-4-16,1 0 5 0,-4-3-2 0,-8 4 11 15,11 0-3-15,-11 0-5 0,6 2 11 0,-6-2 6 16,8 5-1-16,-8-5 12 0,1 6-4 0,-1-6 1 16,0 13 0-16,-1-6 3 0,2 3 8 0,-2 2-6 0,1-1-1 15,0 0-2-15,0 5 2 0,0 2 3 16,2-2-5-16,0 1 3 0,0 2-5 0,5 5 11 0,4 0-6 16,-3-5 7-16,6 4-6 0,3 1 0 0,-1-2 1 15,3 3 2-15,2-2-4 0,3-2 3 0,-1 2-6 16,-2-3 7-16,2 2-6 0,-2-3-1 0,2-2 1 15,2 2-1-15,-2 0 0 0,0-2-2 0,2 0-2 16,-7-6-8-16,4 6-6 0,1 0 2 0,-2-1 5 16,-6-5-2-16,1 3-3 0,-1 0-7 0,-3 0 4 15,1 0-2-15,-4 0-1 0,-2-3-2 0,0 0 10 0,-3 0-6 16,-1-2 7-16,0 3 0 0,-2-3-1 0,1 1 4 16,-4-1-6-16,1 1 4 0,-3-2 11 15,0 2 1-15,-2-1 6 0,0 2-1 0,-1-3 1 0,-1 2 4 16,-3 1-7-16,-5 2 4 0,1 0 5 0,-8 3-2 15,-2 2-7-15,2-1 2 0,-4 1 5 0,-4 1-3 16,-11 6 2-16,10-6-4 0,-15 6 3 0,2 0 9 16,2 2-2-16,-7-3 1 0,1 1-4 0,1 4 3 0,-2-6-4 15,0 3 1-15,-4 0-3 0,2 1-1 16,-4 2-2-16,3-6-3 0,3 2-2 0,1-1-3 16,1 1-18-16,2-2-19 0,14-9-10 0,6 0-22 0,0-4-39 15,6-2-32-15,2-2-129 0,5-5-286 0,1-1 127 16</inkml:trace>
  <inkml:trace contextRef="#ctx0" brushRef="#br0" timeOffset="73321.14">10709 10276 89 0,'-11'0'232'0,"11"0"-22"16,0 0-21-16,-5-7-17 0,5 7-18 0,10-16-15 15,3 1-12-15,8-5-3 0,5-5-10 0,20-9-6 16,0 0-8-16,25-19-4 0,-19 17-10 0,27-11-6 16,-4 1-6-16,-20 15-12 0,24-12-4 0,-22 13-13 0,-2-2-3 15,2 3-15-15,-1 0-12 0,2-1-11 0,-6 4-12 16,-2 3-6-16,-3 0-11 0,-13 7-4 0,-1 1-11 15,-3 4-6-15,-4-1-19 0,0 4-8 0,-7 3-18 16,-3-1-2-16,-3 3-14 0,0 0-5 0,-1 2-9 16,-1 1-28-16,-3-2-80 0,-8 2-249 0,10 3 110 15</inkml:trace>
  <inkml:trace contextRef="#ctx0" brushRef="#br0" timeOffset="73629.03">10820 10521 122 0,'-5'3'153'0,"5"-3"5"0,0 0-11 0,0 0-11 0,0 0 3 16,23-14-9-16,3-2-6 0,17-9 0 0,10-4-7 15,0-4-9-15,29-11-1 0,0-4-7 16,-1 1-11-16,-1 3-8 0,-1-1-9 0,-2 3-8 0,-21 9-10 16,23-8-8-16,-26 11-9 0,4-2-9 0,1 3-6 15,-2 3-5-15,-1 1-12 0,-3 3-9 0,-6 1-4 16,-1-1-15-16,-12 9-13 0,-2-1-15 0,-4 4-17 16,-8 1-18-16,1 2-18 0,-9 3-23 0,2-1-28 0,-3 4-98 15,-4-1-275-15,1 1 122 0</inkml:trace>
  <inkml:trace contextRef="#ctx0" brushRef="#br0" timeOffset="82995.08">11026 10685 103 0,'-9'-3'150'0,"9"3"-14"0,0 0-13 0,-6-6-13 15,6 6-5-15,0 0-7 0,-5-5-11 0,5 5-10 16,0 0-17-16,0 0 2 0,0 0-7 0,0 0-2 16,0 0-10-16,-3-8-6 0,3 8 0 0,0 0-5 15,9-10-3-15,-9 10-5 0,5-9-6 0,0 4 4 16,2-2-6-16,2-1 1 0,5-2 1 0,0 1-5 0,2-3 4 15,7-5 0-15,0 1-8 0,4-1-27 0,3 0 0 16,4-3 5-16,9-8 0 0,1 1 14 0,2-2-19 16,3-2 4-16,3 0-3 0,-5-3-11 0,9 1 1 15,-4-3-13-15,19-11-6 0,-22 17 4 0,-1-3-14 16,4-2 8-16,-2 1-18 0,-3-1-3 0,0 4-3 16,-2-2-1-16,0 5-6 0,-14 11-57 0,1-1-146 15,-1 2 64-15</inkml:trace>
  <inkml:trace contextRef="#ctx0" brushRef="#br0" timeOffset="83408.1">12282 9941 33 0,'2'10'60'0,"3"1"-1"16,1 1-9-16,1 0 3 0,4-1-12 0,2 1-5 16,1 0-5-16,0-2-3 0,2 0-7 0,1-2 0 0,1-2-7 15,0 1-4-15,-2 0-3 0,0-1-4 16,2 1-3-16,2-2 5 0,-4 1-4 0,-4 0-6 0,1-2-5 15,-3 0 2-15,2 1 2 0,-3 2 1 0,-3 0-1 16,-1-1 3-16,-3 2 9 0,0-2 10 0,-2-6 11 16,-2 13 1-16,0-3 5 0,-3 0 2 0,-1-1 6 15,-1 2-6-15,-7 2 3 0,3 3 8 0,-7 2-6 16,-3-1 1-16,0 1-6 0,-2 1-8 0,-4 0-1 16,1-2-3-16,-4 2-2 0,-4 0 2 0,0 0-10 15,-10 5 4-15,9-9-8 0,-9 9 3 0,8-8 12 0,-10 6-20 16,2 0-7-16,8-9 9 0,-10 7-2 0,13-7 6 15,-13 9-12-15,1-1 8 0,11-6 2 0,-11 6 8 16,13-5-7-16,-3 2 10 0,1-3-6 0,1-2 0 16,-1 2-1-16,0-1 3 0,2-1 1 0,0-5 10 15,1 4-3-15,2-2 2 0,1-2-11 0,-2 0 2 16,5 0-3-16,-2 0 0 0,5-3-6 0,3 2-5 16,0-1-1-16,-1 0 3 0,2-2-11 0,0 0-8 0,4-2-11 15,-4 0-10-15,6 1-3 0,0 0-9 16,0-2-9-16,3 0-10 0,0 1-5 0,3-1-16 0,6-1-60 15,0 0-158-15,-12-3 70 0</inkml:trace>
  <inkml:trace contextRef="#ctx0" brushRef="#br0" timeOffset="84312.1">12050 9940 2 0,'-4'-5'102'0,"4"5"-1"0,0 0-16 0,0 0-5 15,0 0-6-15,0 0-9 0,0 0-2 0,0 0-4 16,0 0 6-16,25 9-6 0,-15-2 5 0,7 4-10 16,0 1 5-16,6 7 4 0,0-1-12 0,1 0 1 15,3 0-8-15,-4 1 2 0,1 0-9 0,-1 0-4 16,2 1 7-16,-5-1-7 0,0 0-4 0,0-1 13 15,-6-4-13-15,2 0 1 0,1 6-6 0,-2-5-2 16,-3-2-7-16,-3 0 4 0,3-1-5 0,-5-3 1 0,-1 1-3 16,1-2-4-16,0 2-1 0,-3-2 9 0,-1-1-10 15,-1-1 4-15,0 2-1 0,0-1-3 0,-2-7 1 16,0 11 0-16,0-11-3 0,0 10 2 0,0-10 8 16,-4 12-8-16,-1-6-4 0,-2 1 6 0,0 0-3 15,-2 1-2-15,-5 2 0 0,-1 1 1 0,-1-1-5 16,-3 1-2-16,-4 4-7 0,-2 0 0 0,-5-1 7 0,1 3-7 15,-2-3-4-15,-5 1-1 0,-8 6 3 0,-2-2 2 16,10-3 6-16,-1-5-6 0,-13 11-3 0,4-5 8 16,-1 4-3-16,16-2 15 0,-5-5-11 0,1 3 3 15,1-1-3-15,-2 0 9 0,3 0-3 0,-2-2-4 16,4-1 3-16,3 0 6 0,0 0 1 0,3-3-5 16,5-1 2-16,2 1-3 0,0-2-3 0,-1 2 3 15,2-1-7-15,2-1 8 0,1-2-2 0,1 0 1 16,3 0 0-16,1-1-2 0,1 1 1 0,-3 0-1 15,6-4 3-15,-2 0-4 0,3 2 4 0,4-4 3 0,-11 2-1 16,11-2 3-16,-8 5-7 0,8-5 10 0,-6 0-4 16,6 0-1-16,0 0 3 0,-14-2 6 0,14 2 1 15,-13-4-2-15,7 3-3 0,6 1-4 0,-16-4 7 16,10 1 3-16,-2 2-5 0,-2-4 6 0,-1 1-9 16,0 1 1-16,-1-1 1 0,-4-3-2 0,5 2-1 15,-3 2 3-15,-3-4-4 0,3 3 2 0,-1-3 0 16,-2 0 1-16,8-1-3 0,-7-1 0 0,3-1-1 0,1 1-9 15,1-4-10-15,0 1-5 0,-1-2-35 16,5-1-29-16,0-4-34 0,0 0-156 0,-3-6-294 0,6 1 130 16</inkml:trace>
  <inkml:trace contextRef="#ctx0" brushRef="#br0" timeOffset="-109429.58">9473 6629 102 0,'-1'-9'122'0,"1"0"-11"16,0 9 3-16,-4-17-10 0,3 9 6 0,-2 0-5 15,1-2-5-15,-3 2-2 0,1 1-7 0,-1-3-8 16,0 3 1-16,0 1 1 0,-2 0-12 0,-2 1-6 16,3 2-9-16,-2-2-1 0,1 5-6 0,-4-1-8 0,0 2-2 15,-1 4-12-15,-3 3 5 0,1 4-9 0,-3 6 2 16,2 6-7-16,1 1 2 0,-3 4-3 0,-4 12 0 15,5 6-2-15,-2 1-7 0,8 9 6 0,1 3-4 16,5-3-2-16,-1 2 1 0,5 0-1 0,3 0-3 16,3-1 5-16,8-7-6 0,3-1-1 0,0-7-1 15,-4-10-2-15,4-2 3 0,2-3-2 0,2-2 5 16,1-4-8-16,2-5 3 0,1-4 1 0,3-3 1 0,2-5 0 16,2-4-5-16,-2-3 4 0,4-4 0 15,-1-2 2-15,-5-5-4 0,1-2 0 0,-1-1 4 0,-3-2 2 16,-1-4 0-16,-4 0 3 0,1-2-3 0,-4-3 1 15,-3 0 7-15,-2-1 7 0,-1 0-3 0,-1-4-2 16,-1 4 3-16,-1-2 2 0,-6 0-2 0,2-1-5 16,-2 3 8-16,-2-6-1 0,-2 6 0 0,-1-3 4 15,0 2 1-15,-3-4 1 0,-1 4 0 0,-1-2 4 16,-2 4-5-16,-3 2 6 0,-1 2-6 0,0 2-8 16,-1 1-2-16,-2 0 2 0,-1 1 1 0,-1 2 1 0,-4 3-13 15,5 4 7-15,-8-1-4 0,1 3-2 0,3 5-3 16,1 0-6-16,0 2-11 0,-2 2-14 0,3 2-15 15,0 4-26-15,2 0-6 0,8-3-19 0,0 5-28 16,4 2-21-16,0 4-35 0,3 3-161 0,0 3-362 16,4 4 160-16</inkml:trace>
  <inkml:trace contextRef="#ctx0" brushRef="#br0" timeOffset="-108705.46">9540 7468 154 0,'-12'-7'152'0,"0"-1"-7"15,-1 1-15-15,1 3 3 0,-1 1-14 0,-1 2-8 0,3-1-11 16,1 4-15-16,-3 2-4 0,1 1-13 15,-2 5-3-15,3 2-10 0,1 5-2 0,-4 10-8 0,3 2-1 16,5 7-7-16,-2 8-1 0,5 6-6 0,3 0 2 16,2 0-9-16,3-1-5 0,0 4 0 0,3-3-2 15,3-3 2-15,0-12-2 0,1-2-4 0,1-3 3 16,4-2-5-16,1-1 4 0,0-4-5 0,2-2-3 16,2-7 5-16,-7-3-5 0,4-3-4 0,-1-3-1 15,3-3-2-15,-2-2 0 0,0-4 0 0,0 0 0 16,-2-3 0-16,1-4-1 0,-6-3 1 0,8-3 0 0,-9 0 10 15,3-9 20-15,-2 0-3 0,-1-5 9 0,-5 2-1 16,1-3 13-16,-5-2 1 0,1-3-2 0,-2-7 4 16,-5-3-5-16,2 15-9 0,-7-14 5 0,0 0 6 15,-1-1-1-15,1 12-1 0,-3 1-5 0,-2-12-1 16,-1 14-4-16,1 1-7 0,-3 2 0 0,1 1-6 16,-5 6-2-16,3 0-7 0,-2 5 1 0,2 5 0 15,-1 4-18-15,-2 1-7 0,0 4-14 0,1 4-9 0,0 3-18 16,0 3-23-16,-4 3-23 0,7 4-31 15,0 4-46-15,-1 6-175 0,7-2-378 0,-2 1 168 0</inkml:trace>
  <inkml:trace contextRef="#ctx0" brushRef="#br0" timeOffset="-107896.4">9999 7217 19 0,'0'0'110'0,"0"0"-7"0,-7 4-12 0,7-4-9 16,0 0-7-16,0 0-2 0,26-4-3 0,-12 0-12 15,4-5-10-15,11-3-12 0,4-2-26 0,4-4-30 0,9-8-43 16,-2 1-53-16,3 0-124 0,-2-2 55 0</inkml:trace>
  <inkml:trace contextRef="#ctx0" brushRef="#br0" timeOffset="-107437.59">10243 7828 144 0,'0'0'144'0,"-9"3"-21"16,9-3-17-16,0 0-4 0,0 0-16 0,0 0-2 15,0 0-15-15,20-24-22 0,2 9-20 0,2-8-30 16,17-13-48-16,1 4-96 0,2-5-159 0,-1-2 72 16</inkml:trace>
  <inkml:trace contextRef="#ctx0" brushRef="#br0" timeOffset="-106654.43">13832 7175 127 0,'4'-9'125'0,"-4"9"-2"0,14-7-3 16,-5 0-7-16,9-4-10 0,0 0-11 0,8-5-2 15,-1 1-9-15,2-5-5 0,1 5-12 0,1-5-4 16,2 4-1-16,1-1-9 0,-1 0-4 0,-1 1-8 16,1-1-21-16,0 3-13 0,2-3-16 0,-3 3-28 15,-1 1-25-15,-2 1-15 0,0 2-119 0,-11 4-215 0,-3 0 95 16</inkml:trace>
  <inkml:trace contextRef="#ctx0" brushRef="#br0" timeOffset="-106245.36">14288 8386 30 0,'0'0'196'0,"0"0"-13"0,0 0-14 0,0 0-9 15,0 0-10-15,0 0-7 0,12-22-9 0,-1 16-11 16,4-2-9-16,3-4-13 0,7-2-15 0,1-3 0 16,1 6-12-16,5-7-10 0,-1 2-3 0,0-2-35 15,1 2-4-15,1-5-16 0,2 2-5 0,7-8-6 16,-11 8-16-16,-1 1-15 0,2-3-7 0,-1 4-26 0,-4-1-5 16,0 1-20-16,0 2-26 0,-11 5-125 0,-3 6-265 15,0 0 118-15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30:1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9881 14360 130 0,'-19'2'225'0,"1"1"-14"0,-1 3-3 0,-2-2-11 16,2 3 2-16,-6 2-11 0,4-3-15 0,4 0-9 0,5-2-15 15,2 1-15-15,1-2-13 0,1-2-11 0,8-1-11 16,-10 5-8-16,3-4-12 0,7-1-7 0,0 0-12 16,0 0-1-16,-4 5-6 0,4-5 3 0,0 0-7 15,0 0 3-15,21 6-5 0,-10-6-3 0,1 0-3 16,6 0-1-16,1 0-4 0,4-4-1 0,8 3-4 16,-2-1-1-16,6-2-9 0,2-2 3 0,1 4-6 15,14-7-7-15,2 4-18 0,-2 1-28 0,-2-3-26 16,4 2-23-16,1 3-27 0,0 0-32 0,-4 0-27 15,4 1-17-15,-4 4-224 0,-11 0-443 0,13 0 196 16</inkml:trace>
  <inkml:trace contextRef="#ctx0" brushRef="#br0" timeOffset="4042.03">13151 14519 108 0,'0'0'160'16,"-13"-1"-3"-16,13 1 1 0,-14 1-1 0,14-1-7 0,-11 2-7 15,11-2-12-15,-6 1-6 0,6-1-12 0,0 0-11 16,0 0-13-16,-12 0-10 0,12 0-11 0,0 0-1 16,0 0-8-16,0 0-7 0,0 0-2 0,41-8-8 15,-22 5-6-15,13-1-4 0,1-1-5 0,1 2-6 16,5-5-2-16,12 1 0 0,-12 1-2 0,1-1-7 15,-2 1-10-15,14-1-8 0,-16 2-10 0,0-1-8 16,3 0 10-16,-2 1 1 0,3-1-3 0,-1 3-3 0,-2-5 1 16,2 3 3-16,-3-2 1 0,-2 0 4 0,-3 0-1 15,-1 3 5-15,-2-2-2 0,-5 1-2 16,-5 4-3-16,0-2 8 0,-5 1-12 0,-4 1-1 0,-1 1-13 16,-8 0 7-16,10-3 9 0,-5 1-6 0,-5 2 1 15,8-1 10-15,-8 1-2 0,0 0 0 0,10-1 5 16,-10 1-4-16,0 0 2 0,0 0 2 0,0 0 6 15,9 0-2-15,-9 0 2 0,0 0 6 0,0 0-1 16,0 0 7-16,0 0 4 0,0 0 0 0,0 0-2 16,0 0 6-16,0 0-3 0,0 0 0 0,0 0 3 15,0 0 2-15,0 0 2 0,0 0-2 0,0 0 4 0,0 0-2 16,0 0 5-16,0 0-4 0,0 0-4 0,0 0 1 16,0 0-5-16,0 0 1 0,0 0-4 15,0 0 2-15,0 0-6 0,0 0 7 0,0 0-23 0,0 0 1 16,0 0-1-16,0 0 4 0,0 0-6 0,0 0 8 15,0 0-6-15,0 0 3 0,0 0-3 0,0 0 10 16,0 0-7-16,0 0 3 0,0 0-3 0,0 0 3 16,0 0-1-16,0 0 4 0,0 0-3 0,0 0 4 15,0 0-4-15,0 0 2 0,0 0-2 0,0 0 3 16,0 0 1-16,0 0-2 0,0 0-1 0,0 0 4 16,0 0-5-16,0 0 4 0,0 0 1 0,0 0-2 15,0 0 2-15,0 0 2 0,0 0 0 0,0 0 0 0,0 0 2 16,0 0 2-16,0 0-5 0,0 0 3 0,0 0-4 15,0 0 4-15,0 0-1 0,0 0 1 0,0 0-1 16,0 0-1-16,0 0-1 0,0 0 4 0,0 0 0 16,0 0-3-16,0 0-2 0,0 0 0 0,0 0-1 15,0 0 1-15,0 0 0 0,0 0 4 0,0 0 6 16,0 0-2-16,0 0-1 0,0 0 4 0,0 0 0 16,0 0 0-16,0 0 2 0,0-11-4 0,0 11 4 15,0 0-2-15,0 0 4 0,0 0-6 0,0 0 1 16,0 0-2-16,0 0-1 0,0 0-2 0,0 0 0 15,0 0-2-15,0 0 0 0,0 0 2 0,0 0-1 0,0 0 2 16,0 0-2-16,0 0-3 0,0 0 2 0,0 0-4 16,0 0 4-16,0 0 1 0,0 0-3 0,0 0-1 15,0 0-4-15,0 0 2 0,0 0 2 0,0 0-1 16,0 0 0-16,0 0 0 0,0 0-3 0,0 0 1 16,0 0 1-16,0 0 4 0,0 0-5 0,0 0 0 15,0 0 0-15,0 0 2 0,0 0-3 0,0 0 5 16,0 0-3-16,0 0-2 0,0 0 3 0,0 0-2 15,0 0 1-15,0 0 5 0,0 0-9 0,0 0 5 16,0 0 0-16,0 0-2 0,0 0 4 0,0 0-3 16,0 0-3-16,0 0 4 0,0 0-4 0,0 0 3 15,0 0 4-15,0 0-4 0,0 0-1 0,0 0 3 0,0 0-3 16,0 0 4-16,0 0-2 0,0 0-1 0,0 0 0 16,0 0 1-16,0 0 4 0,0 0 2 0,0 0-3 15,0 0 1-15,0 0 1 0,0 0-3 0,0 0 2 16,0 0 2-16,0 0-2 0,0 0 1 0,0 0-1 15,0 0-5-15,0 0 9 0,0 0-6 0,0 0-1 16,0 0 0-16,0 0-1 0,0 0 2 0,0 0 1 16,0 0-3-16,0 0 0 0,0 0-1 0,0 0 2 15,0 0-2-15,0 0 2 0,0 0-1 0,0 0-1 16,0 0-2-16,0 0 0 0,0 0 2 0,0 0-2 16,0 0 0-16,0 0 2 0,0 0-1 0,0 0 0 15,0 0 2-15,0 0-3 0,0 0 3 0,0 0 0 0,0 0-1 16,0 0 1-16,0 0 0 0,0 0 1 0,0 0-3 15,0 0 3-15,0 0-4 0,0 0 1 0,0 0 0 16,0 0 1-16,0 0 1 0,0 0 0 0,0 0-3 16,0 0 2-16,0 0 1 0,0 0 0 0,0 0-3 15,0 0 1-15,0 0 1 0,0 0-2 0,0 0 2 16,0 0-1-16,0 0 1 0,0 0-1 0,0 0 2 16,0 0-5-16,0 0 6 0,0 0-2 0,0 0 0 15,0 0-3-15,0 0 2 0,0 0-1 0,0 0 0 16,0 0 0-16,0 0 0 0,0 0 0 0,0 0 3 15,0 0 1-15,0 0 1 0,0 0-4 0,0 0 1 0,0 0-2 16,0 0 4-16,0 0-4 0,0 0 3 0,0 0-3 16,0 0 3-16,0 0-4 0,0 0 1 0,0 0 3 15,0 0 0-15,0 0 2 0,0 0-5 0,0 0 3 16,0 0 0-16,0 0-4 0,0 0 4 0,0 0 0 16,0 0 0-16,0 0-3 0,0 0 3 0,0 0-1 15,0 0 0-15,0 0 1 0,0 0-3 0,0 0 1 16,0 0 1-16,0 0 0 0,0 0-1 0,0 0 1 15,0 0 4-15,0 0-4 0,0 0 2 0,0 0-3 16,0 0-1-16,0 0 1 0,0 0-1 0,0 0 3 16,0 0 2-16,0 0-3 0,0 0-2 0,0 0 1 15,0 0 0-15,0 0-1 0,0 0 2 0,0 0-3 0,0 0 7 16,0 0-1-16,0 0-2 0,0 0-4 0,0 0 4 16,0 0 0-16,0 0-5 0,0 0 1 15,0 0 2-15,0 0-1 0,0 0 1 0,0 0 1 0,0 0-1 16,0 0 1-16,0 0-1 0,0 0-1 0,0 0 2 15,0 0 4-15,0 0-2 0,0 0-2 0,0 0-1 16,0 0 1-16,0 0 3 0,0 0-1 0,0 0 2 16,0 0-5-16,0 0-1 0,0 0 3 0,0 0-1 15,0 0-2-15,0 0 3 0,0 0-2 0,0 0-1 16,0 0 5-16,0 0-1 0,0 0-3 0,0 0 1 16,0 0 2-16,0 0-2 0,0 0 0 0,0 0 0 15,0 0-1-15,0 0 1 0,0 0-1 0,0 0 2 0,0 0-1 16,0 0 1-16,0 0 1 0,0 0-3 0,0 0 3 15,0 0-3-15,0 0-2 0,0 0 1 0,0 0 2 16,0 0 0-16,0 0 0 0,0 0 3 0,0 0-2 16,0 0 2-16,0 0-2 0,0 0 1 0,0 0-1 15,0 0-3-15,0 0 4 0,0 0-3 0,0 0 0 16,0 0 3-16,0 0-2 0,0 0 0 0,0 0-1 16,0 0 0-16,0 0 3 0,0 0 0 0,0 0-2 15,0 0-2-15,0 0 2 0,0 0 1 0,0 0-1 16,0 0 2-16,0 0-2 0,0 0 2 0,0 0-4 15,0 0 3-15,0 0 1 0,0 0-2 0,0 0 0 0,0 0 0 16,0 0 3-16,0 0-3 0,0 0 1 0,0 0 2 16,0 0-3-16,0 0 1 0,0 0 1 0,0 0 0 15,0 0 0-15,0 0 1 0,-13-6-1 0,13 6-1 16,0 0-1-16,0 0 1 0,0 0 3 0,0 0-3 16,0 0 3-16,0 0 2 0,0 0-3 0,0 0 0 15,0 0 0-15,0 0 3 0,0 0-2 0,0 0 2 16,0 0-5-16,0 0 2 0,0 0 2 0,0 0-2 15,0 0-2-15,0 0 5 0,-6-4-3 0,6 4 0 16,0 0-1-16,0 0 2 0,0 0 0 0,0 0 1 16,0 0-2-16,0 0 3 0,0 0-5 0,0 0 3 15,0 0-1-15,0 0 1 0,0 0-2 0,0 0 1 0,0 0 2 16,0 0 3-16,0 0-1 0,0 0 1 0,0 0-2 16,-4-4 4-16,4 4-1 0,0 0-1 0,0 0 4 15,0 0-3-15,0 0 0 0,0 0 0 0,0 0 0 16,0 0 0-16,0 0-1 0,0 0-1 0,0 0-1 15,0 0 0-15,0 0 1 0,0 0-2 0,0 0 0 16,0 0-3-16,0 0 4 0,0 0-5 0,0 0 5 16,0 0 1-16,0 0-3 0,0 0-1 0,0 0-2 15,0 0 1-15,0 0 1 0,0 0-2 0,0 0 0 16,-4-6-2-16,4 6 3 0,0 0-2 0,0 0-1 16,0 0 1-16,0 0 1 0,0 0 1 0,0 0-2 15,0 0-1-15,0 0 1 0,0 0 1 0,0 0 0 0,0 0-2 16,0 0 4-16,0 0-2 0,0 0 0 0,0 0 3 15,0 0 2-15,0 0-6 0,0 0 3 0,0 0-1 16,0 0-1-16,0 0 1 0,0 0 1 0,0 0-1 16,0 0 1-16,0 0-1 0,0 0 1 0,0 0-2 15,0 0 1-15,0 0 2 0,-5-6-3 0,5 6 0 16,0 0 2-16,0 0-3 0,0 0 0 0,0 0 2 16,0 0-3-16,0 0 3 0,0 0-2 0,0 0 1 15,0 0 2-15,0 0-4 0,0 0 1 0,0 0 0 16,0 0-3-16,0 0 3 0,0 0-2 0,0 0 3 15,0 0 0-15,0 0-1 0,0 0 3 0,0 0-3 0,0 0 0 16,0 0 0-16,0 0 1 0,0 0-1 0,0 0 2 16,0 0-1-16,0 0 1 0,0 0 0 0,0 0-2 15,0 0 0-15,0 0-2 0,0 0 2 0,0 0-2 16,0 0 3-16,0 0 1 0,0 0-3 0,0 0 3 16,0 0 0-16,0 0 3 0,0 0-6 0,0 0 0 15,0 0 1-15,0 0-2 0,0 0 1 0,0 0 2 16,0 0-1-16,0 0-1 0,0 0 0 0,0 0 1 15,0 0-1-15,0 0 4 0,0 0-3 0,0 0 1 16,0 0-1-16,0 0-3 0,0 0 5 0,0 0 0 16,0 0-1-16,0 0 0 0,0 0-2 0,0 0-2 15,0 0 1-15,0 0 2 0,0 0 0 0,0 0-1 0,0 0 1 16,0 0 0-16,0 0-2 0,0 0 1 0,0 0 1 16,0 0-1-16,0 0 0 0,0 0 4 0,0 0-6 15,0 0 4-15,0 0-2 0,0 0 1 0,0 0 0 16,0 0 0-16,0 0 0 0,0 0 0 0,0 0 2 15,0 0-1-15,0 0 0 0,0 0-2 0,0 0-1 16,0 0 2-16,0 0 2 0,0 0-4 0,0 0 2 16,0 0 0-16,0 0 2 0,0 0-1 0,0 0 0 15,0 0 0-15,0 0-3 0,0 0 4 0,0 0-3 16,0 0 1-16,0 0-2 0,0 0 4 0,0 0-3 16,0 0 6-16,0 0-3 0,0 0-4 0,0 0 2 15,0 0 1-15,0 0-1 0,0 0-2 0,0 0 2 0,0 0-2 16,0 0-1-16,0 0 5 0,0 0-2 15,0 0 3-15,0 0-3 0,0 0 0 0,0 0-1 16,0 0-1-16,0 0 3 0,0 0-2 0,0 0 0 0,0 0 0 16,0 0 4-16,0 0-1 0,0 0-4 0,0 0 3 15,0 0-1-15,0 0 0 0,0 0 1 0,0 0-1 16,0 0 0-16,0 0 0 0,0 0 0 0,0 0 2 16,0 0-1-16,0 0-1 0,0 0 2 0,0 0-4 15,0 0 2-15,0 0 1 0,0 0-2 0,0 0 1 16,0 0 2-16,0 0-4 0,0 0 2 0,0 0-2 15,0 0 3-15,0 0 0 0,0 0 1 0,0 0-2 16,0 0 1-16,0 0-1 0,0 0-1 0,0 0 1 0,0 0 1 16,0 0-1-16,0 0-1 0,0 0 1 15,0 0-2-15,0 0 4 0,0 0-2 0,0 0-1 0,0 0 0 16,0 0 5-16,0 0-5 0,0 0 1 0,0 0 0 16,0 0 3-16,0 0-3 0,0 0 2 0,0 0-3 15,0 0 2-15,0 0 2 0,0 0-4 0,0 0-3 16,0 0 3-16,-2-9 0 0,2 9 0 0,0 0-1 15,0 0 4-15,0 0-2 0,0 0 1 0,0 0-3 16,0 0 3-16,0 0 0 0,0 0-1 0,0 0-1 16,0 0-1-16,0 0 3 0,0 0-3 0,0 0 5 15,0 0-3-15,0 0 1 0,0 0-1 0,0 0 0 16,0 0 1-16,0 0-3 0,0 0 3 0,0 0-1 0,0 0 2 16,0 0-4-16,0 0 4 0,0 0-3 15,0 0 1-15,0 0 0 0,0 0-1 0,0 0 0 0,0 0 1 16,0 0 2-16,0 0 0 0,0 0-4 0,0 0 0 15,0 0 4-15,0 0-3 0,0 0 3 0,0 0-2 16,0 0 0-16,0 0-2 0,0 0 1 0,0 0-1 16,0 0 2-16,0 0-1 0,0 0 1 0,0 0 0 15,0 0 0-15,0 0 1 0,0 0 0 0,0 0 0 16,0 0-1-16,0 0 0 0,0 0-1 0,0 0 4 16,0 0-2-16,0 0-4 0,0 0 3 0,0 0-1 15,0 0 0-15,0 0 2 0,0 0-2 0,0 0 1 0,0 0-3 16,0 0 2-16,0 0-2 0,0 0 6 0,0 0 0 15,0 0-6-15,-4-6 3 0,4 6 0 16,0 0 1-16,0 0 2 0,0 0-4 0,0 0 3 0,0 0-3 16,0 0 2-16,0 0-1 0,0 0 0 0,0 0 0 15,0 0-2-15,0 0 2 0,0 0-1 0,0 0-1 16,0 0 2-16,0 0 0 0,0 0 0 0,0 0 0 16,0 0 0-16,0 0 2 0,0 0 0 0,0 0 0 15,0 0-2-15,0 0-1 0,0 0 2 0,0 0 4 16,0 0-7-16,0 0 2 0,0 0 2 0,0 0-3 15,0 0 0-15,0 0 2 0,0 0-2 0,0 0 1 16,0 0 0-16,0 0 0 0,0 0-2 0,0 0 1 0,0 0-1 16,0 0 2-16,0 0-1 0,0 0 1 15,0 0 1-15,0 0-2 0,0 0-1 0,0 0 1 16,0 0 1-16,0 0-1 0,0 0 1 0,0 0-1 0,0 0 3 16,0 0-5-16,0 0 2 0,0 0 2 0,0 0-2 15,0 0 5-15,0 0-4 0,0 0 0 0,0 0 3 16,0 0-4-16,0 0 0 0,0 0 2 0,0 0 0 15,0 0-3-15,0 0 1 0,0 0 1 0,0 0-1 16,0 0-8-16,0 0-14 0,0 0-17 0,0 0-14 16,0 0-16-16,0 0-29 0,0 0-22 0,0 0-39 15,-4 21-37-15,-4-14-142 0,6 0-365 0,0-1 162 16</inkml:trace>
  <inkml:trace contextRef="#ctx0" brushRef="#br0" timeOffset="4901.55">14754 16602 101 0,'-13'-26'244'16,"0"4"-6"-16,4 5-5 0,-2 1-11 0,3 1-2 0,0-1-4 15,3 6-7-15,1 3-4 0,-1-1-10 16,3 2-12-16,2 6-20 0,-7-8-14 0,7 8-22 16,-4-5-13-16,4 5-7 0,0 0-8 0,0 0-6 0,11 21 4 15,-1-5 3-15,4 7-8 0,3 8 6 0,7 9 6 16,-2 3-2-16,-1 2-9 0,2 0 4 0,-3 3-6 16,2 3-2-16,-1-5-12 0,-2 4 1 0,3 1-9 15,-3-2-6-15,0-5-9 0,-2 0-1 0,-4-13-5 16,-1 1-8-16,-1-3 0 0,-1-3 1 0,1-1-12 15,0-3-2-15,-4-6-1 0,0-4 2 0,-4 0-10 16,0-5 1-16,-1 1 4 0,0-2 9 0,2 0 15 16,-4-6 12-16,5 8 15 0,-3-5-1 0,-2-3-5 15,0 0-8-15,0 0-5 0,0 0-7 0,-15-21-2 16,3 4-7-16,-1-7-9 0,-4-4-10 0,0-1-17 16,-7-13-4-16,1-2-11 0,1 0-7 0,2 0-7 15,1-4-1-15,2 2-4 0,4 14 3 0,1 0 5 0,1-1 3 16,4 5-5-16,0 2 9 0,2 1-8 0,3 10 1 15,-2-3 5-15,2 7-4 0,4 0-3 16,-2-1 3-16,4 4-6 0,-2-1-6 0,3 1 4 0,2 6-3 16,2-4-1-16,2 1 11 0,1 5-2 0,1 0 4 15,7-1 2-15,-6 1 5 0,-1 1-9 0,3 5 10 16,-3-1-8-16,0-1 15 0,-2 0-4 0,1 3 2 16,-5 0 0-16,2 2 17 0,0 0 3 0,-2 1 3 15,0 4 3-15,-3 2 13 0,-2-1 12 0,-2 9-10 16,-3-4 2-16,-1-1-11 0,-5 7-2 0,-2-1 0 15,-2 0-4-15,-2 2-13 0,-2 0-34 0,-1-3-35 16,3-3-46-16,-4 0-63 0,1-2-49 0,5-8-61 16,5-4-75-16,-1-4-276 0,4-3-688 0,5 0 305 15</inkml:trace>
  <inkml:trace contextRef="#ctx0" brushRef="#br0" timeOffset="5734.4">17154 15852 31 0,'-7'-26'256'0,"-4"4"0"0,1 4-17 0,1 2-11 0,-1 2-16 16,1 1-14-16,1 7-16 0,0-1-20 15,-2 4-17-15,0 0-14 0,-2 5-12 0,0 1-15 16,-5 3-8-16,2 5-13 0,0 3-5 0,-4 5-12 0,3 2-6 16,-3 3-2-16,2 1-8 0,2 0-6 0,1 1-4 15,3 1-6-15,2 0-4 0,3 2-10 0,-2-4-9 16,6-6-10-16,1 2 0 0,1-3-7 0,2-1 0 16,2-2-2-16,2-5-4 0,2-2 6 0,-3-3 1 15,5-1 0-15,3-5-1 0,0-1-3 0,5-1-3 16,0-5 7-16,7-5-1 0,1-4 1 0,-6 1 4 15,2-1-4-15,0-1 3 0,-5 0 2 0,-2 4 7 16,-3-1 5-16,0-1 2 0,0 3 3 0,-2-2 3 16,-4 7 1-16,0-2 0 0,0 1-5 0,-3 3 1 15,2 2-5-15,0 0-3 0,-5 4-1 0,8-5 0 16,-8 5-1-16,12 2-2 0,-12-2 1 0,19 5 4 16,-5 6 1-16,3-1 0 0,2 8 0 0,0 1-2 0,0 0 1 15,-2 2 4-15,2-1-4 0,3 5 4 0,-4 0-1 16,-1 0 8-16,0 0 0 0,2-1 3 15,-2 2-2-15,-2-1-2 0,2-1 1 0,-3 1 12 0,4-1 5 16,-7-2-1-16,-2-5 4 0,3 7-5 0,-3-5 9 16,-2-5-5-16,1 3 2 0,-3-3 7 0,0 4 10 15,-1-10 2-15,0 3-3 0,-2-1-6 0,1-4 11 16,0 0 7-16,-3-6 28 0,1 9-2 0,-1-9 14 16,2 7 1-16,-2-7 8 0,0 0-3 0,0 0 6 15,0 0 4-15,0 0-12 0,0 0-8 0,0 0-9 16,-6-31-4-16,1 16-14 0,0-5-2 0,1-5-13 15,-4-4-3-15,2-4-10 0,-3-13-3 0,2 0-7 16,0-8-4-16,-1 4-5 0,0-2-5 0,2 3-11 16,3-3-8-16,-2-5-11 0,2 2-9 0,-1 1-4 15,1 5-11-15,2 3-7 0,0 15-10 0,1 5-5 0,0 5-8 16,-2 6-8-16,2 5-18 0,2-1-8 16,-2 4-45-16,0 7-14 0,0-8-6 0,0 8-8 0,0 0-8 15,0 0-14-15,-2 36-19 0,2-7-26 0,0 16-17 16,-1 0-16-16,1 4-16 0,-2 2-250 0,-2 1-574 15,2 2 254-15</inkml:trace>
  <inkml:trace contextRef="#ctx0" brushRef="#br0" timeOffset="9088.31">16867 9119 87 0,'-7'-14'145'0,"2"0"2"0,0-1 6 16,0 2-35-16,-1-1 16 0,3 2-7 0,0-1 5 15,-2 2-10-15,3-1 13 0,0 0 2 0,-3 1-6 16,2 0 1-16,0 1-1 0,0 2-1 0,2-2-7 16,-3 2 5-16,1 2-3 0,3 6-8 0,-5-10-17 15,5 10-6-15,-1-8-10 0,1 8-11 0,0 0-15 0,0 0 2 16,0 0-7-16,0 0-5 0,1 37-6 0,4-11 0 15,-1 5-2-15,0 3-4 0,-3 1 0 16,8 13 4-16,-2 0 2 0,0-1-1 0,1 4-5 0,-2-3-1 16,3-3 1-16,-1 3-5 0,-2-14-2 0,0 2 0 15,1-4-5-15,-2 1-3 0,4-4-1 0,-2-2 0 16,-2-4-3-16,1 1 1 0,2-7-4 0,-3-2-2 16,-1-3 1-16,-2 0-4 0,2-3 2 0,1 1-4 15,-3-4 7-15,-1-1 3 0,-1-5 6 0,4 9 18 16,-4-9 11-16,5 6 26 0,-5-6-10 0,0 0-12 15,0 0 9-15,0 0-5 0,0 0-3 0,-13-20-6 0,10 8-10 16,-3-3-7-16,0-3 1 0,-6-4-10 0,1-3-4 16,0-4-2-16,-4 1-15 0,5-1-1 0,-5 0-5 15,3-3-3-15,2 1-6 0,2 1 2 0,0 1-4 16,2 4 3-16,3-2 2 0,1 8 0 0,1 2-4 16,2 3-1-16,0 0 1 0,3-1-6 0,1 2 3 15,4 1-2-15,0 1 3 0,9 1 6 0,5-2 4 16,2 0-6-16,2 9 1 0,4 0 3 0,0 2-9 15,-2 1 13-15,-8 1-4 0,0 2 3 0,0-1-2 16,-5 5 0-16,1 0 2 0,-7-1-6 0,-1 1 6 16,0 1-2-16,-4 2 2 0,-1 2 7 0,-3 0-5 0,-2 0-2 15,-4 4 5-15,-3 0-4 0,-2 2 2 0,-5 1-15 16,-3 1-19-16,-4-2-21 0,0 1-24 0,1-2-26 16,3-4-24-16,4 0-34 0,-5-3-28 0,8-3-25 15,5-2-42-15,-4-2-240 0,7 0-538 0,3-3 239 16</inkml:trace>
  <inkml:trace contextRef="#ctx0" brushRef="#br0" timeOffset="9317.85">17315 9101 128 0,'0'0'339'0,"1"-7"-18"0,-1 7-9 16,0-8-16-16,0 8-13 0,0 0-32 0,0 0-25 15,0 0-28-15,0 0-26 0,0 0-10 0,0 0-12 16,0 0-20-16,0 0-11 0,0 0-14 0,15 15-7 16,-8 1-10-16,1-2-6 0,3 4-7 0,1 5-11 15,0 2-10-15,2 2-25 0,-2 0-36 0,2 5-42 0,-3 3-52 16,6 10-58-16,-2 3-54 0,-1-2-102 0,2 1-158 16,0-1-513-16,-7 0 226 0</inkml:trace>
  <inkml:trace contextRef="#ctx0" brushRef="#br0" timeOffset="9926.19">17001 11937 106 0,'-4'-6'262'0,"-2"1"-22"16,3 1-9-16,3 4-26 0,0 0-14 0,0 0-10 0,-9 18-13 16,8 0-10-16,1 7-14 0,5 4-16 15,-2 2-5-15,2 3-13 0,3 11-8 0,-4-9-8 0,4 8-3 16,-6-12-12-16,7 0-4 0,-4-2-7 0,0-4-4 16,2 2-1-16,-3-9-3 0,-2-2-5 0,2-6-2 15,-3 0 2-15,2-3 12 0,-3-2 6 0,1 0 13 16,-1-6 9-16,3 8 13 0,-3-8 6 0,0 0-21 15,0 0-11-15,0 0 3 0,0 0-19 0,0 0 5 16,-13-31-9-16,5 13-10 0,2-9-2 0,-3 0-11 16,1-3-11-16,-1-1-14 0,2-4-14 0,-2 0-2 0,-1-11-5 15,1 14-2-15,3-2 1 0,1 6 0 0,0-1 2 16,1 11 3-16,-1 0-5 0,5 7 2 0,3 0 1 16,-2 0-4-16,2 2 2 0,4 0-5 0,4 2 4 15,-2 4 4-15,8-2-7 0,4 5 3 0,-3 1 2 16,3 3 0-16,-3-1 4 0,8 5 2 0,-7 1-3 15,-3 0-1-15,-1 2-6 0,-4 3 10 0,1-1-3 16,-5 2 6-16,-1 4-4 0,-3 0-5 0,-3 4 1 0,-1-2-17 16,-4 4-23-16,-3 0-31 0,-4 0-39 0,-3 2-38 15,3-2-44-15,-1 0-59 0,1-3-68 16,2-5-167-16,3-8-529 0,-1 1 234 0</inkml:trace>
  <inkml:trace contextRef="#ctx0" brushRef="#br0" timeOffset="10218.04">17319 11923 137 0,'6'-4'256'0,"-2"-3"-23"0,1 4-23 0,0 0-19 15,4-2-22-15,1 5-15 0,2-1-16 0,-1 2-15 16,2 2-11-16,-3 2-8 0,3 2-3 0,0 5-4 15,-1 0-1-15,-2 3 2 0,-3 2 0 0,-2 2-3 16,-2 0 4-16,-2 0 9 0,-2 6 2 0,0-6-13 16,-2-2-9-16,-1 1-6 0,0-4-5 0,4-2-10 0,-1-2-2 15,-1-2-7-15,2-1-7 0,0-7-4 0,0 10-6 16,0-10-8-16,7 3-13 0,-7-3-25 16,27-10-31-16,-1-5-39 0,4-5-39 0,13-9-50 0,4-3-31 15,-1-3-41-15,-3-2-203 0,2 1-475 0,-7-4 211 16</inkml:trace>
  <inkml:trace contextRef="#ctx0" brushRef="#br0" timeOffset="10667.07">17435 11612 58 0,'-12'0'344'16,"12"0"-5"-16,-12-3-11 0,4 1-14 0,-1-2-20 16,1 2-20-16,0-1-1 0,1 1-14 0,1-1-17 15,6 3-27-15,-12-9-16 0,8 4-19 0,3-2-18 16,0-3-21-16,1 10-13 0,9-25-19 0,1 7-11 0,5-3-5 16,7-1-10-16,2 0-15 0,3 0-18 15,13-11-9-15,-11 10-15 0,15-9-5 0,-1 2-6 0,1 3-14 16,-1 2-6-16,-10 7-6 0,13-4-9 0,-12 8-16 15,-1 2-5-15,-4 3-17 0,-1 0-16 0,-6 4-18 16,-3 2-24-16,-1 1-14 0,-4 2-17 0,-1 0-13 16,-3 1-8-16,-1 0-10 0,-3 0-9 0,-6-1-7 15,7 4-14-15,-7-4-214 0,0 0-457 0,0 0 202 16</inkml:trace>
  <inkml:trace contextRef="#ctx0" brushRef="#br0" timeOffset="10892.96">17887 11096 239 0,'-1'-12'248'0,"1"1"-19"0,0 0-2 16,3 0-17-16,1 0-14 0,-1 2-13 0,5 2-12 15,2 0-19-15,0-1-14 0,7 0-13 0,-2 3-11 16,6 2-14-16,-1 1-8 0,11 1-10 0,-1 4-8 16,-2 3-10-16,2 1-1 0,-2 2-10 0,-2 2-3 15,-2 2-7-15,-8-2-5 0,-1 1-1 0,-4 1-3 16,1 2-7-16,-7-2-4 0,-4 3-6 0,-3 2 1 0,-5-2-18 15,-2 2-22-15,-11 1-32 0,1-3-37 0,-8 0-44 16,1-6-45-16,-3 1-74 0,0-5-132 0,-1-5-417 16,0-4 185-16</inkml:trace>
  <inkml:trace contextRef="#ctx0" brushRef="#br0" timeOffset="11466.11">17254 8432 81 0,'-6'-8'290'0,"4"-3"-23"16,-1-1-24-16,3 2-17 0,5-6-15 15,4 1-17-15,4 0-21 0,5-4-5 0,3 1-15 16,5 3-17-16,4-3-11 0,6 2-13 0,12-1-10 0,-12 5-16 15,13-1-4-15,-11 7-8 0,12-4-4 0,-15 9-11 16,4-2-4-16,12 3-11 0,-14 0-2 0,1 2-9 16,-2 0-6-16,0 1-8 0,-4 1-14 0,-3 1-8 15,-2-3-14-15,-7 2-13 0,-3-1-14 0,-2-1-8 16,-4 2-10-16,-1-1-8 0,-1-1-13 0,-3 0-13 16,1-1-9-16,-7-1-6 0,11 6-13 0,-7-4-5 15,-4-2-12-15,0 0-17 0,0 0-151 0,0 0-335 0,0 0 148 16</inkml:trace>
  <inkml:trace contextRef="#ctx0" brushRef="#br0" timeOffset="11666.54">18054 8049 3 0,'2'-6'216'16,"-2"6"-13"-16,3-11-12 0,2 5-12 0,-5 6-9 15,10-2-18-15,-2 0-6 0,-8 2-12 0,23 4-12 16,-12 2-15-16,7 1-8 0,-2 1-13 0,1 6-5 0,5 1-11 15,0 6-4-15,-4 1-6 0,1 2-6 0,-4 4-11 16,-2 2-16-16,1 4-32 0,-2 13-24 16,-7 9-18-16,-7 3-23 0,-3-3-26 0,-11 24-62 0,-5-22-143 15,-13 22-326-15,-10-7 145 0</inkml:trace>
  <inkml:trace contextRef="#ctx0" brushRef="#br0" timeOffset="12556.19">16689 9594 4 0,'2'-7'139'0,"-2"7"-12"0,2-7-9 16,-2 7-11-16,0 0-2 0,2-9-9 0,-2 9-6 16,0-7 2-16,0 7-7 0,0 0-4 0,0 0-3 15,-1-10-9-15,1 10-2 0,0 0-3 0,-3-9-1 16,3 9-7-16,0 0 0 0,-4-8-10 0,4 8-3 16,-6-3-5-16,6 3 1 0,-9-2-9 0,9 2-5 15,0 0-6-15,-17 4 0 0,7-1-5 0,1 3-5 16,-1 3-9-16,-5 1-11 0,2 5-4 0,-4 5 4 15,-3-1-6-15,-2 1 3 0,1 4-8 0,1 6-3 16,-1-2-1-16,-9 14-1 0,2-3 0 0,1 6 0 0,-1 6 8 16,1 2 2-16,-8 21 6 0,8-20-5 0,-5 25 3 15,-1-1-1-15,3-2-7 0,2 0 10 0,6-19 1 16,-5 25-2-16,2 0 0 0,-1 1 7 0,-2 0 1 16,5-1 1-16,-1 5 7 0,0-1-10 0,1 4 0 0,1-3 3 15,-1 3-2-15,0 0 3 0,1 6 2 16,-1 1 1-16,4 2 1 0,-3-1 3 0,3 1-4 15,1-2 0-15,-2 7-1 0,3-6 10 0,-5-3-6 0,3 2-3 16,3 3 24-16,-4-2-4 0,4-5-2 0,-5-3 2 16,6 3 0-16,-2 1 4 0,6 0-13 0,-4-1 5 15,7-4 3-15,0 4-4 0,3-6 1 0,-4-3 3 16,4-1-7-16,2 0 5 0,2-2-5 0,1-25 6 16,3 4-8-16,-5 0 4 0,6 26-3 0,-1-33-2 15,6 2-17-15,-7 0 1 0,5-6-2 0,-1-3 9 16,2-10-8-16,-3-1 4 0,2-2-3 0,1-1-2 0,-1-6 4 15,0-1-7-15,2-7-8 0,0 4-5 16,-2-3-6-16,-1-2-5 0,0-2-2 0,-2-1-4 16,1-6-17-16,-1 3-20 0,-1-3-4 0,-2 2 0 0,0-2 7 15,-1-1 5-15,0-7-7 0,-2 12 6 0,2-12-3 16,-5 8-65-16,5-8-149 0,-3 7 66 0</inkml:trace>
  <inkml:trace contextRef="#ctx0" brushRef="#br0" timeOffset="14009.59">16443 9762 89 0,'0'0'151'0,"-4"-7"-11"0,4 7-7 16,0 0-6-16,0 0-16 0,-5-5-12 0,5 5-7 16,0 0-16-16,0 0-3 0,0 0-5 0,0 0-1 0,0 0-13 15,-1 21 18-15,2-10-3 0,2 6 2 0,1 3-8 16,1 7 1-16,0 8 4 0,3 9 0 0,4 1 0 16,-3 0 1-16,-1 3-9 0,2-1-4 0,0 1-2 15,2 0-4-15,1-3-7 0,-4-10-1 0,6 8-5 16,-3-10-1-16,-1-8-6 0,2 1-6 0,1-3 0 15,4 0 9-15,-5-7-1 0,1-2-2 0,0-3 0 16,3-1 1-16,-1-2-4 0,2-4 4 0,0-1 2 0,2-3 6 16,7-6-1-16,-5 2-2 0,7-6-1 15,2-2-7-15,-2-5 9 0,2-1-1 0,-2-2 6 0,2-3-3 16,12-10-5-16,-4 0-6 0,-3-3 5 0,-3 1-9 16,2 0-1-16,1-3-1 0,-3 1-4 0,-8 8 0 15,7-6-2-15,-2-3-5 0,-8 10 5 0,2 2-3 16,-3 2-3-16,-1-1 3 0,-2 5-11 0,-6 2 8 15,-2 5-1-15,-2 4-1 0,-2 0-1 0,-1 2 2 16,-2 1-2-16,0 3-3 0,-3 3-2 0,0 0-4 16,0 0-1-16,0 0-5 0,-8-10-4 0,8 10-9 0,-13 2-11 15,0 3 3-15,1 0-4 0,-5-3-4 0,0 3 8 16,-1 1-10-16,3 0 12 0,-2-2 0 0,4-1 5 16,2 1 0-16,-1-2 3 0,2 1 6 0,2-2-2 15,1 1 2-15,-1-2 4 0,8 0-2 0,-10 1 1 16,10-1 3-16,-10 0-1 0,10 0-5 0,0 0 8 15,-8-7-1-15,8 7 2 0,0 0-3 0,3-12 1 16,-3 12 0-16,6-7 1 0,-1 0 1 0,4 1 2 0,-1 0-4 16,1-1 1-16,-1 1 2 0,2 0 0 0,0 1-3 15,0-1 1-15,1 2 7 0,2 2-1 16,0-2 8-16,1 2 6 0,-1 2 6 0,0 0 4 0,1 2-5 16,-3 2 7-16,1 1 5 0,-1 1 7 0,3 4 4 15,-1 1-2-15,-4 3-6 0,-3 1 2 0,2 10-1 16,-3 1-2-16,-2 2-7 0,-5 1-2 0,-4 5-14 15,-3 0-32-15,-3 13-44 0,-5 0-57 0,0 0-64 16,-5-1-283-16,-1 1-509 0,2 0 225 0</inkml:trace>
  <inkml:trace contextRef="#ctx0" brushRef="#br0" timeOffset="15073.88">15933 16368 52 0,'-12'-10'206'0,"1"6"-11"16,1-2-4-16,4 1-4 0,-1 1-11 0,2 2-14 15,5 2-19-15,-9-4-16 0,9 4-12 0,0 0-11 16,0 0-1-16,-2 18-2 0,6-5 0 0,6 10-2 0,1 5-10 16,5 0-7-16,-4 0-6 0,4 6-4 15,-1-5-8-15,2 2-6 0,-2-5-2 0,3 0-8 16,-4-1-4-16,5 0-3 0,-5-5-3 0,-2-3-6 0,-2-2-3 16,0-1-5-16,-3-5-4 0,1-2-6 0,-5-2 3 15,1 0 0-15,-2-2-1 0,-2-3-6 0,0 0-9 16,0 0-9-16,0 0-3 0,0 0-3 0,0 0-7 15,-7-27 0-15,-3 11 4 0,-2-6-4 0,-1-1 5 16,-2-3-3-16,-2-4-5 0,-1-1-4 0,-6-10 1 16,-3-1-2-16,6-2 4 0,-1 1 0 0,-1-1 3 15,4 1 2-15,5 11 0 0,1 0 3 0,0 0 1 16,3 3 4-16,3 3 1 0,4 1 3 0,-1 6 3 16,1 6-2-16,3 0 9 0,5-2-10 0,0 2 4 15,2 5-3-15,2-1 3 0,5 0 5 0,3 0-6 16,0 2 11-16,5 1-8 0,9-1-1 0,1 2-3 15,0 2 2-15,2 0 0 0,1 3 2 0,-1 3-8 16,-1 2 6-16,2 1-3 0,-3 2 3 0,-3 3-4 16,-2-1 5-16,-1 5-3 0,-3-1 1 0,-7-5-1 15,1 6 2-15,-3-2 1 0,0 2 4 0,-1 0-1 16,-3-1-2-16,1-2 3 0,-3 3-2 0,0-4 0 16,-2 3 1-16,1 0 0 0,-2-1 1 0,-1-4 0 0,-1 2 0 15,-1-2 2-15,0 0 7 0,1-1 8 0,-3 0 9 16,0 0 7-16,-3 1 1 0,1 2 10 0,-3 0 3 15,-3 4 0-15,-4 0 0 0,-4 5 3 16,-3 2-7-16,-4 2 0 0,2 2 2 0,-2-1 0 0,-4 0-7 16,3 0-8-16,-3-1-2 0,3-1-3 0,-2-2 4 15,1-2-10-15,1-1-7 0,12-6-22 0,-3-2-15 16,6-4-33-16,-2 3-34 0,1-4-49 0,3-2-51 16,-1-3-64-16,0 0-135 0,8 0-421 0,0 0 186 15</inkml:trace>
  <inkml:trace contextRef="#ctx0" brushRef="#br0" timeOffset="15778.14">18080 15337 146 0,'-6'-3'189'0,"6"3"-10"16,0 0-19-16,0 0 5 0,3 20 1 0,3-6-7 16,2 4-7-16,4 5-16 0,3 5-3 0,1 1-12 0,1 3-9 15,7 10-8-15,2 0-11 0,-1-1-8 0,-9-9-9 16,9 10-6-16,-6-10-8 0,-2-2-5 0,2 1-7 15,-2-2-22-15,0-1-21 0,1-1-26 0,-4-3-35 16,2-2-26-16,-9-8-21 0,1-2-23 0,2-4-22 16,-3 0-14-16,-4-4-135 0,0-2-319 0,-3-2 142 15</inkml:trace>
  <inkml:trace contextRef="#ctx0" brushRef="#br0" timeOffset="16151.12">18110 15314 11 0,'-26'-48'157'0,"1"4"-3"0,4 2 0 16,9 9-8-16,0 2-3 0,3 2-7 0,3 0-4 16,4 4-17-16,5 0-8 0,4 6-10 0,1-6-10 0,8 1-7 15,3 2-3-15,5 1-11 0,4 3-2 0,5 1-7 16,1 2-5-16,0 2-1 0,16-3-9 16,-14 6-5-16,2 1 0 0,-1 3-4 0,3 3-6 0,-3-1 0 15,1 2-1-15,1 5-5 0,-6 0 0 0,1 3-2 16,-1 3-7-16,-6 4 1 0,-1 3-2 0,-3 2 0 15,-3 2-8-15,-2 2 3 0,0 2 3 0,-5 1 0 16,0 4-1-16,-4 1-1 0,1-2 0 0,-4 1 0 16,2-2 0-16,-3 1 1 0,0 3 0 0,0-4 8 15,-1-2 4-15,0-6 1 0,1 6 3 0,0 0 8 16,-1-6 7-16,1 5 7 0,-4-4 3 0,1-3 3 16,-1 0 14-16,-4 3 3 0,1 5-4 0,-3 0 1 15,-3 0 3-15,-5 0-9 0,2 1-2 0,-6 1-4 16,2-1-6-16,-4-1-5 0,2-1-5 0,-3-4-6 15,-3-1-15-15,-2-1-19 0,9-6-25 0,-3-5-29 16,0-1-37-16,0-6-39 0,-1-2-30 0,6-6-45 0,-10-6-228 16,2-8-470-16,3-5 207 0</inkml:trace>
  <inkml:trace contextRef="#ctx0" brushRef="#br0" timeOffset="16951.08">18826 14764 76 0,'0'0'304'0,"0"0"0"15,0 0-20-15,-25-10-26 0,18 3-23 16,-2 0-22-16,0-1-11 0,-4-3-10 0,-1-2-17 15,0-4-15-15,-3-3-15 0,-3-2-13 0,3-1-7 0,-6-3-7 16,-1 0-17-16,-7-12-10 0,-1 2-9 0,3-2-1 16,-1-5-10-16,-2 1-11 0,-1-5-6 0,-12-23-7 15,15 18-1-15,-12-22-7 0,12 23-7 0,-9-25-5 16,3 2-6-16,13 20-2 0,0-1-3 0,-6-22-4 16,9 24 2-16,2 0-3 0,3 3-5 0,4 0 3 15,4 3-3-15,2 1-1 0,1 1-2 0,5 13-6 16,3 0 3-16,1-4-6 0,6 5-5 0,4-13-3 15,0 13-3-15,2 0-3 0,8-8 4 0,-4 10-2 16,3 3-1-16,-1 0-1 0,1 4 4 0,-2 0 1 16,1-1-1-16,-2 8 3 0,-7 1 1 0,1 3-1 15,-3 0 3-15,-1 4-2 0,-2 2-2 0,-1 0 0 0,-2 2 0 16,0 0-6-16,-6 3 2 0,11 0 2 0,-11 0 0 16,10 1 4-16,-10-1-2 0,8 5 3 0,-8-5-2 15,6 4 0-15,-6-4 0 0,2 6 1 0,-2-6 0 16,4 8 7-16,-4-8-6 0,0 7 2 0,0-7 3 15,0 0-5-15,-1 12 4 0,1-12-5 0,-3 8-5 16,3-8 0-16,-3 10-3 0,3-10-5 0,-7 10 3 16,4 1-1-16,0-1 2 0,-2 2-5 0,1 0 4 15,-3 1 1-15,-3 2 0 0,1 1 4 0,0-2-2 0,-1 0 4 16,0 0 2-16,0-1 1 0,0-4 3 16,-2 3-1-16,2-3 2 0,-2-1 2 0,1-2 1 15,-1-2 2-15,-2 0 1 0,-2 2-4 0,2-4 3 0,-4-1 0 16,0 1 7-16,5-4 5 0,-7 1 1 0,2-1 0 15,5-2 1-15,-2-4 2 0,3 1 2 16,-1-4-6-16,2 3 1 0,3-6 0 0,2 4-1 0,-2-1 1 16,2-4-4-16,3 3 0 0,3-4-1 0,3 4-2 15,3-4 1-15,0 0-2 0,5 1 1 0,-2 6-3 16,7-4 1-16,2 1-3 0,5-3 2 0,1 1-2 16,2 1 2-16,2 0-3 0,0-1 2 0,2 4-1 15,-4-2 1-15,3 0-2 0,-2 2 0 0,1 1 3 16,-8 2-3-16,0 1-1 0,-2 1 2 0,-1 2-1 15,-4 2 0-15,1 1-1 0,-5 1 2 0,1 2 2 16,-1 2 5-16,1 4 0 0,-2 0 7 0,-2 1 1 0,-2 2 0 16,1 7 1-16,-1-1-3 0,-3 2 1 0,-1 7-2 15,-2 4 1-15,-5-1 1 0,2 0-6 0,0 1-14 16,-1 3-28-16,0-2-30 0,1 2-43 0,-1-2-57 16,2 1-44-16,0 0-212 0,2 1-456 0,2-5 202 15</inkml:trace>
  <inkml:trace contextRef="#ctx0" brushRef="#br0" timeOffset="28353.78">25816 15715 76 0,'0'0'103'0,"0"0"-6"16,0 0-2-16,0 0-14 0,-10-2-5 0,10 2-6 16,0 0-9-16,0 0-5 0,0 0 0 0,0 0-1 15,0 0-5-15,0 0 1 0,0 0-9 0,0 0-2 16,0 0 1-16,-7-4 4 0,7 4-7 0,0 0 0 16,0 0 2-16,0 0-5 0,0 0-2 0,0 0-6 15,0 0 5-15,0 0-5 0,0 0 5 0,0 0-9 16,0 0 0-16,0 0-7 0,0 0-3 0,0 0 5 15,0 0-7-15,0 0 5 0,0 0-5 0,0 0 0 16,0 0-2-16,0 0 1 0,0 0 2 0,0 0-3 16,0 0-4-16,0 0 2 0,0 0 0 0,0 0-3 15,0 0-2-15,0 0-1 0,0 0-2 0,0 0 4 16,0 0 1-16,0 0-8 0,0 0 1 0,0 0 3 16,0 0 3-16,0 0 0 0,0 0-3 0,0 0 0 0,0 0-3 15,0 0 3-15,0 0 0 0,0 0-2 16,0 0 4-16,0 0-4 0,0 0 1 0,0 0 5 15,0 0 1-15,0 0-9 0,0 0 7 0,0 0-2 0,0 0 0 16,0 0 1-16,0 0 1 0,0 0-3 0,0 0-3 16,0 0 0-16,0 0 6 0,0 0-3 0,0 0 2 15,0 0-7-15,0 0 7 0,0 0-5 0,0 0 3 16,0 0 0-16,0 0 3 0,0 0-5 0,0 0 4 16,0 0-7-16,0 0 4 0,0 0-1 0,0 0 2 15,0 0 5-15,0 0-3 0,22-1 0 0,-22 1 1 16,0 0-6-16,0 0 3 0,0 0 2 0,0 0 0 15,0 0-1-15,0 0-1 0,0 0-4 0,0 0 8 16,0 0-6-16,0 0 3 0,7-4-2 0,-7 4 1 16,0 0-1-16,0 0 4 0,0 0-4 0,0 0 5 15,0 0-7-15,0 0 2 0,0 0-3 0,0 0 4 16,0 0 1-16,0 0-2 0,0 0-3 0,0 0 2 16,0 0-8-16,0 0 1 0,5-5-14 0,-5 5-12 15,0 0-15-15,0 0-12 0,0 0-19 0,0 0-17 16,10 2-22-16,-10-2-67 0,0 0-204 0,5 7 91 15</inkml:trace>
  <inkml:trace contextRef="#ctx0" brushRef="#br0" timeOffset="29100.6">23440 16374 59 0,'0'0'121'0,"0"0"-18"0,0 0-11 16,0 0-13-16,0 0-4 0,14 15-6 0,-5-10-4 16,3 1-6-16,8 0-12 0,6 4-2 0,4-2-4 15,4-1-8-15,4-2 0 0,14 2-2 0,1-2-1 16,5-1 1-16,-2 0-6 0,8 1-4 0,25-6-7 0,-24-3 7 15,27-4-6-15,2 3-4 0,0-4 7 0,1-1-1 16,3-6-1-16,4 2 5 0,-1-3-7 16,9 1 1-16,-4-2-6 0,1-2-3 0,1 1 2 15,3-5 2-15,-2 3-3 0,-5 2-1 0,3-1-12 0,0-2-5 16,-3 3-6-16,-2 0 5 0,-8 2-4 0,5 1-4 16,-9 0-5-16,-23 7-8 0,-2-1-8 0,26-5-1 15,-31 9-14-15,1-1 2 0,-1 1-22 0,-8 2-67 16,-12 1-156-16,-8 1 70 0</inkml:trace>
  <inkml:trace contextRef="#ctx0" brushRef="#br0" timeOffset="34311.78">3828 11493 28 0,'-16'-4'176'0,"3"2"-6"0,0 1-5 16,3-1-14-16,0 1-5 0,2 0-11 0,8 1-14 0,-10 0-14 15,10 0-12-15,0 0-10 0,0 0-6 0,0 0-8 16,0 0-8-16,0 0-5 0,30 0-8 0,-9 0-2 15,11-3-2-15,-1 0-5 0,4-1-5 0,4-1-3 16,12-3 0-16,1-1-8 0,1 2-2 0,-2-3-15 16,-13 5-11-16,0-1-14 0,2 0-11 0,-2 5-17 15,-2-2-17-15,-3-2-16 0,-5 5-21 0,-8-1-17 16,-2 1-142-16,-6 1-279 0,-1-1 124 0</inkml:trace>
  <inkml:trace contextRef="#ctx0" brushRef="#br0" timeOffset="34475.65">4297 11287 108 0,'0'-11'109'15,"0"11"-3"-15,5-7-13 0,1 4-8 0,4-1-4 16,3 1-6-16,1 1-12 0,7 2-4 0,6 2-7 16,1 3-5-16,-1-1-15 0,0 3-18 0,-1 0-14 15,2 5-15-15,-1 3-19 0,-3 1-22 0,-4 2-81 16,2 0-148-16,-3 3 66 0</inkml:trace>
  <inkml:trace contextRef="#ctx0" brushRef="#br0" timeOffset="35222.06">4599 12098 5 0,'0'0'135'0,"0"0"-19"16,-1 7-9-16,1-7-18 0,0 0-5 0,25 6-4 0,-4-5-7 15,8-1-5-15,4-1-11 0,6-1-1 0,17-2-3 16,7-1-11-16,0-1-8 0,31 1-3 0,-30 0 0 15,2 0-8-15,25-2 0 0,-26 5-4 0,27-4 0 16,-30 4-3-16,28-1-1 0,-27 1-5 0,33-1-1 16,-6 0 4-16,1 4 3 0,1-5-6 0,-25 3-5 15,31 1-6-15,-5 3 10 0,2-5-6 0,-1 4-6 16,0-1 3-16,7 1 3 0,-2-7 1 0,1 4-5 0,4-1 3 16,-3-3 0-16,1 2-1 0,-1 3 3 15,-2-3-8-15,1-2 8 0,4 2-9 0,-2 1 7 16,-1 0-3-16,1-2-6 0,-5 0 3 0,2 2-9 0,-6 0 6 15,1-2-10-15,4 4 6 0,-4-1-2 0,-2-3-1 16,0 2-4-16,-25 0 5 0,27-1 4 0,-4-2-3 16,-28 0 4-16,29-1 3 0,-27 3-10 0,33-1 10 15,-33-1 3-15,28 3-4 0,-27-3-2 0,26 1 7 16,-29-1 3-16,1 2-5 0,1-1 2 0,0 0 0 16,1 1-4-16,-4-1-1 0,3 1 3 0,-2 0 5 15,-1 2-9-15,0-2 2 0,-3 1-1 0,-2-2 2 16,-1 3 6-16,-2 0 4 0,0-1-5 0,-1 0 1 0,-13 1-2 15,-1 0 1-15,13 0 4 0,-14 0-2 16,1-1-3-16,-3 1-2 0,4 1 6 0,-2-2-6 0,-4 2-4 16,3-1 5-16,-2 1-7 0,1 0 1 0,-2 0-2 15,-2-2 4-15,-2 4-12 0,-7-4 10 0,5 2-4 16,-6 2-7-16,-3-4 6 0,3 4-3 0,-5-1-1 16,0-1-4-16,-5 0-6 0,3 0 4 0,-4 0-1 15,-3 0-8-15,2 0 2 0,-9 0 3 0,10 0 2 16,-10 0-4-16,8 3 20 0,-8-3 5 0,0 0 6 15,0 0 11-15,7 3 3 0,-7-3 8 0,0 0 3 16,0 0-8-16,0 0 8 0,0 0 8 0,0 0-21 0,0 0 12 16,0 0-4-16,0 0 8 0,0 0-5 0,0 0 1 15,0 0-2-15,0 0-10 0,0 0 3 16,0 0 3-16,0 0-5 0,0 0-6 0,0 0-7 0,0 0 0 16,0 0-2-16,0 0-7 0,0 0-15 0,0 0 2 15,0 0-7-15,0 0-13 0,0 0-15 0,0 0-104 16,0 0-172-16,0 0 77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30:58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6426 14409 7 0,'0'0'78'0,"0"0"-8"15,0 0-2-15,21 18 0 0,-8-12-5 0,2-2-18 16,7 2 3-16,5-1 3 0,3 2-12 0,4-4-4 16,1-2 2-16,4 2 1 0,12-3-14 0,-11-2 3 15,16 1-2-15,-1-2-5 0,2-2-2 0,-1-1-5 16,-1-2 4-16,3 4-5 0,-4-7-4 0,0 3-2 16,-4-6-3-16,1 5-4 0,-12 2 1 0,11-5-3 15,-12 4 3-15,12-4-4 0,-16 3-6 0,1 0 1 16,-1 2-9-16,-3-2 2 0,0 3-11 0,-6-2-15 15,-6 3-12-15,-2 2-52 0,-7 1-116 0,-1 2 52 0</inkml:trace>
  <inkml:trace contextRef="#ctx0" brushRef="#br0" timeOffset="2866.97">5598 15304 103 0,'0'0'82'16,"0"0"5"-16,0 0-9 0,18-6-9 0,-8 7-6 15,2-2-5-15,6 3-7 0,-7 0 1 0,11-4-4 16,-1 1-5-16,11 2-7 0,2-1 1 0,0 0-11 15,1 2-2-15,1-2-6 0,1 0 8 0,3 0 2 16,12 0-6-16,0-4-5 0,-2 4 2 0,4-3-15 16,-13-1 13-16,7-2 1 0,-9 2 1 0,1 3-8 0,9-5 0 15,-8 2 4-15,10 0-7 0,-14 1-2 16,16-2 8-16,-2 1-7 0,-12 1 0 0,0 0-1 16,-1-1-3-16,-1 1 1 0,0-1 7 0,-1 3-5 0,0-2 1 15,1 0-8-15,-3 2-9 0,1-4-10 0,-5 4-12 16,1 1-6-16,-4 0-26 0,-9-1-17 0,1 1-72 15,-7 0-165-15,-1 1 73 0</inkml:trace>
  <inkml:trace contextRef="#ctx0" brushRef="#br0" timeOffset="3726.6">5913 16330 87 0,'0'0'112'0,"-7"1"-3"0,7-1 2 0,0 0-5 16,-7 3-3-16,7-3-11 0,0 0-7 0,0 0-4 0,-8 3-3 15,8-3-9-15,0 0-10 0,0 0 0 16,0 0-11-16,0 0-5 0,0 0-4 0,0 0-3 15,0 0-9-15,0 0 3 0,0 0-3 0,31-4-1 16,-17 2-5-16,5 0 0 0,0-1-4 0,2 0 2 0,-1 0-1 16,10 0 2-16,0-2-7 0,1 2-3 15,2-2 1-15,2 2 0 0,-1-1 0 0,0 3-3 16,1-2-2-16,1 0 0 0,1 0 8 0,-3 0-5 0,2 0 2 16,-1 2-3-16,0-2-6 0,4 1 4 0,-2 0-4 15,0 0 4-15,2-3 0 0,-3 0 8 0,3 0-10 16,-2 1-3-16,-1 1 2 0,-2-2-2 0,0 0 3 15,0-1 5-15,-4 2-7 0,0 0 0 0,-1 2-2 16,-10-3-3-16,3-1 3 0,-3 6-2 0,-1-3 4 16,-4 0-2-16,-4 3-11 0,0-2-1 0,-2-1-8 15,-8 3-2-15,12-3 0 0,-12 3 6 0,9 0 1 16,-9 0-5-16,0 0 4 0,10-2 0 0,-10 2-12 16,0 0 8-16,0 0-12 0,5-3-8 0,-5 3-11 15,0 0-8-15,7-3-8 0,-7 3-18 0,0 0-11 16,0 0-83-16,3-7-194 0,-3 7 87 0</inkml:trace>
  <inkml:trace contextRef="#ctx0" brushRef="#br0" timeOffset="7471.9">17044 8146 64 0,'0'0'174'0,"-5"-11"9"0,2 5 4 15,1 1 0-15,2 5-8 0,-8-11-5 0,5 5-9 16,3 6-12-16,-3-10-10 0,3 10-5 0,-2-9-7 16,2 9-2-16,-5-7-2 0,5 7-8 0,0 0-10 15,-3-7-13-15,3 7-7 0,0 0-14 0,0 0-9 16,0 0-5-16,0 0-11 0,0 0 0 0,6 23-4 0,-2-7 1 15,6 10 6-15,-1 3-5 0,1 4 0 16,4 15 6-16,-4 2-6 0,3 0 2 0,-1 1-2 0,-3 0-1 16,-1-1-4-16,0-2-1 0,-3-12 2 0,-1-5-6 15,4 4 0-15,-4-1 6 0,2-3-5 0,-1-1 4 16,2-4-10-16,-4-2-5 0,2-6 5 0,-1-2-1 16,0-2-5-16,-3-2 0 0,2-5 3 0,-2 1-4 15,1-3 5-15,-2-5 15 0,2 11 11 0,-2-11 17 16,3 6 0-16,-3-6 14 0,0 0 6 0,0 0-1 15,0 0-8-15,0 0-7 0,0 0-12 0,0 0-4 0,0 0-7 16,-17-33-4-16,8 16-9 0,-2-7-5 0,-5 0-5 16,1-3-13-16,0-2-2 0,-3 2-14 0,-1-5-11 15,-6-9 0-15,7 9-6 0,-5-12-9 0,2 0-4 16,9 12 3-16,1-1 1 0,-1 1 10 0,3-1-9 16,5 3 1-16,0 2 1 0,3 4-4 0,1 7-2 15,4 1 6-15,1 1 1 0,4 2-2 0,3-1-3 0,3 2 2 16,4 3 1-16,0 2 5 0,11 0-1 0,-2 3 0 15,1 2-3-15,3 2 8 0,1 2-15 16,-2 2-9-16,-1 2-1 0,-2 2-1 0,0 1-1 0,-9-1-5 16,-2 2 4-16,-1-1-2 0,-4 1-1 0,0 5 6 15,-7-5-1-15,-1 2 6 0,-4 7 3 0,0-3 2 16,-6 2 2-16,-3 1-2 0,-4 3-5 0,-5 0-11 16,-1 0-16-16,0-3-22 0,-4 2-16 0,4-2-34 15,-2-3-36-15,8-4-40 0,5-5-38 0,-1-1-243 16,4-2-527-16,5-4 233 0</inkml:trace>
  <inkml:trace contextRef="#ctx0" brushRef="#br0" timeOffset="7693.46">17578 8113 145 0,'0'0'326'0,"0"0"-6"0,0 0-16 0,0 0-17 16,1-6-22-16,-1 6-28 0,0 0-24 0,0 0-16 0,0 0-19 15,0 0-7-15,0 0-9 0,7 17-17 16,-3-9-6-16,1 2-16 0,4 5-12 0,0 0-10 16,0 2-7-16,-2 0-13 0,6 6-6 0,1 2-8 0,0-3-5 15,-1 3-22-15,1 3-31 0,1 3-32 0,1 1-47 16,-4 1-52-16,6 14-60 0,-1-3-65 0,-2 3-288 16,-6 3-579-16,5-5 255 0</inkml:trace>
  <inkml:trace contextRef="#ctx0" brushRef="#br0" timeOffset="8393.25">17320 12140 269 0,'-15'-13'303'0,"-2"0"-11"16,4 1 10-16,4 5-17 0,-1 1-32 0,4 1-22 16,1 2-24-16,5 3-24 0,0 0-17 0,0 0-11 15,-16 10-5-15,14 2-5 0,3 13-14 0,0 5-8 16,4 3-2-16,4 13-6 0,0 0-13 0,4 3-1 0,-1-2-5 15,-1 2-17-15,3 0-1 0,-1-1-5 16,1-4-4-16,-6-11-10 0,2-1-5 0,0-1-2 16,-2-2-3-16,1-2 2 0,-3-9-10 0,3-2-2 0,-3 0-4 15,0-1-4-15,-3-4-2 0,1-1-12 0,0-2 4 16,-1-2-2-16,-1 0 4 0,-2-6 1 0,4 7 13 16,-4-7 20-16,0 0-4 0,0 0-9 0,0 0 1 15,0 0-7-15,0 0-8 0,-11-24-5 0,4 7-9 16,2-2-19-16,-5-11-1 0,0-2-7 0,1-12-10 15,0-3-11-15,0-2-2 0,4 3-3 0,2-6 8 16,0 5-11-16,5-1 8 0,0 14 11 0,5 1 3 0,0 4-6 16,1 2 4-16,1 2 5 0,0 8-1 15,1 3 3-15,2 1-2 0,3 1-1 0,-4 6 0 0,7-1 3 16,-1 4 6-16,2 2-2 0,-2 5-2 0,3 0 0 16,-2 2 3-16,-3 4 2 0,-2-1-1 0,1 6 3 15,3 4-4-15,-12-1 7 0,-1 1 0 0,-4 8-4 16,-4 0-16-16,-6 5 21 0,-2 1-11 0,-12 10-11 15,0-1-19-15,-4 0-43 0,2-3-50 0,7-9-52 16,1-2-66-16,4-4-67 0,-1-3-238 0,7-3-604 16,2-8 268-16</inkml:trace>
  <inkml:trace contextRef="#ctx0" brushRef="#br0" timeOffset="8691.98">17719 12200 127 0,'10'-9'253'0,"0"2"-18"0,7-3-14 15,-3 2-23-15,2 1-17 0,0 1-20 0,3 0-12 16,-1 5-11-16,-4-1-15 0,3 5-9 0,-3-1-4 16,-2 2 3-16,0 3-5 0,-3 2-2 0,0 5 1 15,-4 3 5-15,-1-1 5 0,-5 5 2 0,-3 3-2 16,-3-1-1-16,2-4 5 0,-3 0-16 0,1 0-3 15,-2 5-7-15,2-6-8 0,1-4-11 0,1-2-3 16,1-2-13-16,2-1-3 0,0-1-1 0,2-8-12 16,4 10-8-16,1-9-4 0,7-1-19 0,4-3-36 15,14-7-25-15,2-2-37 0,15-13-41 0,3-1-45 0,-3-6-47 16,3-4-63-16,-12-3-224 0,2 1-548 16,-3-1 243-16</inkml:trace>
  <inkml:trace contextRef="#ctx0" brushRef="#br0" timeOffset="13342.76">19234 8072 39 0,'-3'-28'82'0,"3"0"-8"0,3 0-12 16,2 3-4-16,5-3-2 0,1 0-5 0,8-1-14 0,3 4 6 16,1-4-6-16,13-11 0 0,5 8 1 0,3-4-4 15,6 2-2-15,4 4 1 0,1 0-7 0,4 4 3 16,25-7-3-16,-24 15-1 0,0 2-5 0,1 2-5 16,2 3 3-16,-2 1 0 0,6 6-2 0,-3 2 8 15,-5 2-8-15,1 7-7 0,-2 4-4 0,-1 3-3 16,-4 5 4-16,-3 2-1 0,-4 4 4 0,-5 8 4 15,-1 2-11-15,-5 0 6 0,-4 5 5 0,-5-1-13 0,-1 4 2 16,1 1-3-16,-5-1 4 0,-1 6 6 16,0-4-4-16,-2 5-5 0,-5-5 1 0,-3 4 2 0,-2-1 1 15,-1 4 5-15,0-2 0 0,-5 3 7 0,0 0-4 16,-2-1 7-16,-2-1 1 0,0-4 3 0,-3 3 3 16,-3-2-3-16,-5-1-2 0,0-4-1 0,1-9-3 15,-8 10 7-15,4-13-5 0,-6 12 8 0,2-17-6 16,-1 3 2-16,1-2-6 0,-5-1 0 0,-1 1-3 15,-1 0 6-15,1-1-7 0,-3-1 5 0,-7 9-2 16,7-11-2-16,-1 0-2 0,1 0 9 0,0-3 2 0,-5-3-4 16,1 0 14-16,1 0-7 0,-1-3-1 0,0 1 4 15,-2-4-2-15,1-1 5 0,-1-3-10 0,-2-1 7 16,0-5 1-16,0-1 1 0,-3 0-1 0,1-4-3 16,-15-6-3-16,3 0-1 0,2-4-3 0,1-1 1 15,1-4-3-15,2-3-3 0,0-3-2 0,3 0 4 16,0-1-4-16,0-6-2 0,1-1-2 0,2 1 0 0,1-1 0 15,4 0-1-15,2-5-9 0,1 1 2 16,1-3-1-16,6 0-3 0,8 7 1 0,-6-12 1 16,3 1-9-16,2-2 1 0,5 12 0 0,5-15 2 0,1 5-5 15,0-6-2-15,5 4 0 0,4-1 1 0,1 13-11 16,3-14 6-16,3 0-12 0,7 5-1 0,2-5-6 16,4 1 2-16,1-1-2 0,6 1 0 0,3 3-4 15,4-3-1-15,1 2 4 0,5 4 1 0,1 0 6 16,7 2 5-16,-3 2 1 0,5-1-2 0,23-6-4 15,-24 15 9-15,3 6-7 0,0-1 6 0,0 2-7 16,0 6 3-16,-3-3-3 0,3 2 5 0,-1 8 4 0,-2 1 8 16,3 5 1-16,-2 3 0 0,-14 4-7 0,15 5 3 15,-5 8 7-15,0-2-9 0,-4 7 7 0,1 6 8 16,-5 4-6-16,-1 1 4 0,-2 6-5 0,-3-2 6 16,-4 5 2-16,0 2-5 0,-3 0-1 0,-6 4 8 15,1-2-3-15,-1 3 9 0,-7-2-11 0,0 0 9 16,-6 4-8-16,-1-1 4 0,-3 2 0 0,-2 1 4 15,-3-1 1-15,-4 0 0 0,0 1 5 0,-4 1 4 16,-1-3-2-16,-2 0 0 0,-3-1-1 0,-1-3 4 16,-2-3 1-16,-3-1 2 0,3-10-5 0,-9 6 6 0,6-10-6 15,-3-1 3-15,0 0-5 0,-1 0 5 0,-11 5 2 16,7-8-1-16,1 0 1 0,-1-3 0 0,0 2 0 16,-3-3 4-16,2-2-4 0,-4-1 7 0,2 1 3 15,-2-1 4-15,-2-4-1 0,-1 3 1 0,-12-3-4 16,13-6 2-16,0 1 4 0,-16-2-3 0,12-3 1 15,1-3-1-15,-16-1 0 0,3-3-1 0,2-5-1 16,-3-4 0-16,0-1 0 0,2-1-2 0,-1-4-5 16,3-1 0-16,0-6-4 0,6 0 3 0,-4-4-7 15,2-3 4-15,1 1-4 0,3-5 0 0,0-2-2 0,5 1-2 16,1-3-1-16,4-4 3 0,-1-2-4 0,3-5-2 16,4 5 0-16,1-2-3 0,5 1 2 0,1-6-4 15,6 3 2-15,2 1-2 0,5-2-3 0,5 2-2 16,2 1-12-16,4-1-4 0,4 0-2 0,3-1 0 15,2 2-6-15,6-4-1 0,2 2-2 0,1 1-3 16,8 0-6-16,4 6 1 0,5-2-4 0,2 2 11 16,4 3-6-16,1 2 8 0,4 4-10 0,2 1 15 0,22-13 1 15,-21 22 2-15,2-1-2 0,2 4 6 0,0 1-7 16,2 3 8-16,2-1-1 0,-1 1 5 0,1 6-8 16,0 0 2-16,-1 5-1 0,0 2 0 0,0 3-6 15,0 5 0-15,-3 3 8 0,-1 4-1 0,-2 0-1 16,-3 4 9-16,-5 9-10 0,-3 0 2 0,-12-6 1 15,5 11 6-15,0 8-2 0,-6-3 3 0,-3 6 0 16,-11-9 6-16,2 12-8 0,0 2 8 0,-7 4 13 0,-4-2-8 16,0 3-8-16,-2 0 2 0,-2-3 1 15,-1 3 3-15,-6 2 0 0,2-4-6 0,-7-1 6 16,5 2 4-16,-4 5-1 0,-3-2 11 0,-1-2-9 0,-1-2-4 16,-4 1 8-16,-4-1 2 0,-3 1 4 0,2-1-1 15,-6-5 0-15,-2-1 8 0,-3-1-2 0,0-2 5 16,-4-1-5-16,-3 0-6 0,-4-4 4 0,-2-1-3 15,-3 0 5-15,0-2-9 0,-4-3-4 0,-2-2 12 16,1 3 0-16,2-7 4 0,-1-5 1 0,-3-1 5 16,4 0 2-16,-2-7 0 0,-1 3 2 0,13-8 7 15,-14-2-2-15,0-2 2 0,2-7-2 0,-1-2-4 0,2-4 0 16,1-1 1-16,-2-5 0 0,5 3-4 0,-4-7-5 16,5-2-2-16,2-1 1 0,1-7-4 0,2-2-2 15,3-3 2-15,1-4-4 0,2-1-5 0,5-5-3 16,2 1 0-16,1-3-4 0,4-3-4 0,3 6-1 15,4-5-2-15,1 2-1 0,4 0 4 0,2 0-4 16,6 2-1-16,4-1-11 0,3-2-2 0,3 0-5 0,7 2-6 16,-1-3 2-16,5 2-9 15,2-1 0-15,7-1 3 0,4 4-5 0,2 1 11 0,6-1-1 0,22-11-2 16,-17 18 6-16,5 5 3 0,4-1 2 0,19-14 0 16,-20 21-12-16,5 4 4 0,22-10-6 15,-24 14 9-15,5 1-5 0,-1 5-1 0,1 2 1 0,3 2 1 16,-2 5 1-16,0 3-2 0,-1 2 5 0,3 7 7 15,-5 6-19-15,1 4 9 0,-5 5-2 0,0 4 0 16,-5 7 3-16,-6 4 7 0,-3 8-3 0,0 1-2 16,-6 2 7-16,-7 6-3 0,-3 2-2 0,5 22 6 15,-16-20 2-15,0-1 1 0,-4 2-2 0,-2-1 5 0,-4 1-9 16,-3-2 15-16,-4 3-1 0,1-1 6 0,-6 2 6 16,-1 0 10-16,-2-4-1 0,-5 2 5 0,0-6 7 15,-2-1-3-15,-5 0 6 0,-4-4-5 0,1-2 10 16,-3-1 1-16,-3-4-7 0,-5 0 2 0,-1-2-2 15,-2-2 0-15,-1-1-5 0,-6-4-1 0,0 1-6 16,-2-3 9-16,-3 2-1 0,-3-5-1 0,-3-5 1 16,-1-2 5-16,-1-2-1 0,-2-3 7 0,-2-8 4 15,-3-2 8-15,4-4-14 0,0-6 3 0,0-9-6 16,4-2 1-16,4-8-10 0,4-8-10 0,4-4-15 0,6-8-16 16,7-4-20-16,0-27-32 0,11-7-13 0,12-3-23 15,10 2-31-15,6-2-76 0,5-3-232 0,14 3 104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31:22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10368 14393 16 0,'-6'-3'147'16,"6"3"-10"-16,0 0-15 0,0 0-7 0,0 0-14 0,0 0-9 15,-8-4-15-15,8 4-6 0,0 0-9 16,0 0 4-16,0 0 2 0,0 0 2 0,0 0-6 0,15 22-10 15,-8-15-3-15,-2 2-3 0,1 2 5 0,2 5-2 16,-2 1-4-16,1 4 6 0,2 1 4 0,-6-3-3 16,4 0-7-16,-2-2 1 0,0 1-6 0,0 2-2 15,-1-2-4-15,0-1-5 0,1 0-1 0,0 0-1 16,0-3-4-16,-1-1-2 0,0-2-6 0,-2-1 5 16,5-1-8-16,0 0 2 0,0-1-1 0,0-1-3 15,1-2-1-15,2 0-1 0,1-3 0 0,-1 1-2 16,4 0-1-16,3-3 0 0,0-1 0 0,1-2-3 0,3 1 0 15,-1 0-2-15,1-1 1 0,0-1 0 16,1-1-9-16,5 0 6 0,0 1-8 0,-7 1 5 16,8-2-3-16,0 2-1 0,-9 0-3 0,-2 1 2 0,5-3-1 15,-4 3-1-15,0-2 0 0,1 2-1 0,-2-1 0 16,-2 2-6-16,3-3 2 0,1 2-5 0,0-2 3 16,0 2 2-16,3-1-2 0,0-1 3 0,6 0 0 15,-9 1 2-15,9 0-2 0,1-1-2 0,-7-1 1 16,7 2 1-16,0 0-4 0,1-4 6 0,-1 2-1 15,-3 0 2-15,4-3 2 0,-2 6-4 0,2-3-1 16,-3 0 0-16,1 0 0 0,1-1 2 0,1 0-1 16,0-1 4-16,-1 2-1 0,2-2 0 0,1 1 2 15,-3 0 3-15,3-3 0 0,-3 2 0 0,1 0-3 16,0 1 6-16,2-2-1 0,-4 3-1 0,3-3-1 16,1 4 2-16,0-2-5 0,1-1 4 0,2 1 1 0,-1 0 2 15,1 1 1-15,1-2-1 0,-1 3-7 0,1-3 3 16,-1 5 6-16,1-5-3 0,-3 2 0 0,3 2 0 15,-2-1-2-15,3 2 2 0,-3-1-6 0,1 1 4 16,1-1-3-16,-5 2 3 0,1-1-2 0,1 4 5 16,-5-4 2-16,1 3 1 0,-7-2-2 0,-2 3-5 15,3 0 5-15,-1 1-2 0,-4 0-5 0,2-2 9 16,1 1-6-16,-2 0 4 0,0 3-6 0,-1-5 6 16,0 0-1-16,2 1-3 0,-2 1-1 0,0 0 10 0,-1-1-10 15,2 0 7-15,-5 0-4 0,5 1 3 16,-5-2-4-16,4 2 4 0,0-2-1 0,-5 1 1 15,-1-1 4-15,-1 0-5 0,0 1 2 0,1-2-1 0,-6 2-6 16,1 1-2-16,-7-2-6 0,11 0 2 0,-11 0 7 16,11 0 0-16,-11 0 0 0,0 0 6 15,0 0 5-15,11 0 5 0,-11 0-1 0,0 0 10 0,0 0-7 16,0 0 5-16,0 0 0 0,5-4 1 0,-5 4 3 16,0 0 2-16,0 0-4 0,0-11 7 0,0 11 6 15,0 0 3-15,-2-11-6 0,2 11-3 0,-3-9 10 16,3 9-5-16,-2-12-3 0,0 6 1 0,2 6-6 15,-4-14 0-15,1 4 1 0,-1 2 1 0,2-2-2 16,-3 2-1-16,2 1-4 0,-1-3 2 0,0 1-6 16,1 4 0-16,3 5-5 0,-8-11 0 0,6 6-2 0,2 5-1 15,-5-8-8-15,5 8-7 0,0 0-16 0,-5-7-18 16,5 7-18-16,0 0-20 0,0 0-19 0,0 0-25 16,0 0-19-16,0 0-27 0,0 0-89 0,-7 17-280 15,7-17 124-15</inkml:trace>
  <inkml:trace contextRef="#ctx0" brushRef="#br0" timeOffset="1696.04">10344 14402 81 0,'0'0'111'0,"0"0"-17"16,0 0-5-16,1-9-4 0,-1 9-17 0,0 0-13 15,0 0 4-15,0 0 0 0,0 0-6 0,0 0-6 16,13 15 1-16,-6-7-6 0,-2 0-2 0,2 2-1 16,1 1-5-16,2 3 14 0,-1 4 0 0,0 7-2 0,0-1 0 15,-1 2-6-15,2 2-2 0,-5-1-4 16,0 2-2-16,2-1-3 0,0-1 5 0,-2 0-8 16,-3 1 0-16,4-2-3 0,0-2 0 0,0 1-4 0,-1-6-1 15,-2 0-3-15,1-2 3 0,0 0-6 0,1-2 1 16,-3-5-1-16,5 2-2 0,-5-2 1 0,2-3-3 15,-3 1-4-15,3-2 2 0,-1-2-2 0,-3-4 2 16,4 9-2-16,-4-9 4 0,5 6-4 0,0-4 2 16,-5-2-1-16,13 0-4 0,-13 0 0 0,16-5 5 15,-4 0-1-15,-2-1-3 0,7 1 6 0,-2-2-2 16,1-1-4-16,0 2 1 0,0-1-3 0,1-2 0 16,1 3 4-16,-1 1 1 0,1 0-5 0,-6 1 0 0,2 1-3 15,7-2 3-15,-5 3-3 0,2 1 4 16,-5-1 1-16,5 1-2 0,-1-1 0 0,-3 1 0 15,4 1-2-15,-1 1 5 0,0-2-4 0,2 1 2 0,-1 1-5 16,0-2 4-16,2 1-3 0,-1 0 0 0,2 0 1 16,1 0-1-16,-2-1 2 0,2 1 0 0,0-3-2 15,7 0-5-15,-1 0-4 0,-7 0 4 0,7-2-4 16,4 2-2-16,-4 1-2 0,0-4 2 0,1 2 0 16,1-1 3-16,-1 1-5 0,-1-2 1 0,2 0 2 15,-1 0-3-15,1 3 4 0,-1-3 4 0,1 2-4 16,3-2 1-16,-2 3 3 0,3-3-1 0,-2 2 2 15,1 0 2-15,1 2-8 0,0-3 7 0,-1 1-2 16,1 0 5-16,2-1-2 0,1 0-2 0,0 1-3 16,-1 0 9-16,2 0-8 0,1-1 12 0,-4 2-11 15,2-3 7-15,1 1 0 0,-3 2-8 0,4 0 10 0,-3-4 1 16,-1 5-9-16,1 0 5 0,0-2 0 0,-4 0-1 16,3 2 0-16,0-2 4 0,3 0 0 0,-5 2 1 15,1 0-2-15,-1-3-4 0,3 4 3 0,-4-3 3 16,2-1-6-16,2 1 7 0,0 0-6 0,-4 2 4 15,1-3-2-15,-1 1-2 0,-1 1 3 0,0-1-1 16,-2 1-6-16,1-2 7 0,-9 5-3 0,7-1 5 16,-4 1-7-16,-3-2 1 0,-1 4 8 0,2-5-11 15,-3 0 9-15,-2 2-1 0,1 1 1 0,-2-2 2 16,-2 1-4-16,-1 2-3 0,1-1-10 0,-3-1-1 16,1-1 0-16,-2 2 0 0,-1-1-6 0,-9 1 0 0,14-1 1 15,-14 1 4-15,4-3 20 0,-4 3-15 0,9-4-2 16,-9 4 9-16,0 0-3 0,7-7 10 0,-7 7-3 15,2-4 3-15,-2 4-5 0,4-6 1 0,-4 6 10 16,6-6-5-16,-6 6 0 0,4-9 0 0,-4 9 0 16,4-9 1-16,-4 9 2 0,2-11-5 0,1 4 1 15,-3 1 6-15,0 6-9 0,2-13 12 0,0 7-2 16,-2-2-2-16,0 8 6 0,4-11 9 0,-4 3-11 16,2-2 10-16,-4-1-3 0,2 4 6 0,0-2 6 15,-2 0 1-15,0-1-5 0,0 0 10 0,0 1-3 16,-1-1 3-16,-3-1-5 0,2 2 3 0,-2-3-8 15,2 1 7-15,-1-1-1 0,-3-2-2 0,-1 3 6 0,2 2 6 16,0-4-7-16,-2 1-3 0,3 0-1 0,-2 0-2 16,2 3-3-16,-3-1-5 0,3 0-1 15,-2 1 12-15,1 2 6 0,1 0-7 0,2 1-4 0,-1 3-4 16,5 3-4-16,-9-8 2 0,9 8-5 0,-5-6-4 16,5 6 2-16,-8-5-6 0,8 5 0 0,-7-3-1 15,7 3 0-15,0 0-5 0,-4-6 1 0,4 6-6 16,0 0-6-16,0 0-4 0,0 0-7 0,0 0 0 15,0 0-8-15,0 0-23 0,0 0-13 0,0 0-16 16,2 20-17-16,-2-20-23 0,4 13-29 0,1-3-27 16,-3-3-94-16,0 2-289 0,2 1 127 0</inkml:trace>
  <inkml:trace contextRef="#ctx0" brushRef="#br0" timeOffset="4238.09">10541 14608 105 0,'0'0'102'15,"0"0"-17"-15,-8-3-2 0,8 3-12 0,0 0-11 16,0 0-3-16,0 0-9 0,0 0-3 0,0 0 0 15,0 0-12-15,0 0 0 0,0 0-2 0,16 28 2 0,-11-20 0 16,2 5-1-16,1-1-10 0,-1 5-2 0,2-3 6 16,-1 3 2-16,1 1-4 0,-3-1-7 15,4 6 6-15,-3 1-4 0,-2-6 7 0,1 0-16 0,2-1-2 16,-2 0 8-16,-1 3-2 0,-1-4 3 0,3 2-1 16,-1-2-7-16,-2 0 5 0,0-6-3 0,1 2-6 15,-1-2 4-15,1 2 1 0,0-2 5 0,3-3-8 16,-2 2-6-16,0-2 6 0,2-2 1 0,2-1-1 15,1 1-1-15,0-2 2 0,8-1-5 0,-1 0 2 16,0-4 1-16,5 0-7 0,4-3 10 0,1-1-2 16,1 2-2-16,1-5 0 0,2-1 0 0,2 2 0 15,1-5 1-15,-1 5-2 0,3-4 0 0,13-4-1 0,-14 4 0 16,14-4 0-16,-13 5-3 0,1 0 3 0,11-4-2 16,-12 5 2-16,1-1 1 0,-2 0-5 15,1 0 1-15,13 0 1 0,-12 2-6 0,12-2 6 0,-14 5 0 16,1-2-5-16,2-1 7 0,0 2 1 0,-2 0 2 15,-1 0-4-15,-2-1 2 0,3 3-2 0,-2 0 4 16,-1 0-9-16,-3 0 2 0,1 0-4 0,1 0 9 16,-5 0-7-16,-1 3 8 0,1-5-5 0,-1 1 2 15,0 0-1-15,0-2-1 0,-7 4 3 0,3-2-1 16,1-1-3-16,-4 1 11 0,1 1-14 0,-3-1 1 16,4-1 7-16,-3 2-7 0,0-2 2 0,0 0 2 15,0 1-3-15,2 1 4 0,-1-2-13 0,-2 3 11 0,0-2-6 16,-2 1 3-16,0 0-1 0,2-1 8 0,-7 3-6 15,2 0-2-15,-3 2-6 0,1-2 7 0,-5 2-2 16,2-2-2-16,-8 3-1 0,11-1 2 0,-11 1 1 16,10-3-1-16,-10 3 1 0,0 0 1 0,9 0 2 15,-9 0-2-15,0 0 3 0,12-1 1 0,-12 1-3 16,6-1 2-16,-6 1-1 0,11-3-4 0,-11 3 2 16,12-3 7-16,-8-1-7 0,-4 4 5 0,13-4-7 15,-5 1 4-15,-2 2 3 0,5-5 5 0,-2 2-3 16,3-1-1-16,-1 2-2 0,1-3 1 0,1 3 1 15,-3-1 0-15,4 1-4 0,-2 0-1 0,1 0 0 0,0 0 3 16,-4 0 0-16,3-1 5 0,-1 4-7 0,-2-3 6 16,3 0-4-16,-2 1 0 0,-3-1-1 0,3-1 1 15,0 1 0-15,-1 2 6 0,-2-2 1 0,4 0-6 16,-4 1 4-16,4-2-5 0,1-2 0 0,-3 3 6 16,3-1-8-16,0-1 4 0,1 1-5 0,-1-3 4 15,-3 0 2-15,2 3-2 0,1 0 1 0,-2-1 4 16,1-1-2-16,1 3-4 0,-3 0-3 0,0 1 3 15,0-3 1-15,-4 3 6 0,-5 2-5 0,13-3-2 16,-9 1-1-16,-4 2 4 0,8-3-4 0,-8 3-1 16,8-3 12-16,-8 3-9 0,0 0-1 0,7-5 6 15,-7 5-1-15,0 0 1 0,8-2-4 0,-8 2 14 0,6-5-12 16,-6 5 0-16,8-2 0 0,-8 2 1 0,7-5-1 16,-1 0-1-16,1 2-2 0,-7 3-1 15,12-5 1-15,-5 2 1 0,-1 0 0 0,2 0 1 0,-2 0-4 16,1 0 2-16,-3-1-1 0,-4 4 1 0,11-4-2 15,-11 4-5-15,9-2 7 0,-9 2 3 0,5-3-4 16,-5 3 4-16,6-3-6 0,-6 3 4 0,0 0-2 16,7-5 2-16,-7 5-2 0,0 0 6 0,0 0 1 15,0 0-3-15,0 0 0 0,9-5 0 0,-9 5 5 16,0 0-1-16,0 0-6 0,0 0 6 0,5-2-6 16,-5 2 5-16,0 0-1 0,0 0-2 0,0 0 1 15,0 0 1-15,0 0-1 0,0 0 2 0,0 0-7 0,2-7 6 16,-2 7-2-16,0 0-1 0,0 0 3 0,0 0-3 15,0 0-4-15,0 0 5 0,0 0-7 0,0 0 8 16,-2-11-2-16,2 11-1 0,0 0-1 0,0 0 6 16,0 0-8-16,0 0 1 0,0 0 4 0,0 0-1 15,0 0 1-15,0 0-3 0,-4-9 0 0,4 9 6 16,0 0 4-16,0 0-4 0,0 0 1 0,0 0-2 16,0 0 0-16,0 0 0 0,0 0 2 0,0 0 0 15,0 0-5-15,0 0 1 0,0 0-2 0,0 0 6 16,0 0-6-16,0 0 0 0,0 0 2 0,0 0-4 15,0 0 1-15,0 0 2 0,0 0-1 0,0 0 0 0,0 0 1 16,-1-7 0-16,1 7-4 0,0 0 4 0,0 0-1 16,0 0 0-16,0 0 2 0,0 0-4 15,0 0 0-15,0 0-3 0,0 0 5 0,0 0 0 0,0 0-4 16,-9-4 2-16,9 4-5 0,0 0 3 0,0 0 1 16,0 0 2-16,0 0-1 0,0 0-1 0,0 0 4 15,0 0-4-15,0 0 5 0,0 0-1 0,0 0-4 16,0 0-2-16,0 0 0 0,0 0 4 0,0 0-6 15,0 0 5-15,0 0 3 0,0 0-2 0,0 0-2 16,0 0 2-16,0 0-3 0,0 0-3 0,0 0 4 16,0 0-1-16,0 0 2 0,0 0 1 0,0 0 2 15,0 0-2-15,0 0-2 0,0 0 4 0,0 0 3 0,0 0-7 16,0 0 1-16,0 0-3 0,0 0-1 0,0 0 1 16,0 0-5-16,0 0 3 0,0 0 2 15,0 0 0-15,0 0 0 0,0 0 2 0,0 0-4 0,0 0 1 16,0 0 2-16,0 0 0 0,0 0 2 0,0 0 1 15,0 0-4-15,0 0 4 0,0 0-3 0,0 0 3 16,0 0-3-16,0 0 4 0,0 0-2 0,0 0 1 16,0 0-8-16,0 0 5 0,0 0-2 0,0 0 2 15,0 0-7-15,0 0 1 0,0 0 2 0,0 0 6 16,0 0-7-16,0 0 2 0,0 0 1 0,0 0 0 16,0 0-4-16,0 0 5 0,0 0 2 0,0 0-2 0,0 0 4 15,0 0 0-15,0 0-4 0,0 0-3 0,0 0-2 16,0 0 7-16,0 0-4 0,0 0 3 0,0 0-4 15,0 0 5-15,0 0-6 0,0 0 4 0,0 0-4 16,0 0 3-16,-9 8-5 0,9-8 8 0,0 0-5 16,0 0 1-16,0 0 3 0,0 0 3 0,0 0-5 15,0 0-2-15,0 0 6 0,0 0-1 0,0 0 1 16,0 0-2-16,0 0-1 0,0 0 7 0,0 0-2 16,0 0-4-16,0 0 4 0,0 0 1 0,0 0 2 15,0 0-7-15,0 0-1 0,0 0 4 0,0 0-3 16,0 0 5-16,0 0 5 0,0 0-7 0,0 0-5 15,0 0 2-15,0 0 3 0,0 0 1 0,0 0-2 0,0 0 1 16,0 0-5-16,0 0 13 0,-6 6-8 0,6-6 3 16,0 0-6-16,0 0 2 0,0 0 2 15,0 0-4-15,0 0 1 0,0 0 2 0,0 0-1 0,0 0 2 16,0 0-2-16,0 0 4 0,0 0-5 0,0 0 4 16,0 0-6-16,0 0 2 0,0 0 3 0,0 0 4 15,0 0-13-15,0 0 6 0,0 0-3 0,0 0 1 16,0 0 0-16,0 0 3 0,0 0-1 0,0 0 2 15,0 0-2-15,0 0 2 0,0 0-8 0,0 0 10 16,0 0-5-16,0 0 2 0,0 0-4 0,0 0 0 16,0 0-7-16,0 0-1 0,0 0-11 0,0 0-1 0,0 0-1 15,0 0-6-15,0 0-12 0,0 0-10 0,0 0-3 16,0 0-11-16,0 0-4 0,0 0-17 0,0 0-77 16,0 0-179-16,0 0 79 0</inkml:trace>
  <inkml:trace contextRef="#ctx0" brushRef="#br0" timeOffset="5772.9">7886 7552 112 0,'-4'-10'126'0,"0"2"-13"16,2-2-8-16,-2 2-8 0,-1-1-7 15,2 3 1-15,1-1 0 0,2 7 5 0,-5-8-11 0,5 8-7 16,-5-7-2-16,5 7-18 0,0 0-6 0,0 0-4 16,-4-4-7-16,4 4 1 0,0 0-7 0,-5 15 1 15,2-4-8-15,-1 5 0 0,2 2 3 0,-2 7 0 16,0 1 0-16,-1-1-3 0,1 2-6 0,-1-1 1 0,1-2-3 15,-1-4-3-15,1 0 2 0,2-3 0 16,-1-1-9-16,2 1 5 0,-1-6 2 0,2 2-6 16,-1-2-6-16,2 0 4 0,1-2-1 0,2 1-1 0,1-2-2 15,4-3 5-15,2 0-1 0,2-1 0 0,7-3 7 16,9-2-10-16,1-1-1 0,5-6 7 0,3 0-14 16,17-6 2-16,2-1 2 0,5-4-7 0,-1-1-35 15,29-9-20-15,-28 10-9 0,28-11-26 16,-3 3-45-16,-32 9-113 0,10 2-273 0,-1 6 121 0</inkml:trace>
  <inkml:trace contextRef="#ctx0" brushRef="#br0" timeOffset="6688.94">15648 8171 91 0,'0'0'241'15,"-3"-10"-25"-15,3 10-23 0,-3-4-23 0,3 4-12 16,0 0 7-16,0 0-3 0,10 25-4 0,2 0-9 16,-1 3-5-16,3 21-12 0,5 5-6 0,6 29 3 15,-1-3-7-15,-1 1-11 0,-3-1-8 0,-9-21-11 16,7 20-9-16,-6-26-6 0,2 0 3 0,2-4-1 15,-4 0 2-15,-1-15-4 0,-2-1-1 0,0 1-1 16,-2-2 1-16,1-1-4 0,-3-6-3 0,0-6-6 0,2-2 2 16,-5-1-12-16,1-4 14 0,-2-2 2 0,0-3 6 15,-2-1 6-15,1-6 9 0,3 9 15 0,-3-9-4 16,1 5-7-16,-1-5-13 0,0 0-5 0,0 0-16 16,-13-18-2-16,4 4-11 0,1-4-12 0,-3-8-9 15,1-1-8-15,-2-1-7 0,2-2-21 0,-1-4-15 16,0-12-1-16,1-1-7 0,0-3 1 0,3 0-3 15,5-2 0-15,1 1 1 0,2 4 6 0,1 15-5 0,2 1 7 16,0 2 1-16,4 4-6 0,-1 7 9 0,0 3 4 16,-2 3 3-16,0 2-3 0,5 1 6 0,-1 0-7 15,2 5 2-15,1 0 6 0,2 4 3 0,0 4-1 16,3-3-2-16,1 7 3 0,-1 0 8 0,-1 3-9 16,-3 2 0-16,1 2 5 0,3 6-4 0,-7-3 0 15,0 6 8-15,-6 0-5 0,-2 2 6 0,-3 0-5 16,-1-1 6-16,-6 1-7 0,-4-1-28 0,2-2-15 15,0 0-20-15,-2-5-26 0,7-2-33 0,-4-1-37 16,3-4-40-16,3-3-42 0,1-4-52 0,2-4-187 16,0 0-526-16,0 0 232 0</inkml:trace>
  <inkml:trace contextRef="#ctx0" brushRef="#br0" timeOffset="6913.05">16466 8421 120 0,'0'0'275'0,"4"-6"-8"0,-4 6-10 0,0 0-16 16,4-8-22-16,-4 8-20 0,0 0-8 0,0 0 1 15,0 0-13-15,12 11-14 0,-9-4-16 0,4 3-11 16,-1 5-4-16,-1 0-12 0,4 2-8 0,4 7-8 0,-3 0-17 16,2 2-1-16,0 2-10 0,-3 0-11 0,0 1-13 15,1 0-26-15,-3 4-28 0,-1-1-28 0,0 1-40 16,-4 0-46-16,3 3-45 0,-5-4-56 0,-1 2-267 15,-4-3-521-15,1 2 230 0</inkml:trace>
  <inkml:trace contextRef="#ctx0" brushRef="#br0" timeOffset="7147.68">15752 9712 179 0,'-5'2'227'0,"0"1"-9"0,5-3-11 0,-7 3-18 15,7-3-17-15,0 0-14 0,0 0-15 0,22-7-11 16,-3 0-13-16,11-4-12 0,7-2-11 0,15-6-11 16,6-1-13-16,3-2-9 0,24-12-18 0,-3 2-26 0,1-1-26 15,0 2-44-15,-23 11-40 0,27-13-37 0,-24 13-51 16,-4-3-118-16,3 4-320 0,-4 0 143 0</inkml:trace>
  <inkml:trace contextRef="#ctx0" brushRef="#br0" timeOffset="7326.85">17404 9296 162 0,'0'0'265'0,"0"0"3"16,0 0-3-16,0 0-6 0,0 0-17 0,0 0-21 15,0 0-19-15,0 0-20 0,0 0-21 0,0 0-16 16,0 0-40-16,0 0-34 0,0 0-54 0,0 0-53 16,0 0-51-16,0 0-69 0,0 0-225 0,0 0-413 15,0 0 182-15</inkml:trace>
  <inkml:trace contextRef="#ctx0" brushRef="#br0" timeOffset="9063.54">7982 9986 21 0,'-9'0'120'0,"9"0"-2"0,0 0-9 0,-14 0-4 0,14 0-13 15,-6-2-7-15,6 2-8 0,0 0-2 0,0 0-14 16,0 0-7-16,-9 2-3 0,9-2-7 15,0 0-3-15,0 0 1 0,0 0-20 0,0 0 1 0,0 0 11 16,0 0-5-16,0 0 3 0,19 8 4 0,-8-7-7 16,8 1 6-16,1 0 1 0,9-2-2 0,2-2-6 15,1-2-2-15,1 0-6 0,4-3 3 0,15-1-3 16,-15 2 2-16,14-3-6 0,-12 3 3 0,0 0-6 0,13-4-1 16,-14 5-6-16,1-2-6 0,0 1-2 0,-1 0-4 15,-1 3-8-15,1-1 0 0,-3-1 2 16,-4 3-9-16,-1-4 3 0,-9 4-2 0,1-2-11 0,-5 1 8 15,0 2-7-15,-3-1 1 0,-4 1-13 0,-2 1 8 16,1-1 3-16,-9 1 3 0,10-1 8 0,-10 1 7 16,0 0-9-16,0 0 3 0,0 0 4 0,0 0-3 15,0 0 8-15,0 0-8 0,0 0 6 0,-30 5-5 16,13-1 10-16,-1 2-5 0,-9 1 9 0,-2 3-1 16,-3 2-2-16,-1 0 2 0,-1 0 4 0,-1 1-1 15,-2 0-9-15,1 2 8 0,0-2 8 0,-10 4-3 0,9-5 4 16,4 2 1-16,1-2 0 0,1 1 2 0,2-3-8 15,-1 0 4-15,2 3-3 0,3-4 2 0,4 0 1 16,3-2 3-16,-1 1-7 0,1 0 4 0,3-1-3 16,2-2-3-16,2-1-5 0,2 0 11 0,1-1-4 15,2 0 2-15,0 0 1 0,6-3 0 0,-6 5-5 16,6-5 4-16,0 0-5 0,0 0 2 0,0 0 0 16,23 0 2-16,-10-2-6 0,7-4 6 0,6-1-10 0,5-3 8 15,2 3-9-15,13-11 10 0,-12 9-10 16,3-4 3-16,0 2-8 0,11-8 3 0,-14 7-11 15,1 0-7-15,-1 0-10 0,2 0-5 0,-3-1-6 0,-1 1-13 16,1 0-15-16,-3 1-55 0,-5 1-141 0,0-2 64 16</inkml:trace>
  <inkml:trace contextRef="#ctx0" brushRef="#br0" timeOffset="11713.54">19830 12318 55 0,'-5'-9'185'0,"0"-1"-3"0,0 1-2 0,1 2-7 0,1 2 2 16,-1-1-2-16,4 6-1 0,-6-11-10 15,3 6-14-15,3 5 3 0,-6-9-13 0,6 9-15 0,-6-4-15 16,6 4-15-16,0 0-11 0,0 0 3 0,0 0-1 16,0 22-1-16,5-4-6 0,1 8 2 0,3 5-4 15,1 2-4-15,4 16-1 0,2 1-4 0,-1 1-1 16,-1 3-5-16,3 1 0 0,-3-4-1 0,1 2-3 15,-2-3-1-15,2 3 0 0,-2-3-4 0,1-2 6 16,-1-2 1-16,-8-11-6 0,2-1-2 0,-1-2 1 16,-1-2 3-16,0-3-3 0,-1-3-4 0,1 1-7 15,-4-10 3-15,1-2 12 0,-1 1 1 0,-1-5-7 0,1 1-5 16,0-1-13-16,1-3 18 0,-2-6 9 16,1 11 5-16,-1-11 4 0,0 0 9 0,0 10 12 0,0-10-2 15,0 0-9-15,0 0-7 0,0 0-9 0,0 0-4 16,-15-23-9-16,7 7-17 0,-5-8 0 0,0-3-17 15,1-6-14-15,0 2-13 0,-3-19-11 0,3 3-14 16,6-3-5-16,-2 0-5 0,3 1 5 0,0 1-4 16,5-1 5-16,4 2 3 0,1 12 7 0,0 2-5 0,3 4 7 15,-1 2 7-15,0 10 0 0,0-2-2 0,2 4 1 16,-1 5 0-16,2 0 8 0,0 5-2 0,0 1 2 16,3 4 3-16,0 0 2 0,5 2 2 0,-2 4-3 15,1 3 5-15,-1 0-1 0,-2 4 0 0,1-1 1 16,-3 1-3-16,-3 2 4 0,-3 1 0 0,-2 1 0 15,-4 1-2-15,-1 2 7 0,-6 5 0 0,-2-2 1 16,-5 2-11-16,1-2-22 0,-2 1-29 0,0-2-26 16,1-7-42-16,2 0-44 0,2-2-38 0,2-4-44 15,4-3-48-15,1-4-210 0,3-2-555 0,0 0 246 0</inkml:trace>
  <inkml:trace contextRef="#ctx0" brushRef="#br0" timeOffset="12238.92">20386 12390 59 0,'0'0'197'16,"0"0"14"-16,10 7-7 0,-6-1-17 0,-4-6-1 15,4 11 1-15,-3-6 3 0,-1-5-9 0,0 11-1 16,0-11-11-16,-4 10 0 0,4-10-6 0,-3 7 0 16,3-7-10-16,-7 6-17 0,2-3-7 0,-5 0-5 15,-3-2-15-15,1-1-12 0,-3-2-8 0,2-1-8 0,-3-2-13 16,4 1-1-16,-4-1-5 0,5 0-14 0,2-1-11 15,-3-5-14-15,3 3-10 0,1-7-1 0,4 2-13 16,-2-6-7-16,2-8-6 0,4 2 1 0,1 9-1 16,3-3-1-16,2 1-2 0,1 4-4 0,2 1 10 15,2 0 0-15,1 2 3 0,-1 5-5 0,3 1 4 16,4 3 0-16,5-2-4 0,-1 6-1 0,6 5-8 16,0 2 10-16,-1 4-5 0,-1 4 5 0,-1 2-4 15,-6 1 9-15,3 1-3 0,-5 2 4 0,-2 0-9 16,-2 1 13-16,-4 0-4 0,0-1-1 0,-6-2 6 0,0-2 7 15,-2 7 6-15,-1-8 1 0,0 0 9 0,-2-3-4 16,-2 0 6-16,-2 2 7 0,-1-2 1 0,1-1 4 16,-1-3 1-16,1-1-4 0,-4-3 0 0,-3 5-11 15,3-6 1-15,-7 0 0 0,4-4-4 0,1 0 3 16,0-1-4-16,-1-2 1 0,3-3-3 0,0-2-6 16,1-2 2-16,3-3-6 0,0-5-6 0,3 0 0 15,1-2-8-15,5-1-1 0,2 3 2 0,1-1 0 16,2 6-4-16,4-1 3 0,2 1-2 0,0 3 0 0,2 2 1 15,5 1 0-15,-1 5-3 0,1 0 2 16,8 6-7-16,-1 4-2 0,2-1-4 0,-2 2 1 0,-2-1-12 16,0 3-1-16,0 1-15 0,-3-3-8 0,-7 0-19 15,2-3-24-15,-4 1-29 0,-5 0-21 0,1-2-24 16,-2 1-20-16,0-2-33 0,-3 0-178 0,-3-2-439 16,-2-4 195-16</inkml:trace>
  <inkml:trace contextRef="#ctx0" brushRef="#br0" timeOffset="15422.51">9389 10732 41 0,'-15'0'142'0,"-2"0"-7"0,3 0-11 0,0 0 9 15,0 2-9-15,2 0-7 0,2-2-17 0,1 1-12 16,9-1 0-16,-14 1-7 0,14-1-11 0,-9 0-9 16,9 0-1-16,0 0-11 0,0 0-3 0,0 0 1 15,0 0 0-15,0 0-7 0,37 7-2 0,-14-6-4 16,7-4 0-16,4-2-3 0,2 1-2 0,1-2-3 0,15-1-4 16,-13 1 1-16,-1-2-5 0,2 0 0 15,-3-3-6-15,-1 5-1 0,-3-1-8 0,-3 1-4 0,1 0-10 16,-9 2 1-16,-4 0-8 0,0-1-1 0,-5 4-6 15,-2-1 1-15,-2 4-3 0,-3-4 3 0,-6 2 0 16,9-3 2-16,-9 3 0 0,0 0 6 0,0 0 1 16,0 0 2-16,0 0 2 0,0 0 6 0,-32 9 2 15,19-5 4-15,-7 2 7 0,-8 2 0 0,1-1 0 16,-2 2 1-16,-2 0-2 0,-5 2 3 0,-1-1-10 16,-12 2 6-16,13-1-3 0,1-1 0 0,2 1 7 0,-2-2-4 15,6 1-4-15,11-3 4 0,-1 0-10 0,7-1-15 16,2-3-11-16,5 1 1 0,5-4-9 0,0 7-17 15,0-7-29-15,0 0-20 0,23 4-117 0,-6-6-240 16,3 2 106-16</inkml:trace>
  <inkml:trace contextRef="#ctx0" brushRef="#br0" timeOffset="16730.59">20331 13272 16 0,'-1'-19'192'0,"-4"0"-12"16,3 1-8-16,0 7 3 0,2 0-8 0,-3 0-10 0,1 2-16 15,2 1-11-15,0 8-13 0,-3-10-12 0,-1 6-16 16,4 4-9-16,0 0-8 0,0 0-7 0,9-7-4 16,-9 7-8-16,14 10-4 0,2 1-4 0,-2 4-11 15,6 7-6-15,-1 4 8 0,3 2-4 0,-4 4-3 16,4 13 10-16,-3 4 8 0,-8-3 5 0,2 3 3 16,-4 0-1-16,-3 2 13 0,-3 2 4 0,-4 2 8 15,1 0-1-15,-4-2 6 0,-6 0-10 0,3-3 9 0,-3-1-6 16,-1-1 1-16,-2-2-8 0,1-12-3 0,1 0-6 15,-1-1-5-15,-2-2-8 0,4-1-2 0,-1-2-2 16,-2-3-7-16,1-2-6 0,1-7 3 0,3-2-9 16,-1 1-12-16,1-5-21 0,2 0-24 0,1-1-23 15,0-2-28-15,1-2-31 0,0-3-42 0,4-2-39 16,0 0-33-16,-14-2-243 0,14 2-510 0,-8-12 226 16</inkml:trace>
  <inkml:trace contextRef="#ctx0" brushRef="#br0" timeOffset="17029.59">20151 13960 85 0,'-13'9'202'0,"13"-9"-12"16,-1 14-4-16,-1-6-13 0,1 5-2 0,2 4-8 15,2 1-3-15,1 7-9 0,0-6-23 0,5 5-6 16,-2-1-6-16,2 1-8 0,3 1-11 0,2-2-5 15,-3-7-9-15,5 5-5 0,-2-8-9 0,9 1-7 16,1 2-5-16,-6-9-3 0,9 2-8 0,-7-4-1 16,8-3 0-16,0 0-10 0,-2-6-2 0,2 0-3 15,0-4-4-15,-1-1-3 0,-1-4-1 0,0 1-5 0,0-5-7 16,-4 2-3-16,-2-2-10 0,-1-1-5 16,-7 2-14-16,-1 1-10 0,-1-3-19 0,-3 4-23 15,-2-5-25-15,-1 1-26 0,-3 0-24 0,-1 1-37 0,-1 1-26 16,-7-2-110-16,0 2-347 0,-2 2 154 0</inkml:trace>
  <inkml:trace contextRef="#ctx0" brushRef="#br0" timeOffset="19238.59">4608 14637 109 0,'0'0'130'0,"0"0"-6"15,0 0-9-15,0 0 4 0,0 0-1 0,0 0-6 16,0 0 6-16,0 0 4 0,-1-19-1 0,1 19 0 16,0 0-6-16,-7-13-13 0,7 13-11 0,-6-8-7 15,3 4 0-15,3 4-6 0,-10-8 1 0,5 3-3 0,-1 1-8 16,-1 0-5-16,7 4-2 0,-13-8-8 0,5 6-7 15,0 1-4-15,0 0-6 0,8 1-4 16,-21 4-3-16,10-2-2 0,2 4-4 0,-1 0-3 0,1 2-2 16,-1 1-5-16,0 4-5 0,3-3-6 0,0 5-1 15,1 4-8-15,1-2 2 0,0 1-2 0,4 7 0 16,0 2 1-16,2-9-2 0,2 6-1 0,2 3 0 16,0-3-1-16,-1 2 4 0,2-2-2 0,0 2 0 15,1-10 3-15,0 9 0 0,-3-6-3 0,3 2 5 16,-3-4-5-16,1-1 5 0,-3 2-1 0,3 0 2 15,-1 1-1-15,-1 0-2 0,1-3-2 0,-1 2 5 16,0-1-1-16,0-1 4 0,0 3 0 0,-1-1-3 16,4 1 3-16,-4 6-4 0,0-1 3 0,0-5 3 15,0 6 0-15,0 0-3 0,2 0 9 0,-1-4-5 16,1 3 5-16,-2 3-4 0,4 0 7 0,-3 3-1 16,1-1-1-16,1 1 0 0,1-1 4 0,-1 4 6 15,3-2-8-15,-4 0 4 0,0-1-2 0,1 1 3 0,0 2 0 16,1-2 1-16,-1 1-1 0,0-2 1 0,1 2 1 15,0 2 2-15,1-5-3 0,-2 5 3 16,3-1-1-16,0 0-5 0,-1 3 2 0,4-3-5 0,-2 0-1 16,0-4-2-16,4 2 4 0,1-1-16 0,-1-2-11 15,1 0-15-15,0-3-21 0,2 0-30 0,2-4-39 16,4-3-30-16,2 0-42 0,0-5-174 0,2-1-396 16,3 0 175-16</inkml:trace>
  <inkml:trace contextRef="#ctx0" brushRef="#br0" timeOffset="22730.25">6838 15199 1 0,'27'8'79'0,"-27"-8"-5"0,15 0 2 15,-2 1-8-15,0 0 0 0,6-1-17 0,-1 0 2 16,2 0-3-16,2 0-5 0,5-1 7 0,1-2 1 15,-1 2 0-15,2-4-2 0,2-1-8 0,-2 2-5 16,2 0-1-16,-2 1-9 0,3-2 2 0,0 0 0 16,3 1-8-16,-2-2 5 0,3 4-8 0,1 0-3 15,-3-4 6-15,2 5-16 0,1 1 11 0,1-2-1 0,0 1 2 16,-3-1-4-16,4 1-3 0,-3-3 3 0,16 4-5 16,-16 0 4-16,1-1-7 0,1-1 3 15,-2 1 1-15,1-2 2 0,1 2-3 0,-2-1 1 0,-3 0-1 16,0 2 1-16,1 0-6 0,-1-2-1 0,-1 1-10 15,-1-1 15-15,2 4-2 0,-1-5 1 0,1 3-1 16,-1 1 2-16,-1 1 0 0,-2-1-7 0,-1 1-2 16,0-2 8-16,-5 1-10 0,5 0 7 0,-1 1-1 15,1 2-1-15,1-4 0 0,-3 3 5 0,2-2-5 16,2 1 0-16,-2 0-2 0,-1 0 3 0,1-1 0 16,-8-1 5-16,10 0-5 0,-2 0 3 0,0 0-4 15,-1-1-3-15,0 1 2 0,1-1-1 0,-8 1 7 16,2-1-11-16,7-1 5 0,-2 2 7 0,-5 0-2 0,6-2-5 15,-7 2 6-15,8-1-7 0,-6 1 2 16,-2-2-4-16,0 2 2 0,1-1 3 0,-1 1 0 16,-3 1-4-16,2 1 3 0,-9-1-3 0,3-1 2 0,-2 0 3 15,0 2-7-15,-3-2 3 0,-2 2-1 0,0 0 1 16,1-1 4-16,-8-1-7 0,9 3 7 0,-9-3-8 16,9 1 2-16,-9-1-5 0,6 2 12 0,-6-2-6 15,0 0 4-15,0 0-1 0,0 0-5 0,0 0 6 16,0 0 4-16,13 0-7 0,-13 0 2 0,0 0-1 15,0 0 5-15,0 0-3 0,0 0 0 0,0 0-2 16,0 0-1-16,0 0-4 0,0 0 10 0,0 0-6 16,0 0 1-16,9-2 3 0,-9 2 1 0,0 0-6 15,0 0 1-15,0 0-2 0,0 0 7 0,0 0 4 0,0 0 7 16,0 0 4-16,0 0-2 0,0 0-10 16,0 0 11-16,0 0 1 0,0 0-1 0,0 0 10 15,0 0-6-15,0 0-9 0,0 0 13 0,0 0-5 16,0 0 1-16,0 0 1 0,0 0-2 0,0 0-3 15,0 0-10-15,0 0 8 0,0 0-10 0,0 0 2 16,0 0-2-16,0 0-5 0,0 0 4 0,0 0 7 0,0 0-12 16,0 0-2-16,0 0-7 0,-4 13-9 0,4-13-14 15,0 0-15-15,0 0-6 0,0 0-19 0,-10 9-33 16,10-9-37-16,-14 3-89 0,6-3-248 0,-1 0 110 16</inkml:trace>
  <inkml:trace contextRef="#ctx0" brushRef="#br0" timeOffset="23729.9">4884 15247 56 0,'0'0'110'0,"9"7"-15"16,-3-5-13-16,3 0 0 0,5 1-6 0,3-3-7 0,5-3-8 16,-1 3-11-16,9-2 1 0,2 0-1 15,1-4-8-15,0 1-6 0,-1-1-4 0,3 2-8 16,-5-2-2-16,2 1-13 0,-2-3 0 0,-2 5-5 0,-5 0-7 15,-3-1-11-15,-1 0-12 0,-1 1 5 0,-5-1-7 16,-1 4-2-16,-4 0-2 0,2-2-2 0,-10 2 0 16,10-1 5-16,-10 1 6 0,10 1 7 0,-10-1-1 15,0 0 3-15,0 0 12 0,0 0-1 0,0 0 8 16,0 0-2-16,0 0 10 0,-20 13-7 0,10-8 7 16,-3 0-2-16,0 0 3 0,-5 2-1 0,0 0 1 15,-3 1-2-15,2 3-4 0,-5-4 2 0,5 2-2 16,0-1 7-16,3-1 4 0,-1-2 2 0,1 2 7 15,2-3-3-15,3 2-1 0,-1-1 0 0,1 0 1 16,2-2-7-16,2 0-7 0,1 0-1 0,6-3 2 16,-6 3-3-16,6-3-3 0,0 0 0 0,0 0-12 15,0 0-8-15,0 0-12 0,26-6-7 0,-8 1-19 0,0-1-25 16,4-2-59-16,5-1-145 0,2-3 65 0</inkml:trace>
  <inkml:trace contextRef="#ctx0" brushRef="#br0" timeOffset="25833.84">21168 13876 149 0,'-1'-11'163'0,"2"0"-2"0,0 4-7 0,-1 7-10 16,3-11-11-16,-1 5-13 0,-2 6-10 0,5-8-10 16,-5 8-4-16,10-3-5 0,-10 3-8 0,0 0 6 15,17 7 9-15,-12 3-4 0,3 0 5 0,3 8 3 16,1 2-4-16,-3 5 1 0,3 0-5 0,-2 3 2 16,-1 0-14-16,-1 0-2 0,0-2-11 0,-3 1-4 15,-1-2-9-15,0-7 0 0,-1-2-5 0,1 1-2 16,-3-6-1-16,0-1-4 0,1-5 6 0,-1 1 1 15,-1-6 9-15,1 10 6 0,-1-10 8 0,1 7 2 0,-1-7 8 16,0 0-4-16,0 0-13 0,0 0 0 0,0 0-7 16,0 0-7-16,-1-28-7 0,0 12-2 15,0 0-7-15,-1 0-3 0,2-2-2 0,0-1-6 0,2-5-2 16,-1-1-2-16,0 0-11 0,3 0 1 0,1 0-5 16,3-1-4-16,-2-2-5 0,3 2-4 0,0 8 3 15,0 2 1-15,1-1 1 0,3 3-7 0,-4 0 5 16,0 5 0-16,1 2-3 0,-1 4 3 0,-1 0 1 15,3 2 0-15,1 4 4 0,-2 1-4 0,1 3-1 0,1 4 2 16,1 2-4-16,-2 2 5 0,1 2 0 16,2 6 1-16,-4 1 1 0,0 1 0 0,0-3-2 0,-2 6-1 15,-2-3 5-15,0 0-4 0,-1-1 1 0,-3-6 4 16,-1 1 0-16,2-3-1 0,-1-1-3 0,0 1 8 16,-1-6 4-16,-1 3-2 0,3-5-2 0,-3-1-3 15,1 0 2-15,-1-7-2 0,1 11-1 0,-1-11 3 16,1 8-3-16,-1-8 0 0,2 6-10 0,-2-6 7 15,0 0-4-15,2 6-3 0,-2-6-12 0,0 0-11 16,0 0-15-16,0 0-33 0,0 0-26 0,0 0-38 16,0 0-23-16,0 0-31 0,0 0-48 0,-10-17-42 0,10 17-187 15,-6-14-508-15,3 1 225 0</inkml:trace>
  <inkml:trace contextRef="#ctx0" brushRef="#br0" timeOffset="26972.85">19716 12791 59 0,'-15'7'110'0,"-3"1"1"0,1-3-17 16,1 3 2-16,-2-1-9 0,5-2-3 0,-2 1-2 16,2-2-7-16,0 1-3 0,1 2-2 0,1-2-7 0,2-1-14 15,0-1-5-15,4 0-3 0,5-3-5 16,-7 4-10-16,7-4 4 0,-4 6-1 0,4-6-4 16,0 0-8-16,10 9 3 0,1-6-6 0,1-3 4 0,1 1-5 15,6-1-2-15,3 0-6 0,7 3 4 0,2-4-6 16,-1-1-11-16,5 0 4 0,1 0 10 0,1-2-9 15,2-1 10-15,1 1-5 0,11 2 1 0,-11-1 0 16,-1-1-3-16,1 3-11 0,12-7 5 0,1 5-8 16,-16-2 0-16,2 3-8 0,0-1 3 0,-1 0-1 15,-1 0-10-15,0-1 2 0,-4 0 7 0,1 2-8 16,-4-2 4-16,-2 2-12 0,-6 1 10 0,-1-1-2 0,-2 0-8 16,-6 2 1-16,-1 0 4 0,-4 0-1 15,-8 0 6-15,8 0 6 0,-8 0 19 0,0 0 1 0,0 0 9 16,0 0 2-16,0 0 10 0,0 0 5 0,-32 12 4 15,15-7-5-15,-3-2 9 0,-8 1-9 0,-6 3 9 16,0-1-2-16,-2-1 0 0,0 2-13 0,-2-1 9 16,0 0-5-16,2 0-2 0,-3 1 7 0,2-1 2 15,-2 0 3-15,3 2 9 0,-1-3-3 0,0 2-5 16,4-2-1-16,1 0 0 0,0-2-8 0,4 2 6 16,-1-2-5-16,3 6 7 0,7-4-5 0,6-2-2 0,0-2-4 15,4 2 0-15,1-1-6 0,4 1 1 0,4-3-7 16,0 0 3-16,0 0 1 0,0 0-1 15,18 7-6-15,2-6 3 0,6-2-3 0,1 0 0 0,8-1-8 16,-3 0 0-16,6-3-16 0,0-1 0 0,16-2-15 16,1-3-11-16,0 6-15 0,-3-4-6 0,3-2-8 15,0 1-20-15,-2-2-18 0,-2 1-104 0,-12 2-233 16,14-1 104-16</inkml:trace>
  <inkml:trace contextRef="#ctx0" brushRef="#br0" timeOffset="29469.96">12307 14558 135 0,'0'0'143'0,"0"0"-7"0,0 0 1 0,0 0-13 16,0 0-7-16,0 0-6 0,0 0-4 15,0 0-3-15,0 0-11 0,0 0-6 0,0 0 3 16,0 0-5-16,0 0-4 0,0 0-8 0,0 0-2 0,0 0-6 15,0 0-1-15,0 0-1 0,0 0-5 0,0 0-6 16,0 0-4-16,0 0-5 0,0 0-2 0,0 0-5 16,0 0-4-16,0 0-5 0,0 0-1 0,0 0 0 15,0 0-7-15,0 0 4 0,0 0-6 0,0 0-1 16,0 0 2-16,0 0-5 0,0 0 0 0,0 0-3 16,0 0 0-16,0 0-1 0,0 0 0 0,0 0-6 15,0 0 3-15,0 0 0 0,0 0-1 0,0 0-1 0,0 0-2 16,0 0 0-16,0 0 1 0,0 0 3 0,0 0-1 15,0 0 1-15,0 0-4 0,0 0-3 16,0 0 2-16,0 0-2 0,0 0 3 0,0 0 2 0,0 0-5 16,0 0 2-16,0 0-1 0,0 0 2 0,0 0-2 15,0 0-1-15,0 0 2 0,0 0-2 0,0 0-1 16,0 0-1-16,0 0 6 0,0 0-1 0,0 0-3 16,0 0 1-16,0 0-3 0,0 0 5 0,0 0-5 15,0 0 3-15,0 0 0 0,0 0 0 0,0 0-1 16,0 0 2-16,0 0-7 0,0 0 5 0,0 0 0 15,0 0 0-15,0 0-3 0,0 0 3 0,0 0-1 0,0 0-2 16,0 0 5-16,0 0 3 0,9 18-1 0,-9-18-5 16,0 0-1-16,6 4 2 0,-6-4 2 0,0 0-4 15,6 2 3-15,-6-2-3 0,0 0 1 0,8 4 0 16,-8-4 1-16,0 0 1 0,3 4 0 0,-3-4-3 16,0 0 3-16,0 0-2 0,0 0 4 0,0 0-2 15,0 0 4-15,0 0 0 0,0 0-4 0,0 0 0 16,0 0 2-16,0 0 3 0,0 0-1 0,0 0 0 15,0 0-2-15,0 0-4 0,0 0 5 0,0 0 1 16,0 0-3-16,0 0 2 0,0 0-6 0,4 5 6 16,-4-5-6-16,0 0 3 0,0 0 3 0,0 0-9 0,0 0 9 15,0 0-4-15,0 0 1 0,0 0 2 0,0 0-4 16,0 0 1-16,0 0 1 0,0 0 3 0,0 0-4 16,0 0 1-16,0 0 1 0,0 0 1 0,0 0-5 15,0 0 5-15,0 0 0 0,0 0-3 0,0 0 1 16,0 0 2-16,0 0-2 0,0 0 1 0,0 0 1 15,0 0-2-15,0 0-2 0,0 0 5 0,0 0-3 16,0 0-1-16,0 0 1 0,0 0 1 0,0 0-2 16,0 0 1-16,0 0 3 0,0 0-3 0,0 0-3 15,0 0 3-15,0 0 0 0,0 0 2 0,0 0-4 0,0 0 2 16,0 0 0-16,0 0 0 0,0 0 2 16,0 0-1-16,0 0 2 0,0 0-3 0,0 0 0 0,0 0-2 15,0 0 1-15,0 0 1 0,0 0-3 0,0 0 1 16,0 0 2-16,0 0-3 0,0 0 3 0,0 0 1 15,0 0-1-15,0 0 4 0,0 0-1 0,0 0-3 16,0 0-1-16,0 0 5 0,0 0-2 0,0 0-2 16,0 0 3-16,0 0-2 0,0 0 0 0,0 0 0 15,0 0-2-15,0 0 4 0,0 0-5 0,0 0 3 16,0 0 0-16,0 0 0 0,0 0-1 0,0 0 0 0,0 0-4 16,0 0 5-16,0 0-12 0,0 0 10 15,0 0 1-15,0 0-1 0,0 0 1 0,0 0 1 16,0 0 1-16,0 0-3 0,0 0-2 0,0 0-1 0,0 0 1 15,0 0-9-15,0 0 14 0,0 0-4 0,0 0 5 16,0 0-5-16,0 0 6 0,0 0-6 0,0 0 2 16,0 0-3-16,0 0 3 0,0 0 0 0,0 0 1 15,0 0-4-15,0 0 5 0,0 0 1 0,0 0-7 16,-21-2 8-16,21 2-6 0,0 0 1 0,0 0 1 16,0 0 0-16,0 0 2 0,0 0-4 0,0 0 2 15,0 0 5-15,0 0-4 0,0 0 2 0,0 0-4 0,0 0 2 16,0 0-2-16,0 0 3 0,0 0-1 0,0 0-1 15,0 0-6-15,0 0 5 0,0 0 3 16,0 0-3-16,0 0 1 0,0 0 0 0,0 0 0 0,0 0-2 16,0 0 2-16,0 0-5 0,0 0 4 0,0 0 3 15,0 0-1-15,0 0 2 0,0 0-6 0,0 0 3 16,0 0-1-16,0 0-6 0,0 0 7 0,0 0-1 16,0 0-1-16,0 0 0 0,0 0 1 0,0 0 1 15,0 0 1-15,0 0 0 0,0 0 0 0,0 0-6 16,0 0 4-16,0 0 2 0,0 0 1 0,0 0-3 15,0 0 2-15,0 0-2 0,0 0 1 0,0 0 0 16,0 0 1-16,0 0 2 0,0 0-4 0,0 0-3 0,0 0 1 16,0 0 5-16,0 0-1 0,0 0-1 0,0 0 3 15,0 0 0-15,0 0-2 0,0 0-2 0,0 0 2 16,0 0-1-16,0 0 0 0,0 0 3 0,0 0 0 16,0 0 0-16,0 0-1 0,0 0 1 0,0 0-5 15,0 0 0-15,0 0 1 0,0 0 4 0,0 0-3 16,0 0 0-16,0 0 3 0,0 0-1 0,0 0 0 15,0 0-5-15,0 0 1 0,0 0-6 0,0 0 3 16,0 0-14-16,0 0 3 0,0 0-13 0,0 0-11 16,0 0-16-16,0 0-3 0,-4 6-16 0,4-6-12 15,0 0-19-15,-5 8-13 0,5-8-20 0,-4 8-148 0,0-5-310 16,4-3 137-16</inkml:trace>
  <inkml:trace contextRef="#ctx0" brushRef="#br0" timeOffset="30854.91">11430 15129 144 0,'-1'-13'137'0,"1"1"-10"16,1-3-16-16,0 0-7 0,5-1-10 0,0-4-12 0,0 4-9 16,3-2-2-16,0 1-11 0,2 2-2 0,2 2-8 15,1-1-5-15,-1 3-10 0,0 0 4 0,-3 4-10 16,0 3 1-16,2 0-5 0,-1 1-3 0,1 3 4 15,1 1-10-15,-3 2 3 0,0 1-1 0,2 3-9 16,3 3 1-16,-1 0 2 0,-3 7 1 0,-3-2 1 16,5 10 5-16,-3 1-14 0,1 3 11 0,1 1-4 15,-8 0-2-15,3 4 3 0,-2 0-3 0,4 0 3 16,-7 14-3-16,3-12-1 0,1-1 0 0,-2-2 6 0,3 3-7 16,-3-3 1-16,6 0-2 0,-3 1-3 15,1 0 8-15,2-1-8 0,-2 2 3 0,2-4-1 16,0 2-8-16,-1-2 8 0,2 1 8 0,-1-2-5 0,1 0 1 15,-2 1-2-15,0-4 0 0,1 1-3 0,1 0 5 16,-1 1-5-16,-1-1 2 0,-1-3-4 0,2 3-1 16,0 0 10-16,-4-1-4 0,3-1-1 0,-2 1 6 15,0-1-9-15,1 1 2 0,-1-1 1 0,0 1 0 16,-1 0-5-16,2 1 12 0,-4-2-3 0,1 0-5 16,3 0-1-16,-4-1 3 0,4 0 2 0,-4 0-5 15,3 0-1-15,-5-6-1 0,0 1 5 0,0-1-1 16,3-2-5-16,0 0 4 0,-3 0-6 0,0-1 3 0,1 2 7 15,-1-5-3-15,-2 3-3 0,-2-2 0 16,2-3-1-16,0 3 6 0,-2 0-4 0,1-2-4 16,0 0 9-16,-2 0-4 0,0-1 2 0,-1-1-1 15,0 2-4-15,1 0 3 0,-1 0-8 0,-1-2 8 0,1 1 0 16,-3 0-8-16,3-3 3 0,-1 3 6 0,0-5-3 16,1 4-7-16,-4-2 6 0,2-2 3 0,2-1 0 15,-2-1 1-15,1 0-3 0,-1 1 0 0,1 0-1 16,-3-3-4-16,8-2-2 0,-12 5 9 0,5-4-2 15,7-1-3-15,-14 0 0 0,6-1-1 0,8 1-3 16,-17-1 0-16,7 1 1 0,-2-2-5 0,0-2-4 16,-1 0 5-16,0 0-10 0,-3-2-9 0,2 2-26 15,-5-2-5-15,2 1-33 0,-2 0 0 0,2 0-29 16,0-3-25-16,6 5-97 0,-1-1-259 0,4 0 115 16</inkml:trace>
  <inkml:trace contextRef="#ctx0" brushRef="#br0" timeOffset="33063.75">19804 15449 158 0,'-7'-8'265'16,"7"8"-10"-16,-4-6-12 0,4 6-8 0,0 0-19 16,-5-3-12-16,5 3-17 0,0 0-16 0,0 0-8 15,0 0-13-15,0 0-3 0,0 0-8 0,-9 16-9 16,9-3-11-16,-1 3-7 0,2 3-8 0,-1 1-11 0,0 7-14 16,1 1-3-16,2 0-7 0,2 0-11 15,-4-1-2-15,2-2-14 0,-2 0 12 0,1 2-18 0,0-9-14 16,3 8-14-16,-3-8-23 0,0 0-14 0,0 0-24 15,2-1-36-15,-1-2-27 0,2-3-23 0,-1-1-28 16,2-2-28-16,2-2-37 0,1-1-194 0,-1-3-462 16,0-1 204-16</inkml:trace>
  <inkml:trace contextRef="#ctx0" brushRef="#br0" timeOffset="33697.05">19992 15533 53 0,'-4'-8'236'0,"4"1"-4"16,0 7-13-16,-2-10-16 0,2 10-16 0,-3-9-17 16,3 9-13-16,0 0-12 0,0 0-9 0,0 0-8 15,0 0-7-15,0 0-10 0,0 0-15 0,-12 22-8 0,10-11-8 16,1-3-10-16,2 2-8 0,-1 2-6 0,2-1-9 16,0-2 2-16,1-1-10 0,-1 1-1 15,2 0-4-15,-1-4-1 0,0 2-5 0,3 0-3 0,-2-3-4 16,-4-4 0-16,8 4-5 0,-3-2 2 0,-5-2-4 15,11 2 2-15,-11-2-5 0,9 0 2 0,-9 0-1 16,0 0-6-16,11-8 6 0,-11 8-7 0,4-4 3 16,-4 4 0-16,3-9-3 0,-3 9 1 0,-2-12 0 15,2 12-1-15,-1-13-5 0,0 3-3 0,1 1-8 16,-3-3-3-16,1 2 0 0,-1-6-7 0,2-2-3 16,-2-2-3-16,2 3-2 0,1 0-2 0,1 1 2 15,2 1 1-15,-1 0 0 0,2 5 3 0,-1-2 2 16,1 3 0-16,-1 2 1 0,0 0 1 0,2 5 1 0,1-3 6 15,-1 1-2-15,-5 4 0 0,0 0 9 16,17 0-2-16,-9 3 0 0,-2-2 0 0,4 6 1 16,-2 0 5-16,1 0-5 0,0 1 4 0,-1 2-4 0,2 3 3 15,3 1 1-15,-2-2 0 0,1 5 0 0,-1-4 1 16,1 0-1-16,-1 2 3 0,-1-1 1 0,6-3-3 16,-5 2 0-16,1 1 1 0,2-6-6 0,-1 3 1 15,-2-2-3-15,1-4 4 0,-2-1 3 0,3-1-12 16,-3-1 11-16,0-4 3 0,-1 2-2 0,-9 0 3 15,15-5-3-15,-3-1 3 0,-5 2 0 0,2-6 3 16,-1 2 0-16,0-1 7 0,-3-2 0 0,1 2 2 16,-1-5 4-16,-1 5 3 0,-1-2 7 0,-2 0 0 15,0 1 1-15,-2-1 13 0,-1 3-1 0,-1-4-5 16,-1 1-2-16,-2 1 1 0,1 0 3 0,-4 2 4 16,1-3-7-16,-1 3-5 0,0 0-1 0,-4 1-3 15,-2 0-5-15,2 2 2 0,-5 2-4 0,0-1-1 0,-1 6-4 16,3-2-4-16,2 2 3 0,0-2-7 0,2 1-8 15,1 3-15-15,-1-1-18 0,3-1-22 16,-2 3-20-16,4-2-26 0,1 0-30 0,6-3-27 0,-8 6-33 16,8-6-185-16,-6 6-412 0,6-6 182 0</inkml:trace>
  <inkml:trace contextRef="#ctx0" brushRef="#br0" timeOffset="36112.91">19813 15637 67 0,'0'0'98'0,"0"0"-2"16,0 0-15-16,0 0 6 0,0 0 0 0,0 0 3 0,0 0-7 15,0 0 3-15,0 0 3 0,0 0 6 0,0 0-3 16,0 0-1-16,0 0-1 0,0 0-7 0,-10 22 4 16,6-18 0-16,4-4 0 0,-6 9-8 0,2-6 0 15,-2 1-6-15,6-4 0 0,-11 8-5 0,5-4-5 16,1-1 1-16,5-3 2 0,-11 5-6 0,3-2-3 16,1-1-4-16,7-2-5 0,-15 1-5 0,15-1-3 15,-13-1-2-15,4-1 2 0,1-1-7 0,0 2 1 16,1-3-4-16,0 1-1 0,-1-1-4 0,-1 1-2 15,0-4-4-15,3 4-2 0,-2-2-1 0,2 0-3 16,1-1-2-16,-2-2 1 0,2 1-1 0,0-3 0 16,0 6-5-16,2-4 2 0,3 8-2 0,-4-13-3 15,4 6-1-15,0 7 3 0,-1-12-4 0,2 2-1 0,1 0 0 16,2 1 3-16,-1 1-4 0,1-1 2 0,4 1-2 16,-4 3 2-16,3-4-2 0,0 4 2 15,0-3-3-15,-2 5 1 0,2-3 0 0,1 3-1 0,-2-2-1 16,2 1 2-16,1 4-3 0,-9 0 1 0,14 0-2 15,-3 0 1-15,-2 3 1 0,1 1-2 0,2 0-4 16,-2 6-2-16,-1-3 0 0,2 5 1 0,1 1 3 16,2 4-2-16,-5 0 1 0,5 5 3 0,-2 3-4 15,-5 1 4-15,2 0-1 0,-4-1 1 0,2 3 1 16,-5-2 1-16,-2-1-3 0,1-5 4 0,-2 5-1 16,-1-6 4-16,-2 6 0 0,0-1-5 0,0-6 4 15,-1-1 0-15,1 1-4 0,0-2 4 0,-3-2 1 16,-1 1-1-16,3-3 0 0,0 0 0 0,-2 2 0 0,4-3 5 15,-4-2-4-15,4-4 1 0,-3 0 1 16,2 0 1-16,-1 0 2 0,0-1 8 0,5-4-1 16,-11 3 1-16,11-3-6 0,-12 0 3 0,12 0-3 0,-11-5 1 15,2 1 0-15,2-4-2 0,1 4-1 0,0-4-5 16,-2 1 3-16,3-1-1 0,0-1-2 0,1-1 5 16,1 0-4-16,2 3 1 0,0-1-5 0,1 8 5 15,1-16-5-15,0 9 3 0,4-1-2 0,1 2 0 16,4 0-4-16,-1-2 4 0,7 1 0 0,2 1 0 15,0 0-1-15,1 3 0 0,9-4 2 0,-6 4 2 16,0-1 1-16,7 4 0 0,-2-2-5 0,3 1 0 16,-4-1 2-16,2 2 1 0,-6-1-2 0,-3 1-13 15,3 0-13-15,-4 0-31 0,0 1-35 0,-5 1-25 16,-1-1-53-16,-1 1-50 0,-4-1-132 0,1 0-381 16,-2 3 168-16</inkml:trace>
  <inkml:trace contextRef="#ctx0" brushRef="#br0" timeOffset="37721.92">19914 16468 166 0,'-1'-8'169'0,"1"8"5"16,-4-13-1-16,4 13-2 0,-1-10-7 0,1 10-9 16,-3-7-16-16,3 7-19 0,0 0-11 0,0 0-13 15,0 0-6-15,0 0 0 0,0 0-10 0,0 0 5 16,11 38-6-16,-8-19-3 0,4 8-5 0,-1-1-9 15,1 1-5-15,0-1-4 0,-3 4-7 0,0-4-2 16,-1 1-5-16,0 1-8 0,1 2-15 0,-1-2-23 16,-1 0-19-16,0-1-26 0,1-4-27 0,1-5-36 15,1-2-23-15,0 0-16 0,2-5-27 0,2-2-120 16,-2-1-326-16,2-3 145 0</inkml:trace>
  <inkml:trace contextRef="#ctx0" brushRef="#br0" timeOffset="38337.75">20150 16592 65 0,'0'0'194'0,"-2"-11"-17"0,2 11-17 0,-4-7-19 16,4 7-10-16,0 0-12 0,0 0-12 0,0 0-3 16,0 0-7-16,-6 25-10 0,5-14-11 0,1 6-6 0,0-1-5 15,-2-3-7-15,2 4-6 0,0-1-9 0,0 1-4 16,3-6-2-16,-2 1-4 0,2 1-3 0,-1-4-6 15,1-4 1-15,1 2-3 0,0-2-1 16,1 1-1-16,0-3-6 0,-5-3-1 0,8 4 1 0,-8-4-1 16,12-2-2-16,-12 2 0 0,16-8-1 0,-6 2-1 15,1-1 2-15,-3-2-4 0,0 2 0 0,-1-1 1 16,0-1 0-16,-2 2-2 0,-3-3 1 0,0 1 1 16,-2-3-2-16,-2 4 2 0,1-4 6 0,-5 1 0 15,-1-3 1-15,2 1 0 0,-5 1-8 0,1-3 3 16,-2-2-1-16,-2 3 0 0,3-1-1 0,1 1-2 15,-2 1 1-15,5 2-1 0,0 2 0 0,1 1-6 16,-1 2-2-16,4 1-8 0,2 5-9 0,-3-9 0 16,3 9-2-16,0 0 0 0,7-10 1 0,-1 9 0 15,3-1 2-15,1 2-1 0,2 0 0 0,2 2 2 16,2-1 0-16,6 4 2 0,-3-2-4 0,-1 1 5 16,4 0 1-16,5 5-2 0,-8-3 6 0,3 1 3 15,-3 2-2-15,-1-1 3 0,1 2-6 0,-4-2 10 16,2 3-3-16,-3 0 2 0,-3-3-6 0,4 2 3 0,-2-1 0 15,-4 2 7-15,2-4-8 0,-2 2 5 16,-2-2-3-16,0 2 4 0,0-3-2 0,1 0 2 16,-3 0-1-16,0-4 1 0,-1 3-2 0,-4-5 4 15,8 4 1-15,-8-4 5 0,10 2 3 0,-10-2 1 0,0 0 0 16,11-5 6-16,-11 5 3 0,8-7-1 0,-5 1 4 16,-1 0 0-16,-2 6-1 0,4-13 6 15,-3 4-2-15,2 0 12 0,-4-1 5 0,-1-1-5 0,-3 0 13 16,3-6-1-16,-5 2-7 0,2-2-2 0,-5 1-8 15,0-1-1-15,-6-2-4 0,4 5-6 0,-1 1-1 16,0 1-12-16,-5 1-13 0,0 1-27 0,0 3-23 16,-3 1-20-16,0 1-36 0,2 5-32 0,1 1-43 15,0 3-154-15,-2-1-364 0,6 6 162 0</inkml:trace>
  <inkml:trace contextRef="#ctx0" brushRef="#br0" timeOffset="43479.95">9174 10803 13 0,'-10'0'147'0,"1"3"-3"16,0-2-4-16,1 2-6 0,8-3 0 0,-13 2-3 16,7-2-5-16,6 0-8 0,-9 2-13 0,9-2-9 15,0 0-12-15,0 0-8 0,0 0-10 0,0 0-5 0,0 0-6 16,0 0-4-16,0 0-6 0,41-14-1 0,-9 7-5 16,4-2-1-16,-1-1-13 0,17-5-7 15,-1-2-1-15,-1 0-8 0,2 1-19 0,1 0-2 0,0 2-14 16,-16 3 5-16,-2-2-3 0,-1 4-13 0,2 0-11 15,-5 2 0-15,2-1 2 0,-3-1 1 0,-9 7-4 16,0-4-1-16,-5 2-4 0,0 2-7 0,-6-1-1 16,0 1 3-16,-2 2 3 0,-8 0 12 0,10 2 5 15,-10-2 10-15,3 5 8 0,-3-5 9 0,0 0 7 16,0 0 5-16,-16 16 15 0,6-11 2 0,-4 3 1 0,-4 0 5 16,-1 3 3-16,-8-1 5 0,-2 0-1 0,-3 5 4 15,-4-2 0-15,-11 7-4 0,-4-1-6 0,3-4 5 16,1 2-1-16,-2-1-4 0,-1 1-4 0,-1-2-1 15,14-5-2-15,-11 7 12 0,12-9-9 0,2 1 1 16,0 0-1-16,6-2 1 0,1-2 10 0,8-4 1 16,5 3 2-16,4-3-1 0,1 1-1 0,4-2-1 15,5 0-7-15,0 0 0 0,0 0-5 0,0 0 2 0,0 0-2 16,20-20-6-16,4 8 0 0,5 1-7 0,5 0-2 16,2-2-8-16,11-3-10 0,4 1-10 15,0 2-5-15,0-2-1 0,-12 5-9 0,-1 1-15 0,12-3 3 16,-15 4-6-16,-2-1-8 0,-4 1-3 0,1 2 4 15,-11 1-7-15,-1 2 6 0,-7 0 3 0,2 0 1 16,-3 1 6-16,-3 1 8 0,-7 1 7 0,10 0 8 16,-10 0 11-16,0 0 3 0,0 0 7 0,0 0 8 15,-19 10 12-15,4-3 13 0,-2 2-1 0,-4 0-2 16,-6 1-5-16,-3 1 7 0,-5-1 2 0,0 3 4 16,-1 0 4-16,-10 4 2 0,7-7 7 0,-8 8-5 0,10-7-1 15,0 3 2-15,4-6 0 0,1 3-2 0,7 0-4 16,6-5-3-16,5-1 4 0,7-3-9 0,1-1-3 15,6-1-5-15,0 0 3 0,0 0-1 0,0 0-1 16,0 0-16-16,35-19-6 0,-8 8-8 0,2 0-1 16,3-6-19-16,3 1-13 0,2 1-16 0,-3-2-12 15,1 3-3-15,-3-3-4 0,-1 1-13 0,-2 0-5 16,-2 2-57-16,-2 3-170 0,-6 2 75 0</inkml:trace>
  <inkml:trace contextRef="#ctx0" brushRef="#br0" timeOffset="44092.02">9650 10669 7 0,'-12'5'64'0,"-4"3"0"0,-2 0-2 15,-7 5 2-15,-1 3-5 0,-5-3-3 0,2 4-8 16,-3-2-3-16,-2 2 6 0,6-1-3 0,-2-1 13 16,4-2 2-16,4 1-10 0,4-4-3 0,4-2-9 15,4-1-4-15,4-1-4 0,1-2 5 0,2-2-12 16,3-2 4-16,0 0-6 0,0 0-8 0,23 2-2 16,-5-6-11-16,9-5-2 0,2-2-9 0,3 0-17 0,3-1-8 15,-3 0 3-15,2-2-4 0,-3 2-8 0,-2-1-2 16,-2 2-2-16,-3 0 2 0,-7 3 12 15,-1 3 2-15,-4 0 0 0,-3 1 6 0,-3 2 6 0,-6 2 13 16,11-2 19-16,-11 2 9 0,0 0 12 0,0 0 9 16,0 0-2-16,0 0 5 0,0 0 2 0,-21 17 3 15,6-9 0-15,-3 0-4 0,0 1 2 0,-8 4 0 16,0-1-1-16,-2 1-5 0,-1 1-1 0,1 0 1 0,4-1-6 16,3-4 1-16,1 0-10 0,5-2 4 15,3 1-11-15,5-5 3 0,-2 1-4 0,3-1 1 0,6-3-4 16,0 0-2-16,0 0-4 0,0 0-3 0,0 0-1 15,32-6-6-15,-14 0-13 0,9-3-3 0,-1-2-11 16,1-2 1-16,-2 5-8 0,2 0-11 0,-9-2-8 16,2 3 6-16,1-1-1 0,-5 1-1 0,2 3 5 15,-6-2 0-15,-2 2 2 0,1 1 7 0,-3 1 3 16,-1 0 6-16,-1 1 13 0,-6 1 10 0,9-3 8 16,-9 3 15-16,0 0 1 0,5-4-5 0,-5 4-2 15,0 0 6-15,0 0 14 0,0 0-9 0,-24 7 6 0,13-6-2 16,-2 1-5-16,-4 5 1 0,-5-4 1 0,3 2 0 15,-10 3-3-15,0 3 1 0,-1-1-4 0,-1-1-1 16,-3 4-2-16,0-4 1 0,2 0-3 0,-1-1 5 16,3 0-8-16,-1 2 2 0,2-3-4 0,9 0 3 15,-1-1 2-15,4-1-4 0,5 0-9 0,3-5 4 16,3 1-3-16,6-1-4 0,-8 1-4 0,8-1-5 16,0 0-7-16,0 0 0 0,0 0-1 0,36-8 2 0,-18 2-3 15,8-5-12-15,2 2 2 0,1-1-13 16,-2 2 6-16,1-4-12 0,-2 3-1 0,-1-1-4 0,-3 4 4 15,-3-2-2-15,-1 0-3 0,1 1 7 0,-3-2 1 16,-4 4 5-16,0 1 4 0,-2-1 2 0,0-2 8 16,-3 4-1-16,-2 0 6 0,3 0-5 0,-8 3 0 15,11-5-17-15,-5 0-6 0,1 3-75 0,-1 0-133 16,2-1 59-16</inkml:trace>
  <inkml:trace contextRef="#ctx0" brushRef="#br0" timeOffset="47067.98">6890 14391 139 0,'0'0'133'15,"0"0"-20"-15,0 0-9 0,0 0-10 0,0 0-10 16,-10 0-11-16,10 0-10 0,0 0 1 0,0 0-11 16,0 0-5-16,0 0-4 0,22 8 2 0,-12-8-7 15,8 3-1-15,1-2 0 0,9-1-4 0,2 0-9 16,3-1-2-16,1 1 3 0,4-5-2 0,1 5-4 15,14-4 0-15,1 1 2 0,-1-1-7 0,1 0-7 0,2-1 11 16,0 2-3-16,0-6-4 0,4 0-3 16,-1-1 2-16,3 0-1 0,1-2-3 0,-1 3-1 15,-1-3 3-15,-3 3-2 0,-1-2 2 0,-1-1-2 0,1 2-2 16,-1 1-1-16,0 3-2 0,-5-4 1 0,2 5 2 16,0 1 0-16,-16 0 2 0,16-1-6 15,-15 2 3-15,0-1-3 0,1 1 4 0,-1 0 0 0,-1 1 0 16,-1 1-1-16,-4 1 2 0,-3 0-4 0,-2 0-5 15,-4 0 0-15,-6 0 4 0,2 0 2 0,-6 0-3 16,-2 0 2-16,2 0 0 0,-5 0-4 0,-8 0 3 16,10 0-2-16,-10 0 4 0,10-1 8 0,-10 1 3 15,0 0 9-15,9-3 7 0,-9 3 4 0,0 0 3 16,7-2-2-16,-7 2 2 0,0 0-1 0,0 0 1 16,3-5 2-16,-3 5 2 0,0 0-2 0,0 0 0 15,0 0 2-15,5-5-5 0,-5 5-2 0,0 0 0 16,0 0-1-16,0 0-7 0,0 0-2 0,0 0-2 15,0 0 0-15,0 0-3 0,0 0-4 0,0 0-1 16,0 0-3-16,0 0 0 0,0 0-2 0,0 0-2 16,0 0 0-16,0 0 1 0,0 0-4 0,0 0 3 0,0 0-2 15,0 0-3-15,0 0 1 0,0 0-1 0,0 0 2 16,0 0 0-16,0 0 2 0,0 0-2 0,3-8-1 16,-3 8-2-16,0 0 2 0,0 0 1 0,0 0-3 15,0 0 3-15,0 0-5 0,0 0 1 0,0 0-2 16,0 0 4-16,0 0-1 0,0 0 0 0,0 0-2 15,0 0-9-15,0 0-16 0,0 0-15 0,0 0-21 16,0 0-20-16,0 0-16 0,0 0-29 0,0 0-32 16,0 0-151-16,0 0-335 0,0 0 149 0</inkml:trace>
  <inkml:trace contextRef="#ctx0" brushRef="#br0" timeOffset="49046.44">10716 10806 60 0,'7'1'97'0,"2"-1"2"0,4 0-13 0,4-1-2 15,0 0-15-15,4-1 2 0,8 2-10 0,-1 0-3 16,3-4-5-16,1-2-7 0,2 0 6 0,1 1-9 16,0-1-10-16,3 2-5 0,-5-4-4 0,2 3 3 15,-2 1-5-15,-4-1-6 0,-1-3-6 0,-6 5 6 0,-2-2-10 16,0 3 0-16,-4-2-6 0,-2 2 2 0,-1-2-1 16,-2 4-1-16,-5-1-2 0,2 0 5 15,-8 1-2-15,11-2 0 0,-11 2 6 0,5-3-6 0,-5 3-1 16,0 0 1-16,0 0 4 0,0 0 1 0,0 0-1 15,0 0-5-15,-25-8 2 0,13 7 3 0,-2 1-2 16,-3 1 3-16,-3-1-1 0,0 3 2 0,-7 2-7 16,-2 0 5-16,-1 0-3 0,-1 1 6 0,-1 0-11 0,0 0 11 15,1 0-7-15,0 2 9 0,0 0 0 16,1-1 1-16,2 1-1 0,-1-1 0 0,2 2-4 16,7-4 5-16,3 1-5 0,-1-1 5 0,0 1 3 0,6-2-7 15,1-1-3-15,4-2 5 0,-1 2 0 0,2-1-1 16,6-2-2-16,0 0 1 0,0 0 0 0,0 0 7 15,0 0-5-15,0 0-2 0,34-7 3 0,-7 4 1 16,2-3-5-16,2-3 0 0,2 3 1 0,-1-1 1 16,1 0-1-16,1-1-8 0,-3-1 7 0,-2 4-2 15,-1 0-5-15,-8 2 5 0,1-2-3 0,-8 1 3 16,-2 2 0-16,-1 2-2 0,-2-1 5 0,-8 1-4 0,10-1-3 16,-10 1 1-16,9 0 4 0,-9 0 1 15,0 0-5-15,0 0 0 0,0 0 5 0,0 0-3 0,0 0-6 16,-29 12-12-16,17-8-20 0,2 1-21 0,1 0-20 15,-2 0-21-15,2-1-97 0,2-2-210 0,7-2 93 16</inkml:trace>
  <inkml:trace contextRef="#ctx0" brushRef="#br0" timeOffset="52643.77">16310 14872 116 0,'0'0'174'0,"-6"-3"-14"0,6 3-14 16,0 0-10-16,0 0-19 0,-9-1-4 0,9 1-19 15,0 0-7-15,0 0-13 0,0 0-2 0,0 0-8 16,0 0-18-16,0 0 6 0,0 0-8 0,32-2-2 15,-12 4-3-15,1-2-7 0,8-2-2 0,6 2-1 16,2-1-3-16,0 0 1 0,16-4-10 0,-2 0 0 16,0 0-3-16,0-1-5 0,1 0 3 0,0 2 3 15,2 0-1-15,-3-4-10 0,3 2 4 0,1-1-8 16,4-2-3-16,2 1 0 0,-1 0 1 0,3-2-1 16,2 1 3-16,-1-1-9 0,-2-3 13 0,-2 1-2 0,4-1 0 15,-4 6-3-15,4-3-3 0,-5 0 6 16,1 0-1-16,-4-3-1 0,1 5 0 0,-6 2-1 15,-10 0 1-15,-4-1 3 0,1 5 0 0,-1-2-3 0,-2-2 0 16,-3 3 2-16,-4 1-4 0,-8 1 3 0,1-4 1 16,-5 4-16-16,-3 0 3 0,-3 1-1 15,-2 0 4-15,-8 0-6 0,14-2 1 0,-14 2 0 0,10 0 4 16,-10 0 4-16,0 0-2 0,11-2-3 0,-11 2 1 16,0 0 1-16,0 0-6 0,7 2-18 0,-7-2-10 15,0 0-24-15,0 0-21 0,0 0-20 0,0 0-118 16,0 0-242-16,0 0 108 0</inkml:trace>
  <inkml:trace contextRef="#ctx0" brushRef="#br0" timeOffset="52856.65">18179 14749 90 0,'-7'-2'118'0,"7"2"-17"0,0 0-8 0,0 0-13 15,0 0-28-15,0 0-15 0,0 0-30 0,0 0-19 16,-3-8-26-16,3 8-50 0,0 0-96 0,0 0 43 16</inkml:trace>
  <inkml:trace contextRef="#ctx0" brushRef="#br0" timeOffset="53052.71">18039 14766 47 0,'-8'-4'99'0,"8"4"-29"0,0 0-10 15,0 0-13-15,-7-7-27 0,7 7-21 0,-7-3-56 16,7 3-62-16,-11-5 27 0</inkml:trace>
  <inkml:trace contextRef="#ctx0" brushRef="#br0" timeOffset="55612.9">14194 14566 37 0,'0'0'110'0,"-14"-2"-6"0,14 2-4 0,-9-2-6 16,9 2-15-16,0 0 2 0,-9 0-11 0,9 0 0 15,0 0-5-15,0 0-2 0,0 0-7 0,0 0-11 16,-9-2-5-16,9 2 4 0,0 0-2 0,0 0 1 0,0 0-1 16,0 0 1-16,0 0-5 0,0 0 0 0,24 5-2 15,-12-6 6-15,-1 2-8 0,8-1-2 0,0-1-1 16,8-3-1-16,2 0-3 0,3 0-2 0,1-1-4 16,1 1-1-16,1 0-1 0,4 4 2 0,-1-6-5 15,13 3-1-15,-14 1 1 0,-1 0-10 0,2 0-4 16,-2 0-4-16,5 1-6 0,-6 1-2 0,1-5-3 15,-4 4-3-15,3 0-3 0,-3-1-1 0,-3 1-11 16,0-1-1-16,-8 4-1 0,-1-2-1 0,2 0-3 16,-3-3-3-16,-6 3 11 0,1 0-6 0,-1 0 5 15,1-1-3-15,-4-1 2 0,-2 2 6 0,-2-1 5 0,-6 1 2 16,11-2-1-16,-11 2-1 0,5-5 12 0,-5 5 0 16,0 0-3-16,7-2-4 0,-7 2 11 0,0 0-4 15,0 0 9-15,0 0 2 0,0 0-6 0,0 0 0 16,0 0 8-16,-17-9-9 0,17 9 9 0,-19 1-3 15,1-1 2-15,6 2 2 0,-6-2 3 0,0 1-8 16,0 0-3-16,-5 1 2 0,2-2 0 0,-7 4 2 16,2-1 5-16,-4-1-1 0,3 1-3 0,-2 1 1 15,-2-2 6-15,3 1 0 0,-2 4-5 0,0-4-5 16,1-1-2-16,-1 0 10 0,5 0 2 0,2 1 3 16,-4-2 0-16,-1 4 5 0,6-5-6 0,-7 1 7 0,9 0-5 15,-1-1 8-15,1 0-6 0,0 2 5 0,0-2 2 16,4 1 0-16,2 1-2 0,1-2 2 0,0 1-7 15,1-1 3-15,4 1 3 0,8-1 5 0,-12-1-12 16,12 1-1-16,-8 1-7 0,8-1 8 0,0 0-8 16,0 0 3-16,0 0 1 0,0 0-2 0,0 0-1 15,0 0-2-15,35-4-5 0,-17 1 2 0,2 2-6 16,7-3 6-16,-4 1-11 0,8 3 12 0,3-3-6 16,-2 2 1-16,3-2 4 0,2 1-7 0,0 0-2 15,1-1 2-15,-4 0-2 0,2 1-7 0,-3-1-4 16,2 1 2-16,-3 0-3 0,1-3 2 0,-6 5-6 0,1-2-6 15,-7 2 5-15,0-3 1 0,-4 1-1 0,0 2 9 16,-4-2-6-16,1-1 12 0,-1 3-6 0,-3-1-2 16,2 1 2-16,-6-2 1 0,-6 2-5 0,12 0 8 15,-12 0-9-15,9 2 10 0,-9-2-6 0,0 0 2 16,0 0 6-16,11-2-9 0,-11 2 8 0,0 0 5 16,0 0 4-16,0 0-7 0,0 0 5 0,0 0-2 15,0 0-2-15,-25 4 12 0,25-4-6 0,-18 2 4 16,5 0 1-16,0 0-1 0,-6 0 6 0,0-1-6 0,-7 6 0 15,-2-6 4-15,-1 0-2 0,-3 5 0 16,1-3 1-16,-1 1 3 0,-2 0-2 0,-1-3-1 0,-2 1 9 16,4 2 0-16,1-4 1 0,-1 0 4 0,1 0-17 15,-2 0 10-15,5 0 1 0,0-2 1 0,1 1-1 16,7 0-4-16,-1 0 5 0,1 0 3 0,-9-2-8 16,8 1 7-16,5-1-7 0,-4 3 4 0,8 0-1 15,1 0-8-15,1 0 2 0,0-1-2 0,11 1-1 16,-14 0-7-16,14 0 3 0,-13 0-5 0,13 0 0 15,0 0 1-15,-5 1 2 0,5-1-1 0,0 0-7 16,0 0 5-16,0 0 3 0,22 9-3 0,-5-6 2 0,3 0 5 16,0-1-8-16,7 3 5 0,2-5-2 15,0 0-4-15,1 0 0 0,1 0 0 0,0 2 2 0,-1-2 0 16,-1-2 6-16,2 0-13 0,-1-3 3 0,-1 4 6 16,-7 1-4-16,-2-3 4 0,1 1-8 0,0-2 7 15,-2 1 3-15,-1 1-7 0,-5-1-2 0,5 1 1 16,-5-1 8-16,-2 1 0 0,0 1-10 0,-5 0 3 15,-6 1 4-15,12-2 4 0,-12 2-2 0,8-3 4 16,-8 3-13-16,0 0 8 0,0 0 2 0,0 0 1 16,0 0-10-16,0 0-1 0,0 0 5 0,0 0 0 15,0 0-2-15,-33 5-1 0,19-4-5 0,-4 3 9 0,-3-2-7 16,-1 2 2-16,-5 0 4 0,-2 1-5 0,9-2 6 16,-11 3 1-16,6 4-3 0,4-5 8 15,2 2-13-15,-2-4-1 0,3 2 11 0,0-1-6 0,0 0 0 16,7 0 6-16,3 0 0 0,-2-3 0 0,5 0-11 15,5-1 5-15,-11 1-10 0,11-1 4 0,0 0 7 16,0 0-7-16,0 0-10 0,0 0 22 0,0 0-5 16,0 0 4-16,32 4-1 0,-15-6-1 0,1 1 0 15,1 1-1-15,1-1-1 0,9-3-4 0,-2-3 0 16,-2 1-1-16,-3-1-1 0,-2 2 0 0,1-2 0 16,0-1 2-16,-4 3-8 0,3-1 10 0,-9 0-5 0,8-3 3 15,-9 5 3-15,2 0-2 0,-5-3-9 0,4 4 18 16,-9-3-8-16,3 4 10 0,-5 2-11 0,4-8 8 15,-4 8-3-15,0 0 8 0,0 0-13 0,-9-13 9 16,3 11-5-16,-7 1 13 0,3 0-9 0,-4 1 9 16,-6-2-6-16,1 0-2 0,-3 4 3 0,0 0 5 15,-5-2-3-15,-2 2-1 0,2 0 2 0,0 0-4 16,5-1-4-16,-5 0 13 0,-1 0-8 0,8-1-7 16,3 4 9-16,-2-4 5 0,-3 0-2 0,7 0-6 0,2 1-1 15,0-1 1-15,0 0 2 0,2 0-3 16,6 3 4-16,5-3-5 0,-11 0 5 0,11 0-10 15,0 0 0-15,0 0 0 0,-10 2 2 0,10-2 2 0,0 0-1 16,0 0 4-16,25 3 0 0,-13-2-5 0,6-1 6 16,0 2-1-16,0-2 4 0,2 0-10 0,1-2 1 15,1 1 1-15,6-2 0 0,-7-3 3 0,6 4-2 16,-4-1-4-16,4-3 2 0,-7 4-9 0,9-4 7 16,-9 4 4-16,-2-2-6 0,2-1 6 0,1-1-9 15,-2 4 4-15,-2-2-3 0,2 2 1 0,-1-3 0 16,-3-1-2-16,-2 5-8 0,0-2 15 0,1 1-7 0,-3 0 5 15,2 0-2-15,-4-2-3 0,1 1 1 16,-1 1 1-16,-3 2-5 0,-6 0-1 0,12-4 10 16,-12 4-8-16,6-2 4 0,-6 2 2 0,0 0 6 0,0 0-7 15,0 0 1-15,0 0-1 0,0 0 5 0,0 0 1 16,0 0-16-16,-30 6 18 0,17-4-7 0,-1 2-24 16,-3 1 4-16,-2-1 0 0,1 2 7 0,-10 0 0 15,9-1-5-15,-8 1 5 0,6-1 7 0,1 0-8 16,-1 2 5-16,3 0 1 0,0-4 5 0,1 1-2 15,0 2-1-15,5 0 2 0,0-3 1 0,5-1-1 16,1 0-2-16,6-2 6 0,-7 6-3 0,7-6 1 16,0 0 1-16,0 0-2 0,0 0 2 0,18 5-7 0,-4-2-1 15,3-3 5-15,5-1-11 0,8-1-8 16,-1 4-2-16,3-4-13 0,-1 4-35 0,2-4-84 16,-1 2 38-16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32:29.7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3559 12983 178 0,'0'0'179'0,"-4"-8"-13"16,4 8-8-16,-3-6-14 0,3 6-6 0,-2-8-3 16,2 8-7-16,0 0-7 0,0 0-11 0,-4-7-12 0,4 7-11 15,0 0-8-15,0 0-7 0,0 0-12 0,0 0-6 16,0 0-7-16,0 0-4 0,0 0-2 0,0 0-4 15,0 0-8-15,0 0-4 0,0 0-1 0,0 0-4 16,10 22 0-16,-4-12-1 0,-2 6 0 0,2-2-5 16,-3 3 2-16,3 2-1 0,-3 5-4 0,4 1 0 15,-1 1 0-15,0 0 5 0,1 1-8 0,-3 1 1 16,2-1-4-16,0 2 2 0,2 0-2 0,-3 0-4 16,2-2 6-16,-1 2-4 0,0-5 0 0,2 2 0 0,-4-7 0 15,1-1-2-15,3 0 6 0,-3-1-5 16,1-1 3-16,1 2-3 0,-1-2-3 0,2 0 4 15,-2-1 0-15,0 0 0 0,0 0 0 0,-1 1-1 0,0-2-2 16,1 4-2-16,1 6 5 0,-2-8 0 0,1 1-1 16,-1 0 6-16,1 2-4 0,0-1 1 0,-2-2-1 15,-2-2-2-15,2 0 3 0,-1-6-2 0,0 6-2 16,1-5 1-16,-1 0 1 0,-2 1-6 0,1-3-11 16,1-1-25-16,0 0-26 0,-3-6-25 0,5 10-24 15,-5-10-24-15,7 2-19 0,-7-2-149 0,0 0-331 16,16-6 147-16</inkml:trace>
  <inkml:trace contextRef="#ctx0" brushRef="#br0" timeOffset="2955.9">3528 13272 90 0,'-6'-3'195'16,"6"3"-14"-16,-7-5-14 0,7 5-15 0,-5-6 0 15,5 6-11-15,-5-6-12 0,5 6-12 0,-3-6-14 16,3 6-12-16,-1-11-17 0,1 11-11 0,1-19-17 15,1 10-9-15,3-7-10 0,0 0 6 0,0 5-4 16,5-7-3-16,1 2-4 0,1 1-8 0,2 1-5 16,2-1-3-16,0 1-1 0,6-1 0 0,-1-3-3 15,3 4-9-15,1 1-2 0,5-1-2 0,-1 3 1 16,3-1-5-16,1-2-8 0,2 4 0 0,13-6 4 16,-11 3 2-16,16-1 3 0,1-3 3 0,1 4 0 15,-1-3 1-15,4 0-6 0,-4 3 3 0,5-1-3 16,-1 1 1-16,0-2 0 0,-1 3 5 0,-1 2-6 15,-1 1 0-15,-2-1-2 0,-1 1 6 0,1 1-4 0,-1-1 1 16,2 0 7-16,-1 2-7 0,-13 2 6 0,12-1-5 16,-12 3 1-16,11-2 3 0,-13-1-5 0,2 2 7 15,12 0 4-15,-14-1 0 0,1 0-1 0,12 0-1 16,-15 2 3-16,5-2-8 0,-4 0 6 0,1 1 4 16,1 1-4-16,2 0 5 0,-7-1-1 0,16-2 2 15,-11 1 5-15,0 1-4 0,1 0 6 0,-2-2-12 16,0 1 8-16,1 1-5 0,-1-1 2 0,3 1-2 15,-3-2 2-15,12 0 2 0,-12 2-4 0,-1-1 5 16,3 1-2-16,-2-2-1 0,1 2-4 0,-4-1 3 16,1 1 6-16,4-1-9 0,-4 1 6 0,2 0-4 15,-2-2 2-15,2 1 3 0,2 1 3 0,11-2-5 16,-14 0 2-16,0 1-4 0,0-1 3 0,-1 0-13 0,0 0 14 16,-2 0-10-16,-1 0 11 0,-1-1-4 15,-2-1 0-15,-2 5-5 0,-8-1 5 0,-2 1 1 16,1 1-8-16,-6 2 8 0,-2-1-4 0,-1 1-6 0,-10 0-1 15,11 1-2-15,-11-1 8 0,10 2 0 0,-10-2-11 16,8 1 16-16,-8-1 2 0,0 0 4 0,8 2 4 16,-8-2 4-16,0 0-4 0,0 0 2 0,6 1 2 15,-6-1-4-15,0 0 2 0,0 0-8 0,0 0-1 16,0 0-5-16,8 3 9 0,-8-3-1 0,0 0 2 16,5 6-3-16,-5-6 3 0,5 7 0 0,-1-2 8 15,-2-1-6-15,2 5 3 0,0-2-2 0,1 4 3 16,-2-1-1-16,2 3 0 0,-3 2 2 0,1 0-4 15,-1 2 0-15,0 2-3 0,2 0 4 0,-2 2-6 16,1-4-3-16,0 3 2 0,0-1-3 0,1 5 6 16,-3-5-5-16,3-2-1 0,-2 2-2 0,1-2-2 15,0 1 6-15,-2 1 1 0,2 0-3 0,-2 0-2 0,0 1-1 16,2-1-1-16,-3 0-3 0,2 6 1 0,-4-6-5 16,0 0 0-16,2 0-1 0,-2 2 1 15,-1 4-1-15,-2-5 0 0,2-2-1 0,0-2 1 0,-1 1 4 16,-1 1-3-16,0-4 1 0,0 1 1 0,1-3-3 15,0 0 5-15,-3-1-4 0,1 0 4 0,0-3-4 16,-1 2 7-16,2-2-3 0,-3 1 4 0,2 0-2 16,-3-1-1-16,1 0 1 0,1-1-4 0,-3 1 6 15,1-1-4-15,0-1 6 0,-3 1 1 0,1-2 0 16,0 1 0-16,-3-1 3 0,-2 4-3 0,-2-1 0 16,1 0 6-16,-2 0-5 0,-1 0 3 0,-5 1-4 15,0 0 4-15,-1 2-4 0,6-3-1 0,-6 2-4 16,1 2 1-16,-1-2 4 0,-2 0-5 0,-1-2 6 0,2 4-4 15,8-5-3-15,-6 4 6 0,1 1-9 0,4-4 7 16,-6 3-2-16,2 0-2 0,3-2 2 16,-4 0 3-16,-1 1-3 0,7-3 2 0,-8 5-6 0,-1-1 11 15,-1 1-8-15,2 1 8 0,-5-1-4 0,1-2 6 16,1 3-7-16,-2-1 1 0,0 0 9 0,-2-2-10 16,1 1-2-16,0-2 3 0,0 4 2 0,-2-2-2 15,3-2 1-15,-3 3 1 0,1 0-3 0,-2-1 0 16,3 1-1-16,-1-3 0 0,2 0 2 0,0-1-1 15,0 3-3-15,1-3 7 0,-1 4-4 0,3-3 2 16,-3 1-12-16,1 1 15 0,-1-3-1 0,2 4-5 16,-2 0 1-16,0 0-1 0,-3 0 3 0,5-1-1 15,-2 3-2-15,-2-4 2 0,5 2 3 0,-3-2-1 16,1 2-9-16,3-1 7 0,3-1 1 0,-4 1-2 16,4-1-1-16,-1-1 1 0,0-2-1 0,4-1 1 15,1 0-4-15,1-3 4 0,0 2-5 0,3-2 4 0,-2 2 0 16,2-2 3-16,-2 2-2 0,1-2-1 0,-1 0-1 15,1 3 3-15,0-2-1 0,2 1-3 16,-1-3 0-16,-2 3 2 0,0 0-3 0,1 1 0 0,-1-1 4 16,1 1-7-16,-2-3 4 0,1 2 0 0,0 4 3 15,0-3-2-15,1-1-2 0,-2 0 4 0,-1 1-8 16,3 0 9-16,-2-1-3 0,1 1-4 0,-1-2 5 16,0 2-1-16,2-1 1 0,-2-1-2 0,-1 2-1 15,1 0 3-15,-2-1-10 0,0 0 5 0,2 2 1 16,-6 1 1-16,-1 0-3 0,7-3 2 0,-2 2 2 15,-3 0-1-15,-2 3-1 0,0 0 0 0,3 0 3 16,3-4-4-16,2 3-3 0,0-2 7 0,-1-1-9 16,0 1 12-16,3 2-6 0,1-3 5 0,2 0 4 15,3-5-2-15,-1 4 5 0,1-3-4 0,-1 0 2 16,1 0 5-16,0-2-1 0,1 1 2 0,1-1 6 16,9 0-4-16,-14 0 2 0,6-1 1 0,8 1-4 15,-16 0 1-15,8-3-4 0,0 2 4 0,-2-3-5 16,1 0-2-16,0 1 3 0,3 0 4 0,6 3-2 0,-15-5 0 15,8 3 0-15,-2-3-7 0,2 2 5 16,0-2 0-16,0 1-5 0,-2-2 1 0,1 4 0 16,0-4 10-16,-1-1-3 0,2 2-2 0,-5-2-1 0,3 1 2 15,0-3-1-15,0 1 0 0,0 2 0 0,0-4 3 16,-1 1-1-16,3 1-2 0,-1-2 2 0,0 2-2 16,-2-2-1-16,0-1-1 0,1 3 7 0,0-1 28 15,1 1 3-15,1-1-8 0,-2 0-7 0,-5-3-7 16,2 0 3-16,3 1-3 0,-5 0-5 0,2-3 1 15,-1 3-2-15,-2-1-7 0,3 0 2 0,-1 0-4 16,0 0-3-16,2-4 2 0,-2 2-3 0,-1-1-2 16,2-1 0-16,-4-4 1 0,5 5 1 0,1 1-4 15,-1 1 0-15,-1-3 0 0,1 0 0 0,-6-7 0 16,7 8-2-16,-4-8 0 0,4 7 2 0,-1 2-2 16,1-2-1-16,1-2 2 0,-1 3 1 0,0-1-4 15,1-1 2-15,2 2-10 0,0-2 9 0,-3 4 0 16,1-3 0-16,-2 1-9 0,1 1 4 0,4-3-3 0,-3 4 2 15,1-3 0-15,-1 1 3 0,1 2 1 16,2-1-3-16,0-1-2 0,-1 4 5 0,1 2-1 16,1-1-2-16,1 0 2 0,0 1 0 0,0 0 1 0,-2 1 1 15,3 0 1-15,1 1-1 0,2 7 1 0,-4-9-5 16,4 9 0-16,-3-7-15 0,3 7-2 0,0-9 3 16,0 9-4-16,0 0-2 0,9-11 0 0,0 4 2 15,0-1-1-15,5 0-12 0,3-2 5 0,-2-1 3 16,10-2-5-16,-6 4-8 0,9-5 3 0,1-2 0 15,3 1-4-15,1 1-12 0,1-2 7 0,10-5 10 16,-10 4 1-16,13-7-1 0,-14 5 9 0,13-5-2 16,0 1-4-16,1 1 11 0,-3-2 0 0,1 3 3 15,1-1 5-15,-3 0-2 0,3-3 3 0,-14 8-4 16,3 1 6-16,8-7 3 0,6 2-2 0,-1 2 1 16,-1 3 1-16,-1-3-1 0,4 0-2 0,0-1-6 15,-3 2-6-15,7-1 6 0,-2-1 4 0,2 1-12 0,-1 0 4 16,-2 1-3-16,2-2 5 0,-4 2 1 0,3-2 3 15,2 1-6-15,-5 2 3 0,3 2 5 16,3-4 3-16,-4 3-8 0,1 1 5 0,-1 2 2 16,-1 1 4-16,-10 4 2 0,10-4-2 0,0 1-15 0,-12 5 3 15,14-4 7-15,-13 6 1 0,0-1-6 0,0-1 8 16,11 1-5-16,-13 0 8 0,3 2 3 0,10 0-2 16,-9 3-5-16,14-4 1 0,-4-2-5 0,0 3 3 15,-12-1-4-15,13-4-10 0,-2 1 9 0,1-2-11 16,-14 2 12-16,13-5-4 0,-12 1 7 0,12-3-5 15,-13 6 1-15,0-3 0 0,-1 0 4 0,0 4 5 16,-2-1-2-16,-2-3 3 0,-1 5-10 0,0-1-2 16,-7-2 6-16,3 3 0 0,-5 3 12 0,-2-4-6 15,1 4 0-15,-2 0-7 0,-5 2 11 0,-14 1 2 16,24 0-2-16,-24 0-6 0,18 1 6 0,-18-1 5 16,13 5-6-16,-13-5 8 0,12 2 3 0,-12-2 1 15,13 6-2-15,-13-6-1 0,10 5-2 0,-10-5 6 16,14 3 0-16,-14-3-4 0,12 4 5 0,-4-1 6 0,-8-3-5 15,19 9-15-15,-9-6 8 0,1 1 7 16,1 1 2-16,0 1-4 0,2-2-2 0,1 3 6 16,-4 0-3-16,1 0-2 0,-1 1 3 0,1 5 3 0,1 0 2 15,-1 4-8-15,3 4 3 0,-5-4 0 0,3 7-1 16,-2-1-4-16,-1 2 0 0,2 0 0 0,-4 2-2 16,2-2-1-16,-1 0-5 0,-2 2 8 0,2-3-3 15,0 0 7-15,-2 1-11 0,-1-2 0 0,0-4 3 16,2 3 2-16,-3-2 0 0,0-3-3 0,-2 0-3 15,-1 2-1-15,1-3 3 0,-2 1-5 0,-1 2 2 16,0-2 8-16,-1-1-7 0,0 1 3 0,-1-5-8 16,0 4 4-16,-2 2 6 0,0-2-2 0,-1 0 3 15,-3-1-18-15,3 4 17 0,0-4-3 0,-3 1 9 16,1 1-4-16,-2 0 2 0,1-1 1 0,-1 2-3 16,-1-4 5-16,2 3-9 0,-2-1 2 0,-1 0-1 15,2-1 5-15,0 2-8 0,-4-3 3 0,1 2 0 16,3 0 6-16,-4-1-1 0,1-2 9 0,-2 0-8 0,0 0 3 15,-3 2 1-15,3-1-6 0,-4-3 1 16,-2 4 3-16,2-3-3 0,-5 2-4 0,-3-1 2 16,2 1-1-16,-1-1-1 0,-2 0 5 0,10-1 0 0,-9 0-4 15,3-1 3-15,4 0-5 0,-5-1-4 0,5 0 9 16,-1 1-5-16,-4 0 9 0,0 1-8 0,6-4 2 16,0 1 3-16,0 1 3 0,-1-3-1 0,1 2 0 15,1 0-2-15,1-1 10 0,0 1-2 0,0-2-3 16,0 0-1-16,0 0 1 0,0 0-2 0,0-1 1 15,0 0 1-15,-3 1-3 0,1-1-1 0,-1 2 0 16,0 0-9-16,-1-3 1 0,0 4 1 0,-1-3 4 16,1 1-2-16,-8 2-12 0,2 1 14 0,-1 2-4 15,0 0 2-15,-2-2-1 0,-2 0 1 0,2 0 6 16,-3 5-7-16,3-4-3 0,-1-1 0 0,2 4 2 16,0-5-7-16,0 3 8 0,1 0-6 0,2 0 6 15,-4 1 0-15,5-1-8 0,-3-4 4 0,2 4-5 0,-2-2 7 16,0 0-4-16,2 0-3 0,-1 0 6 0,0 2-8 15,-1-2-6-15,2 1 8 0,-1-3-6 16,1 2-4-16,-1-1 5 0,1 0-1 0,-1 0 3 0,1 3-4 16,-2-2 3-16,-3 0-4 0,5 0-1 0,-5 1 3 15,7 2 1-15,-5-3-7 0,-4 1 5 0,4-1 3 16,0 2-14-16,0-2 18 0,0 2-5 0,2-4 10 16,0 1-2-16,0 1 2 0,0-1 6 0,-1-3-2 15,6-1-3-15,-5 1 3 0,-1 1 4 0,-1-3-2 16,8 1 0-16,-7 0-2 0,-2 0 5 0,0-2 3 15,0 3-5-15,1-4-1 0,0 2-10 0,-1 1-2 16,-2 0-1-16,0 1-4 0,-1 2-3 0,4-1-1 16,-5 1-5-16,5 1-8 0,-2 0-18 0,1 0-9 15,1 0-27-15,9-2-15 0,-8 5-68 0,6-5-180 16,5-1 81-16</inkml:trace>
  <inkml:trace contextRef="#ctx0" brushRef="#br0" timeOffset="8231.04">12805 13872 126 0,'-8'-6'175'0,"8"6"-20"0,-5-6-14 0,5 6-12 15,-5-7-5-15,5 7-12 0,-2-6-4 0,2 6-10 16,2-10-15-16,-2 10-5 0,0-11-6 0,4 3-11 16,-3 4-6-16,8-7-3 0,-5 2-6 0,3-1-6 15,-1 3-7-15,4-4-1 0,-1 3-2 0,-1 0-3 16,1-1-2-16,1 1-8 0,-1 1 1 0,-3 2-2 0,6-1-7 15,-6 5 4-15,3-2-3 0,-2 1-1 16,5 2 0-16,-4 2 2 0,1-2-2 0,1 3-8 0,-1 1 6 16,1-1-1-16,-3 3-6 0,2 0 1 0,-2 4 1 15,0 0 0-15,3 3 2 0,-4-2-3 0,2 3 1 16,-3 2-2-16,1-1 5 0,-1 0-3 0,2 2-3 16,-3-2 5-16,1 0 0 0,1 1-2 0,-3-1-2 15,3 0 4-15,-1 2-2 0,0 0 0 0,-1-5-1 16,0 3 3-16,-1-2 0 0,3 3-7 0,-2 0 3 15,0-4-22-15,2 4 8 0,-2 0 4 0,3 1-5 16,-3-2 0-16,-1 3 6 0,4-1-2 0,-3 0 7 0,1 0-3 16,-1-1 5-16,3-1-1 0,-5 0-2 15,2-2-4-15,-1-1 7 0,2-2-7 0,-3 0 7 16,0 4 1-16,0-4-3 0,2-1 3 0,-1 2 0 0,-1-1-1 16,0 0-2-16,0-1 0 0,0 1 5 0,1-1-6 15,0-2 2-15,-1-1 3 0,-2 1-1 0,4 3 2 16,-4-2 0-16,2-2-2 0,-1 1 1 0,-1-7-3 15,2 13 5-15,-2-7-6 0,0-6 8 0,2 12-6 16,-2-5 6-16,0-7-2 0,2 12-1 0,-2-12-5 16,0 7 8-16,0-7-2 0,-2 12-3 0,2-12 2 15,-2 6-2-15,2-6 0 0,-2 10 2 0,2-10 1 0,-1 8 2 16,-1-2-7-16,2-6 2 0,0 10 2 0,0-10 1 16,-4 9-7-16,2-3 4 0,2-6 1 0,-4 8 1 15,4-8-1-15,-4 6 2 0,0 1-5 0,4-7 2 16,-4 6 4-16,4-6-3 0,-3 7 0 0,3-7-2 15,-6 9 0-15,6-9 2 0,-2 4 1 0,2-4-2 16,-8 7-1-16,8-7 0 0,-6 6-1 0,6-6 8 16,-3 3-3-16,3-3 0 0,0 0-1 0,-6 5 2 15,6-5-6-15,0 0 4 0,-4 3 1 0,4-3-1 16,0 0 3-16,0 0-1 0,0 0-2 0,0 0 1 16,-12 0 0-16,12 0-4 0,0 0 2 0,0 0 7 15,-9 4-8-15,9-4 1 0,0 0-1 0,-7 1 2 0,7-1-1 16,0 0 2-16,0 0 5 0,-8 1-4 15,8-1-5-15,0 0-2 0,0 0 4 0,0 0 2 16,0 0-4-16,-8 6 2 0,8-6-6 0,0 0 5 0,0 0 2 16,0 0-2-16,0 0-1 0,-10 0 6 0,10 0-6 15,0 0 1-15,0 0 0 0,-7 2 2 0,7-2 2 16,0 0 0-16,0 0-2 0,-7 1 4 0,7-1-7 16,0 0 2-16,0 0 0 0,0 0 3 0,-9 1-1 15,9-1-1-15,0 0-4 0,-7 3 4 0,7-3 0 16,0 0 1-16,0 0-3 0,-9 4 2 0,9-4-2 15,-4 1 5-15,4-1-8 0,0 0 7 0,-10 3 3 0,10-3-5 16,0 0 3-16,0 0 5 0,-11 2-10 0,11-2 6 16,0 0-1-16,0 0 2 0,0 0-3 15,0 0-6-15,0 0-10 0,-8-6-5 0,8 6-2 0,0 0-31 16,0 0-12-16,0 0-17 0,2-15-15 0,-2 15-15 16,4-8-15-16,-4 8-95 0,5-8-238 0,-5 1 105 15</inkml:trace>
  <inkml:trace contextRef="#ctx0" brushRef="#br0" timeOffset="12117.98">6229 14502 52 0,'-6'-5'119'0,"6"5"-9"0,0 0-11 16,0 0-8-16,0 0-1 0,0 0-7 0,0 0-6 15,0 0-7-15,0 0-7 0,0 0-9 0,0 0-8 16,0 0-1-16,0 0-31 0,0 0 19 0,0 0 2 16,16-4-7-16,-9 2-3 0,4 1-2 0,3 0-5 0,4-1-2 15,3 1 9-15,7-1-13 0,-1 3 4 16,1-5-1-16,3 4-2 0,0-4 4 0,3 4-11 15,-1-2 6-15,3-1 1 0,0 1-2 0,0 0 1 0,5 0-5 16,-3 1 6-16,14 0-7 0,-13-1 3 0,-3 0-7 16,3 2 3-16,12-2-5 0,-14 2-1 0,2-3-1 15,0 3 4-15,-3-2-8 0,1 0 5 0,0 4-3 16,2-3-7-16,-2 1-10 0,0-1 14 0,0-1-4 16,-1 2-1-16,-3 0 0 0,6 0-1 0,-2-3-6 15,0 2 1-15,-1-3-4 0,0 3-1 0,-4-3 4 16,6 2-4-16,-2 1 1 0,-1-4 2 0,0-1 7 15,3 5-2-15,-4-4 6 0,3 3-2 0,-4-3 2 16,-1 1-5-16,0 3-4 0,-3-3 7 0,1 1-3 16,-2 3 4-16,-1-1-1 0,-5-1 0 0,-1 1-5 15,1 1 15-15,5-2-6 0,0 2 5 0,-8-1 2 0,0 2 0 16,0-1-2-16,2 0-4 0,-2-1 9 0,1 2-8 16,-1-1 0-16,0 0-7 0,2-1-11 15,-1 1 6-15,-1-1 7 0,1 1-6 0,-1 0 0 0,0-3-1 16,-1 1 5-16,-1 2-9 0,-3-1 9 0,3 0-2 15,-4 1-1-15,0-2 1 0,1 2 0 0,-3-2 1 16,-1 4-5-16,1-4 3 0,-3 2 7 0,-8 0-4 16,13 2-2-16,-6-2 1 0,-7 0 5 0,9 0 2 15,-9 0 3-15,0 0-1 0,0 0 8 0,12-2-1 16,-12 2 0-16,0 0 8 0,0 0-5 0,0 0 8 16,0 0-7-16,10-1-1 0,-10 1 8 0,0 0-4 15,0 0-1-15,0 0 5 0,0 0-5 0,0 0 7 16,0 0-8-16,0 0 3 0,0 0 3 0,0 0-8 0,0 0-1 15,0 0 1-15,0 0-2 0,0 0 3 16,0 0-6-16,0 0 2 0,0 0-7 0,0 0 11 16,0 0-5-16,0 0 1 0,0 0 1 0,0 0 4 0,0 0-9 15,0 0 3-15,0 0-4 0,0 0 0 0,0 0-1 16,0 0 3-16,0 0-3 0,0 0-4 0,0 0-3 16,0 0-6-16,0 0-7 0,0 0-11 0,-5 13-14 15,5-13-64-15,0 0-121 0,0 0 54 0</inkml:trace>
  <inkml:trace contextRef="#ctx0" brushRef="#br0" timeOffset="13797.9">13892 16308 115 0,'0'0'203'15,"-6"-7"-15"-15,6 7-17 0,-3-5-16 0,3 5-20 16,0 0-13-16,0 0-10 0,0 0 7 0,0 0-6 16,5 24-3-16,2-7-1 0,7 10 3 0,-2 6 1 15,7 11-5-15,-2 1-6 0,4-5-4 0,1 5-6 16,-2-3-5-16,3 1-1 0,-8-12-8 0,1 0-4 16,2-1-6-16,0 12-2 0,-2-11-5 0,-3-4-3 15,4-2-6-15,-5-3 3 0,-3-4-6 0,-1 0-5 16,2 0-3-16,-1-3-1 0,-2-4-2 0,0-2-3 15,0 1-6-15,-1-3 4 0,-3-2-7 0,1 1-2 16,-2-1-2-16,-2-5 1 0,2 6 6 0,-2-6 18 16,0 0 5-16,6 6 13 0,-6-6 2 0,0 0-4 15,0 0-3-15,0 0-7 0,0 0-10 0,0 0-2 0,-10-23-4 16,3 9-5-16,-3-10-8 0,-2 1-8 0,1-1-2 16,0-3-17-16,-1-2-1 0,3-5-13 0,0 1 6 15,-2-3-11-15,2-10-3 0,1 1-3 0,1 1-5 16,4 10 4-16,-1 2 4 0,4 0 0 0,0 1 7 15,4 6-2-15,-1 6 0 0,-1 2 2 0,0 5 0 16,2 2 2-16,1 1 2 0,-1 3-2 0,5 2 3 16,-1 0 0-16,2-1-2 0,3 2 1 0,4 6 0 15,-4 0 2-15,7 3 7 0,-3-2-6 0,-2 2-2 16,3 4 1-16,-7-4 2 0,0 1 3 0,-1 1-4 16,-2 1 2-16,-1 1-2 0,-3 2 2 0,3-1 4 15,-4 3-2-15,-3-2 1 0,0 3 0 0,0 2 3 16,-5-2 0-16,-2 4-7 0,-2-3-13 0,1 1-26 15,-2-1-24-15,1-2-35 0,0 0-39 0,-1-1-38 16,2-6-37-16,3 2-216 0,-1-2-473 0,2-4 211 16</inkml:trace>
  <inkml:trace contextRef="#ctx0" brushRef="#br0" timeOffset="15714.84">11873 10074 46 0,'-3'-6'127'16,"3"6"-10"-16,-4-12-8 0,4 12-10 0,-2-7-6 15,2 7-16-15,-2-11-5 0,2 11-4 0,11-12-5 16,-2 6-5-16,2-1-4 0,8-1-4 0,8-1 4 0,6 0-6 15,3-2 0-15,16 2-1 0,3 1-2 16,0 2-3-16,5 3-2 0,1-3 5 0,6 5-3 0,23-5-5 16,-25 6-5-16,29 0 0 0,-2 3 1 0,3 0-4 15,-1-8-3-15,5 4-1 0,-4 7-3 0,-1-2 0 16,9 0-6-16,-4 2 7 0,9-1-2 0,-3 4 0 16,1 1-2-16,3 4-5 0,-2 0 0 0,-4 1-4 15,0 0-1-15,1 1 8 0,-3 5-4 0,0 2 0 16,-2-2-6-16,-1-2-2 0,-1 5 2 0,-7 2 0 15,-5-2 0-15,-22-3 1 0,-2-2-1 0,29 10 0 0,-33-10-1 16,2 2-10-16,3-4 2 0,-5 4-7 0,0 1 1 16,0-3-5-16,-2 0-10 0,-6 0-13 0,3-1-15 15,-18-6-20-15,2 1-25 0,0 1-16 0,-1-3-33 16,-3 6-86-16,-2-6-249 0,2 1 110 0</inkml:trace>
  <inkml:trace contextRef="#ctx0" brushRef="#br0" timeOffset="16307.27">17590 10407 117 0,'-3'-6'258'0,"3"6"-22"16,0 0-25-16,-5-7-22 0,5 7-21 0,0 0-18 16,0 0-12-16,0 0-9 0,3 34 0 0,4-11-13 15,0 4-3-15,0 7-8 0,5 10-3 0,-1 3-5 16,5 1-7-16,-6-2 1 0,1 0-5 0,0 0-4 0,0-1-7 15,0-11-3-15,0-2 2 0,-2-1-4 16,2-2-2-16,1-5-5 0,-6 1 8 0,-1-6-3 0,0-2 1 16,-2 0-1-16,-1-5 5 0,1-2-6 0,0 0-2 15,-3-1-5-15,0-3 5 0,2 0 4 0,-2-6 10 16,1 7 2-16,-1-7-5 0,0 0-2 0,0 0-3 16,0 0-15-16,0 0-6 0,-19-13-3 0,13 3-3 15,-3-5-12-15,-1-1-7 0,0-2-6 0,1-6-9 16,1-1-22-16,3-2 1 0,-2-1-12 0,5-3-4 15,1 0 5-15,1 1-2 0,2 0 2 0,1 2 3 0,2 8-3 16,0-5 0-16,3 8-2 0,2 1 0 0,1 1 7 16,1 3-2-16,-3 3 4 0,7 1 0 0,1 2-3 15,0 1 13-15,2 2-8 0,-3 2-3 0,2 4 4 16,-2-2 1-16,3 5 3 0,-4 0 8 0,0 4-9 16,-2 1 0-16,-1-3 4 0,-3 1 0 0,-2 3 2 15,0-1 6-15,-2 6 0 0,-3-1 0 0,-2 1 2 16,-2 0 5-16,-5 4 2 0,-2 1-8 0,-2 1 4 0,-7 0-5 15,-2-3 1-15,-1 0-20 0,1-2-23 16,2 0-35-16,-4-2-47 0,7-1-50 0,5-7-45 0,0-3-57 16,3 2-241-16,2-5-557 0,5-2 248 0</inkml:trace>
  <inkml:trace contextRef="#ctx0" brushRef="#br0" timeOffset="16939.71">18138 10720 87 0,'0'0'211'0,"10"-7"-13"0,-2 6-19 0,-1-2-15 15,2 0-13-15,0 1-15 0,4 2-12 0,-1-1-12 16,0 4-13-16,0 0-4 0,0 0-13 0,-1 3-6 16,-1-3-7-16,-2 2-4 0,1 1-4 0,-4 0 3 15,-1 0 7-15,0 0 0 0,-3 1 4 0,-1 3 1 16,0-10 2-16,-7 17 5 0,2-8 1 0,-2-1-2 0,-1 3-2 15,0-4-8-15,-1 3-6 0,-1-2-5 16,0 1-5-16,-2-4-10 0,0 3 1 0,1-2-5 16,-1-2-4-16,3 1-2 0,1-4-3 0,0 0-3 0,8-1 1 15,-12 0-5-15,12 0-2 0,0 0-12 0,-11-8-5 16,9-1-10-16,2-1-4 0,0-7-3 0,2 3-7 16,2-4 3-16,1 1-3 0,2-1 0 0,3 3 2 15,-1 1 1-15,1-2 1 0,0 6 0 0,2-3 0 16,-2 6-1-16,3-1 4 0,-2 2-2 0,1 4 4 15,1-3-1-15,-2 4 1 0,4 4 0 0,-3 0 2 0,6 5-3 16,-4 0 4-16,4 3-1 0,-5 1-3 0,1 1 8 16,-4 4 0-16,0-1-2 0,3 6 1 15,-7-4-1-15,1 1-1 0,-3 6-1 0,-2-6 5 0,-2 0 3 16,0 0 2-16,-1 0 6 0,-2 1 2 0,1-3 0 16,-2 2 7-16,-1-1 6 0,-2-1 3 0,0-3-3 15,-1 1 11-15,-2 1-1 0,1-4 0 0,-3 1 1 16,1-2 3-16,-1-4-10 0,1 0 5 0,0 0 6 0,0-1 2 15,0-2-2-15,0 0-3 0,-1 1-12 16,0-5 9-16,-1 0-3 0,3-3-1 0,0-1-2 16,0-2-3-16,3-2-6 0,0-3 1 0,3-5-2 0,1 0-1 15,1-3-5-15,4 2-3 0,1 0-6 0,3 0-2 16,1 2 2-16,-1 5-4 0,3 0 1 0,0 1-2 16,6 0 1-16,-2 4-3 0,1 5 0 0,4 0 1 15,0 4-1-15,1 2-2 0,0 2-1 0,5 6 5 16,-2 2-2-16,1 0 2 0,-1 2 3 0,1 0-8 15,-8 1 6-15,6-2-3 0,-2 2-9 0,-4-4-20 16,-3-2-16-16,3 2-28 0,-1-1-29 0,0-1-31 0,-2-1-47 16,-1-1-53-16,-1-2-266 0,-2 0-545 0,0 0 241 15</inkml:trace>
  <inkml:trace contextRef="#ctx0" brushRef="#br0" timeOffset="18272.98">17134 15011 122 0,'-7'-7'201'0,"-1"-1"-2"0,2 1-8 15,2 1-8-15,-2 0-18 0,2 1-10 16,4 5-13-16,-5-6-26 0,5 6-9 0,0 0-11 0,0 0-8 16,0 0-4-16,10 21-5 0,3-7 3 0,4 7-6 15,3 3 1-15,1 2-5 0,1 4-3 16,1-1-7-16,-1 1-1 0,0-1 1 0,-3 3-2 0,-3-5-3 15,0 1-1-15,-1-5 1 0,-2-1-4 0,-4-7-4 16,0-1-1-16,-1 1 5 0,-3-7 6 0,0 3-5 16,-3-5-2-16,1 1 0 0,1-3 0 0,-4-4 12 15,5 8 12-15,-3-5 14 0,-2-3 4 0,0 0-3 16,0 0-11-16,0 0-3 0,0 0-4 0,0 0-6 16,0 0-12-16,-15-28-5 0,9 14-2 0,-3-6-7 0,1-6-2 15,-5-1-12-15,4-5 1 0,2-2-13 16,-6-15-2-16,4 0-12 0,5 1 9 0,0-1-5 15,4 3 0-15,4 10-2 0,0 4-6 0,4 5 6 0,2 3 1 16,-1 9-5-16,1 1-2 0,3 1 6 0,1 5-9 16,2 2 5-16,4 5-3 0,0 2 5 0,7 7-8 15,-2 4 0-15,0 6 2 0,-1 0 5 0,-2 3 2 16,-2 2-2-16,1 1 1 0,-4-2-11 0,0 5-8 16,-3-1-16-16,-2-1-14 0,-2-1-19 0,-1 1-23 15,-1-6-26-15,-3 0-33 0,-1-3-32 0,-1 1-35 16,2-5-29-16,-1-1-26 0,0-3-192 0,-3 0-501 15,-1-8 222-15</inkml:trace>
  <inkml:trace contextRef="#ctx0" brushRef="#br0" timeOffset="18798.07">17696 14918 222 0,'-5'-3'272'0,"5"3"-9"0,0 0-17 15,-4-7-11-15,4 7-13 0,0 0-16 0,0 0-8 16,0 0-11-16,-4-7-22 0,4 7-21 0,0 0-8 0,0 0-16 16,8-13-8-16,3 5-7 0,3-3-13 15,12-6-11-15,-1-2-11 0,6 0-4 0,1-4-12 16,9-6-1-16,1 1-6 0,-11 10-1 0,2-1-10 0,0 2-4 16,0-1-13-16,1 2 0 0,-2-3-13 0,-2 4-6 15,-3 0-16-15,-1 1-10 0,-10 4-14 0,-1 1-10 16,-3 3-6-16,-2 0-2 0,-2 2-14 0,-3 2-2 15,-5 2-17-15,6-5-10 0,-6 5-4 0,0 0-9 16,0 0 1-16,0 0 7 0,-16-8-4 0,16 8 0 16,-19 0-2-16,5 1 14 0,1-1 7 0,0 2 1 15,-1 1 9-15,2-3 6 0,-3-3 9 0,2 3 16 16,-4-3 16-16,0 1 9 0,-1 0 25 0,5-1 14 16,-3-5 15-16,3 4 7 0,-2-3 13 0,4 0 14 15,1 0-3-15,-1-2 24 0,3 2 11 0,3 1 6 16,-2 0-3-16,2-1-6 0,1 1-13 0,4 6-2 15,-2-11-6-15,2 11-5 0,1-11-11 0,-1 11-4 0,9-9-6 16,-3 6-6-16,3 0-2 0,5 2-4 0,4-1-1 16,0 1-6-16,0 4 1 0,4-2-5 15,1 0-2-15,4 4-3 0,-2 3-3 0,2 0 6 0,-1 0-6 16,2 2-1-16,-3 0-1 0,-7 0 2 0,1 0 3 16,-1-2 6-16,3 8-3 0,-6-3 8 0,-1 4-5 15,-1-3 7-15,-3 3-4 0,-3 0 0 0,1 8-2 16,-4-5-3-16,-1-1-1 0,-3 7-1 0,-3 3-2 15,-3-1-16-15,-2 2-31 0,-2 2-52 0,0 2-33 16,-3 0-63-16,1-2-52 0,-8 10-213 0,6-9-479 16,-1 0 212-16</inkml:trace>
  <inkml:trace contextRef="#ctx0" brushRef="#br0" timeOffset="22330.86">8089 16855 85 0,'-20'6'118'0,"-7"1"-8"0,5-1-3 0,-2-1-4 16,2-1-4-16,1 0-6 0,1-1-3 0,1 1-3 16,1 1-5-16,2 2-6 0,-2-2-6 0,5-1-8 15,0-4-5-15,4 5 2 0,0-2-9 0,3-2-5 16,0 2-2-16,6-3-7 0,-9 3-2 0,9-3-9 15,-8 0 5-15,8 0-7 0,0 0-3 0,0 0-1 16,0 0 1-16,17 7-5 0,2-5 3 0,2-2-5 16,7 0-10-16,4 0 1 0,0 0-6 0,2-2-5 15,0-1 0-15,1-1-4 0,-5 1-3 0,2-1 0 16,-1 2-7-16,0-1-5 0,-2 0 6 0,2-1-7 16,-3 2 5-16,0-1 3 0,0 1 0 0,-7 2 1 0,-1-2 11 15,0-1-6-15,0 2 2 0,-3-2 1 0,-4 2 2 16,1-1-2-16,-2 2 0 0,1-1-2 0,-3 1-2 15,0-1 0-15,-10 1-6 0,13-2 3 16,-13 2-2-16,11 0 7 0,-11 0-1 0,7 3 3 0,-7-3 4 16,0 0 10-16,0 0 9 0,0 0-1 0,0 0-6 15,0 0 6-15,0 0 7 0,-26 3-1 0,15-2 13 16,-2 2 1-16,-9 0 0 0,-6 0 6 0,1 2 5 16,-3 3-9-16,-4-2 2 0,1-2 6 0,-1 3 1 15,-2-1 2-15,-1 3-15 0,-2-2-2 0,4 2 1 16,-4-4-2-16,2 1 0 0,1-1-8 0,-2-2 6 15,1 0 1-15,3 2-4 0,0-2-1 0,2 2-1 16,2-1 3-16,8-2 1 0,3 2 2 0,-2-2 5 16,4 1-1-16,4-3 0 0,5 1 1 0,-1 0-5 0,1 0-3 15,8-1-3-15,-11 2-5 0,11-2 0 16,0 0 0-16,0 0-3 0,0 0-2 0,0 0-1 16,36 2-2-16,-7-5-7 0,4 1-1 0,7-2-3 0,14-3-2 15,0-4-7-15,0 0-7 0,1 0 0 0,-2-4-4 16,1 3-3-16,-2-4-4 0,0 1-5 15,-2-2 11-15,-1-2-18 0,-14 6-5 0,2 1-16 0,-2-2-4 16,-3-1 7-16,0 4-2 0,-4 1 15 0,1-2-25 16,-2 1 19-16,0 3 3 0,-8 0 4 0,-5 3-1 15,-5 0 5-15,-1 4 1 0,-2-2 13 0,-6 3-6 16,9-3 13-16,-9 3 13 0,0 0 12 0,0 0 8 16,0 0 3-16,0 0 17 0,0 0 3 0,-45 12 5 15,20-2 2-15,-6-1 0 0,0 2 6 0,0 1 2 16,-18 7 2-16,0-3-2 0,1 5 0 0,-1-2 2 15,1 2-5-15,13-7 1 0,-15 7-7 0,0 2 7 16,2-5-6-16,2 0 0 0,11-4 1 0,2 3 3 16,-1-5-4-16,0 1 3 0,1-3 0 0,8 0-1 0,-1-1-4 15,7-3 0-15,2 0-7 0,5-2 0 16,1-1-3-16,3-1-3 0,1 1-6 0,2 0-1 16,5-3-2-16,0 0 0 0,-5 4 3 0,5-4-6 15,0 0-3-15,0 0-5 0,39-9-3 0,-9 5-3 0,4-5-3 16,6 0 3-16,-2 0-12 0,14-4-2 0,-1 0-6 15,1 1-10-15,-16 5 6 0,1-4-14 16,1 0-4-16,-1-3-2 0,0 3 0 0,0-1-5 0,-1 2-2 16,-3-1-12-16,2 1 12 0,-8-2-16 0,1 1 5 15,-9 2 1-15,0-1 0 0,-4 3 8 0,1-3 7 16,-6 5 9-16,-2 2-2 0,-1-1 6 0,0 3 13 16,-7 1-8-16,6-6 7 0,-6 6 3 0,0 0 3 15,0 0 4-15,0 0 0 0,0 0 3 0,-23-3 6 16,11 7 5-16,-1-2 1 0,1 2 1 0,-6 1 1 15,-1 3-1-15,-7 0 10 0,-1-1 5 0,1 1 3 16,8-2-9-16,-3-1 12 0,4 4-1 0,0-3-1 16,3-1-11-16,-3-1 17 0,4 0-4 0,3-1-1 15,5 0-4-15,-3 0-2 0,2-1-2 0,6-2-1 16,-10 3-5-16,10-3 6 0,-7 3-8 0,7-3-2 16,0 0 0-16,-7 2 1 0,7-2 3 0,0 0-5 15,0 0-3-15,0 0 5 0,0 0 0 0,0 0-2 0,0 0 0 16,0 0 3-16,0 0-7 0,0 0-1 0,0 0 4 15,18 5 0-15,-18-5-11 0,0 0-2 16,0 0 12-16,0 0 1 0,6 1-3 0,-6-1 6 0,0 0-4 16,0 0-2-16,0 0 0 0,0 0 2 0,0 0 1 15,0 0-4-15,0 0 2 0,0 0 3 0,0 0 2 16,0 0 0-16,0 0-2 0,0 0 3 0,0 0-1 16,0 0 0-16,0 0-2 0,0 0-4 0,0 0 4 15,0 0-1-15,0 0-5 0,0 0 3 0,0 0 3 16,0 0-4-16,0 0 0 0,0 0 2 0,0 0 2 15,0 0-3-15,10 0-3 0,-10 0 0 0,0 0 1 16,0 0-1-16,0 0-2 0,0 0 2 0,0 0 1 16,0 0 2-16,0 0-3 0,0 0-3 0,0 0 2 15,0 0 2-15,0 0-3 0,0 0 3 0,0 0 0 16,0 0-2-16,0 0 1 0,0 0-1 0,0 0-2 16,0 0 6-16,0 0-1 0,0 0-3 0,0 0 1 15,0 0-2-15,0 0 5 0,0 0-3 0,0 0 0 0,0 0 4 16,0 0-3-16,0 0 2 0,0 0-10 0,0 0 10 15,0 0-5-15,0 0 0 0,0 0 2 16,0 0 1-16,0 0 1 0,0 0-2 0,0 0 2 0,-4 13-10 16,4-13-21-16,-1 8-15 0,1-8-28 0,0 9-22 15,0-9-27-15,0 0-31 0,0 0-122 0,-5 8-297 16,5-8 133-16</inkml:trace>
  <inkml:trace contextRef="#ctx0" brushRef="#br0" timeOffset="24639.94">5274 13702 17 0,'0'0'84'0,"0"0"3"16,0 0-4-16,0 0-8 0,0 0 7 0,0 0 1 15,0 0 7-15,0 0-16 0,0 0 2 0,0 0 2 0,0 0-5 16,0 0 0-16,0 0-7 0,0 0 0 0,0 0-6 16,0 0 2-16,0 0-5 0,0 0 0 0,0 0-7 15,0 0-9-15,0 0 0 0,0 0-8 0,0 0 3 16,0 0-6-16,0 0-5 0,0 0-4 0,0 0 0 16,0 0-5-16,0 0-1 0,0 0 7 0,0 0-8 15,0 0-5-15,0 0-1 0,0 0 1 0,0 0 0 16,0 0-4-16,0 0 4 0,0 0-6 0,0 0-2 15,0 0 0-15,0 0 3 0,0 0-7 0,0 0 7 16,0 0-4-16,0 0 2 0,0 0 1 0,0 0 6 16,0 0-8-16,0 0 2 0,0 0-3 0,0 0 0 15,0 0 4-15,0 0-3 0,0 0 1 0,0 0 1 0,0 0-2 16,0 0 0-16,0 0-2 0,-1 17 4 0,1-17-3 16,0 0 2-16,0 0-2 0,0 0 3 0,0 0 4 15,0 0-2-15,0 0 4 0,0 0 1 0,0 0 4 16,0 0 0-16,0 0 4 0,0 0 1 0,0 0 2 15,0 0 6-15,0 0 1 0,0 0 5 0,0 0-4 16,0 0 3-16,0 0 3 0,0 0-1 0,0 0 3 16,0 0-2-16,0 0 0 0,0 0-1 0,0 0-2 15,0 0-3-15,0 0-4 0,0 0 1 0,0 0-5 16,0 0-3-16,0 0 0 0,0 0-2 0,0 0 0 16,0 0-5-16,0 0 0 0,0 0-3 0,0 0-1 15,0 0 2-15,0 0-2 0,0 0 1 0,0 0 0 0,0 0-4 16,0 0 1-16,0 0 1 0,0 0-1 0,0 0 1 15,0 0-2-15,0 0 0 0,0 0-2 16,0 0 0-16,0 0 0 0,0 0 0 0,0 0-2 0,0 0-1 16,0 0 3-16,0 0-1 0,0 0 0 0,0 0 1 15,0 0-1-15,0 0-1 0,0 0-1 0,0 0 0 16,0 0 3-16,0 0-3 0,0 0-2 0,0 0 2 16,0 0 1-16,0 0-3 0,0 0 0 0,0 0 1 15,0 0 3-15,0 0-3 0,0 0 0 0,0 0 2 16,0 0-1-16,0 0 2 0,0 0-1 0,0 0-1 15,0 0-1-15,0 0 2 0,0 0-1 0,0 0 1 16,0 0 0-16,0 0-3 0,0 0 2 0,0 0 0 0,0 0-2 16,0 0 6-16,0 0-4 0,0 0-1 0,0 0 2 15,0 0 0-15,0 0-1 0,0 0 5 16,0 0-4-16,0 0 0 0,0 0 0 0,0 0 0 0,0 0 0 16,0 0 0-16,0 0 2 0,0 0-3 0,0 0-1 15,0 0 1-15,0 0 2 0,0 0-1 0,0 0-2 16,0 0 2-16,0 0 2 0,0 0-3 0,0 0 3 15,0 0-1-15,0 0-2 0,0 0 1 0,0 0 2 16,0 0-1-16,0 0-1 0,0 0 0 0,0 0 0 16,0 0-1-16,0 0 3 0,0 0-1 0,0 0-2 15,0 0 0-15,0 0 2 0,0 0 1 0,0 0-3 16,0 0 0-16,0 0 1 0,0 0-1 0,0 0 1 16,0 0 0-16,0 0-2 0,0 0 2 0,0 0 0 0,0 0 0 15,0 0 2-15,0 0 1 0,0 0-2 16,0 0-2-16,0 0-2 0,0 0 6 0,0 0-4 0,0 0 2 15,0 0-3-15,0 0 1 0,0 0 2 0,0 0 1 16,0 0-1-16,0 0-1 0,0 0 2 0,0 0 0 16,0 0-1-16,0 0-3 0,0 0 1 0,0 0 1 15,0 0 0-15,0 0 0 0,0 0 2 0,0 0 1 16,0 0-2-16,0 0-1 0,0 0-1 0,0 0 1 16,0 0 1-16,0 0 1 0,0 0-2 0,0 0 0 15,0 0 0-15,0 0 0 0,0 0-3 0,0 0 3 16,0 0 0-16,0 0 0 0,0 0-2 0,0 0 3 15,0 0-2-15,0 0 3 0,0 0-5 0,0 0 3 16,0 0 5-16,0 0-5 0,0 0 1 0,0 0-1 16,0 0 0-16,0 0-2 0,0 0 1 0,0 0 1 15,0 0 0-15,0 0 2 0,0 0-1 0,0 0-2 0,0 0 2 16,0 0 2-16,0 0-1 0,0 0-2 0,0 0-1 16,0 0 3-16,0 0-3 0,0 0 2 15,0 0 1-15,0 0-2 0,0 0 3 0,0 0-2 0,0 0 0 16,0 0 0-16,0 0 1 0,0 0-2 0,0 0-2 15,0 0 2-15,0 0 4 0,0 0-4 0,0 0 0 16,0 0-1-16,0 0 0 0,0 0 1 0,0 0-3 16,0 0 4-16,0 0-4 0,0 0 3 0,0 0-2 15,0 0 0-15,0 0-3 0,0 0-3 0,0 0 3 16,0 0-1-16,0 0-1 0,0 0 4 0,0 0-4 16,0 0-1-16,0 0 5 0,0 0-2 0,0 0-1 15,0 0 0-15,0 0 2 0,0 0-6 0,0 0 4 0,0 0 2 16,0 0-3-16,0 0 3 0,0 0-3 15,0 0 1-15,-21-5 3 0,21 5-2 0,0 0-3 16,0 0 2-16,0 0-1 0,0 0 0 0,0 0-1 0,0 0 1 16,0 0-1-16,0 0 2 0,0 0-1 0,0 0 2 15,0 0 1-15,0 0-2 0,0 0-8 0,0 0 1 16,0 0-1-16,0 0-6 0,0 0-7 0,0 0-2 16,0 0-6-16,0 0-4 0,0 0-13 0,0 0-15 15,0 0-12-15,0 0-11 0,0 0-24 0,0 0-6 16,0 0-15-16,0 0-17 0,0 0-81 0,0 0-251 15,0 0 112-15</inkml:trace>
  <inkml:trace contextRef="#ctx0" brushRef="#br0" timeOffset="29330.99">7932 10156 72 0,'55'-19'104'16,"4"-1"-6"-16,23-13-22 0,-24 14-20 0,27-10-7 16,-23 10-6-16,-2-4-24 0,25-4-16 0,-28 9-8 0,3 0-11 15,-5-3-22-15,-2 4-40 0,-6-1-83 0,-12 8 38 16</inkml:trace>
  <inkml:trace contextRef="#ctx0" brushRef="#br0" timeOffset="29839.09">8837 9824 69 0,'-35'8'93'0,"-2"0"-1"0,-14 3-5 16,-1 3-5-16,1 0-4 0,0 0-5 0,-4 0 3 15,-2 4-1-15,4 3-6 0,-4 0 4 16,3-2-5-16,0 2-9 0,3-4 1 0,-3 3-5 0,3-2-1 16,1 1 1-16,2-4-6 0,-2-1-1 0,15-2-3 15,1 0-5-15,0-2-1 0,4 1-6 0,3-1-1 16,8-1-2-16,-2-3-5 0,9-2 1 0,1-1-7 15,4-1-4-15,1 0 2 0,6-2-8 0,0 0 8 16,0 0-2-16,0 0-2 0,0 0-1 0,53-10-5 16,-17 3-5-16,17-10-7 0,9 2 2 0,0-2-5 15,25-9-4-15,-2 1-5 0,-25 5-2 0,30-8 1 0,-3-1-11 16,-30 10-12-16,4 0 9 0,-1 1-2 16,-1 1-1-16,-3-1-1 0,-4 1-12 0,-15 8 2 0,-3 0 2 15,-4 2 12-15,-2 0 3 0,-7 1-1 0,-8 5 5 16,-2-2 0-16,1 1-1 0,-5 1 7 0,-1-1 16 15,-6 2 7-15,0 0-4 0,0 0 7 0,0 0 7 16,0 0 9-16,0 0-3 0,-26 9 5 0,8-4-3 16,-4 1-1-16,-12 1 3 0,-2 2-2 0,-12 10-7 15,-3-1 7-15,-1-1-5 0,-3 0-2 0,0-1-1 0,3 1-1 16,-6 2 2-16,3-3-9 0,-1 3 15 16,4-2 2-16,-2-1-9 0,3 2 9 0,0-2-6 0,15-4-1 15,-1 1 9-15,3-2 1 0,-1 0-11 0,6-4 6 16,8-1 2-16,8-1-7 0,-1-3 1 15,7 2 0-15,2-4 3 0,5 0-1 0,0 0-5 0,0 0 1 16,0 0-7-16,44-20 1 0,-9 8-1 0,20-9-1 16,2 0-15-16,3-4-7 0,34-12-4 0,-1 6-17 15,-4-4-16-15,1 6-41 0,1-2-11 0,-3 6-137 16,-26 7-259-16,25-8 115 0</inkml:trace>
  <inkml:trace contextRef="#ctx0" brushRef="#br0" timeOffset="31755.71">18249 11260 158 0,'0'0'165'0,"-6"-11"4"16,3 6-5-16,3 5 2 0,-6-8-9 0,6 8-2 16,-4-6-8-16,4 6-10 0,0 0-7 0,-4-6-17 15,4 6-9-15,0 0-15 0,0 0-10 0,0 0-7 16,0 0 8-16,9 20-8 0,0-5-1 0,2 1-18 15,2 9 7-15,5-2-8 0,-1 4 1 0,-1 1-8 16,0-3-2-16,0 3-5 0,0-3-3 0,-1 0-5 16,0-3-1-16,-1 1-6 0,-3-6-3 0,1-1-2 15,0-1-7-15,0 0-13 0,-2-6-20 0,-4 1-13 16,2 0-15-16,-3-2-9 0,0-3-14 0,0 0-6 16,-1-2-14-16,-4-3 4 0,8 5-8 0,-8-5-21 0,0 0-6 15,0 0-10-15,0 0-2 0,0 0-10 16,3-18-102-16,-3 18-266 0,-6-16 117 0</inkml:trace>
  <inkml:trace contextRef="#ctx0" brushRef="#br0" timeOffset="32072.62">18382 11310 23 0,'-10'-23'88'15,"0"-2"-2"-15,2 6 11 0,1 1-3 0,2 1 7 16,-1 2-7-16,2 3-4 0,2 1-3 0,-1 1-8 0,2 3 0 16,0 0-18-16,1 7 1 0,1-12-8 15,1 6-4-15,-2 6-7 0,9-10 5 0,1 4-14 16,-1 0 1-16,4 3-7 0,5-1-2 0,1 2 1 0,-1-1-3 15,4 3-6-15,6 2 2 0,-1-1 1 0,2 0-3 16,-1 1-7-16,3 1 1 0,-5 1 4 0,-5 1-2 16,7 1-4-16,-6-2 2 0,-3-1-6 0,1 4-2 15,-6 0 5-15,-2-2 0 0,-3 2 4 0,0-1 6 16,-1 2 6-16,-2-1 17 0,-2 2 6 0,-3-1 5 16,2-1 3-16,-2 3-2 0,-2-2 3 0,0 2 4 15,-3-1-6-15,-1 1-1 0,0 0 0 0,-4-1-9 0,1 0-2 16,-5 2-2-16,-1 0-3 0,0 2-5 0,-5-2-3 15,-4 4-6-15,8-5 1 0,-4-1-8 0,0 1-6 16,-3 3-23-16,4-5-20 0,-7 3-23 0,6-1-17 16,1-1-18-16,3-2-25 0,0 0-22 0,3 0-46 15,-2 0-116-15,3-3-324 0,2 0 144 0</inkml:trace>
  <inkml:trace contextRef="#ctx0" brushRef="#br0" timeOffset="32557.56">18611 11329 182 0,'-3'-9'189'0,"3"9"-11"0,0 0-9 0,-2-10-21 16,2 10-13-16,0 0-13 0,6-12-10 0,2 10-11 16,-2-1-15-16,6 0-4 0,5 0-10 0,3 3-1 15,8 0-7-15,0 2-7 0,4 2-4 0,1 3 13 16,2 0-9-16,0 3-6 0,2 1-2 0,-2 3-10 15,-1 1-2-15,1 0-4 0,-3 4-1 0,9 11 3 16,-16-8-3-16,2 4 0 0,-3 0-1 0,-2 1 0 0,-5 1-4 16,-1 0 5-16,-3 0 1 0,0 2-2 15,-4-2 5-15,-1-2-4 0,-4 2 1 0,1-2 1 0,-2 1-5 16,-3 0 3-16,-1 0-6 0,-1-8 1 0,0 1-5 16,-1 3 3-16,-1-4-9 0,1-2 5 0,-1-1-5 15,0-2-1-15,0-3-1 0,2 1-2 0,-3 1-5 16,1-5-14-16,0 3-11 0,3-4-19 0,0 0-15 15,1-7-20-15,-4 9-10 0,4-9-8 0,-1 6-14 16,1-6-25-16,0 0-26 0,0 0-28 0,0 0-141 16,0 0-349-16,-12-16 156 0</inkml:trace>
  <inkml:trace contextRef="#ctx0" brushRef="#br0" timeOffset="32823.06">18970 11976 151 0,'4'13'164'0,"2"3"-9"0,4 1-13 0,1-2-7 15,1-1-7-15,2-1-3 0,2-1-2 16,0-2-4-16,2-1-6 0,3-2-5 0,7-1-9 16,-8-3-14-16,8 0 3 0,-2-3-1 0,-4 0-9 0,5-6-2 15,-2 0-3-15,3-5-9 0,-2 1-4 0,-2-1-4 16,-5 0-1-16,-5-2-8 0,4 1-4 0,-5-1-9 15,1 0-1-15,-2-2-8 0,-4 0-6 0,-1 1-16 16,-5 3-14-16,1-1-15 0,-4 0-25 0,-1 1-18 16,-2-1-36-16,-2-4-22 0,-3 2-44 0,-4 3-151 15,3 1-348-15,0 4 155 0</inkml:trace>
  <inkml:trace contextRef="#ctx0" brushRef="#br0" timeOffset="41136.18">10896 9951 56 0,'2'6'117'16,"5"-3"-8"-16,2 0-3 0,2 3-15 0,2-3 1 15,3 3-9-15,4 0 0 0,7 3-7 0,2-3-1 16,3-1-5-16,4-1-7 0,16 5-6 0,6-7-4 0,0 3-6 16,5-8-3-16,0 3-6 0,1-3-3 15,26-1-4-15,-30 2-3 0,3 1-3 0,1-4 0 0,-3 0-7 16,3 3-5-16,1 0-4 0,2 0 3 0,-3-3-14 16,-2 4 13-16,-2-1-6 0,-3-1-8 0,-5 3 2 15,-1-2-3-15,-13 2-3 0,-2 0-1 0,2 0 2 16,-7 4 3-16,-1-4 1 0,-1 2-1 0,-7 2-3 0,-4-3-2 15,1 1 5-15,-4-1 3 0,-2 3-6 16,-2-3 1-16,-3-1-2 0,1 4 8 0,-3-4-5 16,1 2 8-16,-7-2-1 0,10 4 14 0,-10-4 0 0,6 2 8 15,-6-2 5-15,6 2 5 0,-6-2-10 0,0 0 6 16,0 0-3-16,0 0 1 0,0 0-13 0,0 0 5 16,0 0-8-16,0 0 5 0,0 0-8 0,0 0-8 15,0 0-20-15,0 0-18 0,0 0-19 0,0 0-21 16,0 0-32-16,0 0-130 0,-20 4-257 0,20-4 113 15</inkml:trace>
  <inkml:trace contextRef="#ctx0" brushRef="#br0" timeOffset="41327.11">12648 10005 58 0,'0'0'120'0,"0"0"-33"0,0 0-32 15,0-11-32-15,0 11-81 0,-4-8-61 0,4 8 27 16</inkml:trace>
  <inkml:trace contextRef="#ctx0" brushRef="#br0" timeOffset="61722.28">7728 7689 76 0,'-9'4'199'16,"9"-4"-19"-16,0 0-19 0,0 0-14 0,0 0-12 15,0 0-10-15,-5 4-12 0,5-4-13 0,0 0-10 16,0 0-10-16,0 0-8 0,0 0-8 0,0 0 0 16,0 0-6-16,0 0-5 0,0 0-2 0,23-1-1 15,-23 1-5-15,16 0 0 0,-6-2 6 0,2 1-1 16,1 1 3-16,1 0 1 0,0-2-4 0,2 0 8 16,2-1 11-16,-1 3-4 0,3-2 2 0,1-1-4 0,-2 0 1 15,1 3-4-15,1-3 0 0,6 2-7 0,0-5-2 16,-6 5-5-16,7-3-4 0,0-2-1 0,2-1-5 15,-1 1-7-15,2-2 1 0,2 1-5 0,2-2 0 16,2 0-1-16,13 2-8 0,-13 2 1 0,-1-2 1 16,-1 3-7-16,3-2 6 0,0 2-6 0,-1 0-2 15,0 2-6-15,-1-1 6 0,-1 2-1 0,0 0 2 16,-2-2-4-16,-1 5 0 0,-4-5 0 0,1 1 3 0,-8 4-3 16,6-2-2-16,-5 1-1 0,-3-1 3 15,-1 2-2-15,-1-2 0 0,-1 2-1 0,-1-1 0 16,-3 1-3-16,2-4 3 0,-2 2-1 0,1 0 1 0,-1 0 1 15,-3 2-2-15,-2-1 1 0,2 1 0 0,-9-2-3 16,11-2 5-16,-11 2-6 0,0 0-4 0,10 0-1 16,-10 0-4-16,0 0-7 0,0 0-5 0,10 2-9 15,-10-2-8-15,0 0-13 0,0 0-13 0,0 0-22 0,0 0-25 16,0 0-38-16,4-8-31 0,-4 8-238 16,0 0-453-16,0 0 200 0</inkml:trace>
  <inkml:trace contextRef="#ctx0" brushRef="#br0" timeOffset="62697.27">6839 7917 173 0,'-7'-8'167'0,"-2"2"-15"0,-1 0-9 15,1-3-6-15,-2 0-6 0,-1-1 10 0,-5-3-13 16,4 1-17-16,2 0-6 0,-5 2-2 0,2-5-20 16,0 4-5-16,-2-1 5 0,-1 0-6 0,0-1-9 15,-3-3-3-15,3 3-9 0,-3 5-5 0,-3-7-2 0,6 8 1 16,-2 0-5-16,-1-1-4 0,0 1-6 15,0 3 1-15,-2-1-9 0,3 2 3 0,-4 1-4 16,1 1-7-16,2 2 1 0,-8 2 1 0,2 4-6 0,5-3-1 16,1 4-3-16,-7 3-2 0,3 0-1 0,0 3 1 15,7-4-6-15,-6 5 3 0,4-4-4 0,4 3-2 16,-4 6 6-16,1-1-1 0,1 2-3 0,-1 2 1 16,4 0-5-16,0 3-1 0,3 2 0 0,-6 0 3 15,9 2 1-15,-1-1 1 0,3 3-5 0,1-1 9 16,-4 2-5-16,4-1-2 0,0-1 3 0,3-1-4 15,0 1-1-15,1 1 9 0,1-2-4 0,1 0-2 0,4 2 0 16,3-1-4-16,2-3 6 0,1 1 2 16,5-2-5-16,-1-1 2 0,4 1 2 0,2-3 0 15,2-1 0-15,2-4-1 0,2-3 3 0,2-3-5 0,2-5 2 16,4-3 1-16,-3-6-6 0,1-2 3 0,1-3-2 16,0-4-2-16,1-2 1 0,13-8-2 0,-15 2-6 15,14-8-6-15,-3 0 6 0,-12 6-6 0,-2-2 2 16,0-2 1-16,-2-2 2 0,-3 2 0 0,1 1 5 15,-2-4-4-15,-3 0 3 0,-1-4 11 0,-2 1-3 16,6-11 4-16,-10 9-2 0,-1-1 8 0,-1-2 2 16,-1-11 4-16,-3 14 6 0,-3-2 1 0,0-2 2 15,-2-10 5-15,-2 11-3 0,-2-12-4 0,-1 1 14 0,-2 0-1 16,-1 11-4-16,0 1-4 0,0-15-2 0,-4 16 6 16,-1 1 3-16,0-1-3 0,-3 3 0 0,0 3 1 15,-1 2-9-15,-1 3 4 0,-2 1-5 0,3 8 0 16,-2 3-4-16,-1-2 1 0,-4 6-8 0,-5 0 3 15,4 6-3-15,-5 2-5 0,-1 6-7 0,-3 4-17 16,-1 5-30-16,0 2 0 0,2 6-40 0,-6 7-26 16,3 3-20-16,13-10-46 0,3 3-43 0,0 2-158 15,6-4-410-15,3-1 181 0</inkml:trace>
  <inkml:trace contextRef="#ctx0" brushRef="#br0" timeOffset="63764.18">11151 7645 126 0,'-19'-19'181'0,"-1"-1"-10"0,-2-4-3 0,-3 6-14 16,-1-1-13-16,2 2-7 0,-3-1-7 0,-1 3-9 15,0 1-12-15,-3 2-4 0,-1 4-9 0,-1 1-4 16,1 2-9-16,0 5-5 0,1 4-12 0,0 3-6 15,-1 2-7-15,-1 7-2 0,1 2-8 0,-1 1-4 0,-12 11-8 16,3 6-1-16,1 1-7 0,4 1-5 0,-1 2-4 16,3 0-7-16,5-1-4 0,0 5-1 0,6 0 4 15,1-3-5-15,4 3-1 0,5-9 1 0,0 7-2 16,5-8-1-16,-3 1 6 0,8 0-5 0,3-2 5 16,2-1 0-16,2 2 1 0,4-1-1 0,1 0 0 15,4 11-3-15,-1-11 3 0,5-3-1 0,2 0 1 16,3-2-2-16,2-1 4 0,5-2-1 0,12 4 2 15,-9-10-5-15,3-1 5 0,1-3-3 0,2-4-1 16,1-1-6-16,0-2-4 0,1-2-3 0,-3-1-1 0,3-3 4 16,-3-2-6-16,-1-3-7 0,0 0 6 0,0 0-8 15,-1-4 2-15,-2-2 6 0,-5-1-2 0,-1-2 1 16,-1 0 2-16,-1-4 2 0,-3-1 0 0,-3-4 5 16,0 0 7-16,-3-4-4 0,0-2 1 0,-1-4 2 15,-2 1 5-15,-1-2 5 0,0 0 5 0,-4 1 5 16,2-15 1-16,-4 11 4 0,-2-1 0 0,1-12 4 15,-5 0 0-15,-3 1-7 0,1 1 12 0,-2 11-4 0,-4-12 2 16,-1-1-3-16,-4 6-6 0,2 6-4 0,-1 5 3 16,-3-12-4-16,2 13 1 0,-3 3 0 0,1 3-1 15,-2 2 0-15,-1 3-3 0,-3 4-2 0,3 2 1 16,-6 5-2-16,5 0-3 0,-8 4-7 0,0 2-10 16,-2 5-11-16,1 4-6 0,0 3-13 0,0 0-3 15,0 4-8-15,4 4 2 0,-1-3-30 0,5 1-8 16,7-5-27-16,5-2-35 0,2-2-145 0,-1 2-319 15,3-3 141-15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3:47:30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1110 10187 90 0,'-2'-7'146'0,"2"7"-8"0,0 0-10 16,0 0-14-16,-2-6-4 0,2 6-20 0,0 0-8 15,0 0-27-15,0 0 11 0,0 0-6 0,0 0-8 16,0 0-5-16,0 0 1 0,0 0-6 0,0 0-9 16,11 25 6-16,-5-14-1 0,1 5-7 0,-2 4 1 15,4 6-1-15,3 3 1 0,0 4 3 0,0 12 5 16,4 2-10-16,3 9 15 0,0 2 1 0,5 22-3 15,1 1-4-15,-5-1-2 0,1 1-4 0,-1 0 6 16,2 1 3-16,3-2 4 0,-7-23-1 0,4 28-5 16,2-1 2-16,-2-5-2 0,-2-22-4 0,6 22 3 0,-7-25-2 15,-2-1-4-15,-3-3-1 0,2 3-2 0,-3-6 3 16,0-3-4-16,-3-10-3 0,-3-3-4 0,-1-2-1 16,7 2 0-16,-6-3-4 0,0 0-1 0,-1-9-17 15,2-1-22-15,-3-6-22 0,-1 0-34 0,0-3-28 16,1 1-28-16,-1-6-45 0,0-1-148 0,-4-3-356 15,0 0 158-15</inkml:trace>
  <inkml:trace contextRef="#ctx0" brushRef="#br0" timeOffset="474.97">1717 12231 41 0,'0'0'196'0,"0"0"-18"0,0 0-13 0,0 0-16 0,0 0-21 16,0 0-8-16,0 0-18 0,0 0 1 15,0 0-8-15,13-19-9 0,3 8-5 0,3-11-1 16,5-1-14-16,9-11 3 0,3-2 2 0,7-2-4 0,-2-1-4 16,19-23 8-16,-16 18-5 0,-1-1 0 0,21-17-4 15,-21 17-2-15,20-13-4 0,0-4-5 0,-21 22-3 16,4 0-4-16,19-16 1 0,-19 18-8 0,-1 0 3 15,6 0-2-15,1 0-9 0,-2 1 2 0,22-16 3 16,-25 19-4-16,1-3-4 0,-3 1-2 0,2 0 0 16,1 0-1-16,-2 2-2 0,-1 4-2 0,2-2 0 15,-2 3-4-15,-1 2-4 0,-13 4-1 0,10-4-11 16,-10 8-12-16,-2 1-12 0,-1 1-28 0,-2 0-23 16,-2 5-21-16,-6 1-41 0,-3-3-26 0,-3 1-34 15,-5-1-152-15,0-2-378 0,-2 2 168 0</inkml:trace>
  <inkml:trace contextRef="#ctx0" brushRef="#br0" timeOffset="828.89">2534 10165 81 0,'0'0'118'0,"0"0"-1"15,0 0 13-15,0 0-2 0,6 4 4 0,-6-4 1 16,0 0 3-16,0 0 1 0,0 0 4 0,0 0 5 0,0 0-6 16,0 0 0-16,0 0-7 0,0 0-11 15,0 0-11-15,0 0-15 0,0 0-22 0,0 0-37 16,0 0-40-16,0 0-64 0,0-26-63 0,3 15-69 0,-6 3-111 16,6 2-334-16,-3 6 148 0</inkml:trace>
  <inkml:trace contextRef="#ctx0" brushRef="#br0" timeOffset="1445.41">1872 10162 92 0,'0'0'87'0,"0"0"9"16,0 0 3-16,2 12 7 0,-2-12 8 15,0 0 2-15,0 0-2 0,0 0 12 0,0 0 11 0,0 8 3 16,0-8 0-16,0 0-10 0,0 0-12 0,0 0-13 16,0 0-7-16,0 0-11 0,0 0-6 0,0 0-20 15,0 0-26-15,0 0-35 0,-20-13-50 0,20 13-49 16,1-11-38-16,-1 11-163 0,0 0-324 0,9-15 144 16</inkml:trace>
  <inkml:trace contextRef="#ctx0" brushRef="#br0" timeOffset="1841.98">2259 9604 102 0,'0'0'163'15,"0"0"-9"-15,0 0-19 0,0 0-7 0,0 0-5 16,-10-5-13-16,10 5-2 0,0 0-8 0,0 0-1 16,0 0-10-16,-1-10-10 0,1 10-9 0,0 0-7 15,0 0-10-15,0-8-3 0,0 8-13 0,0 0-14 16,0-10-17-16,0 10-20 0,0 0-24 0,0 0-21 16,5-8-20-16,-5 8-26 0,0 0-21 0,0 0-87 0,0 0-229 15,16 17 103-15</inkml:trace>
  <inkml:trace contextRef="#ctx0" brushRef="#br0" timeOffset="2266.03">2251 11012 7 0,'0'0'166'0,"0"0"-17"15,0 0-18-15,-3-8-10 0,3 8-15 0,0 0-10 16,0 0-14-16,0 0-5 0,0 0-7 0,0 0-8 16,0 0-12-16,0 0 0 0,0 0-7 0,9-5 1 15,-9 5-10-15,0 0 5 0,0 0-20 0,0 0 7 16,0 0 0-16,0 0 9 0,0 0 8 0,13 8 21 16,-13-8 8-16,0 0 2 0,0 0 0 0,0 0-4 15,0 0 0-15,0 0 0 0,0 0-6 0,-19 8-6 16,19-8-9-16,0 0-23 0,0 0-33 0,0 0-39 0,-16-12-64 15,13 2-63-15,1-2-133 0,4-9-330 0,2-5 146 16</inkml:trace>
  <inkml:trace contextRef="#ctx0" brushRef="#br0" timeOffset="2669.9">3087 10355 61 0,'0'0'105'0,"0"0"-10"0,0 0-9 0,14 1-9 15,-14-1-9-15,0 0 1 0,0 0 7 0,7 0-4 16,-7 0 7-16,0 0 4 0,0 0 6 0,0 0 3 15,0 0 13-15,0 0 2 0,0 0-6 0,0 0-10 16,0 0-11-16,0 0-14 0,0 0-22 0,0 0-38 16,0 0-34-16,0 0-56 0,-12-22-68 0,6 13-80 0,2-3-250 15,-4-2 110-15</inkml:trace>
  <inkml:trace contextRef="#ctx0" brushRef="#br0" timeOffset="3432.73">2127 9396 145 0,'0'0'156'0,"4"-14"-17"0,-3 8-11 15,-1 6-17-15,4-9-6 0,1 4-14 0,-1 0-10 16,0-1-7-16,4-1-6 0,-2 6-3 0,1-4-15 16,1 2-5-16,-2 2-4 0,-6 1 0 0,16 3-12 15,-7-2 5-15,0 4-7 0,-1 1-2 0,1-1-4 16,-2 4 1-16,-1-1 2 0,0 0-1 0,-2 3-3 16,0-2 3-16,1 2 0 0,-4-2 7 0,0 0-5 15,-1 0-8-15,3 1 2 0,-3-3 0 0,0-7-22 16,2 11 22-16,-2-11-2 0,0 6 2 0,0-6-4 15,0 0-3-15,0 0-8 0,0 8-6 0,0-8-13 0,0 0-7 16,0 0-5-16,0 0-4 0,0 0-1 0,-5-26-8 16,5 16 5-16,-2 2 3 0,2-3-12 15,-2-1 11-15,-1 1 11 0,1-1-1 0,0 1 9 0,-1 1 5 16,1-1 9-16,-2 3 6 0,3-1 7 0,-1 1 14 16,-2 2 5-16,4 6 5 0,-2-8-1 0,2 8-3 15,0 0-5-15,-4-5-4 0,4 5-10 0,0 0 8 16,0 0-7-16,0 0 1 0,-4 18-4 0,4-18-2 15,0 13 6-15,4-6-7 0,0-1 0 0,0 0 1 16,0-1 0-16,-4-5-2 0,10 7-6 0,-3-6-15 16,4-1-11-16,-1-2-20 0,3-3-12 0,2-4-20 15,9-4-35-15,-5 3-137 0,1-9-269 0,1 4 118 0</inkml:trace>
  <inkml:trace contextRef="#ctx0" brushRef="#br0" timeOffset="3758.97">2504 9204 151 0,'0'0'177'0,"0"0"-29"0,0 0-3 0,-5 3-13 0,5-3-15 15,0 0-15-15,0 0-17 0,0 0 4 0,7 18-16 16,-5-12-22-16,2-1-21 0,-1 2-30 0,0-1-30 15,3 2-41-15,-1 0-130 0,-3-2-216 0,3 1 97 16</inkml:trace>
  <inkml:trace contextRef="#ctx0" brushRef="#br0" timeOffset="4516.92">2452 8980 109 0,'0'0'127'0,"0"0"-17"15,0 0-14-15,2 19-5 0,-2-19-6 0,7 11-14 16,-3-5-7-16,0-3-7 0,2 3-6 0,0 0-13 15,-1-3-9-15,2 0-18 0,-7-3-11 0,11 1-4 16,-3 1-7-16,-8-2-13 0,13-2-6 0,-7-1-2 0,1-1-2 16,-1-1-1-16,0 1-4 0,0 0-1 15,-3-2 3-15,3-3 7 0,-1 0-5 0,-4 3 7 16,3 0 4-16,-3-1 7 0,-1 7 4 0,0-13 9 0,-1 4 6 16,1 9 9-16,0-11 13 0,0 11 14 0,-4-14 9 15,1 10 10-15,3 4 5 0,-5-11 6 0,3 5 10 16,2 6 4-16,-5-6 2 0,5 6 2 0,-4-7 9 15,4 7-2-15,-6-3 2 0,6 3-2 0,0 0 2 16,0 0-6-16,-7-6-5 0,7 6-7 0,0 0-9 16,0 0-6-16,0 0-10 0,0 0-4 0,0 0-9 15,0 0-2-15,0 0-8 0,0 0-1 0,0 0-2 16,0 0-5-16,0 0 1 0,0 0-2 0,0 0-5 16,0 0 1-16,18 21 1 0,-10-14-3 0,-2 0-5 15,5 2 1-15,-2 0-3 0,4 3 4 0,-1-1-6 16,0 0 2-16,4 3 0 0,-2-1-1 0,1 0 0 0,-1-1-3 15,1 1 4-15,0-1-3 0,0 1 1 0,0-3 0 16,2 2-3-16,-4-1-3 0,1 1 3 0,-2-2-8 16,4 1-4-16,-6 0-1 0,2 3-3 0,-5-5-6 15,2-2 3-15,-1-1 0 0,0 3-5 0,-2-2-3 16,1-1 4-16,-1 1 2 0,-3-1 4 0,1 1-2 16,0-2 0-16,0 1-2 0,-3 0-1 0,3 2 2 15,-4-8 0-15,3 8 6 0,-2-2-1 0,-1-6 1 16,0 9 1-16,0-9 0 0,0 0 3 0,-1 13 1 15,1-13-1-15,-4 7 0 0,4-7 4 0,-5 4 2 16,5-4 5-16,-8 5 4 0,3-2 9 0,5-3 10 16,-9 0 4-16,9 0 10 0,-13 0-7 0,13 0 4 0,-13-1 5 15,6-2 6-15,-3 0-8 0,1-1-2 0,-2 1-1 16,1-2 2-16,0-2 1 0,0 3-3 16,-2-5-4-16,3 2-5 0,-1-6-2 0,1 3-4 0,0-3-9 15,1-1-23-15,3-3-6 0,0 2-28 0,1-1-17 16,6-1-20-16,-2 0-18 0,2 1-33 0,2 1-10 15,0-1-18-15,2 1-24 0,-2 4-113 0,-1-1-320 16,2 2 143-16</inkml:trace>
  <inkml:trace contextRef="#ctx0" brushRef="#br0" timeOffset="4891.72">2635 8699 107 0,'6'-11'115'0,"-6"11"-7"0,10-2-16 0,-2 1-12 16,-8 1-1-16,22 3-15 0,-9 0-3 0,4 1-7 15,1 4-1-15,2 1-5 0,2 3-6 0,-2-2-6 0,0 5-9 16,1 1-11-16,-2 3-10 0,-3 2-16 0,-2 0-15 15,-2 2-17-15,-3 2-19 0,-3 0-21 16,-2 2-46-16,-9 0-139 0,1 3 61 0</inkml:trace>
  <inkml:trace contextRef="#ctx0" brushRef="#br0" timeOffset="5357.77">1946 9496 163 0,'-4'-6'192'0,"4"6"-11"0,0 0-10 0,-5-6-17 16,5 6-16-16,0 0-20 0,0 0-8 0,0 0-12 16,0 0-11-16,0 0-7 0,0 0-11 0,9 36-6 15,-5-19-4-15,3 0-7 0,4 7-7 0,-2-2-1 16,1-3-4-16,1 5-21 0,2-2-14 0,2-1-13 16,-2-6-19-16,2-1-24 0,1 0-23 0,-1-5-19 15,2 0-25-15,-1-5-24 0,-4 1-88 0,3-5-248 16,1 0 110-16</inkml:trace>
  <inkml:trace contextRef="#ctx0" brushRef="#br0" timeOffset="5774.98">2251 9237 49 0,'0'0'147'0,"0"0"-13"0,0 0-14 16,-3 10-12-16,1-4-11 0,2-6-11 0,2 14-13 15,-2-3-1-15,1 0-19 0,3 4-14 0,3 3-35 0,0-2-41 16,-2 3-58-16,2 6-47 0,1-1-153 16,2 0 67-16</inkml:trace>
  <inkml:trace contextRef="#ctx0" brushRef="#br0" timeOffset="7066.01">3389 10421 24 0,'0'0'149'0,"-8"-6"-7"16,8 6-3-16,-8-8-12 0,8 8-15 15,-6-6-6-15,4-1-13 0,-2 3-8 0,4 4-12 0,-4-8-6 16,4 8-5-16,-3-10-10 0,3 10-4 0,-2-10-5 16,2 10-4-16,0 0-4 0,1-12-10 0,-1 12 1 15,1-7 1-15,-1 7-6 0,4-7-4 0,-4 7-3 16,4-6-9-16,-4 6 1 0,3-6-1 0,-3 6 2 15,0 0-8-15,0 0 7 0,0 0-4 0,2-6 10 16,-2 6-12-16,0 0 7 0,0 0-8 0,0 0 2 16,1-7 0-16,-1 7 3 0,0 0-3 0,3-10 1 15,-3 10 7-15,2-7-5 0,-2 7 2 0,3-12-3 0,-2 6 0 16,0-1 1-16,-1 7-6 0,4-15 4 0,0 5-4 16,-3 4 2-16,1 0-8 0,-2 6 9 15,2-10-2-15,-2 10 0 0,2-9-4 0,-2 9 6 0,2-5-10 16,-2 5 3-16,0 0 0 0,0 0 5 0,0 0 2 15,18 7-3-15,-14-1-4 0,2 1 6 0,-1 5-3 16,2-1 0-16,-1 0 2 0,-2 2-3 0,1-2 2 16,0 0 4-16,2 4-5 0,-2-3 2 0,-3-3-1 15,2 1 2-15,-1 0-3 0,1-1 1 0,-2-2 0 16,1 0 5-16,-2-1-6 0,-1-6 2 0,3 11 3 16,-3-11 0-16,3 8-3 0,-3-8 0 0,2 5 4 0,-2-5 1 15,0 0-4-15,3 6 2 0,-3-6 3 0,0 0 0 16,0 0-2-16,0 0-2 0,0 0-12 15,0 0 0-15,0 0 1 0,0 0 0 0,0 0-2 0,-3-27 4 16,1 20-4-16,1-3 1 0,0-2-4 0,-2-1 1 16,1 0 4-16,-1-4 6 0,-1 1 12 0,-2-3-8 15,-2 3 0-15,2-2 8 0,1 3-1 0,1-1 8 16,-1 2-2-16,1 3 5 0,1 4 7 0,2 0 7 16,1 7 1-16,-5-10 1 0,5 10-5 0,-5-6 1 15,5 6-11-15,0 0-2 0,0 0 3 0,0 0-3 16,0 0-5-16,0 0 3 0,4 30-3 0,1-15-2 15,0 0-5-15,-1 1 1 0,2 0 0 0,-1-3 0 0,0 0-15 16,3 1-11-16,-2-3-10 0,2-1 0 16,0-1-15-16,-1-1-11 0,2-3-3 0,0-1-12 15,3-2-12-15,-5 2-14 0,1-4-6 0,-8 0-18 0,19-6-65 16,-14 2-201-16,2 0 90 0</inkml:trace>
  <inkml:trace contextRef="#ctx0" brushRef="#br0" timeOffset="7247.8">3616 10129 98 0,'0'0'135'0,"0"0"-8"0,0 0-10 16,0 0-11-16,0 0-12 0,0 0-6 0,5 27-11 15,0-19-9-15,1 2-7 0,0-2-18 0,-1-1-27 16,4 1-21-16,-1-1-29 0,-1-1-36 0,0-1-84 0,-2-1-167 15,2-1 75-15</inkml:trace>
  <inkml:trace contextRef="#ctx0" brushRef="#br0" timeOffset="7874.96">3678 10008 115 0,'0'0'120'0,"0"0"-11"0,0 0-15 16,0 0-3-16,0 0-15 0,0 0-18 16,0 0-6-16,0 0-24 0,19 13-5 0,-19-13-9 15,8 3 0-15,-8-3-17 0,10 0-6 0,-10 0-6 0,0 0-12 16,11-3 0-16,-11 3-2 0,7-3 1 0,-7 3-1 15,10-5-5-15,-8-1 6 0,-2 6 2 0,4-11 2 16,-1 7 5-16,-3 4 5 0,2-13 5 0,1 6 7 16,-2 2 3-16,-1 5 13 0,0-13 8 0,0 13 3 15,-2-11 3-15,2 11 3 0,-2-12 16 0,0 5 14 16,2 7 4-16,-4-11 6 0,1 4 2 0,3 7 3 16,-5-7 11-16,5 7 7 0,-5-6 0 0,5 6-9 15,-4-5 8-15,4 5-7 0,0 0-5 0,0 0-3 0,-5-5-7 16,5 5-12-16,0 0-4 0,0 0-12 15,0 0 0-15,0 0-8 0,0 0-6 0,0 0-2 16,0 0-4-16,0 0 1 0,0 0-5 0,0 0 2 0,0 0-6 16,0 0 1-16,0 0-3 0,19 16 1 0,-12-8-4 15,-1 3-2-15,3-3 2 0,2 6-1 0,0-3-4 16,0 5-2-16,1-2 0 0,3 5-6 0,-2-2-5 16,-3-2-6-16,7 6-4 0,-1 0 3 0,-4-7 0 15,2 2-11-15,-4 1 4 0,2-2-6 0,-1-1 0 16,-1 0 1-16,0 1 0 0,0-7 1 0,-3 4-2 15,1-5-4-15,1 2 4 0,-5-3 0 0,1 2 4 16,-1-3-4-16,0 1 4 0,-1-2 1 0,1 2 8 0,-4-6-2 16,5 7 3-16,-2-2 0 0,-3-5 5 15,0 0 1-15,1 7 10 0,-1-7 1 0,0 0 14 16,0 0-1-16,-9 7 3 0,9-7-3 0,-10 2-2 0,10-2-3 16,-13-2 2-16,13 2-2 0,-15 0 0 0,5-2-17 15,-1-2-9-15,-1-1-19 0,0 0-15 0,-3-4-19 16,1-1-35-16,-2-3-18 0,1-2-117 0,-3-4-257 15,0-4 113-15</inkml:trace>
  <inkml:trace contextRef="#ctx0" brushRef="#br0" timeOffset="8073.96">3771 9768 126 0,'0'0'147'0,"0"0"-9"0,7-6-13 0,-7 6-11 15,0 0-7-15,16 6-9 0,-6 0-8 0,0-2-6 16,1 3-5-16,5 2-8 0,-3 4-8 0,7 5-4 16,-3 2-11-16,1 0-18 0,-5 4-13 0,1 3-18 15,-1 3-17-15,-2 0-21 0,-5 0-23 0,1 1-13 16,-3 1-17-16,-4-1-94 0,-2 1-200 0,-1-2 90 16</inkml:trace>
  <inkml:trace contextRef="#ctx0" brushRef="#br0" timeOffset="8391">3149 10459 81 0,'2'10'130'0,"-1"2"-21"16,3 6-1-16,0-1-13 0,4 1-8 0,3 7-5 15,6 0-14-15,-1 2 2 0,5-2-2 0,2-1-12 0,4-5-8 16,0 2-26-16,1-9-7 0,0-3-32 15,3-8-29-15,0-2-26 0,1 1-79 0,0-11-163 16,-2-3 71-16</inkml:trace>
  <inkml:trace contextRef="#ctx0" brushRef="#br0" timeOffset="9183.67">2944 11650 18 0,'-6'-5'195'15,"1"-1"-20"-15,2-4-19 0,-1 1-14 0,3-2-17 16,0 3-13-16,1-4-8 0,2-1-11 0,1 2-14 16,2 1-3-16,0 1-12 0,2-1-5 0,3 4-7 0,-3-2-5 15,5 5-2-15,-3 1-7 0,0 2-10 0,-9 0 1 16,19 4-3-16,-10-1 1 0,-2 3-8 16,1-2 3-16,-2 5-5 0,0-2 1 0,-1 3-2 0,0-1-2 15,-3 0-3-15,3 0 5 0,-2-3-4 0,-2 2-3 16,2-2-1-16,-3-6-2 0,2 10-4 0,-2-10-3 15,3 8-10-15,-3-8-4 0,0 0-16 0,0 0-10 16,0 0-14-16,0 0-4 0,0 0-10 0,0 0 5 16,0-32 5-16,-3 20 0 0,1-5 4 0,-1-1 6 15,1-2 9-15,-3 2 4 0,1 0 6 0,0 1 18 16,-1 1 9-16,0 2 14 0,1 4 14 0,1-1-2 16,1 5 8-16,-2 2-4 0,4 4-3 0,-3-9-2 0,3 9-2 15,0 0-3-15,0 0-3 0,0 0-3 0,0 0 4 16,7 25 2-16,-4-10-9 0,1 4 4 0,2-2 4 15,-3 2-8-15,5 0-2 0,1-2-1 0,-1 0-7 16,2-4-10-16,1-1-1 0,-2-3-9 0,2-5-7 16,3-3-6-16,2-2-11 0,5-5-9 0,-5-5-6 15,7-6-14-15,2-1-17 0,-1-4-82 0,-4 1-188 16,1-2 84-16</inkml:trace>
  <inkml:trace contextRef="#ctx0" brushRef="#br0" timeOffset="9774.01">3209 11253 120 0,'0'0'216'0,"0"0"-18"0,0 0-14 0,0 0-20 15,0 0-15-15,0 0-15 0,0 0-11 0,0 0-7 16,0 0-6-16,21-17-3 0,0 0-8 0,-1-2-7 16,4-5-10-16,1 1-5 0,0-4-11 0,11-8-4 15,-3 0-7-15,-7 10-6 0,8-10-4 0,-6 10-6 16,8-10-1-16,-8 10-7 0,8-8-8 0,-9 8-13 16,0-2-6-16,0 4-13 0,-3 1-17 0,0-2-2 15,-1 1-13-15,-2 2-10 0,-1 4-2 0,-5 3-15 0,-3 0-16 16,2 1-4-16,-2 1-11 0,-3 2-10 0,1 2-1 15,-3 1-1-15,0 0-3 0,-3 2 4 0,0 0 7 16,-4 5 6-16,3-8 0 0,-3 8 8 0,3-7 13 16,-3 7 5-16,0 0 7 0,0 0 10 0,-8-10 11 15,8 10 2-15,0 0 12 0,-13 0 2 0,13 0 14 16,-14-1 13-16,14 1 5 0,-16 1 0 0,4-1 13 16,2 3 6-16,-2-1 8 0,1-1 4 0,1 4 23 15,-2-4 14-15,1 1 0 0,-1 1 6 0,2 0 5 16,-1 1 9-16,2-1 6 0,2-1-6 0,0 0-5 15,7-2-8-15,-9 2-11 0,9-2-10 0,-8 4-6 16,8-4-2-16,0 0-9 0,-3 5 0 0,3-5-5 16,0 0-3-16,0 0-3 0,15 10-2 0,-8-6-8 0,5-4 1 15,-3 2-4-15,3-2 0 0,-1 3-1 0,0-1-2 16,2-2 0-16,-3 0 1 0,2 2-7 16,-1-2-1-16,-2 2 1 0,1-2-3 0,-1 3-1 0,-1 0-2 15,-3-1 3-15,1 0-3 0,2 4-1 0,-3 0 3 16,-1 0 0-16,0 1 1 0,0 8 1 0,-2 1-4 15,-2 1 0-15,-1 1-16 0,-2 8-38 0,-3 1-51 16,-1 1-62-16,-8 4-131 0,1 1-319 0,-11 16 140 16</inkml:trace>
  <inkml:trace contextRef="#ctx0" brushRef="#br0" timeOffset="11024.93">790 10576 4 0,'0'0'227'15,"0"0"-14"-15,0 0-19 0,0 0-16 0,0 0-14 16,0 0-14-16,0 0-13 0,0 0-14 0,-37-19-18 16,37 19-10-16,0 0-16 0,0 0-5 0,0 0-9 15,0 0-7-15,0 0-5 0,0 0-4 0,0 0-7 16,16 39-4-16,-3-17-6 0,5 3 0 0,-3 1-4 15,4 6 1-15,6 7 3 0,4 7 3 0,0 0-2 16,3-2-4-16,1 5 2 0,-1 1 12 0,16 25 2 16,0-6 4-16,-14-18-3 0,15 19 2 0,-2 0-4 15,-1 1-4-15,1-1 2 0,-17-20-2 0,16 23-5 0,-12-21 0 16,1 0-6-16,-1-1 3 0,0 1-6 16,0-5-1-16,-3-3-5 0,1-4 2 0,-10-13-7 15,-2-2-1-15,-2-5-12 0,-4-5-11 0,-1 0-15 0,-4-5-16 16,0-2-22-16,-2-3-19 0,-1-1-11 0,-2 0-16 15,-4-4-15-15,5 0-17 0,-5 0-31 0,0 0-15 16,-2-21-139-16,-5 5-350 0,-2-2 155 0</inkml:trace>
  <inkml:trace contextRef="#ctx0" brushRef="#br0" timeOffset="11357.96">719 10936 98 0,'2'46'121'0,"-2"-46"-14"0,2 35-7 0,-2-35-8 15,0 0-2-15,0 0-13 0,0 0 1 0,0 0 6 16,0 0-5-16,0 0-14 0,0 0-1 0,0 0-4 0,0 0-4 15,0 0-9-15,0 0-5 0,0 0-6 0,-23-103 6 16,13 70 5-16,1-1 1 0,-6-12-9 0,7 12 1 16,0-1-1-16,-1 4 5 0,0 4-1 0,9 27-3 15,-9-43-4-15,9 43-6 0,-5-26-3 0,5 26-2 16,0 0-8-16,0 0 5 0,0 0-5 0,0 0-2 16,14-36-15-16,-14 36-19 0,0 0-19 0,0 0-13 15,56 13-39-15,-56-13-30 0,0 0-139 0,51 31-279 16,-37-20 124-16</inkml:trace>
  <inkml:trace contextRef="#ctx0" brushRef="#br0" timeOffset="11957.83">333 10128 43 0,'0'0'98'0,"0"0"-12"15,0 0-7-15,0 0-14 0,0 0 6 0,36 21-12 16,-36-21-6-16,0 0-1 0,0 0-9 0,0 0 3 15,0 0-10-15,0 0-10 0,0 0 8 0,29-55-3 0,-29 55 0 16,0 0-7-16,-2-34 5 0,2 34 3 16,0 0 6-16,0 0-5 0,-9-45 7 0,9 45 10 0,0 0 0 15,-12-29-4-15,12 29-2 0,0 0 2 0,0 0-4 16,0 0-4-16,0 0-5 0,-13-27-4 16,13 27-5-16,0 0-4 0,0 0 0 0,0 0-5 0,0 0 3 15,0 0-2-15,0 0-3 0,0 0-1 0,0 0-1 16,0 0-3-16,0 0 2 0,0 0 0 0,0 0 2 15,40 78-9-15,-40-78 3 0,19 23-5 0,-19-23 2 16,22 30 2-16,-10-13 3 0,3 2-3 0,3 4-2 16,0-2-1-16,0 2 5 0,-2-1-2 0,1 0 0 15,-17-22-4-15,23 32 3 0,-7-12 0 0,-16-20-2 16,22 31 0-16,-8-15-1 0,-14-16 2 0,18 22 0 16,-18-22-2-16,0 0 2 0,24 26-5 0,-24-26 3 15,0 0 2-15,0 0-1 0,13 17 5 0,-13-17 23 16,0 0 26-16,0 0 6 0,0 0-5 0,0 0 3 15,0 0 5-15,0 0 4 0,0 0 10 0,0 0-9 16,0 0-2-16,0 0-8 0,0 0-3 0,0 0-11 16,-71-51-1-16,71 51-8 0,-27-28-7 0,12 6-23 0,15 22-19 15,-21-33-22-15,21 33-32 0,-13-43-34 0,15 18-34 16,-2 25-25-16,7-49-27 0,-7 49-133 16,15-49-345-16,-1 26 153 0</inkml:trace>
  <inkml:trace contextRef="#ctx0" brushRef="#br0" timeOffset="12649.98">369 10055 109 0,'0'0'122'0,"0"0"-15"16,0 0 4-16,0 0-5 0,0 0 3 0,0 0-13 15,0 0-5-15,0 0-10 0,0 0-10 0,0 0-13 16,0 0-2-16,0 0-6 0,0 0-8 0,0 0-3 15,0 0-3-15,0 0-22 0,18 99-27 0,-9-74-41 16,4-1-43-16,-5 4-92 0,4-3-205 0,-3 0 90 16</inkml:trace>
  <inkml:trace contextRef="#ctx0" brushRef="#br0" timeOffset="14100.92">1778 10926 19 0,'-12'-2'165'0,"12"2"-7"0,-9-4-8 16,9 4-15-16,-5-5-5 0,5 5-8 0,0 0-13 16,-8-6-5-16,8 6-13 0,0 0-10 0,0 0-9 0,-5-4-10 15,5 4-7-15,0 0-1 0,0 0-8 0,0 0-8 16,0 0-2-16,18-8-6 0,-18 8-3 15,16 6-5-15,-5 0 0 0,-2 0-3 0,2 1-1 0,-2 2-1 16,0-1-6-16,2 2-3 0,-2 3 6 0,-1-3-2 16,0-1-3-16,-1 0-4 0,-2 0 5 0,2-2-9 15,-3-1 6-15,0 0-5 0,-2-3 4 0,-2-3-5 16,8 7 4-16,-8-7 2 0,4 6-2 0,-4-6 3 16,0 0 0-16,0 0 2 0,0 0-8 0,0 0 5 15,0 0-2-15,0 0-2 0,-2-25 7 0,0 16-3 16,-2 0 10-16,0 0-5 0,2-4 1 0,-1 1 9 15,-1-2-1-15,2 1 4 0,-4-2 0 0,3 3-4 16,0 2 10-16,-3 1 3 0,6 3-3 0,0 6-1 0,-3-9-8 16,3 9-8-16,-2-9 0 0,2 9-3 15,0 0-4-15,0 0 4 0,0 0-3 0,0 0 2 16,0 0-15-16,0 0-11 0,23 15-7 0,-18-11-12 0,1 1-18 16,3 1-16-16,-1 0-24 0,-2-2-7 0,1-3-23 15,-1 1-21-15,3 0-134 0,-9-2-300 0,13-2 133 16</inkml:trace>
  <inkml:trace contextRef="#ctx0" brushRef="#br0" timeOffset="14752.94">2029 10843 95 0,'0'0'179'16,"0"0"-20"-16,0 0-16 0,0 0-23 0,0 0-1 16,0 0-19-16,0 0-10 0,0 0-8 0,0 0-7 15,0 0-7-15,0 0-15 0,9 7-20 0,-9-7-16 16,9 7-28-16,-3-2-30 0,-3-2-34 0,3 2-44 15,-2-1-63-15,-4-4-196 0,8 5 87 0</inkml:trace>
  <inkml:trace contextRef="#ctx0" brushRef="#br0" timeOffset="15290.93">2034 10675 47 0,'0'0'133'0,"0"0"-22"0,0 0-3 0,0 0-14 16,0 0-5-16,0 0-7 0,0 0-16 0,22 9-11 16,-22-9-5-16,10 4-7 0,-6-1-4 0,-4-3-6 15,10 2-13-15,-10-2 1 0,8 0-1 0,-8 0-15 16,6-6 4-16,-6 6-8 0,8-8 0 0,-5 3-7 15,3-3 0-15,-4 2-7 0,-2 6 10 0,3-13-3 16,-2 7 5-16,0-2 5 0,-1 8-4 0,-1-14 12 16,1 4 8-16,0 10 9 0,-1-12 15 0,0 7 5 15,1 5 6-15,-3-11-8 0,3 11 1 0,-5-10-5 16,3 6 8-16,2 4 2 0,-3-7 3 0,3 7-9 16,-5-4-3-16,5 4-5 0,0 0-4 0,0 0-8 0,0 0-1 15,0 0-5-15,0 0-1 0,0 0-4 0,0 0 4 16,0 0-10-16,0 0 7 0,0 0-8 15,21 19-2-15,-13-12-1 0,-2-1 1 0,5 0-4 0,-4 1-2 16,2 0-1-16,2 2-3 0,0-2-3 0,3 3 1 16,-2-1-3-16,2 1-2 0,-4-1 2 0,0 0 0 15,4-1-2-15,-7 3 5 0,4-2 0 0,-3-1-5 16,-2 0 5-16,3 1 5 0,-1-2-2 0,-4 0-3 16,-1-2-11-16,0-1 15 0,2 2 1 0,-5-6-1 15,4 6 5-15,0-2 5 0,-4-4-8 0,2 7 11 16,-2-7-5-16,0 0 2 0,0 0-3 0,-10 11 0 15,10-11-3-15,-9 2-7 0,9-2-6 0,-10 1-12 16,10-1-26-16,-13-4-5 0,4-2-28 0,1 2-24 0,0-2-22 16,0-1-100-16,-4-6-245 0,0-10 109 0</inkml:trace>
  <inkml:trace contextRef="#ctx0" brushRef="#br0" timeOffset="15466.87">2162 10336 108 0,'0'0'126'16,"0"0"-13"-16,22 7 10 0,-15-4-19 0,6 1-4 15,2 3-4-15,2 2-27 0,0 0 7 0,2 1-6 16,1 6-5-16,1 2-20 0,0 0-17 0,-3 3-29 16,-2 1-22-16,-5 3-26 0,-1 2-16 0,-3 3-100 15,-5 2-177-15,-3 2 78 0</inkml:trace>
  <inkml:trace contextRef="#ctx0" brushRef="#br0" timeOffset="15749.59">1629 10979 114 0,'0'11'180'16,"0"5"-20"-16,3 0-12 0,2 1-15 0,0 3-13 16,4 3-11-16,2 1-5 0,6-2-5 0,2 1-16 15,4-2-6-15,5-1-8 0,1-7-24 0,7-4-23 16,3-1-22-16,13-11-42 0,2-4-41 0,-4-4-140 15,-15 0-243-15,18-11 108 0</inkml:trace>
  <inkml:trace contextRef="#ctx0" brushRef="#br0" timeOffset="16882.78">5425 12539 136 0,'-8'2'125'16,"8"-2"-5"-16,0 0-8 0,0 0-10 0,0 0-13 15,0 0-4-15,0 0-8 0,0 0-11 0,0 0-4 16,0 0-9-16,0 0-3 0,0 0-3 0,0 0-9 16,14-15 2-16,-3 9-9 0,5-3 5 0,0 4-7 15,2-3-2-15,3 1-5 0,-1 2-3 0,1 2 1 16,0 1-8-16,1-1 0 0,9 0 1 0,-2 2-2 15,3 1 2-15,1 0-12 0,-1 0 7 0,3 0-6 0,-1 0-3 16,1-2 2-16,1 2-1 0,2-1-9 0,-1-2 3 16,3 1-1-16,11 2-6 0,-12-4 1 0,14 2-2 15,-15 1-3-15,1-2-4 0,1 0 7 0,-4 0-7 16,3 0-3-16,-4 2 7 0,1-5-4 0,2 3 0 16,-3 0-5-16,-3 3 2 0,2-1-6 0,-2-1 2 15,-1-1 0-15,-2-1-3 0,1 1-2 0,-10 1-8 16,2-2-7-16,1 3-5 0,-3-4-13 0,0 4-9 15,0-4-52-15,-5 2-137 0,-1 0 61 0</inkml:trace>
  <inkml:trace contextRef="#ctx0" brushRef="#br0" timeOffset="26940.94">1242 13341 16 0,'16'49'70'0,"5"1"3"15,-5 6-3-15,13 19-2 0,-11-19 1 0,11 28-2 16,-7-4 6-16,3 5-7 0,4-4-8 0,0 1-1 15,0 0-4-15,3-1 2 0,-9-25-22 0,9 19 13 16,-11-19 0-16,4-4-7 0,13 22-5 0,-16-23-4 16,-1-2-11-16,2-3 17 0,-2-5-14 0,-4-9-12 0,-2-2-26 15,6-3-26-15,-6-2-25 0,0-1-98 0,-3 1-177 16,-2-8 78-16</inkml:trace>
  <inkml:trace contextRef="#ctx0" brushRef="#br0" timeOffset="27459.96">1862 14764 66 0,'16'-27'137'0,"5"-1"-11"0,3-15-13 0,12-2 11 16,-1-4-15-16,0 1-5 0,2-3-5 0,18-18-6 15,-21 21-4-15,20-19-3 0,-21 19 1 0,21-19-6 16,-18 22-10-16,-3 0 2 0,0 2-11 0,0 3 3 16,1-1-9-16,-5 3-6 0,-6 12 1 0,-4 0-8 15,3 0-1-15,-2 3-5 0,-4 1-5 0,0 1-2 16,-4 7 3-16,-2 0-10 0,3 3-4 0,-7 0 3 15,2 2-4-15,-2 1-3 0,-1 4 0 0,1-1-4 16,-6 5 1-16,6-8 3 0,-6 8-5 0,4-5-9 16,-4 5-6-16,0 0-12 0,5-4-6 0,-5 4-12 15,0 0-15-15,0 0-3 0,0 0-17 0,0 0-7 16,0 0-4-16,0 0-19 0,0 0-9 0,0 0-9 16,0 0-6-16,-9 20-86 0,9-20-227 0,-4 10 100 15</inkml:trace>
  <inkml:trace contextRef="#ctx0" brushRef="#br0" timeOffset="28149.02">1781 14852 98 0,'0'0'131'0,"0"0"-9"0,0 0-7 0,0 0-18 15,0 0-4-15,0 0-11 0,0 0-11 0,0 0-14 16,0 0 3-16,0 0-8 0,1 28-8 0,4-10 1 15,3 13-9-15,4 2 2 0,3 17-3 0,4-2-6 16,-3 4-5-16,3 7-4 0,7 26-1 0,-2-2 1 0,-9-26 0 16,6 27-9-16,-6-27 3 0,4 27 1 0,-13-28-4 15,7 1-6-15,0-1-3 0,-3 0 2 16,-1-4 4-16,0-2-2 0,0-3-9 0,-3 1 12 16,-2-12-9-16,1-2 0 0,0 1-1 0,-1-4 5 0,0-4-3 15,-3 0 1-15,-1-2 1 0,4-6-2 0,-3-3 3 16,1 1-3-16,-2 2-13 0,0-9-5 15,0-1-14-15,0-1-22 0,0-2-17 0,0-6-1 16,-2 12-33-16,0-7-71 0,2-5-189 0,-7 4 84 0</inkml:trace>
  <inkml:trace contextRef="#ctx0" brushRef="#br0" timeOffset="29633.12">2778 14374 132 0,'0'0'139'0,"1"-16"-17"16,3 7-17-16,-1 0-4 0,2 2-14 0,0-2-10 15,1 3-7-15,2 0-3 0,1 1-13 16,1 2-4-16,2 3-1 0,0 4-5 0,1-1-9 0,2 4 4 15,-1 1-3-15,2 2-5 0,-5 3-1 0,2 2 6 16,1-1-26-16,-4 1 21 0,-1 0-5 0,1-1-2 16,-2 3 1-16,-1-7-6 0,-2 1 1 0,1-3-1 15,-2-1-6-15,0 2-2 0,-2-4 1 0,-2-5 1 16,4 8 1-16,-4-8 4 0,3 7-4 0,-3-7-2 16,0 0-3-16,0 0-15 0,0 0-12 0,0 0-1 15,-4-32-1-15,1 20-5 0,1-1-2 0,-2-1 3 16,-2-3-2-16,2-2 10 0,-3 4 0 0,1-3 1 0,-1 0 4 15,2 5 4-15,-1 1 8 0,2 3 10 0,2 1-2 16,-2 5 2-16,4 3-8 0,-5-7 2 0,5 7-2 16,0 0 13-16,0 0-5 0,0 0 7 0,0 0-3 15,0 0 0-15,11 22-2 0,-4-15 1 0,0 3-6 16,2-3 0-16,-1 2 2 0,2-3 6 0,0-2-16 16,2-2 5-16,-1-1 3 0,1-2 1 0,-1-1 3 15,2-4-4-15,0-4 0 0,2-2-10 0,-2-1-14 16,0-3-20-16,-2-9-14 0,1-3-17 0,-2 2-28 15,-1-2-37-15,-6 2-69 0,0-2-217 0,-1-1 96 16</inkml:trace>
  <inkml:trace contextRef="#ctx0" brushRef="#br0" timeOffset="30590.93">578 13679 144 0,'0'0'140'0,"0"0"-22"0,0 0-8 15,0 0-17-15,0 0 0 0,0 0-10 0,0 0-4 16,0 0-8-16,59 62-7 0,-46-47 3 0,-13-15-18 15,33 25-7-15,-19-13-2 0,-14-12 0 0,26 16-15 0,-26-16 6 16,0 0 3-16,33 15-16 0,-33-15 15 0,13 4-11 16,-5-4 6-16,-3-2-4 0,-5 2-5 15,11-11 0-15,-8 5-2 0,1-4-3 0,-1 1 2 0,-1-3-6 16,-2 12 2-16,0 0 0 0,0 0 6 0,0 0-6 16,0 0 4-16,-5-64 4 0,5 64 8 0,0 0 0 15,-7-30-2-15,7 30 0 0,0 0-2 0,0 0-4 16,0 0-2-16,-11-27-8 0,11 27 8 0,0 0-11 15,0 0 2-15,0 0-7 0,5-5-3 0,1 6 5 16,-6-1 1-16,18 11-6 0,-6-4 5 0,3 2-3 16,4 5 2-16,3 3-3 0,0 1-2 0,1 1-1 15,2 1 2-15,-2 1-5 0,1-2-2 0,-2 2 5 16,1-1-3-16,1 2 1 0,-4-2 6 0,-1 0-8 16,-4-1-1-16,-1-5 2 0,-1 2 2 0,-2 0 5 15,-2-2-4-15,-2 0-4 0,-1-3 5 0,2 0 6 16,-3-1 6-16,-1 1 1 0,-2-2 4 0,2 0 5 15,-4-2 12-15,3-1 7 0,-2 0 8 0,-1-6 4 16,0 0-3-16,-6 14-1 0,2-10 2 0,-1 1 1 0,-4-2-7 16,9-3-4-16,-16 4-4 0,6-4-3 15,0-2-5-15,-3-1-2 0,1-4-12 0,-1-2-24 16,0-4-9-16,-3-8-31 0,3-5-33 0,1-8-15 16,3-10-31-16,2-5-29 0,6-4-154 0,4 3-340 0,4 5 151 15</inkml:trace>
  <inkml:trace contextRef="#ctx0" brushRef="#br0" timeOffset="31740.75">1635 16752 19 0,'0'0'119'0,"-3"-8"-5"0,3 8-6 0,-3-11-12 0,3 2-6 15,-2-4-10-15,0-2-6 0,4 2 8 16,0 1-20-16,1-3 3 0,-1 4-14 0,2 0 8 16,-2 0-15-16,2 3-2 0,3-1-12 0,-4 5 3 15,3-2-5-15,1 3-8 0,-7 3-2 0,16-1 0 0,-7 2 5 16,2 4-1-16,2 1-5 0,-2 1-2 0,3 3 1 16,0 0-1-16,-1 2 4 0,0-1 11 0,-4-3-15 15,-1-2 4-15,1 2 1 0,-2 2-4 16,1-3-5-16,0 0 2 0,-2-1-7 0,2 0-3 15,-5-1-10-15,1 0 4 0,2-1-9 0,-1-1-4 0,-5-3-2 16,10 6 2-16,-6-5-5 0,-4-1 4 0,14 2 0 16,-8-2 6-16,-6 0-3 0,18-1 3 15,-6 0-1-15,-1 1 7 0,2 1 2 0,1 2-7 16,-1-2 3-16,7 1 2 0,-3 4-2 0,2 1 5 0,0-1-5 16,4 6-2-16,-6 0 5 0,-2-2 4 0,7 6-1 15,-3 3-5-15,-6-3 9 0,6 3-3 0,-9-5-3 16,3-1 6-16,-3 2 9 0,-1-2 3 15,-4-4 6-15,3 3 4 0,-5-3 14 0,0 1 11 0,0-4 10 16,1 3 12-16,-4-4 15 0,0-5 15 0,1 10 10 16,-1-10 2-16,0 0-5 0,-4 8 4 0,4-8 4 15,-9 2-4-15,9-2-9 0,-15-2-10 16,5-2-11-16,-2 0-10 0,-3-6-8 0,1-3-25 0,-7-6-25 16,-1-1-30-16,0-7-27 0,2-2-28 0,-7-13-38 15,4-3-41-15,8-1-25 0,-3 2-27 0,12 12-158 16,-3 1-388-16,1 2 172 0</inkml:trace>
  <inkml:trace contextRef="#ctx0" brushRef="#br0" timeOffset="39766">2342 17289 54 0,'0'0'86'16,"0"0"0"-16,0 0 3 0,0 0-18 0,-2 8 1 15,2-8-4-15,0 0-11 0,0 0 2 0,0 0-13 16,0 0 1-16,0 0-17 0,0 0 5 0,0 0 1 16,0 0 3-16,22-22 4 0,-13 9-7 0,3-1-1 15,6-5-10-15,1-5-5 0,-2 3 8 0,-2-1-5 16,0-1-16-16,1 1-6 0,3-2-27 0,-3 1-19 15,-1 1-15-15,-2 0-29 0,-1 7-57 0,-4-2-158 16,1 0 70-16</inkml:trace>
  <inkml:trace contextRef="#ctx0" brushRef="#br0" timeOffset="47549.9">6581 13316 33 0,'0'0'144'0,"-1"-13"-20"0,1 6-15 0,0 7-4 16,2-16-13-16,1 8-10 0,2 0-8 0,-1-2-11 15,1 1-3-15,3-1-9 0,-1 1-6 0,2-1-2 16,0-3-9-16,1 6-5 0,1 0-1 0,-2-1-7 0,2 2-4 16,-3 0-1-16,1 1-3 0,1-1-2 0,-2 6 2 15,-2-2-12-15,-6 2 10 0,17 3-4 16,-7 0-6-16,-1 3-2 0,0 3-2 0,5 1 11 0,-6 0 5 15,3 5 4-15,1 2 1 0,-2 7 0 0,0 0-2 16,0 2 8-16,-2-1-13 0,3 4-5 0,0-2 6 16,-2 0 1-16,2 2-1 0,-1 0 2 0,1-1 2 15,-1 1-3-15,0-2 9 0,0 1-5 0,3 0 7 16,-3 0-9-16,3-1 0 0,1 0 2 0,-1 3 0 16,2-3 1-16,-2 3 9 0,1 1 2 0,0-1 6 15,1 1-2-15,-1 1 5 0,-1 0-3 0,1 0 1 16,0 1-4-16,0 1-1 0,-1-3 0 0,0 1 1 0,0 1 1 15,0-2-3-15,2 3 0 0,-2-3-1 0,1 2-3 16,-1-1-4-16,0 0 0 0,0-2 0 0,1 4-2 16,-1-2-2-16,4 1-4 0,-6 1 2 0,2-3-4 15,0 1 2-15,0 0-4 0,-1 2 1 0,0-5-3 16,1 0-2-16,-3-1 2 0,-1 2 0 0,2-1-3 16,2 1-1-16,-1-5 0 0,-3 2 1 0,-2-2-1 15,2 0 2-15,0 0-5 0,0 0 1 0,-1-1 1 16,-3-5 0-16,-1 5-3 0,-2-6 1 0,3-1 2 15,-1 3-2-15,3-1 4 0,-4 0-4 0,-1-1-1 16,0 3 3-16,1-2-3 0,-1 2 0 0,-2-4 0 16,3 1 0-16,-2 8 0 0,-1-9 3 0,0-1-1 0,-1 3-1 15,1-3 3-15,0-1-7 0,-1-3 2 0,1 0 1 16,-3-2-2-16,2 1 4 0,0-4-3 16,-3 4 3-16,0-3-3 0,-1 2 1 0,0-3-1 0,0 2 4 15,-3-1-4-15,-4 0 1 0,1-2 0 0,-3 5 0 16,-4-4 1-16,-1-2 5 0,-8 3 1 0,-1 1-4 15,-3-5 3-15,-2-1-2 0,0 0-1 0,-6 0-5 16,-9-3-11-16,7-2-6 0,-9-4-15 0,10 4-10 16,0-4-19-16,-8-8-22 0,14 3-25 0,-2-5-38 15,7-3-164-15,-2-5-337 0,12-4 150 0</inkml:trace>
  <inkml:trace contextRef="#ctx0" brushRef="#br0" timeOffset="49583.41">4150 14127 65 0,'0'0'117'0,"0"0"-15"0,0 0-6 16,0 0-6-16,0 0-10 0,0 0-1 0,0 0-13 15,0 0-1-15,0 0-15 0,0 0-2 0,0 0-5 16,0 0-6-16,0 0-4 0,0 0 5 0,0 0-5 15,0 0 1-15,0 0-5 0,0 0 6 0,0 0-3 16,0 0-4-16,0 0 2 0,0 0-7 0,27-3 0 16,-20 1-4-16,-7 2 4 0,13-2 7 0,-2-2-3 15,-1 3-4-15,1 0 0 0,1-2 1 0,1 1-7 16,1-2 1-16,-2 1-6 0,-1 0 8 0,3 1-2 0,3-4-3 16,-1 4-2-16,2-4-1 0,0 1 2 0,0 1-4 15,0-1 0-15,1 0-3 0,-2-1 1 0,1 0-2 16,-2 1 4-16,3 1-1 0,-1 0 3 0,0-1-3 15,-1 0-10-15,-1 3 5 0,-2-1 0 0,1 0-5 16,-2 1 8-16,0-1 1 0,1 2 1 0,-2 0-7 16,1 1 1-16,1 0-1 0,-3 0 2 0,2 0 2 15,-2 0-3-15,0 0 2 0,3 0-2 0,-4 0-7 16,3 0 6-16,-3-3 0 0,0 3 3 0,-3-1-2 16,-7 1-3-16,19-3 6 0,-8 1-5 0,-1 0 3 15,1 0 0-15,-3-1-2 0,3 1-13 0,-2 0 10 16,-1-1 3-16,2 1 0 0,-3-1-1 0,2 0 5 15,-1 1-4-15,2-2-3 0,-3 1 4 0,0 2-1 16,2-1 1-16,0 0-8 0,-1 1 4 0,-8 1 4 16,11-2-2-16,-3 2 2 0,-8 0-7 0,14 0 4 0,-14 0-9 15,14 0 7-15,-6 0 5 0,-1 0-2 0,1 2-2 16,-8-2 4-16,17 0-4 0,-10 0 4 0,1 0-1 16,1 1-3-16,-9-1 4 0,15 2-5 0,-6-2 3 15,1 1-3-15,-10-1-4 0,16 0 10 0,-7-1-1 16,1 2 1-16,-1 0-2 0,1-1-3 0,-1 0 3 15,-1 1 2-15,2-1 1 0,1 0-6 0,-1 0-4 16,-3 2 2-16,-7-2 1 0,18 2 4 0,-8-1 2 16,1 1-4-16,-1 0 1 0,0-1-3 0,0 1 2 15,2-1 6-15,-2 1-6 0,3-1-16 0,-2-1-13 16,1 1-11-16,0-1-18 0,1 0-38 0,0 0-47 16,-3 0-88-16,1 0-251 0,1 0 111 0</inkml:trace>
  <inkml:trace contextRef="#ctx0" brushRef="#br0" timeOffset="50541.53">4373 15109 8 0,'0'0'149'0,"-8"-1"-7"0,8 1 3 16,0 0-9-16,-10 0-7 0,10 0-9 0,0 0-11 15,0 0-11-15,0 0-10 0,-9-3-10 0,9 3-9 16,0 0-2-16,0 0-10 0,0 0-7 0,0 0-6 15,0 0-2-15,0 0-3 0,0 0-12 0,0 0 3 0,0 0-6 16,0 0-2-16,0 0-1 0,0 0-4 0,0 0 3 16,0 0-18-16,0 0 12 0,27-1 1 15,-27 1-6-15,18 0-6 0,-8 0 9 0,0 0-1 16,3-2 0-16,-2 2-1 0,7 0-6 0,-1-1 3 0,-3 1 0 16,3-4 4-16,3 3-8 0,-3-1 2 0,3 2-2 15,-2-3-3-15,0 2 3 0,1-2-5 0,-2 3-4 16,-3-1 1-16,4 0-9 0,0-1 5 0,-6 1 5 15,4-1 2-15,-3 2-2 0,2 0-1 0,-4 2 1 16,2-4 1-16,-1 2-3 0,0 0 4 0,1 0-1 16,-1 0-1-16,-2 2 3 0,4-1 1 0,-1 0-9 15,-1 0 11-15,1 0-1 0,0 0-6 0,-1-1 5 16,0 2-2-16,2-2 0 0,-2 1 6 0,1 2-7 16,-2 1-2-16,1-4 2 0,2 4 3 0,-3-1 2 15,2-3-2-15,0 4-3 0,-3-4-3 0,3 3 8 16,-2-2-10-16,2 1 1 0,-1 0 2 0,-2 3-5 15,2-4-2-15,-1 1-8 0,-1 0 0 0,1 1-6 16,1-2-7-16,-2-1-10 0,0 1-13 0,1-1-26 0,0-1-19 16,-3 0-123-16,-8 1-240 0,13-3 106 15</inkml:trace>
  <inkml:trace contextRef="#ctx0" brushRef="#br0" timeOffset="54223.83">6062 15348 76 0,'0'0'134'0,"0"0"-3"0,0 0-2 0,0 0-12 16,-1-11 2-16,1 11-9 0,0 0-10 15,0 0-5-15,0 0-3 0,0 0-7 0,0 0-15 16,0 0 3-16,0 0-6 0,0 0-10 0,0 0-12 0,0 0 5 16,0 0-3-16,0 0-9 0,0 0-2 0,0 0-1 15,0 0-8-15,0 0 0 0,0 0-5 16,0 0-1-16,0 0-3 0,0 0 2 0,0 0-4 0,0 0-10 15,0 0 5-15,0 0-2 0,0 0 5 0,0 0-5 16,0 0 4-16,0 0-1 0,0 0-6 0,0 0 2 16,0 0-2-16,0 0-1 0,0 0 1 0,0 0-4 15,-1-8 1-15,1 8 0 0,0 0-11 0,0 0-8 16,0 0 4-16,0 0-6 0,-3-11-12 0,3 11-23 16,0 0-21-16,0 0-27 0,0 0-20 0,1-10-27 15,-1 10-84-15,0 0-251 0,3-9 111 0</inkml:trace>
  <inkml:trace contextRef="#ctx0" brushRef="#br0" timeOffset="72415.92">3947 16318 187 0,'0'0'212'0,"-10"0"-17"16,10 0-12-16,0 0-15 0,0 0-15 0,0 0-9 15,0 0-15-15,0 0-6 0,0 0-19 0,0 0-16 16,0 0-3-16,0 0-14 0,-8 5-10 0,8-5 2 15,3 13-8-15,3-3-7 0,2 6-3 0,2 8 0 16,4 1-2-16,-2 1-6 0,2-1 5 0,0 3 3 16,4-3-2-16,-3 3-2 0,3-3 2 0,-4 1-3 15,0-3-8-15,-4-7-4 0,4 6 6 0,-5-4-6 16,2-4-2-16,-1 3 0 0,-3 0-3 0,0-8-2 16,-1 3 0-16,-1-3-4 0,2 1 2 0,-2-4-3 15,-3-2-2-15,1-1-3 0,-3-3 4 0,4 7-5 0,0-1-6 16,-4-6-10-16,0 0-14 0,0 0-23 15,0 0-31-15,0 0-19 0,0 0-18 0,0 0-12 16,-9-22-4-16,2 11-13 0,0-1-2 0,-1-3 1 16,-2 1-4-16,-3-2 0 0,0 0-110 0,-3-4-276 0,-2-2 122 15</inkml:trace>
  <inkml:trace contextRef="#ctx0" brushRef="#br0" timeOffset="72741.39">3933 16383 42 0,'0'0'74'15,"5"-7"-5"-15,-1 2-12 0,1-1 0 0,2 3-5 16,3-3 5-16,-1 4-9 0,4-3-8 0,3 2-1 16,2 0 1-16,1 0-1 0,0 2-3 15,2-1-4-15,1 1 3 0,-1 2-2 0,6 2 4 0,0 2 0 16,-6 1 0-16,0 1-6 0,6 0 9 0,-2 4-9 16,0 0 4-16,-7 0 3 0,-2-3 1 0,0 5 13 15,-2 1 3-15,-1-4-1 0,-2 5 5 16,0-3 8-16,-3 4 1 0,0-3 10 0,-3-1 2 0,1 3 6 15,-2 2 2-15,-1 0-5 0,-2-2-5 0,-2 1 6 16,-1-3-8-16,1 0-1 0,-3 4 1 0,-2-2 3 16,0 0-10-16,-1-4-3 0,-1-2-11 0,1 4 4 15,-3-2-8-15,-1 2-6 0,1-7-2 0,1 2-10 16,-5 1 2-16,2-4-10 0,-3-2-16 0,1-1-17 16,-4-2-27-16,1-2-24 0,4-1-9 0,-1 0-35 15,0-3-23-15,1-1-30 0,5 0-12 0,4 0-12 16,2 0-9-16,2 7-97 0,-1-13-308 0,1 13 136 15</inkml:trace>
  <inkml:trace contextRef="#ctx0" brushRef="#br0" timeOffset="73265.92">4584 16405 116 0,'-9'-8'217'0,"0"0"-9"0,1 0-11 16,-1 3-1-16,2 0-12 0,0 2-10 0,7 3-14 0,-9-3-17 15,9 3-18-15,-11 3-10 0,3 0-16 0,3 6-13 16,-3-2-7-16,2 8-7 0,2 2-9 0,-1 2-5 16,5 5-9-16,-1 1-3 0,3 3-4 15,2-3-3-15,0 1-5 0,-2-7-8 0,7 5 2 0,-3-4-11 16,-1-4-9-16,2-2-5 0,-2-5-3 0,2 3-3 16,-1-5-8-16,-1-2-3 0,2-1-4 0,-1-1 1 15,0-2 4-15,-6-1-4 0,17-4 6 0,-11-5 5 16,2 1-2-16,-3-4-2 0,-1-4 2 0,5-2-1 15,-8 0 3-15,2 1 5 0,-2-8 3 0,0 6 2 16,-2 2 10-16,0 0 9 0,-1 5 10 0,0 0 10 16,2 3 4-16,0 1-1 0,0 8-2 0,-1-11-6 15,1 11-2-15,-2-8-8 0,2 8-2 0,0 0-4 16,0 0-5-16,0 0-3 0,0 0-3 0,0 0 2 16,0 0-2-16,22 10-4 0,-13-3-5 0,0 3-12 15,0-4-2-15,4 2-18 0,-2 3-11 0,1-5-27 16,0 0-18-16,-1 0-29 0,-1-2-18 0,3-4-19 15,-2 2-15-15,2-4-8 0,-3-1-9 0,-1-3-106 16,-4-1-315-16,2-2 140 0</inkml:trace>
  <inkml:trace contextRef="#ctx0" brushRef="#br0" timeOffset="73482.17">4662 16168 163 0,'-11'-14'218'0,"1"0"-10"0,1 4-4 0,3 2-6 15,1 2-4-15,0 1-7 0,-1 0-19 0,6 5-17 16,-7-8-16-16,7 8-19 0,0 0-12 0,0 0-11 16,0 0-6-16,0 0-15 0,11 20-1 0,-2-3-8 15,8 6-6-15,-2-1-6 0,4 4-4 0,1 1-9 16,1-1 2-16,1 3-6 0,1 0-19 0,-2-4-22 16,2 1-31-16,-3 0-34 0,1-1-30 0,-1-2-33 15,0-4-20-15,-2-1-29 0,-4-4-154 0,-5-5-364 16,0 1 162-16</inkml:trace>
  <inkml:trace contextRef="#ctx0" brushRef="#br0" timeOffset="73666.02">4778 16526 152 0,'-6'-2'267'15,"6"2"-14"-15,-11-4-19 0,5 1-17 0,6 3-20 16,-5-6-25-16,5 6-16 0,-4-10-19 0,3-1-15 15,2 0-19-15,2-8-27 0,3 2-20 0,7-5-41 16,-3 3-38-16,5-2-36 0,5 4-32 0,2-4-41 16,7 2-27-16,-5 6-124 0,4-2-305 0,3 2 135 15</inkml:trace>
  <inkml:trace contextRef="#ctx0" brushRef="#br0" timeOffset="74057.92">5197 16102 13 0,'-13'-4'265'0,"1"2"-17"0,1-2-26 16,-3 2-24-16,4 2-17 0,0 3-22 0,2 0-15 15,-1 3-13-15,3 0-14 0,-3 5-16 0,4 0-7 16,0 6-8-16,3 2-9 0,0 8-7 0,3 1-8 15,2 1-9-15,-1 1-4 0,2-4-5 0,1 1-3 16,1-4-9-16,-2-4-4 0,2-2-7 0,0-3-11 16,-1-3-14-16,-1-2-9 0,3 0 11 0,-4-4 2 15,1-2-4-15,-4-3 5 0,8 0-3 0,-8 0 2 16,6-9-3-16,-1-1 2 0,-2-1 0 0,-1-5 1 16,-2-1 7-16,1-8 1 0,-1 7 4 0,-1-2 4 15,0 0 7-15,0 2 8 0,-2-2-3 0,-2 5 4 16,3 0 0-16,-1-2 3 0,0 7-4 0,1 1-7 15,2 3-2-15,0 6-6 0,-2-11-2 0,2 11-3 16,0 0-2-16,6-8-7 0,-6 8-7 0,14 5-20 16,-14-5-22-16,25 8-28 0,-8 4-35 0,-1-4-36 15,8 6-27-15,1 1-29 0,-5 3-130 0,6-3-359 16,-3-1 160-16</inkml:trace>
  <inkml:trace contextRef="#ctx0" brushRef="#br0" timeOffset="75049.03">4802 17087 22 0,'-5'-6'173'0,"5"6"-23"0,-3-5-10 0,3 5-20 16,0 0-12-16,0 0-11 0,0 0-10 0,0 0-6 16,24 13-14-16,-13-6-6 0,2 6 1 0,10 4-14 15,-10-4 0-15,3 2 1 0,-3 0-3 0,5 4-8 16,-6-3 7-16,-1-3 1 0,-1-1 8 0,-1 1 8 15,-1-1-5-15,-2-4 2 0,-1 0-4 0,-1-2-3 16,0-1-3-16,0 1-2 0,-2 0 0 0,-2-6-3 16,7 6 0-16,-7-6 12 0,5 5-2 0,-5-5 6 15,0 0-1-15,0 0-2 0,0 0-7 0,0 0-7 0,0 0-6 16,0 0 0-16,0 0-5 0,-15-17-5 16,8 9 1-16,1-7-5 0,-6-1-7 0,5-1 3 15,0 1-4-15,-1-1-3 0,-3-7-2 0,3 6 0 16,2 1-1-16,1 1-3 0,1 5-1 0,-1 0-1 0,4 0 0 15,-1 2-6-15,2 2 0 0,0 7-1 0,2-11-7 16,-2 11 5-16,10-7 2 0,-3 6-5 0,4 0 0 16,0 2-2-16,1 4-5 0,-1 0-2 15,1 0 4-15,-1 2 5 0,3 2-4 0,0-2-1 0,0 5 3 16,-1-2 5-16,-3-1 0 0,1-2 0 0,-4 3-1 16,4-3 2-16,-6-1-1 0,2 1 2 0,-2-2 0 15,-1 1 10-15,0-1 3 0,-4-5 5 0,7 7 6 16,-4-5 7-16,-3-2 7 0,0 0 5 0,5 6 11 15,-5-6 7-15,0 0 4 0,0 0-6 0,0 0-7 16,0 0-5-16,0 0-2 0,0 0-5 0,0 0-3 16,-20-12-4-16,12 4-7 0,-1-3 5 0,-2-2-8 15,1-2 0-15,-3 0-4 0,-1-5 2 0,4 3-4 16,-1-5-2-16,5 4-5 0,1-1 2 0,2 3-5 16,-2 2 2-16,3 3-3 0,2 1 0 0,0 0-2 15,2 4 0-15,3 0-4 0,-5 6-1 0,9-6-2 16,2 6 4-16,0 0-10 0,0 2-4 0,2 2-9 15,5 2 8-15,1 1-18 0,-1 1-9 0,0 3-9 16,-1-3-13-16,1 2-24 0,-2 1-23 0,2-2-25 16,0-1-33-16,0 1-28 0,-2-1-33 0,-5 0-124 15,0-2-386-15,1-2 172 0</inkml:trace>
  <inkml:trace contextRef="#ctx0" brushRef="#br0" timeOffset="75423.59">5446 16948 79 0,'0'0'255'0,"0"0"-22"0,-1-9-19 16,1 9-18-16,0 0-22 0,0 0-16 0,-3-13-15 15,3 13-11-15,0-13-20 0,-2 4-7 0,1-4-12 16,1 2-9-16,0-1-4 0,-2 0-11 0,2 0-9 15,0-1-1-15,-2 0-6 0,1 1-3 0,-1 1 0 16,0 0 0-16,-3 0-5 0,2 0 1 0,-1 3 2 0,2 1 1 16,-2 1-2-16,-1 0-2 0,0 1-5 15,5 5-6-15,-9-6-7 0,9 6-2 0,-11-1-5 16,11 1-2-16,-11 4-2 0,7 3-3 0,-2 2-1 16,-1 8 3-16,2 0-5 0,0 2-2 0,0 0-1 0,1 0 3 15,3 1-5-15,2 6 0 0,1-7-4 0,1 0 6 16,2-1-6-16,-1-2 3 0,3-4-4 15,2 3-1-15,1-3-10 0,-1-4-8 0,1-1-15 16,5 0-16-16,-3-2-13 0,1-3-23 0,6-4-11 0,0 0-36 16,0-8-20-16,4-3-37 0,3-4-26 0,-11 5-110 15,8-9-353-15,-5 1 156 0</inkml:trace>
  <inkml:trace contextRef="#ctx0" brushRef="#br0" timeOffset="76048.55">5527 16634 33 0,'0'0'176'0,"0"0"-24"0,0 0-4 16,0 0-22-16,-5 6-12 0,5-6-10 0,0 0-13 15,18 19-7-15,-11-10-9 0,4 4-4 0,3 0-3 16,0 1-4-16,1 1-8 0,2 4 0 0,-3-3-8 15,-1-4 3-15,4 8 3 0,-6-5-9 0,1-3 0 16,-4-3 0-16,0-1 0 0,-1 2 4 0,1-2-10 16,-3 1-3-16,0-5-4 0,-1 0 9 0,1 0-3 15,-1 0 2-15,-4-4 6 0,6 4 10 0,-6-4 11 16,0 0-3-16,0 0 2 0,0 0-11 0,0 0-5 16,0 0-6-16,0 0-3 0,0 0-8 0,-17-21 1 15,10 6-6-15,1 0 0 0,-1-3-3 0,-3 2-5 16,-1-7-2-16,-1-1-2 0,2 0 0 0,2 5-5 15,-1 2 4-15,2 1-4 0,0-1-2 0,3 6-4 16,-1 3 4-16,3 1-6 0,-2 1-4 0,4 6-2 0,0-9-3 16,0 9 4-16,0 0 0 0,7-5 1 0,-7 5 1 15,16 1-2-15,-5 3 0 0,1 1 1 16,3 1-5-16,-3 2 4 0,2 1 0 0,2-1 3 16,-1 3 0-16,-2-2-2 0,-4 0 1 0,7 0 3 0,-6 0-1 15,2 1-10-15,-2-3 11 0,-1 0-2 0,0-2-1 16,-5 2 4-16,6-3-4 0,-5-1 1 0,0 0 0 15,-5-3 2-15,6 7-1 0,-2-4 6 16,-4-3-2-16,0 0 0 0,0 0 1 0,0 0 0 0,0 0-2 16,0 0-1-16,0 0 0 0,0 0-2 0,-9-29-3 15,3 14-8-15,-4-2 1 0,1-6-1 0,-3 1-4 16,1-3 4-16,-1 0-1 0,3 0 1 16,3 7 2-16,-2 0 0 0,4 8 0 0,2 1-2 0,0-1-1 15,1 3 3-15,1 7-5 0,1-11 2 0,-1 11 1 16,7-3-2-16,-7 3-5 0,18 2 11 0,-8 4-4 15,4-2 2-15,0 3-10 0,1 4-1 0,-1-3-12 16,4 1-16-16,-1-3-17 0,0 1-29 0,-5-3-18 16,6-1-17-16,-1-1-24 0,1-3-22 0,-4 0-129 15,-1-3-326-15,-3-2 145 0</inkml:trace>
  <inkml:trace contextRef="#ctx0" brushRef="#br0" timeOffset="76515.87">5657 16055 25 0,'0'0'187'16,"-10"-6"-25"-16,10 6-16 0,0 0-19 0,0 0-6 16,0 0-13-16,0 0-7 0,0 0-17 0,15 32-2 15,-3-19-4-15,3 1 1 0,6 7 0 0,0-2 1 16,4-1 4-16,-4 3 2 0,1-2 1 0,2 0-5 15,-1 0-2-15,-1-1-11 0,-1-3 10 0,0 4-2 16,0-3-2-16,-10-5-5 0,2 0-4 0,-2-2 3 16,1 2 5-16,-3-4-11 0,0 0 0 0,-1 0-5 15,-5-3-2-15,1 0-5 0,-1 0-2 0,-3-4 0 16,6 7-3-16,-6-7 0 0,6 5 0 0,-6-5-4 16,0 0-6-16,0 0 1 0,0 0-2 0,0 0-5 15,0 0-1-15,0 0-4 0,-26-10-8 0,18 2-3 16,-1 0-2-16,-2-4 4 0,3 0-15 0,0 3-7 0,2-7-2 15,2 5-3-15,0-4 1 0,2 5 3 16,0-2-3-16,2 0-4 0,3 0 6 0,-1 2-2 16,4-2-1-16,0 0 0 0,4 5 0 0,-1 1-4 15,1-1-3-15,2-1 4 0,-1 4-7 0,-2 1 0 0,3 1 1 16,-2 4 3-16,-1 1 0 0,1 0 4 0,-3 4 0 16,-2 3 0-16,1-1-1 0,-2 7 2 0,1 1-4 15,-2 1-4-15,-2 2-17 0,-2-1-21 16,1 0-11-16,-4 0-10 0,0 0-31 0,0-1-28 15,0-5-17-15,2-1-25 0,-3-4-26 0,-1 0-109 0,3-4-340 16,3-4 151-16</inkml:trace>
  <inkml:trace contextRef="#ctx0" brushRef="#br0" timeOffset="76840.53">6225 16256 17 0,'9'-7'267'0,"-4"1"-8"0,-4 0-12 16,-1 6-13-16,5-16-15 0,-1 7-6 0,-2-2-28 0,0-4-14 16,2-2-18-16,-2 2-12 0,0-1-6 0,-2 0-14 15,1-1-16-15,-1 2-7 0,-3 5-10 0,2-6-5 16,-4 0-11-16,1 5-9 0,-4-3-5 0,-2 1-11 16,2 2-3-16,-1 3-4 0,-2 1-4 0,-1 2-4 15,2 1-6-15,-1 0-7 0,2 4-3 0,9 0-2 16,-18 8-1-16,10-1-3 0,1 2 8 0,1 4-8 15,4-3-4-15,-2 8-3 0,3-2-5 0,1 0 7 16,3 2-5-16,1-2 2 0,3 0-7 0,2 0 0 16,2-3-5-16,-3-4-8 0,5 4-9 0,1-2-11 15,-1-1-5-15,2-2-13 0,2-2-20 0,-5-4-28 16,1-2-25-16,2 0-28 0,-2-2-16 0,4-4-16 16,-3-1-9-16,-1-3-142 0,-3 3-369 0,-2-1 163 15</inkml:trace>
  <inkml:trace contextRef="#ctx0" brushRef="#br0" timeOffset="77148.89">6328 15948 24 0,'-5'-11'181'0,"-1"5"1"15,-1-1-7-15,1 1 0 0,2 0-4 0,-1 0-10 16,5 6-5-16,-8-6-8 0,8 6-15 0,-6-7-12 16,6 7-16-16,-3-6-13 0,3 6-8 0,0 0-11 15,0 0-7-15,0 0-10 0,16-4-3 0,-5 5-9 16,1 0-5-16,7 1-9 0,-4 4-2 0,6 0-8 15,-5 0-3-15,1 1 0 0,-6-1-7 0,5 3 5 16,-7-2 1-16,1 1-7 0,-1-1 0 0,-2 0 10 16,1 2 14-16,1-5 15 0,-9-4 9 0,5 11 5 15,-4-5 3-15,-1-6 10 0,2 11 1 0,-2-11-4 16,0 0-10-16,-2 12-6 0,2-12-3 0,0 0-5 16,-12 9 8-16,12-9-14 0,-11 0-7 0,11 0-7 15,-14-6-18-15,4 0-14 0,3-3-36 0,-5-4-24 16,1-3-30-16,-4-8-19 0,1-2-17 0,4 1-21 15,2-3-7-15,3 1-5 0,3 8-18 0,2 0-10 16,2 0-1-16,2 4-113 0,1 5-329 0,0-1 145 16</inkml:trace>
  <inkml:trace contextRef="#ctx0" brushRef="#br0" timeOffset="77457.95">6582 15900 86 0,'7'8'209'0,"-7"-8"-8"0,0 0-18 0,0 0-15 15,0 0-21-15,0 0-11 0,0 0-14 0,4-24-12 0,-4 24-14 16,-3-26-16-16,1 9-15 0,-2 0-22 0,-1-5-15 16,-4-3-17-16,-2 3-5 0,2-4-9 15,-2 1-2-15,-2 1-5 0,4 7 4 0,0 4-6 16,0-1 9-16,4 7 1 0,1 1 0 0,4 6-6 0,-8-11 6 16,8 11-10-16,-5-6 3 0,5 6 5 0,0 0 0 15,0 0 2-15,0 0-1 0,0 0-4 0,0 0 6 16,0 0-1-16,34 9 9 0,-23-6-6 15,2 0 7-15,1-1 1 0,4 2-11 0,3-4 12 0,-5 4 4 16,5-1 1-16,-1-1-7 0,-2 1 6 0,2 3-2 16,-2-2-1-16,-2 3 8 0,-2 0-11 0,0 2 4 15,-1 2 2-15,-3-3-7 0,-3 5 13 0,1-1-17 16,-1 6-19-16,-2-1-29 0,-2-2-48 0,3 3-50 16,-5-2-106-16,0 0-268 0,-1-3 120 0</inkml:trace>
  <inkml:trace contextRef="#ctx0" brushRef="#br0" timeOffset="77636.03">6979 15584 16 0,'0'0'293'0,"0"0"-29"0,0 0-27 0,0 0-28 16,0 0-34-16,0 0-44 0,0 0-61 0,0 0-55 15,0 0-68-15,0 0-68 0,0 0-85 0,0 0-224 16,0 0 100-16</inkml:trace>
  <inkml:trace contextRef="#ctx0" brushRef="#br0" timeOffset="78141.25">5477 17514 78 0,'-4'7'156'0,"4"-7"-8"0,0 0-1 0,-5 5-10 0,5-5-6 15,0 0-10-15,0 0-9 0,-6 3-13 0,6-3-13 16,0 0 4-16,0 0-7 0,0 0-1 16,21-12-1-16,-4 3 1 0,7-10 2 0,3-2-5 15,3-3-3-15,10-14-5 0,4 2-4 0,-1-4-2 0,3-4-1 16,20-13-8-16,-20 14 1 0,22-13-6 0,-1 0-6 15,-20 16 0-15,25-20 0 0,-22 22-6 0,20-24-4 16,-21 25-5-16,0-2-1 0,19-17-2 16,-21 18-2-16,-1 1-2 0,3-3-6 0,-4-1 1 0,6 3 1 15,-3 1 2-15,1-4-7 0,-5-2-1 0,0 6-3 16,2 2 4-16,-1-2-5 0,-4 6-2 0,-3 2-1 16,-8 5 4-16,-2 2-7 0,-2 0 0 0,1 1-8 15,-1 4-8-15,-7 1-17 0,-2 3-18 0,-4 2-19 16,-3 4-16-16,-1-2-30 0,-3 3-4 0,-6 6-21 15,9-9-4-15,-9 9-17 0,8-4-30 0,-8 4-96 16,0 0-308-16,0 0 137 0</inkml:trace>
  <inkml:trace contextRef="#ctx0" brushRef="#br0" timeOffset="83831.83">6366 17684 68 0,'0'0'145'0,"0"0"-5"0,0 0 10 0,-2-30-1 16,-3 24 1-16,2 0 1 0,-2-2-4 0,0-3 0 15,-1 1-8-15,-2 1-2 0,-3-3-10 16,3 1-1-16,-2 5-8 0,-1-2-5 0,-4-1-3 16,-1 3-6-16,3 0-8 0,-4 3-6 0,4 2-11 0,2 4-9 15,-3-2-8-15,5 2-4 0,-3 4-12 16,2-4-6-16,0 10-2 0,3 2-1 0,0 0-6 15,4 3-2-15,2 1-7 0,4 9-1 0,-2-9 1 16,1 0-5-16,6 7 18 0,-2-2-8 0,2-6-13 0,1-2-12 16,1-1-13-16,2 1-6 0,-2-5-7 0,0-2-11 15,0-3-5-15,-1-3-1 0,3-1-10 0,-5-5-7 16,4-2 6-16,1-7-6 0,-4 4 2 16,-1-5 3-16,-1-5 9 0,0 1 0 0,2-6 10 15,-3-2 8-15,-2 2 14 0,-5 3 7 0,1 3 15 0,0 1 1 16,0-1 17-16,-1 5 16 0,0 1 6 0,-1 2 4 15,2 2-2-15,1 7-8 0,-1-11-8 0,1 11-3 16,-2-7-4-16,2 7-6 0,0 0-4 0,0 0 4 16,0 0-10-16,20 4-19 0,-10 4-13 0,4 1-19 15,2 1-24-15,-3 0-25 0,4 1-25 0,-1-3-34 16,2 0-33-16,-2-1-26 0,0-3-131 0,-4-1-363 16,3-7 162-16</inkml:trace>
  <inkml:trace contextRef="#ctx0" brushRef="#br0" timeOffset="84040.79">6439 17308 188 0,'-14'-14'267'0,"2"1"4"15,-1 2-17-15,5 3-4 0,0 4-12 0,3-2-19 16,0-1-23-16,1 4-19 0,4 3-20 0,0 0-17 16,0 0-15-16,0 0-13 0,0 0-10 0,0 0-10 15,21 16-14-15,-6-6-4 0,2 3-4 0,3 6-11 16,2-3-2-16,1 3-7 0,1 1-11 0,-1-2-22 15,1 1-28-15,-4 1-37 0,-2-1-28 0,2-1-35 16,-7-3-32-16,2-3-45 0,-1-1-12 0,-1 0-12 16,-3-3-1-16,-3-1-126 0,-2 0-367 0,0-1 164 15</inkml:trace>
  <inkml:trace contextRef="#ctx0" brushRef="#br0" timeOffset="84216.05">6649 17561 59 0,'-19'1'77'0,"2"-1"-4"15,-5 2 22-15,2 1 3 0,-1-3 17 0,0 0 6 16,3 1 15-16,5-1 2 0,2 0 2 0,-1 0-7 15,4 0-12-15,8 0-12 0,-10-1-12 0,10 1-14 16,-11 0-9-16,11 0-6 0,0 0 5 0,0 0-19 16,0 0-7-16,12-19-4 0,-3 10-20 0,2-3-18 15,0-2-11-15,1 2-20 0,2-3-7 0,-4-2-29 0,4-5-23 16,3-3-8-16,-4-1-18 0,0 3-16 16,-2-2-3-16,-4 0 6 0,0 1-74 0,-5 6-214 15,0-1 95-15</inkml:trace>
  <inkml:trace contextRef="#ctx0" brushRef="#br0" timeOffset="84415.86">6609 17213 616 0,'-2'-12'-37'0,"-2"-1"7"0,-1-2 25 0,0 0 18 15,2 5 18-15,-6-1 16 0,0 3 20 0,-1-3 11 0,-2 2 17 16,-3-2 18-16,5 5 11 0,1-3 8 16,-4 0 11-16,6 5 4 0,-1-3 5 0,2 3 1 15,1 0-10-15,5 4-7 0,-8-4-18 0,8 4-11 16,0 0-17-16,-7-3-5 0,7 3-9 0,0 0-9 0,15 13-8 16,-3-3-4-16,2 3-5 0,7 5-7 0,0 3 0 15,4-2-5-15,-1 1-1 0,3 1-6 0,0 0-3 16,1-1-2-16,-1-1 0 0,-2 2-18 15,2-4-22-15,-4 0-23 0,-5-5-22 0,-1 0-25 0,-1-1-28 16,-2-3-28-16,-2-1-19 0,-2-1-24 0,-4-4-11 16,1 1-17-16,-3-1-108 0,-4-2-345 0,7 6 152 15</inkml:trace>
  <inkml:trace contextRef="#ctx0" brushRef="#br0" timeOffset="84581.93">6632 17351 160 0,'0'0'204'0,"-7"3"-20"0,7-3-17 0,0 0-18 16,-7 2-16-16,7-2-14 0,0 0-8 0,0 0-12 15,0 0-22-15,18-18-26 0,-8 9-42 0,3-7-36 16,5-4-20-16,-1-5-25 0,1 5-33 0,-3-4-97 16,-4 6-220-16,4-5 98 0</inkml:trace>
  <inkml:trace contextRef="#ctx0" brushRef="#br0" timeOffset="84866.15">6798 16992 220 0,'0'0'238'0,"-8"-5"-13"15,8 5-12-15,0 0-19 0,0 0-17 0,0 0-22 16,-5-6-15-16,5 6-16 0,0 0-15 0,0 0-12 16,0 0-7-16,0 0-9 0,15-4-12 0,-2 6-9 15,-1-2-6-15,2 1-16 0,5 2-11 0,0 1-10 16,0 1-3-16,1 0-4 0,-2-1-4 0,0 1 4 15,-7 1-3-15,3-1-1 0,-3 0-1 0,-1-1 0 16,-1 0 0-16,-2 1 5 0,-1-3 7 0,1 3 9 16,-3-2 13-16,-4-3 11 0,5 6 2 0,-5-6 2 15,5 5 7-15,-5-5-1 0,1 7 2 0,-1-7-3 16,0 0-6-16,0 0-6 0,0 0-3 0,0 0-8 16,-12 5-11-16,12-5-23 0,0 0-27 0,0 0-31 15,-17-14-34-15,12 5-28 0,-1-1-45 0,-1-7-26 16,1 0-41-16,2-3-141 0,-1 1-401 0,4 2 177 0</inkml:trace>
  <inkml:trace contextRef="#ctx0" brushRef="#br0" timeOffset="85013.74">7083 16868 49 0,'7'8'153'15,"-2"2"-16"-15,1-4-9 0,2 1-18 0,-2 2-8 16,2 0-12-16,1-3-6 0,-3 0-12 0,3 1-23 15,-2-4-35-15,0-2-37 0,0 1-46 0,-7-2-81 0,11-3-162 16,-11 3 72-16</inkml:trace>
  <inkml:trace contextRef="#ctx0" brushRef="#br0" timeOffset="85174.74">6940 16668 189 0,'0'0'188'0,"-10"0"-18"0,10 0-25 0,0 0-30 16,-4 6-41-16,4-6-60 0,0 0-56 0,0 0-101 15,13 13-154-15,-13-13 69 0</inkml:trace>
  <inkml:trace contextRef="#ctx0" brushRef="#br0" timeOffset="85635.46">6924 16487 93 0,'0'0'278'16,"0"0"-29"-16,0 0-28 0,-8 5-21 0,8-5-18 15,0 0-15-15,18 20-16 0,-3-5-17 0,6 4-9 16,3 0-10-16,3 1-9 0,0-1-13 0,3 1 5 15,-2-2-7-15,-3-1-9 0,-2-2-2 0,0-2-9 16,-5 0 5-16,-4-3 2 0,1 1-1 0,0-1-6 16,-2-1-6-16,-3-3 0 0,-2 2 0 0,-3-4-10 15,0-2 1-15,2 1-11 0,-4 4 1 0,-3-7-6 16,8 3-2-16,-8-3 1 0,4 6 1 0,-4-6-4 16,0 0-4-16,0 0 2 0,0 0-4 0,0 0-6 15,0 0-2-15,0 0-6 0,0 0-4 0,-25-3-11 16,18-2-7-16,-1-3-5 0,1 1-1 0,-1 0-2 15,0-2-2-15,2 0 0 0,0 0-8 0,-1-2 0 16,3 1 0-16,3-1 4 0,1 0-4 0,1-1 3 16,1 1 4-16,3 1-3 0,-1 1-3 0,-1 3 1 15,4-2 0-15,1 2-1 0,-1 1-1 0,1 2 0 16,0 0 2-16,-8 3 2 0,15 3 0 0,-8-1 4 16,-1 4 1-16,1 0 1 0,0 2 3 0,0 7 3 15,-2-3-4-15,2 3 6 0,-3-1-7 0,-3 3-16 16,-1-2-25-16,1-1-32 0,-1-4-26 0,2 1-41 0,-2-4-33 15,0 2-39-15,0-9-144 0,-4 9-399 16,4-9 177-16</inkml:trace>
  <inkml:trace contextRef="#ctx0" brushRef="#br0" timeOffset="85932.97">7301 16449 151 0,'0'0'185'0,"0"0"-6"15,0 0-12-15,0 0-11 0,20 25-8 0,-11-15-14 0,0 2-11 16,5-2-10-16,-2 2-8 0,-2-4-11 0,1-3-10 16,0 1-5-16,1-1 5 0,-3-3-3 15,2 2 4-15,0-3 2 0,2-2 0 0,-3-1 7 16,-2-1 1-16,-1-3 3 0,0 2 9 0,-1 2 6 0,1-6-1 16,-1 0 5-16,-4 2 6 0,2 1-2 0,-4 5 14 15,3-11 3-15,-3 5-17 0,0 6-5 0,-4-16-19 16,-1 7-6-16,-4 2-6 0,4-1-2 15,-3 1-9-15,-1-2-11 0,-3 1-5 0,0-2-17 0,-2-2-14 16,4 5-18-16,1 0-16 0,1 0-19 0,-2 1-29 16,2 0-40-16,3 2-36 0,1 1-40 0,4 3-45 15,-7-10-46-15,7 10-58 0,-5-8-177 0,5 2-537 16,0 6 238-16</inkml:trace>
  <inkml:trace contextRef="#ctx0" brushRef="#br0" timeOffset="86140.05">7349 16094 5 0,'0'0'324'0,"-10"-2"4"0,10 2-20 15,-9-4-26-15,9 4-30 0,0 0-26 0,-9-1-26 16,9 1-20-16,0 0-22 0,0 0-9 0,3 15-16 16,4-5-14-16,4 2-10 0,3 2-13 0,4 6-6 15,3-2-15-15,2-3-4 0,0 3-12 0,-1-2-28 16,1-1-26-16,-1 0-43 0,-2 1-42 0,-3-6-49 15,-3 0-45-15,4 0-41 0,-2-2-213 0,-8 1-462 16,2-3 204-16</inkml:trace>
  <inkml:trace contextRef="#ctx0" brushRef="#br0" timeOffset="86623.72">7544 16339 76 0,'2'-18'226'0,"1"7"-18"0,2-5-19 16,0-1-16-16,1-1-16 0,1-6-14 0,0 1-16 15,1-6-5-15,2 2-12 0,-2 1-10 0,-3 0-5 16,0 6-14-16,3-3-6 0,-4 4-6 0,1 1-5 16,-4 3-7-16,0 1 2 0,1 4-2 0,-4-1-3 15,0 5-4-15,-1-1-10 0,3 7-1 0,-6-10-9 0,-1 8-2 16,7 2-3-16,0 0-3 0,-15 7-6 15,7 0 3-15,1 3-8 0,3 0-2 0,1 0-4 16,2 7-9-16,-1-6-9 0,2 1-10 0,2 3-5 16,2 2-10-16,1-1-4 0,-1 1-7 0,3-6-2 0,1 4-4 15,1-3-11-15,1-4-4 0,1 0-3 0,-1-4 5 16,2-1 5-16,0-3 3 0,0-1-3 16,-12 1-6-16,25-16-2 0,-13 9 3 0,-2-1 6 15,1-6-17-15,-3 3 8 0,0-4 4 0,-2 1 10 0,-1 2 16 16,-2-1 0-16,1-2 18 0,-3-3 11 0,1 3 14 15,0 5 5-15,-1-6 18 0,-1 4 2 0,0-1 14 16,0-3 10-16,-1 4 5 0,-1-4 13 0,2 4-3 16,-3-4 2-16,1 5-6 0,2 0-3 0,2 0-2 15,-2 5-9-15,3-3 1 0,-1 2-12 0,1 1-2 16,4 2-5-16,1-2-5 0,1 4 0 0,2 2-4 16,1 0-2-16,2 2-10 0,-3 4-5 0,1 0-21 15,3 3-8-15,-2 1-21 0,-1 2-14 0,-4-2-22 16,2 4-37-16,-1-4-38 0,-2 5-93 0,-2-4-269 15,0 1 119-15</inkml:trace>
  <inkml:trace contextRef="#ctx0" brushRef="#br0" timeOffset="86769.06">8017 15683 32 0,'0'0'211'0,"-2"-12"-31"16,2 12-19-16,0-8-24 0,0 8-19 0,0 0-35 15,0 0-27-15,5-5-36 0,-5 5-39 0,0 0-51 16,0 0-82-16,9 26-164 0,-9-16 73 0</inkml:trace>
  <inkml:trace contextRef="#ctx0" brushRef="#br0" timeOffset="87056.78">7287 17533 140 0,'-4'4'231'0,"4"-4"-9"0,0 0-16 0,0 0-14 15,0 0-16-15,33-36-6 0,-5-5-8 0,2-7-8 0,17-26-17 16,-1-6-13-16,4-1-11 0,-3-4-10 0,0 3-12 15,6 1-9-15,0 3-9 0,2 4-17 0,0-2-19 16,0 1-17-16,-1 0-23 0,-4 7-24 0,-17 20-22 16,6 0-37-16,-3 1-29 0,1 1-30 0,-5 3-57 15,-9 13-109-15,9-8-336 0,-9 14 149 0</inkml:trace>
  <inkml:trace contextRef="#ctx0" brushRef="#br0" timeOffset="101402.93">9606 10081 64 0,'0'0'97'16,"0"0"-8"-16,0 0-2 0,0 0-5 0,0 0-6 0,0 0 1 16,0 0-5-16,0 0-4 0,0 0-8 15,0 0 0-15,27 3-5 0,-27-3-1 0,12-2 3 16,-12 2-10-16,15 0-5 0,-7-1 2 0,2 1-6 0,1 1-5 16,0-2-5-16,0-1 0 0,0 1-4 0,1 2 1 15,0-1-6-15,2 0 2 0,-3 2-1 0,3-1-4 16,-1 1-6-16,5-2 1 0,-5 3-1 0,2-3 2 15,3 0 0-15,-2 0-2 0,4-2-5 0,-4 1 4 16,-2-1-1-16,0 2 3 0,4-3-6 0,-4 3 5 16,8-3-8-16,-4 2 3 0,-4 2-2 0,0-2 0 15,4 0 0-15,-5 1-2 0,-2 0 1 0,3 0 4 0,-1 1-7 16,-2 0 1-16,1 1-6 0,0 1 1 16,-1-2 0-16,1 2 7 0,0-1-4 0,-3-1 0 15,3 4-3-15,-2-7 3 0,0 4-7 0,2-2 4 0,-1 0 4 16,1 0-1-16,-2 0-1 0,3 0 3 0,-3 0-5 15,0-2 3-15,2 4-7 0,-1-4-1 0,-1 2 6 16,-10 0-3-16,18-1-1 0,-7 1 2 0,0-2-1 16,-2 4 3-16,1-2 0 0,0 0-10 0,1 0 7 15,-11 0-1-15,17-2-3 0,-6 2 6 0,0-1-2 16,-1 1-6-16,1 0 0 0,-1-3 13 0,3 1-19 16,-3 2 9-16,3-3 2 0,-2 2 7 0,1-1 3 0,-1 1-2 15,3 0 0-15,-1-1 0 0,-1 1 6 16,-1-2-7-16,3 3 2 0,-2 0-10 0,2-2 15 15,-2 2-9-15,-1 0-2 0,1 2 1 0,0-2 4 0,2 0-5 16,-2 0 0-16,-1 1 0 0,0 1-5 0,2-1 1 16,1 1 1-16,-2-1-3 0,-2 0 3 0,3 1 5 15,-2-1-3-15,1-2 6 0,7 1-7 0,-6-2 0 16,1 1 7-16,-1 0-1 0,1 1-1 0,-1 0-12 16,-1-3 19-16,0 0-7 0,2 1-15 0,-1-1 13 15,-1 2 5-15,0 1-1 0,-1-2-4 0,0 2 0 16,1-2-4-16,0 1 4 0,-2 0 0 0,2 0 1 0,-2 2-5 15,4-1 7-15,-5 1-2 0,1-1-11 0,2 0 10 16,-2 0 7-16,0 0-2 0,4 0 1 0,-1 0-2 16,0-1 1-16,-1 0 3 0,1 1-4 0,6 0-2 15,-1 0 2-15,-1-1 4 0,1 0-5 0,0 1 5 16,0-2-19-16,1 1 12 0,-1 0 3 0,-1 1 8 16,3-3-13-16,-2 3 6 0,-2 0-6 0,2-3 4 15,0 4-4-15,-1-2 6 0,0 1-3 0,0-2 4 16,1 4 1-16,0-2 0 0,-1-2-6 0,-5 4 8 15,6-2-9-15,1 0 6 0,-3 0 0 0,2 1 6 16,1-1-14-16,0 2 1 0,1-4 6 0,2 4-7 0,-3-4-1 16,3 4 6-16,0-2 6 0,3 1-7 0,-3-1 5 15,-2 2 5-15,1-2-4 0,1 0-5 16,-1 0-1-16,-3 0-1 0,4 1 9 0,-4 0-4 0,2 1-2 16,1 0 5-16,0-1-11 0,0-1 4 0,-1 0-4 15,3 1 3-15,-5 0 1 0,4 3 7 0,1-3-2 16,-4-1 0-16,4 2-6 0,3 1 3 0,-5-5-5 15,-1 2 7-15,3 2-10 0,-2-2 14 0,0 0-9 16,2 1 5-16,-2-1-7 0,6 0 6 0,-7 2-4 16,2-2 2-16,-1 0 6 0,8-2 1 0,-9 2-1 15,2 2-4-15,7-4 2 0,1 5 2 0,-3-4 2 0,2-1-2 16,-9 1-6-16,9 1-2 0,-6 0 2 0,6 0-2 16,-2 1 2-16,-4-1 1 0,3 0 2 0,1-1 0 15,-4-1 3-15,4 1 0 0,-4 1-13 0,2 0 13 16,3-2-5-16,-6 2 1 0,1 0 1 0,6-1 1 15,-9 2-3-15,1-2 8 0,1 2-5 0,5-2-1 16,-9 1-1-16,6 0-15 0,-5 0 20 0,3 0-2 16,-2 0-2-16,9 0-5 0,-8-2 6 0,8 0 2 15,-9 1-2-15,0 0-4 0,-2 1-1 0,9 0 0 16,4-1 7-16,-4-1-4 0,-6 2 1 0,8-2 0 0,-6 1-7 16,-2 1 0-16,7-1 3 0,-1-1-11 0,0-2 20 15,2 4-10-15,-2-5 2 0,0 3-2 0,2-1 6 16,-2 2 2-16,-5 0-3 0,7-2-8 0,-1 0 6 15,-1-1 10-15,4 2-7 0,-10 1 2 0,0-2-5 16,6 2 0-16,-4 1 5 0,2-3-3 0,-3 0 5 16,0 2-4-16,6 0 0 0,-8-1 1 0,2 2 1 15,-2 0-10-15,3-3 14 0,5 2-6 0,2 0-11 16,-2-3-2-16,-2 2 13 0,-3 1 2 0,-3-1-5 16,3 0 3-16,-4 1 5 0,2-2-11 0,2 1 0 0,-4-1 9 15,2 2-6-15,0-2-2 0,0 0 2 0,-1 2-1 16,-1-1 6-16,1 0-5 0,0 2 4 0,-4-2-13 15,4-1 9-15,-3 1-2 0,0 1 1 0,-3 1 1 16,-1-2-1-16,5 4 0 0,-5-4-2 0,-2 2 3 16,3-1 0-16,-1 1 0 0,1 1 3 0,-1-2-9 15,-2-1 9-15,1 4-4 0,-1-2-7 0,3 0 11 16,-3-2-3-16,-1 1-3 0,1 1 0 0,1-2-8 0,-3 2 1 16,1 0 9-16,-2 0-2 0,-8 0-2 15,14-2-2-15,-7 3 4 0,-7-1-1 0,13-1 0 0,-13 1-1 16,10 1-9-16,-10-1 8 0,10 1-5 0,-10-1 7 15,9 0-8-15,-9 0 2 0,0 0-1 0,8 0 2 16,-8 0 1-16,0 0 9 0,0 0-9 0,0 0 10 16,9 2-5-16,-9-2 3 0,0 0 5 0,0 0-7 15,0 0 2-15,0 0 3 0,4 4-3 0,-4-4-7 16,0 0 10-16,0 0-3 0,0 0 9 0,0 0-7 16,0 0 0-16,0 0-6 0,0 0 9 0,0 0-1 15,0 0-1-15,0 0-3 0,0 0 0 0,0 0 3 0,0 0 6 16,0 0-12-16,0 0 0 0,0 0-1 15,1 8-6-15,-1-8 3 0,0 0-9 0,0 0-7 16,0 0-11-16,0 0-21 0,0 0-27 0,0 0-56 0,0 0-150 16,0 0 66-16</inkml:trace>
  <inkml:trace contextRef="#ctx0" brushRef="#br0" timeOffset="102848.61">16346 9921 22 0,'0'0'62'16,"0"0"1"-16,0 0-11 0,0 0 2 0,0 0-3 15,0 0-5-15,0 0-2 0,13 4-11 0,-13-4 4 16,8 1-3-16,-8-1-5 0,11 0 4 0,-11 0-3 16,10-2 1-16,-10 2-5 0,13 1-5 0,-13-1 1 15,13-1 0-15,-4 1-7 0,-9 0-2 0,15-2 1 16,-7 2-3-16,0-1 0 0,3 1 0 0,-1-2-7 15,2 2 2-15,0-1 1 0,0 1-1 0,1 0-6 0,0 0-6 16,1 0 7-16,2 0-4 0,2 0 2 0,0-3-5 16,0 3 4-16,-5 0 1 0,6-2-6 15,-2 2-1-15,4-1 5 0,1-1-6 0,-2-1-2 0,1 2 4 16,7-2-1-16,-1 0 1 0,-7 4-2 0,8-3 4 16,2 2-3-16,-3 0-2 0,1 0 0 0,0-3 1 15,0 1-7-15,0 1 4 0,1 1 3 0,-2-2-1 16,3 0-3-16,-1 2 5 0,2 0 0 0,-1-2 1 15,0 3-2-15,-2-2 1 0,3-2-4 0,-2 2 6 16,-1 0-3-16,2 0 3 0,-2-2-1 0,-2 0-5 16,-3 2 12-16,0 1-10 0,-2 0 0 0,7-4 3 0,-6 4 0 15,-3-1-1-15,4 0 0 0,-1-2 1 0,1 2-2 16,-3-2 7-16,2 1-8 0,-4 1 0 0,0 0 2 16,-1 0-3-16,2 0 0 0,-4 1 6 0,0 0 1 15,0-1-1-15,-3 2-1 0,1 0 0 0,-1 0 1 16,1 0 0-16,0-1 4 0,-1 1-3 0,0-2 1 15,-1 1 0-15,0 1-1 0,0 1 4 0,-2 0-5 16,2-3 7-16,1 2-6 0,0-1 2 0,-2 0 0 16,2 1 1-16,-3-1 2 0,1 0 1 0,0 1 0 15,0-1-1-15,-2 0-4 0,1 2 1 0,1-2 4 0,1 0-3 16,-1-2-4-16,0 2 3 0,-1-1 6 0,-9 1-4 16,18 0 2-16,-11 0-3 0,4 0-1 0,0 0 4 15,-1 1-3-15,-1-1-1 0,4 0 6 0,-4 3-2 16,1-3 1-16,0 0-6 0,2 1 7 0,-1-1-1 15,0 1 0-15,-2-1-3 0,2 1 1 0,-1-2-3 16,1 2 2-16,-1 2 0 0,-3-3 2 0,4 0-1 16,-2 0 0-16,-1 1-3 0,0 0 0 0,0 1 3 0,-8-2 1 15,14 0-3-15,-14 0 3 0,11 0 5 16,-4 0-4-16,-7 0-2 0,11 0-3 0,-11 0 4 0,11 2-1 16,-11-2 0-16,10 1 0 0,-10-1-4 0,11 2 8 15,-6-1 0-15,-5-1-3 0,11 5 8 0,-6-3-10 16,-5-2-2-16,11 3 1 0,-6-1 0 0,-5-2-1 15,11 4-3-15,-11-4 5 0,11 3-4 0,-5-2 4 16,0 1-2-16,-6-2-1 0,11 2 12 0,-6 0-5 0,-5-2-3 16,13 2-4-16,-7-1 2 0,-6-1 2 15,16 2 1-15,-10-2-6 0,-6 0 4 0,14 3 5 16,-4-3-5-16,1 0 0 0,-2 0 0 0,3 0-5 0,-1 0 4 16,3 0 3-16,0-2 0 0,0 1 0 0,5-1 0 15,0 1-3-15,-2-1-2 0,2-1 0 0,-2 2-1 16,2-1 5-16,-3-1-2 0,5 1-3 0,-1 0 0 15,1 1 5-15,-1-2-6 0,0 3 6 0,0-2-6 16,-1-1 5-16,2 2 1 0,-1 1 0 0,0 0 0 16,-1-1 3-16,-1-1-1 0,3 2-3 0,-3-2 4 15,-1 1 1-15,4 0 0 0,-2 1-1 0,2-2 1 16,-4-1-9-16,4 2 7 0,-2-3 0 0,0 5 0 16,0-3 1-16,0 1-3 0,2 0 1 0,-1-2-1 0,-2 0-2 15,3 1-3-15,7-1 2 0,-9 3-4 0,3-2 4 16,-4-1-5-16,5 2 8 0,-3 0 0 0,-1 1 1 15,9 1-1-15,-8-1-2 0,-2-1 3 0,1-1-1 16,-1 4-4-16,2-2 6 0,0 0-4 0,0 0 0 16,-1 0 2-16,2 0-5 0,-1-2 0 0,1 1 1 15,0 1-1-15,7-1 4 0,-10 1-11 0,2-1 5 16,1 0-1-16,-5 1 0 0,5 0-4 0,-3-1-1 0,2 2-3 16,1-1-4-16,-3 1-4 0,1 0-22 0,-1-2-49 15,2 1 21-15</inkml:trace>
  <inkml:trace contextRef="#ctx0" brushRef="#br0" timeOffset="103785.26">20751 9821 16 0,'13'0'44'0,"5"0"-6"0,-1 0 6 0,2-1-6 15,-1 2-1-15,0-2 2 0,1 0-5 0,-2 1-3 16,2-1-6-16,0 0-3 0,-1-1 1 0,1 4 7 16,-2-2-4-16,3-2-9 0,0 4-2 0,-2-2-2 0,4 0 10 15,-2 0-14-15,0 1-1 0,0 0-2 0,2 0 4 16,0 0-5-16,-3-1 2 0,4 1-2 0,-3 1 5 15,1 0-5-15,-2-2 4 0,1 2-3 0,2 1 2 16,0-2 2-16,-3 1-6 0,4 0-2 0,-4-1 6 16,3-1-4-16,-2 0-1 0,1 1 2 0,-2 0-3 15,3-1 3-15,-2 1 5 0,-2-1-6 0,2 2 0 16,1-1 0-16,-2 0-2 0,0 1 2 0,0 1-12 16,2-1 8-16,-2-2 0 0,-1 0 2 0,0 3 2 15,1 0-2-15,-3-1-9 0,2 1 4 0,-1-2 7 0,2 1-12 16,-6-2 0-16,5 3 2 0,-1-2-3 0,-2 0 3 15,3-1 4-15,0 0-5 0,3 4 4 0,-4-4-1 16,-3 1 2-16,4 0-5 0,1 1 4 0,-1-1 1 16,0-2 0-16,0 1 0 0,-2-2-4 0,3 2 3 15,-2 0 3-15,1-1-8 0,1 0 4 0,-4 1-3 16,1 0 3-16,2-4 4 0,1 2-7 0,-1 1 1 16,1 1 0-16,0-3 1 0,-2 1 1 0,2 2 1 0,-1-3 12 15,1 2-13-15,1 1 1 0,-2 0 0 0,3-2 3 16,-2 1-3-16,0 0 2 0,0-2 2 0,-2 2-4 15,3-2 2-15,-3 2-4 0,2 0 6 0,1-1 1 16,-1-2-2-16,1 3 3 0,2-1 0 0,-3-2 4 16,1 3-7-16,-1-2 5 0,2 1-3 0,1 1-4 15,-2-2 5-15,-1 0-1 0,3-1-6 0,-3 2 4 16,2-1-4-16,-1 0 6 0,0 3 2 0,2-3-7 16,-3-1 5-16,3 0-6 0,-1 1 1 0,5-3 5 15,-5 3-1-15,-1 1-2 0,8-4-2 0,-6 4 6 0,0-4-2 16,-2 1 0-16,7 2-5 0,-5-2 9 0,-1 1-2 15,8-1 1-15,-10 2-1 0,3-2 0 0,-1 3-1 16,1-1-5-16,-2 0 1 0,1 1 4 0,-2-1 2 16,2 2-1-16,-1-4-6 0,-2 3 0 0,1-1 2 15,-1 1-4-15,0 0 1 0,-5-1-5 0,4 2 3 16,1 0 5-16,-1 0-4 0,-4-2-3 0,0 2 4 16,-1-2 3-16,1 2 1 0,-1-1-5 0,0 0 5 0,0 0-2 15,7-1 4-15,-6 0-2 0,-4 1-1 0,5 1 2 16,-4-2 8-16,0 1-3 0,3 1-3 0,-1-2-1 15,-1 1 2-15,1 0 0 0,-1 1 0 0,2-4 4 16,-3 5-3-16,2-3 4 0,-4 3-1 0,-1-2-5 16,3 1 2-16,2-1 4 0,-5-1 0 0,-7 3 2 15,16 0 0-15,-9 0 1 0,1-1-7 0,-8 1 9 16,17 0 0-16,-10 0 0 0,-7 0 0 0,16-1 6 16,-5 2-2-16,-1-1 0 0,1-1-1 0,-11 1 0 15,15 0 1-15,-7 0-5 0,-1 1 1 0,-7-1 4 16,17-1-9-16,-9 1 9 0,-8 0-7 0,12-3-3 0,-3 1-2 15,-9 2 3-15,10-3-3 0,-3 0-3 0,-1 2-10 16,-6 1-8-16,10-3-8 0,-10 3-15 0,8-5-21 16,-8 5-70-16,5-5-139 0,-5 5 62 0</inkml:trace>
  <inkml:trace contextRef="#ctx0" brushRef="#br0" timeOffset="106333.59">5894 13991 37 0,'0'0'63'0,"0"0"0"0,0 0-7 0,0 0-3 16,0 0-4-16,0 0-2 0,0 0-10 0,0 0 2 0,0 0-2 15,0 0-6-15,0 0-6 0,0 0 1 16,0 0-4-16,0 0-6 0,0 0-12 0,0 0-17 16,0 0-16-16,0 0-66 0,0 0-100 0,0 0 44 0</inkml:trace>
  <inkml:trace contextRef="#ctx0" brushRef="#br0" timeOffset="111035.53">2814 12125 81 0,'0'0'151'0,"0"0"-5"0,0 0-16 16,0 0 3-16,0 0-3 0,0 0-14 0,0 0-8 16,0 0-6-16,-8-11-3 0,8 11-12 0,0 0 9 0,-4-5-4 15,4 5 0-15,0 0-7 0,-6-6-5 16,6 6-6-16,-7-3-8 0,7 3-8 0,-10-4-5 15,10 4-2-15,-11-3-10 0,4 1-4 0,-2 1-6 0,9 1-4 16,-12 1-3-16,1 3-3 0,1-2-2 0,0 4-2 16,1-1-1-16,-1 1-2 0,-1 2 2 0,2 0-10 15,-2 1 5-15,1 2-2 0,1 1-1 0,-4 4-1 16,5 2 1-16,-1 0-5 0,3 0 2 0,-2-2-4 16,2 0 1-16,3-3 0 0,-2 0-1 0,4-3 0 15,-2 2 5-15,3 0-5 0,-2 1-2 0,2-2-3 16,0 0 6-16,0 0-4 0,2 0 2 0,0 1-2 15,-1 0 3-15,3-1-1 0,-2 1 1 0,1 1 1 16,1 4-1-16,1-1 2 0,3 0-4 0,-3 3 5 16,1 0-5-16,-1-1 3 0,0 0-3 0,3 1 0 15,0 6 2-15,-1 0-1 0,2 0 2 0,0 0-2 16,-1 1 2-16,0-2-2 0,-2-4 0 0,3 5-10 16,0-1 10-16,-1 1 2 0,-3-5-3 0,4 5-1 15,-2 0 2-15,1 0-5 0,0 0 2 0,0 1 6 16,-2-6-1-16,-1 3-4 0,0-3 0 0,1 5 0 0,1-1-5 15,-1 1-3-15,-1-1 0 0,0-5 2 0,2 6 2 16,-2-6-2-16,0 6 1 0,0-1 3 0,1 3-1 16,0 0-1-16,-1-3 0 0,1 1 3 0,-2 3 0 15,1-3-1-15,3 1 0 0,-2-2 0 0,0 1-1 16,1 0-1-16,-2 1 6 0,1-1-13 0,2 0 4 16,1 2 7-16,-3 1-1 0,3 1 1 0,0-2-2 15,-1 0 8-15,0 2-6 0,-1 1 1 0,3 0-1 16,-3-1-2-16,-1 1 0 0,2-1 0 0,-2 0-4 15,3 1 6-15,-2-1-1 0,-1 0 1 0,-1 0-7 16,0 1 3-16,3 1 1 0,-3 1 0 0,1-2-5 16,0-1 4-16,-4 1 3 0,4-2-1 0,-2 2-3 15,-1 2 0-15,-1-2 0 0,1 1-2 0,-1 2 5 0,1-1-2 16,0 2 4-16,-1 3-4 0,2-4 0 16,-3 3 2-16,4 11-4 0,-2-13 4 0,-3 1 3 15,2 11-7-15,0-2 2 0,0-7-1 0,-2-3-3 16,0 2 1-16,2-3-2 0,-1 4 3 0,1-1 4 0,2-2-6 15,-2-1-4-15,-1 0 5 0,0 0 1 0,2-2 0 16,-3 2-2-16,1-5 3 0,0-1-5 16,-2 2 4-16,2 1 0 0,4-1 5 0,-3-3-7 0,-2-1 3 15,-2-5-1-15,1 5 1 0,-3-5 4 0,4-1-2 16,-1 6-12-16,0-5 9 0,-1-1-3 0,0-2 2 16,1-1-3-16,-2 3 6 0,2-4-4 0,-1 3 2 15,1-2-1-15,0 2 1 0,0-6 0 0,-1 5 4 16,0-7-7-16,0 1 3 0,1 0 0 0,0-2 2 15,1 2-3-15,0-3 4 0,0-8-6 0,-1 13 8 16,1-5 0-16,0-8 2 0,-2 15-8 0,2-8 6 16,0-7-4-16,-1 11 0 0,-1-6 3 0,2-5-2 15,-2 9 2-15,2-9 2 0,0 0-1 0,-1 11-2 16,1-11-6-16,-2 7 9 0,2-7-2 0,0 0-1 16,0 8-1-16,0-8 2 0,0 0-4 0,-2 9-1 15,2-9-1-15,0 0 2 0,0 0-4 0,0 0-3 16,-1 9-3-16,1-9-2 0,0 0-1 0,0 0-5 0,0 0-3 15,0 0-2-15,3 6-5 0,-3-6-9 0,0 0-7 16,0 0-7-16,0 0-11 0,7 2-14 16,-7-2-21-16,0 0-54 0,0 0-171 0,0 0 75 0</inkml:trace>
  <inkml:trace contextRef="#ctx0" brushRef="#br0" timeOffset="144557.1">12055 12308 150 0,'0'0'184'0,"0"0"-21"0,0 0-16 0,0 0-17 15,0 0-13-15,0 0-4 0,0 0-13 0,0 0-9 16,0 0-11-16,0 0-9 0,26 13-5 15,-15-12-4-15,-1-1-4 0,3 3-2 0,1-1-6 0,-1 0-5 16,8-2-2-16,-3 0-6 0,9-1-2 0,-5 0-4 16,7-1-3-16,-2 2-9 0,3-3 4 0,1-1-4 15,3 0-2-15,0 2 2 0,1-2 0 0,4-4-8 16,14 4 4-16,-1-5-5 0,0 0-6 0,-3 3-3 16,3-2 1-16,-14 0-12 0,14 0-2 0,-1 1-3 15,-1 5 1-15,-12-3-11 0,3 4 2 0,-3-3-3 16,0 6 3-16,-1-4-2 0,0 4 3 0,-1-5 4 0,-2 3 0 15,1 1-12-15,-3 1 8 0,1-1-5 0,-3-1 8 16,1 0-4-16,1-3-8 0,-3 2-5 0,-2 0-4 16,2-3-3-16,-11 4-27 0,2-1-3 0,1 0 0 15,-4-1-8-15,-1 2-22 0,-3-1-83 0,-1 1-201 16,-1 0 89-16</inkml:trace>
  <inkml:trace contextRef="#ctx0" brushRef="#br0" timeOffset="145844.78">13764 13615 104 0,'-6'6'109'0,"6"-6"-7"0,0 0-11 16,-4 3-4-16,4-3-20 0,0 0 0 0,0 0-12 15,0 0 2-15,-6 4 3 0,6-4 6 0,0 0-10 16,0 0 8-16,0 0-8 0,10 11 1 0,-10-11-9 16,0 0-7-16,4 4-1 0,-4-4 1 0,0 0 7 15,0 0 5-15,0 0-2 0,11 1 12 0,-11-1 13 0,0 0 0 16,16-3 0-16,-7-2-3 0,2 0-5 0,5-3-5 16,-1-1-5-16,4-3 1 0,-1-1 1 15,6-3-5-15,1-2-9 0,-2-1-5 0,2-1-3 0,-1 1-4 16,-2-1-1-16,-1 1-4 0,3 0-4 0,-6-1-2 15,4 2 3-15,-3 1-6 0,-4 2-3 0,3 4-1 16,-4-1-4-16,0 0-4 0,-1 3-6 0,-4 3-3 16,0-1-7-16,-2 3-3 0,-1 1-6 0,-1-2-7 15,-5 5 0-15,6-5-7 0,-6 5-8 0,8-2-4 16,-8 2-12-16,0 0-11 0,6-4-17 0,-6 4-3 16,0 0-12-16,0 0-15 0,0 0-12 0,0 0-18 15,2 13-116-15,-2-13-280 0,0 0 125 0</inkml:trace>
  <inkml:trace contextRef="#ctx0" brushRef="#br0" timeOffset="146265.18">14041 14307 140 0,'0'0'185'0,"0"0"-9"16,0 0-13-16,0 0-6 0,-5 4-12 15,5-4-8-15,0 0-9 0,0 0-14 0,0 0-12 0,0 0-6 16,0 0-15-16,0 0-2 0,0 0-3 0,0 0-6 16,20-15-3-16,-8 8-5 0,1-4-7 0,1 1-4 15,1-1-1-15,1-1-8 0,6-5 0 0,-6 5-4 16,5-6-1-16,0 3-6 0,0-3-5 0,1 0 0 16,1 0-2-16,-1 0-5 0,1 1-2 0,0 0-7 15,0 1-12-15,-4 1-13 0,0 2-15 0,2-4-10 16,-5 8-25-16,0-2-8 0,0 0-23 0,-1 0-16 15,3 2-19-15,-7 2-23 0,1 1-134 0,-1 5-312 0,-2-3 138 16</inkml:trace>
  <inkml:trace contextRef="#ctx0" brushRef="#br0" timeOffset="146831.75">14451 15112 108 0,'0'0'159'0,"0"0"-13"0,0 0-6 15,0 0-12-15,0 0-9 0,0 0-13 0,21-19-7 16,-8 6-7-16,-1 1-9 0,1-1-7 0,7-7-9 16,-2 0-3-16,4-4-4 0,2 2-13 0,-2-1-8 15,0-3-5-15,3 0-20 0,-1-2-26 0,-1 1-19 16,-1-1-9-16,3 1-16 0,-1-2-28 0,0 7-30 16,-5-1-94-16,0 2-224 0,-6 6 99 0</inkml:trace>
  <inkml:trace contextRef="#ctx0" brushRef="#br0" timeOffset="149481.07">11720 16018 14 0,'0'0'118'0,"0"0"-15"0,0 0-8 16,0 0-9-16,13-10-6 0,-13 10-3 0,14-4-15 15,0 0 1-15,-4 2-8 0,9-1-11 0,-2 0 2 16,6-1-4-16,3 1-4 0,4-2 13 0,4 2-5 16,4-3 1-16,-2 2-7 0,20-7-10 0,-4 4 2 15,4-2-2-15,-1 3-19 0,4-1 20 0,-4 1-3 0,7 0-1 16,1 3-7-16,2-4 3 0,-2 2 0 15,29 0-3-15,-28 2 0 0,1-2-3 0,2 1 1 16,23-2-3-16,-31 2-3 0,1 1 4 0,3-2-10 0,-2 1 1 16,4-2-5-16,2 0 3 0,-2-2 0 0,23-2-2 15,-28 3-3-15,1-1-1 0,0 0 2 0,0-2-9 16,-3-1 7-16,-1 1-8 0,-4-1-9 0,1 0-9 16,-3-3-8-16,-14 3-10 0,-2 4-17 0,3-5-23 15,-6 3-36-15,-3 0-63 0,4 0-197 0,-5 2 88 16</inkml:trace>
  <inkml:trace contextRef="#ctx0" brushRef="#br0" timeOffset="157589.96">10521 13573 69 0,'-6'-8'128'0,"6"8"9"0,-6-7-3 0,2 2-13 16,4 5-6-16,-7-9-10 0,3 4-9 0,-1 1-8 15,5 4-8-15,-11-8-9 0,6 2 1 0,0 1-7 0,-2 3-6 16,0-3 1-16,7 5-14 0,-13-7-3 15,6 5-4-15,1-1-3 0,6 3-7 0,-15 0-3 16,6 0-6-16,9 0 1 0,-16 2-9 0,10 1 0 0,0 0-3 16,-3 3-5-16,0-1-4 0,1 3-3 0,0 2-6 15,2 1 2-15,-2-1-3 0,2 5-6 0,0-1-9 16,2-2 8-16,0 6-5 0,-1-5-2 0,1 3 3 16,0-1-1-16,2 1 7 0,0 0 1 0,2-4-1 15,-1 4 7-15,1 0-5 0,0-4 1 0,0 1-1 16,1 2 8-16,-2 1-8 0,1-4 5 0,1 0 4 15,-1 1 2-15,0 1-2 0,3 3 0 0,-2-2-8 16,-1 1 4-16,1 1 6 0,1-1-2 0,-1 3 2 0,-1-2-2 16,1 2 0-16,2 0 0 0,-2 0-3 15,-1 2-3-15,3 2 1 0,-3 4 6 0,1-3-7 16,0 1-4-16,-1 2-2 0,0 0 3 0,0-8-4 0,1 6 5 16,-2-6-4-16,2 1-1 0,-1-1 5 0,-1 1-1 15,1-3-3-15,-2 2 10 0,-1-2 1 0,2 2 1 16,-3 0-5-16,3 0 1 0,-2 0 3 0,1 0 3 15,-1-1-8-15,-2 9 10 0,1-2-2 0,-1-1 4 16,2 3-12-16,-2-3 9 0,2 1 1 0,-1 2 0 16,1-2 4-16,-2 4-1 0,2-2-2 0,-2 2 0 15,3-2 3-15,-5 1 1 0,5-2 6 0,-1 1 3 16,1 1-6-16,-1 0 7 0,1-1-4 0,-1-1 5 16,0-7-5-16,2 1 0 0,1-1 1 0,1 2 8 15,1 3-1-15,-2-5 0 0,-2-1-1 0,2-1 2 16,0 1-3-16,2-1 4 0,-1-6-7 0,0 5 10 0,2-4-9 15,1 6-2-15,-2-3-3 0,2-4-3 0,-1 2 4 16,4 2-3-16,1 1 1 0,-2-2 3 16,1-3-2-16,2 3 1 0,-3-3-4 0,4 3 1 0,2-3-1 15,1 0 8-15,-1 0-6 0,4-1 2 0,0-4 0 16,3-3-20-16,1 0-8 0,8-4-26 0,-3-4-33 16,6-2-45-16,-3-2-99 0,4-4-236 0,-2-1 105 15</inkml:trace>
  <inkml:trace contextRef="#ctx0" brushRef="#br0" timeOffset="157807.97">10988 15270 112 0,'0'0'158'0,"0"0"-36"0,0 0-45 15,0 0-53-15,0 0-72 0,0 0-27 0,0 0-80 16,0 0 36-16</inkml:trace>
  <inkml:trace contextRef="#ctx0" brushRef="#br0" timeOffset="159587.04">18754 12229 10 0,'0'0'94'0,"0"0"-18"16,0 0 0-16,0 0-14 0,0 0-5 16,33 4-7-16,-21-5 0 0,3 1 2 0,7 1-4 0,-2-2-7 15,11-2-1-15,0 5 7 0,1-4-13 0,1 0-2 16,5-2-3-16,-2 2-2 0,0-1-1 0,1 0-4 16,2 2 3-16,1-1-5 0,9-3-6 0,-9 2 2 15,13 1-2-15,-2 1-1 0,-14-3 2 0,1 2-4 0,13-2 5 16,0 3-9-16,-12 0 0 0,12-1 4 15,-2-2-3-15,-9 3 0 0,12-3 2 0,-14 0-5 0,1 2-3 16,11-1-2-16,-11 0 2 0,-1-1 5 0,2 0 1 16,-2-1-7-16,0 2 4 0,12-4-2 0,-13 3-3 15,4-1 6-15,-1-1-6 0,12 0 3 0,-3-4-1 16,-10 4 1-16,11 0-3 0,-14 1-6 0,3 0 6 16,-3-1 0-16,3 0 0 0,-6 1-6 0,2 2-3 15,-4-3 10-15,1 4-4 0,-3-2 8 0,-3 3-10 16,-5 1 2-16,-2-1 3 0,0 1-2 0,-1-2 4 0,-7 2-5 15,1 0-2-15,-1 0-1 0,-2 0-2 0,-9 0 0 16,11 2-1-16,-11-2 3 0,10 1 3 0,-10-1 0 16,0 0 3-16,8 1 1 0,-8-1 0 0,0 0 1 15,0 0 9-15,0 0-11 0,0 0 9 0,0 0-8 16,0 0-3-16,0 0-16 0,0 0-1 0,0 0-14 16,0 0-21-16,0 0-25 0,0 0-64 0,0 0-156 15,0 0 70-15</inkml:trace>
  <inkml:trace contextRef="#ctx0" brushRef="#br0" timeOffset="165957.5">20999 13705 41 0,'0'0'153'0,"0"0"-15"0,0 0-11 0,0 0-12 16,0 0-7-16,-4 6-12 0,4-6-17 15,0 0-4-15,0 0-7 0,-5 3-2 0,5-3-13 0,0 0-7 16,0 0-2-16,-3 7-6 0,3-7 3 0,0 0-6 16,0 0 2-16,0 0 2 0,0 0-2 0,0 0 5 15,0 0 12-15,0 0-3 0,27-13 1 0,-14 2 2 16,3-2-8-16,3-5 1 0,-2 4 0 0,7-4-6 15,1-2-2-15,0 0-5 0,-1-2 2 0,-1 2-8 16,0-2-3-16,0 3-2 0,0-1-4 0,-1 1-4 16,-2-1-1-16,2 2-4 0,-3 3-6 0,-4 1-10 0,-2 4-17 15,2-1-10-15,-5 4-15 0,-1 1-22 0,-1 0-9 16,0 1-22-16,-3 2-12 0,-5 3-3 0,10 0-14 16,-10 0-103-16,9 8-253 0,-7-4 111 0</inkml:trace>
  <inkml:trace contextRef="#ctx0" brushRef="#br0" timeOffset="166448.31">21722 14240 61 0,'0'0'113'15,"-17"-3"5"-15,17 3 0 0,0 0 0 0,0 0 4 16,0 0-3-16,0 0-4 0,0 0-2 0,0 0-1 0,0 0-2 16,0 0-4-16,0 0-4 0,0 0-1 0,0 0-8 15,0 0-7-15,0 0-5 0,13-19-9 0,-8 12-6 16,2-2-6-16,2 1-6 0,0-5-5 0,4 0-4 15,-1-2-1-15,0 1-7 0,9-6-3 0,-3 0-6 16,1 1-7-16,3 0-6 0,0 1-14 0,0-1-6 16,1 2-10-16,0 1-13 0,-1 1-12 0,1 3-18 15,-6 1-17-15,-3 2-28 0,2 1-13 0,-4 2-22 16,1 3-17-16,-3 3-109 0,-10 0-285 0,10 0 126 16</inkml:trace>
  <inkml:trace contextRef="#ctx0" brushRef="#br0" timeOffset="167076.81">21521 15299 129 0,'0'0'153'0,"0"0"-5"15,0 0-13-15,0 0-13 0,0 0-4 0,0 0-11 16,0 0 1-16,5-9-10 0,-5 9-5 0,13-11-10 15,-1 3-5-15,-1-1-6 0,5 1-9 0,-2-3-5 16,3 0-4-16,0-2-6 0,4-2-6 0,-3 4-3 16,4-5-2-16,-4 4-9 0,2-4-3 0,1 0-1 15,-5 4-11-15,5-5 0 0,1 2-1 0,-8 1-7 16,2 1-2-16,1-2-5 0,-2 3-7 0,3-1-2 16,1-3 0-16,-1 3-6 0,5-3 7 0,-9 1-8 15,3 5-2-15,-4-2-4 0,2 2 2 0,3 0 0 16,-3 2 4-16,-5 1-8 0,1 1 2 0,0 1-6 0,-3-1 5 15,-1 4-15-15,-1-4 6 0,0 3-11 0,-6 3 1 16,10-6 7-16,-6 3 3 0,-4 3 1 0,6-2 4 16,-6 2 4-16,0 0 5 0,0 0-3 0,8-2-2 15,-8 2-3-15,0 0-8 0,0 0-5 0,0 0-9 16,0 0-8-16,0 0-10 0,0 0-10 0,0 0-68 16,0 0-157-16,0 0 70 0</inkml:trace>
  <inkml:trace contextRef="#ctx0" brushRef="#br0" timeOffset="188540.05">18429 16346 5 0,'0'0'141'0,"0"0"-10"0,0 0-14 0,0 0-7 16,0 0-7-16,0 0-8 0,29-10-1 0,-17 3-12 16,6-2-5-16,8-5-9 0,2-1-7 0,1-2 2 15,2-1-8-15,2-1-8 0,12-12-1 0,-4 4-3 16,-2-6-7-16,0 3-3 0,4 0-16 0,-3 0 7 16,-10 7-3-16,9-10-2 0,2 2-6 0,-12 9-2 15,2-1-3-15,-1 1 1 0,0-1-3 0,-1 2-2 16,-2 0-2-16,1 2-10 0,-1 3-5 0,-3-3 9 0,2 2-9 15,-3 2-12-15,-7 2-3 0,7-1-6 0,0-1-6 16,-2 3-10-16,-3 0-18 0,-3 2-8 16,3-1-7-16,-4 3-21 0,-4 2-63 0,-1-1-178 15,-2 3 78-15</inkml:trace>
  <inkml:trace contextRef="#ctx0" brushRef="#br0" timeOffset="201372.97">26147 11966 104 0,'6'-7'148'16,"1"6"-13"-16,0-2-13 0,4-1-7 0,0 0-11 16,7 0-6-16,5-2-10 0,8 0-6 0,-3-2-9 15,9 1-5-15,-1 0-11 0,16-1-3 0,-16 1-2 0,23 0-16 16,-3-4 5-16,5 6-3 0,3-4-12 0,-5 0 0 15,6 0-4-15,0 2-1 0,0-2-5 0,27 3 5 16,-31-1-3-16,6 0 2 0,23-1-4 0,-25 2 2 16,25 1-7-16,-27-2 2 0,0 1-4 0,2 0 1 15,2-2 0-15,-4 2-2 0,27-6-2 0,-29 5 2 16,1-1-1-16,-1 0-2 0,-2-1 0 0,1-3 1 16,2 1-9-16,-3-3-4 0,-3 3-3 0,-2 0 2 0,-16 4-4 15,-1 1-12-15,-1-3-7 0,-4 1-14 0,-2 2-10 16,-4-4-24-16,-7 4-23 0,-3 5-122 15,-3-2-242-15,-7 0 107 0</inkml:trace>
  <inkml:trace contextRef="#ctx0" brushRef="#br0" timeOffset="202797.92">29937 13158 25 0,'-6'4'143'0,"6"-4"-9"0,0 0-9 15,0 0-6-15,0 0-12 0,0 0-3 0,0 0-8 16,0 0-8-16,-9 0-4 0,9 0 0 0,0 0-1 15,0 0-3-15,0 0 2 0,0 0-8 0,0 0-1 16,0 0-4-16,0 0-8 0,0 0 1 0,0 0-3 16,-13-4-7-16,13 4-3 0,0 0-3 0,0 0-3 15,0 0-2-15,0 0-4 0,-5-6-4 0,5 6-5 16,0 0-3-16,0 0-5 0,0 0 2 0,0 0 0 16,0 0-5-16,0 0 0 0,0 0-3 0,0 0-3 0,0 0 3 15,0 0-8-15,0 0 0 0,11-13 2 0,-11 13-2 16,8-5-1-16,-3 1-2 0,-5 4 0 15,12-4-1-15,-3 0 2 0,2-2 0 0,1 4-1 0,7-5 1 16,-1 1-1-16,4 0-1 0,3-4-2 0,6 2 1 16,-2-1-4-16,-1 0-2 0,2 0-1 0,-2-2-8 15,-4 0-2-15,6 1 1 0,-2 1-5 0,1 2-5 16,-2-1-1-16,1-2 4 0,-8 4-5 0,9-2 0 16,-11 2-6-16,10-2-1 0,0 2 5 0,-1-3-4 15,-6 7-1-15,-4-2-6 0,1 2 1 0,-7 0-3 16,2-2-5-16,-3 1-8 0,1 1-2 0,-5 1-3 0,-6 1 4 15,13-2 2-15,-13 2-1 0,9-3-2 0,-9 3 2 16,6-1 1-16,-6 1 2 0,0 0-5 0,0 0-8 16,0 0 2-16,5-4-9 0,-5 4-15 0,0 0-58 15,0 0-157-15,0 0 71 0</inkml:trace>
  <inkml:trace contextRef="#ctx0" brushRef="#br0" timeOffset="203811.09">29916 13983 2 0,'0'0'164'0,"0"0"-5"0,0 0-11 0,0 0-8 0,0 0-14 16,-8 1-10-16,8-1-3 0,0 0-15 0,0 0-5 15,0 0-6-15,0 0-10 0,0 0 0 0,0 0-7 16,0 0-2-16,0 0-8 0,0 0 0 0,0 0-7 15,24-8-4-15,-12 1-5 0,-1 3-4 0,5-3-1 16,0-2-3-16,4 1-4 0,4-4-7 0,1-1 0 16,2 3-2-16,1-1 2 0,0-1-8 0,2-1 0 15,-5 2-3-15,4-1-1 0,-3 1-2 0,1-1-1 16,-1 3-2-16,0-6-1 0,0 4-4 0,-8 0 0 16,8-2-3-16,-6 6 4 0,-2-4-13 0,2 3 4 15,5-5-6-15,-9 5 1 0,1-1-2 0,1 2-4 0,1 0 1 16,-3-1-11-16,1 3-7 0,-5 0 1 0,2 0-4 15,-3 1 2-15,2-2-8 0,-3 2-3 0,1-2-9 16,-1 3 4-16,-1-2 1 0,-6 2 2 0,4 1-11 16,-1-3-1-16,-6 5-4 0,10-7-2 0,-7 5-1 15,-3 2-15-15,6-4-9 0,-6 4-18 0,6-6-66 16,-6 6-188-16,0 0 84 0</inkml:trace>
  <inkml:trace contextRef="#ctx0" brushRef="#br0" timeOffset="204777.07">29935 14987 77 0,'0'0'190'0,"0"0"-5"16,0 0-12-16,0 0-13 0,0 0-11 0,0 0-11 15,0 0-11-15,0 0-7 0,0 0-12 0,0 0-9 16,0 0-9-16,0 0-11 0,0 0-8 0,1-8-10 15,4 3-2-15,2 0-5 0,5-2-8 0,0 4-6 0,7-6-11 16,-1-1 8-16,9 0-9 0,-2-5-7 0,5 1-8 16,-1 0 0-16,1-1-7 0,-1 2-7 15,2-1 0-15,-3-1-7 0,1 1 6 0,-1 0-3 0,0-1 1 16,3 1-3-16,-3 5 3 0,3-3-1 0,-3-1-3 16,1 3 3-16,1-5 1 0,-1 5-4 0,-1-1 6 15,0-1 1-15,-1 0-9 0,-6 7 9 0,4-5 4 16,-6 3-6-16,2-1 4 0,-4 2 2 0,-5 0 1 15,2-3-3-15,-5 5 0 0,3-3 1 0,-5 2 0 16,0 3 1-16,3-5-3 0,-2 3 0 0,-2 0 2 16,1 0-4-16,-4 0 2 0,4 0-3 0,-7 4 5 15,7-7 2-15,-1 3 1 0,-6 4-4 0,5-10 0 16,-3 7-3-16,-2 3 5 0,5-8-8 0,-5 8 5 16,4-7 0-16,-4 7 1 0,0 0 2 0,5-3 1 15,-5 3-6-15,0 0-7 0,0 0-8 0,5-5-3 16,-5 5-3-16,0 0-10 0,4-5-6 0,-4 5-19 0,0 0 1 15,5-5-5-15,-5 5-12 0,5-4-13 0,-5 4-16 16,0 0-10-16,8-4-29 0,-8 4-74 16,0 0-232-16,0 0 104 0</inkml:trace>
  <inkml:trace contextRef="#ctx0" brushRef="#br0" timeOffset="205730.99">30571 15931 3 0,'0'0'168'0,"0"0"-4"16,0 0-15-16,0 0-5 0,0 0-12 0,0 0-6 15,0 0-10-15,0 0-12 0,13-16-11 0,-5 12-11 16,3-3-3-16,3-4-10 0,2 2-8 0,0-2-11 16,7-4-5-16,4-3-20 0,1 1-3 0,2-2-19 15,3-1-14-15,9-6-17 0,-11 6-6 0,-2-2-13 16,3 3-3-16,10-7-2 0,-12 5-16 0,-5 2-2 16,3 0 0-16,0 1-3 0,-3 1 4 0,0 2-9 15,-8 3-10-15,2 0-1 0,4-1-46 0,-9 3-146 16,0-3 65-16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3:52:00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3744 4759 109 0,'0'0'102'16,"0"0"-2"-16,0 0-1 0,0 0 0 0,0 0 2 15,0 0-10-15,15 1 1 0,-15-1-16 0,13-1-4 0,-4 1 0 16,-9 0-5-16,19-2-4 0,-5 0-1 16,-2 2-7-16,2-1-15 0,-1-1 0 0,4 1-1 15,2-1-11-15,0 1-2 0,-1 0 5 0,3-1-7 16,0 0 0-16,5 0-5 0,4-1 3 0,-10 3-4 0,10-4-1 15,-3 2 2-15,-1-1-7 0,-4 1 0 0,5-1-3 16,0 1 0-16,-7-1-2 0,3 0 1 16,-1 0-3-16,4 1 6 0,-5 2-11 0,6-4 4 0,-6 4-5 15,-1-3-2-15,2 2-2 0,-2-1 3 0,-2 1-5 16,1 1-1-16,-1-2-3 0,3 2-1 0,-7 0 0 16,-2 0-1-16,1-3 4 0,1 3-9 0,-1-1 5 15,1 1-3-15,-2 1 10 0,2-1-7 0,-3 0 2 16,1 0 3-16,0 0-5 0,-1-1 3 0,0 1 3 15,2-2 1-15,-3 2 4 0,3 0-7 0,-5 0-2 16,2 0 0-16,0 2 0 0,0-2-2 0,-2 0 4 16,1 0-2-16,-9 0 0 0,17 0 2 0,-11 1-14 15,-6-1 9-15,16-1 2 0,-9 2 3 0,-1 1-6 16,-6-2 1-16,16 0 4 0,-7 1 2 0,-2-1-8 0,1 0 7 16,-8 0 3-16,17 2 3 0,-10-4-6 15,5 2 5-15,-1-1 11 0,2-1-7 0,0 1-5 0,0-1 1 16,1 2 0-16,-2-1-5 0,1-1 6 0,1 1-5 15,-1-1 12-15,1 0-5 0,-2 0-1 0,0 2-2 16,0-1 4-16,-1-1-14 0,1 1 17 0,-1 1-11 16,0 0 4-16,1 0 1 0,-3 0 1 0,2 1-1 15,0-1-2-15,-11 0 4 0,17 0-7 0,-6 0 7 16,-4 2-1-16,2-1-3 0,-3 1 7 0,3-1-10 16,-1 0-2-16,-1-1-3 0,1 2 6 0,1-1 1 15,-2 1 6-15,1-1-6 0,4 1-16 0,-3-2 21 16,-2 1-2-16,5 1 2 0,-5-1-1 0,-7-1 3 15,17 0-3-15,-8 0 0 0,1 2 2 0,1-1 1 16,-1 2-7-16,0-2 8 0,-1 1-4 0,2-2 2 16,0 3-4-16,-1-2-11 0,0-1 14 0,-1 2 1 0,0-1 5 15,2 1-4-15,1-2-3 0,-2 0-2 0,2 1 1 16,-2-1 0-16,0 2-5 0,3 0 9 16,-2-1 3-16,0-1-6 0,1 1-1 0,1-1-2 0,0-1 4 15,-2 2 1-15,2-1-3 0,0 1 8 0,0-1-6 16,-1 2 0-16,1-2 3 0,1 0-4 0,-2 0 2 15,1 1-1-15,5-1 0 0,-2 0-11 0,2 1 15 16,-5-1 3-16,2 1-2 0,3-1 0 0,-5 1-8 16,5-1 3-16,-2 2 0 0,3-2 0 0,0 0-3 15,-2 2 10-15,1-4-8 0,0 4 4 0,0-1-4 16,0 0-1-16,1-1 6 0,-1 0-3 0,1 0 2 16,1 0-5-16,0 2 3 0,0 1 1 0,1-4-5 15,-1 2 3-15,-1 0 5 0,2 0-10 0,-2 1 6 16,1-2-3-16,1 1-8 0,-2 0 8 0,0 1-5 15,0-2 8-15,2 3-2 0,-1-1 3 0,-1-2 0 16,1 1-6-16,-1-1 8 0,0 2-5 0,3-4 0 16,-3 2-1-16,0 0 9 0,0 0-4 0,2 0-6 0,-1 0 3 15,2-1 2-15,4 1 1 0,3 0-3 0,-9 0 4 16,2-1-5-16,7-1-2 0,-7 2 1 16,0 0-1-16,-1 0 1 0,8 0 0 0,-3 0 4 0,-3 0-5 15,-2 1 3-15,1-1-6 0,0 1 1 0,-1-1-9 16,7 1 5-16,0-1-4 0,-6 0 3 0,5 0 7 15,-7 1-10-15,2-1-2 0,1 2 14 0,-1 0 1 16,-2-4-5-16,8 2 5 0,-6 0-6 0,0 0-2 16,-2 2 4-16,2-4 3 0,1 2 0 0,-3-2 0 15,2 1-4-15,-2 1-2 0,1 1 6 0,-2-2 0 16,1 1 0-16,-5 0 2 0,4 0-3 0,-6 0 0 16,6 0-9-16,-3 1-4 0,-2-1 0 0,1 2-6 15,-2-2 4-15,2 0 0 0,-3 2-13 0,0-2 7 16,-2 1-10-16,2-1 15 0,-2 1-5 0,-2 1 5 15,-1-1 0-15,-7-1-4 0,19 1 6 0,-11 0-2 16,0 0 2-16,-8-1 1 0,15 0 3 0,-9 1-3 16,3-1 9-16,0 0-9 0,-1 2 9 0,-8-2 1 0,15 1-1 15,-4-2 2-15,-4 2 0 0,-7-1 7 0,15 1 2 16,-7-2-14-16,3 1 13 0,0-1-3 16,-2 1 1-16,-9 0 4 0,14 0-11 0,-3 0 7 0,-3 0 1 15,2 0-2-15,-1-2 2 0,3 2-4 0,-2-1-4 16,1-1 8-16,1 1-2 0,1 0 3 0,-2-1 1 15,2 1 1-15,1 0 4 0,-1-1-4 0,1 2 2 16,3-4 3-16,-3 3-4 0,2 0 4 0,2-2-3 16,-5 2 5-16,2 0 1 0,2-3-4 0,1 2-4 15,-5 0 4-15,4 0 2 0,1 1-4 0,1 0 1 16,-1-1-1-16,-1 2-5 0,1 0-1 0,-1-3 8 16,3 3-9-16,-1-2-2 0,-1 1 1 0,1 1 1 15,-1-3 0-15,4 2-1 0,-1 0 3 0,0-3-3 16,1 3 7-16,-2-2-6 0,1 1 4 0,0 0-3 15,-2 0 1-15,2-1-8 0,-1 0-1 0,1 0 5 16,-4 2-4-16,3-1 3 0,0-1-3 0,-3 2-1 16,1-1-3-16,-1 1-3 0,-4-1-1 0,0 1 5 0,1 1 3 15,-2-1-3-15,-1-1 1 0,2 1-2 0,0-1 11 16,-2 2 0-16,2-1 1 0,-1 1-2 16,0-3 3-16,0 1-1 0,2 2 7 0,-2-3-4 0,2 2 2 15,0-1 4-15,2-2 8 0,2 0-14 0,1 2 2 16,-1-2 6-16,3-1-2 0,0 0 1 0,0 2 0 15,4-3-2-15,-2 1-6 0,3-3 6 0,-5 3 1 16,7-2-6-16,0-3-2 0,5 3-1 0,-2 1-5 16,-5 2 2-16,4-1 4 0,-2 0-3 0,3-1-2 15,-2 1-4-15,0 1-2 0,1 1-3 0,-2-1 4 16,2 1-3-16,0-2 1 0,-1 5-7 0,1-3 7 16,-2 2-8-16,0-1 3 0,1 0 0 0,0 2-7 15,0-5 0-15,-7 4 0 0,8 1 4 0,-8 0-7 16,-3 0 2-16,9 0 6 0,-6 0-3 0,-3 0 6 15,2 1-1-15,-1-2 3 0,-2 2-1 0,1-1 0 16,-6 2-2-16,2-2 3 0,-2 1 1 0,1 1 2 16,-1-2 1-16,1 1-2 0,-1 0 5 0,1-1-1 0,-1 3 7 15,-2 0 0-15,-1-1-3 0,3 1 2 0,-4-2 7 16,2 2-2-16,-3 0 7 0,0-2-5 16,2 1 2-16,-1 0-9 0,1 2 11 0,-1-1-1 0,0-2-2 15,-1 1 0-15,3 2 1 0,2-1 3 0,-3-1-2 16,3 2 0-16,-1-4-5 0,0 3-1 0,5 0 6 15,-3 0-3-15,3 1-3 0,-3-3 0 0,5 1-3 16,-1 1 5-16,0-1-1 0,1 2 0 0,-1-2 1 16,2 2-7-16,-1-2 11 0,-1 1 2 0,1-1 1 15,1 0 1-15,0-1 0 0,0 2 1 0,-2 0 4 16,2 0-6-16,0-1 11 0,-3-1-2 0,2 0-3 16,-3 1 0-16,4-1-7 0,-8 1 7 0,7 0 0 15,-1 2 2-15,-5-3-2 0,1-1-8 0,-1 2 4 16,-1 1-2-16,0-3-1 0,0 1-3 0,1 1 7 15,1 1-6-15,-3-3 3 0,2 0-7 0,-13 0 1 16,20 4 0-16,-11-3 1 0,-9-1-4 0,20 2 0 16,-10-1-7-16,-1 1-1 0,-9-2-19 0,13 4-1 0,-6-4-17 15,-1 2-24-15,1-1-47 0,-7-1-118 0,0 0 52 16</inkml:trace>
  <inkml:trace contextRef="#ctx0" brushRef="#br0" timeOffset="24031.6">2483 12414 56 0,'0'0'146'0,"-8"-8"-10"0,8 8-6 0,-8-6 4 15,8 6-9-15,-5-6-5 0,5 6-7 0,-6-5-13 16,6 5-7-16,-9-5-4 0,9 5 3 0,-8-5-10 16,8 5-5-16,-9-4-9 0,3 1-8 0,-2-1-5 15,-2 1-5-15,1 0 0 0,-2 3-6 0,11 0-6 16,-16 0-2-16,6 2-4 0,-1-1-4 0,-1 3-5 0,-1-1-2 15,2 4-3-15,-2 3-3 0,-2 1-3 0,2 3 0 16,-1 0-4-16,-2 7 0 0,1 1-4 16,-1 0 4-16,1 1-2 0,3 2-2 0,1 0-2 0,0 0 0 15,4-6 1-15,2-2-6 0,0 1 3 0,1 1-2 16,-1 0 4-16,3 0-5 0,-1 4 3 0,1-4-2 16,-1 6 0-16,2 2 2 0,0-8 0 0,2 0-4 15,-2-1-9-15,1-2 3 0,1 0-1 16,1 3 3-16,0 0 3 0,1 7 1 0,-1-6-4 0,2 5 3 15,1 0-4-15,-3 0 3 0,1 1-3 0,-1 1 0 16,1-3-7-16,-1 3 7 0,2-2-10 0,-2 2 7 16,2 1-6-16,-2-1-5 0,1 2 6 0,2 2-18 0,-2-4 8 15,0 3-3-15,0 0 6 0,0 2-1 16,1-3 0-16,-1 0 1 0,-1 1 1 0,-1-1-2 16,5-1 1-16,-4 2-4 0,1-1 2 0,0 3 11 0,0-3-8 15,1 0 5-15,-3 2-16 0,2-2 9 0,1 2 0 16,-2-2 3-16,1 5-1 0,2-3 2 0,-3 0 4 15,1 3-1-15,0-1 0 0,-2 3-2 0,3-4 4 16,-2 2 4-16,2-1-6 0,0-1 0 0,-4 0 4 16,3 3-2-16,-3-3-2 0,5-1-1 0,-4 2 7 15,1-2-9-15,-3 3 9 0,4-2-3 0,-3 1 1 16,4 4 0-16,-3 8 8 0,-1-10-5 0,1 12 8 16,-1-12-5-16,0 2 1 0,3 8-2 0,-3 1 3 0,-2 0 0 15,-1-1 3-15,1-11-8 0,1 13-6 16,1-12 3-16,0-2 0 0,-1 2 3 0,1 9 5 15,-2 2 1-15,4-11-2 0,-4 1 11 0,4-4-8 0,2 13 7 16,-6-11-3-16,4-4 1 0,0 4 7 0,-1-2-3 16,3-3 1-16,0 1 0 0,1 0 5 0,3 0-8 15,-2-2 4-15,2-4-5 0,2 0-3 0,-2-5-1 16,1-1-18-16,4-3-11 0,1 2-6 0,0-6-30 16,5 0-69-16,1-3-146 0,0-5 65 0</inkml:trace>
  <inkml:trace contextRef="#ctx0" brushRef="#br0" timeOffset="25182.12">11864 12482 55 0,'0'0'178'0,"9"9"-12"16,-4-7 1-16,2 2-10 0,3 1-5 0,5 0-6 15,4-1-6-15,10-1-9 0,2 1-3 0,7-2-11 0,0 1 0 16,20-1-8-16,0-2 3 0,0 0-11 16,2 0-7-16,3-2-10 0,27 0-10 0,-25 0-6 15,27 1-7-15,-29-1-4 0,35-3-3 0,-6 4-11 0,0-5 0 16,-27 4-8-16,33-7-9 0,-5 3-14 0,3 1-11 16,3-3-13-16,-1 0-14 0,2 0-21 0,1-4-14 15,2 6-17-15,-2-4-40 0,0-2-17 0,-2 2-40 16,-5-1-155-16,10 4-357 0,-3-2 158 0</inkml:trace>
  <inkml:trace contextRef="#ctx0" brushRef="#br0" timeOffset="25764.6">18194 12236 118 0,'10'7'200'0,"-2"-2"-11"0,5 0-5 0,4 0-13 15,11 1-4-15,-2-1-11 0,6 3-10 16,4-1-8-16,17 0-13 0,4-1-6 0,2 0-11 15,3 0-9-15,5-3-11 0,27 0-2 0,-4-3-13 0,3 1-7 16,-2 1-7-16,7-4-7 0,-6 1-6 0,4-4-13 16,4 4-6-16,5-3-17 0,1-7-23 0,8 3-19 15,0-6-26-15,2 0-42 0,-1 1-20 0,3-5-42 16,-6 5-168-16,5-3-356 0,8 5 157 0</inkml:trace>
  <inkml:trace contextRef="#ctx0" brushRef="#br0" timeOffset="26615.6">26625 12181 87 0,'-54'-3'129'0,"17"4"1"0,0 1-10 0,5-4 2 0,5 4-1 15,8-4 6-15,4 4 11 0,5-4 5 0,-1 2-11 16,1 0-9-16,10 0-11 0,0 0-11 0,-9 0-14 16,9 0-5-16,0 0-6 0,0 0-6 0,27-4-6 15,-8 3-7-15,12-1-2 0,1 1 6 0,6 1-2 0,16 1-7 16,1-1-5-16,6 0-6 0,2 0-7 16,3 2 0-16,28 3-4 0,0-7-4 0,-7 6-7 15,-19-4-5-15,35 3-4 0,-7 0-12 0,1-3-9 0,-1 3-7 16,-1-2-5-16,2 1-3 0,-5 1-8 0,-5-1-4 15,-21-3-7-15,30 5 0 0,-30-5 0 0,28 4-1 16,-32 0-15-16,1-1-2 0,-4-2-15 0,-1 1-12 16,-8 2-11-16,-9-3-12 0,-5 0-29 0,-5 2-112 15,-10 0-275-15,-3 1 121 0</inkml:trace>
  <inkml:trace contextRef="#ctx0" brushRef="#br0" timeOffset="45789.32">8061 5576 20 0,'0'0'132'0,"0"0"-10"0,0 0-8 0,0 0-20 16,0 0-8-16,0 0-10 0,0 0-1 0,0 0-12 15,0 0 1-15,0 0-12 0,0 0-5 0,0 0-10 16,0 0 3-16,21 0-14 0,-21 0 2 0,15-3-1 15,-15 3-3-15,13 0-3 0,-4 0 3 0,-2-1-12 16,4-1 12-16,-11 2-2 0,16-1 0 0,-8 1-5 16,2 0 0-16,-10 0-5 0,17-2-1 0,-10 2 3 15,4 0-6-15,0 0 5 0,-3 0-3 0,3 2-1 0,5-2 4 16,-6 1-6-16,1 1-2 0,2-2 3 16,9 0-4-16,-3-2 3 0,0 2 5 0,1-1-11 15,0-1 5-15,0 2 0 0,2-1 4 0,6-2-12 0,-2 0 6 16,2 0-10-16,-1-1 12 0,1 2 5 0,0-2-6 15,1-3-7-15,1 2 0 0,0 1 3 0,0 1 6 16,-4-2-2-16,4-1-5 0,-2 4 6 0,-2-4-7 16,-6 3-3-16,2 1 7 0,-3 0-1 0,4 0-2 15,-3 2 1-15,0-1 4 0,-1-1-3 0,0 2-3 16,0-1-4-16,0 0 4 0,-1-1-8 0,-1 2 6 16,1 2-9-16,-4-4 8 0,1 4 2 0,2-2-3 0,-5 1 0 15,9-2 5-15,-1 1-9 0,-2 0 7 0,1 1 2 16,-1-1-9-16,0-1 4 0,-4-1 4 15,4 1-4-15,0 0 7 0,-4 0-8 0,0 1-1 0,3 1 3 16,-3-1-5-16,-1 0 4 0,1 0 0 0,-2-1-6 16,0 0 2-16,2 2-2 0,-2 0 3 0,0-2-7 15,2 2 4-15,-1-1-4 0,0 1 6 0,-3 0-4 16,3 1 0-16,0 0 0 0,1 0 2 0,-2-2-3 0,0 1-3 16,2 1-3-16,-1-1 8 0,1-1 1 15,-1 1 4-15,1-2-2 0,-3 0-1 0,3 1-2 16,0 0 4-16,-1 0 3 0,5 0 2 0,-5 0 0 0,1 0-2 15,-3 0 2-15,3-2-2 0,-1 2 3 0,0 0 0 16,1 0-5-16,-1 0 8 0,-1-1-15 16,0 0 13-16,0 2 1 0,2-1-8 0,-3 0-3 0,3 0 3 15,-2 0-3-15,2-1 5 0,-1 2-3 0,-2-1-2 16,3 0 3-16,-2 0-4 0,0 1 2 0,1 1 3 16,-1-2-6-16,7 1 7 0,-5-1-14 0,4 0 6 15,-5 0-4-15,1 1 15 0,-2-1 2 0,2 0-2 16,-1 0-3-16,5 0 2 0,-4 1-4 0,0-1-2 15,-1 1 2-15,2-1 2 0,-1-1 3 0,-2 2 0 16,2-2 6-16,0 1-3 0,0 0-2 0,-1 0-5 0,2-1-2 16,-2 0-2-16,2 1 6 0,-3 0-1 0,1 0 1 15,1-1 2-15,-1 1 6 0,4-2-6 0,-3 4 2 16,0-2 0-16,-1 0 1 0,2 0-11 0,-2-2 8 16,5 0-2-16,-5 3-5 0,2-2 10 0,-3 1-2 15,-1 0 0-15,3-1 0 0,-2 2 2 0,2-1 1 16,-1-1 3-16,0 0 0 0,-1 1-5 0,0 0-3 15,1 0 2-15,-2-1-3 0,1 1 2 0,2-2 2 16,-3 2-17-16,2 0 12 0,0-1 2 0,-2 1 3 16,2 1-4-16,-1-2-2 0,1 1-10 0,2-1 17 15,-1 0-3-15,0 1-12 0,-3-4 11 0,5 4 5 16,-5 0-5-16,2 0 1 0,0 0 2 0,6 0-6 0,-1 0-1 16,-4 0 7-16,2 0-2 0,0 0-1 0,1 0 3 15,-3 3-2-15,-1-2 3 0,1 0 0 0,-2-1-2 16,6 0 1-16,0 1-4 0,-4 0-1 0,0-1 0 15,0 0 7-15,-1 2-2 0,1-1-3 0,0 0-1 16,-1-2 2-16,6 1-4 0,-6 1-2 0,1-1-4 16,0 1-2-16,0 0 5 0,2-1-3 0,-2 1-17 15,1-3 5-15,-2 2 5 0,0-1 2 0,3 1-7 0,0 0 6 16,-2 0 1-16,3-1-2 0,1 0-2 16,-5 2 2-16,2-1 3 0,-2-1 5 0,3 1-1 15,-3-2 7-15,-2 1-2 0,1 2 0 0,0-1-2 0,2-1 3 16,-4 1 0-16,2 1 4 0,-2-1-1 0,1 0 4 15,0 0-1-15,1 0 1 0,-4-1 1 0,-8 1 6 16,14 0-3-16,-5 0-4 0,-9 0 5 0,14 1-1 16,-8 1 4-16,3-1-2 0,-9-1 2 0,12 0 4 15,-6 1-4-15,-6-1 1 0,14 1 1 0,-14-1-5 16,11 0 2-16,-6 1-1 0,-5-1 10 0,11 0-4 16,-11 0 1-16,8 1 0 0,-8-1-6 0,7 3 11 15,-7-3-10-15,0 0-1 0,9 0 4 0,-9 0-1 0,0 0-6 16,8 1 9-16,-8-1-3 0,0 0-1 15,0 0 0-15,0 0-9 0,0 0 14 0,8 1-5 0,-8-1 7 16,0 0-4-16,0 0 6 0,0 0-2 0,0 0 3 16,0 0 2-16,5 4-11 0,-5-4 4 0,0 0-4 15,0 0 0-15,0 0 3 0,0 0-1 0,0 0-4 16,0 0-7-16,0 0-1 0,0 0-6 0,0 0-4 16,0 0-2-16,0 0-11 0,0 0-7 0,0 0-18 15,0 0-45-15,-13 11-100 0,13-11 44 0</inkml:trace>
  <inkml:trace contextRef="#ctx0" brushRef="#br0" timeOffset="48273.62">11554 5629 76 0,'0'0'80'15,"0"0"-6"-15,0 0-12 0,0 0 0 0,0 0-8 16,0 0-14-16,0 0 5 0,0 0-9 0,0 0-5 15,0 0-12-15,0 0 8 0,0 0-3 0,0 0 1 16,0 0-12-16,0 0 2 0,0 0-2 0,18 0 4 16,-18 0-1-16,11 0-2 0,-4-1-2 0,-7 1-6 15,16 0 6-15,-7 0-3 0,-1-1-6 0,2 2 5 16,-1-2-2-16,1 2-5 0,4-1 5 0,-1 0-1 16,6-3 1-16,-2 3 3 0,4-1-8 0,-3-1 3 15,2 1-5-15,-2 1 7 0,0-1-6 0,-4 1-14 16,3-3 10-16,0 6-1 0,-4-3 2 0,1 0 0 0,-1 1-3 15,1-2 1-15,-1 2-2 0,1-1 1 0,-2 1 7 16,1 0-3-16,1 0-3 0,-1 0-1 16,1-1 3-16,4 0-2 0,-4 2-6 0,3-2 2 0,-2 1 7 15,2-1-8-15,2 1-1 0,1 0 0 0,-2 0 9 16,2-2-7-16,-2 1-4 0,2 0 0 0,0-1-1 16,3 1 6-16,-5 0-1 0,4-1 4 0,-1 1 1 15,1-1-3-15,5-1-1 0,-5 0-9 0,6 0 8 16,-7 1 0-16,2-2 1 0,-2 2-1 0,8-2 3 15,-7 1-4-15,5 2 9 0,-3-1-10 0,4 0-2 16,-1-1 1-16,-5 1 1 0,-2 0-9 0,7 0 8 16,-4 1 1-16,-1-1 0 0,-4 0-2 0,5-1 1 0,-1 2-2 15,-2 0 4-15,2 0-7 0,1 0-4 0,-3-2 1 16,2 2 2-16,-1-3-9 0,2 2 3 0,3-1-22 16,-6 2-48-16,1 0 21 0</inkml:trace>
  <inkml:trace contextRef="#ctx0" brushRef="#br0" timeOffset="48520.67">13767 5553 23 0,'10'0'24'16,"2"-2"0"-16,-3 2-3 0,0-1-3 0,5 2-7 15,-4-1-2-15,-1 0 2 0,1 0-2 0,-2 0-7 16,1 2 1-16,-1-1-7 0,0 1-5 0,-1-2-15 16,-7 0-26-16,16 3 12 0</inkml:trace>
  <inkml:trace contextRef="#ctx0" brushRef="#br0" timeOffset="48956.25">14762 5578 1 0,'0'0'30'0,"13"0"0"0,-7 1-8 0,-6-1 3 15,10 2-3-15,-10-2-5 0,10 1 0 0,-10-1-2 16,8 2-4-16,-8-2 3 0,10 0-2 0,-10 0-2 16,0 0-3-16,8 1-2 0,-8-1 4 0,0 0-2 15,0 0-1-15,7 1 1 0,-7-1 1 0,0 0-5 16,0 0 3-16,0 0 0 0,0 0-8 0,0 0 7 16,0 0 0-16,0 0 4 0,0 0-3 0,0 0 9 0,0 0 0 15,0 0 6-15,0 0-1 0,0 0 7 0,0 0-6 16,0 0-3-16,0 0 0 0,0 0-5 15,0 0-23-15,0 0 0 0,0 0-32 0,-34-4-29 0,18 1-74 16,-3 2 32-16</inkml:trace>
  <inkml:trace contextRef="#ctx0" brushRef="#br0" timeOffset="49990.27">13591 5668 20 0,'-55'5'23'0,"1"3"20"0,16-4-10 15,-1-1 7-15,1 1 6 0,4-3 6 0,0 4-8 0,3-3 2 16,0 1-6-16,4-3 0 0,-1 0 6 0,1 1-7 16,8-1 3-16,-2 0-7 0,1 0 0 0,2-1 4 15,0 1-7-15,5-2-10 0,1-1 6 0,1 2-2 16,-1-3 11-16,4 3-1 0,8 1 1 0,-9-1-10 15,9 1 5-15,-9-2-10 0,9 2-2 0,-9-3-4 16,9 3 6-16,0 0-7 0,-5-2-1 0,5 2-8 16,0 0-6-16,0 0 3 0,0 0-15 0,0 0 0 15,0 0 5-15,0 0 7 0,0 0-5 0,19-12-6 0,-11 10-1 16,1 0 5-16,5 0-1 0,-1 1-5 16,8-1 7-16,-1-2-8 0,0 1 3 0,7 0-4 0,-4 0-6 15,6 0 0-15,0-1-1 0,2 1 1 0,1-1 1 16,-1 2 5-16,-3-2-1 0,5 1-5 0,3-1 2 15,-3 1-1-15,3 3-14 0,-4-3 11 0,3 0 7 16,2 2-3-16,-1 1 0 0,-2-2 3 0,-1 1-8 16,1 0 7-16,1 1 5 0,-3-2 3 0,1 1 3 15,1 0 1-15,-5 0-2 0,3 1 3 0,-5 0 2 16,2-1 1-16,-9 1 4 0,0 1-4 0,3 0-6 16,-3-1 8-16,-2 1 2 0,0-1 1 0,1 1 3 0,-2 1-3 15,-1-2 0-15,2 0-1 0,0 1-3 0,1-1 1 16,0 0 6-16,-1-1 4 0,2 2-3 15,3-1-1-15,6 0-4 0,-8 1-11 0,10-2 17 0,-2 1 3 16,1 0-6-16,-3-1-4 0,0 1-2 0,1 0 12 16,-6 1 4-16,-1 0-6 0,1-1 2 0,5 0-3 15,-4 0 2-15,-3 0-2 0,0 2-3 0,2-2 9 16,-1 0-6-16,1 0-2 0,-1 1 8 0,1-1-6 16,0 2 6-16,-4-2-2 0,3-3-1 0,0 1 2 15,0 2 1-15,1 0-3 0,0 0 3 0,-1-1-1 16,0 0-3-16,1 1-4 0,-3-2 5 0,2 2 6 15,-2-1-7-15,0 0-2 0,0 0 9 0,-1 0-7 0,0 0-1 16,2 1-3-16,0 0 5 0,-2-4-11 16,-1 4 7-16,2 0-2 0,2-1 2 0,-4 1 7 15,2-2 1-15,1 1-6 0,-2 1 2 0,1-2-6 0,-3 2 4 16,4-1-1-16,-1 1 4 0,-2-3 5 0,3 3-4 16,-1-2-1-16,1 2 0 0,-1-1-4 0,-1 1 5 15,1 0-13-15,0-1 6 0,0 1 0 0,1 0 5 16,0 0 3-16,0-2-11 0,2 2-3 0,-2 2 0 15,2-4 8-15,0 2 2 0,-3 2-3 0,0-1 1 16,2-1-12-16,-1-1 11 0,1 2-2 0,-2-1 3 16,-1-1 5-16,1 1 2 0,0-2-2 0,1 2 0 0,-1 0-3 15,0-1 1-15,1-1 6 0,2 1-5 0,-2 1 0 16,2 0-3-16,-2-2-2 0,-1 2 1 16,2 0-5-16,-2 0 6 0,-1 0-2 0,1 0-3 0,-2 0-6 15,1 0 3-15,-1 2-7 0,-2-2 2 0,2 1-3 16,3-1 0-16,-6 0-6 0,4 2 4 0,-1-1 0 15,1 2 2-15,0-3 0 0,1 1 6 0,-1-1-15 16,0 0 11-16,-5 2-2 0,6-1 2 0,-2-1 3 16,1 2 1-16,-6-1-3 0,2 1 5 0,-1-1-10 15,0 1 7-15,-1-1-1 0,0 1 1 0,1 0-1 16,0-2 8-16,-2 1-11 0,0 1 4 0,-1-2-5 0,-1 1 7 16,1 0-3-16,-2 2 1 0,-1-3 1 0,1 1 0 15,-8-1-1-15,14 2 3 0,-7-2-7 0,-7 0 5 16,10 1 4-16,-10-1-3 0,0 0-1 0,9 2 1 15,-9-2 1-15,0 0 5 0,0 0 1 0,0 0-13 16,10 0 4-16,-10 0-12 0,0 0-12 0,0 0-9 16,0 0-18-16,0 0-4 0,0 0-25 0,0 0-101 15,0 0-197-15,0 0 88 0</inkml:trace>
  <inkml:trace contextRef="#ctx0" brushRef="#br0" timeOffset="58224.04">21305 5592 78 0,'0'0'90'0,"0"0"-7"16,0 0-3-16,0 0-1 0,13 6-5 16,-6-6-4-16,-7 0-4 0,21 0-9 0,-11 0-5 0,3 0-2 15,0 0 1-15,3 0 2 0,1 0-10 0,2 2 2 16,-1 0-6-16,-2-2-5 0,-2 1-4 0,6 0-5 16,-1-1-1-16,0 2-1 0,0-2-2 0,3 1 5 15,-3 1-8-15,3-1 6 0,-1 0-5 0,8-2 5 16,-9 2-4-16,10-1-1 0,-2 0-7 0,0 0-4 15,4 0 0-15,-4 2 8 0,0-2-6 0,0 1 1 16,0 2-8-16,1 0 4 0,0-2 4 0,0 0-3 0,-2 1-3 16,-5 1 0-16,6-3-4 0,-1 2 4 0,-5 0-4 15,5 2 5-15,-6-3 3 0,6 2-2 0,-6 0-5 16,2 1 1-16,-2-2 0 0,2 2 0 0,-3-3 1 16,1 1-8-16,-2 2 4 0,1-3-4 0,-2 0 4 15,1 2 4-15,-2-2 2 0,2 1-9 0,0-2 8 16,-2 1 3-16,1-1-7 0,0 0 0 0,0 2 1 15,-2-2 2-15,3 0-3 0,1 0 1 0,-4 0 2 0,3 0-10 16,-1-3 8-16,3 2-6 0,-2-1 5 16,1 1 2-16,1-2-5 0,0 2 6 0,1-2-5 15,5 0 6-15,-5 2-4 0,-1-1 1 0,0 2-4 0,1-1 7 16,-1-1-4-16,0 2 1 0,-1 1-3 0,1-1 2 16,-2 0-3-16,0 0 0 0,1 1 7 0,-1-1-6 15,0 0 4-15,-3 1-1 0,5-1-4 0,-1 3 5 16,-2-2-7-16,2-1 4 0,1 0-2 0,-2 1 1 15,3-1 5-15,1 0-1 0,-4 0-2 0,3 0-6 16,-1-1 1-16,-1 0 4 0,1 1-6 0,0 0-2 16,-1 0 0-16,1-1 12 0,-1 2-3 0,-1-1-8 0,0 0 4 15,-1 0 4-15,3 0-5 0,-2-1-2 0,-6 1-5 16,2-2 6-16,-3 2-4 0,2 0 2 0,-3 2 2 16,3-2-7-16,0 0 3 0,0 0-1 0,0-2-5 15,3 2 6-15,1-1 1 0,2-1 3 0,-4 2-5 16,3-2 5-16,-1 0 3 0,0 0-5 0,2 2 7 15,-2 0-2-15,2-2-7 0,-3-1 0 0,1 2 10 16,0 0 1-16,0-2 0 0,-4 2-9 0,2 0 4 16,3 0 1-16,-2 1-3 0,1-1 4 0,-6-1-4 15,5 1-1-15,1 2-5 0,0-1 6 0,0 0-7 16,-4-1 6-16,-1 1-8 0,5 1 3 0,1-2 0 0,-4 2 4 16,-1-1-3-16,5 0 7 0,-4-1-6 0,-3 1 4 15,6-1-3-15,0 0-2 0,0 0-5 0,-1 0 16 16,-2-2-7-16,-2 6 5 0,5-3-3 0,-2-3 2 15,-2 3-3-15,-1 0 1 0,5 0-4 0,-5 0 11 16,6 0-1-16,-2 0-6 0,2 0 3 0,-6 0-2 16,7 0-1-16,-1 0 0 0,0 0 6 0,2 0 4 15,-2 0-6-15,2 0 6 0,1-1-5 0,-1 1 0 0,7-3-4 16,-9 3 5-16,11-2-1 0,-9 1 3 16,2 0 3-16,4-1-6 0,-1-1-7 0,-6 1-1 0,3 0 8 15,4 0-7-15,-5 2 1 0,-1-1 8 0,10-1 1 16,-11 1-2-16,1 1 0 0,7 0 3 0,-5-2-14 15,-3 2 10-15,10-3 2 0,-3 2-3 0,-7-1-11 16,7 2 13-16,4 0-1 0,-11 0 10 0,12-1-2 16,-15 1-5-16,6-4-11 0,-4 4 18 0,2-2-6 15,7 1 2-15,-5 1 6 0,-3-3-4 0,1 1-3 16,-2-1-3-16,-8 2 8 0,5-1-2 0,-3 1-3 16,1-2 11-16,-3 1 2 0,-2 1 0 0,-2 0-5 0,-7 1 10 15,13-5-3-15,-8 4 3 0,-5 1-13 0,8-5 5 16,-8 5-5-16,10-3 2 0,-10 3-6 0,7-4-4 15,-7 4-17-15,0 0-8 0,6-2-5 0,-6 2-17 16,5-4-14-16,-5 4-22 0,0 0-33 0,0 0-65 16,0 0-191-16,0 0 85 0</inkml:trace>
  <inkml:trace contextRef="#ctx0" brushRef="#br0" timeOffset="75230.64">12091 6360 16 0,'0'0'76'0,"0"0"3"0,0 0-10 0,0 0-3 16,0 0-15-16,0 0-9 0,0 0-1 0,0 0-3 15,0 0-5-15,0 0-1 0,0 0-1 0,0 0 1 16,0 0-4-16,0 0-4 0,0 0-1 0,29 1-4 15,-20-1 7-15,4-1 0 0,1 0-4 0,4-2 0 16,-2 0 1-16,1 0-10 0,2 0 0 0,-1 0-5 0,-1 1 4 16,2 0 2-16,-2-2-6 0,2 3 0 0,-7 0 6 15,5-1 0-15,-2 1-7 0,1-2 1 0,-3 3-5 16,0-2 5-16,-1 2-9 0,2 0 8 0,-1 0-1 16,-2 0-4-16,3-1 3 0,-3 2-5 0,3-1 2 15,-3 0 1-15,2 0 9 0,1 0-21 0,-1 2 12 16,-1-2-1-16,5-2 6 0,2 4-6 0,-2-2 2 15,1 0-6-15,1 0 8 0,-6 1-7 0,6 1 4 16,-2-2 0-16,-1 0 3 0,1 0-6 0,2 0-2 16,-2 1-1-16,-1-1-2 0,3 0 10 0,-2 2-13 15,1-2 4-15,0 1-2 0,0-1 3 0,0-1 0 16,2-1 1-16,-3 2-5 0,2 0 0 0,0-3-1 0,0 2 11 16,4-1-1-16,-3-1-7 0,1 2 0 0,-2-4 1 15,0 5-12-15,2-4 13 0,-2 2-3 0,1 0-7 16,0-3 10-16,0 4-2 0,-1-1 1 0,1-1 0 15,2 2 3-15,-3-2-1 0,-2 0-3 0,3 2 1 16,-2-1-2-16,0 0 8 0,1 1-5 0,0 0-4 16,0-1 6-16,5 2-6 0,-6-1 3 0,5-1-5 15,-3 1 3-15,-2 1 1 0,2-2-3 0,-2-2 1 16,0 3-4-16,3-3 0 0,-2 4 4 0,-1-2-4 16,0 0 4-16,0 0-3 0,1 1-3 0,-4 1 1 15,3-1 7-15,-1 1-6 0,-2 0 0 0,2 0-8 16,-1 0 7-16,-3 0 3 0,1-2 0 0,1 2 1 0,-1-2 0 15,2 2 0-15,-2 2 5 0,1-2-8 0,-1 0 4 16,-1-2-1-16,0 2 1 0,1-1 0 16,-1 1-3-16,1 1 1 0,-3-1-9 0,8 0 5 0,-7 0 2 15,2-1 6-15,-1 1-2 0,1 1-4 0,-2-1 3 16,1 0-1-16,1 0-4 0,-1 0 3 0,1 2-4 16,-1-2 0-16,0 0 6 0,1 0 1 0,3 0-3 15,-5 0 0-15,1 2 3 0,1-4-4 0,-1 2 3 16,1 2-1-16,-1-2 1 0,0 1-1 0,3 0-2 15,0 1 0-15,-2-2 2 0,-1 1-1 0,1-2-4 16,-1 1 4-16,1 2-4 0,-1-2-5 0,1 0-1 16,-1 0-21-16,0 0-42 0,-1 2 19 0</inkml:trace>
  <inkml:trace contextRef="#ctx0" brushRef="#br0" timeOffset="76102.28">14662 6181 77 0,'0'0'78'0,"0"0"-16"0,0 0-5 15,0 0-1-15,0 0-20 0,0 0 0 0,0 0 2 16,-8 1 0-16,8-1-10 0,0 0 0 0,0 0 2 15,0 0-16-15,-2 10-7 0,2-10-14 0,0 0-6 16,0 0-1-16,2 12-3 0,-2-12-15 0,0 0-3 0,0 7-44 16,0-7-83-16,0 0 37 0</inkml:trace>
  <inkml:trace contextRef="#ctx0" brushRef="#br0" timeOffset="77113.62">14503 6289 5 0,'11'0'80'0,"-11"0"-11"16,12 0-2-16,-12 0-10 0,13 1-3 0,-4 0-4 15,1-1 1-15,0 0-3 0,1 1-6 0,1-1-7 16,-1-1-2-16,3 1-2 0,4 0 1 0,-4 0-10 15,3 1 0-15,1-1-8 0,0 0 4 0,0-1 4 16,1 1-5-16,0 0 1 0,1 0-7 0,-2 0-1 16,1 0-3-16,0 1 2 0,-1 1 0 0,1-2 4 0,0 2-4 15,2-1-4-15,-5-1-2 0,2 0 4 0,1 1-4 16,-1 1 3-16,3 1 5 0,-1-2-10 0,-2-1 6 16,0 2-10-16,-3 1 4 0,4-2 0 0,2 0-3 15,-2-1 7-15,2 3-2 0,-1-1 5 0,0 1-7 16,0 0-2-16,2-2 7 0,-2 4-2 0,1-4-4 15,-1 2 3-15,0 1 2 0,3 0 1 0,-3-2-12 16,2 0-1-16,0-1 8 0,0 1 2 0,6-1-3 16,-8 1 3-16,2 0-5 0,1-1 9 0,-1-1-7 15,5 1 1-15,-7 0-4 0,2-1 0 0,-3 1 3 16,0-1 2-16,-1-1-5 0,0 1 4 0,0 0-1 16,-2 1-3-16,0-1 8 0,-6 0-11 0,4 1 6 0,-1-1-6 15,0-1 8-15,-2 2-1 0,-2-1 6 0,1 0-5 16,-1 0 3-16,-9 0-1 0,14-1-13 0,-14 1 10 15,14-1-1-15,-14 1 2 0,10 0-4 0,-10 0 0 16,8 0-1-16,-8 0 8 0,0 0-12 0,10-1 6 16,-10 1 2-16,0 0 5 0,0 0-2 0,0 0 0 15,9-1 1-15,-9 1-12 0,0 0 16 0,0 0-7 16,0 0 4-16,0 0-1 0,0 0-1 0,9-1 4 16,-9 1-1-16,0 0-3 0,0 0 3 0,0 0-8 15,8-4 1-15,-8 4-1 0,0 0 3 0,9-1 1 16,-9 1 0-16,8 0 1 0,-8 0 3 0,7-2-14 0,-7 2 16 15,12 0-9-15,-12 0 3 0,7-3-5 0,-7 3 1 16,0 0 4-16,12 0-1 0,-12 0 0 16,0 0-5-16,8 0 2 0,-8 0 6 0,0 0-6 0,0 0 10 15,0 0-12-15,0 0 4 0,0 0-8 0,0 0 4 16,0 0-4-16,0 0 10 0,0 0-5 0,10 0 6 16,-10 0-4-16,0 0 1 0,0 0 0 0,0 0 5 15,0 0-13-15,0 0 4 0,0 0 1 0,0 0 4 16,0 0 0-16,0 0 1 0,0 0-5 0,0 0 4 15,0 0-2-15,-15 13 2 0,15-13-4 0,0 0 5 16,0 0 0-16,0 0 0 0,0 0 2 0,0 0-2 16,0 0 4-16,0 0-8 0,0 0 4 0,-6 4-1 0,6-4-6 15,0 0 3-15,0 0-5 0,0 0 3 0,0 0 8 16,0 0 2-16,0 0-8 0,0 0-1 0,0 0 2 16,0 0 0-16,0 0-6 0,-3 5 6 0,3-5 3 15,0 0 3-15,0 0-12 0,0 0 9 0,0 0 2 16,0 0-1-16,0 0-6 0,0 0 1 0,-6 3 1 15,6-3-1-15,0 0-7 0,0 0-2 0,0 0-10 16,0 0-1-16,0 0-6 0,0 0-8 0,0 0-5 16,0 0-4-16,0 0-11 0,0 0-17 0,0 0-47 15,0 0-128-15,0 0 57 0</inkml:trace>
  <inkml:trace contextRef="#ctx0" brushRef="#br0" timeOffset="81490.2">14413 6319 101 0,'0'0'177'16,"0"0"-5"-16,0 0-11 0,0 0-8 0,-4-8-11 15,4 8-7-15,0 0-13 0,0 0-12 0,0 0-8 0,0 0-12 16,0 0-11-16,0 0-8 0,0 0-8 0,0 0-7 16,0 0-12-16,0 0-3 0,0 0-2 0,0 0-3 15,0 0 0-15,0 0-10 0,23 6-1 0,-13-6 0 16,2 0-1-16,1 0-4 0,3 2 2 0,4-2-11 15,1-2 2-15,1 2-4 0,-2 0 3 0,11-1-2 16,-10-1-3-16,1-1-11 0,1 2-16 0,-1-3-17 16,-2 2-40-16,1-1-31 0,-1 2-43 0,-9-1-139 0,5 1-314 15,-5 1 139-15</inkml:trace>
  <inkml:trace contextRef="#ctx0" brushRef="#br0" timeOffset="84881.81">26180 2085 202 0,'0'0'276'0,"0"0"-13"16,0 0-16-16,0 0-21 0,0 0-19 0,0 0-17 15,0 0-22-15,0 0-10 0,0 0-23 0,0 0-20 0,0 0-14 16,0 0-9-16,0 0-12 0,0 0-6 0,2 20-6 15,-2-20-8-15,2 15-7 0,1-5-3 16,-3-1-3-16,2 2-8 0,-2-1-2 0,2 1-17 0,1 0-13 16,-3 1-23-16,3-4-26 0,-1 3-28 0,0-1-28 15,0 1-46-15,0-4-39 0,0 2-34 0,1 0-141 16,-3-3-388-16,2 2 173 0</inkml:trace>
  <inkml:trace contextRef="#ctx0" brushRef="#br0" timeOffset="85077.65">25983 1781 101 0,'0'0'241'0,"-7"-7"-28"0,7 7-18 0,-3-3-34 16,3 3-41-16,0 0-49 0,0 0-43 0,0 0-22 15,0 0-46-15,0 0-42 0,0 0-87 0,0 0-184 0,27 13 82 16</inkml:trace>
  <inkml:trace contextRef="#ctx0" brushRef="#br0" timeOffset="85481.54">26344 2141 2182 0,'0'0'95'0,"0"0"-87"0,0 0-4 16,0 0-7-16,0 0-6 0,0 0 1 0,0 0 5 0,0 0 2 15,0 0-1-15,0 0 2 0,-2 12-5 0,2-12 1 16,-2 13-8-16,6-5-12 0,-2 0-12 0,1-1-15 15,2 3 5-15,-3-2-4 0,4 0 8 0,-1 0-9 16,-1-4 6-16,2 4 6 0,2-3 5 0,-4-1-3 16,-4-4 11-16,14 0 4 0,-3-3 9 0,-2 0 4 15,0-1 25-15,2-3 10 0,-2 1 11 0,-2-1 10 16,1-2 21-16,-2 5 6 0,0-2 10 0,-3 2-1 16,3-1-6-16,-6 5-5 0,4-6-8 0,-4 6-8 15,5-3-8-15,-5 3-11 0,0 0-4 0,0 0 1 0,9-3-9 16,-9 3 1-16,9 8-4 0,-5-4-19 15,1 2-12-15,4 1-13 0,2 1-23 0,-4 0-18 16,9 1-29-16,-3 1-30 0,5-3-26 0,0-2-24 16,4 1-18-16,3 0-108 0,-5-2-322 0,9-3 142 0</inkml:trace>
  <inkml:trace contextRef="#ctx0" brushRef="#br0" timeOffset="85658.02">26879 2077 149 0,'0'-12'265'0,"-2"1"-1"0,-2 2-6 15,4-1-12-15,-4 2-21 0,2 2-15 0,2 6-21 16,-2-8-19-16,2 8-22 0,0 0-20 0,-2-8-11 16,2 8-14-16,0 0-13 0,0 0-12 0,0 0-17 15,0 0-14-15,6 28-30 0,-2-15-23 0,2 1-22 16,-2 2-20-16,1 0-33 0,3 1-31 0,2 0-27 16,1 5-30-16,-4-7-27 0,2 1-135 0,-4-4-360 15,3 1 160-15</inkml:trace>
  <inkml:trace contextRef="#ctx0" brushRef="#br0" timeOffset="85817.9">26796 2146 110 0,'-9'-4'270'0,"3"0"-21"16,0 0-28-16,6 4-23 0,-6-4-24 0,6 4-20 15,0 0-19-15,0 0-17 0,0 0-29 0,0 0-39 16,31 0-54-16,-10 1-51 0,12 0-52 0,-1 0-160 15,6 0-290-15,3 3 128 0</inkml:trace>
  <inkml:trace contextRef="#ctx0" brushRef="#br0" timeOffset="87248.54">27528 2032 174 0,'0'0'172'0,"0"-6"-12"0,0 6-16 0,0 0-19 15,4-12-18-15,1 9-10 0,-5 3-7 0,14-1-15 16,-3 1-11-16,-1 3-13 0,4 0-10 0,-3 2-7 16,3 6-2-16,-2-1-7 0,0 5-11 0,-2 1 5 15,-1 1-10-15,-3 2 3 0,-2 6 5 0,-3-6-12 0,-1 7-5 16,-1-7 2-16,1-3 4 0,-3 1-6 16,0-6 4-16,5-1-3 0,-4-3 4 0,2 1-11 15,0-8 8-15,-2 8-1 0,2-8 3 0,0 7 7 0,0-7 15 16,0 0 8-16,0 0 16 0,0 0-1 0,0 0-7 15,0 0-1-15,0 0-10 0,19-20-9 0,-9 4-5 16,-1-1-4-16,7-5-3 0,-3 0-2 16,1-2 0-16,1-4 5 0,-1 3-5 0,-2-1 2 0,-2-2 0 15,4 1 18-15,-3 2-6 0,-7 6 10 0,1 1 6 16,0 4 4-16,-2 4 6 0,-1 4-2 0,0 1-9 16,-2 5-4-16,0-10-10 0,0 10 0 0,0 0-7 15,0 0 0-15,0 0-3 0,-15 25 1 0,4-8-2 16,-1 5 1-16,0 5-5 0,1 0-2 0,7-8-8 15,-4 7-7-15,6-8-5 0,2 6-11 0,0-5-3 16,6-2-9-16,0-1-12 0,2 2-18 0,5-5-6 16,1 2-19-16,10-1-10 0,3-6-15 0,1-2-17 15,8-1-26-15,-4-5-82 0,2-6-262 0,1 0 116 16</inkml:trace>
  <inkml:trace contextRef="#ctx0" brushRef="#br0" timeOffset="87431.7">28328 1937 31 0,'0'0'216'16,"0"0"-18"-16,-3-6-24 0,3 6-18 0,0 0-13 0,0 0-34 16,0 0-33-16,0 0-14 0,0 0-14 0,0 0-18 15,0 0-26-15,12 21-28 0,-6-10-34 16,2 4-37-16,-4 2-84 0,1 2-193 0,2 6 85 0</inkml:trace>
  <inkml:trace contextRef="#ctx0" brushRef="#br0" timeOffset="87622.16">28447 2216 81 0,'0'0'246'0,"0"0"-23"0,0-9-25 0,0 9-18 15,0 0-26-15,0 0-28 0,0 0-20 0,0 0-7 16,0 0-24-16,-4 22-19 0,1-5-29 0,1 10-36 16,-3 1-23-16,1 3-37 0,1 2-18 0,-5 14-142 15,-4 1-249-15,5-1 110 0</inkml:trace>
  <inkml:trace contextRef="#ctx0" brushRef="#br0" timeOffset="87923.17">27604 2821 135 0,'0'0'247'0,"0"0"-25"16,-4-4-26-16,4 4-17 0,0 0-20 0,18-13-14 16,-3 5-15-16,10-2-12 0,6 0-14 0,-1-3-11 15,20-4-11-15,-15 2-4 0,19-1-11 0,0 0-15 16,-2-4-11-16,-1 5-11 0,-2-3-27 0,-13 8-18 16,1 0-24-16,1 0-23 0,-2 1-23 0,1-3-27 15,-2 3-24-15,-5 0-136 0,-2 5-295 0,-7-4 130 16</inkml:trace>
  <inkml:trace contextRef="#ctx0" brushRef="#br0" timeOffset="100730.36">6706 13272 90 0,'-6'-8'108'0,"6"-1"-8"0,0 9-6 15,0-10-12-15,0 10-7 0,1-12-7 0,2 6-9 16,-1-2-9-16,2 3-5 0,1-6-5 0,2 5-5 15,-1-1-7-15,2 0 2 0,0 1-5 0,-1 0 0 16,1 0-10-16,1 5 6 0,-2-2-7 0,4 3 1 16,1 1-8-16,-1 2 2 0,3 3-11 0,0 3 10 15,2 2-2-15,4 7 2 0,0 2-4 0,-2 5 2 16,1 4 1-16,5 15 0 0,-3 1 0 0,-1 3 4 16,-1 0 1-16,-3 5-1 0,2 3 11 0,-3 1-4 15,2 27 13-15,-6-28 0 0,8 24-2 0,-8-25-1 16,0 1 1-16,2 3 2 0,-2-2 4 0,6 1 2 0,0-3 4 15,-1-2 1-15,1 2-5 0,-3-4 3 16,1 1 2-16,4 1 5 0,-2-3-1 0,1 0-8 16,-3 1 1-16,-5-4-4 0,3 1-1 0,1-3 1 0,2 1-1 15,-9-11-4-15,0 1-4 0,0 9-1 0,0-11-2 16,-1 1-1-16,-2-2-5 0,-4 4 2 0,0-2-4 16,-3 1 0-16,-2-1-3 0,-2 11 0 0,-2 0 0 15,-2-14-2-15,-1 3-3 0,0-2-1 0,-3 0 0 16,-2-3-15-16,-2 0 6 0,-1-3-4 0,0 3-1 15,1-5-4-15,-5-2-2 0,2-4-11 0,-1-2-14 16,5-6-17-16,0-2-22 0,-1-5-28 0,-2-2-38 16,-6-5-136-16,0-4-303 0,-3-8 134 0</inkml:trace>
  <inkml:trace contextRef="#ctx0" brushRef="#br0" timeOffset="109553.53">26419 3582 30 0,'0'0'251'0,"-5"-4"-18"0,5 4-21 0,0 0-23 16,0 0-20-16,0 0-16 0,0 0-14 0,0 0-12 16,-10 11-17-16,9-2-6 0,0 3-12 0,-1 4-7 15,-2 0-7-15,-1 1-7 0,5 0-10 0,-2-1 0 16,0-4-7-16,0 5-7 0,4-4-5 0,-2-4-22 0,0 4-2 16,2-2-19-16,0-3-30 0,-2 2-20 15,0-6-28-15,0-4-25 0,3 9-17 0,-3-9-22 16,0 0-160-16,0 0-328 0,0 0 145 0</inkml:trace>
  <inkml:trace contextRef="#ctx0" brushRef="#br0" timeOffset="109724.9">26340 3230 143 0,'-5'-11'236'0,"-1"2"-4"15,3 0-14-15,-3 3-11 0,4 0-17 0,2 6-17 16,-8-10-21-16,8 10-13 0,-4-6-19 0,4 6-34 15,-4-4-36-15,4 4-40 0,0 0-24 0,0 0-18 16,0 0-29-16,0 0-33 0,16 20-32 0,-8-11-146 16,3 6-294-16,1 1 130 0</inkml:trace>
  <inkml:trace contextRef="#ctx0" brushRef="#br0" timeOffset="110106.22">26603 3570 2275 0,'0'0'94'0,"0"0"-49"0,0 0-21 0,0 0-14 16,0 0-14-16,0 0 5 0,0 0-2 0,0 0-3 16,0 0 2-16,0 0 2 0,0 0 0 0,0 0 0 15,-2 17-3-15,4-8 1 0,0-1 7 0,2 4-8 16,1-3 3-16,-3 4-6 0,4-5-13 0,0 3-4 0,0-2-7 15,-2-1-7-15,1-2 4 0,1 2 3 16,-1-1 1-16,2-4-6 0,-2 0 8 0,1-2 10 16,-6-1 0-16,13-4 1 0,-3-1 3 0,1-2-1 0,-2-2 9 15,5-1 4-15,-4-3 10 0,4 1 2 16,-5-2 11-16,0 3 7 0,1 1 5 0,-4 1-1 16,-2 1 5-16,1 2-5 0,-1 0-4 0,-2 1-6 0,-2 5-2 15,5-7-6-15,-5 7-1 0,0 0-1 0,0 0 2 16,0 0 1-16,13 11-5 0,-10-3-5 0,1 3-12 15,0-1-20-15,1 1-15 0,0 4-14 0,2 1-37 16,-1-5-20-16,1-1-21 0,5 1-37 0,-2-3-134 16,3-3-328-16,2 0 145 0</inkml:trace>
  <inkml:trace contextRef="#ctx0" brushRef="#br0" timeOffset="110305.82">27248 3284 193 0,'2'-13'221'0,"0"4"-5"0,0 2-18 0,-2 1-19 16,0 6-22-16,0-10-16 0,0 10-16 0,0 0-9 16,0 0-11-16,0 0-11 0,7 24-14 0,-5-8-2 0,0 9-13 15,0 2-6-15,0-1 2 0,-2 3-12 0,6 0-1 16,-2-1-7-16,0 2-15 0,1-2-17 0,3 0-18 16,2-2-23-16,-1 1-14 0,1-2-33 0,0-1-23 15,-3-7-33-15,2 1-32 0,-3 0-116 0,-2-1-304 16,2-3 135-16</inkml:trace>
  <inkml:trace contextRef="#ctx0" brushRef="#br0" timeOffset="110497.2">27126 3576 41 0,'-8'-5'265'0,"-2"1"4"16,6 2-6-16,4 2-22 0,-11-6-20 0,11 6-23 15,-8-5-22-15,8 5-18 0,-4-5-24 0,4 5-23 16,0 0-23-16,0 0-24 0,16-3-35 0,5 2-25 16,7 1-36-16,3-2-40 0,8 1-51 0,-1 0-39 0,0 2-151 15,2-2-337-15,-1 2 149 0</inkml:trace>
  <inkml:trace contextRef="#ctx0" brushRef="#br0" timeOffset="111054.47">27907 3478 218 0,'0'0'221'0,"0"0"-22"0,0 0-19 16,0-9-21-16,0 9-13 0,0 0-11 0,0 0-14 16,0 0 0-16,-4 33-10 0,2-18-12 0,4 4-11 15,0-1-8-15,1-1-9 0,0 2-5 0,0 0-7 0,4-5-5 16,-3-1 0-16,1-3-6 0,1 1-6 15,1-4-3-15,1-1-4 0,1-2-1 0,2-1-1 16,0-3-5-16,0 0-1 0,2-3-6 0,1-2 0 0,-3-1-3 16,3-5 0-16,1 0-2 0,-4-2-2 0,1 1 5 15,-1-2 2-15,-2-1 9 0,2-1 1 16,-5-1-2-16,1 1 10 0,-2-1 3 0,0 3-5 0,-5-1 7 16,2 5 7-16,1 1 3 0,-2-1-3 0,0 1-5 15,-1 9-7-15,2-11-5 0,-2 11-4 0,0-6-10 16,0 6 1-16,0 0-6 0,0 0-3 0,0 0 3 15,0 0-2-15,0 0-2 0,4 32-1 0,-4-15-1 16,3 2-3-16,0 8 0 0,2 1-1 0,0 1-3 16,-2-1-1-16,-1 3-2 0,2 0 3 0,2 0 0 15,1 1 1-15,-2 2 0 0,0 0 3 0,3-1-9 16,-3 0 7-16,3 0-2 0,-3 0 2 0,2-1-1 16,-2-1 0-16,-1-1-1 0,3 2 0 0,-3-5 1 0,-2-1-4 15,3-1 1-15,-2-6 6 0,-2 1-6 16,-1-4 3-16,0 0 0 0,0-4-2 0,-1 1-1 15,-3-4 1-15,0 2-1 0,0-3 3 0,-1 1 1 0,-1-3-3 16,-1-2 1-16,-3 1 3 0,0-2 5 0,-1-3 5 16,-1-3-2-16,-1 1 3 0,-1-1-2 0,1-1 1 15,-3-3 0-15,-1-4-6 0,-5-5-1 0,6 4-6 16,-3-9 4-16,1 0 0 0,2-2-18 0,5-2-16 16,-1-3-27-16,6 0-22 0,2-5-40 0,4 1-36 15,4-2-31-15,5-11-20 0,3 13-29 0,3 0-175 16,4 1-442-16,2 4 195 0</inkml:trace>
  <inkml:trace contextRef="#ctx0" brushRef="#br0" timeOffset="111186.56">28460 3584 211 0,'0'0'223'0,"7"-8"-7"0,-7 8-16 0,1-8-17 16,-1 8-19-16,1-6-17 0,-1 6-18 0,0 0-33 15,0 0-38-15,0 0-50 0,0 0-57 16,0 0-40-16,0 0-60 0,0 0-76 0,0 0-244 0,0 0 108 15</inkml:trace>
  <inkml:trace contextRef="#ctx0" brushRef="#br0" timeOffset="111365.03">28587 3705 47 0,'0'0'241'0,"0"0"-24"16,-4 5-13-16,4-5-12 0,-3 8-10 0,0-3-21 15,0 6-9-15,-1 3-16 0,1 5-15 0,-1 6-9 0,4 6-14 16,-2 0-34-16,2 3-36 0,5 1-37 16,-8 11-44-16,6 1-36 0,-3 0-54 0,-5 1-135 15,3-13-299-15,-4 12 133 0</inkml:trace>
  <inkml:trace contextRef="#ctx0" brushRef="#br0" timeOffset="111587.88">27888 4893 134 0,'-7'3'288'0,"7"-3"-40"0,-9 2-32 0,9-2-20 15,-7 1-28-15,7-1-24 0,0 0-31 0,0 0-38 16,31-15-30-16,-11 8-31 0,17-6-20 0,11 1-21 15,9-1-23-15,0-1-39 0,6 2-44 0,1-3-90 16,24-7-241-16,-26 3 106 0</inkml:trace>
  <inkml:trace contextRef="#ctx0" brushRef="#br0" timeOffset="112237.69">29125 1792 249 0,'-4'-7'269'0,"1"2"-22"0,3 5-28 16,-5-9-32-16,5 9-16 0,0 0-16 0,0 0-18 15,0 0-14-15,3 25-16 0,6 4-8 0,-3-1-7 16,8 17-5-16,1 1-8 0,-2 1-10 0,-1-2-5 0,3 1-6 15,-2 0-27-15,-3-13-25 0,2-3-30 16,0 5-22-16,-1-3-28 0,-2-1-41 0,6-7-27 16,-4 1-26-16,-2-1-146 0,-4-9-339 0,0-1 150 15</inkml:trace>
  <inkml:trace contextRef="#ctx0" brushRef="#br0" timeOffset="112654.24">29109 1742 68 0,'-7'-31'195'0,"4"3"-15"15,-1 2-17-15,4 7-6 0,3 2-12 0,-1 0-17 16,6 1-11-16,5 4-15 0,2-1-11 0,13 0-17 16,7 1-2-16,18 2-6 0,4 7-6 0,1 1-13 0,-2 2-4 15,5 7-13-15,-1-4-15 0,-1 8-11 0,-3 0-8 16,-4 7-18-16,-15-6-8 0,13 7-3 15,-15-3-5-15,-1-1-21 0,-2 2 1 0,-3 0-3 16,1 2-6-16,-5 1-6 0,-4-1 4 0,-2 0 8 0,-1 1 2 16,-1 1 0-16,-6-6 1 0,2 2 9 0,-4-3 7 15,0 2 1-15,2-1 3 0,-2 0 7 16,-1 0 0-16,1-1 1 0,-2-1 12 0,0 1-5 16,-2-3 4-16,1 3 0 0,-1-1 2 0,-1-2 5 0,0 1-3 15,0 3 9-15,-3-2 2 0,-1-2 6 0,0 2-2 16,-1 3 8-16,-3 1 15 0,-2-2 6 0,-6 1-2 15,1-1 7-15,-12 7 6 0,-1-1 2 0,-5 4-2 16,-1-4 3-16,-11 5 4 0,-4-1 0 0,-1-1-3 16,0-2-7-16,9-9 15 0,-10 5-3 0,-8-2-9 15,1-3-1-15,4 1-6 0,-2-2-8 0,-3-4-26 16,2-1-23-16,-3-2-15 0,1-3-29 0,0-2-38 16,5 2-73-16,12-6-195 0,4-3 87 0</inkml:trace>
  <inkml:trace contextRef="#ctx0" brushRef="#br0" timeOffset="113120.87">29126 1187 64 0,'13'-14'151'0,"5"4"-10"15,0 2-14-15,2 5-18 0,2 3-8 0,-2 2-7 16,7 8-13-16,-8-3-9 0,-5 6-4 0,3 8-7 16,-7-5-7-16,-2 8-6 0,-3 4 4 0,-5-2-11 0,-4 2-1 15,-1 0-1-15,-2-9-10 0,1 1-2 16,0-4 3-16,-1-3-4 0,2 2 1 0,1-4-3 0,2-5-5 15,1 1 1-15,1-7 3 0,-3 7 16 16,3-7 3-16,0 0-6 0,0 0-3 0,0 0-3 0,0 0-5 16,0 0-6-16,4-30-1 0,1 15-4 0,-1-1-1 15,-2-1 5-15,5-9-9 0,0 3 0 0,-3 4-2 16,1-6 5-16,0 0 5 0,2 7-5 16,-5-1 3-16,3 3 14 0,-2 5 0 0,0 3-2 15,-1 1 0-15,1 1-7 0,-3 6-8 0,1-9 2 0,-1 9-5 16,0 0 1-16,0 0 2 0,0 0-2 0,8 20-3 15,-6-8 5-15,3 3-12 0,2 3-17 0,-1-1-16 16,3 1-6-16,8 2-16 0,3 2-9 16,1-3-8-16,7 0-22 0,4-2-28 0,15 7-15 0,0-5-117 15,-14-2-275-15,6-5 122 0</inkml:trace>
  <inkml:trace contextRef="#ctx0" brushRef="#br0" timeOffset="114247.19">29403 3264 157 0,'0'0'180'0,"0"0"-12"16,0 0-17-16,0 0-11 0,0-9-15 0,0 9-8 16,0 0-14-16,0 0-14 0,0 0-6 0,0 0-13 15,0 0-4-15,0 0-9 0,0 0-4 0,0 0-4 16,0 0-10-16,0 0-4 0,-1 30 0 0,1-17-4 0,2 2 1 15,-2 0-2-15,-1 1-2 0,1 0-7 0,0-3-2 16,-1-1-3-16,1-1-1 0,0 2 0 16,-1-1-1-16,2-1-3 0,-2-3 0 0,-1 0-7 15,2-8 7-15,-1 11 2 0,1-11 24 0,0 8 13 0,0-8 11 16,0 0 14-16,1 8 10 0,-1-8 6 0,0 0 3 16,0 0-10-16,0 0-7 0,0 0-6 0,0 0-7 15,0 0-6-15,0 0 1 0,0 0-8 0,2-33-9 16,-5 23-2-16,3-1-4 0,0 2-4 0,-1-4-2 15,1 3-5-15,-3 3-2 0,3 7-4 0,0-13-2 16,0 13-4-16,-1-12 1 0,1 12 1 0,0-9-3 16,0 9-4-16,0 0-4 0,0 0 1 0,-1-10 4 15,1 10-2-15,0 0-1 0,0 0-3 0,0 0-1 16,0 0 0-16,-1-7 1 0,1 7-1 0,0 0 0 16,0 0 2-16,0 0-2 0,0 0 4 0,0 0-6 15,0 0 1-15,0 0 1 0,0 0-3 0,0 0 0 16,0 0 0-16,0 0-3 0,0 0-8 0,0 0-7 15,0 0-8-15,0 0-2 0,0 0 2 0,0 0 4 0,0 0 2 16,0 0-6-16,0 0-4 0,16 15 0 16,-12-10-2-16,1-1-3 0,-1 0-3 0,2-2 4 15,2 0-7-15,-2 2-5 0,-6-4-1 0,16 2 1 0,-5-2 0 16,-1 0 1-16,2-2 1 0,-1-1 3 0,1 2-4 16,-1-5 1-16,1 1 4 0,-2-1 2 0,0-1 6 15,-1 0 6-15,-1 0 2 0,2 1 8 0,-2-4 5 16,-2 1 16-16,1 0 3 0,-1 2 6 0,0-4 10 15,-2 2 4-15,-1-1 24 0,-1 0 1 0,1 0 2 16,-2 0-3-16,-1 0 0 0,-1 1 0 0,1-1-5 16,-1 1-1-16,1 9-2 0,-2-13-1 0,2 13 0 15,0-9-5-15,0 9-5 0,-1-7-6 0,1 7-2 16,0 0-9-16,-3-7 1 0,3 7-4 0,0 0 0 16,0 0-3-16,0 0-2 0,0 0-2 0,0 0-7 15,13 27-2-15,-8-16 1 0,3 5-6 0,1 0 0 16,0 2-2-16,4 9-6 0,0-1-3 0,-1 2-11 15,5-1-1-15,-2 3 2 0,2-4 1 0,-1 4 1 0,-1-3 0 16,0 2-6-16,-2-4 2 0,-3 1 4 16,3 1 6-16,-4-3-5 0,-3-5 7 0,0-1-1 15,1 1-1-15,-2 1 8 0,-1-1-2 0,-4-3 0 0,0-3 1 16,0-3 4-16,0-2 2 0,0 1 1 0,0-2 4 16,0-7 8-16,-3 11 12 0,3-11 6 0,-8 5 6 15,8-5-1-15,-12 0 1 0,12 0 0 16,-17-5 0-16,7-1-4 0,-2-6-2 0,3 5-7 0,-5-9-3 15,3 2-23-15,-4-8-10 0,6-3-26 0,0 2-12 16,1-7-24-16,7-3-31 0,7 0-23 0,2-13-4 16,5 0-24-16,4 2-1 0,4 2-3 0,-5 9 2 15,5 4-84-15,-1 0-272 0,3 2 121 0</inkml:trace>
  <inkml:trace contextRef="#ctx0" brushRef="#br0" timeOffset="114404.84">29917 3198 838 0,'18'-13'-74'0,"-4"-1"29"0,0 3 20 16,-6 3 27-16,-1 0 17 0,1 4 14 0,-3 1 4 15,-1-1 5-15,-4 4-8 0,6-4-3 0,-6 4 8 16,0 0 21-16,0 0 8 0,14 12 7 0,-11-2 10 15,1 2 8-15,1 3-4 0,0 5-4 0,3 8-3 16,2 0-6-16,0 2-11 0,0 5-6 0,3-2-6 0,3 11-4 16,-5-11-3-16,3 2 0 0,3 8-9 15,-5-14-4-15,2 2-19 0,-1-3-18 0,1 2-20 16,2-4-35-16,-2 0-31 0,1-2-22 0,-5-9-28 0,-2-2-130 16,1-2-292-16,-7-5 130 0</inkml:trace>
  <inkml:trace contextRef="#ctx0" brushRef="#br0" timeOffset="114879.84">30026 3173 65 0,'-7'-8'205'16,"2"1"-11"-16,0 0-13 0,3 2-21 0,2 5-14 15,0-13-14-15,3 4-15 0,7 1-12 0,5-6-16 16,11 0-11-16,8-4-8 0,13-2-18 0,2-2-8 15,4 0-9-15,1-1-15 0,1 3-7 0,2-5-16 16,3 3 0-16,-2 0 3 0,1 1-2 0,-8 1-11 16,-3 4 6-16,-12 2 2 0,-3 3-3 0,-3 1 7 15,-3 4-12-15,-7 1 6 0,-7 2-2 0,0 1 2 16,-4-1-2-16,-3 2 0 0,3 1 3 0,-9 0-8 16,13 4 4-16,-7-2 16 0,3 2-10 0,0 3 5 15,-1 2-3-15,3 4-1 0,1 1 3 0,1 2-3 0,7 6 7 16,-1-1-7-16,5 4-1 0,2 2-6 15,10 6-5-15,4 7-6 0,1-4-8 0,4-5-14 16,-1 4-6-16,-1 0-8 0,7 1 9 0,-2-4-11 0,1 6 5 16,-2-5 11-16,-2 1 0 0,-3 0 6 0,-2-3 1 15,-11-6 3-15,-1-1 5 0,-3 1 5 0,-4-4 5 16,-4 1 11-16,-11-6 5 0,1 3 4 16,-9-3 21-16,-1-1 26 0,-9-1 14 0,-6 4 12 0,-6-4 11 15,-4 4-2-15,-4-5 5 0,-5-1 6 0,-19 6 5 16,1-6-5-16,-2-1-7 0,-4-2-2 0,-2 3-7 15,1-3-11-15,-5 0-7 0,2-2-5 0,-25 3-6 16,31-4-7-16,4 1-14 0,-4-7-6 0,7 2-11 16,13-1-16-16,5 1-22 0,2-4-27 0,10 2-32 15,2-2-36-15,7 2-43 0,0-4-140 0,13 4-328 16,-15-4 145-16</inkml:trace>
  <inkml:trace contextRef="#ctx0" brushRef="#br0" timeOffset="115222.17">30907 3185 15 0,'0'-7'252'16,"2"0"-10"-16,-2 7-17 0,1-7-22 0,-1 7-18 16,0 0-21-16,0-8-25 0,0 8-10 0,0 0-18 15,0 0-10-15,-10 21-9 0,-2 0-10 0,-1 10-6 0,-8 14-7 16,-3 4-5-16,-3 4-5 0,1-1-12 0,2 2-19 15,-4-1-22-15,2 1-36 0,2-1-28 16,1-2-44-16,2-3-35 0,4-1-42 0,-6-3-119 0,7-11-321 16,0-3 142-16</inkml:trace>
  <inkml:trace contextRef="#ctx0" brushRef="#br0" timeOffset="115737.93">29937 1964 78 0,'0'0'131'16,"0"0"-14"-16,0 0-10 0,0 0-9 0,-10 22-8 15,-4 3-8-15,-5 16-9 0,-7 8-8 0,-13 33-7 16,-6 5-3-16,-8-2-11 0,-3 1-17 0,5 0-36 0,-1-3-38 16,8-6-42-16,14-25-58 0,2 0-159 0,5-3 70 15</inkml:trace>
  <inkml:trace contextRef="#ctx0" brushRef="#br0" timeOffset="119505.12">27838 4896 248 0,'-4'-8'253'0,"-1"-1"-28"0,-2-1-18 0,4 1-23 16,0-1-21-16,2 1-13 0,-3 2-16 0,4 7-17 16,2-17-11-16,0 10-10 0,-2 7-13 0,4-7-8 15,1 2-11-15,-5 5-6 0,14 0-7 0,-3 2-8 0,-1 2-3 16,2 3-5-16,2 7-3 0,-4 3-1 16,2 5-2-16,0 6-5 0,-5 0-3 0,-5 0-1 15,-2 2 1-15,0 1-3 0,-2-4-4 0,-3 1 0 0,-2-3 1 16,1-5-2-16,-1-1 1 0,1-3 1 0,1 1-5 15,-1-5-2-15,3-1 2 0,-2-3-6 0,2-2 2 16,1 1-1-16,2-7 2 0,-3 9-1 0,3-9 0 16,0 0-5-16,0 0-10 0,0 0-6 0,0 0 1 15,22-33-3-15,-11 9 0 0,2 1 0 0,-1-4 10 16,-2-2 6-16,3 0 4 0,-4 1 8 0,-3-1-1 16,3 6 8-16,-5 5-2 0,4 3 12 0,-7 5-3 15,0 0-2-15,0 3-2 0,1 2-9 0,-2 5 1 0,0 0-3 16,0 0-2-16,0 0 1 0,0 0-1 15,5 30-1-15,-7-11 1 0,4 4-13 0,0 3-13 16,-2-2-10-16,4-1-14 0,3 2-19 0,-1-6-24 0,2-1-22 16,1-1-25-16,2-4-11 0,2 0-13 0,3-6 7 15,2-1-3-15,0-4 3 0,3-4-115 0,1-2-286 16,3-5 127-16</inkml:trace>
  <inkml:trace contextRef="#ctx0" brushRef="#br0" timeOffset="119830.2">28243 5114 754 0,'16'-13'-16'0,"1"-7"32"0,-3-2 12 0,-5 5 30 15,-3-8 17-15,1 0 15 0,0-1 18 0,-5-2 15 16,-1 0 17-16,-4 0 2 0,0 1 18 0,0 0 1 15,1 8-1-15,-1 3 1 0,-2 5-4 0,5 1-13 16,-3 3-7-16,3 1-22 0,0 6-12 0,-4-10-13 16,4 10-13-16,0 0-1 0,0 0-13 0,0 0-8 15,3 25-2-15,1-6-10 0,2 11-6 0,1 1-11 16,-1 1-20-16,2 3-14 0,2-2-17 0,1-1-17 0,-2-1-30 16,3 0-26-16,-2-1-27 0,3-2-26 0,-2 0-21 15,2-5-14-15,-1 0-5 0,-3 0-1 0,-4-8 12 16,-5-1 19-16,2-4 19 0,-2-1 28 0,0-3 21 15,0-6 25-15,-5 6 31 0,5-6 24 0,-11 0 1 16,11 0 20-16,-17-4 1 0,4-2 22 0,-2-4-2 16,-3-1 8-16,-5-4 13 0,3-3 4 0,-3 0 2 15,4 1 12-15,3 6 2 0,6-3-4 0,-3 3-8 16,4 2 4-16,3 0-3 0,1 3-10 0,2 2-5 16,3 4-4-16,-1-9-11 0,1 9-11 0,0 0-10 15,11-9-8-15,-4 8-23 0,4-1-12 0,3 1-19 0,3 1-20 16,1 0-12-16,0-2-12 0,5 0-29 0,-2 0-3 15,1-2-17-15,4-1-76 0,-6-2-239 0,-1 0 106 16</inkml:trace>
  <inkml:trace contextRef="#ctx0" brushRef="#br0" timeOffset="120271.81">28548 4975 25 0,'11'-16'122'0,"-4"0"14"15,1 1 7-15,-3-2 24 0,-3 2-5 0,0-1 26 16,2 0 9-16,-6 4 1 0,1 1-5 0,1-2 7 16,-1 4 6-16,-1 3-15 0,2 6-13 0,-2-12-21 15,2 12-18-15,0-8-20 0,0 8-12 0,0 0-14 16,0 0-8-16,0 0-6 0,0 0-7 0,6 27-14 15,-1-11-25-15,2 4-15 0,-2 0-14 0,1 3-16 16,1 4-20-16,3-3-16 0,-2-5-19 0,-3 0-15 16,2 4-28-16,0-3-15 0,-3-2-26 0,3-1-9 0,-3-1-24 15,1 0 3-15,-3-4 4 0,0 0 4 0,-2-3 17 16,1-4 17-16,-1-5 20 0,-2 9 7 0,2-9 27 16,-8 3 28-16,8-3 21 0,0 0 8 0,0 0 23 15,-23-12 8-15,14 2 1 0,-4 3 3 0,1-5 7 16,-4 2 11-16,3-3 10 0,1-1 15 0,2 5 7 15,1 0 2-15,-2 2 5 0,2-2 0 0,7 4 0 16,-3 2-12-16,2-3-7 0,3 6-5 0,0 0-7 16,-2-11-2-16,2 11-7 0,0 0-2 0,15-6-7 0,-1 3-12 15,-1-1-10-15,4-2-2 0,3-1 0 16,4-5-11-16,2 0-7 0,1-1 1 0,-3 0-10 0,0-1-7 16,-1-3 4-16,2 1 9 0,-3-1 1 0,1-1 17 15,-3 0 5-15,-1 0 12 0,-5 2-3 16,0 0 16-16,-4 1 11 0,-2-2 10 0,2 2 15 0,-4 1 8 15,-1 1 18-15,-1 5 5 0,-1-3 2 0,-1 5-2 16,1-2-4-16,1 3-12 0,-4 5-6 0,2-7-9 16,-2 7-10-16,4-7-24 0,-4 7-16 0,0 0-8 15,0 0-10-15,0 0-25 0,14 8-29 0,-7 0-35 16,3 1-21-16,0 2-30 0,3 1-151 0,-4 2-328 16,1-1 146-16</inkml:trace>
  <inkml:trace contextRef="#ctx0" brushRef="#br0" timeOffset="120447.61">29199 4877 165 0,'0'0'300'16,"0"0"12"-16,6-10-5 0,-6 10-7 0,0 0-8 15,0 0-27-15,0 0-28 0,-1-8-26 0,1 8-24 0,0 0-25 16,0 0-12-16,0 0-16 0,3 20-12 0,0-2-13 16,4 6-12-16,-1 3-9 0,-2 3-15 0,1 3-18 15,1 3-18-15,2-1-35 0,0 0-31 0,2 11-41 16,4 2-31-16,-2 2-36 0,-2-1-51 0,5-6-41 15,-2 4-247-15,-6-13-515 0,1 11 229 0</inkml:trace>
  <inkml:trace contextRef="#ctx0" brushRef="#br0" timeOffset="121014.07">28233 5654 3260 0,'-20'-6'28'0,"1"1"-15"0,3 1-13 15,-3 0-5-15,8 1 8 0,2 2-8 0,-2 0 0 16,11 1 2-16,-10 0 1 0,10 0-4 0,-8 6 9 0,8 6-1 16,0 1 3-16,4 4 1 0,0 2-4 0,5 4 1 15,1 1 2-15,-1-1-1 0,1 1-1 16,4-1-4-16,-4-6-9 0,1-1-11 0,2-2-19 0,-2 1-6 15,4-2-11-15,-5-5-3 0,1-1 2 0,1-5 8 16,-3 1 0-16,2-6 9 0,0 1 1 0,-2-5 11 16,-1-1 10-16,0-3 6 0,0-4 7 0,-3-1 19 15,-1-3 8-15,-1 0 13 0,-2-1 6 0,-1-5-1 16,-3 2-2-16,1 5 18 0,-3 2 13 0,2 4-7 16,-1 1-1-16,2 0 2 0,-3 2-4 0,3 4-6 15,2 5-5-15,-3-10-4 0,3 10-12 0,-3-6-6 0,3 6 0 16,0 0-2-16,0 0-6 0,0 0-1 0,13 21-3 15,-4-6-9-15,1 3-3 0,5 4-10 16,0 6-1-16,3 0-3 0,0 1-5 0,2 3 1 0,1 10-3 16,-4-11-3-16,3 13 1 0,-7-11-8 0,4 13-4 15,-10-11-4-15,1 0-4 0,0-3 10 0,-2 1 2 16,-2-2 3-16,-3-1 5 0,-1-3 0 0,0-1 1 16,-1 0 3-16,-2-7 4 0,1 0 2 0,-3-3 4 15,-3 1 0-15,2-4 3 0,-1-4 16 0,0 2 12 0,-2-5 7 16,-2 0 12-16,-1-1-5 0,-2-5 0 0,1 0 0 15,-5-4-3-15,1-2-3 0,-3-1-1 0,2-2-8 16,-4-7 1-16,3-3-19 0,2-3-9 0,0-1-25 16,1-5-25-16,3-3-28 0,7-3-20 0,2-17-23 15,3 2-28-15,4 4-23 0,8-3-12 0,8 5-22 16,-1 2-181-16,-1 11-423 0,4-1 187 0</inkml:trace>
  <inkml:trace contextRef="#ctx0" brushRef="#br0" timeOffset="121163.86">28580 5659 177 0,'8'-9'203'15,"1"4"-10"-15,-2 0-11 0,-3 0-8 0,1 2-6 0,-5 3-8 16,9-2-5-16,-9 2 8 0,14 6-14 16,-5 3-8-16,-1 0-10 0,6 8-6 0,-1 4-14 0,1 4-9 15,0 2-14-15,1 1-7 0,-3 0-17 0,-3 0-29 16,1 0-33-16,-5 0-38 0,3-5-29 0,0 1-36 16,-5-6-27-16,5 1-38 0,-7-2-186 0,2-1-380 15,-2 0 168-15</inkml:trace>
  <inkml:trace contextRef="#ctx0" brushRef="#br0" timeOffset="121322.43">28627 5945 166 0,'-12'-13'194'0,"5"3"-5"0,1 1-5 0,1 1-11 16,0 1-19-16,1 4-21 0,4 3-12 0,-1-10-11 16,1 10-11-16,0 0-18 0,7-12-13 0,1 9-20 15,2 0-24-15,2 0-11 0,0 0-28 0,1 1-19 16,5-3-24-16,4-1-20 0,-2-1-23 0,-2 0-19 15,-1-1-106-15,3-2-243 0,-3-2 108 0</inkml:trace>
  <inkml:trace contextRef="#ctx0" brushRef="#br0" timeOffset="121490.1">28933 5573 123 0,'4'-10'186'0,"-3"4"4"0,0-1 2 16,-1 7-6-16,2-12-8 0,-1 8-20 0,-1 4-18 0,0 0-15 15,4-6-12-15,-4 6-12 0,0 0-10 16,13 13-5-16,-6-3-13 0,1 5-4 0,1 3-10 15,6 7 0-15,-3-2-10 0,-1 4-12 0,2-4-12 0,0 1-19 16,-2-1-16-16,0 1-22 0,-3-6-23 0,1-3-13 16,1 4-26-16,-2-4-24 0,0-1-21 0,-4-3-150 15,1 0-312-15,-3-4 139 0</inkml:trace>
  <inkml:trace contextRef="#ctx0" brushRef="#br0" timeOffset="121624.63">29016 5781 101 0,'-10'-14'133'0,"2"4"10"15,1 0-11-15,-1 1-6 0,3 0-14 0,2 2-10 16,-2 2-13-16,1 1-13 0,4 4-21 16,0 0-15-16,3-12-15 0,-3 12-18 0,10-6-21 0,0 1-36 15,3 1-35-15,-2 2-81 0,7-8-179 0,0 6 80 16</inkml:trace>
  <inkml:trace contextRef="#ctx0" brushRef="#br0" timeOffset="121764.81">29351 5503 164 0,'0'0'181'0,"0"0"-16"0,0 0-13 0,0 0-15 0,0 0-24 15,11 11-26-15,-7-5-34 0,0-2-33 0,2 0-33 16,1 0-45-16,1-2-110 0,-1-1-180 16,2 2 81-16</inkml:trace>
  <inkml:trace contextRef="#ctx0" brushRef="#br0" timeOffset="121981.12">29613 5493 171 0,'0'0'279'15,"1"-7"-4"-15,-1 7-15 0,0 0-25 0,0 0-24 16,0 0-31-16,0 0-11 0,0 0-19 0,0 0-12 16,0 0-20-16,0 0-6 0,4 27-11 0,-2-9-11 0,-2 1-11 15,2 9-4-15,2 1-10 0,-1 0-3 0,4 6-17 16,-2-3-8-16,8 13-1 0,-2-11-7 0,1 0-15 15,4 9-14-15,-3-11-24 0,-1 2-24 0,4 8-24 16,2 1-26-16,-6-8-33 0,2-2-32 0,-4 2-56 16,-1-3-144-16,-2-1-393 0,-1 0 174 0</inkml:trace>
  <inkml:trace contextRef="#ctx0" brushRef="#br0" timeOffset="122255.81">29131 6578 168 0,'0'0'222'0,"-10"0"-18"16,10 0-14-16,0 0-21 0,0 0-19 0,0 0-15 15,0 0-13-15,0 0-11 0,25-19-15 0,-5 8-16 16,6-2-3-16,1-1-14 0,4-3-14 0,-1-1-11 16,4-2-17-16,-4 1-10 0,10-10-30 0,-12 10-33 15,0-1-38-15,-1 2-56 0,-5-2-121 0,0-1-288 16,-2-1 127-16</inkml:trace>
  <inkml:trace contextRef="#ctx0" brushRef="#br0" timeOffset="122697.95">28580 5456 67 0,'0'0'164'0,"14"-14"-10"16,-1 8-8-16,4-2-11 0,6-6-5 0,5 1-15 15,8 2-7-15,12-5-11 0,-11 5-11 0,14-5-13 16,-1 4-31-16,1 5-23 0,-1 1-29 0,-12-3-56 15,1 6-144-15,-1 0-228 0,-3 1 101 0</inkml:trace>
  <inkml:trace contextRef="#ctx0" brushRef="#br0" timeOffset="128419.67">5320 12606 151 0,'0'0'177'15,"0"0"-13"-15,-15 0-6 0,15 0-12 0,-8 0-13 16,8 0-18-16,0 0-13 0,-8-3-10 0,8 3-4 16,0 0-15-16,0 0-8 0,0 0-6 0,0 0-7 0,0 0-4 15,0 0-3-15,37 3-7 0,-16-4-3 16,-1 2-2-16,10-1-3 0,0 2-3 0,2-1-1 0,1-4-4 15,2 3-4-15,2-3-4 0,3 3-3 0,12-3-1 16,-12 0-5-16,18-3-6 0,2 1-8 0,2-3-8 16,26-5 0-16,-24 4-4 0,29-8 0 0,-28 4-3 15,30-6 7-15,-3 3-3 0,-3 3 2 0,-25 1-2 16,24-4 2-16,-22 7 0 0,-2-1 6 0,25-3-4 16,-29 4 0-16,0 5-9 0,-1-4-1 0,-4 8 2 15,-4-2 3-15,-14 0-4 0,1 2 11 0,-2-2-2 16,-4 2-1-16,-3 2 1 0,1-2 9 0,-10 0-7 15,-2 1 5-15,-5-2-5 0,0 1 3 0,-3 0 5 0,-1 0-2 16,0 1 8-16,-3 0 14 0,-6-1 10 16,0 0 15-16,12-2 2 0,-12 2 1 0,0 0-1 15,6-3-6-15,-6 3-7 0,0 0 2 0,0 0-3 0,0 0 1 16,0 0-10-16,0 0 0 0,0 0-21 0,0 0-13 16,0 0-18-16,0 0-29 0,0 0-18 0,0 0-22 15,5-4-23-15,-5 4-104 0,0 0-249 0,0 0 110 16</inkml:trace>
  <inkml:trace contextRef="#ctx0" brushRef="#br0" timeOffset="140672.57">22106 6369 16 0,'0'0'159'0,"0"0"-14"16,-8 0-10-16,8 0-13 0,0 0-15 0,0 0-10 16,0 0-14-16,0 0-5 0,0 0-8 0,0 0-6 15,0 0-8-15,0 0-4 0,0 0-5 0,0 0-2 16,0 0-3-16,0 0-12 0,0 0 1 0,0 0-6 15,0 0-1-15,0 0-2 0,21 5 0 0,-21-5 3 16,14 1 4-16,-4 1-10 0,2-1 9 0,-1-2-5 16,-1 2 2-16,4-1-3 0,-1 1 3 0,0-1-1 15,6-1-2-15,0 1-2 0,-1-1-2 0,1 1 1 0,1-2-5 16,1 1 3-16,6-2-8 0,-4 1 0 0,4 0 3 16,-1-1 0-16,2 0-4 0,-7 2 1 0,8-4-2 15,-3 2 3-15,-4-1-7 0,0 1 4 0,6-1-3 16,-1 2-1-16,1-3-2 0,-1 0 2 0,2-1 1 15,-10 5-2-15,10-2-3 0,-9 1 5 0,1-1-6 16,0 2 8-16,2-2-6 0,4 0 3 0,-7 2 2 16,0-2-6-16,-1 0 3 0,1 0-1 0,-2 3 0 0,0-3 1 15,-5 1-6-15,4 2 3 0,0-1-1 0,-2 1 4 16,-2-1-6-16,0 0 5 0,0 0-4 16,0-1 6-16,1 1-9 0,0 1 5 0,4-1-4 0,-5 1-6 15,0 0 11-15,4 0-12 0,1-2 10 0,0-1 3 16,0 2-6-16,-3 1 5 0,2 0 0 0,1 0-1 15,-4-2-1-15,3 0 1 0,-4 1-6 0,6 1 3 16,-6 0-5-16,6 0 8 0,-4-1-3 0,0 1 5 16,0 1-5-16,0-1-1 0,-4 0 1 0,4 0-1 15,-3 0 0-15,4 1 2 0,-2 1-2 0,-1-2-1 16,1 2 0-16,-1-2 3 0,0 1-4 0,-1 1-3 0,0-1 1 16,1-1 1-16,0 2 0 0,2-1-1 0,2-1-4 15,0 1 5-15,-2-1-2 0,2 2 1 0,-3-2 3 16,4 1-4-16,-5 0 1 0,4 0 5 0,2-2 1 15,-6 1-10-15,-1 1-1 0,6-1 8 0,-6 0-5 16,2 3 2-16,-1-1-10 0,-2-2 2 0,2 0-2 16,-2 1 11-16,1-1-1 0,-1 0-10 0,1 0 8 15,-1 0 0-15,0 0 0 0,1 1 1 0,0-1-13 0,-1 2 12 16,2-1-6-16,-1 1 2 0,0-2 2 16,1 0 1-16,1 0 2 0,0 0 1 0,-1 0-5 0,2 0-3 15,-2 0 6-15,5 0-8 0,-6 0 11 0,2 0-4 16,3 0 0-16,-2 0 3 0,1 0-3 0,-2 0 5 15,-1 0-2-15,2 0-3 0,-2 0-5 0,0 0 4 16,1 0 1-16,-1 0 3 0,1 0-4 0,-1 0 8 16,7 0-1-16,-7 0 5 0,2 0-6 0,-1 0-2 15,0 3-4-15,-1-3 7 0,0-2 2 0,0 4 4 16,1-2-6-16,0 0 10 0,3 0-6 0,2 0 1 0,-3-2 0 16,2 1 6-16,-3 2-17 0,-2-1 12 0,9 0 6 15,-8 0-4-15,4-1-6 0,-5 1 2 0,1 0 0 16,0 0-4-16,-1-3 11 0,2 3-2 0,-2-2-8 15,5 2 6-15,-6 2-16 0,8-5 13 0,-4 4 2 16,-1-2-2-16,1 1-13 0,-1 0 13 0,-2 0 1 16,6 0-4-16,-6 0 11 0,4 0-9 0,-5 1 4 15,4-1-6-15,-5 0 1 0,3 2 2 0,0-2 2 16,-1-2 3-16,1 1 0 0,0 1-9 0,0 0-4 16,0 1-1-16,0-1 0 0,-1 0 1 0,1 2-7 15,3-4 3-15,1 4-3 0,-2-2 4 0,-2 0 0 0,-1-2 3 16,3 2 2-16,-4 0-19 0,3 0 13 0,-2-1 0 15,3 1 3-15,0 0 6 0,-2 0-3 0,-1 0 1 16,3 0 8-16,-5 0-6 0,2 0-2 0,1 0 6 16,-3 0-3-16,3 0-1 0,-5 0 5 0,-1 0-1 15,-8 0-4-15,14 0 1 0,-14 0 4 0,13 1 1 16,-6-1-3-16,-7 0 1 0,12 0-2 0,-12 0-3 16,9 0-1-16,-9 0-6 0,0 0-3 0,10-1-9 0,-10 1-14 15,10 0-15-15,-10 0-54 0,0 0-116 16,8-5 51-16</inkml:trace>
  <inkml:trace contextRef="#ctx0" brushRef="#br0" timeOffset="202040.22">6202 7952 55 0,'0'0'97'0,"0"0"-3"16,0 0-4-16,0 0-4 0,0 0 5 0,0 0-1 15,-13 4-2-15,13-4 4 0,0 0 3 0,0 0 1 0,0 0 2 16,0 0-2-16,0 0-3 0,0 0 2 0,-8 2-2 16,8-2-5-16,0 0-2 0,0 0-4 0,0 0-8 15,0 0-2-15,0 0-9 0,0 0-4 0,0 0-10 16,0 0-3-16,-4 5-3 0,4-5-3 0,0 0-6 15,0 0-6-15,0 0 0 0,0 0-4 0,0 0-9 16,0 0 5-16,0 0-1 0,21 2-4 0,-10-2-4 16,1-2 4-16,-1 4 1 0,5-1-5 0,-2-1-2 15,5-3-6-15,0 3 9 0,0-2-2 0,2-1-4 16,0 2 2-16,-3-3 1 0,1 2-3 0,-1 0 2 16,3 2-3-16,-2-5-1 0,-6 4-3 0,-2 0 4 0,3-2-1 15,-2 2 0-15,1-1-2 0,-3 1 4 16,-2-1-7-16,2 1 4 0,-3-2 0 0,-7 3-3 0,11-1 1 15,-11 1 2-15,9 0-2 0,-9 0 4 0,8 0-1 16,-8 0-3-16,0 0 1 0,0 0 0 0,0 0 0 16,9-3-1-16,-9 3 0 0,0 0-5 0,0 0 5 15,0 0-6-15,0 0 9 0,0 0-6 0,0 0 2 16,0 0-2-16,0 0-8 0,0 0-11 0,0 0-18 16,0 0-26-16,0 0-23 0,0 0-56 0,0 0-32 15,0 0-152-15,9 3-355 0,-9-3 157 0</inkml:trace>
  <inkml:trace contextRef="#ctx0" brushRef="#br0" timeOffset="210460.34">5504 7832 68 0,'0'0'128'0,"0"0"-9"0,0 0-3 0,0 0-14 16,0 0 1-16,0 0-5 0,0 0-7 0,0 0-10 15,0 0-3-15,0 0-1 0,0 0-4 0,0 0-11 16,0 0-2-16,0 0 1 0,0 0-7 0,0 0-8 16,0 0 4-16,0 0-11 0,0 0-4 0,0 0 0 15,0 0-6-15,0 0 0 0,0 0-3 0,0 0-4 16,0 0-5-16,0 0-2 0,0 0 4 0,0 0-7 16,0 0 2-16,0 0 0 0,0 0-2 0,0 0-8 0,0 0-5 15,0 0-9-15,0 0-5 0,0 0-6 0,0 0-5 16,0 0-1-16,0 0-7 0,0 0-10 0,0 0-5 15,0 0-21-15,0 0-21 0,0 0-27 0,0 0-97 16,0 0-230-16,0 0 101 0</inkml:trace>
  <inkml:trace contextRef="#ctx0" brushRef="#br0" timeOffset="212523.73">6515 8689 49 0,'-8'0'155'0,"8"0"-11"0,-13-1-6 16,13 1-5-16,-10-1-6 0,10 1-12 0,-11-1-5 16,11 1-11-16,-8 1-8 0,8-1-3 0,-9 1-4 15,9-1-7-15,0 0-2 0,0 0-9 0,-10 0-4 16,10 0-4-16,0 0-4 0,0 0-4 0,0 0-7 0,0 0-5 15,-8 3-2-15,8-3-2 0,0 0-2 0,0 0-9 16,-8 2 3-16,8-2-3 0,0 0 0 0,0 0 3 16,0 0-7-16,0 0 1 0,0 0 0 0,0 0-7 15,0 0 1-15,0 0-2 0,0 0-2 0,0 0-1 16,0 0-3-16,0 0 1 0,0 0-3 0,0 0 3 16,0 0 0-16,0 0-4 0,0 0 3 0,36-4 0 15,-23 2 1-15,6 0-4 0,2 0 0 0,-2 0 4 0,10-3-4 16,2 1-5-16,1 1 5 0,4-2-4 15,-1 1 3-15,2 0 2 0,-1-2-8 0,1 2 3 16,2-1-3-16,12-4-2 0,-14 3 0 0,2 2 0 0,-2 0-3 16,1-1 0-16,-5 1 3 0,0-2 1 0,-2 3-3 15,-3-1 4-15,-1-1-3 0,-7 2 1 0,-1 0 0 16,0 0 2-16,-6 3-5 0,0 0 5 0,-3-1-2 16,2-1 6-16,-3-1-5 0,-9 3 3 0,11-1-1 15,-4 1 1-15,-7 0 1 0,0 0 4 0,11-1 2 16,-11 1 3-16,0 0 7 0,0 0 7 0,8 0 1 15,-8 0 0-15,0 0 3 0,0 0-1 0,0 0 2 0,0 0-4 16,0 0-2-16,0 0 3 0,0 0-8 16,0 0 2-16,9 1-1 0,-9-1-3 0,0 0 0 15,0 0-2-15,0 0-3 0,0 0 2 0,0 0-1 0,0 0 0 16,0 0-3-16,0 0 0 0,0 0-6 0,0 0 3 16,0 0 1-16,0 0 0 0,0 0 0 15,0 0-3-15,0 0-3 0,0 0 3 0,0 0 0 0,0 0 1 16,0 0 0-16,0 0 1 0,0 0 0 0,0 0 0 15,0 0 1-15,0 0 4 0,0 0-2 0,0 0-4 16,0 0 6-16,0 0 2 0,0 0-1 0,0 0 1 16,0 0-1-16,0 0 1 0,0 0 2 0,0 0-2 15,0 0 3-15,0 0-2 0,0 0 5 0,0 0-2 16,0 0-2-16,0 0 1 0,0 0-1 0,0 0 0 16,0 0 2-16,0 0-4 0,0 0 2 0,0 0-1 0,0 0-3 15,0 0 4-15,0 0-4 0,0 0 7 0,0 0-4 16,0 0 1-16,0 0-2 0,0 0 6 0,0 0-6 15,0 0 6-15,0 0-5 0,0 0-1 0,0 0-5 16,0 0 2-16,0 0 2 0,0 0-3 0,0 0-1 16,0 0 1-16,0 0 0 0,0 0-1 0,0 0-3 15,0 0 2-15,0 0 0 0,0 0-2 0,0 0 2 16,0 0-3-16,0 0-2 0,0 0 5 0,0 0-1 16,0 0-5-16,0 0 3 0,0 0-1 0,0 0 1 0,0 0 1 15,0 0-8-15,0 0 7 0,0 0 1 0,0 0-3 16,0 0 0-16,0 0 0 0,0 0-1 15,0 0 4-15,0 0-4 0,0 0-1 0,0 0 4 0,0 0-3 16,0 0-1-16,0 0 2 0,0 0-1 0,0 0-2 16,0 0 0-16,0 0 3 0,0 0-3 0,0 0 0 15,0 0 1-15,0 0 2 0,0 0-3 0,0 0 0 16,0 0 3-16,0 0 0 0,0 0-3 0,0 0 1 16,0 0-4-16,0 0 6 0,0 0-3 0,0 0 4 15,0 0-2-15,0 0 2 0,0 0 0 0,0 0-1 16,0 0 2-16,0 0 0 0,0 0 0 0,0 0-6 0,0 0 4 15,0 0 0-15,0 0-5 0,0 0 6 0,0 0-3 16,0 0-2-16,0 0 9 0,0 0-4 16,0 0 3-16,0 0-2 0,0 0 1 0,0 0 0 0,0 0-4 15,0 0 4-15,0 0-1 0,0 0 1 0,0 0-5 16,0 0 5-16,0 0-6 0,0 0 3 0,0 0 1 16,0 0-1-16,0 0-1 0,0 0 0 0,0 0 1 15,0 0 2-15,0 0-5 0,0 0 2 0,0 0 1 16,0 0-1-16,0 0 1 0,0 0 2 0,0 0 0 15,0 0-5-15,0 0 6 0,0 0 0 0,0 0-3 16,0 0 1-16,0 0-1 0,0 0 1 0,0 0 0 0,0 0-4 16,0 0 3-16,0 0 0 0,0 0-9 0,0 0 12 15,0 0-3-15,0 0 2 0,0 0-1 0,0 0-1 16,0 0 0-16,0 0 0 0,0 0 1 0,0 0 1 16,0 0-4-16,0 0 3 0,0 0-3 0,0 0 4 15,0 0-4-15,0 0 5 0,0 0-6 0,0 0 3 16,0 0 1-16,0 0-3 0,0 0 0 0,0 0 2 15,0 0 0-15,0 0 3 0,0 0-3 0,0 0 0 16,0 0 0-16,0 0 2 0,0 0-1 0,0 0-1 0,0 0 2 16,0 0-1-16,0 0-1 0,0 0 2 0,0 0-4 15,0 0 1-15,0 0-2 0,0 0 5 16,0 0-5-16,0 0 4 0,0 0-3 0,0 0 4 0,0 0-5 16,0 0-2-16,0 0 5 0,0 0 1 0,0 0-2 15,0 0-2-15,0 0-3 0,0 0 1 0,0 0-1 16,0 0 1-16,0 0-6 0,0 0-2 0,0 0 1 15,0 0 1-15,0 0-3 0,0 0-7 0,0 0-2 16,0 0-7-16,0 0 1 0,0 0-1 0,0 0-9 16,0 0 2-16,0 0-7 0,0 0-8 0,0 0 0 15,0 0-6-15,0 0-8 0,0 0-17 0,0 0-7 0,0 0-9 16,0 0-13-16,0 0-8 0,0 0-28 16,0 0-162-16,0 0-334 0,0 0 148 0</inkml:trace>
  <inkml:trace contextRef="#ctx0" brushRef="#br0" timeOffset="-214579.02">6542 9410 135 0,'-9'1'126'0,"9"-1"-12"0,0 0-8 0,0 0-5 16,0 0-19-16,0 0-2 0,0 0-16 0,-7 2-2 16,7-2-8-16,0 0-4 0,0 0-4 0,0 0-4 15,0 0-12-15,0 0 7 0,0 0-9 0,0 0-11 0,0 0 6 16,0 0-3-16,0 0 2 0,0 0 1 0,0 0-5 15,0 0-3-15,0 0 4 0,0 0 6 0,0 0-2 16,0 0 5-16,19 5-2 0,-19-5-1 0,13-4-2 16,-2 3 4-16,1 1-1 0,1-2-3 0,2 1-4 15,3-6 7-15,3 3-7 0,-2 0 7 0,9-2-1 16,0 1-4-16,2-1 2 0,2-2 1 0,-1 1-2 16,3-3-1-16,0 4-4 0,-3-1-2 0,-2-1 1 0,-1 2 0 15,0 1-1-15,-6 2-5 0,0-2 1 0,-2 0-8 16,1 3 3-16,-3-3 2 0,-2 3 1 0,0 0-2 15,-5-1-3-15,2 2 6 0,0 1-6 0,-4-4 1 16,-2 4-4-16,-7 0-2 0,14-3 4 0,-14 3 3 16,9-1 0-16,-9 1 8 0,0 0-6 0,12 0 6 15,-12 0 3-15,0 0 6 0,0 0-4 0,0 0 3 16,0 0 3-16,9 0 0 0,-9 0-1 0,0 0 1 16,0 0 0-16,0 0-3 0,0 0-7 0,0 0 2 15,0 0-1-15,0 0-5 0,0 0 2 0,0 0-2 0,0 0-2 16,0 0-2-16,0 0 0 0,0 0-1 0,0 0-1 15,0 0 2-15,0 0-4 0,0 0 3 0,0 0-3 16,0 0 0-16,0 0 0 0,0 0 0 0,0 0-1 16,0 0-1-16,0 0-4 0,0 0 0 0,0 0-4 15,0 0-6-15,0 0-8 0,0 0 1 0,0 0-1 16,6 2-6-16,-6-2-8 0,0 0-12 0,0 0-11 16,0 0-12-16,0 0-16 0,3 6-15 0,-3-6-21 0,0 0-30 15,0 0-109-15,0 0-282 0,0 0 125 16</inkml:trace>
  <inkml:trace contextRef="#ctx0" brushRef="#br0" timeOffset="-213592.7">7087 10099 87 0,'-7'4'156'0,"7"-4"-8"0,-8 4-7 0,8-4-6 16,-6 2 1-16,6-2-10 0,0 0-6 0,0 0-2 16,-9 3-4-16,9-3-10 0,0 0-7 0,0 0-10 15,0 0-7-15,0 0-3 0,0 0 5 0,0 0 2 16,0 0-5-16,36-9-6 0,-15 2 1 0,9-5-4 16,5-1 0-16,13-8-8 0,-4-1-9 0,6 0 2 15,0-2-7-15,4 1-2 0,-1 1-9 0,-4 3 2 0,0 2-10 16,-15 4-3-16,1 1-2 0,-3 3-12 0,-4-3-1 15,0 3-5-15,-3 1-7 0,-6 2-4 0,-6 0-4 16,-1 2-3-16,0 1-4 0,-3-1-4 0,-2 1 2 16,-1 1-8-16,-6 2-2 0,12-3-2 0,-12 3-5 15,7-1-16-15,-7 1-10 0,7-3-8 0,-7 3-12 16,0 0-11-16,0 0-11 0,0 0-13 0,0 0-21 16,0 0-35-16,0 0-99 0,0 0-293 0,-12 16 129 15</inkml:trace>
  <inkml:trace contextRef="#ctx0" brushRef="#br0" timeOffset="-194610.11">11004 7291 214 0,'0'0'274'0,"-2"-10"0"0,2 10-5 0,-3-6-8 15,3 6-10-15,0 0-9 0,-4-9-10 16,4 9-7-16,0 0-16 0,0 0-11 0,-2-9-17 0,2 9-10 15,0 0-13-15,0 0-23 0,0 0-14 0,0 0-14 16,0 0-11-16,0 0-8 0,0 0-14 0,0 0-5 16,0 0-6-16,0 0-17 0,8 22 11 0,-3-6-2 15,2 2 3-15,2 10-7 0,-1-2 1 0,0 7 3 0,0-5-3 16,-1 5-3-16,-2 0 8 0,3 14-10 16,-3-12 9-16,2-1-1 0,0-2-4 0,-2-2-6 15,-1 1-3-15,0-4-3 0,2-1-5 0,-2-2-2 0,-2-4-3 16,2-2-5-16,-1-3-4 0,1 3-1 0,-2-6-1 15,2-1-2-15,-1-1 1 0,-1 0-4 0,2-4-8 16,-2 1-15-16,1-1-9 0,-3-6-10 0,1 8-11 16,-1-8-12-16,0 0-26 0,0 0-31 0,0 0-19 15,0 0-34-15,0 0-28 0,4-22-38 0,-5 12-27 16,0-7-31-16,-2-1-284 0,-2 0-618 0,-1-7 273 16</inkml:trace>
  <inkml:trace contextRef="#ctx0" brushRef="#br0" timeOffset="-194217.98">10938 7442 152 0,'-3'-13'253'16,"1"0"0"-16,-1-1-25 0,3 2-11 0,0-2-12 16,3-2-18-16,1-1-16 0,1 2-19 0,4 0-9 15,1-1-15-15,1 2-9 0,3 1-16 0,2 0-9 0,0 2-11 16,9-3-9-16,-3 1-10 0,3 3-1 0,-3 4-8 15,4-2-8-15,2 5-3 0,-7 2-5 16,7 1-5-16,1 3-1 0,-2 3-8 0,-2 0-7 0,2 4-1 16,-9-2-3-16,6 6-2 0,-8-1-2 0,-3-1 2 15,-1 4-1-15,0 0-3 0,-4-1-2 0,-3 2 0 16,-1 0 5-16,-4 0 3 0,-1-2 12 0,-2 1 7 16,-2 3 10-16,-3-3 6 0,-2-1 6 0,1 0 11 15,-2-1-5-15,-2 0 20 0,-1 0-1 0,0-3 2 16,-3 3 0-16,-1-4 7 0,3-2 1 0,0 3-8 15,-1-5 4-15,0 2-10 0,0-1-3 0,2-2-4 0,3-2-6 16,1 1 2-16,-2-1-13 0,1-1-2 0,1-2-1 16,-2 0-9-16,12 0 0 0,-16-3-10 0,9 1-15 15,3-2-17-15,4 4-29 0,-8-4-34 0,8 4-33 16,-3-9-46-16,3 9-53 0,0 0-45 0,11-8-48 16,-2 6-76-16,3 0-184 0,7 1-596 0,0 2 265 15</inkml:trace>
  <inkml:trace contextRef="#ctx0" brushRef="#br0" timeOffset="-192996.98">12147 9071 184 0,'0'0'226'0,"0"0"-20"0,0 0-14 16,0 0-19-16,0 0-19 0,0 0-15 0,0 0-17 0,0 0-13 15,0 0-10-15,0 0-7 0,0 0-6 0,0 0-11 16,23 11-8-16,-3-7-8 0,10 1-3 0,5-4-3 16,1 0-2-16,18-1 5 0,3 0-2 0,7 0-4 15,-1-2-1-15,32-3-2 0,-30 1-4 0,29-2-4 16,-4 0 2-16,-1-1-9 0,-26 3-4 0,2-1 2 16,25 0-5-16,-27 0-4 0,-2 2-3 0,2 0 1 0,2-1-4 15,-3 1 1-15,-5-2-3 0,1 3-1 0,-6-1-2 16,1 0-2-16,-19 1-1 0,5 1 1 0,-5-1-3 15,-5 4-1-15,2-1 1 0,-11-1-2 0,0-1 3 16,-9 4-5-16,3-3 1 0,-5 0 1 0,-2-2 0 16,-7 2 1-16,13 0 0 0,-13 0 9 0,7 2 7 15,-7-2 11-15,7 0 7 0,-7 0 3 0,0 0-1 16,0 0 1-16,9 3-1 0,-9-3-5 0,0 0 1 0,0 0-3 16,0 0-2-16,0 0 1 0,0 0-4 0,0 0-3 15,0 0-2-15,0 0-3 0,0 0-4 0,0 0 1 16,0 0-3-16,0 0 3 0,0 0-6 0,7 0 1 15,-7 0-3-15,0 0-2 0,0 0 0 0,0 0 0 16,0 0 3-16,0 0 2 0,0 0-6 0,0 0-1 16,0 0-3-16,0 0-1 0,0 0 0 0,0 0 2 0,0 0 0 15,0 0 0-15,0 0-3 0,0 0 0 0,0 0 2 16,0 0-2-16,0 0 2 0,0 0-1 16,0 0 0-16,0 0-2 0,0 0 2 0,0 0-1 0,0 0 2 15,0 0 0-15,0 0-1 0,0 0 0 0,0 0-2 16,0 0 2-16,0 0 1 0,0 0 1 0,0 0-2 15,0 0-2-15,0 0-3 0,0 0 4 0,0 0 1 16,0 0 0-16,0 0 6 0,0 0-7 0,0 0 2 16,0 0-1-16,0 0-1 0,0 0 0 0,0 0 3 15,0 0 0-15,0 0 4 0,0 0 4 0,0 0-3 0,0 0-1 16,0 0-1-16,0 0-3 0,0 0 8 0,0 0-7 16,0 0 0-16,0 0-2 0,0 0 2 0,0 0-1 15,0 0 0-15,0 0 0 0,0 0-1 0,0 0 1 16,0 0-3-16,0 0 0 0,0 0 3 0,0 0-2 15,0 0-2-15,0 0-4 0,0 0-5 0,0 0-3 16,0 0-7-16,0 0-6 0,0 0-16 0,0 0-20 16,0 0-19-16,0 0-22 0,0 0-25 0,0 0-29 0,0 0-28 15,0 0-30-15,0 0-216 0,0 0-466 16,0 0 206-16</inkml:trace>
  <inkml:trace contextRef="#ctx0" brushRef="#br0" timeOffset="-191159.58">15105 6660 81 0,'0'-12'203'0,"3"6"-9"0,-3 6-6 0,2-10 22 0,-2 4-2 15,0 6-14-15,2-12-14 0,-2 12-7 0,2-12-7 16,-1 5 0-16,-1 7-12 0,3-10-10 16,-2 5-9-16,-1 5-14 0,4-9-6 0,-4 9-10 0,3-8-4 15,-3 8-9-15,2-9-7 0,-2 9-6 0,3-6-5 16,-3 6-7-16,3-5 0 0,-3 5-5 0,0 0-9 16,0 0-5-16,0 0-5 0,0 0-4 0,4-7-7 15,-4 7-1-15,0 0-4 0,0 0-4 0,0 0-3 16,0 0 1-16,0 0 1 0,0 0-3 0,0 0 3 15,2 25 7-15,-2-14 2 0,0 1-1 0,0 1-8 16,1 3-2-16,-2 0 3 0,-3 2 0 0,4 2-5 0,-4 5-2 16,0 0 2-16,3 2-6 0,-5 0 1 0,3-1 0 15,-1 2 1-15,0 0-6 0,2-2 4 0,-2 2-5 16,1-1 5-16,3-1-6 0,0-5 6 0,0-3-8 16,3 0 2-16,1 0-3 0,1-3 5 0,0-2-10 15,3-4-7-15,-2 3-12 0,10-4-6 0,1-1-26 16,1-3-17-16,5-3-31 0,5-2-26 0,1-3-35 15,2-3-23-15,0-1-16 0,-2-4-34 0,2-1-41 0,-5-1-167 16,-1 1-479-16,1-4 212 0</inkml:trace>
  <inkml:trace contextRef="#ctx0" brushRef="#br0" timeOffset="-190859.93">15077 6815 187 0,'0'0'249'0,"-14"-2"-4"0,7 4-6 15,7-2-6-15,0 0-15 0,-14 0-14 16,14 0-23-16,0 0-12 0,0 0-17 0,-8-2-16 16,8 2-15-16,0 0-8 0,0 0-12 0,0 0-11 0,0 0-8 15,0 0-12-15,0 0 1 0,0 0-4 0,22-7-8 16,-9 5-3-16,5-1-4 0,-5-1-3 0,5 0-7 15,10-1-7-15,-1-2 1 0,-7 4-5 0,9-3-4 16,0 0 1-16,-2-1-7 0,-6 1-4 0,-1 4-11 16,0-4-15-16,-1 3-19 0,-7 0-22 0,-1 2-24 15,-1-3-25-15,-3 4-21 0,-7 0-33 0,10-3-20 16,-10 3-38-16,9-2-201 0,-9 2-446 0,0 0 198 0</inkml:trace>
  <inkml:trace contextRef="#ctx0" brushRef="#br0" timeOffset="-188294.98">15466 9787 87 0,'0'0'101'0,"-5"3"-6"15,5-3-10-15,0 0-6 0,0 0 3 0,0 0-4 16,0 0-6-16,0 0 2 0,0 0-10 0,0 0 0 15,0 0 1-15,0 0-9 0,0 0 2 0,24 6-5 16,-14-8 8-16,3 2-13 0,2 0-4 0,3 2 3 16,1-5 3-16,3 3 0 0,9-2-3 0,3 1 4 0,2-1-3 15,15 1-3-15,0 1-5 0,4 0 1 16,3-2-5-16,-1 1 2 0,3-1-4 0,31 4-3 0,-26-1-3 16,28 2-5-16,-1 2-1 0,-26-2-2 0,26-3 0 15,-2 4-5-15,0-4 1 0,-25 1-2 0,24-1-8 16,-22 5-2-16,29-1-6 0,-31-1-3 0,31 1 4 15,-32-1-15-15,-1-2 8 0,3-1-4 0,-1 3-6 16,-4 1 1-16,-1-3-7 0,-5 1-1 0,8-1 5 16,-9 1-4-16,1 3 2 0,-2-4 1 0,-13 1 1 15,-1-1 4-15,1 1 0 0,0-2 1 0,-4-1 2 0,2 0-1 16,-5 1 1-16,-4 1 1 0,-2-2 2 0,-8 2 4 16,1 0-3-16,-8-1 0 0,-1-1 1 0,-3 1-2 15,0 0 7-15,-8 0-1 0,9 1 6 0,-9-1 10 16,8 1 8-16,-8-1-3 0,0 0 5 0,6 4 5 15,-6-4 4-15,0 0 3 0,0 0-1 0,0 0-3 16,0 0-4-16,0 0-2 0,0 0-4 0,0 0-5 0,0 0 0 16,-6 15 2-16,6-15-4 0,0 0-2 0,0 0 3 15,-5 9-6-15,5-9 8 0,0 0-9 16,0 0-2-16,-3 6 2 0,3-6-7 0,0 0 6 0,0 0-2 16,0 0 4-16,0 0-3 0,0 0-1 0,0 0 2 15,0 0-3-15,0 0 2 0,-1 7 1 0,1-7 1 16,0 0-3-16,0 0 2 0,0 0 5 0,0 0 0 15,0 0-5-15,0 0 5 0,0 0 0 0,0 0 1 0,0 0 1 16,0 0-2-16,0 0-1 0,0 0 1 16,0 0 3-16,0 0-2 0,0 0-4 0,0 0 2 0,0 0-1 15,0 0 0-15,0 0 0 0,0 0-3 0,0 0-2 16,0 0 5-16,0 0-5 0,0 0 2 0,0 0-2 16,0 0 2-16,0 0-2 0,0 0-3 0,0 0 1 15,0 0-1-15,0 0 3 0,0 0-2 0,0 0 3 16,0 0-4-16,0 0 2 0,0 0-1 0,0 0-5 15,0 0 5-15,0 0-1 0,0 0-1 0,0 0 0 16,0 0 0-16,0 0 0 0,0 0 0 0,0 0 1 0,0 0 2 16,0 0-3-16,0 0 2 0,0 0-3 0,0 0 0 15,0 0 2-15,0 0 0 0,0 0-2 0,0 0 4 16,0 0-3-16,0 0 0 0,0 0-2 0,0 0 2 16,0 0 3-16,0 0-2 0,0 0-1 0,0 0-2 15,0 0 5-15,0 0-2 0,0 0-3 0,0 0 0 16,0 0 2-16,0 0 1 0,0 0-1 0,0 0 0 0,0 0-2 15,0 0 3-15,0 0-1 0,0 0 0 0,0 0 0 16,0 0 3-16,0 0-3 0,0 0-2 16,0 0 1-16,0 0 0 0,0 0 2 0,0 0 2 0,0 0-3 15,0 0-2-15,0 0 1 0,0 0 1 0,0 0 2 16,0 0-2-16,0 0-2 0,0 0 3 0,0 0-2 16,0 0 3-16,0 0-4 0,0 0 4 0,0 0 0 15,0 0-2-15,0 0 1 0,0 0-3 0,0 0 0 0,0 0 7 16,0 0-4-16,0 0-1 0,0 0-1 15,0 0 3-15,0 0-1 0,0 0-1 0,0 0-1 0,0 0 0 16,0 0 0-16,0 0 4 0,0 0 0 0,0 0-2 16,0 0 0-16,0 0 0 0,0 0-1 0,0 0-2 15,0 0 1-15,0 0 0 0,0 0-1 0,0 0 2 16,0 0 0-16,0 0 0 0,0 0 0 0,0 0 0 0,0 0-1 16,0 0-3-16,0 0 5 0,0 0-4 15,0 0 1-15,0 0 5 0,0 0-3 0,0 0-1 16,0 0 2-16,0 0-1 0,0 0 0 0,0 0 0 0,0 0-1 15,0 0 1-15,0 0-2 0,0 0 4 0,0 0-4 16,0 0 3-16,0 0-1 0,0 0-1 0,0 0 1 16,0 0 0-16,0 0 0 0,0 0 2 0,0 0-4 15,0 0 7-15,0 0-3 0,0 0-3 0,0 0 1 16,0 0 1-16,0 0 3 0,0 0 1 0,0 0-1 16,0 0 5-16,0 0-5 0,0 0 0 0,0 0 6 0,0 0-3 15,0 0 2-15,0 0 1 0,0 0-2 0,0 0 1 16,0 0 1-16,0 0 1 0,0 0-1 0,0 0-1 15,0 0-3-15,0 0 2 0,0 0 6 0,0 0-8 16,0 0-1-16,0 0 4 0,0 0-2 0,0 0-2 16,0 0 1-16,0 0-2 0,0 0 2 0,0 0-3 15,0 0 0-15,0 0 0 0,0 0 2 0,0 0 1 16,0 0-1-16,0 0-3 0,0 0 2 0,0 0 1 0,0 0-1 16,0 0 2-16,0 0 1 0,0 0 0 15,0 0 2-15,0 0 1 0,0 0 1 0,0 0 0 0,0 0 1 16,0 0 0-16,0 0 0 0,0 0 0 0,0 0-6 15,0 0 4-15,0 0 3 0,0 0-7 0,0 0-1 16,0 0 0-16,0 0 2 0,0 0-3 0,0 0 1 16,0 0-2-16,0 0 2 0,0 0-1 0,0 0 0 15,0 0-4-15,0 0 4 0,0 0-2 0,0 0 2 16,0 0-4-16,0 0 4 0,0 0-4 0,0 0 1 16,0 0-1-16,0 0 2 0,0 0 0 0,0 0 1 0,0 0-6 15,0 0 1-15,0 0-10 0,0 0-8 16,0 0-17-16,0 0-24 0,0 0-30 0,0 0-33 0,0 0-36 15,0 0-40-15,0 0-148 0,0 0-376 0,0 0 167 16</inkml:trace>
  <inkml:trace contextRef="#ctx0" brushRef="#br0" timeOffset="-186177.07">19205 6806 197 0,'3'-15'201'0,"0"-1"0"0,0 0 4 16,-3-1-7-16,0 3-11 0,-1 1-7 0,-2 1 14 15,-1-1-14-15,-3 2-16 0,-2-2-9 0,-2 0-18 0,-1 2-14 16,-1 1-10-16,-2 3-14 0,-3-1-12 16,-4 7-5-16,0-1-15 0,-5 5-5 0,6 2-6 15,-7 1-2-15,-1 2-12 0,3 6-6 0,-1 0 1 0,4 4-3 16,-2 0-10-16,1 3 6 0,3 2-3 0,0 0-1 16,3 2-6-16,4 2-3 0,1-2 2 0,3 3-2 15,2-2-5-15,3-1 2 0,4-6-3 0,1 2 0 16,0-5-2-16,6 2-1 0,1-2-8 0,0-1 7 15,4-1-5-15,3-3 0 0,4-5-7 0,3-2 2 16,7 0-8-16,2-5-3 0,1-2 2 0,1-4 1 16,-3-2-7-16,0-6-5 0,2 1-3 0,-2-3 2 0,-1 0 0 15,-3-6-2-15,-2 1 4 0,-2 2 5 0,0-3 4 16,-4 0 3-16,-1 0 2 0,-4 0 0 0,-2-2 7 16,-1-1-1-16,-3 1 4 0,-3 1-2 0,-2-4 3 15,0 1 5-15,-3-3-2 0,-1 1 8 0,-2 0-1 16,1-1 0-16,-2 1 4 0,1 1 2 0,-3-2-2 15,0 1 2-15,-2 2 3 0,4 4 11 0,1 4 2 16,0 2-5-16,1-3 3 0,0 8 1 0,0 2-2 16,0-2-2-16,-1 4 0 0,3 2-3 0,2 6 0 15,-4-11 1-15,4 11-7 0,-4-6 1 0,4 6-1 0,-3-7-3 16,3 7-1-16,0 0-6 0,-4-6-2 0,4 6-3 16,0 0-1-16,0 0 1 0,0 0-3 0,0 0-3 15,0 0 4-15,0 0 0 0,0 0-1 0,0 0-5 16,-6 17 2-16,6-17 4 0,1 14-3 0,-1-2 1 15,2-2-2-15,-2 2 0 0,1 5 0 0,0 0 9 16,0 1-9-16,-1 2 6 0,2-2 5 0,0 8-1 16,1-1 8-16,-1 1-4 0,2 1 1 0,0 2 3 0,1-3 5 15,0 3 1-15,2-1 12 0,-1 1-7 0,-2-3 0 16,4 3 0-16,-1-2-2 0,1 1-6 16,-2-1 0-16,1-1 3 0,0-1-7 0,2-1 1 0,-2-5-6 15,1 3-23-15,2 1-23 0,2 0-39 0,4-3-53 16,-6-2-60-16,5-6-74 0,-1 4-314 0,2 3-620 15,-2-1 275-15</inkml:trace>
  <inkml:trace contextRef="#ctx0" brushRef="#br0" timeOffset="-183600.9">20464 9807 31 0,'0'0'145'15,"0"0"-13"-15,0 0-7 0,0 0-11 0,0 0-13 16,0 0-8-16,-6 5-4 0,6-5-11 0,0 0-4 15,0 0-9-15,0 0 3 0,0 0-5 0,0 0-5 0,0 0-2 16,28 5 0-16,-11-4-3 0,4 1 7 16,13-1-9-16,2-1 1 0,14 3-6 0,2-3 1 0,6 1-6 15,1-2-2-15,2 1-7 0,3-2-1 0,27 5-1 16,-27-4-1-16,26-3-3 0,-24 3-8 0,23 3-4 16,-25-2 0-16,2-2-11 0,0 1-4 0,-5 0-7 15,0-1 1-15,-2-1-6 0,-5 3-5 0,-16-5-8 16,-1 5-5-16,3-3 9 0,-5 0-10 0,0 1 1 15,-4-1 9-15,-1 1-1 0,-9 1 1 0,-3-4 2 16,-4 5-1-16,-3-1 3 0,-3 1 14 0,0-3 13 0,-8 3 8 16,14-2 0-16,-14 2 9 0,9 0-1 0,-9 0 5 15,6-3 1-15,-6 3 3 0,0 0 2 0,0 0-7 16,0 0 2-16,0 0-10 0,9-1 0 0,-9 1 0 16,0 0-5-16,0 0 0 0,0 0-7 0,0 0 3 15,0 0-2-15,0 0 1 0,0 0-5 0,8-3-2 16,-8 3-3-16,0 0-2 0,0 0 2 0,9 3-2 15,-9-3 0-15,0 0-1 0,0 0 0 0,7 1 0 16,-7-1-2-16,0 0 1 0,0 0-2 0,0 0 0 16,0 0-8-16,0 0 3 0,0 0-10 0,9 3-6 0,-9-3-11 15,0 0-2-15,0 0-9 0,0 0-16 0,0 0-8 16,0 0-18-16,0 0-19 0,0 0-18 0,0 0-101 16,0 0-247-16,0 0 109 0</inkml:trace>
  <inkml:trace contextRef="#ctx0" brushRef="#br0" timeOffset="-181892.28">25753 6534 191 0,'0'-12'198'0,"1"-3"-7"0,-1-3-10 0,-1 1-6 16,2 2-4-16,-2-2-7 0,-3 1-15 0,0 2-9 16,-1-2-14-16,-1 6-6 0,0-1-1 0,-2 1-9 15,1 2-11-15,-2 1-19 0,0 3 1 0,-2 0-8 16,0 0-9-16,-3 4-5 0,-4 0-6 0,0 5-8 0,0 1-9 15,-2 3 3-15,2 1-3 0,-5 3-5 0,6-1-6 16,1 1 3-16,5 1-10 0,0 2 3 16,1-3-3-16,0 4 0 0,5-6-2 0,-1 0-3 0,5 0-1 15,0 3-2-15,1-3 1 0,1-1-3 0,6 1 2 16,4 5-3-16,-3-4 0 0,2-2-1 0,5 1 0 16,2 1-1-16,8 3-3 0,-2-2-7 0,2-3 1 15,1 3-6-15,1-1-2 0,0 0 0 0,-1 0 0 16,-1-1-2-16,0 0-3 0,-5-2-2 0,-5 0 2 15,1-1 1-15,-5 0-1 0,-1-2 4 0,-2 2 0 16,-3-3 5-16,-1 1 3 0,-1 0 6 0,-2 1 4 0,0 0 8 16,-1-7 5-16,-5 15 10 0,1-3 5 0,-2-2 11 15,-1-1 4-15,-5 0 3 0,-3 1-3 0,1 0 12 16,-3-2 1-16,0 1-3 0,-10 1 4 0,9-6-6 16,-2 1-2-16,-1 1 4 0,2-6-8 0,-1 2 4 15,-3 0-7-15,-4 0 1 0,9-4-8 0,4 0-8 16,-3 1 2-16,3 0-6 0,3-5 1 0,-2 0-17 15,3 0-11-15,-1-1-25 0,0-1-26 0,-2-4-37 0,8 2-44 16,-1 0-37-16,4 0-51 0,4 0-36 16,2 5-232-16,2-1-526 0,3 0 233 0</inkml:trace>
  <inkml:trace contextRef="#ctx0" brushRef="#br0" timeOffset="-181492.31">25481 7174 191 0,'-17'4'189'16,"-5"-1"-12"-16,4 2-8 0,0 0-4 0,3-2-9 15,3 2-5-15,0-1-12 0,5-4-12 0,-1 3-6 0,8-3-12 16,-9 3-8-16,9-3-12 0,-5 2-5 0,5-2-8 16,0 0-3-16,-2 6-5 0,2-6-1 0,16 7-3 15,4-6-3-15,9 2-3 0,3 1-5 0,6-4 7 16,2 3-7-16,14-3 0 0,0 1-11 0,2-2-2 15,-4-2-8-15,1 3-3 0,-3-4-12 0,-12 1-8 16,-2 2-10-16,4-1-6 0,-3-1-10 0,-11 1-17 16,3-1-15-16,-10 3-20 0,-1-1-26 0,-5 1-31 0,-2-2-39 15,-1 1-12-15,-2 1-171 0,-8 0-376 0,7 1 167 16</inkml:trace>
  <inkml:trace contextRef="#ctx0" brushRef="#br0" timeOffset="-161222.98">11660 8246 84 0,'0'0'130'15,"0"0"-5"-15,0 0-12 0,0 0-9 0,34-13-10 16,-17 9-1-16,10-3-9 0,2-2 0 0,5 0-4 16,1-2-7-16,4 0-8 0,8-3-4 0,4-1-9 15,-3 0-9-15,-13 3 10 0,2 2 5 0,-1-2-4 16,0 1 2-16,-6 0-11 0,1 1-5 0,-2 2-1 15,-9 2-3-15,-2-1-10 0,-4 3-1 0,-3 1-2 16,-2 0 0-16,0 0-1 0,-2 1-2 0,-7 2 3 0,8-4 2 16,-8 4 2-16,9-3 1 0,-9 3 1 0,0 0-1 15,8-1-8-15,-8 1-2 0,0 0-7 0,0 0-17 16,0 0-20-16,0 0-27 0,0 0-29 0,0 0-34 16,0 0-173-16,0 0-313 0,0 0 140 0</inkml:trace>
  <inkml:trace contextRef="#ctx0" brushRef="#br0" timeOffset="-160702.02">11912 9016 12 0,'0'0'182'0,"0"0"-10"15,0 0-12-15,0 0-14 0,0 0-11 0,0 0-11 16,0 0 0-16,0 0-10 0,27-10-9 0,-12 5-5 0,3 0-16 16,-1-2-7-16,4 1-9 0,7-5-7 0,2 1-4 15,2-1-2-15,-2 2-11 0,5-4-3 0,-3 3-6 16,1-3-10-16,-4 1-14 0,1 2-15 0,-3 0-26 16,-6 4-22-16,-2-4-33 0,-1 6-29 0,-2-1-27 15,-4 2-110-15,-4 0-273 0,-1 3 121 0</inkml:trace>
  <inkml:trace contextRef="#ctx0" brushRef="#br0" timeOffset="-159782.48">4510 14056 78 0,'0'0'142'0,"0"0"-12"16,0 0-10-16,0 0-10 0,0 0-12 0,0 0-6 16,0 0-14-16,0 0-7 0,0 0-6 0,0 0-4 0,0 0-3 15,0 0 4-15,0 0 0 0,0 0 1 0,0 0-7 16,15 15-3-16,-6-10-9 0,4-4-1 0,2 5-1 15,4-2-5-15,0-1-6 0,3-2-5 0,7-1 12 16,0 0-12-16,2-1-1 0,0 0-2 0,1-2-12 16,-2 0 8-16,0 1-1 0,5-2 2 0,-3 1-9 15,-4-2 8-15,2 0-4 0,-1 0-4 0,0-1 1 16,-1 1-9-16,-1 0 7 0,-8 1 0 0,0-1 0 16,3-1-2-16,-5 0 0 0,0 2-5 0,-4 0-4 15,-1 0-6-15,-1 1-4 0,-2-1-1 0,-1 2-7 16,-1 0-7-16,0 0-9 0,-7 2-14 0,9-2-4 15,-9 2-4-15,0 0-10 0,11 0-5 0,-11 0-15 16,4 4-16-16,-4-4-118 0,0 0-239 0,-7 17 106 0</inkml:trace>
  <inkml:trace contextRef="#ctx0" brushRef="#br0" timeOffset="-159148.91">4856 14913 40 0,'0'0'123'0,"0"0"-5"0,0 0-7 15,-8 3-11-15,8-3-10 0,0 0-2 0,0 0-8 16,0 0-10-16,0 0-11 0,0 0-1 0,-1 7-9 16,1-7-5-16,0 0 2 0,0 0-1 0,18 6-6 15,-12-5-2-15,7 0 2 0,5 2-4 0,2-2 5 16,2-1-6-16,-3-2-5 0,12-1 1 0,-3-3-3 15,1 2-2-15,2 0 5 0,0 0-8 0,-2 0 1 16,1-2-6-16,0 0 1 0,0 1-3 0,-1 0-2 0,-1-1 6 16,-2 0-5-16,-6 1-3 0,-1 0-2 0,-2 2-4 15,1-3 4-15,-5 3-3 0,-1 0 3 0,-1 1 0 16,-4 1-4-16,2 0-3 0,-9 1 3 0,12-2-1 16,-12 2 1-16,9 0 1 0,-9 0 0 0,7-2-3 15,-7 2 1-15,0 0 0 0,7-2-5 0,-7 2 7 16,0 0-3-16,0 0-3 0,0 0 3 0,7-3-10 15,-7 3-12-15,0 0-11 0,0 0-11 0,0 0-21 16,0 0-20-16,0 0-27 0,9-1-26 0,-9 1-75 16,0 0-226-16,0 0 100 0</inkml:trace>
  <inkml:trace contextRef="#ctx0" brushRef="#br0" timeOffset="-155184.16">10919 7253 22 0,'0'0'47'15,"0"0"4"-15,0 0-2 0,-9-3 4 0,9 3-2 16,0 0 2-16,-5-8 3 0,5 8-5 0,0 0 5 16,-2-10 12-16,2 10-17 0,-1-8 16 0,1 8 5 15,0-10 4-15,0 10 10 0,0 0 1 0,0-11 2 16,0 11 5-16,-1-8 1 0,1 8 4 0,0 0 6 16,-1-11-3-16,1 11 0 0,-2-6-4 0,2 6-1 15,0 0-9-15,0 0-1 0,-1-13 3 0,1 13-10 16,0 0-2-16,3-6-2 0,-3 6 0 0,0 0 0 15,0 0-7-15,0 0-8 0,0 0-3 0,0 0-5 0,0 0-13 16,0 0-3-16,0 0-4 0,0 0-4 0,0 0-3 16,0 0-1-16,0 0-3 0,0 0 0 0,14 23-6 15,-8-13 0-15,-2 1 0 0,2 5-1 0,-2 0-1 16,3 2-1-16,-1 1-4 0,0-3 1 0,2 3 1 16,-2 2-1-16,3 4 2 0,3-3-6 0,-5-5-21 15,0 2-30-15,2 1-34 0,-3-2-39 0,2 1-45 16,-2-1-48-16,2 6-209 0,2-6-455 0,-2-4 201 0</inkml:trace>
  <inkml:trace contextRef="#ctx0" brushRef="#br0" timeOffset="-153251.48">10981 9119 173 0,'0'0'178'0,"-1"-7"-7"0,1 7 3 0,0 0-23 16,1-9 2-16,-1 9-5 0,0 0 2 0,0 0 1 15,-5-7 1-15,5 7-4 0,0 0-8 0,0 0-6 16,0 0-19-16,0 0-12 0,-7-2-12 0,7 2-7 16,-10 12-7-16,3-1-7 0,0 3-5 0,0 2-3 15,-2 6-2-15,3 3-11 0,-1-6-4 0,3 7-6 16,1-2-2-16,1-5-6 0,2 0 1 0,0-1-3 0,2 0-3 16,3-5 4-16,0-3-10 0,1 2 2 0,3 0-5 15,-1-3 4-15,2-2-2 0,3-2-2 0,-2-2 13 16,8-1-5-16,-1-4-4 0,2 1 4 0,-1 0-8 15,-3-4 2-15,2-1-1 0,0-1-1 0,-4-2-3 16,-2 2-1-16,-1 0-4 0,2-2-1 0,-4 0 1 16,0 0 3-16,-2 2-5 0,-4-3 3 0,1 1-1 15,-3-2 4-15,1 3-6 0,-5-2-1 0,0 1 1 16,-1-1-6-16,-2 1 4 0,-4 0-6 0,1 1 1 0,-4-4 4 16,-1 5-4-16,-4-5 4 0,2 2 0 0,-4 1-2 15,1 2 0-15,-1 0-2 0,3-2 1 0,-8-2-1 16,6 6 2-16,-1-3-2 0,2 0-2 0,3 0 9 15,0 0-3-15,4 2-4 0,1-4 1 0,3 4 1 16,-1-3-2-16,0-1 4 0,2 0-5 0,2 0-2 16,0-3-2-16,2-4 5 0,2 6-8 0,0-1 4 15,1 0-5-15,3-4 2 0,1 2-5 0,1 3 8 16,-1-1-3-16,2 0 0 0,2 4 3 0,1-3 1 0,0 4-3 16,-1-2 4-16,3 5-3 0,-2-1 3 0,0 2-1 15,0 5 0-15,3-2-6 0,-1 1 3 16,-1 2-2-16,-2 0 2 0,-1 3 2 0,2 1 2 0,-1 2-3 15,-1 0 4-15,-3 0-2 0,1 4 1 0,-1 2 1 16,-2 0 4-16,-1 3-6 0,-2 1-9 0,-1-1-24 16,-2 9-33-16,-3-1-47 0,0 0-53 0,1 0-54 15,-4 0-237-15,2 4-496 0,-2-2 220 0</inkml:trace>
  <inkml:trace contextRef="#ctx0" brushRef="#br0" timeOffset="-152677.02">10894 9708 235 0,'-5'-4'330'15,"-1"-1"-18"-15,4 0-26 0,2 5-23 0,-8-7-28 16,8 7-31-16,-8-1-21 0,8 1-17 0,0 0-21 16,0 0-12-16,-5 11-14 0,6 2-8 0,0 2-15 15,5 0-4-15,-3 5-13 0,4 4-7 0,-2-1-7 0,0-4-9 16,1-2-3-16,0-2-3 0,1-4-4 0,-3 1-8 15,1 0-4-15,2-2-3 0,-2-1-2 0,0-3-2 16,-3 0-5-16,1 1 6 0,-3-7 3 0,4 6 5 16,-4-6 6-16,3 6 11 0,-3-6 6 0,4 7 8 15,-4-7 6-15,0 0 1 0,0 0-2 0,0 0-10 16,0 0-6-16,0 0-7 0,0 0-3 0,4-22-7 16,-4 22-2-16,-1-16-9 0,1 4-3 0,0 1-14 0,0 0-2 15,1-2-1-15,2 3-6 0,1 0 0 16,-2 1-4-16,1 1-2 0,2 0 4 0,1-3-2 0,1 3-4 15,0 1 0-15,1 1-5 0,0 2 3 0,2-1-2 16,-1 2-4-16,0 1 3 0,2 0-3 0,1 4 9 16,-2-2-7-16,3 0 2 0,-4 2 3 0,0 4-1 15,0-1-4-15,-2-1 6 0,-2 5 0 0,1-2-4 16,-3 3 1-16,0-1 4 0,-2 3 3 0,-1 0 1 16,-1 0 2-16,-2 1-7 0,0 3-3 0,-3-4-15 15,1 3-28-15,-2 1-24 0,-4-3-31 0,8-3-37 0,-4-2-42 16,3-2-30-16,2-1-31 0,2-5-70 0,-7 5-160 15,7-5-515-15,0 0 228 0</inkml:trace>
  <inkml:trace contextRef="#ctx0" brushRef="#br0" timeOffset="-152218.12">11187 9674 22 0,'0'0'208'0,"3"-7"-20"0,-3 7-20 15,0 0-5-15,0 0-14 0,0 0-5 0,0 0-5 16,14 9-17-16,-12-1-13 0,3 2-13 0,1 4-7 15,-1-3-10-15,1 0-1 0,-2 2-9 0,2-3-6 0,1-1-4 16,0 1-5-16,2-1-5 0,-1-6-5 0,-2 3-6 16,3-3-2-16,-1-2-4 0,-8-1-1 0,17-1-5 15,-7-4 0-15,0-1-2 0,0-2-2 0,1 0-4 16,0-3 3-16,-5 0 7 0,1 0 6 0,-2 2 9 16,2-3 11-16,-3 0 11 0,-2 1 3 0,0 0 5 15,-2 0 0-15,0 1 5 0,0 0 2 0,0 0-7 16,0 10-3-16,-2-13-7 0,2 13-5 0,-3-9-13 0,3 9-1 15,0 0-8-15,-3-3 1 0,3 3-4 0,0 0-2 16,0 0-8-16,0 0 1 0,-3 22-4 16,6-12-2-16,0 3 2 0,1-1-4 0,2 5-5 0,1-2-3 15,2 3 1-15,0-1 5 0,4 4-8 0,-2-4 4 16,3 6 2-16,-1-8-3 0,1 7-1 0,2-1-1 16,-3-2-6-16,-4 3 1 0,7 0 3 0,-8-5 0 15,4-1-3-15,-1 2 4 0,-2-1-12 0,-2-2 13 0,0 3-3 16,-4-6 0-16,-1 4-6 0,2-1 3 15,-4-3 2-15,0-4 1 0,0 3-2 0,-4-1-4 16,1-1-2-16,-2-3 13 0,1 0-4 0,-3-4 0 0,7-2-3 16,-11 6 0-16,4-6-6 0,7 0-15 0,-14-4-21 15,6-4-15-15,-3-2-30 0,4-6-24 0,-4-6-28 16,2-7-35-16,2 0-20 0,2-3-25 0,-1-3-27 16,3-12-164-16,-1 12-442 0,2-11 195 0</inkml:trace>
  <inkml:trace contextRef="#ctx0" brushRef="#br0" timeOffset="-152039.05">11498 9640 105 0,'4'-16'89'0,"2"-1"15"0,-4 6 16 15,1 0 14-15,-3 1 14 0,3 3 19 0,-3 7 9 0,2-11 3 16,-2 11 1-16,0-8-7 0,0 8-11 16,0 0-5-16,0 0 2 0,0 0 5 0,0 0-16 15,0 0-5-15,9 25 4 0,-4-12-6 0,4 4-11 0,-4 5 0 16,5 3-10-16,4-1-8 0,-5 0-10 0,4 1-12 16,1 0-9-16,-1 1-5 0,4-5-11 0,-2 3-3 15,5-1-13-15,-4-2-16 0,3-2-13 0,-2 3-31 16,-1-3-22-16,-1-6-33 0,-3 1-41 0,0-2-42 15,-2-1-39-15,1-7-33 0,0 0-48 0,-4 0-202 16,0-6-510-16,-7 2 227 0</inkml:trace>
  <inkml:trace contextRef="#ctx0" brushRef="#br0" timeOffset="-151868.89">11664 9781 74 0,'-13'-2'240'0,"2"4"4"16,4-1 3-16,-4-1-8 0,11 0-6 0,-13 0-10 15,13 0-21-15,-10 0-24 0,10 0-15 0,0 0-16 16,-7-6-12-16,7 6-23 0,0 0-22 0,18-13-33 16,-7 7-29-16,8-5-45 0,6-4-30 0,1 1-41 15,2-2-33-15,3 5-49 0,-5 0-192 0,4 1-392 16,-2-2 174-16</inkml:trace>
  <inkml:trace contextRef="#ctx0" brushRef="#br0" timeOffset="-151352.02">12010 9874 188 0,'0'7'298'15,"0"-7"-16"-15,0 0-31 0,0 0-20 0,0 0-29 16,0 0-16-16,0 0-18 0,9-20-18 0,-3 9-12 16,0 0-14-16,0-4-14 0,0-2-13 0,1 3-9 0,-5-5-6 15,2 0-14-15,2 0-2 0,-6 0-4 0,0-2-9 16,0 1-3-16,-2 1-4 0,-4 5-7 0,0-3 3 15,1 6-6-15,-1 0-2 0,0 3-1 0,-2-1-10 16,2 5 1-16,-1 2-4 0,7 2-3 0,-13 2-2 16,2 2-6-16,2 5-4 0,0 0 2 0,1 2 4 15,1 4-6-15,-1 0 2 0,2 1-3 0,2 1-8 16,0 0-11-16,4 2-10 0,0-2-7 0,2 1-21 0,2 0-6 16,2-4-14-16,-1 3-18 0,1-7-10 0,2-1-17 15,0-1-7-15,3-2 4 0,5 2 4 16,-5-4 6-16,2-4 12 0,1-2 16 0,2-2 12 0,1-2 4 15,-7-1 26-15,5-5 13 0,-3 0 2 0,1 1 16 16,-2-3-2-16,0 1 20 0,-2-1 6 0,-1 0 5 16,0-3 0-16,-3 3 11 0,1-3-2 0,-1 1 1 15,0-1 6-15,1 0-2 0,-3-1 6 0,0 2-7 16,0 0-1-16,-1 3 1 0,3 1 0 0,0 1-3 16,-1 2-8-16,1-1 11 0,3 2 0 0,1-1 10 15,-2 1 5-15,4 2 7 0,0 1-2 0,6-1 2 0,-4 3-1 16,5-2-3-16,-6 5-12 0,9 0 6 0,-6 3-5 15,4-1-3-15,0 2-8 0,-2 2 1 0,1 0-3 16,-3 4-2-16,1 2-5 0,-5 1 1 0,1-1-2 16,-5 3-5-16,-1 1 2 0,-4 2-2 0,-2 1-1 15,0 0-19-15,-6 4-31 0,-1 1-29 0,-5-1-42 16,-3 1-48-16,1 1-60 0,-5-3-186 0,0 1-436 16,-1 1 193-16</inkml:trace>
  <inkml:trace contextRef="#ctx0" brushRef="#br0" timeOffset="-151159.93">11909 10150 168 0,'-4'1'304'0,"4"-1"-18"16,0 0-20-16,0 0-24 0,0 0-22 0,0 0-23 15,0 0-21-15,20-11-15 0,4-1-19 0,8 2-13 16,4-7-29-16,16-5-11 0,8 0-30 0,1-2-39 0,-3 0-44 15,30-9-51-15,-33 10-45 0,29-12-46 0,-28 17-197 16,3-3-393-16,1 4 175 0</inkml:trace>
  <inkml:trace contextRef="#ctx0" brushRef="#br0" timeOffset="-150982.05">13195 9749 234 0,'0'0'324'0,"0"0"-5"0,0 0-17 0,0 0-11 16,0 0-17-16,0 0-24 0,0 0-24 0,0 0-26 0,0 0-22 16,0 0-12-16,0 0-19 0,0 0-29 0,0 0-26 15,0 0-40-15,0 0-54 0,0 0-61 0,0 0-68 16,0 0-80-16,0 0-250 0,0 0-500 0,0 0 221 16</inkml:trace>
  <inkml:trace contextRef="#ctx0" brushRef="#br0" timeOffset="-147976.22">10811 9568 198 0,'-5'-7'190'0,"5"7"-11"0,-2-5-6 15,2 5-7-15,0 0 12 0,0 0-9 0,-4-6-15 16,4 6-12-16,0 0-12 0,0 0-13 0,0 0-8 16,0 0-15-16,0 0-10 0,0 0-11 0,0 0-11 0,0 0-3 15,0 0-8-15,0 0 2 0,5 31-3 0,-1-13-5 16,1 5 1-16,-1 2-8 0,6 2-3 0,-4 3-4 15,2-1-3-15,1 0-8 0,-1 0 8 0,-2 0-3 16,0 0 0-16,4 1-4 0,0-3 7 0,-3-1-1 16,4-1-2-16,1-1-2 0,-5-6-3 0,-1-3-2 15,2 1-1-15,-3-5-1 0,2 3-3 0,0-3 3 16,-5-3-2-16,2-1 1 0,1-1 0 0,-2 0-4 16,0 0-4-16,-3-6 13 0,5 7 9 0,-5-7 9 15,3 4 9-15,-3-4 4 0,0 0-1 0,0 0-2 16,0 0-8-16,0 0-6 0,0 0 1 0,9-17-6 0,-9 8-3 15,0-3 0-15,-1 0-6 0,1 1 2 0,1-7-2 16,-1 1-9-16,-1-2 1 0,1 0-7 0,0 3-5 16,0 3 2-16,1 1-8 0,-1-5-2 0,3 5-1 15,0 2 1-15,-2 1-4 0,0 1 2 0,3-1 1 16,-3 2-1-16,-1 7-2 0,9-8 1 0,-4 4 2 16,-5 4-4-16,15-1 0 0,-7 0 3 0,1 3 0 15,2 2 3-15,1-1-6 0,-2 3 4 0,1 4 0 16,0-4 3-16,3 3-2 0,0 2 3 0,-2 1-4 15,-3-2 0-15,0 0 3 0,0 2-2 0,-3 0 5 0,-2-3-4 16,0 2 3-16,-2 0-4 0,-2 1 2 0,0 0 6 16,-5 3-3-16,-3 0 7 0,-2-1-2 0,-5 0-1 15,2 2-25-15,-9 2-31 0,1-3-38 0,-4-1-59 16,6-6-66-16,-6 3-249 0,-2-3-505 0,8-3 223 16</inkml:trace>
  <inkml:trace contextRef="#ctx0" brushRef="#br0" timeOffset="-140325.22">11052 9676 80 0,'0'0'101'16,"0"0"-3"-16,0 0-11 0,0 0-6 0,0 0-3 15,0 0-3-15,0 0-8 0,21 0-5 0,-9-4-3 0,3-1-8 16,4-5-4-16,7 0-4 0,2-3-12 0,1-2-6 16,2-4-5-16,2-1-4 0,8-9-25 0,-10 10-27 15,-2-3-31-15,3 0-85 0,-5 2-164 0,0-1 73 16</inkml:trace>
  <inkml:trace contextRef="#ctx0" brushRef="#br0" timeOffset="-136273.29">26203 2692 28 0,'13'2'45'0,"10"0"0"0,-1 1-7 15,6-2-2-15,1 1-3 0,5-2 5 0,1 2 4 16,3-3-8-16,0 0 7 0,18-1-6 0,-1 1-6 15,1-3-3-15,-1 0 4 0,4 1 3 0,-3-1-12 16,0 1-1-16,-1-2-9 0,3 2 2 0,-3 0 2 16,4 0-2-16,-1 1-3 0,1 0-5 0,-3-3 3 15,0 5-2-15,1-3-3 0,-6 3-6 0,1-3-1 0,-12 3 3 16,-1 0-3-16,-1 0-1 0,0-1 0 16,0 2 2-16,-2-1 2 0,0 0-1 0,-4 0-3 15,1 3 3-15,-4-1-12 0,-1 1 4 0,-2 0 6 16,-2-2-4-16,-3 0 0 0,2 0-1 0,-1 0 1 0,-4 2 3 15,0-2-2-15,-5-1-3 0,-1 2 2 0,-1-2 5 16,0 3 0-16,-4-3-4 0,-7 0 3 16,15 1 6-16,-8-1 1 0,-7 0 0 0,9 0 3 15,-9 0 3-15,0 0 2 0,12 0 3 0,-12 0 5 0,0 0-2 16,0 0-3-16,8-3 6 0,-8 3-5 0,0 0 1 16,0 0 7-16,0 0-4 0,0 0 4 15,7-3-6-15,-7 3 2 0,0 0-5 0,0 0-4 0,0 0 2 16,0 0-3-16,0 0-5 0,0 0-3 0,0 0-2 15,0 0 1-15,0 0-10 0,0 0-12 0,0 0-3 16,0 0-17-16,0 0-6 0,0 0-17 0,0 0-36 16,0 0-108-16,0 0 48 0</inkml:trace>
  <inkml:trace contextRef="#ctx0" brushRef="#br0" timeOffset="-134988.34">30585 1852 16 0,'-6'15'54'16,"1"0"-20"-16,1-3-9 0,3-2-5 0,1-1-1 15,1-2-10-15,2-1-8 0,0 0-7 0,-3-6-5 16,11 7-17-16,-4-6-28 0,3-1 13 0</inkml:trace>
  <inkml:trace contextRef="#ctx0" brushRef="#br0" timeOffset="-134705.02">30667 1927 28 0,'9'-6'5'0,"-2"2"17"0,1 1 13 0,-4-3 15 16,1 3 11-16,-5 3 11 0,8-7-2 0,-8 7 13 15,4-6-3-15,-4 6 5 0,0 0-1 0,3-6-15 0,-3 6-12 16,0 0 2-16,0 0-33 0,0 0 20 16,0 0 1-16,0 0-5 0,0 0-13 0,-12 18 8 15,12-18-1-15,-1 13-15 0,1-13 0 0,2 13-1 16,2-6-3-16,1-2-7 0,3-1 1 0,2 2-5 16,2-3 3-16,2-2 3 0,2 0 4 0,2-3-18 0,0-1 8 15,1 0 7-15,-1-2-7 0,1-2 4 16,-5 3 21-16,2-5-10 0,-5 5 21 0,-1-1 11 15,-2-2 17-15,-1 3 2 0,0 1 27 0,-3-2 16 16,0 0 11-16,-4 5 4 0,5-8-15 0,-5 8-4 0,0-9-5 16,0 9-2-16,-1-10-9 0,1 10-16 0,-8-6-10 15,-1 5-5-15,9 1-10 0,-23 0-7 0,9 1-18 16,-3-1-23-16,3 2-28 0,3 1-27 16,-1 0-39-16,3 1-35 0,3-1-27 0,1 1-30 0,1 1-33 15,4-5-139-15,-6 6-382 0,6-6 169 0</inkml:trace>
  <inkml:trace contextRef="#ctx0" brushRef="#br0" timeOffset="-134294.18">31063 1680 39 0,'0'0'167'16,"0"0"-19"-16,0 0-13 0,0 0-12 0,0 0-12 0,0 0-12 15,0 0-15-15,0 0-20 0,7 21-12 0,-5-9-20 16,3-4-17-16,-1 3-13 0,1-4-2 0,4 5-9 16,-1-5 5-16,0 1-4 0,3-1-15 0,1-3-5 15,1 1-11-15,4-2-1 0,2-4-6 0,-6 0-6 16,6-5 1-16,-3 0-2 0,3-2 7 0,-4-4 0 16,8-6 8-16,-9 5 4 0,4-6 17 0,-6 6 3 15,3-1 17-15,-6-3 17 0,0-1 9 0,-1 2 19 16,-3-5 20-16,-3 5 14 0,1-1 1 0,-1-2 30 15,-2 1 8-15,-1-6 14 0,-1 7-6 0,-1 5-2 16,0 2 1-16,1-1 0 0,1 5 1 0,-1 0-8 16,2 6-14-16,-2-10-11 0,2 10-14 0,-4-6-10 15,4 6-8-15,0 0-6 0,0 0-3 0,0 0-7 16,0 0-9-16,-12 22-1 0,9-8-11 0,0 2-25 16,3-6-8-16,3 10-11 0,-1-4-25 0,3 1-14 15,2 1-14-15,2-2-20 0,1-1-9 0,3-1-12 16,1-1-14-16,6 3-24 0,-6-4-7 0,-1-3-16 15,-2-1-92-15,0 0-286 0,-2-1 127 0</inkml:trace>
  <inkml:trace contextRef="#ctx0" brushRef="#br0" timeOffset="-134164.95">31364 1694 90 0,'-9'-5'140'0,"9"5"-16"0,0 0-8 0,-4-5-12 16,4 5-20-16,0 0-27 0,0 0-15 0,22-21-18 15,-4 13-28-15,1-1-16 0,6-2-21 0,3 0-79 16,-8 6-129-16,6-4 57 0</inkml:trace>
  <inkml:trace contextRef="#ctx0" brushRef="#br0" timeOffset="-133601.9">30589 1719 86 0,'0'0'191'0,"0"0"-18"0,0 0-20 0,0 0-14 16,0 0-20-16,-13 8-6 0,7-2-12 0,-2 3-10 0,1 1-12 15,-2 8-4-15,1-1-9 0,-2-1-5 0,2 4-5 16,3-2-8-16,1-1-3 0,2 2 0 16,-1 0-11-16,4-2 4 0,1-3-9 0,0 0-4 15,3-2-24-15,2-2-19 0,7 1-21 0,4-2-28 0,7 0-47 16,6-5-33-16,-3 1-84 0,4-4-249 0,-1-1 110 16</inkml:trace>
  <inkml:trace contextRef="#ctx0" brushRef="#br0" timeOffset="-132860.04">30791 1805 86 0,'-5'7'97'0,"0"2"-2"15,1 1-8-15,3 0-4 0,0 0-11 0,1-1-7 16,1 1-6-16,3 0-5 0,-1-4-4 0,5 2 3 16,-1-1 2-16,3-1 2 0,1 0 4 0,1-2-5 15,3-2-5-15,2 0 2 0,1-2-2 0,-2-2 2 16,-2 0 5-16,0 0 13 0,-1-1 4 0,0-2 16 16,-3 3-3-16,0-2 13 0,-1-1 13 0,-1 0 13 15,-3 0 11-15,0 1 3 0,-1-1-5 0,-4 5-8 16,2-13-7-16,-2 13-13 0,-1-13-12 0,-6 6-9 15,-1-1-4-15,-2 3-13 0,-3-1-10 0,-4-3-4 16,-2 6-8-16,0 0-12 0,0 0-21 0,0 2-13 16,1 3-31-16,-1 2-25 0,2 0-26 0,4 4-23 15,2-1-33-15,2 1-27 0,0-2-29 0,5 4-33 16,0-1-160-16,3 1-416 0,1-2 185 0</inkml:trace>
  <inkml:trace contextRef="#ctx0" brushRef="#br0" timeOffset="-132466.9">31055 1689 61 0,'-4'-8'299'0,"4"8"-28"15,0 0-27-15,-6-6-25 0,6 6-24 0,0 0-24 16,0 0-18-16,0 0-18 0,0 0-11 0,0 0-11 0,0 0-16 15,6 24-11-15,1-10-14 0,1-7-15 0,3 6 0 16,0-4-12-16,3 1-8 0,1 1-7 16,3-3-5-16,0 1-4 0,-2-4-2 0,4 1-5 15,-8-5 3-15,2-1-4 0,1 3 1 0,-3-4-2 0,1-1 2 16,-3 1 12-16,2 0 7 0,-7-1 10 0,3-2 25 16,-2 0 4-16,-2-3 13 0,2 3 7 0,-3-2 5 15,-1-2-1-15,-1-1 16 0,-1 1-8 16,-1-4 3-16,-1 3-25 0,-5 0 5 0,1-3 0 0,0 4 2 15,-1-2 0-15,1 1-15 0,0-1-7 0,-2 2-8 16,0 2-7-16,3-1-13 0,0 2 13 0,-3 1-19 16,3-1-4-16,5 5-20 0,-8-5-15 0,8 5-28 15,-7 0-22-15,7 0-13 0,0 0-24 0,-16 7-32 16,11 0-36-16,1-1-36 0,-1 1-32 0,5 0-32 16,0-7-27-16,0 12-193 0,0-4-519 0,0-8 230 15</inkml:trace>
  <inkml:trace contextRef="#ctx0" brushRef="#br0" timeOffset="-132166.43">31423 1420 137 0,'-4'-7'299'0,"2"-1"-3"16,2 8-2-16,-5-9-12 0,5 9-14 0,-4-4-26 15,4 4-27-15,0 0-24 0,-3-9-19 0,3 9-20 16,0 0-19-16,0 0-16 0,0 0-10 0,0 0-8 16,0 0-15-16,0 0-7 0,7 20-6 0,-3-4-3 15,3-2-11-15,5 10-6 0,0 5 0 0,2-3-7 16,-3 0-3-16,2 2-1 0,0-5-4 0,1 2-2 16,1-1-15-16,-4-6-11 0,-1-1-15 0,1-1-16 15,-1 0-17-15,2-2-22 0,-1-3-17 0,-2-3-17 16,-1 0-31-16,2-3-22 0,-3 1-20 0,0-5-29 15,-1 4-15-15,0-3-11 0,-6-2-159 0,0 0-416 16,10-1 185-16</inkml:trace>
  <inkml:trace contextRef="#ctx0" brushRef="#br0" timeOffset="-131960.02">31440 1686 33 0,'-6'-2'287'16,"6"2"-1"-16,0 0 2 0,-15-1-8 0,15 1-13 15,-7-2-22-15,7 2-19 0,0 0-25 0,0 0-20 16,0 0-17-16,21-16-22 0,-6 9-9 0,7 1-19 16,7-4-14-16,2 1-5 0,2 3-13 0,-2-2-11 15,-1-3-15-15,2 5-23 0,-2-2-27 0,-2 0-14 16,-1 2-22-16,-11 2-24 0,3-2-24 0,-7 5-34 16,-1-1-41-16,-2 1-42 0,-2-2-27 0,-7 3-185 15,9 0-440-15,-9 0 195 0</inkml:trace>
  <inkml:trace contextRef="#ctx0" brushRef="#br0" timeOffset="-131619.12">32033 1388 152 0,'-10'-4'214'0,"10"4"-27"0,-14 0-21 16,5 2-12-16,0 1-14 0,-1 2-15 16,-2-1-11-16,3 5-10 0,-6 0-12 0,2 2-8 15,-1 0-8-15,4-3-6 0,0 9-5 0,-1-3-9 16,1 1-5-16,1 0-2 0,4 1-9 0,-2-1-3 15,6-4 0-15,1 3-5 0,2-3-2 0,4-2-2 0,1 2-3 16,2-3-5-16,5 2-14 0,-1-6-23 16,4 1-21-16,1 0-27 0,10-4-33 0,1-1-24 15,-1-3-31-15,0-1-125 0,-5 0-299 0,1-4 133 16</inkml:trace>
  <inkml:trace contextRef="#ctx0" brushRef="#br0" timeOffset="-131402.29">32270 1382 30 0,'-17'2'189'0,"11"0"-14"0,-3 1-16 0,-1 2-4 16,-1-1-22-16,4 5-6 0,0-3-11 16,-1 2-17-16,4 4-4 0,0-3-9 0,2 1-12 15,2 2-2-15,2 3-13 0,0-3 7 0,5 0-12 0,0 1-6 16,2-3-17-16,2-4-15 0,5 3-14 0,0-2-12 15,1-4-26-15,5 1-15 0,-3-1-25 0,9-3-21 16,-7-1-32-16,-1-3-103 0,2 2-250 0,-2-3 111 16</inkml:trace>
  <inkml:trace contextRef="#ctx0" brushRef="#br0" timeOffset="-130750.83">32550 1345 162 0,'-2'-9'182'0,"2"9"-11"0,2-13-23 0,2 7-1 15,1-3-16-15,1 0-14 0,5 4-15 16,0-3-14-16,-1-1-9 0,3 6-8 0,-3-2-8 15,3 0-8-15,-13 5 0 0,0 0-10 0,0 0-8 0,0 0 2 16,0 0-10-16,67 23-3 0,-67-23-5 0,20 28-3 16,-20-28-8-16,12 35-6 0,-12-35 1 0,-1 38 2 15,1-38-1-15,-8 39 1 0,2-20-8 16,-2-1 6-16,2-6-15 0,0 3 15 0,-2 0-5 16,2-7 4-16,0-1 0 0,3 0-3 0,0-2 4 0,3-5 1 15,-3 9 2-15,3-9 4 0,-3 6-1 0,3-6-10 16,0 0-9-16,0 0-19 0,0 0-4 0,0 0-7 15,0 0-5-15,0 0 5 0,47-52-4 0,-47 52 3 16,19-26 10-16,-19 26 0 0,19-37 13 16,-5 17 2-16,-14 20 10 0,15-37 3 0,-15 37 18 0,11-38 15 15,-11 38 20-15,8-26-2 0,-8 26 8 0,0 0-3 16,0 0-10-16,2-32-7 0,-2 32-3 0,0 0-9 16,0 0-2-16,0 0-8 0,0 0 8 0,0 0-5 15,-43 14-3-15,34-4 4 0,1 1-1 0,2 0-6 16,1 0 0-16,5-11-9 0,0 0-1 0,0 0-9 15,0 0-5-15,0 0-2 0,21 54-11 0,-21-54-5 16,35 17-8-16,-35-17-17 0,36 9-2 0,-36-9-17 16,41 0-13-16,-41 0-12 0,48-6-28 0,-48 6-12 15,41-9-87-15,-41 9-242 0,34-13 107 16</inkml:trace>
  <inkml:trace contextRef="#ctx0" brushRef="#br0" timeOffset="-130586.38">33087 1157 121 0,'0'0'263'0,"0"0"-17"0,0 0-18 0,0 0-17 0,0 0-29 15,0 0-17-15,0 0-19 0,0 0-16 0,0 0-12 16,0 0-23-16,0 0-41 0,0 0-34 0,0 0-47 16,0 0-56-16,0 0-53 0,0 0-154 15,0 0-312-15,0 0 139 0</inkml:trace>
  <inkml:trace contextRef="#ctx0" brushRef="#br0" timeOffset="-130377.08">33194 1276 248 0,'0'0'256'0,"0"0"-26"15,0 0-23-15,0 0-19 0,0 0-19 0,0 0-9 16,0 0-16-16,0 0-14 0,0 0-15 0,0 0-8 0,-40 44-11 15,40-44-11-15,-2 44-2 0,0-14-12 0,2-30-31 16,0 60-28-16,0-30-41 0,4 1-40 16,-4-31-47-16,3 58-43 0,-3-30-34 0,0-28-104 15,-5 45-320-15,5-45 143 0</inkml:trace>
  <inkml:trace contextRef="#ctx0" brushRef="#br0" timeOffset="-130118.06">31716 2083 275 0,'-5'1'316'16,"5"-1"-27"-16,-10 0-20 0,10 0-24 0,0 0-20 15,0 0-25-15,19-17-15 0,13 5-19 0,5 2-8 16,17-8-18-16,7 1-12 0,2-1-10 0,33-8-16 15,-34 10-2-15,27-13-9 0,-26 13-14 0,23-7-11 0,-28 4-21 16,30-8-23-16,-31 6-21 0,2 0-38 16,0 1-22-16,-4-2-39 0,-5 6-34 0,-16 4-45 15,-2-1-33-15,-3 2-28 0,-29 11-141 0,35-9-408 16,-35 9 181-16</inkml:trace>
  <inkml:trace contextRef="#ctx0" brushRef="#br0" timeOffset="-129542.93">31785 2533 87 0,'-6'-2'276'15,"6"2"-17"-15,-13-5-18 0,13 5-18 0,-6-5-28 16,6 5-13-16,-5-1-19 0,5 1-18 0,0 0-15 16,-8-4-1-16,8 4-23 0,0 0-15 0,0 0-10 15,0 0-7-15,0 0-5 0,0 0-11 0,0 0-5 16,0 0-3-16,-6-4-7 0,6 4-4 0,0 0-6 15,0 0 0-15,0 0 3 0,0 0-10 0,0 0-8 16,0 0 10-16,0 0-11 0,0 0 2 0,0 0-6 16,0 0 6-16,0 0-2 0,0 0-2 0,0 0-5 15,0 0 8-15,0 0-3 0,0 0-2 0,0 0-3 16,0 0-2-16,0 0 4 0,0 0 0 0,0 0-3 16,0 0 2-16,0 0-1 0,0 0-1 0,16-8-1 15,-3 5-2-15,-1 0 0 0,5-3-4 0,-4 3 7 16,5-1-5-16,-1 1-3 0,-1-2 4 0,-2 1-1 15,-2 1-4-15,2 2 0 0,-1-4 2 0,1 2 1 16,-3-1-1-16,3 2 4 0,-3-2-6 0,-2 2 0 0,-2 2 1 16,3-3-1-16,-10 3-2 0,11-2 0 15,-11 2 2-15,6 0-4 0,-6 0 8 0,0 0 1 16,9-6-4-16,-9 6-3 0,0 0 2 0,0 0-2 16,0 0 1-16,0 0-1 0,0 0-8 0,8 0-7 0,-8 0-13 15,0 0-15-15,0 0-17 0,0 0-14 16,0 0-25-16,0 0-26 0,0 0-20 0,0 0-16 15,0 0-20-15,0 0-14 0,0 0-137 0,0 0-362 16,-17 17 161-16</inkml:trace>
  <inkml:trace contextRef="#ctx0" brushRef="#br0" timeOffset="-129126.99">31870 2504 23 0,'0'0'249'0,"0"0"-17"0,0 0-18 0,0 0-23 16,0 0-16-16,0 0-20 0,0 0-15 0,0 0-27 15,0 0-5-15,0 0-8 0,0 0-10 0,0 0-8 0,0 0-9 16,17 22-5-16,-9-13-7 0,0 1-7 0,4 1 2 16,-1 3-12-16,1 0-5 0,-2 0-1 0,2-1-4 15,3 2-3-15,0-2-3 0,-2 2-4 16,-1 1-2-16,1-1 0 0,-2-1-4 0,2 0-1 0,-2-2-4 15,-2 1-2-15,0-2 3 0,1 3-2 0,-2-6-2 16,-2 3 2-16,-1 1-4 0,-2-2-1 0,2 1-1 16,-4-2-3-16,-2 2 5 0,-2-1-1 0,-1-1 2 15,0 0-6-15,-4 1 3 0,-4 3-1 0,3-5 2 16,-4-2-4-16,-1 5 4 0,-2-3-5 0,0 2 4 16,-2-1-2-16,3-1 5 0,-3-2 0 0,-1-3 6 15,2 0 2-15,-3 3-3 0,3-3-1 0,-2-1 2 16,0 0 0-16,1-2 4 0,4 0-6 0,1 0 2 15,2 0-4-15,-2-1-1 0,3-3 0 0,-2 2-16 16,3-4-23-16,0 0-23 0,3 2-21 0,0-2-35 16,1-1-20-16,3-4-36 0,1 3-16 0,4-3-172 15,2 2-381-15,3-5 169 0</inkml:trace>
  <inkml:trace contextRef="#ctx0" brushRef="#br0" timeOffset="-128802.33">32113 2575 198 0,'3'-4'181'0,"-3"4"-13"0,0 0-20 0,0 0-15 15,0 0-18-15,0 0-8 0,0 0-9 0,11 17-13 0,-10-11-6 16,3-1-3-16,5 3-6 0,-4-1-11 16,0 3-6-16,0-2 1 0,3-1-5 0,1 2-5 15,2-3-3-15,0-2-3 0,1 1 1 0,0-2 1 16,2 0-1-16,2-1 1 0,-2-2 5 0,-1 0 6 0,0 0 0 15,0-2 3-15,-3-2 6 0,1 2 7 0,-2-4 3 16,0 1 13-16,-2 1 11 0,3-2-1 16,-5 2-5-16,3-2-5 0,-6 0 3 0,1-1-4 15,-3 7-11-15,3-15-6 0,-5 5-6 0,1 0-3 0,0 3-5 16,-5-1-11-16,3-2-1 0,-3 2 0 0,-1-1-16 16,-2 1-17-16,-1 0-19 0,2 2-20 0,-2 0-22 15,0 2-27-15,2-1-31 0,0 2-33 0,8 3-38 16,-14 0-25-16,14 0-29 0,-19 3-152 15,19-3-422-15,-11 3 187 0</inkml:trace>
  <inkml:trace contextRef="#ctx0" brushRef="#br0" timeOffset="-128396.85">32418 2402 152 0,'0'0'208'0,"0"0"-19"16,0 0-26-16,0 0-13 0,0 0-19 0,0 0-6 15,0 0-18-15,0 0-11 0,12 15-10 0,-9-7-7 16,1 1-8-16,1 2-9 0,2 1-2 0,-2 0-11 16,0 1 5-16,-1-3 2 0,1 0-6 15,-1 1-6-15,2-3-3 0,-1 2-1 0,-1-4-4 0,0 1-2 16,0-2-2-16,-2-2-5 0,3 1 1 0,3-2 4 15,-8-2 0-15,10 0 4 0,-10 0-5 0,9-5-1 16,-2 2 1-16,-1-2-3 0,0-3-4 0,1-2 6 16,-1 2-6-16,3-4-1 0,-3 1-3 0,3-2-2 15,1-1-2-15,-2 2-2 0,-1 0-3 0,0 0-2 16,-1 4 6-16,-3 2-8 0,2 0-5 0,-1 0 4 16,-4 6-5-16,7-5-1 0,-7 5-1 0,10 0-4 15,-10 0-4-15,13 2-2 0,-13-2-11 0,0 0-2 16,0 0-7-16,0 0-10 0,42 32-16 0,-42-32-19 15,23 15-13-15,-23-15-25 0,32 15-4 0,-32-15-11 16,39 10-10-16,-39-10-6 0,40 1-7 0,-40-1-90 16,41-6-261-16,-41 6 116 0</inkml:trace>
  <inkml:trace contextRef="#ctx0" brushRef="#br0" timeOffset="-128125.33">32984 2244 56 0,'0'0'218'0,"-24"-34"7"15,24 34-2-15,0 0-11 0,-19-22-5 0,19 22-8 16,0 0-11-16,0 0-11 0,0 0-18 0,-18-19-16 16,18 19-19-16,0 0-13 0,0 0-10 0,0 0-15 15,0 0-7-15,0 0-4 0,0 0-12 0,0 0-4 16,0 0-4-16,0 0-8 0,0 0-2 0,0 0-1 16,0 0-9-16,0 0 1 0,8 93-7 0,-8-93-1 15,8 37-3-15,-8-37 0 0,7 37-5 0,-7-37 2 16,5 34-2-16,-5-34 0 0,1 30-3 0,-1-30-3 15,0 0 0-15,5 33 2 0,-5-33-5 0,0 0-21 16,0 0-22-16,6 30-17 0,-6-30-28 0,0 0-22 16,0 0-28-16,0 0-10 0,0 0-38 0,0 0-10 15,0 0-24-15,0 0-146 0,0 0-384 0,0 0 169 16</inkml:trace>
  <inkml:trace contextRef="#ctx0" brushRef="#br0" timeOffset="-127797.18">33135 2133 75 0,'0'0'223'16,"0"0"-3"-16,0 0-6 0,0 0-6 0,6-46-20 16,-6 46-16-16,0 0-20 0,0 0-11 0,0 0-17 15,0 0-13-15,0 0-9 0,0 0-11 0,0 0-5 16,0 0-11-16,0 0-9 0,0 0-4 0,0 0-5 16,0 0-4-16,0 0-5 0,0 0-5 0,0 0-4 15,0 0 1-15,0 0-9 0,-66 61 1 0,66-61-2 16,-13 18-6-16,13-18-3 0,0 0 2 0,-16 30-4 15,16-30 2-15,-12 21-5 0,12-21-1 0,0 0-1 16,0 0-4-16,-15 27 1 0,15-27 4 0,0 0-6 16,0 0-1-16,0 0 2 0,0 0 0 0,0 0 1 15,0 0 0-15,0 0-3 0,27 38 1 0,-27-38-1 16,0 0-2-16,37 6 5 0,-37-6-8 0,0 0 5 16,44 0-5-16,-44 0 2 0,0 0-7 0,44-6-7 15,-44 6-12-15,0 0-13 0,0 0-18 0,48-5-15 16,-48 5-29-16,0 0-34 0,0 0-36 0,0 0-15 15,0 0-21-15,0 0-137 0,31 7-367 0,-31-7 162 16</inkml:trace>
  <inkml:trace contextRef="#ctx0" brushRef="#br0" timeOffset="-127492.48">32119 3033 164 0,'0'0'210'0,"0"0"-16"0,0 0-8 16,31 6-19-16,-3-10-14 0,2 0-11 0,9 0-15 16,13-4-13-16,4-3-11 0,1 5-10 0,5-6-9 15,25-4-13-15,-25 5-4 0,26-6-9 0,-26 1-6 0,25-3-5 16,-23 4-7-16,23-10-6 0,-24 7-6 15,25-11-8-15,-28 7-5 0,27-6-2 0,-28 3-4 16,-2-4-6-16,1 3 1 0,-3-4-11 0,-4-4 0 16,-5 0-3-16,-5 1 3 0,-2 1 2 0,-2-3-2 0,-13 9 7 15,-3 1 2-15,-1 1 3 0,-3-5 7 0,-3 3 3 16,-2-2 6-16</inkml:trace>
  <inkml:trace contextRef="#ctx0" brushRef="#br0" timeOffset="-126158.08">33860 2182 2312 0,'-13'-27'12'0,"-4"2"-2"0,-2 3-2 0,-6-2-22 16,-5 2 3-16,-12-7-3 0,-7 6 0 0,-4 2 5 0,-9 1-1 15,-22-3 0-15,20 10 1 0,-29 1 2 0,2 4-5 16,-4-3 2-16,6 11 4 0,-8 2-5 16,2 9 1-16,-3-5-2 0,-2 6-1 0,6 4-1 15,-5 0 0-15,12 5 1 0,0 1 2 0,-1 3 4 16,30-1 3-16,-2-4-3 0,-21 17 3 0,27-7-4 0,1-1 3 16,3 8 5-16,-1-1-3 0,5 6 8 0,7 0-6 15,3 1-8-15,5-1 9 0,1 3-2 16,9 2-2-16,2-1 6 0,7-11 4 0,4 13-1 15,2-13-2-15,0 13 3 0,6-15-7 0,3 1 3 16,9 12 6-16,3-14-2 0,0 0-2 0,17 10 5 0,5-6-3 16,8-2 5-16,6-10 0 0,4 1-3 0,4-2 5 15,4-5-7-15,25 3 3 0,-26-12-5 0,29 2 1 16,-27-10-1-16,25-3 4 0,3-5-4 16,-29-1-2-16,27-2 2 0,-27-7 2 0,27-9-2 15,-29 11-1-15,1-5 0 0,-2-2 3 0,21-14-4 0,-29 13 6 16,-1-1-1-16,-4-4-2 0,4 1 0 0,-4-6 1 15,-2-1-1-15,1 0 0 0,-6-2 7 16,-1-3-3-16,-3 2-4 0,-3 1 10 0,-10 9 0 0,-2-1-2 16,-3 5 4-16,-2-2 2 0,-5 1 3 15,-11 24-1-15,15-41 17 0,-15 41-3 0,5-31-10 0,-5 31 3 16,0 0 1-16,0 0-5 0,-4-37-2 0,4 37-7 16,0 0 0-16,0 0 1 0,-24-21-3 0,24 21-3 15,0 0-4-15,0 0 2 0,-33-6 2 0,33 6-3 16,0 0-3-16,0 0 1 0,0 0-2 15,0 0-1-15,0 0 3 0,-38-3-2 0,38 3-3 0,0 0 2 16,0 0-1-16,0 0 2 0,0 0 0 0,0 0-6 16,0 0 5-16,0 0-1 0,0 0-2 0,0 0 0 15,0 0 1-15,0 0-1 0,0 0 5 0,0 0-2 16,0 0-2-16,0 0 3 0,0 0-1 16,0 0 1-16,0 0-3 0,0 0 3 0,0 0-8 0,0 0 5 15,0 0-1-15,0 0 5 0,0 0-3 0,0 0 1 16,0 0 1-16,0 0-3 0,0 0-1 0,0 0 4 15,0 0 2-15,0 0-6 0,0 0 4 0,0 0-1 16,0 0-2-16,0 0 5 0,0 0-5 16,0 0 3-16,0 0-2 0,0 0 0 0,0 0-3 0,0 0 1 15,0 0 0-15,0 0 5 0,0 0-4 0,0 0-1 16,0 0 0-16,0 0 2 0,0 0 0 0,0 0-3 16,0 0 4-16,0 0-1 0,0 0 1 0,0 0 2 15,0 0 1-15,0 0-5 0,0 0 1 16,0 0 6-16,0 0-6 0,0 0 1 0,0 0-4 0,0 0 4 15,0 0-5-15,0 0 8 0,0 0-8 0,0 0 6 16,0 0-3-16,0 0 1 0,0 0 1 0,0 0-4 16,0 0 2-16,0 0 2 0,0 0 1 0,0 0-3 15,0 0 0-15,0 0 1 0,0 0-4 16,0 0 5-16,0 0-1 0,0 0 0 0,0 0-1 0,0 0-1 16,0 0 0-16,0 0 4 0,0 0-4 0,0 0-2 15,0 0 2-15,0 0 0 0,0 0-1 0,0 0 2 16,0 0 3-16,0 0-6 0,0 0 5 0,0 0 1 15,0 0-4-15,0 0 5 0,0 0-1 0,0 0 5 16,0 0-4-16,0 0 4 0,0 0 2 0,0 0-2 16,0 0 2-16,0 0 3 0,0 0-2 0,0 0 1 15,0 0-3-15,0 0 2 0,0 0 0 0,0 0-5 16,0 0-1-16,0 0 1 0,0 0 0 0,0 0-4 16,0 0 4-16,0 0 3 0,0 0-9 0,0 0 5 15,0 0-5-15,0 0 5 0,0 0-1 0,0 0-1 16,0 0-3-16,0 0 3 0,0 0-3 0,0 0 2 15,0 0-2-15,0 0-2 0,0 0 2 0,0 0 0 16,0 0 1-16,0 0 0 0,0 0-1 0,0 0 3 16,0 0-2-16,0 0 0 0,0 0-5 0,0 0 4 15,0 0 0-15,0 0 4 0,0 0-2 0,0 0-3 16,0 0 2-16,0 0-2 0,0 0 0 0,0 0 1 16,0 0-4-16,0 0 5 0,0 0-3 0,0 0 3 15,0 0 1-15,0 0 0 0,0 0-3 0,0 0 1 16,0 0 2-16,0 0-3 0,0 0 0 0,0 0 1 15,0 0-1-15,0 0 3 0,0 0-1 0,0 0-5 16,0 0 2-16,0 0 2 0,0 0 3 0,0 0 0 16,0 0-3-16,0 0 1 0,0 0-3 0,0 0 3 15,0 0-4-15,0 0 6 0,0 0-3 0,0 0 1 16,0 0 2-16,0 0 0 0,0 0 1 0,0 0-3 16,0 0 2-16,0 0-3 0,0 0-2 0,0 0 3 15,0 0-1-15,0 0 0 0,0 0-6 0,0 0 6 16,0 0 2-16,0 0-1 0,0 0-4 0,0 0 6 15,0 0-2-15,0 0-1 0,0 0-4 0,0 0 4 16,0 0-2-16,0 0 0 0,0 0 4 0,0 0 0 16,0 0-4-16,0 0 4 0,0 0-3 0,0 0 9 15,0 0-10-15,0 0-1 0,0 0 2 0,0 0-1 16,0 0 1-16,0 0 1 0,0 0-3 0,0 0 4 16,0 0-2-16,0 0 4 0,0 0-6 0,0 0 1 15,0 0-1-15,0 0-7 0,0 0-14 0,0 0-13 16,0 0-20-16,0 0-20 0,0 0-24 0,0 0-23 15,0 0-23-15,0 0-19 0,0 0-23 0,0 0-16 16,0 0-109-16,-43 24-339 0,43-24 151 16</inkml:trace>
  <inkml:trace contextRef="#ctx0" brushRef="#br0" timeOffset="-111082.93">26295 2892 19 0,'25'-1'75'15,"-12"-1"-5"-15,8 1 5 0,6-1-3 0,4-2-13 0,0 0 0 16,1 2-10-16,6-1 1 0,14-5-5 0,-3 1-9 16,0-1-3-16,6 0-10 0,-4-1 1 0,3-1 3 15,2 0-7-15,0-1-13 0,-2-3 4 0,8 3 9 16,-5-5-9-16,4 4-5 0,-1-1-3 0,-1 0-3 16,31-8-15-16,-34 8 1 0,4 0-4 0,-1 0 3 15,1 1 1-15,-1-4-1 0,-1 4-4 0,-2-1 5 16,0 1-5-16,-4 2 1 0,-14 1-10 0,-2 0 11 15,0 2-3-15,0 0-3 0,-5 1 8 0,-1 1-2 16,-3-1 11-16,-7 2-9 0,-5 1 7 0,3 0-3 16,-7 1-2-16,-1 1 2 0,-2-1 7 0,-3 1 3 15,-5 1 7-15,12-2 4 0,-12 2 2 0,7 0-3 16,-7 0 0-16,0 0 3 0,0 0-8 0,0 0 1 16,10 0-12-16,-10 0-6 0,0 0-11 0,0 0-11 0,0 0-37 15,0 0-78-15,0 0 34 0</inkml:trace>
  <inkml:trace contextRef="#ctx0" brushRef="#br0" timeOffset="-99528">6972 7585 115 0,'0'0'127'0,"0"0"-9"0,0 0-8 16,0 0-5-16,0 0-5 0,0 0-12 0,0 0-1 15,0 0-10-15,0 0-5 0,0 0-7 0,0 0 2 16,0 0-13-16,0 0-4 0,0 0-10 0,0 0-8 16,0 0 1-16,0 0-6 0,0 0-4 0,0 0 6 15,0 0-1-15,0 0 3 0,8 16-6 0,-8-16 4 16,4 5-2-16,0 0 3 0,-1-3 5 0,1 3-12 15,0 2-2-15,0-2-1 0,1-1 5 0,-5-4 2 0,5 10-5 16,-2-7 7-16,-3-3-6 0,5 6-4 0,-1-3-3 16,-4-3 3-16,4 7-9 0,-4-7 7 0,6 3 2 15,-6-3-5-15,6 5 4 0,-6-5-3 0,0 0-5 16,7 3 12-16,-7-3 5 0,0 0 3 0,19-11 3 16,-8 4-2-16,4-4 1 0,6-3-4 0,2-6 8 15,3-3-3-15,13-12-3 0,0-2 3 0,2-1-4 16,2-5-2-16,1 0-3 0,21-15-1 0,-21 16-2 0,2 1-2 15,-2 0-2-15,-1 3-2 0,-2 4-2 0,-1 0-3 16,-2 2-6-16,-8 7 4 0,-2 2 2 16,-2 2-5-16,-1 2 2 0,-1-2-3 0,-5 5 0 0,-3 5 1 15,-2 1-2-15,-4 1-3 0,0 3 3 0,-2 1 0 16,-2 2-2-16,-1-2-1 0,0 3 5 0,-5 2-5 16,8-6 3-16,-8 6 0 0,0 0 2 0,8-4-4 15,-8 4 3-15,0 0 1 0,0 0-1 0,4-4-2 16,-4 4 0-16,0 0 1 0,0 0-2 0,0 0 1 15,0 0-1-15,0 0 1 0,0 0 1 0,0 0-5 16,0 0 2-16,0 0-2 0,0 0 2 0,0 0 0 16,0 0-1-16,0 0 0 0,0 0 1 0,0 0 0 0,0 0-1 15,0 0-1-15,0 0 2 0,0 0 1 16,0 0 1-16,0 0-5 0,0 0 5 0,0 0-1 0,0 0-4 16,0 0 7-16,0 0-4 0,0 0 1 0,0 0 1 15,0 0-8-15,0 0 5 0,0 0 1 0,0 0 3 16,0 0-1-16,0 0-3 0,0 0 2 0,0 0-3 15,0 0 2-15,0 0 0 0,0 0-2 0,0 0 3 16,0 0 0-16,0 0 2 0,0 0-2 0,0 0-2 0,0 0 3 16,0 0-5-16,0 0 5 0,0 0-3 15,0 0-1-15,0 0 5 0,0 0-2 0,0 0 0 16,0 0 0-16,0 0-2 0,-20 10 1 0,20-10-6 0,0 0 6 16,0 0 1-16,0 0 1 0,0 0-1 0,0 0-1 15,0 0 1-15,0 0 0 0,0 0-1 0,0 0 1 16,0 0-1-16,0 0-1 0,0 0 1 0,-3 6 1 15,3-6 1-15,0 0-8 0,0 0 8 0,0 0-1 16,0 0 2-16,0 0-4 0,0 0 1 0,0 0-1 16,0 0 2-16,0 0-8 0,0 0 6 0,0 0 0 15,0 0-1-15,0 0 5 0,-8 3-5 0,8-3 3 0,0 0 0 16,0 0-5-16,0 0 4 0,0 0 0 16,0 0 4-16,0 0-4 0,0 0-5 0,0 0 7 15,0 0-2-15,0 0 0 0,0 0 5 0,0 0-8 0,0 0 4 16,0 0-5-16,0 0 5 0,0 0-1 0,0 0 0 15,0 0 0-15,0 0 3 0,0 0-1 16,0 0 2-16,0 0-4 0,0 0 0 0,0 0-7 0,0 0 4 16,0 0 2-16,0 0-1 0,0 0 4 0,0 0 0 15,0 0 0-15,0 0 1 0,0 0-3 0,0 0 3 16,0 0-1-16,0 0 0 0,0 0 0 0,0 0-2 16,0 0-1-16,0 0 1 0,0 0 0 0,0 0-4 15,0 0 3-15,0 0 1 0,0 0-7 0,0 0-2 16,0 0-8-16,0 0-15 0,0 0-10 0,0 0-18 15,0 0-16-15,0 0-15 0,0 0-7 0,0 0-8 0,0 0-19 16,0 0-31-16,-9 3-143 0,9-3-321 0,-12 3 142 16</inkml:trace>
  <inkml:trace contextRef="#ctx0" brushRef="#br0" timeOffset="-98511.06">7349 7197 74 0,'0'-12'157'0,"0"12"0"0,-2-5-3 0,2 5-5 0,0 0-4 16,-3-10-14-16,3 10-4 0,0 0-5 0,-1-7-9 15,1 7-12-15,0 0-6 0,-3-7-2 0,3 7-6 16,0 0-5-16,0 0-3 0,0 0-9 0,0 0-10 16,-2-9-1-16,2 9-8 0,0 0-7 0,0 0-4 15,0 0-7-15,0 0-4 0,0 0-8 0,0 0 3 16,0 0-4-16,0 0 0 0,0 0-3 0,20 10-6 16,-9-4 0-16,2 5 0 0,0 1-1 0,8 5 2 0,-2 4 0 15,7-3-4-15,-1 1 1 0,-1 3-2 16,3 2 1-16,0 1-3 0,-1 0 3 0,0-2-5 0,3 2 3 15,-4 2 2-15,2-2 0 0,-3 0 1 0,2 1-1 16,-2 1-12-16,4-1-20 0,-4-1-14 0,1 2-31 16,0-2-57-16,-2 4-60 0,0-3-158 0,0 0-372 15,-5 0 165-15</inkml:trace>
  <inkml:trace contextRef="#ctx0" brushRef="#br0" timeOffset="-95249.14">13160 8068 165 0,'0'0'195'0,"-5"6"-13"0,5-6-14 0,-6 2-12 15,6-2-11-15,0 0 2 0,-7 4-13 0,7-4-13 16,0 0-11-16,0 0-11 0,0 0-12 0,0 0-10 16,0 0-11-16,0 0-1 0,0 0-7 0,0 0-7 15,0 0-5-15,0 0-5 0,0 0-2 0,0 0-6 16,0 0-3-16,13-17 1 0,-4 12-2 0,1-4-6 0,-1 2-7 15,4-4 1-15,-1 0-5 0,3-2 0 0,-1 1 1 16,1 1 2-16,1-2-3 0,4-3 2 0,2-1-6 16,1 3 2-16,-8 1-2 0,-1-1 2 0,4 2-7 15,-2 1 2-15,-1 0 1 0,8-5-3 0,-7 5-1 16,1 0 3-16,-2 4-4 0,-2-4 2 0,3 3-1 16,-1 0-1-16,-5-1 1 0,1 2-1 0,1 1-10 15,-2 0 11-15,-1 1 1 0,-3 1-3 0,-1 0 2 16,1 1 1-16,-6 3-1 0,10-6-2 0,-4 3 1 15,-6 3-1-15,7-6 3 0,-7 6-4 0,5-3-5 16,-5 3-10-16,0 0-6 0,7-1-9 0,-7 1-14 0,0 0-14 16,0 0-17-16,0 0-18 0,0 0-25 0,0 0-18 15,7-4-43-15,-7 4-104 0,0 0-306 0,0 0 135 16</inkml:trace>
  <inkml:trace contextRef="#ctx0" brushRef="#br0" timeOffset="-94501.95">13319 8996 27 0,'-7'1'181'0,"7"-1"-9"0,0 0-11 0,0 0-10 15,0 0-7-15,-8 2-12 0,8-2-10 0,0 0-15 16,-7 2-6-16,7-2-6 0,0 0-10 0,0 0-4 15,0 0-6-15,0 0-5 0,0 0-1 0,0 0 3 16,0 0-6-16,0 0-1 0,0 0-3 0,18-21-2 0,-8 9 0 16,-2 1-5-16,5-3-2 0,3-5-5 0,0-4-2 15,4 3-5-15,-1-3-1 0,0 0-7 0,2 1-3 16,-1-1-2-16,-3 1-1 0,2 0-6 0,1 0-3 16,-2 2 0-16,0-1 1 0,0 2-4 0,-2-1-3 15,-1 7-2-15,-1-2 1 0,-1 3-1 0,3-1 0 16,-3 1-2-16,-2 1 1 0,-1 0-4 0,1 1 1 0,-3 0-3 15,2 1 2-15,-1 0-2 0,0 2 0 16,-1-1-2-16,0 1 0 0,-4 3 0 0,1-1 1 0,1 1-2 16,0-1-2-16,-6 5 2 0,6-4 0 0,-6 4 0 15,0 0-7-15,4-3 6 0,-4 3 1 0,0 0-1 16,5-4-2-16,-5 4 1 0,0 0 0 0,0 0 2 16,0 0-1-16,4-5-1 0,-4 5 4 0,0 0-5 15,0 0 3-15,0 0-3 0,0 0 0 0,0 0-3 16,0 0 3-16,0 0-5 0,0 0-3 0,-13 13-6 15,13-13 0-15,-10 8-5 0,6-3-7 0,-3 3-3 0,1-1-16 16,-4 1-4-16,4 1-5 0,-3 5-5 0,0-5-17 16,-5 3-7-16,1 1-15 0,1 0-23 0,1 4-20 15,-9 0-160-15,0 2-330 0,2 1 146 0</inkml:trace>
  <inkml:trace contextRef="#ctx0" brushRef="#br0" timeOffset="-70178.97">4980 8563 56 0,'0'0'157'0,"-4"5"-13"0,4-5-5 16,0 0-13-16,0 0-9 0,0 0-6 0,0 0-10 15,0 0-12-15,0 0-6 0,0 0-8 0,0 0-4 16,0 0-9-16,0 0-11 0,0 0-3 0,0 0 2 16,0 0-6-16,0 0-5 0,0 0-1 0,0 0-8 15,0 0-3-15,0 0-2 0,0 0-3 0,0 0-1 16,0 0-5-16,0 0 5 0,12 8-1 0,-12-8 1 16,10 3 2-16,-4-1 2 0,3-1-2 0,-1-1-2 0,2 0-3 15,1 3-1-15,1-1-3 0,1-2 3 16,0 0-1-16,-2 0 5 0,4 1-3 0,-2-1 0 0,6-4-8 15,-4 2 5-15,2 1-3 0,4-5 1 0,-2 2-2 16,3-1 3-16,3-1-1 0,2 0-4 0,-1-1 2 16,1-2 1-16,-7 4-2 0,8-2-2 0,-3 0 0 15,-4 2-3-15,-1 1-3 0,7-5 0 0,-6 7 4 16,-2 0-1-16,0-1 1 0,2 0-3 0,-2 1 5 16,-1-2-5-16,-2 3 3 0,3-1-5 0,-7 2 2 15,7-1 1-15,-7 2-4 0,2-2 2 0,-3-1-2 16,-1 2 3-16,3 3-2 0,-1-3 4 0,-2 2 1 0,-1-1-4 15,-2-1 1-15,5 2-6 0,-4 0 5 16,1-2-4-16,-9 0 2 0,14-1-2 0,-6 2 2 0,-1 1 0 16,-7-2 2-16,12 0-1 0,-12 0-1 0,11 0 1 15,-11 0 4-15,0 0 6 0,8 0 7 0,-8 0 6 16,0 0 10-16,0 0 4 0,0 0 5 0,7 1 4 16,-7-1 1-16,0 0-1 0,0 0 0 0,0 0-2 15,0 0 0-15,0 0-6 0,0 0 1 0,0 0-5 16,0 0-3-16,0 0-2 0,0 0-5 0,0 0 0 15,0 0-5-15,0 0-2 0,0 0 0 0,0 0-4 16,0 0 4-16,0 0-5 0,0 0 0 0,0 0-5 0,0 0 1 16,0 0-1-16,0 0-2 0,0 0-1 0,0 0 2 15,0 0-2-15,0 0 2 0,0 0-10 0,0 0 8 16,0 0-2-16,0 0 3 0,0 0-3 0,0 0-4 16,0 0-1-16,0 0-9 0,0 0-6 0,0 0-1 15,0 0-20-15,0 0-17 0,0 0-20 0,0 0-30 16,-23 5-38-16,23-5-26 0,0 0-52 0,0 0-156 15,0 0-409-15,0 0 180 0</inkml:trace>
  <inkml:trace contextRef="#ctx0" brushRef="#br0" timeOffset="-69584.26">6966 8401 36 0,'0'0'160'0,"0"0"-2"0,0 0-16 15,0 0-11-15,0 0-9 0,0 0-7 0,0 0-10 0,0 0-10 16,0 0-8-16,0 0-5 0,0 0-9 16,0 0-3-16,0 0-5 0,0 0-10 0,0 0-3 15,0 0-1-15,0 0-11 0,0 0-1 0,0 0-5 0,0 0-3 16,0 0-6-16,0 0-16 0,0 0-13 0,-5 15-23 16,5-15-22-16,0 0-21 0,0 0-31 0,0 0-154 15,0 0-276-15,0 0 124 0</inkml:trace>
  <inkml:trace contextRef="#ctx0" brushRef="#br0" timeOffset="-58551.21">15163 9662 95 0,'-8'-6'196'0,"8"6"-7"16,-7-6-4-16,7 6-9 0,-6-7-9 0,6 7-13 15,-4-3 1-15,4 3-8 0,-10-3-12 0,10 3-3 0,-7-3-21 16,7 3-12-16,0 0-7 0,0 0-14 0,0 0-8 15,0 0-7-15,-6 12-1 0,8-1-6 0,2 4 0 16,2 5-7-16,5 3-2 0,-3 6-2 0,2-1-4 16,6 3-3-16,-5 2-7 0,1-1 4 0,4 12-8 15,-4-13-3-15,0 0-2 0,-2-4 0 0,-1 1-1 16,0-2-3-16,1-3-1 0,-1-5 0 0,-3 1-3 16,3-3 0-16,-1-1-3 0,-2 0-15 0,-1-5-17 0,3-1-27 15,-2-1-20-15,-3 0-21 0,2-3-13 16,0 1-26-16,-1-1-19 0,2-4-20 0,-6-1-19 0,6 5-140 15,-6-5-352-15,0 0 156 0</inkml:trace>
  <inkml:trace contextRef="#ctx0" brushRef="#br0" timeOffset="-57309.99">15478 9644 144 0,'0'0'160'16,"0"0"-12"-16,0 0-4 0,2 18-13 0,-2-18-11 0,0 0-7 16,0 0-2-16,-3 10-10 0,3-10 0 0,0 0-4 15,0 0-3-15,-7 9-10 0,7-9-3 16,-4 3-6-16,4-3-6 0,0 0-1 0,-8 3-2 0,8-3-3 16,-7 2-7-16,7-2-5 0,-10 3-5 0,10-3-4 15,-8 1 3-15,8-1-7 0,-10 0-5 0,10 0 4 16,0 0-10-16,-12-4-2 0,12 4-2 0,-9-1-1 15,9 1-4-15,-7-6-1 0,7 6 1 0,-6-3-3 0,6 3-4 16,0 0 0-16,-10-5 0 0,10 5-1 16,-4-4-2-16,4 4 0 0,0 0-5 0,0 0 3 15,0 0-1-15,-7-5-3 0,7 5 2 0,0 0-8 0,0 0 4 16,0 0-4-16,0 0-1 0,0 0 4 0,0 0-1 16,0 0 2-16,0 0 1 0,0 0-4 0,0 0 1 15,0 0-1-15,0 0 2 0,0 0-3 0,0 0-1 16,0 0 3-16,0 0-2 0,0 0 2 0,0 0-2 15,0 0-1-15,0 0 7 0,0 0-5 0,0 0 0 16,0 0 1-16,0 0 2 0,0 0 0 0,0 0-3 16,0 0 4-16,0 0-4 0,0 0-4 0,0 0 4 0,0 0 3 15,0 0-2-15,0 0 4 0,0 0-3 16,0 0 0-16,-7-3-2 0,7 3 5 0,0 0-4 0,0 0 5 16,0 0-5-16,0 0 1 0,0 0-2 15,0 0 1-15,0 0 4 0,0 0-8 0,0 0 6 0,0 0 1 16,0 0-2-16,0 0 2 0,0 0 2 0,0 0-1 15,0 0-1-15,0 0 1 0,0 0-1 0,0 0-2 16,0 0 1-16,0 0-1 0,0 0 0 0,0 0-1 16,0 0 2-16,0 0 1 0,0 0 0 0,0 0 0 15,0 0-3-15,0 0 3 0,0 0 0 0,0 0-3 0,0 0 2 16,0 0 0-16,0 0-1 0,0 0 2 0,0 0-4 16,0 0 3-16,0 0 1 0,0 0 1 0,0 0 2 15,0 0-1-15,0 0 5 0,0 0 4 0,0 0 2 16,0 0 7-16,0 0 2 0,0 0 1 0,0 0-5 15,0 0 0-15,0 0-4 0,0 0 1 0,-7-5-3 16,7 5 0-16,-6-4-5 0,6 4 0 0,-5-4 3 16,5 4 0-16,-4-8-2 0,4 8-3 0,-5-9 1 0,5 9 1 15,-6-10-4-15,4 4 2 0,2 6-8 16,-2-13 5-16,2 6-4 0,-3-1 2 0,3 8-6 16,4-13-1-16,-3 6-1 0,3-1 0 0,-1-1 1 0,2 4 0 15,0-2-6-15,1 0 3 0,4 0 1 0,-1 2-3 16,1-2 0-16,0 6-4 0,0-4 4 0,1 5 0 15,3-1-3-15,1 2 8 0,2 4-2 0,-1 1 2 16,4 2 1-16,-2 3-1 0,-4 2-1 0,11 5 3 16,-6 2 0-16,1 2 1 0,-2 0 1 0,-1 0-3 15,-1 0-1-15,0 2 3 0,-3 0-1 0,-2-2 2 16,-2-5 2-16,0 8-1 0,-3-6-7 0,0 6 9 0,0-6-1 16,-4 0 0-16,1 5-2 0,-3-5 1 0,1 0-3 15,-1-1 5-15,-3-1 0 0,2-2 0 0,-1 2-6 16,-1-1 7-16,-1-3 0 0,-1 2-3 0,1-3 1 15,0-1 2-15,-2-2 2 0,1 0 0 0,0-2 1 16,0-1-1-16,1-2 2 0,-3 1 5 0,1-2-2 16,-2-2 3-16,8-1-1 0,-14 2 4 0,6-2-2 15,8 0 1-15,-15-9-1 0,6 6 1 0,1-4-3 16,0-2-3-16,0-1 0 0,2-6 3 0,-2 1-6 16,2-3-1-16,2 1-2 0,1-2 5 0,2 2-3 15,-1-1-1-15,5 2 2 0,-1 2-2 0,0 2 0 0,2 1 0 16,0 3-3-16,-2 1-1 0,5 0 2 0,-2 2-7 15,4-1 6-15,-1 2 5 0,3 1-3 0,-1 1 2 16,3 2 1-16,-1-1 9 0,2 4-7 0,1-2 7 16,-2 0 0-16,1 1-3 0,-3 3 1 0,2-1 5 15,1-2-3-15,-2 2 0 0,1 0-1 0,0 0 4 16,0 1-5-16,-3-1 1 0,1 0-2 0,-1 1 1 16,-1-1-3-16,1-1-2 0,-1 3-3 0,1-1-15 0,-2-3-30 15,1 4-24-15,1-1-26 0,-2-1-35 16,1 1-39-16,-3-1-53 0,4 2-160 0,-5 0-409 0,0 1 181 15</inkml:trace>
  <inkml:trace contextRef="#ctx0" brushRef="#br0" timeOffset="-56934.98">15696 10349 34 0,'-8'2'197'0,"8"-2"-15"0,0 0-15 16,-5 3-13-16,5-3-17 0,0 0-12 0,0 0-5 0,0 0-4 15,0 0 11-15,0 0-7 0,0 0-5 16,22-10-2-16,-8 0-3 0,1 0-5 0,2-3-9 0,6-3-5 15,5-3-10-15,-1 2-6 0,-1 1-5 0,2-3-6 16,-1 3-6-16,0-1-9 0,0 1-1 0,3 0-6 16,-5 2-3-16,1 3-6 0,-9 1-2 0,8-2-4 15,-9 4-8-15,0-2-2 0,0 3-10 0,-5 1-10 16,0-1-10-16,-1 4-16 0,-1-2-8 0,1 1-18 0,-3 0-13 16,-1 0-15-16,1 1-11 0,-1 1-15 15,0-3-4-15,-6 5-8 0,9-7-7 0,-5 2-15 16,-1 1-6-16,-3 4-122 0,7-4-293 0,-7 4 129 0</inkml:trace>
  <inkml:trace contextRef="#ctx0" brushRef="#br0" timeOffset="-54510.98">19452 9774 110 0,'-5'-5'154'16,"5"5"-13"-16,0 0 2 0,0 0-4 0,0 0-1 16,-4-7 3-16,4 7 2 0,0 0-10 0,-5-5 0 0,5 5-8 15,0 0-2-15,-5-4-4 0,5 4 3 16,0 0-12-16,0 0-5 0,0 0-9 0,-7-4-9 16,7 4-9-16,0 0-8 0,0 0-8 0,0 0-10 0,0 0-6 15,0 0-3-15,0 0-5 0,0 0-6 0,0 0 0 16,0 0-5-16,12 32-4 0,-6-16 0 0,4 2-4 15,2 6 1-15,3 2-5 0,-1 3 1 0,0-1-3 16,-1 1-1-16,0-2 3 0,2 1 6 0,-3-3 6 16,2-1-3-16,-3 0-2 0,1-2 2 0,-3-4 15 15,-2-1-3-15,1-2 1 0,-2-1-2 0,3 1 0 0,-5-4-5 16,3-2-3-16,-4 1-2 0,1-2-1 0,-1-2-5 16,-1 1-3-16,2-1 2 0,-1-2-2 0,-3-4 0 15,3 9 0-15,-3-9-3 0,4 6 1 0,-4-6-8 16,0 0 3-16,2 6 4 0,-2-6-5 0,0 0-5 15,0 0 0-15,3 5-12 0,-3-5-18 0,0 0-28 16,0 0-26-16,0 0-28 0,0 0-31 0,0 0-27 16,0 0-39-16,0 0-43 0,-6-24-157 0,6 24-438 0,-4-12 194 15</inkml:trace>
  <inkml:trace contextRef="#ctx0" brushRef="#br0" timeOffset="-53635.16">19850 9711 56 0,'0'0'191'0,"0"0"-14"0,0 0-10 16,0 0-12-16,0 0-5 0,0 0-8 0,0 0-11 15,-20 17-14-15,16-12-7 0,0 1-7 0,-1 2-9 16,1-4-10-16,1 5-2 0,-4-1-8 0,1 0-10 16,1 0-5-16,-4 1-5 0,1-1-3 0,0 0-8 15,-1 1-3-15,-3-1-3 0,1-2-3 0,0 2-3 0,-1-1-1 16,1-3-4-16,0 2-5 0,0-2 7 16,3-2-2-16,-3-2-1 0,3 0 1 0,8 0-2 15,-14-2-1-15,7-3-1 0,0 0-3 0,1-2-1 0,-1-3-2 16,5 1-4-16,-1-4 0 0,1 1-3 0,-2-6 2 15,3 1-3-15,2-2 0 0,4 1 0 0,-1-2-5 16,1 2 0-16,3 0 2 0,-1 0-1 0,3 1 0 16,0 2-3-16,-1-1-3 0,1 3 2 0,-3 2 2 15,1 4-2-15,0-1 0 0,2 1-3 0,-1 1 3 16,0 1-3-16,1 1 2 0,0 3-1 0,-1 0 2 16,3 1-2-16,-2 1 2 0,0 1-1 0,3 3 2 0,2 2-1 15,-1 2 1-15,0-1 0 0,2 2-1 0,-1 1-4 16,2 1 6-16,-3 4-2 0,5 3 1 15,-2 1 3-15,2 3 3 0,-3-3 2 0,1 2 2 0,-2 0 1 16,1 2 3-16,-2 1-4 0,0-2 0 0,-4 2 2 16,3 3-3-16,-2-4 5 0,-3 3 1 0,1 0 6 15,0-4 1-15,-2 2-3 0,-4-1 1 0,2 1-6 16,-2-6 5-16,-2 0-2 0,0 0 0 0,2 0-3 16,-6 1 1-16,2-2 1 0,0-1-4 0,-2 2-3 15,-1-1 6-15,0-2-5 0,-1 1-1 0,0-1 4 16,0-5-3-16,-2 4-4 0,0-1 2 0,2-2-3 0,-2-2 1 15,1-1-2-15,-3-1 0 0,3-3 6 0,-2 1-7 16,3-1 4-16,-3 1 10 0,1-6 0 16,-1 4-3-16,8-4-2 0,-16-3 4 0,6 2-5 0,1-4 0 15,-1-1-2-15,1-2 0 0,3-2-1 0,-3-3-4 16,0-1 1-16,4 3-2 0,1-2 2 0,0-3-3 16,2 1 1-16,2-1-2 0,0-1-3 0,2 5 1 15,3-1 1-15,-1 0 1 0,1 2-9 0,3 0 10 16,0 3-10-16,-1-1 9 0,1 2-3 0,2-1 4 15,-1 2-3-15,3 0 1 0,0 1-4 0,0 2 5 16,2 3-6-16,-2 0 5 0,0 0-2 0,2 3 1 0,2 0 1 16,-2 0 3-16,2-2-1 0,0 3-1 0,-3 1 4 15,2 0-3-15,2 1 2 0,-5-1 2 0,2 2 3 16,2 0-1-16,-4-1-2 0,5 1 4 0,-5 0 2 16,4 1-3-16,-4 0 0 0,-1-1 1 0,-1-1-4 15,1 0 6-15,-2 2-6 0,1-3 0 0,-1 0 2 16,0 1-9-16,-3-3 7 0,0 1-3 0,-1 0 1 15,1-1 1-15,-1 0-8 0,-5-3-11 0,9 6-12 0,-7-2-16 16,-2-4-16-16,7 3-19 0,-7-3-26 16,0 0-31-16,0 0-28 0,0 0-57 0,0 0-219 15,0 0-472-15,0 0 209 0</inkml:trace>
  <inkml:trace contextRef="#ctx0" brushRef="#br0" timeOffset="-52215.2">19908 10772 100 0,'0'0'147'0,"-6"3"-2"0,6-3-7 16,-9 3-4-16,3 1 0 0,6-4-7 0,-8 2 1 15,8-2-6-15,0 0-5 0,-8 5-2 0,8-5-3 16,-5 4-7-16,5-4-6 0,0 0-2 0,-7 6-6 15,7-6-6-15,0 0-3 0,0 0-6 0,0 0-4 16,-5 2-8-16,5-2-3 0,0 0-5 0,0 0-2 16,0 0-6-16,0 0-1 0,0 0-5 0,0 0-4 0,0 0-5 15,-6 4 3-15,6-4-7 0,0 0-1 16,0 0-6-16,0 0 0 0,0 0-1 0,0 0-3 0,0 0-6 16,0 0 3-16,0 0-3 0,0 0 4 0,0 0-5 15,0 0-1-15,0 0-3 0,-5 5 1 0,5-5-1 16,0 0-2-16,0 0 2 0,0 0-1 0,-5 5 0 15,5-5 0-15,0 0 0 0,0 0-2 0,0 0-3 16,-4 4 2-16,4-4 0 0,0 0-1 0,0 0-2 16,0 0 4-16,0 0 0 0,-7 5-3 0,7-5 2 15,0 0 0-15,0 0-3 0,0 0 1 0,0 0-2 0,0 0 5 16,0 0 0-16,0 0-4 0,0 0 3 0,0 0 0 16,0 0-5-16,21-14 2 0,-11 7 2 0,2 3 0 15,4-6-3-15,3-1 3 0,6-5-1 0,0-2 2 16,2 0 0-16,-1 1-2 0,-1 1 2 0,3-3-1 15,-2 2 0-15,2 3 0 0,-1-3 1 0,-3 3 0 16,2 1-1-16,-1 0 1 0,5-3-1 0,-3 2-1 16,-1 1-2-16,0-2 3 0,-1 0-1 0,0 2-1 0,-9 2 1 15,9-2-1-15,-9 4 2 0,5-1 0 16,-4 2-2-16,0-1 1 0,0 0-1 0,-1-1 0 16,1 2 0-16,-3 1-1 0,0 1 2 0,-2 0-3 0,-3 2 4 15,1 1-2-15,-1-3-1 0,0 1 1 0,-2 1 0 16,-2 1 14-16,2 2-2 0,-7 1 2 0,6-6-7 15,-1 4 3-15,-5 2 2 0,0 0 1 0,8-5-1 16,-8 5 5-16,0 0-2 0,0 0 1 0,6-4-5 16,-6 4 0-16,0 0-3 0,0 0 4 0,0 0-3 15,0 0-2-15,0 0 1 0,0 0 3 0,0 0-3 16,0 0 5-16,0 0-3 0,0 0-1 0,0 0 2 0,0 0 7 16,0 0-6-16,0 0 3 0,0 0 0 0,0 0 1 15,0 0-1-15,0 0-2 0,0 0-1 0,0 0-3 16,0 0 7-16,0 0-4 0,0 0 2 0,8-1-1 15,-8 1-7-15,0 0 8 0,0 0-3 0,0 0 4 16,0 0-3-16,0 0 0 0,0 0-3 0,0 0 2 16,0 0 0-16,0 0-1 0,0 0-1 0,0 0-3 15,0 0 1-15,0 0 2 0,0 0-5 0,0 0 5 0,0 0-8 16,0 0 8-16,0 0-5 0,0 0-1 16,0 0 2-16,0 0-1 0,0 0 0 0,0 0-2 0,0 0 1 15,0 0 2-15,0 0-9 0,0 0 7 0,0 0-1 16,0 0 0-16,0 0 1 0,0 0-3 0,0 0 5 15,0 0-2-15,0 0-2 0,0 0-1 0,0 0 3 16,0 0-3-16,0 0 0 0,0 0 1 0,-19-6-1 16,19 6-1-16,0 0 4 0,0 0-1 0,0 0-2 15,0 0 0-15,0 0 3 0,0 0-3 0,0 0 0 16,0 0-3-16,0 0 3 0,0 0 1 0,0 0-4 0,0 0 2 16,0 0 1-16,0 0-2 0,0 0 0 0,0 0-2 15,0 0-1-15,0 0 5 0,0 0 0 16,0 0 1-16,0 0-2 0,0 0 3 0,0 0-5 0,0 0 1 15,0 0 0-15,0 0 2 0,0 0-3 0,0 0 2 16,0 0-4-16,0 0 4 0,0 0 0 0,0 0-3 16,0 0-3-16,0 0 0 0,0 0 1 0,0 0 3 15,0 0 3-15,0 0 3 0,0 0-6 0,0 0-1 0,0 0 6 16,0 0-2-16,0 0-3 0,0 0 3 16,0 0 0-16,0 0-4 0,0 0 2 0,0 0 1 15,0 0-1-15,0 0 4 0,0 0-8 0,0 0 7 0,0 0-1 16,0 0 0-16,0 0 1 0,0 0-3 0,0 0 1 15,0 0-3-15,0 0 3 0,0 0-3 0,0 0 1 16,0 0-2-16,0 0 0 0,0 0 2 0,0 0-2 16,0 0 4-16,0 0-1 0,0 0-4 0,0 0 3 15,0 0 4-15,0 0-5 0,0 0 1 0,0 0-3 16,0 0 0-16,0 0 1 0,0 0 5 0,0 0-3 16,0 0-4-16,0 0 8 0,0 0-3 0,0 0-1 0,0 0 3 15,0 0 0-15,0 0 0 0,0 0 0 16,0 0-2-16,0 0 1 0,0 0-2 0,0 0 3 0,0 0 0 15,0 0 1-15,0 0 2 0,0 0-2 0,0 0 1 16,0 0-5-16,0 0-1 0,0 0-2 0,0 0-5 16,0 0-2-16,0 0-5 0,0 0-4 0,0 0-7 15,0 0-8-15,0 0-13 0,0 0-23 0,0 0-11 16,0 0-18-16,0 0-25 0,0 0-22 0,0 0-20 16,0 0-28-16,0 0-41 0,0 0-136 0,0 0-405 15,0 0 179-15</inkml:trace>
  <inkml:trace contextRef="#ctx0" brushRef="#br0" timeOffset="-40376.99">29462 7897 8 0,'0'0'85'16,"0"0"0"-16,0 0-10 0,0 0-10 0,0 0 6 15,0 0-6-15,0 0-4 0,0 0 1 0,0 0 2 16,0 0-2-16,0 0-4 0,0 0-3 0,0 0 3 15,0 0-8-15,0 0 7 0,0 0-4 0,0 0 1 16,0 0 0-16,0 0-7 0,0 0 3 0,0 0-4 16,0 0 0-16,0 0 4 0,0 0-5 0,0 0 1 15,0 0-4-15,0 0 0 0,0 0-8 0,0 0 0 0,0 0-10 16,0 0 4-16,0 0-1 0,0 0-7 16,0 0-5-16,0 0-3 0,0 0-1 0,0 0 3 0,0 0 0 15,0 0-3-15,0 0-4 0,0 0 3 0,0 0-7 16,0 0 2-16,0 0-9 0,0 0 7 0,0 0 3 15,0 0-1-15,0 0 0 0,0 0-3 0,0 0 6 16,0 0-6-16,0 0 4 0,0 0 2 0,0 0 7 16,0 0 8-16,0 0 2 0,0 0 7 0,0 0 4 15,0 0 0-15,0 0 6 0,0 0 1 0,0 0-2 16,0 0-1-16,0 0-6 0,0 0 1 0,0 0-4 0,0 0-2 16,-10-9-4-16,10 9-2 0,-3-9 0 0,3 9-2 15,0-7-6-15,0 7-3 0,4-14 0 16,-4 14 1-16,3-12-4 0,3 6-3 0,-1-2-10 0,2 0 10 15,2 0-1-15,1-1 2 0,0 4 0 0,0-1-2 16,3-2-3-16,1 1-1 0,0 3-3 0,-1-1 3 16,0 5-5-16,2 0-6 0,5 0-8 0,0 2-2 15,-1 3 2-15,-1 0-3 0,-2 4 1 0,1 1 3 16,-3 5-2-16,-1-1 0 0,-1 1 4 0,-1 1 0 16,-4 1 3-16,0 2 2 0,-1-2 1 0,-2 0 1 15,-4 0 0-15,0-1 5 0,-3-2 6 0,1 1 2 0,-1 1 2 16,-1-5 5-16,-1-1 1 0,2 1 2 0,-3-3 1 15,0 2 7-15,0-2-1 0,-1 2 2 0,0-3-8 16,-6 0-2-16,4-1 7 0,-3-2 2 0,3-1 4 16,2-1-1-16,7-2-6 0,-14 2 0 0,7-1 1 15,7-1 3-15,0 0-2 0,-13-4-2 0,13 4 0 16,-6-6-7-16,6 6-4 0,-4-8 2 0,4 8-2 16,0-8-2-16,0 8-3 0,0 0-5 0,8-13-4 15,-2 9-5-15,-6 4-4 0,9-5-3 0,2 3-3 16,0 2-3-16,-1 0 1 0,3 2-4 0,1 1-7 15,0-1-4-15,5 4 0 0,-3 2 3 0,2-2-4 16,-1 3 0-16,-3 0 8 0,3 3 4 0,-3-1-4 16,-1 1 8-16,1-2-3 0,-5 3 4 0,-1-1 1 0,0-2 0 15,-2 3 3-15,-4-2 12 0,2 1 6 0,-4 0 4 16,0 0 12-16,-2-1 6 0,-2 0 12 0,0 3 7 16,-3-3 12-16,-3 3 3 0,1-2 2 0,-2-2 4 15,-5 4 16-15,2-4-5 0,-1 0 2 0,-3 1-4 16,0-2 2-16,-1 0-6 0,-1-2-6 0,0-5-2 15,1 4-7-15,-1-2-5 0,1-4-2 0,2-1-5 16,2-2-7-16,3-1-22 0,0 0-31 0,1-3-33 0,1-2-46 16,1-5-37-16,3-2-57 0,4-2-36 15,0 1-205-15,7-8-469 0,5 3 208 0</inkml:trace>
  <inkml:trace contextRef="#ctx0" brushRef="#br0" timeOffset="-39760.73">30340 7963 147 0,'-8'5'253'0,"-2"1"-28"15,1 0-11-15,-1 0-11 0,0-1-7 0,-2 1-10 16,1 0-9-16,0 0-13 0,0-2-12 0,-2-2-14 15,1 3-7-15,-1-3-15 0,-3 0-5 0,5-1-9 16,-1-1-7-16,-2 0-5 0,7 0-10 0,7 0-2 16,-19-3-5-16,12 0-9 0,2-1-9 0,5 4-5 15,-9-8-2-15,5-2-3 0,3 1-9 0,1-1-3 16,1-2-10-16,3-4-5 0,2-1-4 0,3 1-6 16,0-1 0-16,4 2-2 0,-1 2-4 0,2-3-5 0,0 3-4 15,0 2-1-15,0 1-1 0,2-1-7 16,0 6-7-16,-4 1-8 0,1 2-6 0,1 1-12 15,3 1-9-15,-4 0-4 0,6 4-6 0,-4 4-3 0,6 2 3 16,-6 1 5-16,-1 4 1 0,3 8 11 0,-2 1-3 16,-6 3 10-16,0 2 1 0,-5 2 4 0,-3 1 5 15,2-2 3-15,-9 1 6 0,1 0 6 0,0 0 0 16,-6-3 10-16,-2 5 7 0,0-5 9 0,2 0 6 16,-3 0 11-16,0-6 1 0,-4 1 2 0,1 0 3 15,-2-2-1-15,5-5 5 0,-5 1 0 0,-1 2 1 16,-1-3 3-16,6-5-1 0,0-3 5 0,3-2 3 15,0-1 1-15,2-1 1 0,-2-4 1 0,3 0-2 0,-1-4-1 16,0-1-5-16,2-4 0 0,2-1-3 16,1-2-8-16,2-5 1 0,3-1-7 0,4-7 5 15,-1 6-11-15,4-5-3 0,1 8 3 0,2 2-6 0,0-1-1 16,1 2-4-16,-4 4 1 0,2 1 0 0,-1 3-5 16,2 0 0-16,0 5-2 0,1 0 8 0,0 5-10 15,2-1 1-15,1 5 0 0,3 1 4 0,-3 3-3 16,1 2-1-16,0 4 4 0,2 4-3 0,-2 1-12 15,3 1-11-15,-3-1-18 0,-3-1-17 0,1 5-24 16,1-1-21-16,-5 1-27 0,-3 0-33 0,3-2-24 16,-5 0-42-16,-2 5-153 0,0-2-414 0,-5-1 184 15</inkml:trace>
  <inkml:trace contextRef="#ctx0" brushRef="#br0" timeOffset="-39194.39">29629 8863 186 0,'-7'-14'277'0,"3"2"-8"0,0 0-3 0,-1 0-17 16,0 2-18-16,2 2-7 0,1 2-20 0,-1-1-12 15,3 7-15-15,-2-8-23 0,2 8-14 0,0 0-20 0,0 0-13 16,0 0-9-16,0 0-6 0,-4 22-9 0,5-1-8 16,-2 5-10-16,1 7-5 0,0 1-12 0,0 1-1 15,-2 13-4-15,0-13 0 0,1 13-7 0,-1-12-1 16,1-2 3-16,-3-1-4 0,2 0-3 0,-1-5 3 16,1-3-1-16,0-4 1 0,0-3-11 0,1-3 11 15,-1 3 4-15,0-8 2 0,0 0-4 0,2-4-5 16,-1 2 3-16,1-8 5 0,-1 8 3 0,1-8-2 0,0 0 20 15,0 0-5-15,0 0-11 0,0 0 4 0,0 0-14 16,0 0 4-16,0 0-12 0,0-36 3 16,2 17-8-16,2-5-4 0,1-1-8 0,1 0 4 0,1-1-12 15,2 2 4-15,-2-1-4 0,-1 8-7 0,0 2 0 16,3 2-3-16,-5 2 2 0,2 4-8 0,0 1 1 16,-1 1 0-16,4 3-2 0,-2 0-5 0,5 2 4 15,0 3 4-15,0 0 2 0,2 2-4 0,-2 1 5 16,1 4 0-16,0 1-1 0,-1 1 5 0,1 1-2 15,-3 1-1-15,0-3-2 0,2 3 5 0,-5-1 1 16,-2-1-4-16,1 2 5 0,-2-1-3 0,-3-2 6 0,0 2 2 16,-2 2-4-16,-3 1 3 0,-1 0 0 0,-4-3 5 15,-3 3-3-15,0-2 2 0,-3-1-5 0,-2 1 6 16,-5 0-12-16,4-5 5 0,-1 0-21 0,3-2-19 16,2-2-20-16,3-4-36 0,1-1-40 0,-1-2-54 15,4-4-36-15,2-4-43 0,-3-6-258 0,3 1-573 16,4-4 254-16</inkml:trace>
  <inkml:trace contextRef="#ctx0" brushRef="#br0" timeOffset="-38618.83">29928 9034 105 0,'6'4'231'0,"-1"4"1"0,-1 2-9 0,1 2-9 15,1 4-7-15,-1 3-9 0,-1 6-13 0,1-7-14 16,-1 1-17-16,0-2-16 0,-2 0-17 0,3-1-5 15,0 0-10-15,2-2-10 0,-2-4-9 0,0 0-8 16,4-1-13-16,-4-5 2 0,2 0-10 0,3-1-2 16,0-2-8-16,0-2-6 0,2-3-6 0,4-3-4 0,0 0-7 15,0-4-2-15,-1 0-4 0,0-2 1 0,1-6-5 16,1-3-1-16,-5 5-1 0,-1 0 3 16,-3-1-3-16,1-7 6 0,-3 7-2 0,0-2 3 0,1 3 10 15,-5 1 10-15,2 4 6 0,-4-1 2 0,3 5 7 16,-3 2-7-16,1-1 0 0,-1 7-8 0,1-10-17 15,-1 10 12-15,0 0-15 0,0 0 10 0,0 0-7 16,0 0 1-16,0 0-1 0,0 0-3 0,-14 17-3 16,10-6-1-16,2 0-4 0,-1 6 0 0,6 2 3 15,-3 7 10-15,5 0-5 0,0 3 3 0,3 0 20 16,-1 0-5-16,1-2 6 0,0 5 4 0,-1 1-6 0,2-2-1 16,0 2-8-16,-1 2 4 0,1 1 17 15,2-1-12-15,0 9 3 0,-4-11-1 0,2-2-6 0,-1 2 4 16,-2-2-7-16,1 2-4 0,-2-4-2 0,1 3 3 15,-3-3 1-15,2 0 2 0,-3-3-5 0,1 0-10 16,-3 0 5-16,0-2 1 0,0-5-1 0,-1 2-7 16,-1-1-3-16,0-2-2 0,-2-1 0 0,-4-1 4 15,3-5-4-15,-4 2-4 0,-1 0 4 0,0-4-7 0,0-2 6 16,-7 2-1-16,2-3-3 0,-3-3 1 16,-1 0 2-16,-3-5-3 0,-1-1-1 0,-5-1 1 0,0-3 1 15,8-2-2-15,-3-8-2 0,1-2-3 0,3-6-18 16,2-4-12-16,4-4-13 0,2 0-20 0,1-14-18 15,7 11-9-15,3-12-19 0,5 1-17 0,3 1-13 16,5 1-17-16,5 1-25 0,-1 10-14 0,7-5-8 16,-2-2-14-16,6 3-17 0,0-2 4 0,-5 12-14 15,9-8-16-15,-9 8-163 0,0-1-454 0,-2 2 201 16</inkml:trace>
  <inkml:trace contextRef="#ctx0" brushRef="#br0" timeOffset="-38418.99">30404 9118 632 0,'18'-21'44'0,"-8"6"27"0,0-1 12 0,0 1 16 15,-3 2 16-15,-3 0 14 0,-3 6 6 0,0-4 14 16,2 4 21-16,-1-2 15 0,-2 9 7 15,3-11 0-15,-3 11 2 0,0-9-8 0,0 9-20 0,0 0-11 16,0 0-19-16,0 0-11 0,0 0-14 0,0 0-11 16,0 0-6-16,0 0 4 0,-4 25-2 0,5-6-4 15,-1 9-13-15,0 5-2 0,0 12-7 0,2 2-2 16,1-2-9-16,-1-8-7 0,-1 10-7 0,4-1-7 16,-2-10 7-16,-2 10-8 0,2-14-15 0,-1-1-19 15,3-1-13-15,0-4-17 0,-1-8-24 0,1 0-31 16,-2-5-32-16,1-3-26 0,1 0-33 0,-1-1-15 15,-2-5-40-15,2-1-50 0,-4-3-232 0,0 0-551 0,0 0 245 16</inkml:trace>
  <inkml:trace contextRef="#ctx0" brushRef="#br0" timeOffset="-38235.94">30452 9279 98 0,'-3'-5'261'0,"-5"0"5"0,8 5 4 16,-6-7-3-16,3 2-8 0,3 5-20 0,-5-7-32 15,5 7-16-15,0 0-21 0,8-14-11 0,3 4-21 16,6 2-21-16,8-7-24 0,2 3-24 0,1-3-38 16,0 4-23-16,2-1-39 0,-1 2-36 0,-1-1-29 0,0 3-27 15,3 1-30-15,-4 4-44 0,-7 1-166 16,-1 2-393-16,-1 2 174 0</inkml:trace>
  <inkml:trace contextRef="#ctx0" brushRef="#br0" timeOffset="-37727.02">30920 9371 189 0,'0'17'204'0,"-1"-5"14"0,1-1 0 0,-1-2-16 16,-1 0-5-16,1-2-4 0,1-7-5 0,-1 11 2 16,1-11 0-16,0 7 5 0,0-7 5 0,0 0-7 15,0 0 3-15,0 9-16 0,0-9-12 0,0 0-19 16,0 0-13-16,0 0-17 0,14-27-12 0,-8 12-8 0,2 0-12 16,-2-1-8-16,2 0-6 0,2-7-11 0,-2 4-4 15,2-3-9-15,-1-5-6 0,0 4-5 16,-3-3-14-16,-2 5-8 0,0 4 1 0,-1-3 0 0,-2 4-9 15,-1 3-2-15,-1 2-5 0,-2 1-7 0,1 3-3 16,-1 1-3-16,3 6-3 0,-8-7 2 0,8 7-1 16,-14 0 8-16,4 1-7 0,0 6 3 0,-3 3 0 15,0 3 4-15,1 1-6 0,-4 6 4 0,3-4 1 16,3 0 3-16,1 2 7 0,1 5-12 0,2-4-2 16,4 0 2-16,0 0-9 0,0 1-1 0,3-3 3 15,0 1-3-15,3-2 2 0,2 0-10 0,-3-5-9 16,3-2 6-16,1-2 1 0,1 2 1 0,2-7 1 0,1 1 4 15,2-1-7-15,2-1 3 0,2-4-2 16,1-2 0-16,0-1-3 0,-2-1-2 0,1-1 1 16,0-1 0-16,0 1 1 0,-1-3-2 0,-1-1-1 0,-2 2 5 15,1 0 2-15,-1-1-1 0,-4 3 2 0,5-3 6 16,-4-3 1-16,-1 1 4 0,-1 5-2 0,-1-1 2 16,1-2 5-16,-2 2 0 0,2-1 3 0,-2-1-2 15,1 3 1-15,1 0 1 0,0-1 3 0,0 0 3 16,-2 3 5-16,5 0 0 0,-1 2 1 0,0-2 4 15,2 2 2-15,-1-1 1 0,1 4-2 0,0-4 0 16,2 4-1-16,-1 2-4 0,1 2-3 0,2 2 3 0,2-1 1 16,-4 5 0-16,-2-2-8 0,1 2-15 0,-1 0-23 15,2 1-35-15,-2 3-39 0,-1-1-42 16,-1 0-44-16,-2-1-58 0,-2-1-149 0,-1 1-442 0,-1 0 196 16</inkml:trace>
  <inkml:trace contextRef="#ctx0" brushRef="#br0" timeOffset="-36826.39">29617 10382 72 0,'-19'5'194'0,"-1"1"-10"16,5 1-14-16,1-3-9 0,2 1-12 0,2-2-7 15,1 0-10-15,3 0-14 0,6-3-5 0,-9 3-8 16,9-3-10-16,0 0-2 0,-4 4 2 0,4-4-7 16,0 0-1-16,19 1-5 0,0-2 0 0,-1 0-7 15,3 1-5-15,2-3-7 0,5 1-1 0,4 0-2 16,0-2-1-16,2 1-3 0,5 0-1 0,12 0-6 0,4 0-2 15,-2 2-4-15,6-3-5 0,0 1-1 16,1 1-2-16,1-2-4 0,3 1-3 0,0-2-1 16,-1 1-3-16,-1 3-5 0,1-4 1 0,-3 2-6 0,0-1-6 15,-3 2-6-15,1-3-6 0,-3 3-19 0,-1-1-12 16,-1 0-22-16,-3 0-11 0,-11 2-19 0,0-3-32 16,1 2-9-16,-2-2-29 0,1 1-31 0,-2 2-20 15,-3-4-127-15,-1 3-364 0,-2-1 162 0</inkml:trace>
  <inkml:trace contextRef="#ctx0" brushRef="#br0" timeOffset="-36011.89">29474 11168 41 0,'-8'8'155'0,"-4"5"-16"0,1-1-27 16,3-2 12-16,-1-1-11 0,2-1-6 0,0 3-6 16,2-4-11-16,0-2-3 0,2-1 1 0,3-4 4 15,-7 7 14-15,7-7-3 0,-4 3-12 0,4-3 1 16,0 0-19-16,0 0-1 0,0 0-2 0,-5-21-13 0,5 11-1 15,1 0-6-15,3-6-11 0,-1 1-4 0,-1-2 3 16,2 0 0-16,0-1-2 0,-2-1 0 0,5 0-4 16,-5 3 9-16,3 1 6 0,-1 4 0 0,-1 3 5 15,2 1-8-15,-3 1-7 0,-2 6-8 0,5-3 2 16,-5 3-2-16,0 0-3 0,15 13-10 0,-5 1 6 16,-4 3-4-16,4 7 1 0,-4 3 0 0,2 0-6 15,-3 1 3-15,-1 0-3 0,0 1 2 0,-1-1-2 16,2 0-1-16,0-2-1 0,3 3-11 0,-3-4-11 15,-1-8-14-15,-2 4-22 0,3-2-18 0,-2 0-18 0,1-3-26 16,-1 1-21-16,0-6-8 0,-3 0-21 0,0-1-12 16,0-3-147-16,0-7-344 0,-3 9 153 0</inkml:trace>
  <inkml:trace contextRef="#ctx0" brushRef="#br0" timeOffset="-35836.86">29412 11525 84 0,'-19'3'169'0,"1"-1"8"0,-2 1 0 0,4 0-5 15,1-2-3-15,-2 3-1 0,5-1-7 0,3 0-11 16,1-3-15-16,0 3-8 0,2 0-10 0,6-3-6 0,0 0-6 16,-5 6-11-16,5-6-6 0,0 0-12 15,25 6-5-15,-4-5-9 0,9-1-15 0,2-2-21 0,5-4-29 16,1 3-34-16,15-5-35 0,-3-2-33 0,3-1-43 16,-2 2-62-16,-14 3-109 0,0-2-345 0,0 0 153 15</inkml:trace>
  <inkml:trace contextRef="#ctx0" brushRef="#br0" timeOffset="-35502.51">30128 11297 18 0,'0'0'254'0,"0"0"-17"0,0 0-9 0,0 0-7 0,0 0-17 15,4 12-21-15,1-2 0 0,-1 0-13 0,-1 3-16 16,4 3-14-16,-1 1-16 0,4 7-8 0,2-1-14 15,-2-1-7-15,2 4-11 0,1-2-6 0,-3 1-11 16,0-1-2-16,-1-5-11 0,-1-3-4 0,2-1-3 16,-3-1-4-16,1-3 0 0,0-3 25 0,1 0 18 15,-2-2 13-15,0-3 19 0,-1-1 3 0,2-2 6 16,-8 0-3-16,13-3 13 0,-7-2 0 0,-1 0 3 0,3-4 2 16,-2 0 7-16,1-2-8 0,0-3-10 0,-2-3-16 15,3 0-9-15,-4-1-10 0,0 0-12 16,1-7-6-16,1 0-12 0,-2-3-6 0,2 2-20 0,-3 0-17 15,1 1-12-15,-2 5-33 0,2 2-22 0,1 2-30 16,-2 4-41-16,1 4-31 0,-2 2-37 0,3 3-29 16,-5 3-31-16,9 0-34 0,3 3-51 0,-3 0-292 15,1 6-671-15,4 2 298 0</inkml:trace>
  <inkml:trace contextRef="#ctx0" brushRef="#br0" timeOffset="-34603.14">30877 11282 87 0,'-10'-4'234'0,"1"0"-14"15,-3 2-18-15,-1 2-19 0,2 2-14 0,-7 5-9 16,3 1-6-16,-3 0-6 0,-5 7-15 0,2 2-9 15,0 4-10-15,1-3-10 0,5 3-7 0,2-7-12 16,2 4-5-16,-2 4-9 0,5-3-8 0,5 1-6 0,-3-5-6 16,6-3-3-16,0 1-5 0,2-2-3 0,2-1-5 15,2-4-3-15,-1-2-2 0,1 1-1 0,6-4-7 16,-1-1-2-16,2-1-1 0,-3-4-7 0,8-1 2 16,-1-4-6-16,3-5-2 0,-4 2-1 0,-2-2 0 15,0-1-3-15,0-4 0 0,1-1-1 0,-6 2 1 16,1 2 0-16,-2-2-2 0,0 1 1 0,-2-1 0 15,-2 2-1-15,2 1 0 0,-3 4-1 0,-2 2 4 16,0 2-2-16,1 1 0 0,1 1-3 0,-3 6 2 16,3-7-3-16,-3 7 1 0,0 0 0 0,0 0 0 15,0 0 4-15,0 0-3 0,-1 28 3 0,1-15-4 0,1 2 1 16,0 0-1-16,2 3 7 0,-2-5-3 0,3 1-3 16,1 4 0-16,2-4 1 0,0 0 2 0,2 2-2 15,-1-2 2-15,0-4 0 0,0 2-2 0,0-2 3 16,1-3 0-16,-1-2 1 0,-2 0 0 0,2-2-2 15,-2 0 2-15,2 0 7 0,-8-3 0 0,15 2 2 16,-8-7-1-16,0 4-2 0,2-4 0 0,0-1 4 16,-1-1-1-16,1-2-1 0,0-1 0 0,1-2 4 15,0-3-5-15,2 3 3 0,-3-4-5 0,1 0 0 16,0 0 1-16,0-1-1 0,-1 0 0 0,0 0-3 16,0 2 5-16,-1 4-3 0,-2 1 0 0,-2 0-2 15,2 2 2-15,-2 3-7 0,-1 0 2 0,-3 5-4 0,0 0-1 16,6-4 0-16,-6 4 1 0,0 0 4 0,0 0-2 15,10 13 0-15,-8-9 0 0,3 3-1 0,-3 2 0 16,-1-4 2-16,2 2 0 0,0 1-1 0,-1-3 3 16,1 3-3-16,-3-8 1 0,5 9 3 0,-1-5 0 15,2-1-1-15,-6-3-2 0,10 6 4 0,-2-6 3 16,-8 0-7-16,18-5 0 0,-12 3 0 0,1-1 2 16,0-3 0-16,2 0-2 0,0 0 0 0,0 1-4 15,0-1 3-15,-1-1-2 0,-2 4 1 0,-1 0-3 16,2 0-1-16,-7 3-2 0,9-4 0 0,-9 4-1 15,0 0 3-15,12 4-2 0,-8 1 3 0,0 1 1 16,-1 0-2-16,2 1 3 0,-1 3 3 0,1 0-2 0,1-1-1 16,-1-4-9-16,4 3-17 0,-1-4-18 0,2-3-20 15,4 0-28-15,-1-3-18 0,0-1-19 0,5-6-1 16,-1 0-13-16,-2-2-5 0,0-4 1 0,-4 3 14 16,0-3 14-16,-1 2 16 0,-6-3 21 0,-1 4 29 15,-1 0 8-15,-1-5 22 0,-1 1 21 0,-1-2 32 16,-2 1 4-16,-2-2 23 0,0 0 16 0,0 3 13 15,0-2 19-15,-2 4 11 0,3 2-2 0,-3 1 0 0,-1 2 2 16,1-1 1-16,0 4 2 0,3-1-8 16,0 1-9-16,4 6-15 0,-7-6-12 0,7 6-4 15,0 0-18-15,0 0-31 0,0 0-42 0,-13 14-53 0,13-6-61 16,0-8-68-16,6 22-253 0,-2-11-494 0,1 5 218 16</inkml:trace>
  <inkml:trace contextRef="#ctx0" brushRef="#br0" timeOffset="-33827.92">31736 11086 244 0,'-12'0'257'0,"2"4"-25"0,-3-1-14 0,3 3-16 16,-2 1-10-16,-2 3-14 0,0 3-16 0,3-1-9 15,2 4-17-15,-2-3-14 0,3 0-7 0,3-1-13 16,1 0-7-16,1-2-10 0,2-1-7 0,0-2-9 16,1-7-3-16,2 13-11 0,2-12-3 0,1 3-7 15,3-2-5-15,-8-2-8 0,15 0-6 0,-5 0-12 16,0-3 2-16,1-1-4 0,-1 1 2 0,1-3-6 16,-3 1 4-16,-1 1-5 0,1-2 2 0,0 1-4 15,-3 0-1-15,2 0 1 0,-1 1-2 0,2 1-1 16,-8 3 1-16,12-5-3 0,-6 5 1 0,-6 0-4 15,19 1 2-15,-9 3 0 0,3 2-1 0,-2-1-1 0,5 3 5 16,0 1-5-16,2-1 5 0,0 0-1 0,0-1 0 16,1 1 1-16,2-3-1 0,-1-1 1 0,-1 0 0 15,2-1 0-15,0-3 2 0,-1 0-6 0,0-3 7 16,0-1-7-16,-3 0 0 0,1-3-4 0,-8 0 2 16,-1 1 1-16,1-4-3 0,-2 1 4 0,-2-2-4 15,-4 0 6-15,0-8-4 0,-3 2 2 0,-3-2 1 16,-4-7-4-16,-4 2 3 0,-1-2-2 0,-3-2 8 15,0 4 9-15,2-3 3 0,0-1 13 0,1 2 0 0,-1-2 6 16,1 3 10-16,-1-4-1 0,3 7 10 16,0-1 5-16,1 10 17 0,4-2 6 0,1 6-3 0,1 1-3 15,1 2-6-15,1 0-11 0,2 6-10 0,-4-9-6 16,4 9-5-16,0 0-13 0,0 0 2 0,0 0-5 16,0 0-1-16,-6 26-4 0,6-15 1 0,1 5 1 15,1 1 0-15,2 1-2 0,-1-1 3 0,2 3-8 16,0 5 1-16,0-6-4 0,0 5-2 0,3 1 3 15,-3-8-8-15,1-1-2 0,1-1 1 0,-3-3 0 16,-2-2 1-16,1-2 0 0,0 0-2 0,0-2 3 16,-2 0 3-16,-1-6-9 0,3 10 4 0,-3-10 0 0,0 0-5 15,2 6-3-15,-2-6 4 0,0 0-3 16,0 0-4-16,0 0-1 0,0 0 10 0,0 0-10 0,8-20-9 16,-4 15 1-16,0-1-1 0,-2-1-1 0,5-2-3 15,-2 2 1-15,0-3 1 0,1 3 2 0,1-3 0 16,-1 6 1-16,2-2-1 0,-2 1 3 0,3 4 1 15,3-1 2-15,-1 2-1 0,3 3-2 0,-2-1-3 16,-1 1-5-16,4 3 3 0,1 4-4 0,-1-1 5 16,-2 1-2-16,-3 0-1 0,-5 0-1 0,0 4 3 15,1-2 5-15,-5 1-1 0,0-1-8 0,-3 2-12 16,-2-2-10-16,0 1-19 0,0-2-23 0,-2 2-29 0,1-2-27 16,1 0-27-16,1 0-15 0,3-3-31 15,0-8-16-15,3 11-141 0,-1-5-406 0,3-5 180 16</inkml:trace>
  <inkml:trace contextRef="#ctx0" brushRef="#br0" timeOffset="-33345.74">32513 11247 22 0,'0'0'176'0,"10"-1"3"0,-10 1 3 16,10-3 3-16,-10 3 3 0,11-3 0 0,-11 3-6 16,8-8-6-16,-5 4-12 0,1-2-2 0,0-1-7 15,-1-2-15-15,2-2-8 0,-1-1-11 0,3-2-10 16,-5-4-6-16,3-1-10 0,2-4-6 0,0-5-9 0,0 0-11 15,0-1-10-15,-3-4-6 0,4-2-9 16,0-1 0-16,1-9-10 0,-3-4-7 0,-1 16-3 16,4-13-1-16,-7 16-10 0,2-2 2 0,0 3 0 0,-1 1-1 15,-1 1-4-15,-2 8-3 0,2 2 1 0,-2 2-2 16,0 2 2-16,-2 2-7 0,2 4 1 0,0 7-3 16,-1-12 1-16,1 12-2 0,-5-4 0 0,5 4-1 15,0 0 0-15,-18 13 1 0,10 2 1 0,1 1 1 16,-4 8 0-16,1 2 1 0,3 1-4 0,0 5 8 15,3 3-3-15,-1 0 1 0,2 0 0 0,1 1-3 16,0-1 0-16,3-2 2 0,2-1-4 0,0-1 3 16,2-3 4-16,0-3-9 0,2-7 5 0,-3-3 3 0,1-3-2 15,0-2 3-15,4-3 2 0,-3 0 2 0,1-2 4 16,-1-3-1-16,-6-2-5 0,0 0 13 0,0 0-3 16,0 0 0-16,0 0-2 0,55-36 1 0,-55 36-2 15,18-31 5-15,-18 31-6 0,6-28-3 0,-6 28-4 16,2-31-1-16,-2 31 1 0,0 0-3 0,0 0-3 15,0 0 3-15,-11-45-6 0,11 45 1 0,-4-7-3 16,1 7 0-16,3 0 7 0,0 0-6 0,0 0-3 16,0 0 3-16,0 0-8 0,0 0-6 0,0 0-7 15,37 68-13-15,-18-53-20 0,5-2-24 0,4-1-29 16,4 0-22-16,1-1-34 0,6-3-30 0,0-2-25 16,-2-1-185-16,1 2-441 0,-1-3 196 0</inkml:trace>
  <inkml:trace contextRef="#ctx0" brushRef="#br0" timeOffset="-32995.01">30580 11986 100 0,'-33'10'190'0,"4"-3"-9"0,8 2-13 0,10-5-10 15,0-2-4-15,3 1-9 0,1 0-2 0,7-3 0 16,-4 7 3-16,4-7-2 0,0 0-14 0,30 6-9 16,0-6-9-16,24-2-3 0,10-4-9 0,33-7-6 0,4 0-9 15,1 1-7-15,4-7-2 0,-3 2-7 16,3 1-10-16,-5-3-3 0,1 0-9 0,1 3 0 15,5-1-8-15,-6-2-5 0,-2 3-3 0,-3-2-13 0,-4 6-16 16,-2-4-11-16,3 1-16 0,-30 3-23 0,32-6-16 16,-6 7-24-16,-29-2-19 0,0 3-25 0,-1-5-20 15,-1 0-12-15,-5 5-28 0,-6 0-141 0,-13-1-361 16,-3 3 159-16</inkml:trace>
  <inkml:trace contextRef="#ctx0" brushRef="#br0" timeOffset="-32407.81">31499 11069 43 0,'0'0'212'0,"-11"18"-21"16,11-18-18-16,0 0-15 0,-4 7-20 0,4-7-12 0,-1 9-10 15,1-9-39-15,0 9-28 0,0-9-54 0,0 0-51 16,2 10-148-16,-2-10-221 0,4 3 98 16</inkml:trace>
  <inkml:trace contextRef="#ctx0" brushRef="#br0" timeOffset="-29104.87">29459 9960 154 0,'0'0'196'0,"7"-23"-5"0,-7 23-12 16,1-9-10-16,-1 9-6 0,1-12-11 0,-1 3 4 15,0 9-2-15,2-14-12 0,-2 1-5 0,0 2-13 16,0-1-8-16,-2 0-13 0,1-4 5 0,0 2-13 16,-2-1-3-16,2-3-6 0,-2-1-2 0,-2 0-11 15,3-6-6-15,-1 0-3 0,-1-1-6 0,2-1 1 16,-1-2 0-16,-1-3-8 0,2-2-4 0,-1 0-7 16,3-13-2-16,-1 13-3 0,1-1-5 0,1-10 0 0,-1 10-5 15,4 0-3-15,-3-1-3 0,1 0-4 16,-1 1 0-16,2 2-1 0,-3-1-3 0,2 3 1 0,-1-1-2 15,-1 3-4-15,3-1 2 0,-3 0-6 0,1 1 1 16,2 3 1-16,-4-3 0 0,1 2-5 0,0 0 2 16,1 0 0-16,-2 8 3 0,-2-8-4 0,0 4 0 15,1 3 2-15,1 1 0 0,-3 1-4 0,0 0 2 16,-4-2 0-16,6 4 5 0,-3-1-6 0,1-2 3 16,-1 0-3-16,2 1 1 0,-2 0-2 0,1 2 3 15,-1-2-4-15,1-2 2 0,2 2-3 0,-1 2 5 0,1-2-3 16,2 2 3-16,-3 0 0 0,0 1-6 0,3 2-3 15,0-3 4-15,0 4-5 0,-2-5 3 0,-1 2-2 16,1 4 4-16,0-3 0 0,2-1 2 0,-1 3-15 16,1 0 3-16,-2-6 5 0,2 7-2 0,-2 0-1 15,0-6 2-15,-1 2 3 0,2 0 1 0,-2 5 1 16,1-4-3-16,2 2-1 0,-3 0 4 0,1 0-1 16,-1-1 1-16,2 2 5 0,0-1-5 0,1 1 0 15,-2-2 0-15,1 1 0 0,0 2 0 0,1 0 4 0,0-2-4 16,0 0-1-16,0 1 7 0,0 0-5 15,0 2-1-15,-2-2 2 0,2 1-3 0,0-1 0 16,-2 1 0-16,2-1 1 0,-1 1 3 0,-1 1 0 0,1 0-1 16,1 9-1-16,-1-14 1 0,1 6 0 0,0 8 1 15,-1-13 0-15,1 13-1 0,0-12 0 16,0 12 5-16,-2-8-2 0,2 8-4 0,-1-7 2 0,1 7-5 16,1-10-3-16,-1 10-1 0,0 0 1 0,3-10-3 15,-1 6-3-15,-2 4-7 0,8-10-1 0,-5 6 1 16,-3 4-4-16,7-4 1 0,-7 4-4 0,8-5-3 15,-3 3 5-15,3-1-2 0,-8 3 1 0,13 0 0 16,-7-2-4-16,-6 2 2 0,16 0 3 0,-5 0-2 16,0 2 1-16,3-1 3 0,0 1 1 0,0-2-3 15,4 1 1-15,3-1-1 0,-1 3 1 0,-2-1 0 16,4-2 4-16,5 0-2 0,2-2 4 0,2 2 1 0,1 0 1 16,1 0 2-16,0 2-3 0,2-4 1 0,-2 2 2 15,3-2-1-15,1 2-4 0,-2 0 2 16,0 2 4-16,1-2 1 0,0 0-1 0,-2 2 5 0,3-4 2 15,-5 4 0-15,-1-4-2 0,1 2 1 0,-2 3 1 16,1-3 2-16,-3 0-2 0,3 3 3 0,-3-3 1 16,0 1-2-16,-6 2-2 0,6-4 6 0,1 2-2 15,-1 0 5-15,2 0 0 0,-3-1-4 0,-6 1 0 16,6 0 2-16,-5 1 1 0,6 1-4 0,-9-1 5 16,2 0 0-16,0 2-1 0,-3 0-2 0,3-2 4 15,0-2-2-15,8 1 6 0,-9 0-9 0,8 1 3 16,0-1 1-16,0-1 0 0,-5 0 0 0,5 0-3 15,2 1 0-15,0 1-5 0,-3-4 2 0,-5 4-2 16,5-1-1-16,-4 1 0 0,6-1 2 0,-8 0-2 0,6 2-2 16,0-2 2-16,-6 1 1 0,2-2 2 0,7 4-5 15,0-1 4-15,0-2 3 0,-10 3-4 0,8 1 4 16,0-3 4-16,-7 2-6 0,-1-2 4 0,2-2-3 16,-2 2 3-16,0 0 1 0,0 1 2 0,-1-2-2 15,-2 3-3-15,-4 0 2 0,-1-1 0 0,-1 0-2 16,0 1 4-16,-2 0 2 0,0 2-6 0,0-1 2 15,-1 2 3-15,-2 0 3 0,-2 0 7 0,1 4-7 16,0-2-7-16,-2 1 9 0,-2 1-4 0,1 4 3 16,0 0-8-16,-1 2 7 0,-1 2 3 0,1-2 3 0,-1 2 1 15,3 6 0-15,-2-7-2 0,0 1 2 16,2 1-5-16,0 4 2 0,2-3 5 0,1 1-5 0,-1-1 3 16,4 4-1-16,0 0 0 0,2 0 2 0,2 1-1 15,-1 2-2-15,-1 4 3 0,2 2-1 0,6 10-3 16,-1-1 5-16,-6-8-1 0,-1 12-7 0,3 0 7 15,-4-1-1-15,1 1-3 0,0 0-2 0,-2-2 2 16,-1 1-2-16,-2-11 2 0,-1 1-3 0,3 10-3 16,-2-11 0-16,3 10 5 0,-5-12-2 0,1 2 3 15,0-2 1-15,0 2-8 0,-1-5 5 0,2 3 0 16,-3-2 0-16,2 0-1 0,0-1-2 0,-2 0 1 0,1 0-1 16,-2-1-1-16,0-1 4 0,-1 0-4 0,0-1 2 15,1 1 1-15,-2-2-5 0,-2-2 0 16,1 2 3-16,-2-2-1 0,1-4 6 0,-1-1-6 0,-1 0-7 15,-2 0 9-15,-1-1-2 0,0-2-2 0,-1 4 3 16,-1 2-1-16,-2-4 2 0,3-1 1 0,-2-3-6 16,0 1 2-16,1 1-1 0,-1-2 1 0,-2-2 1 15,1 1-2-15,2 2 2 0,-4-5 1 0,1 1-5 16,-2 2 5-16,0-4 2 0,1 1 2 0,-1 0-1 16,-1 0-4-16,0-3 4 0,-1 2-3 0,-4-2 0 15,0 0-1-15,-6 5 3 0,-2-2-2 0,-2-1-5 0,-3 1-5 16,5-2 0-16,-9 2-5 0,-12 3 4 0,12-3-7 15,-1-1 1-15,1 3-2 0,0-2-2 16,-11 4 6-16,10-4-1 0,3-2 2 0,-1 2-5 0,0-1-2 16,-2-1 7-16,-11 0 3 0,12-4-9 0,-14 3 7 15,14-2-3-15,-2 2 5 0,-1-4 6 0,0 0-1 16,-12 1 2-16,15-2 9 0,-14 1-2 0,12-3-3 16,1 0 7-16,-1-3 2 0,-1 3 3 0,2-2-3 15,1 1-2-15,0 1 1 0,-2-2 3 0,0 1-1 16,2-1 1-16,-1 0-1 0,0-1 2 0,3 1-2 15,1-1-10-15,-2-1 8 0,4 0 5 0,-3 3-4 16,1-2 0-16,1 2-7 0,-1-3 2 0,1 2 0 16,2-2 1-16,1 2-1 0,-2-2 1 0,0 1-4 15,4 0 0-15,1 0 0 0,-1-1-1 0,6 1 1 16,2 1 2-16,0 0 0 0,1-1-1 0,3 0 1 16,2 0-1-16,2 1-4 0,1 0 4 0,0-1-1 0,1 2 2 15,1-2 1-15,3 1-3 0,6 2-2 0,-12-2 8 16,12 2-3-16,-9-4 0 0,9 4 1 0,-8-2-1 15,8 2 2-15,0 0 0 0,-8-5-2 0,8 5-3 16,-7-4 1-16,7 4-3 0,-6-3 4 0,6 3-8 16,-6-4 5-16,6 4 1 0,-7-3 0 0,7 3-7 15,0 0-14-15,-6-6-14 0,6 6-25 0,-5-5-34 16,5 5-22-16,-3-6-46 0,3 6-186 0,-5-7-373 16,5 7 164-16</inkml:trace>
  <inkml:trace contextRef="#ctx0" brushRef="#br0" timeOffset="-27819.88">30064 11214 140 0,'-5'4'189'0,"5"-4"0"16,0 0-5-16,0 0-12 0,0 0 3 0,0 0-13 16,-7 2-2-16,7-2-11 0,0 0-3 0,0 0 3 15,-15-6-4-15,9 1-11 0,1 2-1 0,-3-3-9 16,-1-1-9-16,0 0-3 0,-1-3-1 0,-3-2-13 16,0-1 4-16,3-1-10 0,-8-5-8 0,7-3-4 15,-5-2-7-15,2 0-12 0,-2 1-1 0,3-5-4 0,-1-1-12 16,1 0-3-16,3-2 1 0,-8-12-6 0,6 10-10 15,-4-12-3-15,5 11-3 0,-2-13-12 0,2 12-2 16,0-8-8-16,-3 9 4 0,6 2-8 0,-1-2 3 16,-1 3-8-16,0-1 11 0,1 5 0 0,-1 2-3 15,2 8 0-15,1 2-1 0,2 3-6 0,-1 0 10 16,1 4-1-16,1-2 1 0,-1 4 1 0,1 1-2 16,-1-1-7-16,5 6 3 0,-10-9 3 0,6 4-2 15,0 2-2-15,4 3-2 0,-6-5 2 0,6 5-4 16,-7-4 6-16,7 4 2 0,0 0-10 0,-12 13 11 15,4-2 0-15,1 3-2 0,-2 2 2 0,-7 8-6 0,3-4 2 16,-2 6 0-16,3-1 6 0,0-1-1 0,-1 0-6 16,-1 1 8-16,-2 0-7 0,5-3 9 0,-5 0-2 15,7-4-2-15,-1-1 1 0,1-2 3 0,2 1-2 16,1-7 2-16,1 0 2 0,0-4-2 0,3 1 1 0,-2-1 1 16,4-5 3-16,-4 6-2 0,4-6 1 15,0 0-3-15,0 0-1 0,0 0 4 0,-5-22-6 16,8 4-5-16,-3 2-2 0,1-3-7 0,3-6 2 0,1 0-9 15,-3-2-3-15,7-1 2 0,-1-1-4 0,2 0 2 16,3-2-2-16,0 0 3 0,6 1-2 0,-2 4 6 16,2 1-1-16,0 3 3 0,-3 3 1 0,-3 5-2 15,5 3 4-15,1 2 2 0,-1 3 1 0,0 0 2 16,1 5-1-16,9 2-1 0,2 5-4 0,-2 0-17 16,-1 7-22-16,1-1-27 0,0 2-35 0,0 4-30 15,3-1-50-15,-2 2-50 0,-3 0-152 0,-2 0-428 16,0 0 189-16</inkml:trace>
  <inkml:trace contextRef="#ctx0" brushRef="#br0" timeOffset="-13869.95">24815 13422 30 0,'-3'-17'179'0,"-1"-1"-17"0,-1 0-13 0,1 1-11 16,0-2-16-16,-1 1-10 0,2-1 10 0,-3 2-17 15,-2 2 0-15,3-2-12 0,-2 2-3 0,-1 1-11 16,-1 3-7-16,3 1 3 0,-1-1 0 0,-2 3-12 16,0 2-1-16,0 0-12 0,0 2-5 0,1 0-5 15,-3 4-4-15,11 0-4 0,-14 3-2 0,1 1-5 16,-1 3 0-16,0 4-1 0,1 3-5 0,2 3 1 0,-3 3-5 15,-2 4 1-15,5 1-5 0,3 0-1 16,1 3-3-16,0 1 1 0,2 0 3 0,0-2-5 16,0 2-2-16,2-2-3 0,2 1 0 0,0 2-1 0,1-1-1 15,1 0-4-15,-1-1 2 0,4 0-1 0,-1 0 2 16,-2 4-3-16,1 0 3 0,1-1 1 0,1 2-1 16,-2-2-2-16,2 2 3 0,-4 0-6 0,1-1 7 15,-1 2-2-15,-1 0 3 0,2 0-2 0,1 1-1 16,-5 1 1-16,3-2-1 0,-2-2 2 0,2 3-1 15,2-2-3-15,-3 2 3 0,1-4-4 0,-4 1 2 16,0 0 4-16,2-1-3 0,-1 1 2 0,-1 0 3 0,2 2-2 16,0-3 2-16,-3 0-1 0,1 0 3 0,2-2-1 15,-1 3 0-15,-2-2 4 0,2 1-1 16,0 1 1-16,-4 1 0 0,3-2-3 0,-1 4 4 0,3-1 5 16,-4 13 1-16,2-13-1 0,-1 2 0 0,1 10 3 15,0-10 5-15,0 14-5 0,4 0 3 0,1 0 7 16,1 1-4-16,-2-2-3 0,-2 3-3 0,5 1 6 15,2 1-5-15,-4 4-1 0,3 0-2 0,0 1 2 16,-1-1-5-16,2 1-19 0,0-3-15 0,0 1-25 16,1-1-24-16,0 0-20 0,1-5-27 0,5 1-37 15,-3-5-43-15,-3-15-117 0,7-4-342 0,2 0 151 16</inkml:trace>
  <inkml:trace contextRef="#ctx0" brushRef="#br0" timeOffset="-12678.86">17192 13718 121 0,'2'-16'129'0,"-1"0"-9"0,-1-1 6 0,-1 1-12 0,2-1-8 16,-2 0-6-16,1-2-2 0,-2 2-12 0,2-2-3 15,0-4-9-15,0 4-4 0,0-6-5 16,0 8 5-16,-2-1-8 0,-1 1 0 0,-1 0-8 0,0 5-4 16,0 0-5-16,-1 2-7 0,-1-1 5 0,2 0-7 15,-1 4-3-15,0 0-1 0,-1 1-9 0,-2 1 2 16,0 5-4-16,8 0-2 0,-18 3-4 0,7 4 3 15,-5 2-5-15,0 4-4 0,-1 6-1 0,-3 2 3 16,0 1-5-16,1 1-1 0,-1 3-2 0,1-1-2 16,1 1-4-16,3 2 5 0,1-2-8 0,3 1 4 15,0-2-1-15,5 0 0 0,3 1-2 0,0-2 2 16,3 0-1-16,0 2-3 0,3-1 6 0,-2-6-2 0,3 1-1 16,0 4 2-16,0 3 0 0,2-3-4 0,-2 1 2 15,0-6 4-15,1 9-4 0,-3-6 1 16,1 6 3-16,-3-3-2 0,4 0 2 0,-3 3-4 0,1 1 1 15,-2-1 0-15,1 0 4 0,-2 0-4 0,2 1 1 16,1 1 1-16,-4-2 1 0,3 2 2 0,-1 1-4 16,4 2 1-16,-3 2 3 0,0 12-3 0,2 0 1 15,-2 2 2-15,-1-3-4 0,1 2 5 0,-1 2 0 16,3-1 1-16,-3-3 0 0,4-10-4 0,0 0 1 0,1 8 4 16,1-11 6-16,6 2-3 0,-3-5-8 15,5 2 7-15,0-4-8 0,5 0-16 0,0-4-19 16,4-1-28-16,9-5-30 0,4-3-39 0,14 2-137 0,-2-9-291 15,7-5 129-15</inkml:trace>
  <inkml:trace contextRef="#ctx0" brushRef="#br0" timeOffset="-11578.3">10428 14054 129 0,'-5'-27'144'0,"1"-1"-10"16,-2 1-6-16,-1 1-16 0,1-2-8 0,-2 0 6 15,2-1-9-15,-2 4-13 0,0-2-1 0,0 2-7 16,-1 2-5-16,1-1-4 0,1 6-4 0,-1 2 2 15,1 0-2-15,2 5 2 0,0 1-1 0,0-1-11 16,0 3-4-16,0 2-11 0,0 1-3 0,1 0-2 0,4 5-3 16,-8-4-7-16,8 4-4 0,0 0-1 0,-14 6-12 15,10 1 6-15,-1 0-7 0,1 3-4 0,-1 1 0 16,1 1-9-16,3-1-16 0,-2 0 14 0,1 1-2 16,1-2-2-16,2 3 5 0,-2-2-8 0,2 0 3 15,1 2 0-15,-2-1 2 0,4 4-1 0,-3-1-2 16,2-2 4-16,-2 4-2 0,2 3 5 0,2 4-5 15,-2 1 4-15,1 2-1 0,3 3 1 0,-3 2 5 16,1 4-3-16,3 12-8 0,-1 0 10 0,2 3-3 16,0-1-2-16,2 3 5 0,-1 1 1 0,-3 3-4 15,6 29 5-15,1-4-1 0,-5-1 0 0,3 2-2 16,-2 1-10-16,-5-2-13 0,1 3-10 0,-3-27-12 16,1 30-10-16,1-1-20 0,-1 1-4 0,-3-5-19 0,0 3-18 15,0-4-106-15,-4 2-241 0,-1-25 106 0</inkml:trace>
  <inkml:trace contextRef="#ctx0" brushRef="#br0" timeOffset="-11103.85">10796 16189 124 0,'0'0'129'0,"38"6"-14"16,-10-6-8-16,6 0-7 0,16-2-10 0,7-2-8 0,10 1-4 15,33-6-9-15,-1 0-2 0,4-5-10 0,-2 0-3 16,7 4-9-16,9-4-2 0,-2 2-7 0,12-5 3 15,-1 7-6-15,3-1-5 0,2-1 1 0,5 6-6 16,3 0-6-16,2 3 4 0,3 0 1 0,0 3-4 16,-5-2-14-16,5 5 3 0,2-1 0 0,2 2-10 15,-1 9-13-15,-9-3-10 0,2 4-16 0,-2 0-29 16,0 0-11-16,-3 0-36 0,1 2-63 0,2-5-197 16,-8-4 87-16</inkml:trace>
  <inkml:trace contextRef="#ctx0" brushRef="#br0" timeOffset="-10286.72">24127 17137 17 0,'0'0'154'0,"-8"0"-9"0,8 0-21 0,0 0-12 16,0 0-4-16,-3 6 2 0,3-6-14 0,0 0-14 15,0 0-1-15,20 8-10 0,-9-3-8 0,6-1-7 16,3-2 1-16,12 1-12 0,3-3 5 0,2-2-8 15,16 2-6-15,5-5 5 0,5-1 3 0,3 1 5 16,30-5-4-16,-2 6 8 0,3-3-1 0,1-2-8 16,1 4 1-16,0-3-3 0,2-3 5 0,1 5-5 15,4-2 4-15,1-1-7 0,3-1 1 0,0-2 2 16,0 0-2-16,-5 1 1 0,-2-2-9 0,6-1-5 16,-6 3 0-16,1 1 3 0,-3-2-16 0,-3-1-1 15,-2 0-6-15,-3 4 1 0,-31 3-14 0,3-3-12 16,25 3-6-16,-29-2-24 0,-7-2-18 0,-2 4-31 15,-3-4-16-15,-13 4-25 0,-5 4-22 0,-2 3-122 16,-12-2-305-16,-7 1 136 0</inkml:trace>
  <inkml:trace contextRef="#ctx0" brushRef="#br0" timeOffset="-9628.94">18454 16911 74 0,'-8'0'142'0,"8"0"-19"16,-10 0-13-16,10 0-10 0,0 0-10 0,0 0-6 16,0 0-4-16,0 0-5 0,37 13-8 0,-7-6-9 15,20 4 0-15,5-4-10 0,3 0 0 0,4-1-8 16,30 3-6-16,0-6-10 0,-26 0-4 0,31-1-13 15,-5 0-3-15,0 0-11 0,-3 1-5 0,1-3-9 16,0 1 3-16,-26 1-13 0,31 3-6 0,-29-1-9 16,26-2-9-16,-25 2-16 0,-6-3-18 0,-1 0-62 15,-5 9-161-15,1-7 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00:56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4619 5182 45 0,'0'0'78'0,"0"0"-4"0,0 0-12 0,0 0-6 16,0 0 2-16,0 0-12 0,0 0-1 0,0 0-4 16,0 0 2-16,0 0-11 0,0 0 7 0,0 0-9 15,0 0-7-15,0 0-1 0,0 0 0 0,0 0-3 0,0 0 3 16,0 0-2-16,0 0 0 0,0 0-4 16,0 0-2-16,0 0-4 0,0 0 8 0,0 0 5 15,0 0-15-15,0 0 4 0,0 0-7 0,0 0 10 0,0 0-4 16,0 0-5-16,0 0-1 0,0 0 4 0,0 0 2 15,0 0-3-15,0 0 11 0,0 0-7 16,0 0-1-16,0 0-2 0,0 0 2 0,0 0-3 0,0 0 7 16,0 0-4-16,0 0-6 0,0 0 4 0,0 0 2 15,0 0-13-15,0 0 1 0,0 0 3 0,0 0-1 16,0 0 2-16,0 0 2 0,0 0 7 0,0 0-9 16,0 0 1-16,0 0 0 0,0 0-1 0,0 0 3 15,0 0-6-15,0 0-3 0,0 0-1 0,0 0 3 0,0 0 2 16,0 0 4-16,0 0-12 0,0 0 10 15,0 0 0-15,0 0-3 0,0 0-5 0,0 0 10 16,0 0-2-16,0 0-1 0,0 0 1 0,0 0 0 0,0 0-1 16,0 0-6-16,0 0 6 0,0 0 4 0,0 0-7 15,0 0 2-15,0 0 6 0,0 0-7 16,0 0 7-16,0 0 1 0,0 0-2 0,0 0 6 0,0 0-10 16,0 0-3-16,0 0-1 0,0 0 9 0,0 0 5 15,0 0 9-15,0 0 1 0,4 11 4 0,-4-11 2 16,0 0-3-16,0 0 2 0,0 0 2 0,0 0-6 15,0 0 3-15,0 0-4 0,0 0-5 0,0 0-3 16,0 0 7-16,0 0-4 0,0 0-2 0,0 0-4 16,0 0 7-16,0 0-5 0,0 0 1 0,0 0-2 15,0 0 0-15,0 0 1 0,0 0 2 0,0 0-7 16,0 0 3-16,0 0-1 0,0 0 2 0,0 0-4 16,0 0 5-16,0 0 0 0,0 0-4 0,0 0 7 15,0 0-7-15,0 0-3 0,0 0 2 0,0 0 5 16,0 0-6-16,0 0-3 0,0 0 4 0,0 0-5 15,0 0 1-15,0 0 0 0,0 0-2 0,0 0-2 0,0 0 4 16,0 0 0-16,0 0 2 0,0 0 0 0,0 0-1 16,0 0-2-16,-4 5 8 0,4-5 0 0,0 0-3 15,0 0 0-15,0 0 3 0,0 0-6 0,0 0 3 16,0 0-2-16,0 0 4 0,0 0-2 0,0 0 1 16,0 0-5-16,0 0-2 0,0 0 2 0,0 0 0 15,0 0 0-15,0 0-1 0,0 0-3 0,0 0 5 16,0 0-4-16,0 0 1 0,0 0-2 0,0 0 6 15,0 0-2-15,0 0 0 0,0 0-2 0,0 0 2 0,0 0 1 16,0 0 1-16,0 0-5 0,0 0 1 0,0 0 1 16,0 0 1-16,0 0 0 0,0 0 3 15,0 0-3-15,0 0-1 0,0 0 2 0,0 0 0 0,0 0-2 16,0 0 1-16,0 0-1 0,0 0 0 0,0 0-1 16,0 0 2-16,0 0-2 0,0 0 1 0,0 0-6 15,0 0 5-15,0 0 0 0,0 0 3 0,0 0-6 16,0 0 0-16,0 0 3 0,0 0-1 0,0 0-2 15,0 0 3-15,0 0 1 0,0 0-2 0,-6 3 4 16,6-3-5-16,0 0 0 0,0 0 0 0,0 0-3 16,0 0 4-16,0 0-3 0,0 0 3 0,0 0-4 15,0 0 3-15,0 0 0 0,0 0-1 0,0 0 2 16,0 0-1-16,0 0-1 0,0 0 2 0,0 0 1 16,0 0-6-16,0 0 5 0,0 0-1 0,0 0-1 15,0 0-2-15,0 0-1 0,0 0 2 0,0 0 3 0,0 0 2 16,0 0-5-16,0 0 3 0,0 0-4 0,0 0 0 15,0 0 7-15,0 0-2 0,0 0-5 16,0 0 1-16,0 0 1 0,0 0 1 0,0 0-3 0,0 0 3 16,0 0 0-16,0 0 0 0,0 0-2 0,0 0 2 15,0 0-2-15,0 0-1 0,0 0-6 0,0 0-9 16,0 0-19-16,0 0-16 0,0 0-19 0,0 0-24 16,0 0-26-16,0 0-30 0,0 0-96 0,0 0-268 15,27-9 119-15</inkml:trace>
  <inkml:trace contextRef="#ctx0" brushRef="#br0" timeOffset="1730.92">4467 5167 84 0,'0'0'90'0,"0"0"-11"0,-6-4 3 0,6 4-11 15,0 0-4-15,0 0-9 0,-4-7-8 0,4 7-2 0,0 0-5 16,0 0-6-16,0 0-4 0,0 0-5 0,0 0-2 16,0 0-7-16,14-4 0 0,-2 2-6 0,-2 2 10 15,0-2-7-15,3 4 7 0,4-4-9 0,0 2 3 16,1 0 1-16,2-1-11 0,1-1 2 0,-1-1-1 16,1 3 3-16,0-3 1 0,-2 2-7 0,1-1-6 15,1 0 10-15,-1 0-1 0,1 1-1 0,-1-1-2 16,-2 1-2-16,2 1 0 0,-2 0-9 0,3 0 7 15,-2 0 7-15,1 1-4 0,1 1-5 0,-3-1 5 16,0 1-8-16,1 0 5 0,-1 0-3 0,-2 2-2 16,-2-1 5-16,-1 0-3 0,0 1-17 0,0-1 24 15,-2 1-10-15,-1 0 2 0,0 0 0 0,1 1-1 16,-5-3 5-16,2 1-9 0,1 0 8 0,-3-1 3 0,2 0-4 16,-2 0 2-16,-6-2-1 0,14 3-3 15,-9-2 7-15,3 0-4 0,-8-1-2 0,15 1-3 16,-6-1 5-16,0 0-5 0,3 0 4 0,-2 0 3 0,2 0 2 15,-1-1 1-15,-1 0-8 0,3 0 0 0,-3-2 1 16,2 3 4-16,-1-1-7 0,-1 2 6 0,2-1 1 16,-1 0 1-16,1 0 0 0,1 0-4 0,-3 0 2 15,2 4 0-15,-1-5 9 0,-1 1-4 0,1 1-11 16,1-1 6-16,0 1-7 0,-3 0 4 0,2-1 2 16,-1 1 9-16,-1-1-9 0,4 2-8 0,-1-2 8 15,-3 0 3-15,2 0-4 0,1 0 6 0,-1 0-13 16,-1-2 11-16,1 2-1 0,3-1-1 0,-3 0-5 15,-1 1 13-15,3 0-10 0,-3 1 1 0,4-2-2 0,-3 0-2 16,-1 2 3-16,3-1 10 0,-4 1-3 0,2-2-8 16,0 0-5-16,0 2 10 0,-1-2-7 15,1 1 10-15,1 0-6 0,-2 1-2 0,-1-1 0 0,-9 0 1 16,16-1-3-16,-6 1 9 0,-3-1-1 0,-7 1-11 16,15-3 6-16,-9 3 1 0,3 0 2 15,-9 0 1-15,11 0-1 0,-11 0-4 0,13-1-3 16,-13 1 9-16,9 0-5 0,-9 0 1 0,8-1 8 0,-8 1-5 15,0 0-4-15,0 0-3 0,11-2 0 0,-11 2 8 16,0 0-7-16,0 0 3 0,12-1-3 0,-12 1 8 16,0 0-3-16,0 0 1 0,0 0 2 0,0 0-4 15,0 0-8-15,6-2 7 0,-6 2-10 0,0 0 12 16,0 0 7-16,0 0-8 0,0 0 5 0,0 0-1 16,0 0-8-16,0 0 9 0,0 0 0 0,0 0-2 15,0 0-3-15,0 0-1 0,0 0-3 0,0 0 6 16,0 0 0-16,0 0 1 0,0 0-1 0,0 0-6 15,0 0 5-15,0 0 0 0,0 0-2 0,0 0 1 16,0 0-19-16,0 0 21 0,0 0-11 0,0 0 5 16,0 0-5-16,0 0-5 0,0 0-7 0,0 0-1 15,0 0-4-15,0 0-3 0,0 0-6 0,0 0-11 0,0 0-9 16,0 0-21-16,0 0-46 0,0 0-129 0,0 0 57 16</inkml:trace>
  <inkml:trace contextRef="#ctx0" brushRef="#br0" timeOffset="13164.5">27883 3623 17 0,'0'0'25'16,"0"0"5"-16,0 0-4 0,0 0 7 0,0 0-4 16,0 0-2-16,0 0 1 0,0 0 3 0,0 0-2 15,0 0-3-15,0 0 9 0,0 0-3 0,0 0 5 16,0 0-7-16,0 0 5 0,0 0-1 0,0 0-5 16,0 0 11-16,0 0-2 0,0 0 0 0,0 0-4 15,0 0-3-15,0 0-5 0,0 0-2 0,0 0-7 16,0 0 1-16,0 0-1 0,0 0 1 0,0 0-5 15,0 0 7-15,0 0-12 0,0 0 3 0,0 0-2 16,0 0 8-16,16-4-6 0,-16 4-4 0,10 0 5 16,-10 0-6-16,13 0 3 0,-13 0-2 0,10 0 4 15,-10 0-9-15,11 1 6 0,-3 0-5 0,-8-1 4 0,12 2-3 16,-7 0-6-16,4-1 11 0,0 0-10 0,-4 0 1 16,4 2 7-16,-1-2 0 0,-8-1-2 0,14 2-6 15,-7 0 0-15,1-2 9 0,-8 0-4 0,18 2 3 16,-10-2-3-16,3 0 0 0,-2 1 5 0,2-1-13 15,1-1 3-15,-2 1 9 0,1 0-1 0,1 0-9 16,1 0 0-16,-4-2 10 0,5 2-7 0,-1-1 7 16,-3 0-12-16,3-1 0 0,0 2 2 0,-1-1-2 15,0-1 2-15,1 2 6 0,-3 0-4 0,-1 3 4 16,0-3-5-16,0 0 9 0,-2 2-1 0,-7-2-22 16,16 1 10-16,-10-1 8 0,2 1-1 0,-8-1 0 15,10 2-5-15,-1-2 2 0,-9 0 8 0,13 3-1 16,-5-3-8-16,-1 1-3 0,-7-1 3 0,13 0 6 0,-4 0-7 15,2 0 3-15,0 2 6 0,-2-4-6 16,1 2 9-16,-10 0-10 0,18 0 3 0,-7 0 5 16,-3-1-3-16,-8 1-6 0,15-2 14 0,-3 1-12 0,-5 2 5 15,0-1-5-15,-7 0 2 0,16 2 4 0,-8-1-5 16,-2-1-8-16,-6 0 8 0,13 0-9 0,-13 0 11 16,13 0-4-16,-13 0 4 0,9 0-5 0,-3 2 1 15,-6-2 1-15,12 1 0 0,-12-1-2 0,13 0 5 16,-5 1-3-16,-8-1 4 0,13 0-2 0,-5 0-4 15,0 0 1-15,3 0 5 0,-1-1-8 0,-1 1 4 16,1-1 1-16,-10 1 3 0,16-2 2 0,-7 2-6 16,1 0-2-16,0 0-1 0,0 0-4 0,-2 0 7 15,2 0-1-15,-1 0 0 0,-9 0 6 0,17 0-4 16,-9 0-2-16,-8 0 6 0,16-1-6 0,-8 1 0 16,-8 0 7-16,14-2-8 0,-6 4 6 0,3-4-3 15,-2 2 7-15,2 0-10 0,-2-1 1 0,2 1-2 0,1 0 6 16,0 0-1-16,-1 0-3 0,0 0 5 0,0-2 6 15,2 2-6-15,-3 0-10 0,1-1 4 16,1 0 10-16,0 1-10 0,-2 0-2 0,1-2 2 0,-3 2 8 16,2-1 0-16,0 1-6 0,1 1 0 0,-1-1 3 15,3 0-2-15,-4-1-3 0,1 1 2 0,-10 0-8 16,17 0 15-16,-7 0-5 0,0 0 0 0,0-2 1 16,2 1-9-16,-2 0 7 0,3 1 4 0,-4-1-7 15,2 1 4-15,1-1-2 0,-2-1-3 0,3 2 10 16,-3 0-13-16,-2 0 3 0,3 0 10 0,-2-2-6 15,1 2 2-15,2 0-2 0,-2 0 1 0,-10 0-8 16,17 2 9-16,-7-2-8 0,0 0 5 0,1-2 7 0,-3 1-12 16,3 1 11-16,1-1-5 0,-3 1 0 0,2 0 2 15,1 0-5-15,-3-2-4 0,1 4 7 16,3-2-3-16,-5 0 3 0,2-2-1 0,1 4-9 0,-11-2 16 16,15 0-4-16,-4-2-4 0,-3 4 2 0,-1-2 1 15,4 0-7-15,-2 1 3 0,1 0 3 0,0-1 0 16,1-1-5-16,-11 1 11 0,16 1-11 0,-7-1 9 15,-2 0-5-15,4 0 3 0,1 0-2 0,-1 0 1 16,-1 0 2-16,-2 2-7 0,4-2 5 0,0 0-2 16,1 0 1-16,-2 0-4 0,0 0-4 0,0 0 6 15,-1 0 2-15,3 2-3 0,-2-2 6 0,1 1-8 16,1-1 12-16,-2 1-5 0,1 0 2 0,0-1-3 0,-1 0-5 16,1 1 3-16,-1 1-7 0,-1-4 7 15,-2 4 0-15,2-4 3 0,-2 4-3 0,2-4-5 16,0 2 7-16,1 0 4 0,0 2-7 0,0-2 12 0,-2 3-8 15,1-3-2-15,2 0 1 0,-12 0-2 0,14 0 5 16,-5 0 6-16,-2 0-6 0,1 1-3 0,1 0-2 16,-9-1 5-16,15 0-3 0,-7 2 0 0,0-1 6 15,1-1 1-15,-2 2 1 0,-7-2-5 0,13 1-2 16,-5-1 5-16,-8 0 2 0,10 0-4 0,-10 0-5 16,8 2 4-16,-8-2-3 0,6 2-2 0,-6-2 3 15,0 0-3-15,0 0 1 0,10 0 1 0,-10 0-9 16,0 0-7-16,0 0-8 0,8 2-23 0,-8-2-14 0,0 0-19 15,0 0-103-15,0 0-196 0,0 0 87 16</inkml:trace>
  <inkml:trace contextRef="#ctx0" brushRef="#br0" timeOffset="14744.37">29999 3635 21 0,'0'0'114'0,"0"0"10"16,0 0-1-16,0 0-7 0,0 0-10 16,-8-3-1-16,8 3-12 0,0 0 2 0,0 0-22 15,0 0 4-15,0 0-5 0,0 0-6 0,0 0-6 0,0 0-7 16,0 0-14-16,0 0 3 0,0 0-6 0,0 0-6 16,0 0 0-16,22-5-5 0,-22 5 2 0,11 0-9 15,-3-1 2-15,-8 1-6 0,18 0-5 0,-8 0 7 16,0-1-4-16,4 1 1 0,1-2-4 0,2 2 0 15,0 0-2-15,2 0-1 0,-1 0 2 0,-3-3-3 16,3 0-2-16,-1 3-6 0,2 0-1 0,-6 0-7 16,6-3 5-16,-2 3-2 0,1 0-3 0,-7-1-1 15,3 1 2-15,-1-1 2 0,1 1-5 0,-3 0 8 16,7 0 0-16,-5 0-4 0,0 0 8 0,-3 0-9 0,2 0 4 16,-1 0 7-16,-1 1-8 0,-1-2 4 15,-9 1 1-15,17 1-2 0,-11-1-10 0,2 0 12 16,-8 0 2-16,15 0-9 0,-15 0 7 0,12 0 4 15,-12 0 1-15,9 0 1 0,-9 0 3 0,0 0-1 0,9 1 5 16,-9-1-3-16,0 0 6 0,0 0-2 16,10-1 4-16,-10 1-7 0,0 0 8 0,0 0-2 15,0 0 0-15,0 0-1 0,0 0-2 0,0 0-3 0,0 0 0 16,0 0-4-16,0 0 1 0,0 0 4 0,0 0 0 16,0 0-2-16,0 0 1 0,6 3-7 15,-6-3 0-15,0 0 2 0,0 0 3 0,0 0-4 0,0 0-2 16,0 0 1-16,0 0-1 0,0 0 0 0,0 0 1 15,0 0-2-15,0 0 1 0,0 0 2 0,0 0-7 16,0 0 11-16,0 0-8 0,0 0 4 0,0 0 4 16,0 0-8-16,0 0 3 0,0 0-1 0,0 0-2 15,0 0 3-15,0 0-9 0,0 0 9 0,0 0 3 16,0 0-1-16,0 0-5 0,0 0 8 0,0 0-5 16,0 0 1-16,0 0-6 0,0 0 5 0,0 0-6 15,0 0 3-15,0 0-2 0,0 0 6 0,0 0-20 16,0 0 19-16,0 0-3 0,0 0 4 0,0 0 1 0,0 0-1 15,0 0 0-15,0 0-2 0,0 0 2 16,0 0-2-16,0 0 0 0,0 0 0 0,0 0 1 0,0 0 0 16,0 0 2-16,0 0 1 0,0 0-1 0,0 0 1 15,0 0-5-15,0 0-2 0,0 0 3 0,0 0 1 16,0 0-1-16,0 0-3 0,0 0 5 0,0 0-4 16,0 0-2-16,0 0 5 0,0 0-1 15,0 0 0-15,0 0 1 0,0 0-4 0,0 0 1 0,0 0 3 16,0 0-3-16,0 0 3 0,0 0-5 0,0 0 6 15,0 0-3-15,0 0-2 0,0 0-1 0,0 0 5 16,0 0-7-16,0 0 7 0,0 0 1 0,0 0-1 16,0 0-9-16,0 0 9 0,0 0-5 0,0 0 6 15,0 0-5-15,0 0-4 0,0 0 2 0,0 0 2 16,0 0-1-16,0 0 9 0,0 0-1 0,0 0-4 16,0 0 0-16,0 0 1 0,0 0-2 0,0 0 1 15,0 0 0-15,0 0-1 0,0 0 0 0,0 0 0 16,0 0 0-16,0 0-1 0,0 0 3 0,0 0 0 0,0 0-2 15,0 0 0-15,0 0-3 0,0 0 9 0,0 0-3 16,0 0-3-16,0 0-4 0,0 0 6 16,0 0-3-16,0 0-1 0,0 0 4 0,0 0 1 0,0 0 0 15,0 0-4-15,0 0-4 0,0 0 7 0,0 0-1 16,0 0-1-16,0 0 5 0,0 0-4 0,0 0 2 16,0 0-6-16,0 0 3 0,0 0-1 0,0 0-1 15,0 0-1-15,0 0-1 0,0 0 4 0,0 0 1 16,0 0 2-16,0 0-2 0,0 0 6 0,0 0-10 15,0 0 1-15,0 0 0 0,0 0 2 0,0 0 2 16,0 0-1-16,0 0-3 0,0 0 3 0,0 0-3 16,0 0 7-16,0 0-8 0,0 0 4 0,0 0-4 15,0 0 1-15,0 0 0 0,0 0 5 0,0 0-2 16,0 0 3-16,0 0-6 0,0 0 6 0,0 0-8 16,0 0 4-16,0 0 2 0,0 0-3 0,0 0 2 15,0 0-1-15,0 0 1 0,0 0-1 0,0 0 1 16,0 0-5-16,0 0-4 0,0 0 4 0,0 0 0 0,0 0-6 15,0 0-2-15,0 0-6 0,0 0-3 16,0 0 1-16,0 0-6 0,0 0-4 0,0 0-13 16,0 0 2-16,0 0-8 0,0 0-1 0,0 0-6 0,0 0 3 15,0 0-11-15,0 0 3 0,0 0-6 0,0 0 0 16,0 0-9-16,0 0 0 0,0 0-1 0,0 0-4 16,0 0-1-16,0 0-42 0,0 0-132 0,0 0 59 15</inkml:trace>
  <inkml:trace contextRef="#ctx0" brushRef="#br0" timeOffset="20457.38">27645 3661 87 0,'-9'2'118'0,"9"-2"-3"15,0 0-13-15,0 0-13 0,0 0-9 0,0 0-12 16,0 0-1-16,0 0-5 0,0 0-11 0,0 0 4 16,0 0-6-16,25-6 2 0,-12 4-9 0,-2 2-4 15,7 0-9-15,2 0 7 0,0-1-6 0,8 2 5 16,1-1-9-16,1 0 2 0,-1 0-6 0,4 0 5 0,1 2-3 15,2-2-21-15,-5 0 8 0,2 2 6 0,-1 2 1 16,-5-3-12-16,0 2-3 0,1-3-12 0,-7 2-11 16,2-1-34-16,-1 0-30 0,-6 4-120 0,-2-4-221 15,-1 2 98-15</inkml:trace>
  <inkml:trace contextRef="#ctx0" brushRef="#br0" timeOffset="25390.62">28391 4012 16 0,'-5'-7'68'0,"5"7"3"0,-2-7-13 16,2 7 1-16,-6-8 1 0,4 3-17 0,2 5 9 16,-4-11 0-16,0 4-5 0,0 3 4 0,0-2-8 15,-1-3 0-15,1 3-3 0,-2-2-10 0,1 0 9 16,-1-1 1-16,-1 2-7 0,1 0-3 0,-2 0-2 16,2-1 3-16,-2-1-8 0,-1 1-1 0,2 2-5 15,0 3 3-15,3-2-9 0,-1 1-2 0,5 4 6 16,-9-7-2-16,2 3 0 0,7 4-9 0,-8-2 3 15,8 2-2-15,-10-2 0 0,10 2-5 0,-12 0 0 16,12 0-2-16,0 0 3 0,-10 2 0 0,10-2 1 0,-7 2-3 16,7-2 5-16,-6 3 0 0,6-3-2 0,0 0 1 15,-6 6-3-15,6-6 4 0,-6 3-4 16,6-3-1-16,0 0 6 0,-5 8-19 0,5-8 20 0,-2 5 2 16,2-5-3-16,-4 6-7 0,4-6 7 0,-3 6-5 15,3-6 5-15,0 0-3 0,-1 9 9 0,1-9-7 16,-1 8 14-16,1-8-2 0,0 13 4 0,-1-8-14 15,1-5 8-15,0 14-3 0,-2-4 2 0,4-3-8 16,-2 5 11-16,0-3-7 0,-2 2 0 0,4-3 3 16,-2 2 4-16,1 2-14 0,-1-1 12 0,1 2-3 15,-1-2 1-15,0 0-2 0,1 2-6 0,0-1 4 16,1-1 2-16,1 5-1 0,-1-4-2 0,-1 1-7 16,3 3 6-16,-3-5-5 0,1 2 13 0,2-1-5 0,1-2-8 15,-4 4-1-15,3-3 5 0,0 0-7 16,-2 2 10-16,1-1-1 0,-1 2-4 0,2-1 0 15,-2 2 6-15,1-3-11 0,-1 1 14 0,3-1-7 0,-1 1 3 16,-1 1-5-16,-1 3 2 0,2-1-2 0,-2-3 8 16,-1 3-9-16,2 1 13 0,-2 2 7 0,1-3 3 15,0 2 3-15,-2-2-11 0,4 3 1 0,-4-1-3 16,0-2 1-16,2 2-2 0,0-3 3 0,0 1-3 16,-2 1 1-16,4-2-3 0,-4 3-1 0,0-5 4 15,3-1-3-15,-2 2 3 0,1-1 1 0,0 0-3 16,-2-1 0-16,1 4-2 0,1-5 2 0,1-1-7 15,-3 1 7-15,0 2-6 0,0-1 0 0,2-2 0 16,-4 0 2-16,2 0-9 0,0 1 10 0,0-1 0 16,0 1-6-16,0-1 2 0,-3-1 0 0,3-9-11 15,2 16 6-15,-2-8 8 0,0-1-7 0,0-7 5 0,1 13 1 16,-1-8-4-16,0-5-2 0,0 12 5 0,0-12 8 16,-1 12 1-16,2-6 2 0,-1-6-1 0,2 9-3 15,-2-9-1-15,-2 11-1 0,2-11 2 0,-1 9 1 16,1-9-2-16,0 9-2 0,0-9-3 0,-2 10 2 15,2-10 1-15,0 9-2 0,0-9-1 0,-2 9 1 16,2-9-3-16,0 11-1 0,0-11 1 0,2 10 1 16,0-5-6-16,-2-5 1 0,1 11 5 15,-1-11-3-15,3 7-1 0,-3-7 1 0,5 9-3 0,-2-6 1 16,-3-3 1-16,11 7-15 0,-2-2 9 0,1 1-20 16,-2-5-23-16,5 0-11 0,1 1-15 0,5-4-18 15,0 1-21-15,4-2-47 0,-3-3-121 0,9-5-302 16,-1 2 134-16</inkml:trace>
  <inkml:trace contextRef="#ctx0" brushRef="#br0" timeOffset="40915.37">10690 6947 53 0,'0'0'68'15,"0"0"-6"-15,0 0-1 0,0 0-11 0,0 0 2 16,0 0-11-16,24-9-1 0,-15 9-1 0,3-3-7 0,1 0-3 16,-1 0-4-16,10-1-2 0,5 1 0 0,0-2-7 15,2 3 4-15,2-4-4 0,3 1 3 0,-1 4-10 16,3-5-11-16,2-3 4 0,1 3-2 0,-1 2-8 16,14-3-1-16,-14 4 3 0,-1 2-5 0,4 1-3 15,-4 0-2-15,0 0-4 0,-4 0 2 0,0 0-4 16,-2 2-8-16,0 1-2 0,-1 3-6 0,-3 1-5 15,0-1-26-15,-9-1-74 0,0-1 32 0</inkml:trace>
  <inkml:trace contextRef="#ctx0" brushRef="#br0" timeOffset="101123.49">7986 9957 30 0,'0'0'122'0,"0"0"-20"0,0 0-4 15,0 0-9-15,0 0-9 0,0 0-3 16,0 0 0-16,0 0-3 0,0 0-9 0,0 0-4 16,14 11-7-16,-14-11-2 0,9-1-5 0,-9 1-8 0,9 2-3 15,-9-2 3-15,12-1-10 0,-12 1-1 0,11 0-4 16,-11 0 2-16,14 0-7 0,-8 1 1 0,-6-1-6 15,16 0 1-15,-5 1-1 0,-1-1 3 0,1-1-8 16,0 1 0-16,0 0 2 0,1-1-2 0,1 1 0 16,0 0-5-16,0-1 2 0,-1 3-8 0,2-1-10 15,-1 3 3-15,0-3-3 0,5 0 3 0,-7 2-11 0,4 0 1 16,2-3-1-16,1 4-2 0,-5-3-9 0,1 0 7 16,-3 1 8-16,3 2-5 0,-2-2-3 0,1 2 0 15,-1-3 4-15,-1 2-8 0,3-1 5 0,-4-1 1 16,3 1 6-16,-1 2-5 0,0-2 6 0,1 1-1 15,0 0 0-15,-2 0 7 0,2-2-5 0,0 2-4 16,1 0 2-16,2-3 11 0,-2 1-5 0,4 1-1 16,-3 1 5-16,1-3-10 0,2 2 2 0,0 2 3 0,2-4-1 15,-2 1 10-15,0 2-3 0,1-1-4 16,-1-2 0-16,2 4 6 0,-1-2-2 0,0 1 1 16,0 1-4-16,0-1 3 0,-1 0 4 0,1-3-6 0,-1 1 0 15,2 2 2-15,1-1 3 0,-1-2 1 0,-1 1 1 16,3 0-4-16,-3-1 1 0,3 0-2 0,-2 0 0 15,0 3 1-15,0-3 9 0,8 2-12 0,-9-1 4 16,2-1 3-16,0 0-6 0,-1 0 5 0,0 0-7 16,0 0 11-16,0 0-6 0,1 0-6 0,1 2 6 15,-3-2-5-15,2 0 8 0,-1 0 0 0,-1 0 1 16,3-2-2-16,-2 2-2 0,0 0 0 0,3 0 3 0,-3 0-3 16,1 0-1-16,0 0 5 0,1-1 2 0,0 1 2 15,-2 0-4-15,2 0-7 0,1-2 5 16,-4 4 3-16,4-2-2 0,-1-2-1 0,-3 1 11 0,3-1-13 15,-2 1 3-15,2 1 4 0,-2 0-6 0,2-1 3 16,-1 2 0-16,0-2-3 0,1-1 3 0,5 1 0 16,-8-1 8-16,12 2-6 0,-3-1-6 0,-8 1 0 15,2-2 1-15,5-1 4 0,-7 2-5 0,3 1 2 16,-1-4-3-16,6 1 4 0,-7-1 4 0,0 2-6 16,7 0 0-16,-5-2 4 0,-2 2 0 0,7-3 2 15,-1 1-2-15,-6 2-7 0,6 1 2 0,-6 1 1 0,2-1 0 16,-2-2-2-16,0 2 11 0,6 1-9 0,-4-3 1 15,-2 3 2-15,0-1 0 0,1-1 0 16,-2 1-3-16,-1 1 1 0,3-4 8 0,0 4-9 0,-3-2 1 16,1-1-4-16,-1 2 4 0,0 0 5 0,1 0-8 15,3-3 0-15,-1 3 5 0,-1-2-1 0,1 2 0 16,-1-1 0-16,0 2 6 0,-2 0-5 0,2-2-1 16,-2 2 3-16,1 0-1 0,1 0-3 0,-1-3 4 15,1 2-2-15,-2-1 2 0,0 0-5 0,3 0 12 16,-3 1-10-16,-1 2 6 0,4-2 4 0,-3-4-3 15,1 5-6-15,1 0 9 0,-2-2-8 0,1-1 6 0,-2 1-4 16,3-2 2-16,-1 2 4 0,-3-1-6 0,2 2 7 16,-1-1-7-16,2-1 15 0,-2 0-11 0,2 3-2 15,-1-2 7-15,-2 2-11 0,1-3 8 0,0 1-9 16,0 1-2-16,1-1-2 0,0 1 0 0,1-2-9 16,1 0-44-16,0 0-74 0,-2-3-139 0,12 0 62 15</inkml:trace>
  <inkml:trace contextRef="#ctx0" brushRef="#br0" timeOffset="102463.46">13697 9072 57 0,'0'0'114'0,"22"4"-15"15,-12-4-6-15,3 0-6 0,7 2-11 16,11-2-11-16,-3 0 3 0,8 3-5 0,-3-3 3 0,5-2-7 16,12 1-3-16,2-1-4 0,-1 2-6 0,3-1 0 15,0 1-3-15,-1-1-4 0,4-1-6 0,1 2-1 16,3-1-2-16,-1-1-3 0,1-2-1 0,0 2-8 15,2 1-1-15,-2-2 1 0,1-2-3 0,-2 2-4 16,-3 1-9-16,6 0-9 0,-4-1-2 0,-1-1-17 16,0 1-10-16,-3-2-17 0,0-3-18 0,0 2-20 15,-15 6-87-15,-1-3-193 0,1 0 87 0</inkml:trace>
  <inkml:trace contextRef="#ctx0" brushRef="#br0" timeOffset="104373.4">27531 8932 55 0,'4'-11'202'0,"-2"0"-15"0,0 1-18 0,2-2-16 16,-1-2-15-16,0 3-3 0,-1 1-6 0,0-2-8 16,-2 0-6-16,0 1-7 0,0 0-11 0,-2 1-5 15,2 10 2-15,0-13-3 0,-2 5-8 0,2 8-7 16,-3-8-7-16,3 8-10 0,-2-8-3 0,2 8-12 16,-9-4-3-16,2 2-7 0,7 2-1 0,-23 3-6 15,6 1-6-15,1 1-1 0,1 4-5 0,-2-2-1 16,-1 4 2-16,5 1-2 0,0 0 2 0,-1 0-6 0,3 2 1 15,1-1-3-15,2-1-5 0,-1 1 7 16,2-1 0-16,0-1-5 0,-2 3 0 0,5-4 1 16,-1 1 2-16,3-1-7 0,-2-1 2 0,2 1 3 0,2 0-3 15,-3 0 2-15,3 1 1 0,0-3-1 0,3 3-2 16,-1-3 0-16,-2 4-4 0,4 0 4 0,-2-3 3 16,1 3-4-16,-1-1 5 0,0-1-4 0,0-1 2 15,1 3-1-15,0-1 8 0,-2 6 7 0,3-2 1 16,-1 1-4-16,0 0 1 0,-4-1 0 0,1 2 11 15,0-1 0-15,-2 1 6 0,2 1-5 0,-3 0 12 16,1 0-2-16,0 1 1 0,2 6-3 0,-1-7 8 0,-3 8 1 16,0-2-5-16,2 1-8 0,0 0 6 0,2-6-6 15,-1 5-3-15,1-4-7 0,1-2 5 0,3-1-9 16,1-1-10-16,1 1-32 0,2-4-40 0,-2-1-48 16,2-3-65-16,1-2-57 0,1-1-231 0,3 0-502 15,1-3 222-15</inkml:trace>
  <inkml:trace contextRef="#ctx0" brushRef="#br0" timeOffset="111281.69">5389 11389 35 0,'0'0'127'16,"0"0"-8"-16,0 0-1 0,0 0-3 0,0 0-7 15,0 0-1-15,0 0-7 0,0 0-3 0,0 0 6 16,0 0-1-16,0 0 3 0,0 0-7 0,0 0 5 16,0 0-3-16,0 0 1 0,0 0 0 0,0 0 2 15,0 0-4-15,0 0-7 0,0 0-11 0,0 0-7 16,0 0-6-16,0 0-8 0,1-13-3 0,-1 13-9 16,0 0-5-16,0 0 0 0,-8-14-20 0,8 14-1 0,-5-9-1 15,3 4-4-15,2 5-1 0,-9-8-1 16,5 5-2-16,4 3 0 0,-9-9 0 0,3 6-4 15,-1-2 0-15,0 2-1 0,0-2 3 0,2 2-5 0,-4 1-1 16,2-2 0-16,-1 2 4 0,0-1-6 0,-3 3-1 16,2-1-2-16,9 1-1 0,-16 3-1 0,6-3 1 15,2 1-4-15,-1 4-1 0,-1 1 1 0,4-3 0 16,-2 3 1-16,0 4 1 0,1-2-3 0,-1 1 0 16,3 0 0-16,-1 1-1 0,1 1 0 0,0 4-1 15,1-5 2-15,0 2-3 0,1 4 3 0,1-1-1 16,-1 1-1-16,2-5 2 0,1 2 0 0,-1 4 0 15,1-6 1-15,0 6 0 0,0-4 1 0,2 3 2 16,1 0 0-16,-2-3-2 0,2 2 3 0,-2-2-4 16,0 2 5-16,3 0-1 0,-3 2 0 0,4-3 0 0,-1 2 1 15,-1 0-1-15,-1 0 0 0,2 1 0 0,0 0 1 16,0-1-1-16,-2 3 0 0,1 0-2 0,3-3 1 16,-5 0 1-16,2 2 3 0,1-3-3 0,0 3 3 15,-2-1-2-15,1 0 1 0,0-2 1 0,-1 1-2 16,1 0-3-16,0-4 1 0,1-1 7 0,-3 2-7 15,3-2 1-15,-1 1-1 0,1-1 2 0,-2 1-1 16,1-1 0-16,0 1 2 0,0 0-4 0,1-1 6 16,-1 1-3-16,0 0-3 0,0 2 4 0,0 0-4 15,2 0 2-15,-1 3 2 0,-2-2 1 0,2-3-1 0,1 4 0 16,-2-2 0-16,-2-1-2 0,3 0-1 16,0 2 1-16,-2 1 4 0,2-3 0 0,-4-1-3 15,3-1 0-15,-1 0 0 0,-1 1-1 0,2-2 0 0,-2 4 2 16,3-3 0-16,-3 6 1 0,2-6-2 0,-2 1-1 15,0 0-1-15,2 4 1 0,-2-3-1 0,0 2 4 16,1-2-5-16,0 3 6 0,0 1-5 0,0 0 4 16,1 1-4-16,-2-1 6 0,2 1-5 0,0 0 1 15,0 0 2-15,-1-3-3 0,1 3 2 0,1-2-2 16,-2 1-1-16,5-3 2 0,-1 2 2 0,3-2-7 16,-2-3-15-16,0 0-4 0,5 1-17 0,-3-3-12 15,0-1-16-15,5-3-22 0,1 2-22 0,-1-4-21 16,3-2-39-16,0-2-134 0,-4-1-332 0,6-2 148 15</inkml:trace>
  <inkml:trace contextRef="#ctx0" brushRef="#br0" timeOffset="-198741.58">27761 14677 13 0,'0'0'99'0,"0"0"-12"15,0 0-8-15,0 0-7 0,37 0-13 16,-26 0 9-16,2 2-19 0,7-2-3 0,-1 1-3 0,4 0 9 16,7-1-10-16,5-4-6 0,-2 1-9 0,7 2 9 15,-2-4-13-15,16 1-1 0,-2-4-3 0,3-1-3 16,0-1-3-16,4 2 7 0,-2-3-4 0,2 1-5 15,-1-1 1-15,0 0-3 0,0 1 1 0,0-1-2 16,2-1-1-16,-2 0 4 0,-1 4-9 0,-1-3-1 16,1 3-1-16,-3 2 4 0,4 0 0 15,-6-3-7-15,1 5 3 0,-3-2 1 0,-11 2-6 0,-2 2 4 16,0-2-7-16,-3 1 5 0,-2 1-7 0,-1 0 2 16,-2 1-8-16,-8 2 8 0,-3-2-9 0,-4 1-4 0,-5 0-10 15,-2 0 6-15,-7 0 5 0,8 3 3 16,-8-3 3-16,0 0 12 0,0 0-6 0,0 0 7 15,0 0 7-15,-22 9-6 0,12-9 3 0,-3 1 5 0,-3 2-6 16,-2 1 13-16,-3-2-4 0,1 1 3 0,-8 0-2 16,0 1-1-16,-2 1-2 0,-2-2 6 0,0 0-9 15,-3 1 3-15,-1-1-2 0,-2 0-5 0,-2 1 1 16,-14 2-3-16,3-1 0 0,-3 1 4 0,-2 1-3 16,3-1 1-16,0 1-7 0,-2 0 0 0,1-1-1 15,-3 0-1-15,-3 1 0 0,0-1-1 0,0 0 0 16,-2 1-1-16,6-1 9 0,-2-1-3 0,-1 1-2 15,4 2 0-15,0-4 5 0,-1 2 2 0,7 2 1 0,13-4 12 16,3-1-6-16,-2-2 8 0,6 2 9 16,9-2 3-16,2-1 11 0,5 0 8 0,3 3-4 15,3-3-3-15,7 0-10 0,0 0 1 0,0 0-2 0,0 0-12 16,0 0-24-16,21-11 10 0,6 1-36 0,3 5-17 16,5-2-21-16,-1 3-23 0,20-5-76 15,-5 5-182-15,-9-1 81 0</inkml:trace>
  <inkml:trace contextRef="#ctx0" brushRef="#br0" timeOffset="-196707.8">28150 15137 105 0,'-11'-11'97'0,"1"1"-7"0,1 2-6 16,-1 1-9-16,1-1-3 0,-1 2-4 0,-1 1-8 0,-2 2-6 15,2 1-8-15,-2 2-4 0,-1 0-11 16,-1 5 9-16,-4-1-12 0,4 0 3 0,-1 3-10 15,3 3 3-15,-2-3-4 0,5 2-2 0,0-2-5 0,2 6 6 16,-2 2-4-16,4-5-4 0,2 7-1 0,1 0-3 16,1-5-2-16,3 4-2 0,-1 2 11 0,1 7-5 15,4-8-6-15,-1 1 5 0,1 6 2 0,1-7-2 16,-3 3-7-16,3-1-1 0,-4 1 6 0,5-1-14 16,0-2 11-16,-1 7-2 0,-3-4 9 0,3 0-3 15,-2-1 0-15,2 4 1 0,-1 1 7 0,-1-7 4 16,3 4 3-16,-3-2 4 0,-3 6 0 0,3 0-2 15,-2-5-2-15,3 3-1 0,-4 2 7 0,-1 0-4 16,2 0 9-16,-1 0 2 0,1 3 2 0,-2-3-4 16,2 3 7-16,-2 6-5 0,2 1 1 0,-4 12 4 15,-2-2 5-15,6-9-3 0,2 13 6 0,-6 1-2 16,2-1-1-16,0 2-9 0,2-1 4 0,1-1-7 0,0-1-5 16,2-3-2-16,5-12-4 0,-1 1-7 15,2-2-7-15,1-1-20 0,2-3-16 0,3-3-39 16,0 1-7-16,3-6-25 0,-6-7-13 0,4-2-28 0,-1-2-126 15,-3-2-288-15,5-2 127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05:53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26354 8139 79 0,'0'0'165'16,"-12"-1"-7"-16,12 1-11 0,0 0-15 0,0 0-13 15,0 0-8-15,0 0-12 0,0 0-11 0,0 0-8 16,0 0-5-16,0 0-10 0,0 0-3 0,0 0-4 0,0 0-6 16,0 0-5-16,0 0-4 0,0 0-7 15,0 0 0-15,0 0-7 0,0 0-1 0,25-6-6 16,-15 6 1-16,2 0-6 0,2 0-1 0,4 0 18 0,4 2-4 15,3-1-3-15,4-1-2 0,2 3-1 0,1-2-9 16,2 1 5-16,2 0-3 0,4-1-3 0,-2 2-3 16,16-1 3-16,2-2-5 0,-7 0-4 0,7-2 5 15,1 2-6-15,6 0-3 0,2-3 1 0,-2 1-13 16,4-2 0-16,23 0 0 0,-25 1-9 0,1 0 2 16,1 0-6-16,-4 2 0 0,2-3 2 0,-3 2 0 15,-3 0 0-15,-2 2 3 0,-5-1-7 0,-11-1 0 0,-3 2-2 16,-2 0 3-16,2-2-2 0,-1 1 11 15,-3-1-3-15,-3 2 7 0,-1 0-11 0,-11-1 11 16,3 1-3-16,-1-2 2 0,-4 1 3 0,-4 0 0 0,-2-1 5 16,0 1-2-16,-2 0 7 0,-1-1-3 0,-1 0 9 15,-7 2 6-15,12-4-8 0,-6 3 0 0,-6 1-2 16,5-4 4-16,-5 4-2 0,6-5-1 0,-6 5-8 16,5-5-13-16,-5 5-34 0,7-4-35 0,-7 4-37 0,0 0-97 15,6-6-239-15,-6 6 106 0</inkml:trace>
  <inkml:trace contextRef="#ctx0" brushRef="#br0" timeOffset="1508.4">25603 10601 103 0,'0'0'141'0,"0"0"-5"0,0 0-4 0,0 0 2 16,0 0-3-16,0 0-6 0,0 0-2 0,0 0-3 16,0 0-7-16,0 0-9 0,0 0 0 0,0 0-3 15,0 0-5-15,0 0-2 0,0 0-8 0,-4 12-5 16,4-12-2-16,0 0-7 0,0 0-1 0,0 0-2 16,0 0-6-16,0 0-5 0,0 0-8 0,0 0-3 15,0 0-3-15,0 0-4 0,0 0-6 0,0 0-7 16,0 0-2-16,-12-17-3 0,12 17-6 0,0 0-5 15,-8-3-5-15,8 3-9 0,0 0-4 0,-12 2-6 16,12-2-3-16,-13 5-7 0,7-2-2 0,-2 3 2 0,2 3-1 16,-1 1-3-16,0-2 3 0,0 3 2 0,0 7 0 15,3-2 0-15,-3-1 2 0,1-1 5 0,0 4-3 16,2 0 5-16,0 0-1 0,0 0 1 0,1 0 2 16,-1 0 2-16,2 1 2 0,2-2 0 0,-5 3-1 15,3-1 1-15,2-1 1 0,-3 1-2 0,1 0 1 16,0-2 2-16,0 2 1 0,4-1 0 0,-4 1 3 15,0 1-2-15,4-3 3 0,0 2-1 0,-4 1-1 0,4-2-1 16,-2 1 6-16,0 0-6 0,0-1 4 0,0 2-4 16,4-3 4-16,-4 2 0 0,3 0-1 0,-3-1-3 15,1 1-1-15,1-2 5 0,-3 1 3 0,2 2-3 16,3-2 0-16,-4 0-2 0,4 3 2 0,-4 2-1 16,0-2-1-16,3-2 2 0,0 6 1 0,0-6 2 15,1 6-1-15,-3-6-5 0,0 6 4 0,-2 0-2 16,2 0 1-16,1-1 0 0,-1 2 1 0,1 1 2 0,1-2-1 15,-1 2 0-15,0-2 0 0,-1 4 2 0,0 0 7 16,1 2-4-16,1-3 0 0,-1 1 4 0,-2 2-4 16,0-1-1-16,2-1-2 0,1 0 0 0,3 2 1 15,-4-3 2-15,5 0-5 0,0-3 4 0,-1 1-3 16,3-2 3-16,-3-5-4 0,-2 0-5 0,5-2-13 16,-1-3-12-16,4-2-20 0,-3-3-21 0,2-2-28 15,5-4-35-15,2-1-41 0,2-4-128 0,0-4-324 16,8-8 143-16</inkml:trace>
  <inkml:trace contextRef="#ctx0" brushRef="#br0" timeOffset="2449.88">24768 10401 20 0,'0'0'115'0,"0"0"-17"15,0 0-8-15,0 0-5 0,0 0-8 0,0 0-4 16,44-5-5-16,-14 0 4 0,3 2 1 0,6-3-5 16,12-5 3-16,5 2-10 0,-2 0-2 0,2 2-8 0,3-3 2 15,-3-1-5-15,5 1 0 0,1-1-11 16,2 1-4-16,26-8 0 0,-23 11-6 0,29-8-2 16,-4 2-2-16,-4-3-10 0,-23 7 5 0,27-6-10 0,3 0-1 15,-30 4 5-15,26-5-9 0,-1 6-1 0,-27 1 0 16,2 1-5-16,27-2-4 0,-31 1-1 0,-2 2-4 15,-1 0-9-15,-4 1-2 0,-1 0-8 0,-14 0 3 16,1 1-4-16,-8 1-11 0,4 0-13 0,-3-1-3 16,-6 2-7-16,-8-1-13 0,-2 1-14 0,-3 1-59 15,-5 0-165-15,-1 0 72 0</inkml:trace>
  <inkml:trace contextRef="#ctx0" brushRef="#br0" timeOffset="25006.86">23150 3904 95 0,'0'0'100'15,"-10"-1"0"-15,10 1-4 0,0 0-7 0,-10 1-1 16,10-1-6-16,0 0-6 0,-12 0 3 0,12 0-6 15,0 0 0-15,-11-1-1 0,11 1 1 0,0 0-1 16,-9 1-6-16,9-1-4 0,0 0-2 0,-10 2-6 16,10-2-3-16,0 0-2 0,0 0-7 0,0 0-10 15,-10 1-6-15,10-1 5 0,0 0-6 0,0 0 1 16,0 0-5-16,0 0 1 0,19 10-4 0,-9-6 2 0,8-2-4 16,3 3 1-16,9-4-4 0,2 1-1 15,1-2-7-15,3-3 3 0,15 1 3 0,-12-3-4 16,1 1 2-16,11-4-5 0,-12 3-4 0,12-1-3 0,-14 1-3 15,13-1 0-15,-13 3-7 0,0-2 3 0,2 0-3 16,-1 2-12-16,-3-2 1 0,2 1-8 0,-4-1-1 16,1 5-4-16,-4-3 1 0,1 0-1 0,-2-2-8 15,-1 5 1-15,-8-3 1 0,-1 1-8 0,-1-1-1 16,-5 3 3-16,-2 0-10 0,-1 0-5 0,-2 0 2 16,-8 0 4-16,12 0 3 0,-12 0 8 0,8 0 7 15,-8 0 5-15,0 0 4 0,0 0 9 0,0 0 5 16,0 0 1-16,0 0 9 0,-21 11 1 0,8-9 8 15,-2 0 8-15,-4 0-5 0,-1 0 0 0,-8 4 6 16,-3-2 1-16,-2 0 1 0,0 1 2 0,1-4 1 16,-5 3-3-16,1 0 2 0,-2 0 7 0,2 0-1 0,-4 1-3 15,1-3 2-15,-1 1-1 0,-10 1 5 0,12-1-2 16,1 0 6-16,-1 1-8 0,-1 2 6 0,1-1-1 16,1-1-5-16,0 2 7 0,1 0-9 0,3-2 5 15,0 3-7-15,6-1 5 0,5-1-10 0,3-2 2 16,2 1 2-16,3-1-5 0,3-1 0 0,2-1-5 15,1 2-10-15,8-3-2 0,-9 4 3 0,9-4-5 16,0 0 1-16,1 9 2 0,-1-9 0 0,12 3-2 16,2 1 2-16,6-2 3 0,6-1 0 0,6-2 4 0,5 0-5 15,0-3-1-15,1-2 2 0,15-2-2 16,-3 1 4-16,-11 2-2 0,10-4 4 0,-10 5 2 16,0-3-6-16,-1-1 3 0,2 2-4 0,-1 1 4 0,-2 0-1 15,-2-1 0-15,1 0-2 0,-2 1 2 0,0 0 4 16,-5 1-7-16,-1-3 0 0,-1 2-5 0,-7 2-1 15,-1 2 2-15,-5-1-3 0,-1 1 2 0,0-1-8 16,-4 2 0-16,-3-1-2 0,-6 1 7 0,11-2 0 16,-11 2 13-16,0 0 5 0,7 3 5 0,-7-3-11 15,0 0 4-15,0 0-7 0,0 0 9 0,-28 2-2 16,12-4-4-16,-5 5 7 0,-1 1-6 0,-8-4 2 16,-4 3-1-16,0 3-2 0,-4-1 2 0,-1-2-6 15,-11 4 7-15,10-3-3 0,1 2-1 0,1 0-4 16,-16 0-1-16,3 0 4 0,14-3 7 0,-3 1 4 15,-9 5-4-15,13-5-2 0,0 1 2 0,1-4 3 0,1 3-7 16,4 2 6-16,9-4-4 0,-2 1 4 0,6-3-4 16,3 2 4-16,3-1 1 0,0 0-3 0,4-1-4 15,7 0-5-15,-10 2 1 0,10-2-17 0,-8 0 6 16,8 0-2-16,0 0 5 0,0 0 2 0,0 0 3 16,43-2 4-16,-12 0-4 0,4-3-3 0,3-1 1 15,14 0 0-15,-1 2-1 0,-2-2 8 0,3 0-4 16,2-1-3-16,-2 1-2 0,-2 0 6 0,-11 0 5 15,1 0-5-15,12 2 1 0,-13 0-2 0,-3-1 5 16,0 1 0-16,-2-1-2 0,0 2-4 0,-2-3-3 16,-1 4 0-16,-4-1 1 0,-5 0-3 0,-2 1 1 15,0-1-5-15,-1 1 0 0,-4-1 2 0,-1 2-2 0,-2-1 4 16,-3 0-5-16,-2 1-2 0,-7 1 8 0,12-3-12 16,-12 3-9-16,9-3-2 0,-7-1-4 15,-2 4-10-15,5-6-12 0,-5 6-53 0,0 0-121 0,-2-13 54 16</inkml:trace>
  <inkml:trace contextRef="#ctx0" brushRef="#br0" timeOffset="26223.82">23401 3609 88 0,'0'0'93'0,"0"0"0"16,0 0-16-16,0 0-20 0,0 0 1 0,0 0-1 16,0 0-6-16,19 8-1 0,-5-6 0 0,-1-1-1 15,6 0-12-15,1-1 5 0,2 2-5 0,5-2-3 0,2-2-6 16,-2 2 5-16,4-1-7 0,-3 1-4 0,-8 1-2 15,0 1-3-15,0-4-1 0,2 2-7 16,-2-1 1-16,1 1 5 0,-10 3-4 0,3-5-5 0,-1 2 4 16,-4-1-1-16,0 0 0 0,-1-1 5 0,-8 2-5 15,11 0 6-15,-11 0 7 0,0 0 1 0,9-1 6 16,-9 1-5-16,0 0-3 0,0 0 6 0,0 0-2 16,0 0 8-16,0 0-5 0,-26-10-10 0,14 8 11 15,-1 1-10-15,-5 1 6 0,-1-1 5 0,-3 0-9 16,-6 1-7-16,1 1 6 0,5-1-7 0,2 1 4 15,-3 0-5-15,1 2-3 0,3-1 2 0,-1-1-5 16,2 2 1-16,0 0-1 0,0 0-5 0,8-2-5 0,-1 0 1 16,5 1-16-16,-1 0 2 0,7-2-2 0,-6 4 0 15,6-4 1-15,0 0 11 0,0 0-7 16,9 13 1-16,0-10 3 0,1 0 7 0,6-1-13 0,2 0-3 16,1 0 9-16,-1-2 6 0,5 3-2 15,-4-3 3-15,3 0-2 0,-3 0 5 0,2 0 0 0,-1 0-4 16,-6-2 5-16,-1 1 2 0,0-1-9 0,-1 0-1 15,-2 0 6-15,-3 0 10 0,-7 2-5 0,12-1 5 16,-12 1 6-16,8-3-2 0,-8 3-3 0,4-4 2 16,-4 4-3-16,0 0 6 0,0 0-2 0,-14-10-7 15,14 10 5-15,-12-3-2 0,-2 1 2 0,1 2 0 16,1 0-6-16,-6 0 4 0,-3 2-4 0,1-4 4 0,1 4 1 16,-2-1-3-16,1 0-9 0,2 0 7 15,0 0-6-15,4 2 2 0,1-1-1 0,6 0-5 16,-1 0-10-16,8-2-6 0,-13 0 5 0,13 0-8 0,-7 4 3 15,7-4 1-15,0 0-1 0,0 0 6 0,0 0-2 16,0 0-4-16,23 9 3 0,-12-9-4 0,3 0-2 16,4 0 14-16,2 1 0 0,3-2-5 0,-2 0 0 15,10-1 4-15,-10 0 0 0,0 0 1 0,-2 0-5 16,-1 2 6-16,0 0-10 0,-8 0 7 0,-4 0 1 16,-6 0 0-16,16 0-6 0,-16 0 19 0,5-1 0 15,-5 1-2-15,0 0-3 0,0 0-4 0,0 0 3 16,0 0-1-16,-39 4 3 0,22-1-3 0,-5-3-2 0,-5 4 7 15,0-1-3-15,4 2-6 0,-5-2-2 16,0 1 14-16,8-2-5 0,0 0 1 0,2 1 7 16,8-1-6-16,1-1-5 0,3-1-14 0,6 0-1 0,0 0-8 15,-7 3-15-15,7-3-7 0,0 0-24 0,0 0-77 16,35 2-163-16,-15-4 72 0</inkml:trace>
  <inkml:trace contextRef="#ctx0" brushRef="#br0" timeOffset="27293.43">23438 5072 18 0,'0'0'130'0,"0"0"-2"0,0 0-14 15,-5 6-11-15,5-6-3 0,0 0-12 0,0 0-9 16,0 0-10-16,0 0-8 0,0 0-5 0,0 0 1 0,0 0-10 16,0 0-2-16,0 0-8 0,20 3-9 15,-12-2 6-15,3-1-7 0,6 2-2 0,0-2-4 16,4 0 4-16,0 0-2 0,7 0-12 0,1 0-3 0,6-2 9 16,0-1 2-16,4 2-1 0,12-5-2 0,-11 4-3 15,13-3 2-15,0 0-3 0,-1 0 2 0,2 2 0 16,-1-1-10-16,0 1-2 0,-1-1 11 0,2-1-7 15,-14 3 0-15,14-2 1 0,-5 0-1 0,-9 2-5 16,11 0-8-16,2-1 1 0,-15 0 1 0,13 0-5 16,-13 1 0-16,-2 2 2 0,1 0-2 0,-3-2-1 15,-4 0-3-15,-1 1-2 0,-3 0 9 0,2-1-9 0,-8 1 1 16,-2-1 7-16,-8 2 1 0,2-2-10 0,-3 2 9 16,-9 0-5-16,11 0 18 0,-11 0 1 15,11-1-3-15,-11 1 9 0,8 0-1 0,-8 0-9 0,0 0 9 16,0 0-10-16,0 0-5 0,0 0-7 0,10 0-11 15,-10 0-20-15,0 0-23 0,0 0-34 0,0 0-91 16,0 0-206-16,0 0 92 0</inkml:trace>
  <inkml:trace contextRef="#ctx0" brushRef="#br0" timeOffset="38793.68">7106 8978 90 0,'0'0'123'0,"0"0"-10"0,-10 1 0 0,10-1-9 0,0 0-3 15,-10 1 1-15,10-1-2 0,0 0-1 16,-8 2-1-16,8-2-2 0,0 0-2 0,-7 1-1 16,7-1-3-16,0 0-10 0,0 0-8 0,0 0-9 0,0 0-11 15,0 0 3-15,0 0-9 0,0 0-2 0,0 0-7 16,0 0-4-16,0 0 0 0,0 0-2 0,32 2-3 15,-18-1-3-15,4-1 0 0,1 1 0 0,9-2-5 16,-1-2-4-16,1 1 2 0,-1 1-5 0,2-3 1 16,-1 2-1-16,0-1-1 0,3 0-2 0,0-1 0 15,-1 1 2-15,0-1-3 0,-8 3-2 0,-1-4 0 16,0 5 0-16,-3-1-3 0,-1-2 0 0,-5 2-7 0,-3 1 6 16,2 0-1-16,-4-1 1 0,-7 1 0 15,10 0-1-15,-10 0 2 0,10 0 2 0,-10 0-1 0,0 0-1 16,0 0-2-16,10 0-6 0,-10 0-18 0,0 0-25 15,0 0-41-15,0 0-27 0,8 1-48 0,-8-1-143 16,0 0-331-16,0 0 147 0</inkml:trace>
  <inkml:trace contextRef="#ctx0" brushRef="#br0" timeOffset="40149.82">16277 7129 27 0,'-4'-7'159'0,"4"7"-5"15,0 0-2-15,0 0-8 0,0 0-6 0,0 0-9 16,0 0-10-16,0 0-4 0,0 0-8 0,0 0-6 15,0 0-8-15,0 0-8 0,0 0-12 0,0 0-10 16,0 0-2-16,0 0-8 0,0 0-7 0,0 0 8 16,0 0-2-16,0 0-5 0,9 34-1 0,-6-18 14 15,1 11 11-15,-3 6 5 0,0 0 1 0,-1 13-3 0,1 1-2 16,-2-1 3-16,-1 3-2 0,-1-1-3 0,2 3 6 16,-1-2-3-16,2-1-2 0,-1-12 0 15,1 9 7-15,-1-9 1 0,-2-3-3 0,3 0-6 0,-3-2-3 16,1-1-2-16,4-4 10 0,-2-1-4 0,2-6-8 15,-2-2-6-15,0 0-2 0,0-1-5 0,0-4-3 16,0 1-6-16,1-4-8 0,-1 1 1 0,2-3-2 16,-2 1-12-16,0-8 10 0,1 10-5 0,-1-10-5 15,0 8 1-15,0-8-2 0,0 0-3 0,1 9-7 16,-1-9-5-16,0 0-8 0,0 0-15 0,0 0-20 16,0 0-21-16,0 0-20 0,0 0-30 0,0 0-22 0,13-23-26 15,-9 13-28-15,-1 0-23 0,3-5-26 0,0-2-52 16,-3 0-146-16,1 1-469 0,1-1 209 0</inkml:trace>
  <inkml:trace contextRef="#ctx0" brushRef="#br0" timeOffset="40590.8">16287 7513 53 0,'0'0'188'0,"-1"-18"-18"16,1 9-9-16,1-2-15 0,2-1-18 0,1 2-11 15,1-1-7-15,1 0-14 0,6-3-10 0,-2 1-8 16,3 0-7-16,0 0-5 0,1 2-8 0,2 1-5 16,0 2-5-16,1 0-2 0,3-1-8 0,-2 6-4 15,3 1-5-15,1 0-4 0,-3 2-4 0,4 2 1 0,-1-1-12 16,-3 3 11-16,9 2-4 0,-7 2 0 0,-1-1-7 15,-3 1-2-15,-1 3 5 0,0-1-2 16,-2 2-2-16,-2 0-2 0,0-1-1 0,-3-1 5 0,-3-2-3 16,-1 1-4-16,1 1 1 0,-1 0 4 0,-2-2 2 15,-3 1 10-15,-2 0 5 0,1 1 4 0,-1 0 10 16,-1 0 4-16,-4 0 5 0,-1-1 0 0,-2 1 7 16,-1 2 7-16,-2-1-6 0,-4-1 7 0,3 2-2 15,-10 2-4-15,5-4-6 0,-7 0 1 0,-1-4-6 16,-1 4-4-16,0-1-6 0,1-5-1 0,6 3-7 15,3-4 3-15,-1-2-3 0,6-1-3 0,-3-1-3 0,6 1-2 16,-2-1-11-16,1-1-11 0,5-2-23 0,6 4-25 16,-10-6-41-16,7 1-41 0,3 5-28 0,3-13-35 15,-3 13-45-15,12-12-127 0,1 6-395 0,4 1 175 16</inkml:trace>
  <inkml:trace contextRef="#ctx0" brushRef="#br0" timeOffset="41082.81">16074 8429 175 0,'0'0'236'0,"-12"2"-6"0,12-2-4 0,-8 1-18 16,8-1-15-16,-8 1-15 0,8-1-17 0,0 0-14 16,0 0-14-16,0 0-13 0,-9 2-12 0,9-2-11 15,0 0-7-15,0 0-10 0,0 0-7 0,0 0-11 16,0 0-3-16,0 0-8 0,0 0-2 0,0 0-8 0,0 0 1 16,25-7-8-16,-13 4 0 0,0 2-3 0,7-5-1 15,0 3-6-15,-1-1-2 0,9-3-3 0,1 3-2 16,0-3-23-16,5 0 0 0,-2 2 1 0,2-1 0 15,0 0 0-15,0-1 0 0,4 2-1 0,-3-1-4 16,0 2-12-16,1-1-8 0,-1-2-13 0,1 2-21 16,-3 1-15-16,0 2-23 0,-2-3-25 0,0 2-33 15,-10 0-29-15,-1 3-162 0,-4 0-381 0,1 0 168 16</inkml:trace>
  <inkml:trace contextRef="#ctx0" brushRef="#br0" timeOffset="52332.77">8544 10371 174 0,'0'0'228'0,"0"0"-9"16,0 0-13-16,0 0-6 0,0 0-14 0,0 0-20 16,-14 4-7-16,14-4-19 0,0 0-11 0,0 0-16 15,0 0-15-15,0 0-7 0,0 0-7 0,0 0-16 0,0 0 1 16,0 0-9-16,0 0-5 0,0 0-5 0,30 4-3 15,-18-4-9-15,8 0-2 0,0-1-3 0,-2-1-8 16,4 4 1-16,-1-4-1 0,-1 4-2 0,1-2-1 16,-2 1-4-16,-1-1-1 0,0 0-3 0,-1 2 1 15,-3-1-1-15,0-1-3 0,-1 2-1 0,-2-4 1 16,1 4-3-16,-1-2-5 0,1 1 6 0,-2-1 0 16,0 2-2-16,-2-2 2 0,-8 0-6 0,14-2 2 15,-14 2 0-15,14 0 0 0,-14 0-2 0,9 0 2 16,-9 0-2-16,10 0-1 0,-10 0 0 0,6-3-1 0,-6 3-1 15,0 0 0-15,11 0 3 0,-11 0-6 0,7 0-11 16,-7 0-12-16,0 0-19 0,10 3-26 0,-10-3-32 16,8 3-21-16,-4 0-43 0,-4-3-49 0,5 8-150 15,0-4-396-15,-2 0 176 0</inkml:trace>
  <inkml:trace contextRef="#ctx0" brushRef="#br0" timeOffset="53283.66">8434 12057 79 0,'0'0'191'0,"0"0"-11"0,0 0-17 0,0 0-11 16,0 0-16-16,0 0-15 0,0 0-12 0,0 0-13 15,0 0-8-15,0 0-2 0,32-7-12 0,-19 5-6 0,5 0-6 16,4 1-2-16,6-1-8 0,0 0 0 0,1 0-8 15,1 0 1-15,0-2-9 0,0 2 2 0,-2-3-7 16,-6 3-4-16,6 0-4 0,-8-1 2 0,2 0-5 16,-3 3-3-16,-4 0-1 0,3-1-2 0,-5 0-3 15,0 1 1-15,-2-2 2 0,-3 2-5 0,2 0-1 16,-10 0-1-16,12 0-1 0,-12 0 1 0,10 0 1 16,-10 0-2-16,10 0-5 0,-10 0 9 0,7-3-13 15,-7 3 1-15,0 0-10 0,7-1-14 0,-7 1-12 16,0 0-16-16,0 0-17 0,9-2-27 0,-9 2-23 15,0 0-38-15,0 0-111 0,0 0-293 0,0 0 129 0</inkml:trace>
  <inkml:trace contextRef="#ctx0" brushRef="#br0" timeOffset="55382.77">7777 10446 12 0,'0'0'92'16,"0"0"-5"-16,0 0-16 0,0 0-19 0,0 0 16 16,0 0-10-16,16-14-6 0,-8 11-4 0,2-1-6 15,0 1-10-15,1-1 5 0,2-1-9 0,4 1 4 16,-5-1-5-16,5 2-3 0,-3-2-3 0,3 2-12 16,2 0 12-16,-1 0 0 0,-4 0-9 0,-1 0 2 15,1 0-6-15,-1 1 0 0,-1 0-5 0,-1 2-2 0,-1-2 0 16,1 1-4-16,-4-1-5 0,-7 2-3 0,13 0 7 15,-13 0-7-15,10 0 9 0,-10 0-9 16,0 0 7-16,9 0-7 0,-9 0 26 0,0 0-4 0,0 0 0 16,0 0 6-16,0 0 10 0,0 0 5 0,0 0 0 15,0 0 0-15,0 0-5 0,0 0 17 0,-32 5-5 16,20-5-1-16,2 1 0 0,-3-1 3 0,-1 3-6 16,-3-2 10-16,-2 4-4 0,0-2-3 0,-1 1 4 15,-1 1-4-15,2-1 0 0,0-1-4 0,0 1-3 16,1-1 4-16,0 2-2 0,1-1-7 0,5-2 7 15,1 1 1-15,4-2-1 0,-2 0-2 0,9-1 1 16,-10 2-3-16,10-2-11 0,-8 3 3 0,8-3-5 0,0 0 1 16,0 0-3-16,0 0-4 0,0 0 2 0,0 0-2 15,0 0 1-15,0 0 2 0,27-6-7 0,-17 3 2 16,2 0-2-16,7 1 2 0,-4-3-4 0,4 0 1 16,1 1 0-16,1 1-7 0,1-3 3 0,-2 3 3 15,1-1-7-15,-1 1 0 0,-1 0-5 0,-2-3-8 16,2 3 2-16,-6 2-6 0,2-2-7 0,-3 3 2 15,-2-3 0-15,3 0-2 0,-3 3-6 0,-2-2 5 16,-8 2 0-16,12-3-2 0,-7 2 1 0,-5 1 7 16,0 0 1-16,11-1 6 0,-11 1 4 0,0 0 8 15,0 0-3-15,0 0 3 0,0 0-3 0,0 0 13 0,0 0-2 16,0 0 3-16,0 0 3 0,-30 3 0 0,19 1-3 16,-1-4 0-16,-7 4 4 0,0-1 1 0,0 2 0 15,-7 3 4-15,-1-3 4 0,6 1-2 0,-5-2-1 16,4 2 2-16,2-2-7 0,2-1 7 0,1 2 2 15,6-2-4-15,-1-1 0 0,6 0-1 0,-2 0-6 16,8-2 2-16,-12 2-3 0,12-2-1 0,-7 2-1 16,7-2 0-16,0 0-2 0,0 0 4 0,0 0-3 15,0 0 1-15,0 0 1 0,0 0-7 0,37-7 3 16,-24 5-7-16,-1 0 0 0,1-2-7 0,4 0-11 16,1 1-5-16,-1-2-12 0,-1 0-19 0,1 2-17 0,1-3-29 15,-5 3-24-15,1 1-139 0,-4-2-285 0,3 1 126 16</inkml:trace>
  <inkml:trace contextRef="#ctx0" brushRef="#br0" timeOffset="56256.82">7743 9608 122 0,'0'0'209'0,"0"0"-8"16,-8 4-9-16,8-4-11 0,0 0-17 0,0 0-9 15,-9 1-11-15,9-1-3 0,0 0-6 16,0 0-11-16,-7 2-9 0,7-2-7 0,0 0-9 0,0 0-4 16,0 0-11-16,0 0-4 0,0 0-5 0,0 0-8 15,0 0-5-15,0 0-2 0,0 0-5 0,0 0 0 16,0 0-5-16,0 0 0 0,0 0-1 0,0 0-6 16,0 0 1-16,0 0-11 0,0 0 1 0,0 0-8 15,-12-7-5-15,12 7 3 0,0 0-3 0,0 0-3 16,0 0 2-16,0 0-4 0,0 0-3 0,0 0-5 15,-4-7 4-15,4 7-4 0,0 0 2 0,-5-8-4 0,5 8 3 16,-1-6-1-16,1 6-2 0,-4-8-1 0,4 8 4 16,-3-9-4-16,1 3 0 0,2 6-1 0,-6-10-1 15,2 2-3-15,-1 1 5 0,1 0-8 0,-1-1 1 16,-2-1 2-16,-2 1 5 0,2-2-5 0,-1 1 1 16,-1 2-3-16,-1 0 1 0,2-2-2 0,-1 2 3 15,-1 0 0-15,2 3-1 0,2 0 2 0,-2-2 0 16,-1 1-2-16,0 2-1 0,3 0 0 0,6 3 0 15,-14-2-1-15,8-1 3 0,6 3-3 0,-11-1-2 16,11 1 2-16,-7-2 1 0,7 2-2 0,0 0 1 16,0 0-2-16,-12-1 5 0,12 1-4 0,0 0 2 15,0 0-6-15,0 0-3 0,0 0-10 0,0 0-3 0,0 0-5 16,0 0-3-16,0 0-7 0,0 0-22 0,0 0-9 16,0 0-24-16,0 0-23 0,0 0-17 0,14 20-28 15,-9-17-45-15,-2 3-166 0,-3-6-403 0,8 8 179 16</inkml:trace>
  <inkml:trace contextRef="#ctx0" brushRef="#br0" timeOffset="56882.71">7560 9136 58 0,'0'0'154'0,"0"0"-15"0,0 0-12 0,0 0-14 16,0 0-8-16,0 0-7 0,0 0-14 15,0 0 1-15,-5 20-9 0,5-20-3 0,-1 10-8 0,0-4-12 16,1-6 6-16,-2 9 1 0,2-9-5 0,-1 10-1 15,-2-5-9-15,3-5 8 0,-6 8 8 0,6-8 8 16,-6 3-4-16,6-3-9 0,-9 0-1 0,9 0-4 16,-11 0-7-16,11 0-2 0,-9-6 5 0,9 6-6 15,-11-7 1-15,7 6-1 0,0-5-8 0,4 6-1 16,-7-12-1-16,1 8-5 0,4-2-7 0,-3 1 7 16,5 5-6-16,-5-11 5 0,5 11-6 0,-4-8 1 0,4 8-3 15,-1-8-3-15,1 8-6 0,-3-5-1 0,3 5-3 16,0 0 0-16,0 0-1 0,0 0-2 0,0 0-1 15,0 0 4-15,0 0-2 0,4 22 0 0,-3-10 1 16,2 0-2-16,-1-2-1 0,3 6 4 0,-3-6-2 16,0 1-2-16,2 0-3 0,1-1-7 0,0-5 4 15,-2 1-3-15,5 2 0 0,-1-2-2 0,-2-3 6 16,3 1 0-16,2-4-1 0,3 0 0 0,-1-5 4 0,-1 1 0 16,4-1-3-16,1-5 1 0,-1-2 2 15,0 2 1-15,-1 1 2 0,-2-3 2 0,1-4 0 0,-2 3 11 16,-1 3 6-16,-1-4 24 0,-2 3 10 0,-3-1 0 15,0 0 15-15,-4 0 2 0,1 1 0 0,-2 2-6 16,-2-2-4-16,0 3-3 0,-2-3 2 0,0 4-10 16,-1 0-4-16,-3 4-8 0,0-2 1 0,0 4-8 15,-3 1 0-15,3 3-12 0,-2 1 1 0,1 2-12 16,-1 3-17-16,-1 1-21 0,4 0-20 0,-1 0-26 16,4 0-18-16,0 1-24 0,3 1-17 0,1-2-28 0,2-2-18 15,2-1-43-15,1-1-154 0,-4-6-408 0,12 5 182 16</inkml:trace>
  <inkml:trace contextRef="#ctx0" brushRef="#br0" timeOffset="57298.9">7813 8879 247 0,'0'0'282'0,"-2"-10"-9"15,2 10-25-15,-3-6-22 0,3 6-26 0,0 0-21 16,0 0-23-16,0 0-13 0,0 0-16 0,0 0-11 15,0 0-9-15,8 31-15 0,-2-15-8 0,2 3-7 0,2-2-10 16,-1 3-6-16,3 2-9 0,-2-6-3 0,1 2-3 16,0-2-1-16,0 0-5 0,-2-2-4 0,1 0-8 15,-1-3 1-15,-3-3-4 0,1 3-2 0,-2-3-1 16,1 1-2-16,-2-5-6 0,1 1 5 0,-2 1-9 16,1 0 1-16,-4-6-3 0,4 7 12 0,-4-7 5 15,3 6 6-15,-3-6 4 0,0 0-6 0,0 0 1 16,0 0-3-16,0 0-5 0,0 0-3 0,0 0-2 0,-1-24 0 15,1 15-8-15,1-1 1 0,-1-2-6 16,2 1 3-16,0-4-5 0,2-1 1 0,0 4-2 16,1-4 0-16,-1 6-2 0,0 0 2 0,1 0-1 0,0 2 0 15,-1 4-4-15,2-1 0 0,-1 1-1 0,-5 4 5 16,12-2-3-16,-12 2 0 0,14 2 1 0,-8 0-5 16,-1 3 2-16,0 0 1 0,-2 1-1 0,0 2 2 15,-2 3 0-15,-1 0-11 0,-3 3-7 0,1-3-3 16,-5 4-18-16,-1 1-10 0,-2 0-24 0,1 1-16 15,-1-3-31-15,-1-1-25 0,3-2-41 0,0-2-26 16,1-2-190-16,-1-3-438 0,3-2 193 0</inkml:trace>
  <inkml:trace contextRef="#ctx0" brushRef="#br0" timeOffset="57590.88">8120 8797 81 0,'0'0'183'0,"0"0"-3"16,0 0-5-16,13 10-14 0,-8-4-10 0,0 2-12 15,4 2-3-15,0 2-12 0,4 2-13 0,-1 0-9 16,3-1-12-16,0 3-7 0,8 2-12 0,-3 1-6 0,2-1-3 16,2 1-8-16,-2-2-5 0,0 2-3 15,-7-7-4-15,0 3-3 0,-3-2 10 0,1-1-1 16,-4 2-3-16,0-1-3 0,-4-2 4 0,0 1 5 0,-4 0 9 15,0-1-4-15,-1 1-2 0,0-2-6 0,-4 1-2 16,-1-3-5-16,-2 1-1 0,-2-1-6 0,0-1-1 16,-4-4-10-16,-2 3-21 0,-4-5-35 0,1-1-33 15,-4-1-42-15,0-4-47 0,-3-3-49 0,-2-6-179 16,2 0-415-16,1-5 184 0</inkml:trace>
  <inkml:trace contextRef="#ctx0" brushRef="#br0" timeOffset="57728.25">8075 8681 143 0,'0'0'241'16,"0"-7"-22"-16,0 7-23 0,0 0-23 0,0 0-18 15,2-8-30-15,-2 8-26 0,0 0-43 0,13 2-50 16,-13-2-53-16,12 4-80 0,-5 0-80 0,4 2-223 16,-1 0 98-16</inkml:trace>
  <inkml:trace contextRef="#ctx0" brushRef="#br0" timeOffset="58048.59">8419 8787 56 0,'0'0'207'0,"5"-13"-16"0,-2 4-18 0,0 0-15 16,0-3-13-16,1 2-16 0,0-2-12 0,0-1-15 15,-1-2-5-15,1 1-6 0,-1 2-6 0,-2-5-1 16,-1 8 1-16,-1-4 2 0,-2 5-6 0,3 8 0 16,0-14-12-16,-1 8-2 0,1 6-13 0,-8-4-4 15,8 4-4-15,0 0-1 0,-21 10-10 0,12-1 0 0,-4 4-4 16,1 1-3-16,2 3-5 0,-3 4-3 0,4-3-1 16,2-2-1-16,-1 1-2 0,3 1-2 0,2-3-7 15,-2-4-5-15,5 2-14 0,-1-2-14 0,1-1-12 16,3-4-9-16,2-2-16 0,1 0-22 0,-6-4-13 15,19-3-15-15,-2-2-25 0,1-4-14 0,-2-1-144 16,5-6-321-16,2-2 141 0</inkml:trace>
  <inkml:trace contextRef="#ctx0" brushRef="#br0" timeOffset="58406.75">8588 8535 104 0,'0'0'117'0,"-6"-9"-15"15,6 9-11-15,0 0-10 0,0 0-2 0,-7 23-23 16,4-12 5-16,2 0-2 0,1 2-1 0,3 3-17 15,-5-3-4-15,2-2-4 0,2-3-12 0,3 3 0 16,-3-3-5-16,3-2 0 0,1-1-3 0,1-3-14 16,5 0-2-16,-2-2-16 0,3-4-8 0,-1-1 2 15,5-2-11-15,1-1 2 0,-3-5-2 0,2 0 3 16,-3 0-5-16,1-2 18 0,-2-2 3 0,0 2 15 0,-2-6 9 16,1-2 8-16,-5 6 17 0,-1-3 5 15,-2 2 13-15,-2-1 14 0,-3-8 11 0,1 3 14 0,-3 5 4 16,-2 1 19-16,0 0 9 0,-1 8 11 0,3 0 1 15,-2-1-11-15,0 3 1 0,1 1-7 0,0 2-5 16,4 5-3-16,-6-9-16 0,6 9-8 0,-5-4-9 16,5 4-14-16,0 0-1 0,0 0-6 0,0 0-5 15,-3 22-6-15,6-11-2 0,2 6-5 0,0 0-10 16,4 7 5-16,-1-5-4 0,3 3-2 0,2 0-2 16,0-1-1-16,2-1-16 0,0 1-11 0,-2-6-27 15,1 0-11-15,1-3-22 0,1-2-20 0,2 0-28 0,-3-5-24 16,-1-1-7-16,3-1-34 0,-2-1-34 0,-3 0-121 15,-2-4-361-15,1-1 160 0</inkml:trace>
  <inkml:trace contextRef="#ctx0" brushRef="#br0" timeOffset="58558.71">8751 8488 109 0,'-14'1'183'0,"3"-1"-5"16,0 2-11-16,5-2-13 0,6 0-16 0,-13-2-14 15,13 2-16-15,0 0-25 0,-1-7-27 0,1 7-39 0,18-12-27 16,4-4-43-16,2 0-58 0,2 0-80 0,2-2-206 16,1 2 91-16</inkml:trace>
  <inkml:trace contextRef="#ctx0" brushRef="#br0" timeOffset="58965.92">9013 8304 38 0,'0'0'201'0,"0"0"-30"0,0 0-12 0,-7 6-16 16,7-6-8-16,3 15-17 0,-1-5-13 0,0 6-13 16,5 2-4-16,-2 1-9 0,1-1-9 0,3 0-5 15,-3 1-7-15,1-3-11 0,-1-1-3 0,3-1-1 16,-2-5 0-16,-2 1-2 0,1-3-1 0,-2-2 6 15,0 2 3-15,0-2 10 0,1-1 2 0,-5-4 12 16,6 4-4-16,-6-4-2 0,0 0 1 0,0 0-2 0,12-9-2 16,-10 1-6-16,1 0 0 0,1-3-3 15,-2 2-4-15,-1-4-5 0,2-3-6 0,-2 1 4 16,0-3-5-16,-1-1-9 0,0 2 7 0,0-4-8 0,-1 2-4 16,4 1 2-16,-3 2-1 0,0 0-2 0,0 4-5 15,1 2 0-15,-1 0 0 0,0 4-4 0,0 6-4 16,3-9-5-16,-3 9 0 0,7-3-1 0,-7 3 2 15,16 1-3-15,-7 5-5 0,0-1-14 0,1 1-12 16,4 4-11-16,-4-1-20 0,5 1-14 0,0 2-13 16,1-2-20-16,-1-4-26 0,2 4-18 0,-2-4-6 15,2-2-14-15,-4 1-25 0,-1-3-124 0,0 0-343 0,2 0 152 16</inkml:trace>
  <inkml:trace contextRef="#ctx0" brushRef="#br0" timeOffset="59256.75">9544 8079 17 0,'-8'-7'176'0,"0"4"-17"0,-1 2-9 15,-1 1-10-15,-1 1-17 0,-5 6-2 0,5 0-11 16,-6 3-11-16,1 2-13 0,1 1-5 0,3 1-11 16,-5 5-8-16,2 4-4 0,-1-2-7 0,4 1-3 15,3-4-5-15,1-2-8 0,3-1-8 0,1-3-7 0,3-3 4 16,1 1-5-16,0-10 0 0,4 10-3 0,-1-5-1 15,-3-5-4-15,10 3 2 0,-3-3-3 0,3-2 4 16,1 2-2-16,1-5-4 0,1 1 2 0,-1 0 2 16,4-2-4-16,-4 3 5 0,2-1-2 0,-1-1-5 15,-1 1-2-15,0 0 0 0,1 1 2 0,1 1-1 16,2 1-16-16,1-4-6 0,-4 4-10 0,5-4-10 16,-6 4-16-16,2-1-40 0,4-3-6 0,0 0-30 15,0-1-113-15,-6 2-262 0,7-2 116 0</inkml:trace>
  <inkml:trace contextRef="#ctx0" brushRef="#br0" timeOffset="60032.84">9721 7999 230 0,'0'0'237'0,"-9"-6"-19"15,9 6-22-15,-6-5-21 0,6 5-20 0,0 0-18 16,0 0-12-16,0 0-4 0,-5 16-15 0,5-16-13 0,5 18-5 15,-1-8-10-15,1 2-7 0,0 0 1 16,4 4-10-16,0-2-2 0,-3 0-6 0,1-3 3 16,-1 0-6-16,0-1-3 0,1 1 3 0,-1-1 0 0,2-2-6 15,-3 0-5-15,-2-1-11 0,0-1 0 0,3 0-2 16,-6-6 3-16,5 9-6 0,-3-6 0 0,-2-3 1 16,0 0 0-16,8 4-2 0,-8-4 0 0,0 0-3 15,0 0-2-15,0 0-2 0,0 0-1 0,0 0-10 16,0 0 5-16,0 0-4 0,-9-30 0 0,6 17-9 15,2 1 0-15,0-3-3 0,0-3-7 0,-1-1 4 16,1 2-2-16,4 0 3 0,-5 1-3 0,2 5 2 0,2 0 5 16,-1 1-4-16,-1 4 0 0,0 6 2 0,2-12 0 15,1 8-6-15,-3 4 4 0,0 0 0 0,14-2 2 16,-14 2-4-16,10 6 1 0,-2 0 5 0,2 0 0 16,-2 3-3-16,0-3 9 0,-1 2-3 0,-1 2-2 15,1-2 0-15,-1 0 3 0,-1 0-3 0,3 1 2 16,-2-2 1-16,0-3 0 0,-1 3-4 0,-1-3 6 15,-1 0-1-15,-3-4 2 0,7 6-3 0,-7-6 0 16,5 8 1-16,-5-8 3 0,4 3 2 0,-4-3 6 16,0 0 1-16,0 0 3 0,0 0-4 0,0 0-1 15,0 0-2-15,0 0-1 0,9-14 2 0,-9 14 0 0,2-16-6 16,1 8-7-16,-2-4 2 0,-2 2-3 0,7-5-3 16,-6-2-4-16,3 4 2 0,-1 1-3 0,-1 2-1 15,-1 1 7-15,2 2-2 0,-2 7-3 0,2-10 5 16,-2 10-5-16,2-7 1 0,-2 7-3 0,0 0 4 15,7-2-1-15,-7 2 3 0,0 0-4 0,13 10 1 16,-8-5 8-16,0-1-4 0,0 0 3 0,4 2-1 16,0-1-1-16,0 0 3 0,-1 0-2 0,2 1 4 15,-4-5 0-15,3 2-2 0,-1 0 3 0,1-3-2 16,-1 0 5-16,-8 0-3 0,16-3 2 0,-4-1-2 0,-1-1 3 16,-2-1-1-16,3-1 0 0,-1 0-5 0,-2 0 3 15,1-2 0-15,-2-1-6 0,-3 2 7 0,3-3 1 16,-2-1-2-16,1-1-4 0,-3 1-2 0,1-5 1 15,-5 7 2-15,2-7-2 0,-3 8 1 0,0-2-1 16,-2 2-3-16,1 5 2 0,2 4-2 0,-8-11 2 16,4 10 0-16,4 1-1 0,-14-3 2 0,14 3-2 15,-12 4 4-15,6 1-2 0,0 0 0 0,-1 2 5 16,3 1-3-16,1 3-3 0,0-2 5 0,0 3 3 0,5-2-11 16,-1 1 11-16,3-1-1 0,0 0-5 15,2 0 8-15,4-1-20 0,2-4-6 0,7 3-21 0,-1-3-26 16,4-2-16-16,7-2-18 0,0-2-33 0,3-5-38 15,-1 4-162-15,1-6-363 0,0 2 161 0</inkml:trace>
  <inkml:trace contextRef="#ctx0" brushRef="#br0" timeOffset="60815.43">10644 7775 102 0,'0'0'249'0,"0"0"-21"0,0 0-24 16,-6-5-25-16,6 5-15 0,0 0-18 0,0 0-16 16,0 0-13-16,0 0-13 0,0 0-13 0,0 0-8 15,0 0-7-15,0 0 7 0,0 0-6 0,0 0-8 16,0 0-4-16,0 0-8 0,0 0-5 0,0 0-1 16,0 0 0-16,0 0-1 0,0 0 0 0,0 0-3 15,-16 7-4-15,16-7-4 0,-9-3-13 0,9 3 2 16,-9-4 5-16,9 4-2 0,-6-7-3 0,6 7-5 0,-5-5 2 15,5 5-6-15,-5-6 2 0,5 6-5 16,-4-8-1-16,4 8-3 0,-3-6-6 0,3 6-9 0,0 0-1 16,0 0-5-16,0 0-4 0,5-13-2 0,-5 13-3 15,9-1-10-15,-9 1-4 0,12-2-7 0,-12 2 0 16,13 2 0-16,-13-2 3 0,13 4 3 0,-10-3 3 16,5 2-5-16,-2 1 7 0,-6-4 2 0,7 5 5 15,-7-5 0-15,5 6 4 0,-5-6 4 0,1 5 12 16,-1-5 9-16,0 0 3 0,0 0-2 0,-9 9 5 15,9-9-1-15,-9 7 15 0,2-6 5 0,7-1-2 0,-14 3 5 16,14-3-2-16,-13-2 3 0,13 2-5 0,-14-1-5 16,7 0 1-16,7 1-5 0,-10-5-2 0,10 5 0 15,-11-4-1-15,11 4 0 0,-4-6-4 0,4 6-1 16,-2-9 0-16,2 9-9 0,2-12 0 0,-2 12-11 16,6-10-4-16,-1 6-10 0,5-3-7 0,-2 3-12 15,0 3-6-15,3-1-17 0,0 2-2 0,0 0-5 16,3 0-9-16,-4 2 3 0,-1-1-9 0,3 3 3 0,-3 0 3 15,-3-1 1-15,4 1 16 0,-5 2 8 16,-2-2 5-16,0 2 9 0,-3-6 6 0,3 9 16 16,-3-3 11-16,0-6 11 0,-3 13 11 0,-1-7 5 0,-3 1 7 15,0-4 4-15,-1 4 1 0,-1 0-1 0,-2-3 0 16,-1 0 3-16,0 2 0 0,1-2-3 0,1 0 7 16,1-1-2-16,-3 0-4 0,6-3-2 0,6 0 0 15,-13 0-5-15,13 0-3 0,-11-6-2 0,8 2-4 16,3 4-5-16,-1-11-10 0,1 11-8 0,4-17-10 15,0 8-10-15,4 0-4 0,0 0-10 0,0 1-20 16,2 0-7-16,0 0-29 0,2 3-29 0,0 0-54 0,0 2-123 16,0 3-326-16,2 0 145 0</inkml:trace>
  <inkml:trace contextRef="#ctx0" brushRef="#br0" timeOffset="62324.81">10694 8083 117 0,'0'0'181'16,"-8"3"-4"-16,8-3-8 0,-9 2-2 0,9-2-4 15,-11 5-4-15,7-3-2 0,4-2-3 0,-10 5-3 16,10-5-9-16,-7 1-8 0,7-1-11 0,0 0-8 16,0 0-14-16,0 0-4 0,0 0-11 0,0 0-10 15,0 0-7-15,12-16-6 0,1 5-5 0,3-2-7 16,8-1-5-16,3-2-1 0,1-2-10 0,-2 0 1 15,2 2-5-15,2-2-3 0,-1 4-17 0,0 0-6 16,-2 0-17-16,-2 2-19 0,-8 2-28 0,2 2-22 0,-8 1-40 16,0 3-40-16,-3 1-48 0,-3 0-171 0,-1-1-409 15,-4 4 181-15</inkml:trace>
  <inkml:trace contextRef="#ctx0" brushRef="#br0" timeOffset="63115.82">10965 7608 16 0,'-4'-5'288'0,"4"5"-47"15,0 0-28-15,0 0-25 0,-7-4-19 16,7 4-18-16,0 0-15 0,0 0-10 0,0 0-16 0,0 0-11 16,19 23-9-16,-6-11-9 0,-1 3-7 0,1-1-6 15,1 0-7-15,-2-2-7 0,1 3-7 0,-1-8-3 16,-4 4-3-16,3-3-2 0,-3 0-5 0,-1 1-3 16,1-4 0-16,-2 1 3 0,0-1 10 0,-4 0-2 15,2-1-1-15,-4-4 10 0,6 5 9 0,-6-5 13 0,4 4 12 16,-4-4 7-16,0 0 3 0,0 0-7 15,0 0-13-15,0 0-2 0,0 0-8 0,0 0-10 0,0 0-4 16,0 0-2-16,-14-18-9 0,8 12-3 0,2 1-2 16,0-4-3-16,0-2-6 0,0 1 4 0,2-2-13 15,-1 2 3-15,-1-4-3 0,3 5-2 0,1-2-2 16,0-5-2-16,1 6-7 0,2 1 0 0,-2 2-4 16,3-1-4-16,0 0 0 0,2 3 0 0,-1 1-8 15,3 1 0-15,-8 3-2 0,14-2-3 0,-2 2-3 16,-12 0 0-16,14 6-2 0,-3-3-1 0,-3 1-2 15,-2 0 5-15,1 1-2 0,-1 1 2 0,-1 0-6 16,0 0 7-16,-2-2 4 0,1 2-2 0,-2-1 4 0,2 0 2 16,-4-5-2-16,4 5 3 0,-4-5 1 0,5 5 3 15,-5-5 1-15,0 0 8 0,5 4 6 0,-5-4 5 16,0 0-5-16,0 0 4 0,0 0-4 0,0 0 0 16,0 0-3-16,0 0 2 0,-13-16 1 0,13 16-4 15,-1-14 2-15,-1 7-3 0,2-4-1 0,-2 1 1 16,4-7-1-16,0 2 1 0,-2-2-6 0,3 5 6 15,-2 1-4-15,0 1 3 0,2 2-7 0,-3 1-3 0,0 7 3 16,6-9 0-16,-6 9-3 0,5-7 2 0,-5 7-9 16,12 0-5-16,-12 0-7 0,15 7-6 15,-7-4-17-15,1 5-2 0,-2-3-24 0,1 2-22 0,0-2-13 16,1 1-13-16,1 0-24 0,0-1-10 0,0-4-25 16,2 1-28-16,-1-4-161 0,1 1-402 0,2-3 179 15</inkml:trace>
  <inkml:trace contextRef="#ctx0" brushRef="#br0" timeOffset="63431.85">11549 7446 22 0,'1'-7'197'0,"-1"7"0"0,0 0-2 0,1-11-6 15,-1 11-6-15,0-8-1 0,0 8-8 0,0 0-6 16,-1-13-15-16,1 13-14 0,-1-10-11 0,1 10-9 16,0-11-15-16,1 5-10 0,0-2-10 0,-1 8-9 15,3-14 2-15,-3 7-10 0,2 0-7 0,-1-3-1 16,1 1-8-16,-2 1-4 0,0 8-4 0,0-18-2 15,0 14-3-15,0 4 2 0,-2-13-3 0,2 13-2 16,-3-6-8-16,3 6-6 0,-11-1 2 0,11 1-6 0,-16 7-2 16,5 2 3-16,-3 2-6 0,-1 1-3 15,3 2-1-15,-2 0 5 0,4 1-4 0,-1 0-2 16,4-1 3-16,1-3-4 0,1 2 0 0,3-1-1 0,0 0-1 16,2-2 0-16,2-1 0 0,4-1 1 0,-2-2 0 15,3-1-3-15,5-1-12 0,0-2-9 0,5-2-4 16,2 0-11-16,7-3-14 0,-6-3-17 0,-1 1-14 15,11-3-22-15,-7-2-17 0,-2 2-27 0,-3-1-17 16,9-1-25-16,-10 0-187 0,-1 3-403 0,-1-3 179 16</inkml:trace>
  <inkml:trace contextRef="#ctx0" brushRef="#br0" timeOffset="64865.88">11701 7265 101 0,'-8'-4'194'0,"8"4"-5"0,0 0-15 16,-9-3-13-16,9 3-19 0,0 0-12 0,0 0-16 16,0 0-7-16,0 0 2 0,0 0-4 0,-6 12-12 15,6-12-6-15,1 11-9 0,-1-11-4 0,5 14-8 16,0-5-3-16,-2 0-8 0,-1 0-5 0,2 0-5 16,1-1-7-16,-1-1 10 0,0 0-5 0,-1-2-8 0,-1 2 1 15,3-3-3-15,-5-4-4 0,4 7-1 0,-4-7 0 16,4 6 3-16,-4-6 0 0,3 6 5 0,-3-6 8 15,6 3 2-15,-6-3 7 0,0 0 9 0,0 0 4 16,0 0-11-16,0 0-3 0,0 0-5 0,0 0-6 16,5-13-6-16,-5 13-3 0,1-11 1 0,5 0-6 15,-6 1-3-15,2-4-3 0,-1-1-3 0,0 2-1 16,2-3-1-16,1 0-2 0,-2-1 0 0,0 0-3 16,-1 5-4-16,0 0 2 0,1 1-1 0,0 2-2 15,-2 3-1-15,0 6-1 0,3-11 1 0,-3 11-5 16,2-10 1-16,-2 10-4 0,7-4-3 0,-7 4-3 0,7-2-2 15,-7 2-15-15,13 2 7 0,-3 1-23 0,-3 1-1 16,3 1-7-16,-4 0 4 0,2-1-9 0,-2 0 0 16,0 2 2-16,-1-1 5 0,0-1-1 0,0 0 6 15,0-1 3-15,1 1 1 0,-6-4 7 0,4 7 2 16,-4-7 7-16,9 1-2 0,-9-1 4 0,0 0 5 16,0 0 1-16,12-5 1 0,-12 5 3 0,7-8 6 15,-3 2 4-15,0 2-3 0,0-3 0 0,1 1 0 0,0 1 0 16,4-2 4-16,-4-1 0 0,3 2-2 0,2 2-1 15,-4-2 0-15,3 2 0 0,-1 0 1 16,2 0 0-16,-1-2 0 0,-2 4-1 0,4-2 1 0,-1 2 1 16,2-4-9-16,0 2-2 0,-1-1-4 0,-2 0-16 15,2 0-4-15,1-2-15 0,-2 1-3 0,0-2-2 16,-2 2 3-16,1-2 2 0,-5 1-4 0,2-1 8 16,-4 1-5-16,-2 0 9 0,0 7 4 0,0-11 5 15,0 11 0-15,-5-15 11 0,0 9 13 0,1-4-2 16,-4 1 9-16,-1 0 9 0,-3 3 5 0,-1-4 12 15,-1-2 7-15,-2 1 7 0,0-2 12 0,1 0-4 0,-1 3 18 16,-5-5 6-16,4 1 9 0,4 2 1 0,-1 1-2 16,3-1-3-16,-1 5 6 0,4 0 2 0,1 0 2 15,-1 2-9-15,3 1-6 0,0 0-3 0,5 4-13 16,-5-5-1-16,5 5-9 0,0 0-4 0,0 0-2 16,0 0-9-16,0 0 0 0,21 20-6 0,-10-8 5 15,1 1-10-15,0 4 2 0,1-5-3 0,-1 3 2 16,-2 2-5-16,1 0 4 0,-4 1-5 0,1-3-1 15,-1 1 2-15,1-1-4 0,-2-5-1 0,-2 0 2 16,0-1-2-16,-2 0-1 0,1 0 1 0,1-5-1 16,-4-4-1-16,1 9 2 0,0-4-2 0,-1-5-1 0,3 6 1 15,-3-6 5-15,0 0-2 0,0 0 1 0,0 0-1 16,0 0 0-16,0 0 0 0,0 0-3 0,0 0 0 16,7-19-7-16,-5 11-9 0,-2-2 2 0,4 1-7 15,-1-3 4-15,-1 1-2 0,3-4 2 0,-1 4 0 16,3-2 2-16,-4 4-2 0,3-1 2 0,-2 1-2 15,1 1 0-15,3 4 1 0,-3 1-2 0,-5 3 1 16,12 0 1-16,-12 0-6 0,12 5 10 0,-7 1-2 0,0-2-5 16,-3 2 6-16,0 5 1 0,0-2 3 0,-2 2-2 15,-3 2-3-15,0-1-11 0,-4 1-9 16,2-1-11-16,1-2-19 0,-4 2-15 0,3-4-14 0,0 3-24 16,-2-3-12-16,3 0-15 0,1-4-1 0,3-4-9 15,-4 7 3-15,4-7 2 0,0 0 6 0,0 0 10 16,0 0 10-16,0 0 9 0,0 0 20 0,19-14 19 15,-11 9 17-15,-1-3 15 0,1-1 9 0,5-1 18 16,-3-3 13-16,4 2 12 0,-1-2 3 0,0-1 8 16,0-2 19-16,0 3 2 0,0-1 12 0,-2 0 0 15,0 0 12-15,1 0 11 0,-3 1-2 0,2 1 8 0,-2 1 2 16,-4-1 7-16,-1 2 0 0,2 0-6 0,-4 1-5 16,3-1 10-16,-5 0-5 0,0 3-4 15,0 7-3-15,0-10-18 0,0 10 0 0,-5-7-6 0,5 7-12 16,0 0-6-16,-13 1-4 0,13-1 3 0,-15 6-10 15,8 2 0-15,-2 1-6 0,3 1-2 0,-4 4-9 16,3 1-18-16,5-1-6 0,-5 2-4 0,6-4-12 16,0-2-7-16,1 1-3 0,0 2-2 0,0-6-2 0,2-1-1 15,3 2-4-15,-1-3 2 0,0-2-7 16,1 0 5-16,-5-3 0 0,16 3-6 0,-5-6-5 16,3 0 5-16,-1 0-3 0,2-4 1 0,-3 1 9 0,3-2 1 15,-1-4 12-15,-2 6-2 0,-1-3 7 0,-2-1-3 16,4-1 13-16,1 0 1 0,-9 1 4 0,3-1 8 15,-2 1 6-15,0 0 14 0,0-1 2 0,-1 0-7 16,-1 0 4-16,0 1 9 0,-1 2-5 0,2 1 3 16,-1 1-1-16,-4 6-7 0,3-9 0 0,1 3 1 15,-4 6-5-15,6-5 0 0,-1 2-4 0,-5 3 3 16,16-1-1-16,-8 1-2 0,4 0-1 0,-1 1-1 0,0 2-2 16,0 0-2-16,-1 1-1 0,-1 0 3 15,-1-1-2-15,-2 1 2 0,2-2 7 0,-4 1 15 16,-4-3 11-16,9 7 12 0,-7-4 11 0,-2-3 11 0,5 5 7 15,-5-5 6-15,3 6 9 0,-3-6 0 0,0 0 2 16,0 0-4-16,0 0 8 0,0 0-5 0,0 0-6 16,0 0-16-16,0 0-12 0,0 0 4 0,0 0-11 15,-14-16-25-15,14 6-30 0,0-1-28 0,4 0-40 16,-2-7-32-16,6 1-26 0,1-6-38 0,0 7-28 16,7-5-33-16,-6 3-235 0,1 6-500 0,-3 1 221 15</inkml:trace>
  <inkml:trace contextRef="#ctx0" brushRef="#br0" timeOffset="65906.86">12866 6711 23 0,'-6'-7'180'16,"6"7"-11"-16,-4-7 3 0,4 7-3 0,0 0-1 16,0 0-7-16,-4-7-10 0,4 7-20 0,0 0-8 15,0 0-16-15,0 0-12 0,0 0-21 0,0 0 2 16,0 0-4-16,0 0-11 0,0 0-3 0,16 14-7 0,-11-7-8 15,5 1-3-15,-2 1-2 0,1-2-3 16,-1 3-5-16,1-2-4 0,-1 0 0 0,-2 2-4 0,1-3-1 16,-3 1-2-16,2-2-6 0,-2-1 2 0,0 1-1 15,0-3-2-15,-4-3 0 0,5 7 9 0,-5-7 9 16,4 4 10-16,-4-4 18 0,0 0 10 0,4 5-3 16,-4-5-6-16,0 0-6 0,0 0-3 0,0 0-7 15,0 0-2-15,0 0-6 0,0 0-1 0,-13-24-4 16,9 18-6-16,0-2 0 0,0-3-2 0,0 2-1 15,2-2-5-15,-2-4-1 0,1-1-2 0,1 4-3 0,2-5-4 16,0 0 4-16,0 0 0 0,2-1-7 0,1 2 2 16,3 1-1-16,-2 5 0 0,2-1 1 15,-2 1-3-15,3 2-2 0,-1 1-3 0,3 2-2 0,-1 3 2 16,4 0 1-16,-1 2-4 0,3 4 0 0,-3 1-4 16,3 3-7-16,1 4-11 0,-3-1-1 0,1 3-13 15,0 0-12-15,-7-3-15 0,3 2-18 0,-1 0-13 16,-1 2-22-16,0-6-24 0,-2-2-13 0,3 1-32 15,-3-3-168-15,1 1-388 0,4-1 172 0</inkml:trace>
  <inkml:trace contextRef="#ctx0" brushRef="#br0" timeOffset="66265.89">13369 6396 164 0,'-11'3'160'0,"1"2"-13"16,0 1-15-16,-3 6-13 0,1 1-13 0,-1-1-5 16,-1 5-8-16,3 0-15 0,-2 5-7 0,1-6-6 15,3 3-3-15,2-3-12 0,1-1 2 0,1-3-8 16,0-2-2-16,5 1-5 0,0-4-3 0,0-7-1 16,2 10-6-16,-2-10-3 0,8 5 1 0,-8-5-4 0,13-1-1 15,-4-3-5-15,3-1-3 0,-1 0-1 0,-1-2 3 16,0-3 0-16,-1 2 6 0,2 0 4 15,-2-2 8-15,-2 3 16 0,-1-2-2 0,1 0 7 0,-3 2 2 16,2 1 2-16,-2 2-7 0,0-1-7 0,-4 5-4 16,5-5-5-16,-5 5-8 0,0 0 0 0,12 0 0 15,-12 0-10-15,12 7 3 0,-7-3-10 0,3 1 10 16,-1 0-3-16,1 1-9 0,2-1-9 0,1 0-11 16,1-3-17-16,-1 2-12 0,0-2-26 0,3-1-19 15,-5 0-21-15,5-2-29 0,-4 0-32 0,1 1-128 16,1-6-322-16,-5 4 142 0</inkml:trace>
  <inkml:trace contextRef="#ctx0" brushRef="#br0" timeOffset="67090.78">13490 6317 201 0,'0'0'201'0,"-8"-6"-10"0,8 6-21 0,-5-4-25 16,5 4-9-16,0 0-11 0,0 0-13 0,0 0-18 0,0 0-3 15,0 0-12-15,5 22-5 0,1-12-6 16,1-1-10-16,6 4-9 0,-4 3 4 0,2-2-10 16,1-1 1-16,-1 0-3 0,2 1-3 0,-3-3 1 0,0 1 1 15,-1-2-7-15,-1-2-3 0,0 1 5 0,-3-1 7 16,1-2-5-16,-2-1-6 0,-1 0 3 0,2-1-11 16,0 0 7-16,-5-4-2 0,4 4 12 0,-4-4 14 15,0 0 7-15,6 5-7 0,-6-5-4 0,0 0-8 16,0 0-4-16,0 0-5 0,0 0 1 0,0 0-8 15,-8-27-2-15,3 17-14 0,5-2-10 0,-2-2-8 16,0-4-1-16,-1-1-4 0,1 1-3 0,2-1-7 0,0 0 1 16,2 0-2-16,-2 1 6 0,5 2-3 15,-5 6 6-15,2-3 0 0,1 4 1 0,-1 1-4 16,0 2 4-16,-2 6-1 0,2-8 0 0,-2 8 2 0,4-4 1 16,-4 4 3-16,0 0 4 0,0 0-3 0,19 12 1 15,-11-5 0-15,-3 3 0 0,-1 2 2 0,3-2-4 16,-4 1 4-16,3 0-5 0,-3 0 5 0,1-2 0 15,0 2 5-15,1-3-3 0,-1 2-1 0,1-3 1 16,-3 0 0-16,-1-1 2 0,-1-6 1 0,6 10 1 16,-6-6-4-16,0-4 12 0,2 7 9 0,-2-7 5 15,5 5 11-15,-5-5 8 0,0 0 4 0,0 0 0 0,0 0-6 16,0 0-2-16,0 0-5 0,0 0-3 0,0 0-3 16,6-14-1-16,-4 5-7 0,-2 0 1 15,0-2-7-15,0-2-9 0,2 2-3 0,2-6-11 0,-2 0-3 16,2-2-12-16,-2 0 3 0,3-1-6 0,-5 4 0 15,6-1 2-15,-4 5-1 0,-2 2 4 0,2 3 3 16,-2 0-8-16,0 7-9 0,3-9-3 0,-3 9 5 16,0 0 6-16,0 0 5 0,0 0 1 0,0 0 1 15,14 15 4-15,-10-6-4 0,0 0 7 0,1 0 2 16,-1-1 2-16,1 2 1 0,0-2 2 0,-1 2-1 16,3-3 1-16,-1-2 2 0,4 1-1 0,-4-2 3 15,3-1-2-15,0-1 3 0,2-1 6 0,0-2 0 0,-2 0-3 16,5-3 2-16,-3 2-1 0,1-4-4 0,1 0 1 15,0-2 0-15,1-2-12 0,-3 2-5 0,3-4-9 16,-3-1-4-16,0-2-9 0,-4 4-3 0,2-6-8 16,-1-1 0-16,-1-1 0 0,0 2 2 0,-4 2 2 15,-1-3 8-15,-2 5 6 0,2 1 4 0,-4 1 4 16,2 3-2-16,0 8 6 0,-4-11-1 0,-1 6 6 16,5 5 5-16,-10-3 2 0,2 3 4 0,8 0 3 15,-13 7 3-15,5 0 4 0,0-1-1 0,1 6 13 16,2 3 2-16,-2 1-2 0,3 2 3 0,1-3 2 15,2 1-2-15,2 0-3 0,0-5 1 0,3 0 3 0,4 0-9 16,0-2 8-16,3 4-6 0,1-7-9 0,6 1-14 16,0-2-17-16,1-2-22 0,2-1-29 0,1-4-30 15,-4 0-44-15,4-3-95 0,4-3-267 0,-1-2 119 16</inkml:trace>
  <inkml:trace contextRef="#ctx0" brushRef="#br0" timeOffset="67302.57">14380 5970 243 0,'-11'2'248'0,"11"-2"-15"0,0 0-11 0,-10 1-12 0,10-1-16 15,0 0-19-15,0 0-14 0,0 0-20 0,-8 0-12 16,8 0-17-16,0 0-27 0,0 0-26 0,0 0-28 15,0 0-28-15,0 0-43 0,0 0-35 0,0 0-38 16,0 0-41-16,0 0-157 0,0 0-337 0,0 0 150 16</inkml:trace>
  <inkml:trace contextRef="#ctx0" brushRef="#br0" timeOffset="67715.95">14369 6159 86 0,'0'0'223'0,"0"0"-18"0,0 0-20 16,0 0-17-16,-5-5-18 0,5 5-21 15,0 0-11-15,0 0-12 0,0 0-8 0,0 0-12 0,0 0-6 16,5 27-10-16,0-16-6 0,-1 0-8 0,6 3-3 16,-3 0-22-16,3 1-25 0,-1-1-30 0,-1 0-45 15,4 1-24-15,-1-3-43 0,-1 1-130 0,0 1-287 16,-3-3 127-16</inkml:trace>
  <inkml:trace contextRef="#ctx0" brushRef="#br0" timeOffset="68777.78">11856 7931 47 0,'0'0'87'15,"-8"2"-8"-15,8-2 4 0,-9 3-3 16,9-3 0-16,0 0 5 0,-9 0 0 0,9 0-5 0,0 0-4 16,0 0-5-16,0 0 6 0,0 0-15 0,0 0-4 15,0 0-8-15,0 0-5 0,0 0-2 0,0 0-4 16,27-25-1-16,-4 9-3 0,7-2-1 0,14-8-3 16,1-1-3-16,4-3-2 0,5-1-1 0,-2-2 3 15,2 4-11-15,0-3 0 0,2 1-3 0,-4-1-1 16,3 0-6-16,-1-1-2 0,1 0-2 0,1 1-7 15,-2-2-1-15,-3 3 8 0,3-2-17 0,-4 1 3 0,1-5-5 16,1 3 1-16,2 0-4 0,-5 2-1 0,-1 3 0 16,0 1 7-16,-2 4-5 0,-13 5 7 15,1-1-1-15,-5 1-6 0,-2 4 8 0,0 1-1 0,-9 4 1 16,-2-2 3-16,1 4-2 0,-3 0 4 0,-5 2-2 16,0 1 6-16,0 2-2 0,-2 0 5 0,-7 3-5 15,7-2-2-15,-3-1 5 0,-4 3-2 0,0 0 4 16,9-6 0-16,-9 6-6 0,0 0 5 0,0 0-5 0,0 0 4 15,0 0 0-15,0 0-4 0,0 0 0 16,0 0 3-16,0 0 1 0,0 0-1 0,0 0-2 16,0 0-1-16,0 0 5 0,0 0-2 0,0 0-1 0,0 0 0 15,0 0 2-15,0 0-3 0,0 0 2 0,0 0 3 16,0 0-3-16,0 0 4 0,0 0-5 0,0 0-4 16,0 0 2-16,0 0-8 0,0 0-5 0,0 0 3 15,0 0-10-15,-11 19-6 0,11-19-3 0,0 0-15 16,0 0-4-16,-3 9-14 0,3-9-12 0,0 0-68 15,-4 3-158-15,4-3 70 0</inkml:trace>
  <inkml:trace contextRef="#ctx0" brushRef="#br0" timeOffset="82549.17">7734 12093 96 0,'-9'3'166'16,"9"-3"-6"-16,0 0-8 0,0 0-11 0,0 0-9 15,-6 2-14-15,6-2-8 0,0 0-12 0,0 0-12 16,0 0-7-16,0 0-9 0,0 0-7 0,0 0-5 15,0 0-3-15,0 0-9 0,25-8-4 0,-12 5-8 16,4-2-4-16,3 0 3 0,6-3-6 0,2 1 2 0,-3-1-9 16,-5 2-5-16,8-3-13 0,-8 3-1 15,7-3-10-15,-9 4-2 0,1 0-2 0,0-1-14 0,-2-1 0 16,-3 3-2-16,-3-2 2 0,-2 2-4 0,3 0 6 16,-6 1 7-16,-1-1-9 0,0 0 12 0,-5 4-6 15,8-4 10-15,-8 4 2 0,6-4-1 0,-6 4-10 16,0 0 20-16,4-5-4 0,-4 5 1 0,0 0 1 15,0 0 1-15,0 0 0 0,0 0 5 0,0 0-2 16,-24 2-3-16,15 1 0 0,-2-1 1 0,0 3 1 16,1-2-2-16,-4 1 3 0,2 1-7 0,-3 2-2 15,-2 0 8-15,1 1-4 0,0-1 0 0,0 2-5 0,1-1 5 16,-2-2 0-16,7 0 3 0,0 1 1 0,3-2-6 16,1-1 7-16,1-1-7 0,1 2-2 0,4-5-1 15,0 0 5-15,0 0 2 0,0 0-5 0,0 0 1 16,13 7-12-16,-1-8-9 0,6-1-1 0,4-5-15 15,6-3-11-15,3-1-8 0,-1-2-22 0,2 0-28 16,0-2-63-16,-1-2-188 0,2 3 84 0</inkml:trace>
  <inkml:trace contextRef="#ctx0" brushRef="#br0" timeOffset="89822.37">10788 9801 146 0,'0'0'203'0,"0"0"-9"0,-9-2-17 16,9 2-20-16,0 0-12 0,0 0-20 0,0 0-10 0,0 0-15 16,0 0-9-16,12-15-8 0,-2 9-8 15,4-1-10-15,3-2-7 0,-3 0-4 0,4 0-4 16,7-3-5-16,-2 0-5 0,3 3-4 0,1-2 11 0,-8 1-4 15,9-1-19-15,-3 2-17 0,-5 2-24 0,-1 1-11 16,-1 2-22-16,2 0-17 0,-7 2-21 0,-2-1-19 16,1 2-21-16,-4 1-27 0,1 1-85 0,-9-1-260 15,7 3 115-15</inkml:trace>
  <inkml:trace contextRef="#ctx0" brushRef="#br0" timeOffset="90149.06">10978 9787 39 0,'0'0'160'0,"-8"4"-16"16,8-4-16-16,0 0-17 0,-4 5-9 0,4-5-9 15,0 0-6-15,3 11-13 0,-3-11-4 0,6 15-14 16,0-6 0-16,-1 0 0 0,4 5-7 0,-2 1-9 16,4 2-3-16,-2-3-5 0,2 4-4 0,0-1 0 15,-1-1-19-15,-2 3 16 0,3-2-8 0,-3 0 0 16,0-2 2-16,-2-3 0 0,-2 0-6 0,1 0 10 15,-1-2 4-15,-3-1-1 0,-1 1 12 0,1-1 4 0,-1-1 9 16,0 0 9-16,-3 0 5 0,3-8 5 0,-8 11 2 16,4-5-2-16,-4 0-3 0,-1 0-3 0,-1-1-7 15,0 2-6-15,-3-2-6 0,-3-1-4 0,3-1-4 16,-6 1-3-16,0 0-10 0,-2-1 3 0,-1-1-4 16,6 1-9-16,-2-2-12 0,3-1-19 0,-2 1-12 15,3-2-19-15,1 0-17 0,4-2-35 0,3 1-20 16,-3-1-39-16,5-1-175 0,1-5-362 0,2-1 161 15</inkml:trace>
  <inkml:trace contextRef="#ctx0" brushRef="#br0" timeOffset="90508.38">11214 9870 81 0,'-1'10'172'0,"1"-10"-21"0,4 11-10 16,-2-3-16-16,2-1-10 0,2 2-12 0,1 0-9 15,2-1-11-15,0 1-8 0,6 0-3 0,-5-2-12 0,2-1-6 16,0-1-1-16,0-2-8 0,1 0-3 0,-2-2 3 16,1 0 3-16,-2-1 9 0,-2 0 3 0,-8 0 17 15,14 0 3-15,-8-2 1 0,-1-2 12 0,-5 4 8 16,10-8 1-16,-6 3 2 0,1-1-6 0,-5 6-2 0,7-8-10 15,-6 3-2-15,-1 5-9 0,1-10-1 16,-1 10-5-16,-1-13-6 0,1 13-7 0,-4-16-7 16,3 10-5-16,-2-4-2 0,-3 3-16 0,2-2 4 0,0 1-3 15,0-1-10-15,-1 1 3 0,1 0-16 0,-1 0-16 16,2 2-7-16,-1 1-16 0,4 5-20 0,-7-8-16 16,7 8-21-16,-6-6-35 0,6 6-18 0,0 0-11 15,-4-5-28-15,4 5-32 0,0 0-145 0,0 0-390 16,0 0 173-16</inkml:trace>
  <inkml:trace contextRef="#ctx0" brushRef="#br0" timeOffset="91114.97">11456 9769 175 0,'0'0'208'0,"0"0"-22"0,0 0-15 16,0 0-14-16,0 0-9 0,0 0-7 0,0 0-15 16,0 0-9-16,0 0-12 0,1 28-9 0,1-21-11 15,1 1-6-15,1 0-8 0,-3-2-7 0,0 0-7 0,4 2-3 16,-2-2-5-16,1-1-4 0,0 0-5 16,1 0 0-16,-1-1-10 0,0 0-7 0,-4-4 7 15,10 5 2-15,-4-5-2 0,-6 0 4 0,12-4-1 0,-12 4 7 16,14-7 4-16,-8 1-2 0,0 0-3 0,1-1-1 15,-2-1-4-15,2-2 6 0,-1 4 0 0,-1-2 4 16,-1-1-4-16,1 0-1 0,-1 2-7 0,-1 1 0 16,-1-1-6-16,0 1-4 0,-2 6-3 0,7-8-2 15,-7 8-3-15,3-7-2 0,-3 7-6 0,8-3 3 16,-8 3-7-16,10 0-6 0,-10 0-10 0,17 6-1 16,-9-2-6-16,3-1-9 0,-1 2-8 0,2-1-12 0,-1 0-6 15,0 1-5-15,3-4-10 0,4 2-11 0,-5-1-2 16,0-2-7-16,6-5 4 0,-2 1-3 15,0 0-18-15,-2-4 14 0,3-1 2 0,-5 1-5 0,-1-2 9 16,1 0 1-16,-6 1 14 0,2 0 2 0,-3-2 18 16,-1 0 4-16,0-2 16 0,-1 4 8 0,-2-2 28 15,-2-2 13-15,2 2 2 0,-6-2 16 0,2-1 5 16,-1 2 23-16,-1 0 10 0,-1 1 19 0,1-3-3 16,0 3 16-16,-2 3 1 0,4-3 2 0,0 6 3 15,-2-1 1-15,4 6-9 0,-5-8-13 0,5 8-11 16,-4-6-6-16,4 6-9 0,0 0-8 0,0 0-7 0,0 0-1 15,-4 19-7-15,4-10 1 0,4 4-7 0,-4 1-4 16,3-2-4-16,1 1-6 0,0 2-16 0,3 1-7 16,0-2-16-16,0-3-10 0,1 3-12 0,3-3-16 15,-1-1-8-15,-3-1-21 0,3-2-6 0,0-1-28 16,1 0-18-16,-2-1-1 0,0-2-23 0,-3-1-17 16,1-1-150-16,-7-1-357 0,11 0 159 0</inkml:trace>
  <inkml:trace contextRef="#ctx0" brushRef="#br0" timeOffset="91373.8">12071 9443 70 0,'0'0'200'0,"-6"-7"-17"0,6 7-11 16,-9-4-16-16,9 4-10 0,0 0-12 0,0 0-2 16,-15 8-16-16,9 1-5 0,0-1-5 0,0 4-11 15,-3 3-10-15,0 1-11 0,3 1-5 0,-1 0-3 16,4 0-8-16,-1 0-7 0,2 0-6 0,2-2-3 15,2-3-2-15,-1 0-9 0,3-1-4 0,3-2-1 16,-2 0 2-16,5-2-2 0,1 0-1 0,1-4-3 0,1-1-1 16,5 0-5-16,2-4-2 0,1 1-10 0,1-3-11 15,1-1-13-15,-4-1-13 0,2-1-11 0,4-4-19 16,-7 4 0-16,2 0-32 0,-5-2-6 0,1 0-15 16,-4 3-13-16,1-1-31 0,-6 1-100 0,1-1-282 15,-3 2 124-15</inkml:trace>
  <inkml:trace contextRef="#ctx0" brushRef="#br0" timeOffset="91598.4">11342 10329 152 0,'-13'9'237'16,"5"-1"-13"-16,-2-3-17 0,5 0-7 0,4-1-13 15,1-4-15-15,0 0-12 0,18 0-14 0,0-7-13 16,11-5-11-16,4-4-15 0,18-9-7 0,3 0-13 16,-2-4-10-16,29-9-18 0,-26 13-20 0,2-2-39 15,3-1-33-15,-5 3-34 0,0-4-55 0,-2 4-79 16,-6 1-130-16,-4 0-360 0,0-1 160 0</inkml:trace>
  <inkml:trace contextRef="#ctx0" brushRef="#br0" timeOffset="91776.97">12682 9778 155 0,'0'0'242'0,"0"0"-3"16,0 0-11-16,0 0-19 0,0 0-18 0,0 0-16 16,0 0-20-16,0 0-20 0,0 0-10 0,0 0-25 15,0 0-30-15,0 0-28 0,0 0-37 0,0 0-35 16,0 0-34-16,0 0-38 0,0 0-48 0,0 0-138 0,0 0-311 15,0 0 137-15</inkml:trace>
  <inkml:trace contextRef="#ctx0" brushRef="#br0" timeOffset="92414.85">11258 11565 152 0,'-16'0'220'0,"16"0"-11"15,-9-3-8-15,9 3-6 0,0 0-24 0,-6-3-18 16,6 3-12-16,0 0-20 0,0 0-4 0,20-23-15 16,-3 13-6-16,1-2-11 0,7 1-10 0,5-3-9 0,-1-2-15 15,4 2-26-15,-2-2-22 0,0 5-23 16,-1 0-23-16,-3-1-16 0,-2 4-40 0,-6 1-23 15,-5 4-18-15,-4 2-144 0,-2 0-306 0,4 1 135 0</inkml:trace>
  <inkml:trace contextRef="#ctx0" brushRef="#br0" timeOffset="92690.67">11473 11574 110 0,'0'0'121'0,"2"17"5"0,1-5-16 0,3 5-12 16,1 0 5-16,2 1-3 0,4 5-13 0,-3-7-1 16,6 6-5-16,-1-1-4 0,-4-5 5 0,1-1-5 15,-4 1-2-15,1-2-4 0,-3 2-3 0,0-5 8 16,-3 1 6-16,1-2 3 0,-3 2-2 0,0 0 2 16,-1-1 2-16,-2-2-2 0,0 1 5 0,-3-2-3 15,0 1-5-15,-4-1-9 0,0-1-6 0,-2 1-7 0,-4-2-3 16,-1 2-11-16,0-4-1 0,3-1-5 0,0-1-5 15,1-2-13-15,1 0-27 0,-1-3-34 16,1 0-33-16,2-2-28 0,-1-2-25 0,2-2-39 0,0-2-46 16,3 0-131-16,-1-4-370 0,5-3 165 0</inkml:trace>
  <inkml:trace contextRef="#ctx0" brushRef="#br0" timeOffset="92963.76">11635 11687 60 0,'0'0'162'0,"5"3"-16"16,-5-3-10-16,9 3-9 0,-3-2-17 15,1 2-6-15,4-1-17 0,-3 0 1 0,0 0-8 16,4 0-1-16,0-2 3 0,3-2 7 0,-1 2 13 0,-2-3 3 16,0-1 7-16,0 1 9 0,0-4 5 0,-3-1 10 15,-1 2-1-15,2-1 1 0,-1 0-7 0,-4-4-3 16,0 4-1-16,0-2-8 0,-2-1-15 0,-2 1-6 15,1-2-9-15,-2 4-7 0,0 7-5 0,-3-15-11 16,3 7-9-16,-5 2-5 0,5 6-14 0,-3-15-24 16,1 12-22-16,2 3-32 0,-4-7-38 0,4 7-47 15,0 0-42-15,-4-7-26 0,4 7-39 0,0 0-203 0,0 0-474 16,0 0 211-16</inkml:trace>
  <inkml:trace contextRef="#ctx0" brushRef="#br0" timeOffset="93508.76">11951 11575 138 0,'0'0'205'16,"0"0"-8"-16,0 0-7 0,0 0-15 0,-8 19-18 16,8-9-17-16,2 0-13 0,2 1-12 0,-3 0-10 15,2-3-10-15,2 3-9 0,-1-2-12 0,2-4-6 0,-1 0-7 16,0-1-6-16,2-2-5 0,0-2-10 0,6-2-5 15,-3-1-5-15,4-4-4 0,-1-3-2 0,1-1 1 16,1-2-6-16,-4 0 4 0,0-1 6 0,-4 4 0 16,2-4 6-16,-2-1 0 0,-2 5 10 0,-1-1 4 15,0 4 3-15,-1-2-5 0,-1 3-4 0,2 2-7 16,-4 4-4-16,0 0-4 0,5-6-6 0,-5 6-2 16,0 0 0-16,14 7-3 0,-8-1 2 0,-2-1-6 0,3 2-9 15,2 0-7-15,-2-1-14 0,2 3-8 16,2-3-12-16,1 0-15 0,-1-2-14 0,3 0-13 15,-2-3-17-15,1-2-11 0,6-3-4 0,-1-2-2 0,-2-2 1 16,0-1 2-16,-1-5-12 0,-1 1 34 0,-1-1 6 16,-2-4 12-16,0 3 10 0,-2-2 19 0,0 1 17 15,-4 5 14-15,-1-7 13 0,-1 2 17 0,-1 0 11 16,0-1 9-16,-2 0 16 0,-2 3 14 0,-2-3 6 16,2 2 10-16,-6-1 5 0,4 0 2 0,-1 5 4 15,-1 0 7-15,0 2 7 0,1 2 0 0,-1 0-4 16,2 1-15-16,0 2-14 0,4 4-5 0,0 0-7 0,-9-1-7 15,9 1-7-15,-4 11-3 0,2-1-4 16,4 0-6-16,0 6-1 0,2 0-7 0,5 8 2 0,3-2-4 16,-3 1-1-16,3 1-4 0,3-2-3 0,0 3 0 15,3-3-2-15,-3 4-2 0,2-4-5 0,0 0-19 16,1 0-11-16,1-3-21 0,-6-3-19 0,-2-2-29 16,1-1-17-16,-4-2-18 0,-1-1-28 0,0-4-22 15,-2-2-13-15,-1-1-21 0,-4-3-158 0,0 0-395 16,0 0 175-16</inkml:trace>
  <inkml:trace contextRef="#ctx0" brushRef="#br0" timeOffset="93726.48">12702 11320 166 0,'-3'-17'169'15,"1"5"5"-15,-4 0 14 0,4 2 1 0,-1 3-6 16,1 0-5-16,2 7-18 0,-7-9-7 0,0 6-7 16,7 3-13-16,-13-2-8 0,13 2-4 0,-16 6-9 15,5-2-8-15,4 4-12 0,-1 1-4 0,-4 2-3 16,-1 3-7-16,7 0-9 0,-2-2-9 0,8 1-2 15,-2-2-10-15,2-1-5 0,4 4-1 0,-2-3-2 16,2-2-6-16,4 1-3 0,3-2 0 0,1-1 0 16,3-3-16-16,5-1-16 0,2 0-19 0,5-3-16 15,0-3-37-15,1-1-23 0,1-2-27 0,-2 2-28 0,4-4-29 16,-6 4-59-16,-5-2-133 0,0 1-402 0,-6 1 179 16</inkml:trace>
  <inkml:trace contextRef="#ctx0" brushRef="#br0" timeOffset="93956.71">12000 12121 195 0,'-10'7'228'16,"3"-2"-18"-16,2-1-8 0,4 0-19 0,1-4-16 15,0 0-15-15,22-8-17 0,6-7-14 0,7-1-5 16,18-13-31-16,26-9-36 0,-24 6-28 0,27-13-37 16,-3 2-33-16,2-1-49 0,-5 1-47 0,-26 16-115 15,28-12-280-15,-20 12 124 0</inkml:trace>
  <inkml:trace contextRef="#ctx0" brushRef="#br0" timeOffset="94109.74">13702 11459 261 0,'10'-2'263'0,"-3"1"1"16,0-1 13-16,-7 2 0 0,9-3-14 0,-9 3-20 16,7-4-23-16,-7 4-18 0,0 0-20 0,4-6-20 15,-4 6-18-15,0 0-14 0,0 0-26 0,0 0-42 16,4-4-49-16,-4 4-75 0,0 0-82 0,6-8-96 16,-2 1-198-16,0 3-473 0,1-5 211 0</inkml:trace>
  <inkml:trace contextRef="#ctx0" brushRef="#br0" timeOffset="106108.22">4784 14366 89 0,'0'0'84'15,"0"0"-6"-15,0 0-2 0,0 0-4 0,0 0-12 0,0 0 1 16,0 0-10-16,25 5-6 0,-20-5-6 0,-5 0 9 15,15-2-3-15,-5 2 3 0,-1 0-8 0,4-3-6 16,-1 2-1-16,1 0 7 0,4-1-7 0,1 1-2 16,-1-1-2-16,-2 1-10 0,2-2 8 0,-3 1-9 15,4 2 2-15,-1 0-5 0,-4-1 1 0,1 1 1 16,3 0-12-16,2 0 15 0,-1-2-10 0,0 1-2 16,2 1-3-16,-2-2 8 0,1 4-9 0,2-5 0 15,-2 2-3-15,1-3 5 0,3 3 1 0,4-5-8 16,0 2 6-16,0 0-2 0,-4-1 6 0,4 0-10 0,2 0 9 15,-3-2-5-15,-6 2-24 0,2 0 28 16,6 0-2-16,-6-1-1 0,6-1-4 0,-4 0 5 16,-2 3-5-16,-2-1 5 0,0 0 2 0,6-3-4 0,-6 6 8 15,-4-4-6-15,6 0 0 0,0 4-7 0,-3-2 5 16,-3 1-1-16,5 0-1 0,-6 1-1 0,-1-1-1 16,4 2 9-16,-3-2-9 0,-2 2 1 0,1-1-1 15,0 1 1-15,-2 1-1 0,3-2-13 0,-1 1 21 16,4-2-8-16,-1 2 2 0,-1-4 2 0,0 4 0 15,-3-1 0-15,4-1 3 0,0 2-6 0,0-4 5 16,-3 4-4-16,3-3-1 0,-1 1-3 0,-2 0-5 16,4 1 9-16,-4-3-1 0,3 3 4 0,0 2-22 15,0-5 26-15,0 3-16 0,-4 0 11 0,2 1-8 16,-2-1 13-16,1 1-11 0,0-1 6 0,3-1 0 16,0 1-3-16,-3 1 0 0,-1-2 4 0,1 2-1 15,-1 2-6-15,-2-2 6 0,3-2 0 0,-1 2-1 0,0 0 1 16,-2 0-3-16,0 0 2 0,1-1 2 0,-1 1-2 15,0 0-5-15,1 2 3 0,-2-1-1 0,-1 0 0 16,5 0 2-16,-2-1-2 0,0 2-4 0,-2 0 5 16,-1 1 4-16,3-4-6 0,-1 2 0 0,0-1 1 15,1 2 0-15,1-1 1 0,0-1-1 0,-2 1 5 16,9-1-2-16,-9 1 2 0,3-1-3 0,0 1 5 16,3 0-3-16,-3 0 1 0,3-3-10 0,2 0 9 15,-1 3-4-15,0-1 5 0,1-3 2 0,-1 4-1 16,1-1-8-16,2-2 1 0,-3 2-4 0,3 1 12 15,-1-1-5-15,-1 0-6 0,2 0 8 0,-2 0-7 16,0-1 9-16,0 0-3 0,1 1 2 0,-1 1-1 16,1 0-5-16,-2-2 7 0,1 4-5 0,0-4-4 15,-2 4 2-15,3-4 7 0,-3 4-5 0,4-4 3 16,-2 4-9-16,-1-4 2 0,-1 1 1 0,1 1 6 16,3 0-7-16,-2-1 9 0,0 2-3 0,9-1-12 15,-7 0 10-15,0 0 8 0,1-1-7 0,0 1 3 0,0-1-1 16,-1 0-4-16,2-1 1 0,-1 1 0 0,0-1 2 15,5 2-2-15,-4 0 1 0,-3-1-2 16,1 0 0-16,7-1 5 0,-7 5-11 0,0-4 10 0,-1-1-5 16,3 4 2-16,-1-2-3 0,1 0 1 0,-2-2 3 15,5 2-6-15,-4 0 4 0,-4 0-1 0,2-1-3 16,2-1 7-16,-3 4-7 0,2-2 9 0,0 0-10 16,-1 0 2-16,0-2-9 0,0 2 10 0,-3 2 0 15,2-2-6-15,2 0 1 0,-1 1 1 0,2-2 9 16,-2 2-1-16,0-4-1 0,3 3-5 0,-2 2 4 15,-1-2 2-15,1-2-2 0,-1 4-3 0,1-2 2 16,1 1 4-16,-1-2-4 0,-1 1-2 0,0 0 3 0,0-2 2 16,0 2 0-16,-1 0-1 0,1-1-8 15,1 1 13-15,-1 0-11 0,1-2 5 0,-2 1-1 16,3 1 2-16,-2 0-3 0,-1 0 5 0,2 0-5 0,-1 0 3 16,-1-2 0-16,3 1-2 0,-3 1 0 0,3 0 2 15,0 0 2-15,-1 0-6 0,-1-1 2 0,3-1 4 16,-2 0-6-16,-3 2 0 0,4 0-1 0,-2-1 10 15,1-1 2-15,0 2-11 0,1-1-1 0,-3 1 6 16,1-2-2-16,1 4-1 0,7-2 8 0,-1-2-18 16,-8 1 9-16,4 1 2 0,-2-1-6 0,-2 1 9 15,1-3 2-15,1 1 3 0,-1 2-7 0,2-1-3 16,-3 1 4-16,3-2-1 0,0 0 5 0,1-2-6 16,-4 2-3-16,1 1 5 0,2 0 2 0,-3-1-2 15,2 2 4-15,0-3-7 0,-1 2-13 0,-1 0 24 16,-1-1-4-16,2-1-4 0,-1 2 2 0,-1 0-3 15,0-2 0-15,-5 2 3 0,2-1-3 0,-2 2 0 16,1-1 2-16,-1 0 1 0,0-1-5 0,-1 1 2 0,0 1-7 16,1 0 8-16,-4-1-1 0,0 1 0 15,-2-1-1-15,-7 1 5 0,17 0-9 0,-17 0-6 16,11-1-11-16,-11 1-17 0,9 1-16 0,-9-1-17 0,5 2-105 16,-5-2-192-16,0 0 85 0</inkml:trace>
  <inkml:trace contextRef="#ctx0" brushRef="#br0" timeOffset="108277.93">4705 15247 33 0,'0'0'112'0,"0"0"-3"16,-4 5-12-16,4-5-13 0,0 0-15 0,0 0 0 15,0 0-6-15,0 0-2 0,0 0-1 16,14 4 2-16,-6-2-9 0,2-1-2 0,0 2-7 0,1-2 2 16,3 1-9-16,-1-1-6 0,3 4-3 0,-3-3-1 15,5 1-5-15,0 0-1 0,2 1 5 0,0-2-7 16,1 1-6-16,1 2 3 0,5-3-2 0,-7 1-1 16,1-3 2-16,-1 2-2 0,2-2-1 0,6-2-2 15,-3 0-1-15,4 2-5 0,-1-3 1 0,1-2-2 16,-1 2-1-16,3-3 2 0,1 1-1 0,-3 1 4 15,3-3-2-15,-3 2-4 0,3-1 4 0,0 0 4 16,-1-3-8-16,0 5 4 0,1-3 3 0,0 4-7 16,-2-2 6-16,4-1-3 0,-2 1-7 0,1 0 5 15,1 0-1-15,2 1-4 0,-4 2 11 0,4-4 0 16,-2 4-8-16,1 0-2 0,-2-2 0 0,0 1 11 16,0-3-4-16,2 3 0 0,-1-2-5 0,1 3 3 0,1-4-8 15,-2 3 2-15,1-1-1 0,-1 0 10 0,1 0-2 16,-2 0-5-16,0 1 6 0,3 0-1 0,-4-1-2 15,2 2-2-15,-2-3-2 0,0 0 3 0,3 2-3 16,1-1 6-16,-3 2-13 0,1 1 14 0,3-3-7 16,-5 3 3-16,3-1-2 0,-2-1 1 0,2-1 5 15,-2 2-4-15,-1-1 2 0,1 0-2 0,2 1 6 16,-1-3-6-16,-1 1-7 0,3 2 8 0,-4 0-2 16,1-2-2-16,-1 2 2 0,-1 0 2 0,1 0-10 15,-2 0 11-15,1-2-4 0,0 3-2 0,-1-3 3 16,-2 1 3-16,3-2-1 0,2 3 0 0,-1-1-2 15,-1 0-1-15,-3 0 1 0,3 1-2 0,-2-2-1 16,-1 2 9-16,-1 1-4 0,-5-1-2 0,7 1 3 0,1 0-11 16,-3-2 10-16,1 3-5 0,-2-6 7 0,1 1-3 15,-6 5 2-15,2-4-5 0,5 1-9 16,0 0 10-16,-1 0-3 0,-7 2 8 0,9-3-2 0,-3-1 1 16,-4 0-3-16,0 1 1 0,-3 1 0 0,4-1 3 15,4 0-2-15,-7 2-3 0,7-4 6 0,-5 1-4 16,-1 2 1-16,0 0 2 0,7-2 1 0,-2-2-2 15,-5 4-1-15,1-1-1 0,4-1-1 0,-5 0 1 16,-2 1-3-16,1 0 4 0,0 2-3 0,-1-1-2 16,1-2 1-16,-1 0-8 0,-1 1 9 0,-1 1 3 15,-4-1-3-15,6-2 3 0,-1 5 2 0,-6-1-3 16,2 0-4-16,0 0 5 0,-1 1-2 0,-1 0 0 16,1-2 2-16,1 3-4 0,-1 0-1 0,0-2 8 15,-3 2-13-15,0 0 0 0,-1 0-12 0,3-2-24 16,-12 2-20-16,13 2-24 0,-10 0-36 0,-3-2-64 15,0 0-201-15,0 0 89 0</inkml:trace>
  <inkml:trace contextRef="#ctx0" brushRef="#br0" timeOffset="124531.85">19442 7157 147 0,'5'-7'159'16,"-5"7"-8"-16,5-8-10 0,-5 8-7 0,2-7-5 16,-2 7-11-16,4-7-1 0,-4 7 2 0,4-7 0 15,-4 7-1-15,0 0-5 0,1-8-9 0,-1 8-7 0,0 0-8 16,0 0-7-16,0 0-7 0,0 0-10 0,0 0-5 16,0 0-7-16,0 0-3 0,0 0-6 0,-21 15-3 15,10-3-27-15,0 1-1 0,-6 6 2 0,-1 4-3 16,2-1 2-16,-1 3-2 0,2-1-2 0,-2 0 2 15,2 2-1-15,-3-1 0 0,0-3 0 0,0 3 1 16,3-4-9-16,-1-1 5 0,4-3 7 0,-1-2-9 0,4-1 1 16,1-4 0-16,2-2-3 0,-3 2-2 15,4-3 2-15,1-1 0 0,1-2 0 0,3-4 0 16,-5 9 1-16,5-9 1 0,-4 5 1 0,4-5-3 0,0 0 4 16,0 0-5-16,0 0 3 0,0 0-2 0,0 0-1 15,22-18 4-15,-10 9-7 0,0-3-4 0,1-2-3 16,9-6-3-16,-4 0-3 0,-1-2-2 0,2 0-1 15,1 1-1-15,-2-5 0 0,1-2-3 0,-1 1-4 16,1-2-2-16,2 1 3 0,-3 0-2 0,-1 3 2 16,1 1 4-16,-1 3-1 0,-8 7 3 0,1-1 3 15,-4 8-2-15,-2 0 6 0,1 2-1 0,-1-1-2 0,0 2 1 16,-4 4 0-16,0 0-1 0,0 0 7 0,0 0-2 16,0 0 3-16,0 0 4 0,-18 12-5 0,6 3 8 15,0 0 5-15,-5 4-4 0,-1 3 2 0,1 1 3 16,-1 0 0-16,-4 2 0 0,3 0 2 0,-1-1 0 15,-1 0 4-15,0-1-4 0,-2 2 1 0,3-4 0 16,-2 1 0-16,3-2-4 0,4-6 3 0,1 1-1 16,0-4-4-16,5-4 0 0,0 2 3 0,1-2-4 15,2 0 0-15,-1-2-1 0,3-3-1 0,4-2 0 16,-5 4-6-16,5-4-5 0,0 0-4 0,0 0-9 0,0 0-4 16,22-18-9-16,-8 6 0 0,5-5-6 0,4-3 3 15,-2-1 2-15,2-2 1 0,1-2 6 0,0-4 1 16,2 3 0-16,3-12 5 0,-6 10 0 0,-2 1 12 15,2 2-4-15,-3 0 11 0,-8 10 4 0,2 1 5 16,-4 2 9-16,-5 3 8 0,0 3-1 0,-1 1 3 16,2 1-4-16,-6 4 2 0,0 0 6 0,0 0-1 15,0 0 2-15,0 0-1 0,-28 24 3 0,14-12 1 0,-4 9-6 16,-3 4-3-16,0-5 0 0,-2 4 0 0,-1 2-2 16,0-1-3-16,-1-1-5 0,-1 1 1 0,-1 0-10 15,2-2 1-15,-2 1-25 0,1-2-13 0,-1 0-30 16,3 0-35-16,2-6-35 0,0 3-62 0,4-7-110 15,4 2-328-15,0-3 146 0</inkml:trace>
  <inkml:trace contextRef="#ctx0" brushRef="#br0" timeOffset="125186.39">19505 7397 168 0,'-1'-7'240'0,"1"7"-1"0,-2-12-5 0,2 12-9 16,-2-6-11-16,2 6-8 0,-4-6-3 0,4 6-21 16,0 0-4-16,0 0-21 0,-1-9-19 0,1 9-14 15,0 0-17-15,0 0-12 0,0 0-9 0,0 0-9 16,0 0-8-16,-8 19-7 0,5-7-3 0,1 4-7 16,-3 0-5-16,3 0-2 0,-1 1-6 0,2 1-4 15,-3-1-2-15,1 1-5 0,3 1-1 0,-1-2-11 16,0 1-13-16,1 0-15 0,0-7-12 0,2 6-12 0,0-7-29 15,0 3-17-15,0-4-29 0,2 0-17 16,-3 1-26-16,4-4-13 0,-1-1-19 0,-2 1-17 16,2-2-167-16,-4-4-402 0,10 4 178 0</inkml:trace>
  <inkml:trace contextRef="#ctx0" brushRef="#br0" timeOffset="125880.79">19619 7464 143 0,'-1'-7'224'0,"1"7"-6"0,-3-11-6 0,3 11-13 16,0-11-17-16,0 11-23 0,0 0-14 0,-2-7-18 0,2 7-11 16,0 0-7-16,0 0-15 0,0 0-7 15,-14 21-10-15,10-10-5 0,1-2-9 0,1 5-8 16,-2 3-2-16,3 0-6 0,-2 2-5 0,2-1-3 0,-1 0-3 16,2 1-3-16,2-2-4 0,0-3-2 0,0-3-2 15,0 0-1-15,2 0-6 0,1-2-1 0,-1-2 0 16,4 0-1-16,-3-1-1 0,0-2-3 0,4 1 0 15,0-4 0-15,-3 1-3 0,2-1 0 0,1-1-1 16,2-3 0-16,-2 0-3 0,0 0 3 0,0 0-4 16,-3 0 2-16,3-5 2 0,-2 0-2 0,2 1-1 0,-4-2-2 15,1-1 3-15,-2 0 2 0,0 0 6 0,-1 1-5 16,-2-1 0-16,0 0 3 0,-2-3 0 0,-3 1 0 16,0-4 1-16,-1 2-1 0,-1 0-4 0,-3-1 2 15,1 1-3-15,2 3-1 0,-2-4-3 0,-1 5 1 16,3 0 1-16,-1-1 0 0,1 2-2 0,1-1 2 15,0 2-4-15,0-1 5 0,1 3-4 0,2 0 1 16,2 6-6-16,-1-14-3 0,1 14 1 0,4-13-1 0,0 9 0 16,3-2-2-16,1 2 1 0,0 0-3 15,2 0 2-15,4 1-1 0,-2-1 3 0,2 4 15 16,-2 0-7-16,6 0 2 0,-5 2-1 0,1 3-3 0,-1-2 2 16,0 2-2-16,2 2-1 0,-5 0 1 0,2 3-7 15,-5-1 6-15,2 3-1 0,-1 0 1 0,1-3 2 16,0 6 3-16,-3-5-4 0,-1 2 3 0,-1-1-2 15,4-1 2-15,-4 0-5 0,-2 0-2 0,2-1 5 0,1-1-1 16,-2-1 2-16,2-2 4 0,0-1-3 16,0-1 1-16,0 1 0 0,-5-4-1 0,13 3-5 15,-5-3 8-15,-8 0-1 0,20-4-6 0,-6 1 8 0,-2-4 3 16,4 0 1-16,-2 1 5 0,2-4 0 0,-2 1 3 16,-3 3 12-16,3-4 3 0,-5 1 0 0,0 2 12 15,0-3 3-15,-1 0 2 0,-3 1 0 0,0 1 5 16,1-1 0-16,-3-1 7 0,-1 4 15 0,0 0-9 15,-2 6 0-15,0-16-4 0,-3 9-9 0,1-1-6 16,-6 1-5-16,0-1-1 0,-2 2-5 0,-1-1-3 16,-2 3-10-16,-5-1-5 0,1 2 3 0,0-1-13 15,-1 2 7-15,0 1-11 0,1 2-16 0,-2 2-20 16,2 2-27-16,6 0-25 0,-3 2-28 0,-2 3-30 0,6-2-38 16,-3 3-34-16,7-2-28 0,-2 2-60 0,2 0-175 15,2 1-513-15,-1 0 227 0</inkml:trace>
  <inkml:trace contextRef="#ctx0" brushRef="#br0" timeOffset="126340.1">19439 7939 139 0,'-10'5'255'0,"1"0"-9"0,2-3-11 15,1 2-16-15,0-2-13 0,6-2-14 0,-6 6-18 16,6-6-18-16,-10 5-8 0,10-5-11 0,-3 4-6 15,3-4-7-15,0 0-6 0,0 0-6 0,0 0-3 16,19 5-8-16,-7-7-9 0,9-2-5 0,7-2-5 16,5-2-9-16,0 0-7 0,1 1-4 0,4-3 1 15,13-3-5-15,3-2 2 0,-1 4-3 0,1-3-7 16,0 3 0-16,-2-4-12 0,1 3-1 0,-1-1-3 0,0 3 0 16,-3-4-6-16,-10 4-2 0,11 0-5 15,-15 3-3-15,2-1 0 0,-4 0 0 0,-3 1-4 0,-10 3-6 16,2-1 3-16,-3 3-4 0,-2 0 6 0,-5-1-12 15,-1 1-5-15,-2-2-3 0,-1 1-3 0,-3 2-8 16,-5 1-1-16,11-2-11 0,-11 2-8 0,0 0-11 16,9-2-16-16,-9 2-21 0,0 0-29 0,0 0-33 0,0 0-29 15,0 0-49-15,0 0-20 0,-36 4-203 16,26-2-485-16,-8 0 214 0</inkml:trace>
  <inkml:trace contextRef="#ctx0" brushRef="#br0" timeOffset="127091.83">19558 7490 82 0,'-4'-4'98'16,"4"4"-11"-16,0 0 9 0,0 0-10 0,-5-7-1 16,5 7-1-16,0 0 4 0,-3-8 2 0,3 8 15 15,0 0 7-15,-2-7 1 0,2 7-2 0,0 0-9 16,-7-8-7-16,5 2-3 0,2 6 6 0,0-8 7 0,0 8 3 15,-4-7-1-15,4 7-7 0,-4-8-3 16,4 8-4-16,-4-5-7 0,4 5-5 0,0 0-6 16,0 0-7-16,0 0-7 0,-5-6-6 0,5 6-8 0,0 0-4 15,0 0-5-15,0 0-6 0,0 0-3 0,-11 18-2 16,7-8-2-16,0 6-1 0,0 2-5 0,2-1-1 16,-5 10 2-16,3-2 5 0,-2 6 2 0,1-1-4 15,5-3 0-15,-4 2 0 0,1 0 2 0,2-3-2 16,0-7 2-16,0 6 3 0,-1-6-7 0,1 1 1 15,1-4-4-15,3-2-2 0,-3 1 0 0,1-2 0 16,0 1-4-16,0-4-1 0,2 1 0 0,-2-4 1 0,3 0 6 16,-1 0-11-16,-1-4-26 0,3 3-21 15,-5-6-33-15,11 4-43 0,-5-4-46 0,-6 0-67 0,13-4-229 16,-7-2-496-16,-2 3 220 0</inkml:trace>
  <inkml:trace contextRef="#ctx0" brushRef="#br0" timeOffset="133497.57">10000 14428 14 0,'0'0'92'0,"0"0"-15"0,0 0-4 16,0 0-9-16,0 0-7 0,0 0-9 0,0 0-1 0,0 0-4 15,0 0-5-15,0 0 4 0,0 0-1 0,0 0-10 16,-9-4 0-16,9 4 4 0,0 0 5 16,0 0-7-16,0 0-2 0,0 0-4 0,0 0 1 0,0 0-4 15,0 0 3-15,0 0-2 0,0 0 0 0,0 0-3 16,0 0 2-16,0 0-4 0,0 0-7 0,-6 6-2 15,6-6 6-15,0 0 0 0,0 0-2 0,0 0-4 16,0 0 5-16,0 0-4 0,0 0 4 0,0 0 0 16,0 0 5-16,0 0-1 0,0 0 3 0,-6 5 2 15,6-5 6-15,0 0 0 0,0 0 2 0,0 0 5 16,0 0 7-16,0 0-1 0,0 0-1 0,0 0 1 16,0 0 2-16,0 0 2 0,-6 4 1 0,6-4 3 0,0 0 5 15,0 0 0-15,0 0 4 0,0 0-2 0,0 0 0 16,0 0-3-16,0 0 7 0,-13-6 3 15,13 6-7-15,0 0-2 0,0 0-6 0,-2-7 2 0,2 7-10 16,0 0-4-16,-1-12-8 0,1 12-3 0,7-11-4 16,-3 1 1-16,1 1-4 0,0-3-1 0,3 4-3 15,3-7-2-15,0 2-3 0,3-1-1 0,0 1-1 16,1 1 4-16,0 1-5 0,-1-1-1 0,3 2 1 16,-2-2-3-16,2 3 1 0,-2 1-1 0,1 0-2 15,-1 3-2-15,-4 1-2 0,4 2-7 0,-2 2 2 16,0 0-2-16,3 2 0 0,-4 2 1 0,3 4 1 15,-1 3 1-15,-7-2-2 0,5 7 2 0,-3 0-2 0,-3 1 1 16,-1 2 1-16,-1 0 0 0,-3 0-2 0,-2 2 3 16,1-4 1-16,-1 3 3 0,-2-1-6 15,-1-3 6-15,2 3-2 0,-3 2 0 0,0-5 2 16,-2-2 3-16,2 0-3 0,0-1 8 0,0-6 9 0,1 1 3 16,0 1 2-16,0-5 7 0,1 4 9 0,3-8 7 15,-5 7 8-15,5-7-1 0,-7 4-1 0,7-4-8 16,0 0-4-16,0 0-2 0,0 0-4 0,-14-10 0 15,11 5-6-15,3 5-2 0,-3-12-4 0,1 7-1 16,1-4-3-16,1 9-2 0,1-13 0 0,2 1-5 16,2 3 0-16,0-1-2 0,1 1 0 0,1 0 1 15,1 2-4-15,0 1-2 0,1-3-2 0,-1 6-7 16,4-3-7-16,-2 5 8 0,0-4-3 0,3 3 2 16,-2 2-4-16,3 1 1 0,-2 2 4 0,-1 0-4 15,2 1-2-15,-1 0 1 0,3 7-2 0,-5-5 6 16,2 0-2-16,0 5 1 0,0 1 0 0,-3-2 3 15,0-2-3-15,-1 3-1 0,-2-1 1 0,-2-3 7 0,0 5-6 16,2 2 2-16,-4-2-1 0,1-3 4 0,-2 2-3 16,-1 2 2-16,0-3 0 0,-1-2 0 15,-2 4-2-15,0-2 2 0,-4 1 0 0,1 0 2 0,-4 2-3 16,-2 1 8-16,1-3 2 0,-3 3 4 0,-3-3-4 16,-1-1 7-16,2 2-1 0,-4-2 0 0,-3 1 4 15,0 4-3-15,-1-3 0 0,4-3 3 0,-1-2-3 16,-4 0-1-16,3-2 7 0,3 1 2 0,-2-2 1 15,1-1-3-15,3-2 0 0,-2-1 0 0,0 0-2 16,6-1-2-16,3-1 2 0,-2 1-5 0,3-2 0 16,3 2-4-16,6 1 0 0,-13-4 1 0,13 4-17 15,-9-2-12-15,9 2-23 0,-4-5-15 0,4 5-25 16,0 0-27-16,0 0-27 0,0 0-27 0,15-20-31 0,-3 14-29 16,0-7-44-16,-1 7-149 0,7-6-449 15,5-5 199-15</inkml:trace>
  <inkml:trace contextRef="#ctx0" brushRef="#br0" timeOffset="133973.78">10612 14312 224 0,'0'0'237'0,"-10"-3"-17"16,10 3-18-16,0 0-15 0,0 0-13 0,-14 11-11 16,9-4-16-16,0 3-10 0,1 0-12 0,3 7-14 15,-2-1-8-15,3 1-10 0,0 2-6 0,3 0-14 0,-1 5-3 16,6 1-2-16,-3 0-6 0,4-1-4 0,0-1-8 16,1-6-1-16,3-3-4 0,-3 3-6 0,5-6-3 15,-2 0-3-15,4 0-4 0,-1-1-3 0,2-3 0 16,-1-3-3-16,-4-1-1 0,6-2-2 0,-5-1 0 15,0-1-3-15,0-1-2 0,-3-1 0 0,6-4-4 16,-5 1 1-16,1 2-1 0,0-8-2 0,1 1-2 16,-1-1 4-16,-1-1 0 0,-1 0-1 0,-2 0 2 15,-1-3 13-15,-3 0 6 0,1 1 3 0,-2-1-2 16,-1 1 0-16,-3-4-6 0,-1 2 8 0,-2 1 1 16,-1-3 8-16,1 2-4 0,-4 2 5 0,2-3 0 15,-4 4-1-15,-3-2-3 0,3 1-6 0,-4 3 0 0,-3 1-2 16,0 2-7-16,-1 2-1 0,-5 2-1 15,3 2-4-15,-9 3-5 0,0 2 2 0,-4 4-4 16,1 1 3-16,-1 3-6 0,1 3-3 0,1-2-13 0,1 2-16 16,3 0-23-16,0-2-23 0,11-2-28 0,1 0-32 15,6 2-33-15,2-4-39 0,3 0-31 0,3-1-43 16,0-6-163-16,5 10-474 0,4-5 210 0</inkml:trace>
  <inkml:trace contextRef="#ctx0" brushRef="#br0" timeOffset="134489.94">10539 14879 58 0,'-7'4'216'0,"-3"1"-8"16,2 0-15-16,1-2-9 0,2 0-13 0,0 2-10 15,0-1-13-15,0-1-16 0,5-3-13 0,-7 5-10 16,7-5-12-16,-5 5-2 0,5-5-7 0,0 0 1 16,0 0-1-16,12 12-1 0,-6-10-10 0,7-1-4 15,6-2-6-15,2 1-6 0,2-4-6 0,5-4 0 16,4 1-2-16,1-1-2 0,0-4-5 0,3 0-2 16,0-3-6-16,11-2-3 0,1-2-1 0,-13 6-1 15,11-8-6-15,-11 5-1 0,3 4-5 0,8-10-3 16,-14 7 2-16,2-1 0 0,0 0-7 0,0-2 3 15,-3 3-3-15,0 2-1 0,-7 0-1 0,-5 3-2 16,1-1-1-16,-4 3 2 0,1-2-4 0,-6 3 2 16,-1 3-4-16,-1-2 2 0,-1 3-9 0,-1 0-7 0,-4-1-7 15,-3 4-13-15,11-5-17 0,-11 5-13 0,5-6-21 16,-5 6-22-16,0 0-29 0,0 0-22 0,8 0-27 16,-8 0-40-16,0 0-142 0,0 0-393 0,0 0 175 15</inkml:trace>
  <inkml:trace contextRef="#ctx0" brushRef="#br0" timeOffset="141556.91">19404 8344 88 0,'0'0'151'0,"0"0"-16"16,0 0 1-16,6-6-11 0,-6 6 1 0,0 0-4 15,0 0-4-15,0 0-4 0,5-6-4 0,-5 6-7 16,0 0-1-16,0 0-3 0,0 0-1 0,0 0 1 16,0 0-3-16,0 0 0 0,0 0-10 0,0 0 6 15,0 0-3-15,0 0-2 0,0 0-8 0,0 0-5 16,0 0-8-16,0 0-4 0,0 0 1 0,0 0-7 0,0 0 5 15,-23 15 1-15,10-9-7 0,0 4 9 16,-1 1-3-16,-7 7 2 0,5-4-32 0,-6 4 6 0,-1 1 2 16,-4 0 3-16,-1 1 4 0,0 1-2 0,-4 0-3 15,-10 4-3-15,9-6-4 0,-13 6-3 0,14-6 11 16,-3 0-3-16,-8 3-3 0,12-4-5 0,4 0-1 16,-2-2-12-16,2 1 5 0,4-4-3 0,4-1 2 15,5-3-7-15,4-2 4 0,0 0-9 0,2-1-2 16,1-3-10-16,2 0-12 0,1 2-15 0,4-5-17 15,-6 6-22-15,6-6-26 0,0 0-30 0,0 0-40 0,0 0-38 16,21-1-53-16,-5-7-201 0,10-2-494 0,6-5 218 16</inkml:trace>
  <inkml:trace contextRef="#ctx0" brushRef="#br0" timeOffset="142622.01">19526 8303 9 0,'-12'-2'221'16,"12"2"-8"-16,-9-2-14 0,9 2-8 0,-7-6-8 15,7 6-11-15,-5-5-12 0,5 5-13 0,0 0-15 16,-2-10-11-16,2 10-14 0,0 0-11 0,5-14-10 16,-1 9-11-16,4 0-5 0,1-2-6 0,1 2-10 15,2-2-3-15,0 3-9 0,1-1-3 0,1 1-5 16,0 1-5-16,0 3-4 0,-1-1-2 0,-1 2-3 16,0 0-1-16,-1 3-1 0,-2 0-6 0,2-1 0 15,-3 2-1-15,-3 2 0 0,0 0-2 0,1-1-1 16,-3 1-1-16,-1 2 2 0,-2-3-2 0,0-6 3 0,-5 16 4 15,0-7 1-15,0 0 2 0,-1-1 6 0,1 1 4 16,-1-1 5-16,0 0-4 0,-3-2 3 0,2 2 3 16,1-1-3-16,0-1 3 0,0-2 0 0,-1 1 3 15,1-3 4-15,6-2-2 0,-9 5 2 0,9-5 3 16,-4 4-2-16,4-4 1 0,0 0-5 0,0 0-2 16,-5 5 3-16,5-5-4 0,0 0-4 0,0 0-4 15,0 0-3-15,0 0-7 0,0 0 0 0,14-15 1 0,-9 12-7 16,3 0-3-16,-1-1 0 0,4 1 1 15,-1 2-4-15,1-1-1 0,0 2-2 0,-1 0-5 16,1 2-3-16,0-1-1 0,0 2-3 0,1 3-1 0,-3-1-2 16,1 4 10-16,-1-2-6 0,0-2-2 0,-2 4 0 15,0-4 2-15,-1 1-2 0,-2 2 5 0,0-2 0 16,-2-1 1-16,1 2-3 0,-2 0 2 0,2-1 3 16,-3-6-1-16,0 13 1 0,-3-2 1 0,1-4-2 15,-2-2 3-15,-1 4 2 0,1-3 8 0,-5 1 6 16,1 0 8-16,-1 1 2 0,-1-1-1 0,0-1-3 15,-2-1 3-15,0-1 3 0,1 1-2 0,1 0 1 0,-3-2-1 16,2 0-2-16,-2-2 1 0,3 2-8 0,-1 0 10 16,0-2-12-16,3-2 9 0,1 2-9 0,7-1-12 15,-16-3-14-15,16 3-10 0,-10-1-23 0,10 1-27 16,-8-3-29-16,8 3-27 0,-3-6-26 0,3 6-29 16,0 0-14-16,2-11-14 0,-2 11-23 0,9-8-184 15,-4 5-454-15,3-3 201 0</inkml:trace>
  <inkml:trace contextRef="#ctx0" brushRef="#br0" timeOffset="143039.97">19935 8301 27 0,'4'-4'228'0,"-1"0"-2"0,-3 4-3 0,4-9-10 15,-4 9-13-15,7-6-15 0,-7 6-15 0,0 0-21 16,0 0-13-16,0 0-16 0,0 0-15 0,1-6-12 15,-1 6-7-15,0 0-10 0,0 0-4 0,0 0-11 16,-1 21-2-16,1-21-8 0,-2 20-3 0,2-9-6 0,0-1-4 16,0 3-3-16,3-1-2 0,1 7-5 15,0-3-2-15,1 0-5 0,-1-4 3 0,2-2-6 0,-1 1 0 16,3 0-2-16,-2-2-2 0,3 0-2 0,-1-5 0 16,1 2-3-16,-2 0 5 0,4-3-2 0,-4-2-2 15,1 0 0-15,3-2-2 0,-11 1-1 0,18-5-1 16,-9 0 9-16,0-1 11 0,1 0-3 0,-1-2 10 15,2-1 6-15,-1-3 6 0,-2 3 14 0,0 1 13 16,-3 2 0-16,1-5-5 0,-1 1-8 0,-1 0 12 16,-2 1 9-16,0-1 0 0,-1-1-3 0,-1 1 0 15,-1 1-10-15,-2-3-4 0,-1 4-3 0,-2-2 2 0,-1 2-16 16,-2-1-7-16,0 2 0 0,-2 1-2 0,-3 2 1 16,1-1-13-16,-1 4 3 0,-3-3-13 0,2 3 6 15,-3 4-26-15,0-1-20 0,0 2-25 0,2 0-26 16,-3 4-40-16,1 1-37 0,0 1-58 0,1-1-58 15,3 1-59-15,1 0-197 0,-1 5-567 0,5-6 252 16</inkml:trace>
  <inkml:trace contextRef="#ctx0" brushRef="#br0" timeOffset="153747.84">16261 14622 181 0,'-6'-8'204'0,"6"8"-2"0,-1-12 0 0,1 12-3 16,-1-9-11-16,1 9-3 0,0-9-9 0,0 9 0 16,-3-8-9-16,3 8-6 0,0 0-5 0,0-11-6 15,0 11-8-15,0 0-16 0,0 0-10 0,-1-7-16 16,1 7-11-16,0 0-10 0,0 0-7 0,0 0-6 15,0 0-10-15,0 29-5 0,2-12-2 0,0 1-5 16,0 9-2-16,0 1-6 0,0 2-5 0,2 3-7 16,0 0 0-16,0 14-6 0,0-13 3 0,2 0-2 15,-2 1-8-15,0 1-24 0,1-4-22 0,0 1-34 0,1-2-24 16,2-1-42-16,-2-4-40 0,1 0-12 0,2-11-26 16,2-1-22-16,-1 1-167 0,-1-7-435 15,1 0 193-15</inkml:trace>
  <inkml:trace contextRef="#ctx0" brushRef="#br0" timeOffset="154389.81">16610 14904 158 0,'1'-25'190'0,"0"7"6"0,-1 2 3 0,1 4-1 16,2 3-14-16,-3 1-14 0,0 8-19 0,-3-10-17 16,3 10-14-16,0 0-10 0,-3-4-12 0,3 4-13 15,0 0-1-15,-12 20-5 0,5-5-11 0,1 2 2 16,-1 8-13-16,0 0-4 0,3 1-5 0,-1-1-3 15,1 0-5-15,2 3-4 0,-2-9-3 0,4 0-7 16,-1-1 2-16,2 0-3 0,4-3-3 0,0-4-2 16,0 0-1-16,2-1 2 0,-1-2-3 0,3 1 1 15,-1-3-6-15,-2-2 3 0,4-1-1 0,-2 0 0 0,1-3-4 16,-1 0 0-16,-8 0-1 0,16-2 0 0,-8 0-1 16,-3-4 0-16,3 1 2 0,-2-4 14 15,-2 1 2-15,0 0 0 0,-3-2-5 0,-1 2 1 0,0-6-3 16,-4-1-5-16,1-2 0 0,-4-1-3 0,1-1-1 15,-3-5 4-15,0-1-5 0,-3 3 1 0,4 3-5 16,1 4-1-16,-1-4 1 0,1 5-3 0,1 2 3 16,1 2-3-16,3-4-7 0,-2 4 2 0,4 0-7 15,0-1-2-15,1 3-3 0,2-1-3 0,2 1-8 16,0-2 2-16,1 1 0 0,3 1-1 0,0-1 1 16,0 3 5-16,3 0-4 0,-1 2 0 0,6-6-2 15,-4 8 0-15,4 0-4 0,-3-1 2 0,4 8 1 16,-5-3 2-16,5 1 3 0,-3 4-3 0,3 1 3 15,-4 2-1-15,-1 4 3 0,-1 1 2 0,-5 1 5 16,6 6-2-16,-5 3 5 0,1-2 1 0,-5-2-2 16,3 4 5-16,-3 0 3 0,0 0 4 0,0-6 0 0,-3 0 1 15,4-3-1-15,0 2 4 0,3-3-2 0,-2-2 1 16,1-1-1-16,0-5 4 0,1 3-5 16,1-2 4-16,-1-4 0 0,-1 1 0 0,1-3-2 0,1-2 3 15,2-2-1-15,3-1 5 0,-1-1-1 0,4-2 10 16,-3-5 5-16,0 0 2 0,1 0 3 0,-2-1 1 15,1-3 12-15,-2 0 10 0,-1 0 0 0,-2-5 12 16,0 3 0-16,-4 1 1 0,1-4-2 0,-3 3 9 16,-3 1-1-16,-1-2-5 0,-3 5 0 0,0 2-6 15,-1-2-13-15,-3 4-2 0,-1 2-6 0,-3 0-7 16,-1 4-4-16,-5 1-7 0,-1 2-10 0,-2 3-19 16,0 5-25-16,-7 2-34 0,1-1-40 0,2 5-51 0,-2 2-45 15,8-4-73-15,-5 6-242 0,9-6-558 0,-1 4 248 16</inkml:trace>
  <inkml:trace contextRef="#ctx0" brushRef="#br0" timeOffset="155548">16567 15802 140 0,'0'0'198'0,"-5"-4"-7"16,5 4-8-16,0 0-14 0,-9-7-17 0,9 7-17 15,-5-7-8-15,5 7-15 0,-4-7-1 0,4 7-5 16,-2-9-9-16,2 9-14 0,-3-8-6 0,3 8-10 16,4-12-2-16,0 7-10 0,-4 5-6 0,10-12-6 15,-6 8-8-15,5 0 1 0,0-3-6 0,1 4-5 16,1 2-5-16,1 0 1 0,2 2-4 0,-1 2-4 16,5 2-4-16,-3 2-6 0,-2-3-4 0,-3 5 6 15,-1 0-5-15,2 0 0 0,-4 1 1 0,-1 2-6 16,-1-2 4-16,-2 2-3 0,-2 2 5 0,2-3-3 0,-7 2 3 15,3 1-2-15,-3-2 3 0,1-1-1 16,-1 1 3-16,-1-2-1 0,0-1 1 0,0 1 3 16,-1-1-1-16,2-2 3 0,-2 2-6 0,0-1 5 15,2-3-3-15,1 0 1 0,3-5 1 0,-7 6 14 0,7-6 5 16,0 0 5-16,-5 4 0 0,5-4 0 0,0 0-3 16,0 0-4-16,0 0 2 0,0 0-5 15,0 0 0-15,0 0-6 0,-9-15-4 0,9 15 3 0,0 0-2 16,0 0-2-16,9-19-4 0,-6 13 0 0,1 2-4 15,3 1-1-15,0 0-1 0,2-1-8 0,-2 1-1 16,5 1-10-16,-5 1-2 0,2 1-12 0,5 0-3 16,-3 1-7-16,-1 1-8 0,1 1-1 0,-2 0-6 15,4 1 2-15,-4 1-2 0,-1 0 3 0,1 3 2 16,0-2 9-16,1 0-5 0,0-1 7 0,-2 5 7 16,-2-2 0-16,-2 0 3 0,0 0 1 0,-2 3-3 15,0-3 5-15,-1 3 5 0,-2-5 1 0,-3 5 6 16,0-3 8-16,0 3 9 0,0-2 7 0,-2 2 7 0,-2-2 7 15,2 3 4-15,-4 0 12 0,1-2 8 16,0-2 3-16,-2-1 9 0,0 0 0 0,1 0 1 16,-2-2 5-16,0 1 2 0,1 0-1 0,1-3 3 15,-3 0 2-15,3 0-4 0,-1 0-3 0,0-2-4 0,0-1-5 16,-1-1-4-16,2 0-4 0,4-1-6 0,-3-1-4 16,-1-2-2-16,-1 2-3 0,2-2-4 0,-1-1-4 15,2-1-11-15,-1-1-17 0,3 2-15 0,-1-4-14 16,1 2-26-16,1 1-35 0,3 2-34 0,2 5-31 15,-3-14-28-15,4 7-38 0,-1 7-125 0,6-10-380 16,0 1 168-16</inkml:trace>
  <inkml:trace contextRef="#ctx0" brushRef="#br0" timeOffset="155988.87">17007 15794 79 0,'0'0'207'0,"0"0"-18"0,0 0-10 16,0 0-10-16,0 0-10 0,-18 11-9 0,15-4-9 0,0 4-10 16,0-1-10-16,-1 3-7 0,3-1-11 15,-2 4-1-15,5 3-9 0,-4 0-9 0,5 0-10 16,0-1-1-16,-1 1-5 0,2-1-7 0,2 7-9 0,-1-6-3 15,2-1-6-15,-2-1 2 0,4-3-9 0,-2 1-2 16,2-3-3-16,0 3-1 0,-2-6-4 0,2-1-3 16,-2 1-3-16,1-4-3 0,1-1 1 0,0 0 2 15,0-1-4-15,-1-1 3 0,0-2-4 0,-8 0-2 16,15-4-3-16,-9-1 3 0,3 1-2 0,-1-4 15 16,-1 0 7-16,0 1 9 0,1-3 12 0,-4 2 4 15,2-3 2-15,-4-2 4 0,1 3-7 0,-3-5 8 16,-2-1-6-16,0-1 3 0,1 0-7 0,-5 2 0 15,0 1-3-15,-3-2-9 0,-1 3 0 0,0-4-7 16,-3 5-2-16,0 2 0 0,-1 0-7 0,-1 1-10 16,1 5 5-16,-4-1-8 0,-3 1 1 0,2 2-20 15,-3 4-12-15,-1 2-20 0,-2 2-25 0,-2-1-30 0,8 5-33 16,-4 2-45-16,5-1-40 0,4 1-39 0,-3 0-234 16,6 4-524-16,0-1 232 0</inkml:trace>
  <inkml:trace contextRef="#ctx0" brushRef="#br0" timeOffset="156444.31">16625 16484 250 0,'-9'3'249'15,"9"-3"-19"-15,-6 3-15 0,6-3-16 0,0 0-15 16,0 0-16-16,-7 3-17 0,7-3-10 0,0 0-4 15,0 0-8-15,0 0-3 0,0 0-8 0,19 11-5 16,-12-10-9-16,4 0-8 0,3 1-10 0,3-1-6 16,2-1-6-16,3 2-4 0,-3-2-8 0,3-3-3 15,6 1-9-15,0 0-5 0,-8 0-2 0,10-2-7 16,-1-2-3-16,-1 0-1 0,-1 0-4 0,1-1-3 16,-1-1-2-16,-7 2-5 0,6-1 3 0,-6 2-5 15,-1-2 1-15,0 2-2 0,1-1-1 0,-1 2 1 16,-1-3-6-16,-5 2 1 0,2-2-4 0,-1 5 2 15,-8-1-11-15,5 0-11 0,-3 1-14 0,-1-1-9 16,-7 3-24-16,10-4-24 0,-10 4-30 0,9-3-41 16,-9 3-41-16,5-3-41 0,-5 3-191 0,0 0-464 15,0 0 205-15</inkml:trace>
  <inkml:trace contextRef="#ctx0" brushRef="#br0" timeOffset="157241.78">16465 15554 89 0,'0'0'178'16,"0"0"-3"-16,-8-2-18 0,8 2-15 0,0 0-11 16,0 0-14-16,0 0-14 0,0 0-8 0,0 0-10 15,0 0-6-15,0 0-10 0,23-12-6 0,-10 9-1 16,0 1-5-16,5 0 0 0,1-2-4 0,9-1 6 16,-6 1-6-16,5 0-5 0,2-1 7 0,-2 0-4 15,6-2-5-15,-7 2-2 0,2 1-1 0,3 0-6 16,-1-1-3-16,-2 1-2 0,-5 1-5 0,4-3-2 15,-5 4-1-15,-2 0-2 0,2-1-1 0,-2 0-2 16,-2 0-3-16,0 2 0 0,0-1-5 0,-4 2-10 16,-1-3 9-16,1 1-9 0,-2 1-9 0,-2 1-12 15,1-2-8-15,-4 1-9 0,-7 1-14 0,11 0-10 16,-11 0-17-16,12 0-8 0,-12 0-12 0,0 0-15 0,9-2-8 16,-9 2-13-16,0 0-128 0,0 0-285 15,0 0 126-15</inkml:trace>
  <inkml:trace contextRef="#ctx0" brushRef="#br0" timeOffset="158747.63">16195 15346 1 0,'-1'-12'142'0,"0"3"-13"0,-1-2-7 16,1-1-7-16,0 1 6 0,0 1-4 0,-2 2-9 15,-3-2-8-15,1 3 0 0,0-1-9 0,1 0-4 0,-2 2-8 16,-2 2-9-16,0-1-8 0,-1 2-6 16,0-1-2-16,-2 2-8 0,-2 2-4 0,-2 0-7 15,2 3-1-15,-3 1-6 0,1-1 8 0,-2 4-1 0,2 0-4 16,2 0-6-16,-1 2 1 0,4-2-3 0,-1 3-1 16,0 1-6-16,4 0 1 0,-1-1-6 15,2 1 0-15,2 2-2 0,0-3 4 0,0 0-2 0,0 7-1 16,4-7-4-16,0 1 0 0,0 0 3 0,0 0-5 15,1 3 2-15,1-4-3 0,-1 0-2 0,0 1 1 16,3-1 1-16,-3 2 0 0,2-1-3 0,0 0 5 16,-1 2-1-16,2 3-4 0,-3-5 6 0,4 5-5 15,-3 1-1-15,0-1 6 0,-1 1-1 0,-1-1-2 16,2 0 0-16,0 3 5 0,0-1 0 0,0 0 4 16,1 2 3-16,-1-2 5 0,-2 1 2 0,3-1 0 15,1 6 7-15,-2 2 0 0,1-9 0 0,0 4 2 16,-3-2-3-16,3 7 5 0,-2 2 7 0,2-3 0 15,-3 4 3-15,2 0-2 0,1 1-1 0,0 1 2 16,-2 0 1-16,0 2 2 0,1 1-2 0,-1 2-6 16,0-4-1-16,-1 2-2 0,1-1 2 0,3 0-8 0,0-2-2 15,1-3-2-15,4-2-2 0,4-1 0 0,1-4-14 16,0 0-26-16,-1-5-34 0,2-4-37 0,7 2-37 16,-1-8-46-16,6 3-59 0,-7-7-163 0,10-3-425 15,0-7 188-15</inkml:trace>
  <inkml:trace contextRef="#ctx0" brushRef="#br0" timeOffset="165848.01">22996 8526 116 0,'0'0'182'0,"10"-13"-12"0,-10 13-2 15,2-7-8-15,-2 7-2 0,2-9-7 0,-1 3-14 16,-1 6-8-16,0-13-11 0,0 13-7 0,1-12-9 15,-1 12-7-15,-4-16-7 0,3 7-11 0,-3 0-8 16,0 1-6-16,1 2-5 0,-1 1-9 0,-3-2-6 0,1 2-5 16,-3 3-4-16,1 0-6 0,-3 2-4 0,-7-1-3 15,-4 2-6-15,2 3-9 0,2 5 1 0,-8 5-3 16,1 0-2-16,1 2-12 0,2-1-4 0,1 5-7 16,5-8 3-16,-4 6-3 0,4 6-1 0,1-4-2 15,1 2-3-15,5-4-6 0,-3 5-1 0,2-5-5 16,3 6 5-16,1 1 2 0,2-5 1 15,0-1-2-15,-1 0 4 0,4 6 7 0,-1-7 0 0,0 0 4 0,1 1 2 16,0 0 0-16,2 0 6 0,-4 2-4 16,3-4 6-16,0 8-2 0,0-6 2 0,0 1-1 0,0 0 5 15,2 7 1-15,-1-1 1 0,0 0-1 0,1-5 2 16,-1 4-3-16,0 2 6 0,-1-2 1 0,1-5 0 16,-1 7-4-16,0 0 3 0,-1 0-1 0,1-3 5 15,0 1-4-15,1 0 4 0,-2-5 1 0,2-1 1 16,-1 6-3-16,0 0 1 0,0-4-1 0,3 2 1 15,-3-2 5-15,0 0-4 0,0-2 1 0,0 5 3 16,-1-4-2-16,-1-1-2 0,1 6 2 0,2-4-1 0,-2-2-2 16,-3 6 5-16,4-4-5 0,-1 3-4 15,0-5 3-15,-2 1-1 0,2 6 0 0,-2 0 3 0,1-2-3 16,-1 1 1-16,2 3 0 0,0 0-3 0,-3-2 3 16,1-1-1-16,-1 4-1 0,3-2-1 0,-1-2 0 15,-1 2-1-15,2 0 0 0,-1-2-1 0,0 2 0 16,1 0 4-16,-2-1-8 0,0 2 7 0,1-2-4 15,1-1 3-15,-2 4-3 0,2-4 5 0,-3 2-3 16,3 0 2-16,1 1-1 0,-3-2-1 0,2 2 0 16,1-1 1-16,-3-2-5 0,2 2 5 0,1 0-1 0,1 0 3 15,-1 2-4-15,-1-1 3 0,2 0-3 0,-1-3 1 16,3 3-1-16,-2-1 3 0,-1 0-3 0,2 1-4 16,-2-1 0-16,1 1-2 0,0 1 3 0,0-2-1 15,-1 2-2-15,3-1-1 0,1 0 5 0,-2 1-2 16,-2 0-1-16,1-3 7 0,2 1-5 0,-2 0-2 15,2-2 1-15,-1 2 1 0,1-1-4 0,1 0 2 16,-4-7 1-16,5 8 1 0,-1-2-2 0,0 4 3 0,1-2 4 16,-4 4-4-16,5-2 3 0,-2-2-1 15,0 3-4-15,2 0 3 0,-2 4-1 0,1-3-4 0,-1-1 2 16,0 2 4-16,1 3-3 0,-1-3 4 0,2 2-3 16,-3 0 2-16,1 1-5 0,0-1 2 0,-1 2 2 15,0-1 1-15,0 0-4 0,0 11 2 0,-1-13-1 16,0 11 2-16,3 2 3 0,-2-10-5 0,-2-1 2 15,-1 0 1-15,3 12-2 0,-2-11 2 0,2 10-5 16,-2-10 2-16,3 13 3 0,1-4 22 0,-3 0-5 16,3 2-6-16,-1-1 1 0,1-11-3 0,2-1-2 0,-3 14 2 15,1-14-2-15,2 14 2 0,0-2-3 0,-3 0-1 16,1-12-1-16,3 10 2 0,-5-9-1 0,1 0 0 16,1 1-4-16,2-1 2 0,-2 1 2 0,-3-1-2 15,6-1-5-15,-3 1 0 0,0-1 1 0,4-3 4 16,-4-1-3-16,2-1 1 0,5-2 1 0,-3 0-2 15,3-4-1-15,-3-4-3 0,0-1-3 0,6 2-4 16,-5-2-8-16,2-4-3 0,2-1-7 0,0-1-3 0,0-1-3 16,-4-3-4-16,-1-2-13 0,3 0-1 15,-3-1-21-15,0 0-15 0,-1-4-5 0,-1 1-7 16,1-2-15-16,-8 0-102 0,10-2-235 0,-10 2 105 0</inkml:trace>
  <inkml:trace contextRef="#ctx0" brushRef="#br0" timeOffset="168414.47">7007 9117 33 0,'-10'2'153'0,"2"-2"-3"0,8 0-4 0,-15 1-8 15,15-1-10-15,-12 0-7 0,12 0-7 0,-8 1-11 16,8-1-8-16,0 0-10 0,0 0-8 0,-12 0 0 16,12 0-18-16,0 0-1 0,0 0-10 0,0 0-6 0,0 0-1 15,0 0-5-15,0 0-3 0,21-10-7 0,-9 6-3 16,1 0-2-16,6 1 4 0,-1 0-7 0,3-1 1 15,0-1-4-15,6-2-4 0,0 0-3 0,1 1 0 16,-2 0-8-16,1 0 2 0,0 0-8 0,-6 0-2 16,-2 2-5-16,0-1-4 0,-1 1-2 0,-2-1-7 15,-3 3-6-15,5-3 0 0,-6 4-3 0,-3-1 5 16,-1-1-7-16,-2 2 8 0,-6 1 0 0,10-5 4 0,-10 5-4 16,8-1 11-16,-8 1 2 0,0 0-3 15,10-1 7-15,-10 1 4 0,0 0-6 0,0 0 7 0,0 0 4 16,0 0 1-16,0 0 7 0,0 0 8 0,0 0-3 15,-37 5-4-15,24-2 4 0,-5 0 12 0,-2-1-10 16,-2 2 3-16,-6 0 3 0,1 2-2 0,0-3 0 16,-1 3 1-16,7-4 3 0,1 1 5 0,3 2 7 15,3-3 5-15,4-1-2 0,2 2 0 0,2-3-1 16,6 0-9-16,-11 2 1 0,11-2-2 0,0 0-4 16,0 0-1-16,0 0-6 0,0 0-4 0,0 0-15 0,26-15-2 15,-8 9-18-15,0 0-16 0,3-2-7 0,-1-1-16 16,6-2-11-16,1 0-17 0,-7 3-12 0,5-2-5 15,-7 2-17-15,-2 2-82 0,-5 1-227 0,2-1 100 16</inkml:trace>
  <inkml:trace contextRef="#ctx0" brushRef="#br0" timeOffset="184705.95">4170 9975 140 0,'0'0'186'0,"1"-15"-9"0,-2 8-2 16,1 7-3-16,0-16-11 0,1 5-10 0,-2 3-9 0,2-3-16 15,-1 3 1-15,-1-3-13 0,1 11 2 0,-3-14-3 16,2 5-14-16,0 2 5 0,-2 0-13 0,3 7-1 15,-5-11-6-15,4 7-14 0,1 4 0 0,-6-10-5 16,6 10-7-16,-3-6-9 0,3 6-10 0,-8-5 0 16,8 5-4-16,-12-2-12 0,12 2 4 0,0 0-7 15,-19 9 0-15,9-3-2 0,1 4-2 0,-4 2-5 16,2 2-3-16,-1 0-5 0,-3 7-3 0,2 2-1 16,-2 1-5-16,3 0 1 0,1 0-4 0,2 0-5 0,3-5 2 15,0 4-6-15,2 4-4 0,1-10-1 0,3 4-5 16,-3-1 3-16,6 5 2 0,-2-1 7 0,0-3-1 15,2-2-1-15,-1 0 2 0,4 6 0 0,-4-6 3 16,1 1 3-16,1-4 5 0,1 1-3 0,-4 1 2 16,5-1 2-16,-2-1-2 0,0 1 1 0,-3-4 1 15,3 2 2-15,-3-3 2 0,2 4-6 0,1-6 3 16,0 3 3-16,-1-3-5 0,-1 7 1 0,-2-6 2 0,1 1 0 16,1 0 1-16,0 0 0 0,0 4 0 15,0 0 1-15,0 1 0 0,-1 0-1 0,3 1 1 16,-2-1 1-16,0 1 2 0,1 2-5 0,-1 4 1 0,1-5 1 15,-1 0 1-15,2 0-2 0,-5-1 0 0,3 1 4 16,1 4-3-16,-2-4 0 0,1 0 1 0,1-1 0 16,1 1 0-16,0-1-2 0,1 0 6 0,0 2-1 15,-4-1-3-15,1 6-2 0,-1-5 2 0,-1-1-7 16,1 6 9-16,1-5-3 0,-2 4-5 0,-2 1 7 16,1 0 1-16,1-1 0 0,3 1-3 0,-3 1 1 15,-2-1 0-15,4 1-3 0,-1 1 4 0,2-7-1 0,-1 7 0 16,3 1 0-16,-1 1 2 0,2-1-1 15,-2 0-2-15,1 0 0 0,3-2 2 0,1 1 0 16,2-2 2-16,2-2-6 0,5-1-10 0,1-1-16 0,2-1-22 16,3-6-29-16,3 1-31 0,5-4-24 0,5-5-35 15,1-2-170-15,15 0-367 0,0-5 164 0</inkml:trace>
  <inkml:trace contextRef="#ctx0" brushRef="#br0" timeOffset="-7277.58">6779 8693 101 0,'0'0'142'16,"-15"0"-1"-16,15 0-9 0,-15 0-4 0,10 0-9 16,5 0-10-16,-16 0 2 0,10 1 1 0,6-1-11 0,-10-1-4 15,10 1-8-15,-11 1-7 0,11-1-10 0,0 0-9 16,0 0-6-16,-10 1-7 0,10-1 1 0,0 0-7 16,0 0-2-16,0 0-2 0,14 18-7 0,-4-13-5 15,7 1-1-15,1 1 4 0,9-1 0 0,1 0-5 16,3-2-5-16,0 3 2 0,5-1-6 0,1 0 2 15,2-1-9-15,-2-1 6 0,0 2 0 0,0-1-1 16,1-1-7-16,-1 1-4 0,-2-1 4 0,-1-2 0 16,-2 3 1-16,1-1-3 0,-1-1-1 0,-2-2 2 15,0 2 2-15,-3-1-6 0,-5-1 1 0,-3 0 0 16,-1-1-3-16,-6 1 2 0,2 2 2 0,-4-2-4 0,1-1-5 16,-2 2 5-16,-1-2-2 0,-8 0 1 0,12 0-3 15,-12 0 4-15,10 0-7 0,-10 0 10 0,0 0 0 16,7 1-4-16,-7-1-5 0,0 0 9 0,7 2-3 15,-7-2 1-15,0 0-1 0,0 0-5 0,0 0 2 16,0 0-4-16,0 0-4 0,0 0-13 0,0 0-3 16,0 0-6-16,0 0-7 0,0 0 4 0,0 0-6 15,-26 8-12-15,19-8-6 0,-4 4 5 0,1-3-8 0,-3 4-18 16,-1-4 4-16,-1 2-6 0,-5 0-5 0,1 1 5 16,-1 2 1-16,0-1-8 0,-1 0 11 0,0 1 2 15,0 2 3-15,1-2 12 0,-6 1 7 0,4-1 4 16,-2 4 8-16,5-4 8 0,1 0 7 0,0 0 5 15,0 0 7-15,3 1 8 0,2-4 9 0,3 1 10 16,-2 0 1-16,5-1-1 0,0 0 5 0,2-1 5 16,0 1-8-16,5-3 12 0,0 0 0 0,-6 7 7 15,6-7 1-15,0 0 5 0,0 0 0 0,19 3-2 16,-6-3-6-16,5-1 8 0,2 0 0 0,6-1-10 16,3-2 6-16,4 1-8 0,-3-1 3 0,-1-1-6 0,0 0 1 15,2 1 3-15,-12 0-5 0,11-1 2 0,-10 3-5 16,1-3-6-16,-2 0-1 0,-1 1 5 0,-4 2-4 15,2-2-3-15,-4 2-5 0,-5 2 8 0,0-1-15 16,-7 1 17-16,10-1-6 0,-10 1-1 0,0 0-5 16,0 0 3-16,0 0-6 0,0 0-6 0,0 0-26 15,0 0-1-15,0 0-27 0,0 0-32 0,-24 14-43 16,19-12-67-16,5-2-217 0,-8 5 96 0</inkml:trace>
  <inkml:trace contextRef="#ctx0" brushRef="#br0" timeOffset="-6136.59">17597 5764 159 0,'-1'-7'215'16,"1"7"-3"-16,-2-15-3 0,-2 9-15 0,0-1-11 16,-1 0-5-16,0-1-19 0,-3 1-13 0,-1 1-15 15,-1 0-14-15,-3 2-12 0,1 1-8 0,-5 1-9 16,-1 4-7-16,-1 2-7 0,2 1-7 0,-1 1-6 15,1 1-7-15,1 5-3 0,2 0-7 0,1-2-6 16,3 3 0-16,2-3-4 0,2 3-7 0,2-1 3 16,1 5-4-16,3-6-2 0,3 1-5 0,3 3 4 0,4 1-5 15,1-1-5-15,3-2 0 0,0 0-3 0,9 3 2 16,0-4 2-16,-7 1-2 0,9-1-1 16,-7-2 0-16,6 1 0 0,0 2-3 0,-3-4-3 0,-5-3-1 15,3 2 3-15,-7 0-5 0,-1-2 0 0,-2 2 0 16,-2 0 1-16,-2 1-7 0,0-1 12 0,1 4 3 15,-6-4 9-15,2 1 8 0,-6 0 11 0,-4 1 1 16,3-3-1-16,-7 6-3 0,-1-4-1 0,-6 0-9 16,0 1-1-16,-6 0 0 0,4-4-5 0,2 0-15 15,3 1-18-15,3-7-16 0,1 2-33 0,3-4-47 16,0 0-38-16,6-4-39 0,-1-3-50 0,4-1-200 0,1-9-472 16,7-7 209-16</inkml:trace>
  <inkml:trace contextRef="#ctx0" brushRef="#br0" timeOffset="-5952.54">17678 5742 24 0,'4'-11'242'16,"0"2"1"-16,-3 3 5 0,1 0-14 0,-2 6-8 16,5-9-10-16,-5 9-19 0,2-6-18 0,-2 6-20 15,0 0-15-15,0 0 5 0,0 0 2 0,0 0-7 16,2 25-1-16,-2-9-13 0,1 4-19 0,3 5-2 16,2 3-11-16,-1-2-8 0,2 0-11 0,2 4-9 15,-1-4-1-15,0 3-8 0,3-3-9 0,-3-1-17 0,3-2-23 16,2-1-23-16,-5-3-35 0,3-2-42 0,2-3-43 15,-2 1-48-15,2-1-25 0,-3-4-64 0,-1-1-180 16,0-2-486-16,2 0 215 0</inkml:trace>
  <inkml:trace contextRef="#ctx0" brushRef="#br0" timeOffset="-5743.64">17675 6057 121 0,'0'0'278'0,"-9"-1"2"16,9 1-17-16,0 0-21 0,-9-2-24 0,9 2-18 16,0 0-23-16,0 0-16 0,0 0-20 0,16-15-10 15,-5 11-15-15,7-3-25 0,1-1-24 0,11-2-19 16,-2 0-29-16,-1 1-24 0,3 2-32 0,0-4-30 16,2 3-32-16,-2 2-20 0,2 0-34 0,0 0-53 15,-4 0-106-15,-1 1-337 0,-6 4 150 0</inkml:trace>
  <inkml:trace contextRef="#ctx0" brushRef="#br0" timeOffset="-5377.29">18189 5889 137 0,'-9'0'245'0,"-2"2"-17"15,-1-1-16-15,-1 2-15 0,2-1-21 16,-2 5-13-16,3 0-17 0,-4 4-15 0,0-2-15 16,0 3-5-16,1 4-10 0,-1 6-12 0,1 0-13 0,0-2 0 15,4-2-11-15,2 0-9 0,2 1-6 0,2-7-9 16,0 0-12-16,3-1-11 0,0-2-9 0,0-3 1 16,4 0-4-16,-4-6-6 0,10 1-11 0,-10-1 1 15,18-4-2-15,-7-1 6 0,0-4 1 0,1-3-6 16,0 1 7-16,-3 2 16 0,-1-1 7 0,-2 1 7 15,3-2 1-15,-2 1 2 0,-1 1 11 0,-1 1 5 16,-2-1-3-16,-1 3 2 0,2 2-6 0,-4 4-4 0,4-9-7 16,-4 9-4-16,2-7-5 0,-2 7 3 15,0 0-7-15,0 0-5 0,0 0-15 0,16 10-20 16,-11-7-24-16,1 2-18 0,2 3-33 0,0-1-25 0,2 1-29 16,0-3-44-16,0 1-162 0,-1-4-392 0,4 1 174 15</inkml:trace>
  <inkml:trace contextRef="#ctx0" brushRef="#br0" timeOffset="-5169.57">18407 5904 212 0,'0'0'274'0,"-10"-7"-14"16,5 7-15-16,-2-3-14 0,7 3-22 16,-13 1-19-16,3 4-21 0,1 1-16 0,-2 2-11 15,3 2-16-15,1 6-10 0,1-2-11 0,0 0-9 0,1 3-14 16,3 1-9-16,1 1-20 0,4-5-22 0,1 3-18 15,0-3-16-15,3-2-27 0,0-5-25 0,6 0-25 16,4-2-18-16,2 0-16 0,-1-4-17 0,9-6-24 16,-6 0-7-16,7-5-21 0,-7 3-113 0,2-6-318 15,-7 3 140-15</inkml:trace>
  <inkml:trace contextRef="#ctx0" brushRef="#br0" timeOffset="-4960.68">18618 5971 168 0,'7'-16'80'16,"1"-3"9"-16,-1 3 1 0,-3-2 18 0,-3-3 10 0,-1 3 19 15,0-2 15-15,-1 0 5 0,0 1 3 0,-3 1 10 16,0-1-2-16,0 4-5 0,-1 2 8 0,0 2-9 15,-4 2-5-15,4 0-13 0,-1 2-7 0,2 2-8 16,4 5-19-16,-5-5-13 0,5 5-6 0,0 0-12 16,-14 8 0-16,7 2-7 0,-2 5-4 0,4 3-10 15,-2 1-1-15,1 8-7 0,2 0-3 0,2 1-1 16,-1-1-10-16,2 5 4 0,1-2-5 0,-1 2-3 16,1-5-7-16,5 3-9 0,1-1-21 0,2-4-10 15,1-2-26-15,-1-5-29 0,-2-2-21 0,3-2-31 16,1-2-35-16,-3-3-16 0,-1-5-22 0,0 1-15 0,6-5-13 15,-4 0-177-15,2-3-432 0,1-2 191 0</inkml:trace>
  <inkml:trace contextRef="#ctx0" brushRef="#br0" timeOffset="-4744.68">18797 5839 129 0,'-2'-11'177'16,"-1"0"-2"-16,1 5-6 0,-2-1-3 0,-3 1-3 15,1 3-8-15,-1 0-4 0,-4 2-4 0,1 2-10 0,-3 2-7 16,0 1-10-16,-2 6-11 0,5-3-8 15,-3 5-13-15,0 0-7 0,2 2-4 0,1 2-10 0,-1 0-5 16,4 4-5-16,1-2-6 0,3 0-2 0,1 0-6 16,4 0-3-16,4 1-8 0,-2-2-6 0,13 4-15 15,3-2-1-15,0-1-12 0,7-1-8 0,3-6-15 16,-2 2-12-16,0-4-19 0,4-2-22 0,0-1-8 16,1 0-30-16,-4-6-6 0,2 1-52 0,-4 4-163 15,-7-7-363-15,-1 2 161 0</inkml:trace>
  <inkml:trace contextRef="#ctx0" brushRef="#br0" timeOffset="-4510.79">17659 6636 204 0,'-12'6'276'0,"2"-4"-16"0,1 1-17 0,5 0-10 16,4-3-10-16,0 0-21 0,0 0-21 0,50-9-8 16,2 0-18-16,10-6-15 0,34 1-15 0,-1-7-15 0,5 0-18 15,-4 1-26-15,-1 0-35 0,2-1-29 0,-4 6-50 16,-1-3-41-16,-26 4-28 0,28-3-38 0,-2 4-36 16,-32 3-162-16,5 0-383 0,22-4 170 0</inkml:trace>
  <inkml:trace contextRef="#ctx0" brushRef="#br0" timeOffset="-4349.66">19615 6336 92 0,'11'0'186'0,"-3"3"1"0,-1-3-2 16,-7 0 3-16,10-3-2 0,-10 3 3 15,0 0-8-15,10 3-7 0,-10-3-9 0,0 0-12 16,0 0-17-16,9 0-14 0,-9 0-12 0,0 0-10 0,0 0-8 16,0 0-13-16,0 0-11 0,0 0-24 0,0 0-33 15,0 0-31-15,0 0-38 0,0 0-31 0,0 0-38 16,0 0-44-16,0 0-194 0,0 0-393 0,0 0 175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09:19.0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6442 8138 130 0,'-5'4'182'0,"5"-4"-16"0,0 0-17 16,0 0-16-16,0 0-12 0,0 0-12 0,0 0-10 15,0 0-14-15,0 0-6 0,0 0-11 0,0 0-1 16,0 0-1-16,14 9-8 0,-3-7 6 0,1-1-2 16,7 1-6-16,0-2-1 0,11 0 3 0,-2 0-2 0,2-2-1 15,4 1-10-15,3-1-1 0,-2 2-3 0,1-4-8 16,3 1-7-16,-1-2 4 0,3 2-2 0,10-4-2 16,-13 3-3-16,1 1-2 0,-2-1-6 0,0 1 1 15,-3-2 0-15,2 0-6 0,-4 1 0 0,-4 2-4 16,-1 0 0-16,-7-1-9 0,-2-1 0 0,-1 2-5 15,-2 2-3-15,-5-2-1 0,3 2-4 0,-4 0-4 16,-2 0 0-16,-7 0-1 0,11-1 0 0,-11 1-1 16,10-2-4-16,-10 2-5 0,8-1-9 0,-8 1-16 15,0 0-14-15,0 0-23 0,6-6-22 0,-6 6-27 16,0 0-122-16,0 0-286 0,6-4 126 0</inkml:trace>
  <inkml:trace contextRef="#ctx0" brushRef="#br0" timeOffset="3891.08">6526 7021 214 0,'-9'-4'273'0,"9"4"-14"16,-10-4-13-16,10 4-19 0,-6-3-18 0,6 3-17 0,0 0-27 15,-7-4-10-15,7 4-15 0,0 0-19 0,0 0-14 16,0 0-16-16,0 0-7 0,-6 10-8 0,6-10-3 16,2 16-8-16,1-4-6 0,2 3-8 0,2-2-2 15,0 1-10-15,0 2-6 0,-1-1-11 0,3-2-5 16,-4-2-9-16,4-1-1 0,-3 0-6 0,7 1-5 15,-3-1-5-15,-1-4 1 0,3 0-6 0,4 0 4 16,-4-2-2-16,-2-1 5 0,2-1-5 0,-1-2 5 0,2 0 2 16,-2-2 1-16,0-1 1 0,0-1-1 15,-2 1 3-15,0-2 9 0,1 1 1 0,-3-2 5 16,-1-2 2-16,1 0 15 0,-5 3 17 0,4 0 16 0,-2-4 1 16,-1 0 1-16,-2 0-4 0,0-1 13 0,-2 0 2 15,1 0 4-15,-3-3 8 0,1 2-13 0,-3 0-4 16,-1-2-4-16,-1 0-12 0,1 3-3 0,-1-1-8 15,-2 1 2-15,4 2-8 0,-1-7-4 0,1 5-6 16,-2 2-3-16,1-2 3 0,1 1-6 0,1 4-7 16,1 1-6-16,3 4-14 0,-3-9-23 0,3 9-26 15,-4-7-24-15,4 7-21 0,0 0-21 0,0 0-22 0,0 0-30 16,0 0-17-16,0 0-50 0,20 13-27 0,-12-10-208 16,0 6-510-16,2-3 226 0</inkml:trace>
  <inkml:trace contextRef="#ctx0" brushRef="#br0" timeOffset="4349.03">6988 6816 6 0,'2'-11'197'16,"1"1"-3"-16,-2 1-15 0,0 1-10 0,2 3-8 15,-3 5-12-15,1-7-13 0,-1 7-10 0,0 0-13 16,3-7-13-16,-3 7-10 0,0 0-8 0,0 0-7 16,0 0-11-16,0 0-5 0,-18 2-5 0,8 4-8 15,1 2-5-15,-3 3-2 0,-1 0-3 0,2 5-4 16,1-4-3-16,-2 1-6 0,4-2-3 0,2-1-4 16,0-2-1-16,1 1-9 0,1 1-2 0,3-4-2 15,-1 0-2-15,2-6-2 0,3 13 0 0,1-5 2 16,1-4 0-16,1 2-4 0,2 0 4 0,2 0-4 0,3-2 1 15,-2-1-2-15,6 4-5 0,-4-3 3 0,6 0-1 16,-6-1-3-16,6 0 3 0,-3-1-1 0,1 1 2 16,-3 0 5-16,-1-2-3 0,-2 2-6 0,2 0 0 15,-5-2 9-15,1 2-8 0,-3 0 7 0,2 2-1 16,-3-2 0-16,-1 1 15 0,1 2 8 0,-5-6 5 16,5 8 5-16,-5-1 2 0,0-7 0 0,-4 11 7 15,2-5 7-15,-4 2-5 0,0-1-1 0,-2 0-5 16,-1 2-4-16,-1-2-2 0,-1 0-2 0,0-1-5 15,1-1-5-15,-1 0-11 0,3-3-10 0,-1 1-18 16,3-1-21-16,6-2-28 0,0 0-23 0,-14-6-26 0,14 6-31 16,-7-11-48-16,6 3-115 0,0-4-341 0,3 0 152 15</inkml:trace>
  <inkml:trace contextRef="#ctx0" brushRef="#br0" timeOffset="4682.92">7257 6991 180 0,'4'-5'231'15,"-4"5"-18"-15,8-9-5 0,-3 3-11 0,1-2-13 16,3 0-12-16,-4 0-11 0,2 0-13 0,-1 0-1 0,2-1-13 16,-2 0-4-16,1-1-17 0,2-3 4 0,-4 1-8 15,0 2-5-15,1 1-3 0,-3-2-1 0,-1 1-8 16,1-1-6-16,-3 1-6 0,0 0-1 0,-1 0-3 15,-2 3-8-15,-1-2-3 0,0 3-6 0,4 6-9 16,-11-7-5-16,4 5 1 0,0 2-11 0,-6 0-4 16,3 5 0-16,-2-1-1 0,-2 5-11 0,4-1 2 15,-3 1-10-15,4 0 7 0,0 5-1 0,0 0-4 0,0 0-6 16,4-2-2-16,0 2-9 0,4-1-11 0,1-1-6 16,0 2-15-16,1-3-12 0,3 0-8 0,1-2-17 15,3 2-7-15,1-4-19 0,1-2-23 0,3-1-21 16,0-1-23-16,6-2-21 0,-1-2-38 0,2-2-185 15,-2 0-444-15,4 0 196 0</inkml:trace>
  <inkml:trace contextRef="#ctx0" brushRef="#br0" timeOffset="5058.04">7504 6768 15 0,'-4'-7'247'0,"-1"2"0"0,0-1-4 15,5 6-24-15,-5-8-16 0,5 8-17 0,-4-8-17 16,4 8-25-16,-4-5-13 0,4 5-12 0,0 0-16 16,0 0-9-16,13-2-9 0,-13 2-13 0,19 4-4 15,-7 0-6-15,5 3-16 0,-5 0-9 0,2 1-14 16,3 1-11-16,-1 1-15 0,-2 0-7 0,3 1-6 0,-4 1-2 16,-2 1 6-16,3-3 0 0,-3 2-2 15,-3 0 4-15,0-1 1 0,0-2 1 0,-3 1 4 16,0-4 2-16,0 0 5 0,-2 0 11 0,-1 0 12 0,1 0 12 15,-3-6 16-15,2 7 12 0,-2-7 15 0,3 8 16 16,-3-8 16-16,0 0 12 0,0 0-4 0,0 0-5 16,0 0 1-16,0 0-10 0,0 0-3 0,0 0-3 15,0 0-10-15,0 0-7 0,-17-21-13 0,15 12-8 16,-1-2-5-16,1 0-3 0,2-5-5 0,0-3-17 16,4-5-27-16,1-2-9 0,2-1-25 0,2 2-15 15,3-1-30-15,2 2-34 0,0 4-24 0,2 1-40 0,-3 2-30 16,4 5-51-16,-2-1-31 0,-2 6-203 15,4 1-525-15,-4 5 234 0</inkml:trace>
  <inkml:trace contextRef="#ctx0" brushRef="#br0" timeOffset="6124.03">8353 6721 93 0,'6'-8'216'0,"1"-1"5"0,0 2-17 16,-1-2 0-16,1-2 11 0,-2-2-15 0,2 4 1 15,-1-2-13-15,-1-4-16 0,-1 3-1 0,-2 1-9 16,0 0 1-16,0 0-12 0,1-2-15 0,-5 1-9 16,0 0-16-16,-1 3-6 0,1-1 12 0,-4 1-14 15,3 1-7-15,-3 2-9 0,1 1-9 0,-2 2-11 16,-2 0-9-16,-3 1-7 0,-2 4 2 0,1 1-8 0,-6 5-6 15,3 1-4-15,-1 4-6 0,-3 6 0 0,6-5-4 16,-3 6-4-16,7-5-1 0,1 3-1 0,-1-3-6 16,3 4 2-16,2-3-6 0,3 3 4 0,-1-2-10 15,2 3 9-15,1-3-3 0,1 1-4 0,0 1-2 16,2 6 2-16,1 0 0 0,5-1 4 0,-2 0-6 16,-2 2 4-16,4-1 0 0,-2 0 5 0,-2 0 10 15,2 2-4-15,-1-1-3 0,-1 4-1 0,0-1-4 16,4 3 7-16,-4 1-3 0,-5 0-1 0,1 1 4 0,0-3-4 15,2 2-1-15,-2-2 2 0,-1-1-5 16,2-3-3-16,-1-1-6 0,-1-5-10 0,2-2-19 0,0 0-14 16,0-8-24-16,1 4-30 0,-1-1-45 0,0-4-28 15,1-3-22-15,1-1-28 0,0-3-19 0,-4-3-54 16,6 6-180-16,-6-6-511 0,10-1 226 0</inkml:trace>
  <inkml:trace contextRef="#ctx0" brushRef="#br0" timeOffset="6332.6">8097 7277 55 0,'-8'0'265'0,"8"0"-8"0,-11 1-25 0,11-1-25 16,0 0-19-16,-9 2-18 0,9-2-16 0,0 0-13 15,0 0-13-15,0 0-14 0,36 0-9 0,-17-3-10 16,1-2-13-16,8-4-16 0,6 0-26 0,0-3-28 15,0-1-33-15,1 1-34 0,1-3-35 0,0-2-34 16,-2 2-59-16,-6-1-124 0,0 2-332 0,1-1 148 0</inkml:trace>
  <inkml:trace contextRef="#ctx0" brushRef="#br0" timeOffset="6648.92">8574 7004 152 0,'-5'-5'228'15,"5"5"-3"-15,-8-3-2 0,8 3-15 0,-7-3-14 16,7 3-25-16,0 0-10 0,0 0-20 0,-15 8-8 15,14-3-14-15,-2 4-5 0,2 0-12 0,0 2-8 16,2 1-12-16,2 0-4 0,-1 4-9 0,2-5-7 16,4 5-5-16,-1-2-2 0,1-1-13 0,1-2 2 15,1-2-2-15,4 1-6 0,-1-4 0 0,2 1 8 16,-1-4 1-16,-1 0 4 0,6-2 2 0,-7 0 8 16,1-1 7-16,-1-1 11 0,-1-1 6 0,0-1 5 0,-2-1 7 15,-1-1 2-15,-2 0 6 0,2-1-4 0,-3 1-1 16,0-4 3-16,-1 3-5 0,-2-4 7 0,-2-1-14 15,0 0-12-15,-2-2-5 0,-2-2-6 0,-1 0-9 16,-4-2-7-16,1 3-4 0,2-3-6 0,-3 0-1 16,1 5 0-16,2-1-6 0,1 5-18 0,1-1-16 15,1-1-20-15,-1 6-31 0,4 4-31 0,-3-10-34 16,3 10-40-16,0 0-21 0,0 0-19 0,0 0-36 0,0 0-30 16,0 0-68-16,0 0-183 0,10 22-559 15,-5-12 247-15</inkml:trace>
  <inkml:trace contextRef="#ctx0" brushRef="#br0" timeOffset="7083.04">8880 6938 248 0,'0'0'303'16,"0"-8"-2"-16,0 8-16 0,0-8-26 0,0 8-24 15,0 0-26-15,0 0-27 0,3-9-17 0,-3 9-15 16,0 0-13-16,0 0-18 0,18 15-12 0,-10-5-9 16,3 2-10-16,-2 2-10 0,0 3-5 0,1 1-10 15,-1-2-1-15,0 7-8 0,-3-5-8 0,3-2-6 16,-2-2 1-16,-2-1-9 0,1-3 0 0,-2 0-6 16,0 0-3-16,0-4 1 0,-1 0-1 0,0 0-2 15,0-1 3-15,-3-5 7 0,2 7 5 0,-2-7 7 16,4 6 7-16,-4-6 10 0,0 0 9 0,0 0-7 0,0 0-2 15,0 0-4-15,0 0-10 0,0 0 6 0,0 0-9 16,0 0-10-16,3-24 2 0,-2 15-2 0,2 1-10 16,-2-5 2-16,1 1-2 0,2-1 0 0,-1-4-19 15,0 2 13-15,1 2-7 0,3-2 3 0,-5 0-5 16,3 5 6-16,-1 2-5 0,1 3-6 0,-1-1-3 16,0 1 8-16,2 2-15 0,2 2 0 0,-8 1-3 15,14 2-10-15,-5 2-9 0,0 2-16 0,0 1-14 0,-1 0-20 16,1 1-20-16,3 3-23 0,-3-1-20 0,0-3-29 15,0 2-12-15,1 0-18 0,2-6-26 0,1-2-20 16,3 1-219-16,-2-4-503 0,4 0 223 0</inkml:trace>
  <inkml:trace contextRef="#ctx0" brushRef="#br0" timeOffset="7508.17">9499 6820 19 0,'-3'-14'225'16,"1"3"8"-16,-3 2-8 0,0 1 2 0,-2 1-18 15,1-1-16-15,-2 6-17 0,2-2-10 0,-3 3-15 0,9 1-13 16,-21 5-17-16,10 1-7 0,-3 5-15 0,2 1-8 16,-2 2-8-16,1 2-8 0,-1 6-7 15,3 0-1-15,2 2-13 0,2-6-6 0,5 1-12 0,-1-2-16 16,5 2-8-16,0-2-10 0,3-3-5 0,-1-2-7 16,3-3-9-16,0 2-8 0,5-5-21 0,-1-1-2 15,3-2-4-15,3-1-20 0,2-1-2 0,-2-2-13 16,2-4-3-16,-1 0-12 0,0-3-4 0,-2-1 4 15,0 2 7-15,1-6-12 0,-4 2 12 0,0-2 13 16,-1 3 8-16,-2-7 11 0,-4 4 6 0,0 1 25 16,0-5 14-16,-1 1 13 0,-3-2 11 0,1-2 18 0,-3 3 3 15,0-2 17-15,-1 1 26 0,-2 1 20 0,1 1 11 16,0 5 20-16,-2-2 1 0,2 3 9 0,-2-2 9 16,0 3 9-16,2 3-1 0,-2 1-1 0,4 5-10 15,-4-8-15-15,4 8-14 0,-3-6-8 0,3 6-11 16,0 0-3-16,0 0-10 0,0 0-2 0,2 25-3 15,2-9-14-15,1 3 3 0,2 6-7 0,2 3-6 0,-1 2-3 16,3-4-3-16,1 7-8 0,0 1-10 0,-1-4-19 16,0 2-16-16,0-3-24 0,-1-1-28 15,-2-3-15-15,1 0-33 0,-3-9-27 0,0 1-29 0,-3-3-23 16,2-3-18-16,-3 0-24 0,2-3-193 0,-2-2-462 16,-2-6 204-16</inkml:trace>
  <inkml:trace contextRef="#ctx0" brushRef="#br0" timeOffset="7840.89">9572 6996 239 0,'0'0'264'0,"-8"-5"-13"0,8 5-20 16,-9 0-26-16,9 0-23 0,0 0-15 0,0 0-19 0,0 0-14 15,0 0-16-15,0 0-10 0,0 0-7 0,24 5-26 16,-11-4-19-16,6-1-27 0,9-4-32 0,-7 2-25 15,1-4-16-15,3-1-6 0,1-2-15 0,-1-1-2 16,-4 4-20-16,-2-3 6 0,-1 1 7 0,-3 1 10 0,-1-5-6 16,-2 8 30-16,-3-3 22 0,-3 4 21 15,0-3 26-15,1 3 26 0,-3-1 15 0,-4 4 13 16,6-4 5-16,-6 4-1 0,0 0-4 0,0 0-6 0,0 0-14 16,0 0-2-16,0 0 8 0,10 11 1 0,-10-4-5 15,0-7-7-15,0 18-5 0,1-6-5 0,1 2-10 16,-2 2 1-16,2-1-2 0,0-2-15 0,0-2-19 15,1-1-24-15,-1 2-25 0,1-3-28 0,2-2-18 16,-1-1-35-16,2-2-34 0,1 0-36 0,-2-2-153 16,-5-2-380-16,11 0 169 0</inkml:trace>
  <inkml:trace contextRef="#ctx0" brushRef="#br0" timeOffset="7985.29">9964 6849 217 0,'-7'-3'233'0,"1"-1"-16"0,6 4-21 16,-10-6-23-16,6 4-18 0,4 2-17 0,-10-2-15 16,10 2-29-16,0 0-38 0,-8 10-39 0,8-10-46 15,0 10-65-15,-1-3-156 0,1-7-270 0,4 12 120 16</inkml:trace>
  <inkml:trace contextRef="#ctx0" brushRef="#br0" timeOffset="8323.85">10075 6897 206 0,'-5'6'245'0,"0"-5"-9"0,0 5-16 0,-3 0-21 15,3 1-13-15,1 4-11 0,0-3-18 0,1 2-15 0,3-1-16 16,-2 2-8-16,2-2-18 0,0 1-3 0,2-2-12 16,1 2-4-16,1-6-8 0,3 2-4 15,0 0-8-15,4-1-9 0,0-4 0 0,3 0-5 0,3 1 0 16,-2-4 0-16,1 1-2 0,1-2-4 0,-4 1 6 15,0-3 6-15,-3 0 5 0,2 0-4 0,-1 0 13 16,-2-2-1-16,0-1 9 0,-1 1-1 0,-3 1 17 16,0 0 18-16,-1 1-1 0,-2-2-11 0,-2 7 2 15,-1-18-19-15,1 10-5 0,-4-1-2 0,-1 1-8 16,-3 1-11-16,-3 0-4 0,1 1-6 0,-3-3-2 16,1 5-4-16,-3-2-5 0,1 4-10 0,2-1-6 0,-3 3-16 15,4 2-12-15,-7 1-19 0,5-2-21 0,3 4-27 16,-2-1-32-16,2 5-31 0,2-3-39 0,1 1-38 15,0 2-39-15,3-3-57 0,2 0-205 0,1 1-562 16,1-7 250-16</inkml:trace>
  <inkml:trace contextRef="#ctx0" brushRef="#br0" timeOffset="8682.94">10278 6863 54 0,'-8'-7'255'16,"8"7"-19"-16,0 0-27 0,0 0-21 0,0 0-11 15,0 0-7-15,0 0-7 0,-4 25-14 0,4-15-17 16,0 0-13-16,1 0-9 0,0 1-12 0,1-1-11 16,0 0-7-16,1 1-8 0,0-4-13 0,1 0-6 0,0-2-5 15,3-2-7-15,-1 1-5 0,2 1-5 0,2-7-5 16,0 1-9-16,-10 1 0 0,19-4-4 0,-7-2 1 15,0-1 0-15,-1 2 0 0,-1-4-3 0,0 1 7 16,-2-2 6-16,0 0 14 0,-2 3 8 0,1-4 12 16,0 3 2-16,-2-2-1 0,-1 5 2 0,0-4 5 15,-2 4-5-15,-2 5-3 0,5-8-6 0,-5 8-9 0,3-9-5 16,-3 9-8-16,0 0-3 0,8-1-1 16,-8 1-1-16,0 0-6 0,11 14-15 0,-6-6-14 15,3 2-20-15,-3 0-29 0,1 6-32 0,2-1-22 0,0-1-42 16,-1 0-43-16,0-3-52 0,-2 5-184 0,3-1-469 15,-1-4 207-15</inkml:trace>
  <inkml:trace contextRef="#ctx0" brushRef="#br0" timeOffset="9008">9287 7597 103 0,'0'0'254'0,"-10"3"-15"0,10-3-15 0,-8 3-18 15,8-3-16-15,0 0-16 0,0 0-13 0,0 0-13 16,0 0-7-16,40 1-11 0,-19-1-6 0,11-5-33 15,3 0-10-15,3 0-5 0,17-3-13 0,-3 1-2 16,2 0-5-16,2 1-4 0,-2-1-9 0,5 2-2 16,-3-2-8-16,1 0-7 0,6 2-12 0,1-1-7 15,-3 2-20-15,-1-1-16 0,-2 0-28 0,-3 0-18 16,-3 1-43-16,2 0-35 0,-16 0-35 0,-2-1-164 0,-3 0-379 16,2 0 168-16</inkml:trace>
  <inkml:trace contextRef="#ctx0" brushRef="#br0" timeOffset="20348.96">25749 12740 35 0,'-11'-3'206'0,"11"3"-6"16,0 0-10-16,-6-3-18 0,6 3-17 15,0 0-15-15,0 0-12 0,0 0-13 0,13-12-11 0,-3 8-9 16,9 0-11-16,-2-2-4 0,4 1-8 0,8-1-8 15,-8 0-9-15,8-1-3 0,2 0-3 0,1 0-10 16,-1-1-8-16,-2 0-5 0,-1 0-10 0,5-2-7 16,-4 0-13-16,1-1-1 0,1 1-9 0,0-1-11 15,-1 1-9-15,1 1 3 0,-2 0-2 0,-2-1 2 16,4-1-9-16,-2 2-2 0,-2 0-3 0,-8 2 3 16,12-1-1-16,-4 2 2 0,-9 0-10 0,2 2 5 0,-1-2 1 15,0 0-8-15,-3 3-17 0,-5-1-8 0,-2 1-3 16,0 1 2-16,-4 1 8 0,-5 1 5 0,11-3 8 15,-11 3 6-15,0 0 7 0,0 0 7 0,0 0 4 16,0 0 3-16,0 0 4 0,0 0-2 0,-18 16-1 16,6-11-15-16,-3 3-65 0,-3 1-119 0,-9 3 52 15</inkml:trace>
  <inkml:trace contextRef="#ctx0" brushRef="#br0" timeOffset="20648.5">25847 12848 4 0,'-4'5'187'0,"4"-5"-5"0,0 0-4 0,0 0-9 16,0 0-11-16,0 0-11 0,25 0-4 0,-14-1-11 15,8-5-21-15,1 3-4 0,2-3-10 0,7 0-4 0,5-2-4 16,-1 1-8-16,4-1-6 0,14-3-8 15,-1 0-4-15,2 2-7 0,-1 0-2 0,-2-1-10 16,6-2-4-16,-4 0-5 0,1 6-8 0,2-4-4 0,-3 1-3 16,-14 3-1-16,14-4-11 0,-18 4-3 0,6 0-13 15,-7 0-6-15,-1-1-8 0,-2 3-13 0,-7 1-12 16,-6 1-20-16,-3 0-17 0,3-1-15 0,-7 2-19 16,-2 0-9-16,-7 1 3 0,11 0-10 0,-11 0-123 15,0 0-276-15,0 0 123 0</inkml:trace>
  <inkml:trace contextRef="#ctx0" brushRef="#br0" timeOffset="21041.12">26075 13122 43 0,'-4'4'185'0,"4"-4"-2"0,-8 3 2 16,8-3-15-16,0 0-11 0,0 0-17 0,0 0-15 15,0 0-10-15,0 0-11 0,0 0-11 0,25-4-8 0,-11 0-8 16,6-1-8-16,0-2-7 0,8 0-8 0,1-2 4 16,2 3-7-16,0-3-8 0,3-1-3 0,0 0-1 15,1-5-8-15,1 0 0 0,10-2-8 0,-11 4 4 16,1-1-8-16,0 3-1 0,0-1-5 0,0 1-3 15,0-2 5-15,-4 4-1 0,1-3-3 0,-1 2-10 16,-5 1 3-16,-2-2-4 0,-6 3 2 0,0 2 2 16,-2 0-4-16,-3 2-3 0,-5 0-6 0,2-1-4 15,1 2-7-15,-4-1-9 0,-1 2-7 0,-7 2-7 16,11-4-10-16,-11 4 0 0,9-1-8 0,-9 1 8 0,0 0-9 16,0 0-13-16,0 0-3 0,0 0-14 0,0 0-6 15,0 0-16-15,-20 14-37 0,13-8-78 0,-2-1-246 16,-2 3 110-16</inkml:trace>
  <inkml:trace contextRef="#ctx0" brushRef="#br0" timeOffset="21375.96">26250 13264 171 0,'11'0'174'0,"5"-4"-7"0,2 2-3 16,9-3-10-16,2 0-13 0,3 2-3 0,1-2-6 16,3-2 3-16,14 1-5 0,-12 0-16 0,13-1-11 15,1-2-5-15,0 4-8 0,-12 2-3 0,12-5-7 16,-1 0-6-16,-12 1-5 0,-1 2-7 0,0 0-5 16,-2-1-7-16,5 1-5 0,-10 2-3 0,1-3-5 15,-3 1-6-15,-8 2 2 0,-2 0-7 0,-4-2-1 0,-1 2-1 16,-5 0 0-16,-1 2-12 0,-2-1 4 15,3-1 0-15,-9 3-1 0,8-1-3 0,-8 1 2 0,7-1-3 16,-7 1 0-16,0 0-4 0,0 0 0 0,0 0-4 16,0 0-14-16,10-3-11 0,-10 3-19 0,0 0-15 15,0 0-28-15,0 0-14 0,0 0-35 0,0 0-20 16,0 0-27-16,0 0-158 0,0 0-365 0,0 0 162 16</inkml:trace>
  <inkml:trace contextRef="#ctx0" brushRef="#br0" timeOffset="26135.9">6979 8887 84 0,'-8'-2'249'0,"8"2"-2"16,-10-1-14-16,10 1-16 0,-9-2-22 0,9 2-15 0,0 0-22 15,-10 0-15-15,10 0-16 0,0 0-11 0,0 0-13 16,-11 0-10-16,11 0-17 0,0 0-3 0,0 0-8 16,0 0-6-16,0 0-6 0,0 0-3 0,0 0-8 15,0 0-2-15,0 0-6 0,0 0-1 0,30 6-3 16,-22-6-3-16,-8 0-1 0,19 0-6 0,-9 2 0 16,3-4-2-16,-2 2-2 0,7 0-1 0,-1-1-1 15,2-1 1-15,1-1-7 0,2 0 5 0,6-1 0 16,0 1-4-16,2-1-4 0,-2-1 0 0,1 0-1 0,-2 1-1 15,1 0-1-15,0 1-5 0,-6 0-3 16,5 0-2-16,-7 0-3 0,-1 1-6 0,2-1 1 0,-1 2 0 16,-3 0-2-16,1 0 0 0,-4 0 1 0,-1 0-1 15,-1 1 1-15,-3 1 2 0,3-4-1 0,-12 3 3 16,14 0 3-16,-8 0-1 0,-6 0 2 0,9-2-1 16,-9 2 2-16,0 0 1 0,0 0 0 0,10 1 6 15,-10-1-2-15,0 0 6 0,0 0 2 0,0 0 1 16,8 1-1-16,-8-1 5 0,0 0-4 0,0 0 1 15,0 0 0-15,0 0 0 0,0 0-1 0,0 0-3 0,0 0 0 16,0 0 2-16,0 0-1 0,0 0-5 0,0 0 6 16,0 0-8-16,0 0 4 0,0 0-2 15,0 0 3-15,0 0 3 0,0 0-2 0,0 0-2 0,0 0-7 16,0 0 7-16,0 0-1 0,0 0 0 0,0 0 0 16,0 0 1-16,0 0 1 0,0 0-2 0,0 0-6 15,0 0 8-15,0 0-3 0,0 0 5 0,0 0-5 16,0 0 3-16,0 0 1 0,0 0-3 0,0 0-2 0,0 0 1 15,0 0-1-15,0 0 4 0,0 0-1 16,0 0 1-16,0 0-1 0,0 0-2 0,0 0 2 16,0 0 3-16,0 0-1 0,5 4-2 0,-5-4-2 0,0 0 4 15,0 0-3-15,0 0 0 0,0 0 0 0,0 0 0 16,0 0 2-16,0 0-1 0,0 0-1 0,0 0 3 16,0 0-4-16,0 0 2 0,0 0-1 0,0 0 2 15,0 0-4-15,0 0 2 0,0 0-1 0,0 0 4 16,0 0 0-16,0 0 0 0,0 0-3 0,0 0 3 15,0 0-1-15,0 0 1 0,0 0 0 0,0 0 1 16,0 0 1-16,0 0-2 0,0 0-2 0,0 0 3 0,0 0 1 16,0 0-1-16,0 0 1 0,0 0 5 15,0 0-3-15,0 0 0 0,0 0-3 0,0 0 2 16,0 0-3-16,0 0 5 0,0 0 1 0,0 0-3 0,0 0 1 16,0 0 1-16,0 0-4 0,0 0-3 0,0 0 1 15,0 0 0-15,0 0-1 0,0 0 2 0,0 0-4 16,0 0 1-16,0 0-2 0,0 0 0 0,0 0 3 15,0 0 1-15,0 0-2 0,0 0 2 0,0 0-1 16,0 0 0-16,0 0-1 0,0 0 2 0,0 0-1 16,0 0-1-16,0 0-1 0,0 0 2 0,0 0-5 15,0 0-14-15,0 0-14 0,0 0-20 0,0 0-21 0,0 0-27 16,0 0-26-16,0 0-36 0,0 0-61 0,0 0-130 16,0 0-383-16,0 0 169 0</inkml:trace>
  <inkml:trace contextRef="#ctx0" brushRef="#br0" timeOffset="28169.74">8287 9557 39 0,'0'0'68'15,"0"0"-7"-15,0 0-4 0,-10-1 5 0,10 1 5 16,-10-2-4-16,10 2-1 0,-8-3-8 15,8 3 0-15,-11-1 3 0,11 1-3 0,-16-3-1 0,10 3 1 16,-4 0 0-16,0-1 3 0,-1 1-8 0,11 0 1 16,-20-1-7-16,12 1-4 0,1 1-3 0,7-1 1 15,-16 0-1-15,9 0 2 0,7 0-4 0,-11 1-3 16,11-1-1-16,-9 2 1 0,9-2-10 0,0 0 2 0,-11 1-3 16,11-1 0-16,0 0 18 0,-8 1-2 15,8-1-10-15,0 0 8 0,0 0-7 0,-6 4 2 16,6-4-3-16,0 0 1 0,0 0-6 0,0 0-2 0,0 0 1 15,0 0 9-15,0 0 7 0,0 0 1 0,28 2 1 16,-15-2-1-16,5-1-3 0,-2 1-1 0,3-2-1 16,1-1-1-16,0 2-2 0,8-4-2 0,-6 3-8 15,6-2 4-15,1-1-4 0,1 2-1 0,-3-2 2 16,-6 1-5-16,7 0-1 0,-7-1-5 0,-2 2-3 16,3 3 1-16,-3-3 0 0,-1 0 2 0,-2 0-9 15,-1 3 7-15,-3-1 0 0,0 1-1 0,-1 0 0 0,-1-1-1 16,-1 2-2-16,-9-1 2 0,17-3-1 0,-11 2-2 15,-6 1 3-15,8-2-8 0,-8 2 4 0,0 0 0 16,9-1 6-16,-9 1-4 0,0 0-3 0,0 0 2 16,0 0 2-16,13 0-2 0,-13 0 4 0,0 0-7 15,0 0 1-15,0 0 10 0,0 0 1 0,0 0-2 16,0 0 2-16,0 0-3 0,0 0 2 0,0 0-2 16,8 0-1-16,-8 0 0 0,0 0 0 0,0 0 0 15,0 0-2-15,0 0-6 0,0 0 2 0,0 0 2 16,0 0 1-16,0 0-5 0,0 0 6 0,0 0-9 15,0 0 3-15,0 0 3 0,0 0-4 0,0 0 5 0,0 0-9 16,0 0 7-16,0 0 3 0,0 0 1 0,0 0-6 16,0 0 3-16,0 0-2 0,0 0-5 0,0 0 5 15,0 0-1-15,0 0 1 0,0 0-1 0,0 0 2 16,0 0 1-16,0 0 2 0,0 0-4 0,0 0 5 16,0 0-5-16,0 0 5 0,0 0-1 0,0 0 1 15,0 0 2-15,0 0 1 0,0 0 0 0,0 0-2 16,0 0 2-16,0 0-1 0,0 0-3 0,0 0 5 0,0 0-2 15,0 0 3-15,0 0-5 0,0 0 4 16,0 0-6-16,0 0-3 0,0 0 3 0,0 0 5 0,0 0-3 16,0 0 4-16,0 0-4 0,0 0-4 0,0 0 3 15,0 0 0-15,0 0 1 0,0 0-2 0,0 0 1 16,0 0-2-16,0 0 0 0,0 0 2 0,0 0-1 16,0 0-1-16,0 0 0 0,0 0 2 0,0 0-4 15,0 0 2-15,0 0-1 0,0 0 1 0,0 0 0 16,0 0 1-16,0 0-1 0,0 0-4 0,0 0 4 15,0 0-2-15,0 0 3 0,0 0 1 0,0 0-3 16,0 0-1-16,0 0 3 0,0 0-3 0,0 0 1 0,0 0 0 16,0 0 2-16,0 0-5 0,0 0 3 0,0 0-3 15,0 0 0-15,0 0 1 0,0 0 0 0,5 7 2 16,-5-7 0-16,12 0 3 0,-4 1-3 0,4-1-1 16,5 0 1-16,1-1 1 0,0 1 1 0,0 0-1 15,1-3-2-15,2 2 1 0,-2-1-1 0,0 1 1 16,0-1-3-16,1-1-4 0,-1 2-2 0,1-2-1 15,-7 1-1-15,0 1-3 0,2-4 2 0,-2 3-3 16,1 2 0-16,-3-3-1 0,2 0 0 0,-4 1 4 16,-1 2 0-16,-2-3-1 0,-6 3 2 0,10 0 5 0,-10 0-5 15,7-3 3-15,-7 3 3 0,0 0-3 0,0 0 2 16,0 0 0-16,9-2 4 0,-9 2 1 0,0 0 4 16,0 0 0-16,0 0-3 0,0 0 7 0,0 0 1 15,0 0-3-15,6-2 2 0,-6 2-2 0,0 0 0 16,0 0-4-16,0 0 5 0,0 0-2 0,0 0-6 15,0 0 4-15,0 0 2 0,0 0-4 0,0 0 7 16,0 0-7-16,0 0 5 0,0 0 2 0,0 0 1 16,0 0-7-16,0 0 6 0,0 0 1 0,0 0-4 15,0 0-2-15,0 0-1 0,0 0 2 0,0 0-3 16,0 0 2-16,0 0 1 0,0 0-1 0,0 0-1 0,0 0-2 16,0 0 2-16,0 0 0 0,0 0 0 0,0 0-2 15,0 0 1-15,0 0-1 0,0 0-4 0,0 0 5 16,0 0 2-16,0 0-4 0,0 0 1 0,0 0 5 15,0 0-3-15,0 0-1 0,0 0 2 0,0 0-4 16,0 0 6-16,0 0-10 0,0 0 11 0,0 0-4 16,0 0 3-16,0 0 6 0,0 0-3 0,0 0-10 15,0 0 9-15,0 0-1 0,0 0-8 0,0 0 6 0,0 0-5 16,0 0 7-16,0 0-6 0,0 0-10 0,0 0-3 16,0 0-11-16,-20-5-14 0,20 5-24 0,0 0-10 15,0 0-22-15,0 0-19 0,0 0-26 0,0 0-36 16,0 0-153-16,0 0-354 0,0 0 157 0</inkml:trace>
  <inkml:trace contextRef="#ctx0" brushRef="#br0" timeOffset="29334.08">8163 11894 39 0,'13'2'131'0,"-4"-2"-9"0,1-2-13 16,1 1-3-16,6-1-10 0,0 1-3 0,2-2-7 15,0-1-4-15,11 2-13 0,-3-5-6 0,-7 4-4 16,10-3-3-16,0 1-2 0,1-2-9 0,-2 3 0 0,1 1-3 16,0-2-10-16,-2 0 1 0,1 0-5 15,-8 2-3-15,-3 1-2 0,5 0 2 0,-3 0-18 16,-1 2 15-16,0-3-8 0,-6 0-3 0,4 2 4 0,-4 0-9 15,-1 1 4-15,0-2 4 0,0 2-6 0,-1 0 1 16,-3-1 2-16,-8 1 0 0,14-2 0 0,-14 2 4 16,10-1-1-16,-10 1 6 0,9-2-1 0,-9 2 8 15,9-1-1-15,-9 1-2 0,10-2-2 0,-10 2 4 16,0 0 0-16,9-2-6 0,-9 2 0 0,0 0-5 16,8-1 1-16,-8 1 0 0,0 0-5 0,0 0 0 15,0 0-6-15,0 0 3 0,0 0 1 0,0 0-1 0,10 3-2 16,-10-3 0-16,0 0-3 0,0 0 0 15,0 0-1-15,0 0-1 0,0 0-3 0,0 0 3 16,0 0-3-16,0 0 5 0,0 0-1 0,0 0 1 0,0 0 0 16,0 0-1-16,0 0-5 0,0 0 6 0,7 3-3 15,-7-3 2-15,0 0 2 0,0 0-1 0,0 0 1 16,0 0 0-16,0 0-2 0,0 0 2 0,0 0 3 16,0 0 3-16,0 0-7 0,0 0 1 0,0 0-3 15,0 0 5-15,0 0-8 0,0 0 8 0,0 0-9 16,0 0 5-16,0 0 4 0,0 0-1 0,0 0 5 15,0 0 1-15,0 0-7 0,0 0 2 0,0 0 0 0,0 0 2 16,0 0-7-16,0 0 4 0,0 0-1 0,0 0 4 16,0 0-9-16,0 0 8 0,0 0-4 0,0 0 2 15,0 0-1-15,0 0-3 0,0 0-1 0,0 0 0 16,0 0 3-16,0 0-1 0,0 0 1 0,0 0-3 16,0 0 0-16,0 0 2 0,0 0 2 0,0 0-6 15,0 0 2-15,0 0 2 0,-6 15-5 0,6-15-3 16,0 0-8-16,0 0-5 0,0 0-4 0,0 0-5 15,0 0-10-15,0 0-5 0,0 0-11 0,0 0-7 16,0 0-17-16,0 0-25 0,0 0-27 0,0 0-132 16,0 0-282-16,0 0 125 0</inkml:trace>
  <inkml:trace contextRef="#ctx0" brushRef="#br0" timeOffset="33994.36">7290 14758 75 0,'-7'-3'122'16,"7"3"-4"-16,0 0-6 0,0 0-5 0,0 0-5 15,0 0-7-15,-10-1-2 0,10 1-11 0,0 0-3 16,0 0-6-16,0 0-11 0,0 0 6 0,0 0-1 15,0 0-8-15,0 0-11 0,0 0-3 0,0 0 0 16,0 0 3-16,0 0 0 0,0 0 3 0,0 0 8 16,0 0-3-16,26 12-6 0,-15-10-6 0,7 1-3 15,-2-1 0-15,5 4-3 0,5 1-5 0,3-3 0 16,1-1-5-16,2 1-4 0,-1 1-4 0,3-5-3 0,1 2 3 16,-1-1 0-16,5 0-3 0,-1-2-5 15,-2 0 4-15,1 1-6 0,0-2 1 0,0-1-2 16,-3 1-4-16,0 1 2 0,-1 1-4 0,-2-1-1 0,-3 1-2 15,0 0-2-15,-8 1-4 0,-2-1-6 0,1 3-7 16,-6-3-9-16,-1 2 0 0,0-1-8 0,-4-1-3 16,0 0-5-16,1 3-14 0,-3-2-7 0,-6-1-7 15,12 4-11-15,-7-4-27 0,-5 0-16 0,10 2-123 16,-10-2-268-16,6 4 120 0</inkml:trace>
  <inkml:trace contextRef="#ctx0" brushRef="#br0" timeOffset="34682.75">7232 15525 55 0,'0'0'105'0,"0"0"-11"0,0 0-9 16,-8 7 6-16,8-7-11 0,0 0-14 0,0 0-1 15,0 0 2-15,15 14 3 0,-7-12-10 0,2 2-1 16,2-2 4-16,1 2-7 0,6-3-6 0,0 1-1 15,3-1 5-15,7-1 7 0,1 0-2 0,1-1-2 16,4-1-1-16,4 0-4 0,-3-3 1 0,1-1-1 16,0 1 0-16,3 0-7 0,-3 1-5 0,1-1-3 0,0-1-1 15,1 3-10-15,-3 1-2 0,-2-3 0 0,1 2-1 16,-3 0-4-16,1 2-2 0,-1-1-5 0,-1-1-9 16,-2 2-4-16,-7 1-9 0,6 0-10 0,-10 0-16 15,1 0-8-15,-2 4-6 0,3-2-11 0,-2 2-20 16,-7-4-19-16,2 4-1 0,0 0-17 0,-4-2-99 15,-4 3-233-15,3-1 104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13:18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6714 8969 82 0,'0'0'139'0,"0"0"-4"15,-9-1-2-15,9 1-6 0,0 0-2 0,-13-1-2 16,13 1-13-16,-7-1 2 0,7 1-1 0,0 0-4 16,-11-3 0-16,11 3-10 0,0 0 2 0,-11-2-5 15,11 2-3-15,0 0-8 0,-8-1-6 0,8 1-10 16,0 0-6-16,0 0-5 0,0 0-7 0,0 0-7 15,0 0-5-15,0 0-4 0,0 0-1 0,0 0-2 0,0 0-3 16,0 0-2-16,32-2-6 0,-14 0 1 0,-2-3-2 16,3 3-6-16,-1-2 3 0,2 2-2 15,7-2-4-15,-5 1 2 0,-2-1 0 0,2 1-3 0,6-1 0 16,-1 0-1-16,-7 2 0 0,8-4-3 0,0 5 2 16,-1-4-1-16,-6 2 1 0,7 0-6 0,-8 2-5 15,10-3 0-15,-9 1-2 0,7-2 0 0,-6 4-2 16,0-2 0-16,7 1 3 0,-2-1-1 0,-5 2-1 15,6-2 2-15,0 0-6 0,0 0 8 0,0 2-4 16,-1-2 1-16,1 1 2 0,-1 1-2 0,1-3 0 16,-7 3-1-16,-1 0-1 0,1-1 1 0,-1 1-1 0,-2-1 1 15,0 1-2-15,1 0-1 0,-2 1 0 0,-3-2 1 16,0-1 1-16,2 3-1 0,-3 0 1 0,0-1-1 16,0-1 2-16,0 0 1 0,-1 1 7 0,0 0-5 15,-1-1 4-15,1-1-2 0,-2 2 1 0,3-1-2 16,-4 1 1-16,-2-2 4 0,1 2-4 0,0-2 3 15,-8 3 1-15,13-2-2 0,-7 1-4 0,-6 1 5 16,6-2 1-16,-6 2-2 0,0 0 4 0,10-2-1 16,-10 2 1-16,0 0-3 0,0 0 3 0,0 0 3 15,0 0-1-15,9 0 0 0,-9 0-2 0,0 0 1 16,0 0 2-16,0 0-2 0,0 0 2 0,0 0 0 0,0 0-2 16,0 0-6-16,0 0 6 0,0 0 4 0,0 0-5 15,0 0 6-15,0 0-4 0,0 0 4 0,0 0 1 16,0 0-3-16,0 0 3 0,0 0-1 0,0 0 3 15,0 0-4-15,0 0 2 0,0 0-2 0,0 0-4 16,0 0 4-16,0 0-2 0,0 0-4 0,0 0-1 16,0 0-1-16,0 0 1 0,0 0 1 0,0 0 2 15,0 0-3-15,0 0 2 0,0 0 1 0,0 0-2 16,0 0 0-16,0 0-1 0,0 0 2 0,0 0 2 16,0 0-5-16,0 0 3 0,0 0-8 0,0 0 4 15,0 0 1-15,0 0 1 0,0 0 0 0,0 0 3 0,-22 6-3 16,22-6-1-16,0 0 2 0,0 0-2 0,0 0 0 15,0 0 0-15,0 0 0 0,-6 4-4 0,6-4 8 16,0 0-5-16,0 0 1 0,0 0-2 0,-6 4 2 16,6-4 0-16,0 0 1 0,0 0-1 0,0 0 0 15,0 0 3-15,0 0-4 0,0 0 1 0,-8 2 2 16,8-2-3-16,0 0 2 0,0 0-1 0,0 0 2 16,0 0-1-16,0 0-1 0,0 0 1 0,0 0 1 15,0 0-5-15,0 0 5 0,0 0-1 0,0 0-1 0,0 0 2 16,0 0 0-16,0 0 0 0,0 0-3 15,0 0 3-15,0 0-2 0,0 0 0 0,0 0 2 16,0 0 0-16,0 0-2 0,0 0 0 0,0 0 0 0,0 0-2 16,0 0 2-16,0 0-2 0,-9 1 3 0,9-1-3 15,0 0 1-15,0 0 1 0,0 0 2 0,0 0-3 16,0 0 1-16,-6 4 1 0,6-4-5 0,0 0 7 16,0 0 1-16,0 0-3 0,0 0 3 0,0 0-2 15,0 0 1-15,0 0-6 0,0 0 3 0,-8 1 3 16,8-1-7-16,0 0 6 0,0 0 0 0,0 0-3 15,0 0 1-15,0 0-1 0,0 0 4 0,0 0-3 0,0 0 1 16,0 0-6-16,0 0 5 0,0 0-2 16,0 0-1-16,0 0 3 0,-7 2 0 0,7-2-1 15,0 0 0-15,0 0 2 0,0 0 0 0,0 0 0 0,0 0-3 16,0 0 1-16,0 0 1 0,0 0 1 0,0 0 0 16,0 0-3-16,0 0 1 0,0 0-5 0,0 0 6 15,0 0 2-15,0 0 2 0,0 0-5 0,0 0 2 16,0 0 1-16,0 0-2 0,0 0 0 0,0 0 0 15,-8 5-2-15,8-5-1 0,0 0 1 0,0 0 1 16,0 0 1-16,0 0-6 0,0 0 3 0,0 0 5 16,0 0-2-16,0 0-1 0,0 0 1 0,0 0 4 15,0 0-5-15,0 0-1 0,0 0 3 0,0 0-6 0,0 0 4 16,0 0 3-16,-6 1-3 0,6-1-3 0,0 0 8 16,0 0-3-16,0 0 0 0,0 0-1 0,0 0 2 15,0 0-4-15,0 0 1 0,0 0-2 0,0 0 2 16,0 0 1-16,0 0-3 0,0 0 3 0,0 0 0 15,15 7 0-15,-15-7-2 0,11 3-1 0,-2-2 4 16,3 0 1-16,1 1 0 0,1 0-2 0,4 1 0 16,1-3 3-16,0 2-3 0,1-1 3 0,1 1-3 15,-1-1 4-15,2 1-1 0,-2 1-5 0,0 1 2 16,-1 0 1-16,2-4-5 0,-3 3-1 0,0 0 2 16,-4-1 6-16,0 1 1 0,-2-3-9 0,2 3 9 0,-3 0-2 15,-2-1 0-15,3 0-5 0,-4-1 4 0,2 2-1 16,-10-3 2-16,10 2-3 0,-4-2 3 0,-6 0 1 15,0 0-2-15,9 3 1 0,-9-3-1 0,0 0-2 16,7 1 3-16,-7-1 3 0,0 0-2 0,0 0-10 16,0 0 10-16,0 0-2 0,9 3-7 0,-9-3 8 15,0 0-2-15,0 0-1 0,0 0 0 0,0 0 0 16,0 0 2-16,0 0 1 0,0 0-3 0,0 0-1 16,0 0 2-16,0 0 0 0,0 0 0 0,0 0 0 15,0 0 0-15,0 0 0 0,0 0 3 0,0 0-2 16,0 0 0-16,0 0-1 0,0 0 1 0,0 0-1 0,0 0 2 15,0 0 1-15,0 0 0 0,0 0 1 0,0 0-4 16,0 0 2-16,0 0 0 0,0 0-2 0,0 0 4 16,0 0-4-16,0 0 3 0,0 0-2 0,0 0 4 15,0 0-3-15,0 0 0 0,0 0 2 0,0 0-2 16,0 0 1-16,0 0 4 0,0 0-3 0,0 0 3 16,0 0-4-16,0 0 2 0,0 0 0 0,0 0 0 15,0 0 0-15,0 0-1 0,0 0-1 0,0 0 2 0,0 0-1 16,0 0 0-16,0 0-2 0,0 0 0 15,0 0 1-15,0 0-2 0,0 0-5 0,0 0 6 16,0 0 2-16,0 0-7 0,0 0 7 0,0 0-6 0,0 0 2 16,0 0 1-16,0 0-2 0,0 0 2 0,0 0 2 15,0 0 1-15,0 0-3 0,0 0-4 0,-22-9 3 16,22 9 1-16,0 0 0 0,0 0-1 0,0 0 1 16,0 0 1-16,0 0 1 0,0 0-4 0,0 0 1 15,0 0-3-15,0 0 7 0,0 0-4 0,0 0 0 16,0 0 2-16,0 0-3 0,0 0 1 0,0 0-1 15,0 0 1-15,0 0-1 0,0 0 0 0,0 0-2 16,0 0 2-16,0 0 2 0,0 0-1 0,0 0 0 0,0 0-3 16,0 0-4-16,0 0 0 0,0 0 7 15,0 0 1-15,0 0-1 0,0 0-1 0,0 0 2 0,0 0 0 16,0 0 0-16,0 0-3 0,0 0 2 0,0 0 1 16,0 0-2-16,0 0 0 0,0 0 0 0,0 0-3 15,0 0 4-15,0 0-1 0,0 0 1 0,0 0 0 16,0 0 0-16,0 0 2 0,0 0-3 0,0 0 4 15,0 0 0-15,0 0-3 0,0 0 3 0,0 0-2 16,0 0 0-16,0 0 4 0,0 0-4 0,0 0 0 16,0 0 1-16,0 0-2 0,0 0-1 0,0 0-1 15,0 0 2-15,0 0-4 0,0 0 0 0,0 0 3 0,0 0 1 16,0 0 2-16,0 0 0 0,0 0-2 0,0 0-7 16,0 0 5-16,0 0 1 0,0 0 2 0,0 0 0 15,0 0 0-15,0 0-3 0,0 0 4 0,0 0-2 16,0 0 0-16,0 0 0 0,0 0 1 0,0 0 1 15,0 0 0-15,0 0-4 0,0 0 3 0,0 0-1 16,0 0 0-16,0 0 0 0,0 0-1 0,0 0 1 16,0 0-2-16,0 0 1 0,0 0-1 0,0 0 0 15,0 0 1-15,0 0 1 0,0 0 1 0,0 0-7 16,0 0 7-16,0 0-1 0,0 0 0 0,0 0 2 16,0 0-10-16,0 0 9 0,0 0-4 0,0 0 3 0,0 0-1 15,0 0 1-15,0 0 1 0,0 0-1 0,0 0 2 16,0 0 0-16,0 0-6 0,0 0 7 0,0 0 0 15,0 0-4-15,0 0 1 0,0 0 5 0,0 0-3 16,0 0-1-16,0 0 1 0,0 0-1 0,0 0 3 16,0 0-1-16,0 0 1 0,0 0-6 0,0 0 2 15,0 0 2-15,0 0 1 0,0 0-5 0,0 0 5 16,0 0-3-16,0 0 0 0,0 0 0 0,0 0 1 16,0 0 2-16,-5-4-2 0,5 4 0 0,0 0-1 15,0 0-1-15,0 0 0 0,0 0 2 0,0 0-1 16,0 0-2-16,0 0 0 0,0 0 4 0,-4-6-2 0,4 6 1 15,0 0 0-15,0 0-1 0,0 0-1 0,0 0 0 16,0 0-1-16,0 0 2 0,0 0 0 0,-5-6-1 16,5 6-1-16,0 0-4 0,0 0 4 0,0 0 3 15,0 0-5-15,0 0 3 0,0 0 3 0,0 0-1 16,0 0-1-16,0 0 0 0,0 0 0 0,0 0-1 16,0 0 1-16,0 0-2 0,0 0 5 0,0 0-1 15,0 0-3-15,0 0 0 0,0 0 3 0,0 0-3 16,0 0 1-16,0 0 0 0,0 0 2 0,0 0 0 15,0 0 0-15,0 0-1 0,0 0-2 0,0 0 3 16,0 0-1-16,0 0-3 0,0 0 3 0,0 0-3 0,0 0 2 16,0 0-2-16,0 0-1 0,0 0 1 0,0 0 2 15,0 0 0-15,0 0 0 0,0 0 0 0,0 0 2 16,0 0-2-16,0 0-2 0,0 0-1 0,0 0 3 16,0 0-3-16,0 0 1 0,0 0-7 0,0 0 0 15,0 0-8-15,0 0-1 0,0 0-6 0,0 0-7 16,0 0-2-16,0 0-7 0,0 0-7 0,0 0-12 15,0 0-1-15,0 0-13 0,0 0-7 0,0 0-16 16,0 0-12-16,0 0-34 0,-12 10-13 0,12-10-121 0,0 0-297 16,0 0 133-16</inkml:trace>
  <inkml:trace contextRef="#ctx0" brushRef="#br0" timeOffset="2024.5">10129 8983 45 0,'0'0'124'0,"-9"2"-5"0,9-2-5 0,0 0-12 15,0 0 2-15,0 0-13 0,0 0-5 0,-11 0-9 16,11 0-4-16,0 0-15 0,0 0-4 0,0 0 0 15,0 0-11-15,0 0-1 0,0 0-6 0,0 0-3 16,0 0-4-16,0 0-1 0,0 0 0 0,0 0-6 16,25 3 1-16,-25-3-6 0,20-2 2 0,-9 1-4 15,0-2 0-15,5 3 3 0,-1-1-6 0,4-1 0 0,0-1 4 16,-2 1-9-16,5 0 1 0,-1 1-5 16,0-1 8-16,2 0-9 0,-2 1 3 0,0-2 3 0,1 1-2 15,-2 1-4-15,8-1 1 0,-9 2 3 0,2-1-5 16,0 0-4-16,0-4 9 0,1 5-4 0,-1-1 4 15,-1 0 0-15,-1-2 5 0,2 2-12 0,-1 0 2 16,1-2 2-16,1 1-5 0,-1 2 1 0,2 0 3 0,3-1-7 16,3 0 10-16,-8 0-5 0,7 1 1 15,-2-2-1-15,-2 2 8 0,-6-2-16 0,3 2 2 16,0 0-1-16,0 0-1 0,-2-3-5 0,0 3 2 0,3 0 3 16,-7-1-3-16,4 1 1 0,-1 1-1 0,0-2-2 15,-4 1 3-15,0 0-2 0,-2 0 4 0,2 0-2 16,-3-2 3-16,0 2-6 0,1 0 7 0,-4 2 2 15,2-4-6-15,-1 4 1 0,-9-2 2 0,16 1 2 16,-7-2 4-16,-2 2-4 0,1 1-2 0,3-2-1 16,-3 0 2-16,-8 0 2 0,14 0 6 0,-6 0-2 15,1 1 4-15,2-1-3 0,-2-3-1 0,4 3-3 0,-3 0 1 16,-1 0 2-16,2-3 2 0,2 3-6 16,-4 0 4-16,3 0-10 0,-1 0 11 0,2-1 7 0,-3 0-9 15,0 1 1-15,1-2 2 0,0 2-4 0,0 0 3 16,0 0 0-16,-1 0-4 0,-1 0 2 0,5-1 2 15,-5 1-2-15,3-1 7 0,-1 2-6 0,1-2 3 16,0 1-6-16,0-1 6 0,0 1-4 0,0-3 9 16,1 2-7-16,1-1-1 0,-1 2-1 0,-2-1 5 15,6-1-9-15,-4 2 7 0,-1 0-2 0,0-1 3 16,2 1-6-16,-3-2 1 0,0 1 4 0,-1 1-5 0,0 0 3 16,-1-2 1-16,-9 2 0 0,14 0 1 0,-5 2-1 15,-9-2-5-15,10 0 3 0,-10 0 0 0,12-2 1 16,-12 2 1-16,10 0-4 0,-10 0 6 0,10 0-3 15,-10 0 2-15,8-1-6 0,-8 1 6 0,0 0 1 16,10 0-1-16,-10 0 1 0,0 0 3 0,9-2-4 16,-9 2 7-16,0 0-8 0,0 0 4 0,0 0-4 15,0 0 0-15,10 0 2 0,-10 0-2 0,0 0-1 0,0 0 0 16,0 0 1-16,8-1 1 0,-8 1 1 16,0 0 3-16,9-3-1 0,-9 3 5 0,9-1-1 0,-9 1-3 15,8-3-1-15,-8 3 2 0,11 0-6 0,-11 0 6 16,10-2 1-16,-10 2-2 0,12-3-2 0,-12 3 0 15,11 0-2-15,-4-3 3 0,-7 3 5 0,15-1 1 16,-7 1 1-16,0-2-1 0,0 1-11 0,-8 1 4 16,13-2 5-16,-7 1 1 0,-6 1-3 0,12-2-1 15,-12 2-1-15,13 0 2 0,-13 0-5 0,13-1 5 16,-7 0-11-16,-6 1 6 0,10 1-1 0,-10-1 2 0,13 0-5 16,-13 0 7-16,12 1-2 0,-12-1-3 0,11-1 4 15,-11 1 3-15,9 1-10 0,-9-1 3 0,10 0 2 16,-10 0 1-16,10-1-7 0,-10 1 6 0,7 1-4 15,-7-1 4-15,0 0 1 0,14-1 1 0,-14 1-5 16,6 1-1-16,-6-1 0 0,0 0 0 0,0 0 2 16,9 0 0-16,-9 0-3 0,0 0 4 0,0 0-3 15,0 0 6-15,0 0-6 0,10 0 3 0,-10 0 2 0,0 0-2 16,0 0 5-16,0 0-3 0,8 3-1 16,-8-3-5-16,0 0 1 0,9 2 4 0,-9-2-1 0,0 0 7 15,0 0-4-15,6 0-6 0,-6 0 2 0,0 0 3 16,0 0-2-16,10 1 6 0,-10-1-5 0,0 0 2 15,9-3-1-15,-9 3 1 0,0 0 0 0,0 0 2 16,8-1-1-16,-8 1-2 0,0 0-2 0,0 0 1 16,0 0 1-16,0 0 3 0,0 0-12 0,12-2 6 15,-12 2 1-15,0 0 2 0,0 0-5 0,0 0 3 16,0 0 2-16,0 0-3 0,7 3 3 0,-7-3-2 0,0 0-2 16,0 0-2-16,4 3 5 0,-4-3-5 0,0 0 6 15,0 0 1-15,0 0-7 0,0 0 5 0,0 0-1 16,0 0 1-16,5 5-1 0,-5-5-2 0,0 0-2 15,0 0 3-15,0 0 0 0,0 0 1 0,0 0-2 16,0 0 4-16,0 0-11 0,0 0 4 0,0 0 7 16,0 0-1-16,7 1 0 0,-7-1-2 0,0 0 2 15,0 0 0-15,0 0-2 0,0 0 1 0,0 0 0 0,0 0 3 16,0 0-7-16,0 0 8 0,0 0-1 16,0 0-1-16,0 0-2 0,0 0 0 0,0 0-6 0,0 0 1 15,0 0 3-15,0 0 1 0,0 0-4 0,0 0 4 16,0 0-5-16,0 0 5 0,0 0-9 0,0 0 2 15,0 0-1-15,0 0-7 0,0 0-5 0,0 0-5 16,0 0-3-16,0 0-8 0,0 0-10 0,0 0-12 16,0 0-7-16,0 0-7 0,0 0-9 0,0 0-13 15,0 0-19-15,0 0-60 0,0 0-186 0,0 0 82 16</inkml:trace>
  <inkml:trace contextRef="#ctx0" brushRef="#br0" timeOffset="13494.79">18542 7041 3 0,'-3'-5'234'0,"3"5"-2"0,-5-12 0 0,2 5-7 0,1-1-4 16,-3-2-17-16,1 2-13 0,3 1-13 0,-2-4 6 16,-1 5 2-16,2-2-4 0,-2 2-13 0,4 6-14 15,-4-14-11-15,0 7-13 0,2 1-7 0,2 6 6 16,-5-9-6-16,5 9-3 0,-3-8-4 0,3 8-9 15,0 0 1-15,-5-6-19 0,5 6-8 0,0 0-13 16,0 0-3-16,-3-6-11 0,3 6-11 0,0 0-4 16,0 0-4-16,0 0 4 0,-1 25 2 0,4-8-11 0,1 3-6 15,-1 3-3-15,0 4-4 0,-2-1-1 0,4 2-6 16,-3-3 4-16,1 4-6 0,0-2 1 0,0 3 3 16,0-4 2-16,1 0 0 0,1 1-5 0,-2-8 4 15,1 0-4-15,-1-1-26 0,0 1-8 0,0-3-22 16,0 0-28-16,-1-1-13 0,-1-4-43 0,4 0-23 15,-3-2-41-15,0 1-26 0,2-4-29 0,-3 1-21 0,3-4-20 16,-4-3-169-16,0 0-497 0,6 6 221 0</inkml:trace>
  <inkml:trace contextRef="#ctx0" brushRef="#br0" timeOffset="13713">18616 7004 90 0,'0'-18'212'0,"0"6"15"0,-1-1 4 15,-1 6-1-15,2-3-15 0,0 10-11 0,0-10-17 16,0 10-18-16,-1-9-17 0,1 9-17 0,0 0-11 16,0 0-18-16,0 0-9 0,0 0-10 0,0 0-8 0,0 0-9 15,1 41-8-15,-1-21-1 0,2 5-9 0,4 2-4 16,-4 2-4-16,1 0-4 0,1-1-3 0,2 0-14 16,-2-1-10-16,5-2-21 0,-1-1-22 0,-2-5-25 15,3-1-25-15,0-2-30 0,0 0-38 0,3-4-34 16,0 0-41-16,-3-2-138 0,0-3-389 0,3 1 173 15</inkml:trace>
  <inkml:trace contextRef="#ctx0" brushRef="#br0" timeOffset="13929.11">18420 7282 51 0,'0'0'205'0,"0"0"-22"0,0 0-21 0,14-16-18 15,0 6-14-15,6 1-9 0,-4 0-22 0,10-1-29 0,-1-1-26 16,2 0-29-16,4-3-43 0,1 3-49 16,-3 2-110-16,2-4-202 0,-1 3 89 0</inkml:trace>
  <inkml:trace contextRef="#ctx0" brushRef="#br0" timeOffset="14369.79">18889 7267 53 0,'-6'5'244'0,"6"-5"0"0,0 0-20 0,-6 3-19 0,6-3-18 16,0 0-19-16,0 0-17 0,0 0-12 0,0 0-13 16,0 0-12-16,0 0-9 0,0 0-9 0,20-15-10 15,-15 10-5-15,3 0-7 0,0-2-3 0,0-1-4 16,0 1 0-16,1-2-3 0,-1 1 1 0,-1 0-11 16,-2-1 0-16,2 0-2 0,-2 2 5 0,-2-4-5 15,2 3-1-15,-3-2-4 0,1-1 11 0,-2 5-1 16,-1 6-3-16,1-14-2 0,-1 14-6 0,-5-9-8 0,1 3 1 15,4 6-9-15,-7-7 2 0,2 3-10 0,5 4-2 16,-17 0 0-16,6 2-6 0,0 3 2 0,-3 0-5 16,3 1-3-16,-1 1 2 0,-2 4-6 0,3-1 3 15,2-1-4-15,-2 5 1 0,5 2-8 0,1-1 1 16,2-4-11-16,1 3 0 0,1-3-9 0,4 3-2 16,2 0-9-16,3-3-8 0,4-1-2 0,-1-2-18 15,3 2-6-15,7-3-11 0,-2 0-19 0,3-3-10 0,8-1-7 16,-8-2-9-16,9-2-8 0,-8-1-9 0,2-3-11 15,-3-1-2-15,5 0-11 0,-7-3 6 0,6 1 3 16,-7 0-116-16,1-1-294 0,-3-1 131 0</inkml:trace>
  <inkml:trace contextRef="#ctx0" brushRef="#br0" timeOffset="14678.49">19293 7202 390 0,'12'-10'30'0,"-6"2"26"0,-3-1 2 0,-1-3 9 16,-2 3-4-16,-1-1 12 0,1 10 9 0,-4-15 6 16,0 8-3-16,2 1-1 0,-2 0-3 0,-1 2-4 15,5 4-8-15,-12-7-10 0,7 5-3 0,5 2 0 16,-14-1-14-16,14 1 1 0,-16 4-8 0,6 3-3 0,3-3-3 15,-1 4 2-15,1 1-5 0,-1-1-7 0,-1 3 4 16,3 1-9-16,2-2-13 0,0 1-5 16,0-3-11-16,4 3 0 0,-1-6-1 0,1-5-2 0,4 12 0 15,-4-12 3-15,5 5 0 0,-5-5 6 0,11 1-7 16,-11-1 8-16,13-5-3 0,-13 5 11 0,13-6-1 16,-2 2 1-16,-4 0 9 0,-2 0 8 0,0-3 0 15,1 3 4-15,1 0 7 0,-2 0 2 0,-5 4 1 0,7-6 0 16,-3 4-6-16,-4 2-5 0,0 0-4 0,9-3 0 15,-9 3-5-15,0 0-2 0,16 3 3 16,-11-1-5-16,1 2 4 0,4-1-3 0,1 0-1 0,0-1-5 16,2 0-9-16,0 2-3 0,6-4-13 0,-1 0-8 15,0-1-12-15,2-2-8 0,-1 1-32 0,3 0-7 16,-2-2-16-16,1-2-17 0,6-2-28 0,-8 1-77 16,-4-2-244-16,4 0 107 0</inkml:trace>
  <inkml:trace contextRef="#ctx0" brushRef="#br0" timeOffset="14988.55">19765 6882 227 0,'2'-15'238'0,"-2"4"-1"15,2-1 15-15,-1 2-11 0,-1 0-15 0,0 1-16 0,0 9-8 16,-3-13-8-16,3 13-14 0,-1-10-3 0,1 10-16 16,-1-7-9-16,1 7-20 0,0 0-14 0,-3-7-10 15,3 7-19-15,0 0-3 0,0 0-9 0,0 0-8 16,0 0-16-16,0 0 3 0,5 26-6 0,0-10-5 15,1 0 4-15,-1 11-1 0,2 2-9 0,0 1 1 16,-1 2 9-16,4 2-3 0,-1 0-5 0,-1 13-7 16,0-12 5-16,-1-1-3 0,1 0 0 0,0-2-11 0,-2-1 1 15,2-3 1-15,1-3-4 0,-3 3 4 0,0-10-3 16,0 1-8-16,-1-3 1 0,2 0-2 0,-3-4-1 16,0-3-3-16,0 2-13 0,0-1-8 0,1-2-14 15,-3-1-6-15,1-2-16 0,1 1-16 0,-2-2-20 16,2 2-17-16,-4-6-13 0,4 4-15 0,-4-4-19 15,0 0-30-15,0 0-15 0,0 0-33 0,0 0-28 16,0 0-195-16,5-18-483 0,-7 8 213 0</inkml:trace>
  <inkml:trace contextRef="#ctx0" brushRef="#br0" timeOffset="15287.16">19876 7040 20 0,'0'-14'232'0,"0"4"-13"0,1 3-12 16,4-3-15-16,-2 2-10 0,-1-2-12 0,4 3-11 16,-3 2-23-16,3 0-6 0,1 1-15 0,2-1-12 15,0 3-10-15,3-1-10 0,2 0-13 0,-3 3-2 0,4 1-10 16,-2 3-4-16,1 0-4 0,2 1-8 0,0 3-1 16,0 0-5-16,-5-1-5 0,3 2-4 0,-1 1 3 15,2 0-8-15,-6 1-2 0,-1-3 1 0,1 2 6 16,-4 3 7-16,-1-1 2 0,-2-1-4 0,-2 2 1 15,2 3-2-15,-6-5-3 0,-1 3 0 0,-2 1-2 16,-4 1 1-16,3 1-11 0,-5-2 4 0,-7 0-8 16,-2 4-15-16,-3-2-36 0,-2 0-23 0,-4 0-34 15,-3-2-33-15,-3-3-40 0,-8 9-64 0,-4-6-139 16,2 3-403-16,-7-4 178 0</inkml:trace>
  <inkml:trace contextRef="#ctx0" brushRef="#br0" timeOffset="16295.03">16226 7971 194 0,'-6'-3'244'15,"2"-2"7"-15,-2 0-17 0,0 0-6 0,6 5-6 16,-6-4-10-16,6 4-14 0,-8-8-10 0,8 8-16 16,-7-5-6-16,7 5-6 0,-4-5-8 0,4 5-9 0,0 0-16 15,0 0-11-15,-4-4-12 0,4 4-11 0,0 0-13 16,0 0-7-16,0 0-12 0,0 0 1 0,0 0-9 15,0 0-2-15,5 28-6 0,0-11-1 0,0 6-1 16,2 4-1-16,-2 2-2 0,0 3 2 0,1 3-7 16,2 8 6-16,-4-7-4 0,-2 0 5 0,6 9-1 15,-4-8 0-15,5 8-8 0,-3-12 2 0,-1-1 1 16,0 0 3-16,1 3 4 0,-1-8-4 0,0 3 0 0,-2-5-2 16,3-2-12-16,-1-6 6 0,-1 1-5 15,-3 0-1-15,3-2 1 0,-2-6-7 0,2 2-5 16,0-1-3-16,-2-2 5 0,0-1 3 0,0-2-10 0,0 0 3 15,-2-6-3-15,3 10 0 0,-3-10-4 0,3 5 6 16,-3-5-7-16,0 0-19 0,0 0-13 0,0 0-23 16,0 0-15-16,0 0-13 0,8-19-23 0,-7 8-26 15,-1-5-24-15,-1-1-19 0,1-1-32 0,-2-9-17 16,0-1-30-16,2 3-34 0,-4-3-200 0,0 0-523 16,2 1 231-16</inkml:trace>
  <inkml:trace contextRef="#ctx0" brushRef="#br0" timeOffset="16603.16">16302 8197 157 0,'0'0'196'0,"3"-11"-11"0,1 6-12 16,1 0-12-16,2-3-11 0,-2 3-8 0,0 1-14 16,5 1-11-16,-2 0-20 0,2 1-7 0,4 0-3 15,-1 4-8-15,5 1-7 0,-3-1-13 0,3 2 1 16,-1 2-5-16,0 2-4 0,0-3-2 0,1 2-5 15,0 2 2-15,-4-1 0 0,-4 0-2 0,1 0 0 0,-3 1 4 16,0-2 7-16,-2 2 1 0,1 0 3 16,-5 1 6-16,1 1 9 0,-3-1-5 0,-2 0 2 0,-3 2 1 15,-1-3 2-15,-4 4-6 0,-3 1-6 0,-4-5-8 16,2 2 1-16,-5-1-7 0,-6 5-5 0,-1-3-6 16,2-4-1-16,-1 3-10 0,3-7 1 0,3 2-15 15,-7-1-10-15,8-1-21 0,-1-3-23 0,3-1-20 16,4-1-18-16,1-4-30 0,2 2-32 0,4-2-29 15,-1-3-37-15,3-1-228 0,3 1-471 0,1 8 209 16</inkml:trace>
  <inkml:trace contextRef="#ctx0" brushRef="#br0" timeOffset="17527.79">16758 8451 188 0,'-11'0'287'0,"11"0"-7"16,0 0-10-16,0 0-18 0,-10 0-19 0,10 0-25 16,0 0-20-16,0 0-13 0,0 0-24 0,0 0-17 0,0 0-15 15,0 0-11-15,21-11-12 0,-4 3-7 0,4 1-6 16,10 0-11-16,-1-3-4 0,6 3-9 0,-4 2-7 16,3-3-8-16,-1 0-2 0,1 2-2 0,0-1-5 15,0 0-6-15,0 3 3 0,-1-1-5 0,0 3 2 16,1 0-12-16,-4 0 2 0,2 1 0 0,-3-1-5 15,-1 2-2-15,-1 2 3 0,-9-2-4 0,1 3-1 0,-2-3 0 16,1 2-1-16,0-1-2 0,-2 0 1 16,-3 3-1-16,-4-2 0 0,3 0-5 0,0 1 5 15,-4-1-2-15,0 2-3 0,1-2 0 0,-2 0-2 0,-2 0-3 16,-6-2 5-16,12 2-3 0,-12-2 1 0,9 2-3 16,-9-2-1-16,6 2 2 0,-6-2-8 0,0 0-3 15,8 1 2-15,-8-1 1 0,0 0-2 0,0 0 0 16,0 0-4-16,0 0-14 0,0 0-15 0,0 0-17 15,10-6-19-15,-10 6-12 0,0 0-11 0,-3-11-11 16,3 11-7-16,0 0-11 0,-8-15-7 0,5 9-5 0,0-2-2 16,0 2 7-16,-1-1 2 0,-3-2 13 0,1 3 12 15,2 0 10-15,-1 2 9 0,-4-2 8 0,1 1 8 16,-2 1 8-16,0-2 17 0,1 4 8 0,-4-1 8 16,2 1 16-16,-1 1 8 0,-2-1 22 0,2 2 11 15,0-3 19-15,2 3 9 0,2-1 13 0,8 1 7 16,-13-5 15-16,13 5 6 0,-10-1 5 0,10 1 1 15,-7-1 1-15,7 1-1 0,-6-4-10 0,6 4-9 0,0 0-8 16,0 0 7-16,-4-7-15 0,4 7 4 0,0 0-11 16,12-9-6-16,-12 9-2 0,11-5-7 15,-3 4-2-15,2-3-5 0,2 1-4 0,-2 3 0 0,1-2-6 16,1 1-1-16,-1 0-4 0,1 1 2 0,-2 1-5 16,3-1-3-16,-2 3 2 0,0-3 0 0,3 2-4 15,-3 2 5-15,2-2-4 0,-4 0-1 0,3 1-4 16,-1 3 2-16,-1-3 1 0,-3 0-1 0,3 1-3 15,-4 0 2-15,-2 0 0 0,5 1-3 0,-1 2 3 16,-5-2 6-16,-1 1-2 0,1-1 2 0,-3-5-4 16,3 12 13-16,-3-7 13 0,0-5-1 0,-1 14 4 0,-1-7 5 15,-3 0 1-15,0-1-1 0,-1 3-3 0,-3 1 7 16,0 0-3-16,-4 2 1 0,-1 1 4 0,-7 2-7 16,6-1 2-16,-2-3-6 0,-4-2 3 0,-3 5-1 15,2 3-2-15,3-8-4 0,2-1-5 0,1 2 0 16,2-2-5-16,2-3 2 0,3 1-3 0,3-5-5 15,-2 4 5-15,2-3-3 0,6-2 0 0,-8 4-6 16,8-4-1-16,0 0-6 0,-8 2-19 0,8-2-20 0,0 0-30 16,0 0-35-16,0 0-42 0,0 0-37 15,0 0-45-15,0 0-66 0,25-16-181 0,-16 13-509 0,-3 0 225 16</inkml:trace>
  <inkml:trace contextRef="#ctx0" brushRef="#br0" timeOffset="18137.14">16207 9099 14 0,'0'0'281'16,"-3"-8"-4"-16,3 8-8 0,-5-9-7 16,5 9-5-16,-6-6-12 0,6 6-16 0,-4-4-22 0,4 4-18 15,0 0-26-15,0 0-6 0,0 0-27 0,0 0-11 16,0 0-13-16,-10 21-13 0,9-7-3 0,1 11-10 16,-2 0-11-16,2 3-6 0,2 0-7 0,0-2 0 15,-1-1-10-15,4-6-3 0,-2 6-5 0,-1-8-6 0,2 1 2 16,0-1-10-16,-3-3-23 0,2-4-13 0,1 0-18 15,0 1-24-15,1-3-25 0,-3-1-22 16,1-2-23-16,-3-5-17 0,2 8-20 0,-2-8-28 0,7 3-11 16,-7-3-22-16,0 0-165 0,0 0-418 0,0 0 186 15</inkml:trace>
  <inkml:trace contextRef="#ctx0" brushRef="#br0" timeOffset="18653.08">16143 9059 36 0,'-5'-8'223'0,"5"8"-15"0,-3-5-13 16,3 5-16-16,0 0-18 0,0 0-16 0,0-11-15 15,0 11-17-15,11-9-9 0,-6 4-10 0,5-1-2 16,4-3-15-16,5 0-9 0,7-3-5 0,-1 1-6 16,2-2-9-16,3-1 0 0,0 1-9 0,1 3 12 15,0-1-15-15,-2-1-4 0,-2 4-10 0,0-1 1 16,-1 0-11-16,-5 3-5 0,-3 0-5 0,1 1-4 15,-2 2-2-15,-2 1-3 0,2-1-7 0,-6 2 11 16,-1 1 0-16,0 0-2 0,-1 2 0 0,-4 1 0 16,2 0 3-16,-2 3-2 0,0-1-1 0,-1 1 3 0,1 2-1 15,-3 3 1-15,2 0 1 0,-2 0-7 0,-1 2 6 16,0 2 0-16,2 2-1 0,-1-1 2 0,1 4-1 16,1-1 4-16,2 0 2 0,0 0-5 0,3 4 1 15,2 0-6-15,-1-6-5 0,-1-2-8 0,1 3 1 16,1-2-15-16,2-2-4 0,0 1-5 0,0 1-2 15,-3-1 6-15,4-2 0 0,-1 0 6 0,1 0 3 16,-1-1-3-16,-4-2 9 0,1 1-6 0,-2-2-2 0,-3 1 4 16,1-1-1-16,-3 3 9 0,3-3 0 15,-5-2 4-15,1-1 4 0,-1 2 12 0,-1-8 15 0,-5 12 9 16,0-5 4-16,-2-1 11 0,1 1-2 0,-1 1 5 16,-3-2 8-16,0 2 4 0,-4 1-1 0,-3-1 6 15,1 1 1-15,-5 0-1 0,1-2-1 0,-7 5-5 16,-1-5 0-16,-1 4-2 0,0-3-3 0,-4-2 0 15,0 2-7-15,1-1-4 0,-1 0-2 0,1-2-4 16,0 0 1-16,1-1-6 0,2 0-4 0,10-5-7 16,-2 1-14-16,2 0-16 0,6-1-29 0,-1-1-30 0,4-2-33 15,1-1-43-15,3-1-238 0,2 0-419 0,5-4 187 16</inkml:trace>
  <inkml:trace contextRef="#ctx0" brushRef="#br0" timeOffset="21728.16">16140 8936 19 0,'-7'-2'214'0,"7"2"-13"0,0 0-19 0,0 0-19 0,0 0-12 16,0 0-20-16,0 0-9 0,0 0-15 0,0 0-9 15,0 0-7-15,0 0-11 0,29-8-8 0,-12 8-5 16,2-2-4-16,3 0-7 0,6 1-7 0,-8 0-6 15,10-1-1-15,-2 0-7 0,-1-1-2 0,-5 0-3 16,-1 0-1-16,-1 3-6 0,0-1 15 0,-8-1-1 16,2-1-7-16,-2 3-1 0,-4-1-3 0,-1 0-2 15,-7 1-8-15,13 0 3 0,-13 0 3 0,10-2 5 0,-10 2 7 16,6-3 6-16,-6 3 1 0,0 0 5 0,10 0-2 16,-10 0-4-16,0 0-1 0,0 0-2 0,0 0-2 15,0 0-3-15,0 0 3 0,0 0-6 0,0 0-9 16,0 0 5-16,0 0-4 0,0 0-3 0,10 0 0 15,-10 0-2-15,0 0-2 0,0 0-1 0,0 0 3 16,0 0-6-16,0 0-1 0,0 0-2 0,0 0 3 16,0 0-4-16,0 0-3 0,0 0 1 0,0 0 1 15,0 0-6-15,0 0 4 0,0 0-3 0,0 0 2 16,0 0-1-16,0 0-6 0,0 0 4 0,0 0 2 0,0 0 0 16,0 0 0-16,0 0 1 0,0 0-1 0,0 0 0 15,0 0 1-15,0 0-1 0,0 0-3 0,0 0 3 16,0 0-4-16,0 0 3 0,0 0 1 0,0 0-5 15,0 0 5-15,0 0 0 0,0 0-3 0,0 0 1 16,0 0 2-16,0 0-1 0,0 0 0 0,0 0 0 16,0 0-1-16,0 0-2 0,0 0 1 0,0 0 0 15,0 0 4-15,0 0-10 0,0 0 1 0,0 0 5 0,0 0-3 16,0 0-1-16,0 0-3 0,0 0 1 16,0 0-2-16,0 0 1 0,0 0 0 0,0 0-5 15,0 0 4-15,0 0 5 0,0 0-4 0,0 0 0 0,0 0-1 16,0 0-1-16,0 0 0 0,0 0-2 0,0 0 2 15,0 0-2-15,0 0 1 0,0 0-4 0,0 0 5 16,0 0-3-16,0 0 0 0,0 0 0 0,0 0 4 16,0 0-3-16,0 0-3 0,0 0 1 0,0 0 0 15,0 0-1-15,0 0 5 0,0 0-1 0,0 0 1 16,0 0 1-16,0 0 1 0,0 0-2 0,0 0 4 16,0 0-2-16,0 0 0 0,0 0-3 0,0 0 9 0,0 0 2 15,0 0-1-15,0 0-2 0,0 0 3 0,0 0-2 16,0 0 5-16,0 0-8 0,0 0 6 0,0 0-1 15,0 0 2-15,0 0-2 0,0 0 4 0,0 0-7 16,0 0 4-16,0 0 1 0,0 0-2 0,0 0 4 16,0 0 0-16,0 0-1 0,0 0-4 0,0 0 2 15,0 0 1-15,0 0-1 0,0 0 2 0,0 0-2 16,0 0-1-16,0 0-1 0,0 0 2 0,0 0-3 0,0 0-7 16,0 0-3-16,0 0-7 0,0 0-10 0,0 0 5 15,0 0-7-15,0 0-10 0,0 0 0 0,0 0-16 16,0 0-14-16,0 0-4 0,0 0-24 0,0 0-18 15,0 0-22-15,0 0-158 0,0 0-321 0,0 0 143 16</inkml:trace>
  <inkml:trace contextRef="#ctx0" brushRef="#br0" timeOffset="23144.15">18622 9135 71 0,'0'0'132'0,"0"0"1"0,0 0-20 0,0 0 8 15,0 0-12-15,0 0-5 0,0 0-5 0,0 0-9 16,0 0-7-16,0 0-3 0,0 0-5 0,0 0-4 15,0 0-6-15,0 0-6 0,0 0-5 0,0 0-4 16,0 0-8-16,0 0 1 0,0 0-5 0,0 0-4 16,0 0-1-16,0 0-3 0,0 0-2 0,0 0 0 15,0 0-8-15,0 0 4 0,0 0-4 0,0 0-2 16,0 0-1-16,0 0 2 0,0 0-2 0,0 0 1 16,0 0 2-16,0 0-2 0,0 0 1 0,0 0-6 15,0 0 1-15,0 0 0 0,0 0-2 0,0 0-3 0,0 0-1 16,0 0-2-16,0 0 0 0,0 0-1 0,0 0 2 15,0 0 1-15,0 0 1 0,0 0-4 0,0 0-6 16,0 0 4-16,0 0-2 0,0 0 0 0,0 0 4 16,0 0-1-16,0 0-3 0,0 0 0 0,0 0 1 0,0 0 0 15,0 0 0-15,0 0-3 0,0 0 4 16,0 0 0-16,0 0-3 0,0 0 2 0,0 0-1 0,0 0-2 16,0 0 0-16,0 0 0 0,0 0-6 0,0 0 2 15,0 0 3-15,0 0-1 0,0 0 1 0,0 0-1 16,0 0 3-16,0 0-1 0,0 0-6 0,0 0 8 15,0 0-3-15,0 0 3 0,0 0-2 0,0 0 1 16,0 0-2-16,0 0 4 0,0 0-2 0,0 0 0 16,0 0 0-16,-14 9-2 0,14-9 5 0,0 0-4 0,0 0 1 15,0 0 1-15,0 0 0 0,0 0 4 0,0 0-4 16,0 0 3-16,0 0-2 0,0 0-1 0,0 0 3 16,0 0-6-16,0 0-4 0,0 0 11 0,0 0-4 15,0 0 4-15,0 0-4 0,0 0-1 0,0 0-3 16,0 0 3-16,0 0-5 0,0 0 6 0,0 0 1 15,0 0-3-15,0 0 1 0,0 0 2 0,0 0-4 0,0 0 2 16,0 0 1-16,0 0-2 0,0 0 1 0,0 0 1 16,0 0 0-16,0 0 0 0,0 0 0 0,0 0 1 15,0 0 2-15,0 0-6 0,0 0 1 0,0 0-3 16,0 0 6-16,0 0-2 0,0 0-1 0,0 0 3 16,0 0-2-16,0 0 4 0,0 0-6 0,0 0 3 15,0 0-1-15,0 0 0 0,0 0 2 0,0 0-2 16,0 0-3-16,0 0 3 0,0 0 3 0,0 0 0 0,0 0-6 15,0 0-6-15,0 0-5 0,0 0-18 16,0 0-11-16,0 0-11 0,0 0-10 0,0 0-9 0,0 0-14 16,0 0-22-16,0 0-28 0,0 0-115 0,0 0-273 15,13-19 120-15</inkml:trace>
  <inkml:trace contextRef="#ctx0" brushRef="#br0" timeOffset="27261.98">18166 8854 149 0,'0'0'206'0,"0"0"-15"16,0 0-11-16,0 0-21 0,-9-3-17 0,9 3-12 15,0 0-11-15,0 0-10 0,0 0-5 0,0 0-12 16,0 0-3-16,27-2-4 0,-8 0-10 0,9-1-8 16,-1 2-8-16,4-3-3 0,3 0-3 0,-6 1-4 15,6 0-4-15,-1-1-3 0,0 1-3 0,-1 2-4 16,-3 0-2-16,-1 0-2 0,-6 1-5 0,-1-1 2 0,-2 0-4 16,-1 2-3-16,-5-2-2 0,-1 0-4 15,0 1 2-15,-2 0-3 0,3-2-3 0,-6 2 1 0,4 0-3 16,-11 0 1-16,12-1-2 0,-12 1 1 0,11 0-2 15,-5-1-3-15,-6 1-3 0,0 0-13 0,10-1-11 16,-10 1-18-16,0 0-19 0,13 1-31 0,-13-1-24 16,8 1-25-16,-8-1-24 0,8 1-158 0,-8-1-348 15,3 5 155-15</inkml:trace>
  <inkml:trace contextRef="#ctx0" brushRef="#br0" timeOffset="27744.69">18055 9612 59 0,'0'0'171'0,"0"0"-10"0,0 0-13 15,0 0-16-15,0 0-2 0,0 0-2 0,0 0-10 0,0 0-3 16,39 6-5-16,-8-6-5 0,2 3-7 0,3-3-5 16,1 0-7-16,0-3-2 0,3 0-6 0,12-2 6 15,-15 1-3-15,3 2-2 0,0-1-10 0,-2 1-4 16,0-1-8-16,-2 0-2 0,-4-1-8 0,-1 1-4 0,-3-1-4 16,-1 1-5-16,-8 0-3 0,1 1 3 15,-7 2-8-15,2 0-4 0,-4-3-14 0,0 3-9 0,-2 0-15 16,-9 0-15-16,13-2-8 0,-13 2-20 0,9-1-15 15,-9 1-16-15,0 0-15 0,0 0-23 0,11 3-15 16,-11-3-25-16,0 0-122 0,0 8-313 0,0-8 138 16</inkml:trace>
  <inkml:trace contextRef="#ctx0" brushRef="#br0" timeOffset="32162.24">23402 3705 81 0,'0'0'79'15,"0"0"-10"-15,0 0-14 0,0 0 7 0,0 0-11 16,0 0-2-16,0 0 3 0,0 0-8 0,0 0-9 16,0 0 1-16,35-3 4 0,-26 2-3 0,3-1 1 15,1-1 0-15,1 3-7 0,4-4 6 0,1 3-4 16,-1-2 0-16,4-1-1 0,-2 2-7 0,1-1 3 16,-1 1 1-16,2 1-7 0,5-4 5 0,-7 3-7 15,8-1-3-15,-7 0-2 0,0 1 2 0,5 1-1 0,-6 0-4 16,2-1 2-16,-1 0 8 0,-2-1-13 15,1 1 2-15,-2 0-1 0,3 0-6 0,0 0-1 16,0 0 5-16,-2 1 1 0,4 1 5 0,-3-2-4 0,0 1-1 16,2 1 2-16,5-3-1 0,-6 2-2 0,7-4 1 15,-8 4-1-15,8-1-3 0,-8 1-3 0,1-1 4 16,1 0-2-16,1 0-2 0,-2 0 1 0,-1 2-1 16,0-1 2-16,8-2-1 0,-8 2 9 0,1-1-19 15,-3 1 4-15,2 1 3 0,-1 0 3 0,0 0-4 16,0 0 5-16,0-2-8 0,-1-1 6 0,-5 3 3 15,6 0-5-15,0-1-5 0,0 0 8 0,1 1 0 16,-1 0 2-16,-4-1-6 0,4 0-2 0,-1-1 4 0,1 0-1 16,-3 1 1-16,4-2 6 0,-3 1 2 0,-5 1 1 15,1 0 0-15,5-2 0 0,1 2-6 16,-8 1 2-16,0-2-1 0,3 2 1 0,-4-1 3 0,1-2-7 16,-3 3 6-16,-8 0-10 0,15-1 1 0,-9 0 8 15,-6 1-3-15,11-2-2 0,-11 2-2 0,8-1 1 16,-8 1 2-16,0 0-1 0,0 0 2 0,11 0-4 15,-11 0 1-15,0 0 1 0,0 0 2 0,0 0-3 16,0 0-3-16,0 0 4 0,0 0-4 0,8-2-1 16,-8 2-5-16,0 0-4 0,0 0-2 0,0 0-5 15,0 0 6-15,-30 6-3 0,18-5-1 0,-1 0 0 16,-3 1-5-16,-4 1-10 0,0 0 0 0,-7-1 4 16,-2 0-2-16,0 3-2 0,-3 0-3 0,2-2 6 15,0 2-1-15,-2-1-1 0,-3-1 5 0,1 0 10 16,0 1-9-16,-2-1 4 0,1 0 2 0,-2 0 0 0,1 3 4 15,0-2 8-15,-1-2-11 0,-1 2 8 0,-1-2 1 16,2 2 3-16,-1 1 0 0,2-3 0 0,2 1 1 16,-1-1 4-16,-3-1-2 0,3 3 4 0,0-1-1 15,1 0 6-15,1-1-2 0,-2-1-8 0,6 1 9 16,-4 1 3-16,1-2 5 0,0-1-9 0,1 2 9 16,4-2-10-16,-2 3 2 0,6-2 5 0,1 0-1 15,-6 1-12-15,8-2 5 0,-2 1-4 0,2-1 0 16,0 3 0-16,1-1 11 0,1-2-2 0,-1 1 1 15,6-1-4-15,-6 2 0 0,2 1 0 0,5-3-8 16,-1 0 15-16,0 0-4 0,3 2-6 0,2-2 2 16,8 0 3-16,-16 0-2 0,16 0-2 0,-10 0 9 15,10 0-3-15,-9 1-1 0,9-1 0 0,0 0 8 0,0 0-6 16,0 0-7-16,0 0-9 0,-9-3 8 16,9 3 8-16,0 0 2 0,0 0-7 0,0 0 1 15,25-3 0-15,-14 1 6 0,2 2 0 0,6 0 4 0,1 0-2 16,2-1-1-16,-2-2-4 0,10 0 4 0,-2 1 6 15,1 0-5-15,0 0-2 0,1 1 3 0,-1 1-4 16,2 0-13-16,-2-3 14 0,1 3-2 0,0-1-19 16,1-3 7-16,-2 3 17 0,1-1 2 0,0-1-19 15,0-1 19-15,2 1-11 0,0 2 3 0,-2-2-5 16,4 0 5-16,-4-2 5 0,1 4-6 0,2-3-4 16,0 2 2-16,1-2 1 0,-1 2-3 0,4-1-6 15,0 2 1-15,-3-1 10 0,5 1-5 0,-2-3-3 16,0 2 8-16,4 1-2 0,-3 1 1 0,1-1-3 15,-2 0-7-15,2 0 3 0,-2 1 3 0,-1 0-5 16,-1 1 4-16,-1 0-7 0,-1-2 9 0,-1 2-5 16,-2-1-1-16,1 1 3 0,-2-1-3 0,-8 0-3 0,6 0 10 15,2 3-8-15,-10-2 5 0,2-1-5 0,0 0 2 16,-3-1 3-16,0 1-5 0,0 0 0 0,-5 0-3 16,0 1 7-16,-1-1-2 0,-1 0 1 0,2 0 0 15,-3-1-2-15,1 1-1 0,0-2 7 0,-5 1-1 16,5 1-10-16,-11 0 4 0,14-1-10 0,-14 1 6 15,11-1-12-15,-11 1 10 0,10 0-5 0,-10 0-3 16,11 0 9-16,-11 0-3 0,0 0-2 0,11-1 4 16,-11 1-5-16,0 0 8 0,0 0-2 0,7-2 4 15,-7 2-5-15,0 0-2 0,0 0 0 0,0 0 14 16,0 0-12-16,0 0 4 0,0 0 2 0,0 0-3 16,0 0 0-16,-34 3 9 0,21-2-7 0,1 0-1 0,-8 0-2 15,0 2-11-15,-7-3 4 0,-1 3 3 16,-2 0 6-16,-2-3-9 0,0 3 0 0,-2 0 8 15,-1 1-2-15,0-2-3 0,-17 0 5 0,12 3-7 0,-11-1 6 16,11 1 0-16,-11-2 0 0,-4 4 1 0,1-4 4 16,0 2-2-16,-1 0-4 0,0-1-1 0,2-1 3 15,-4 3-4-15,-1-1-2 0,-1 1-1 0,3-2 9 16,-2-1 7-16,4 0 0 0,-1 1 3 0,0 3-4 16,3-2 5-16,2-1 3 0,-3 1 6 0,14-2 1 15,-1-1-1-15,2 1-5 0,-12 0 7 0,13 1-3 16,0-1-3-16,1-2 14 0,3 2-12 0,-2 0 5 15,2 0-6-15,0-1-1 0,3 1-1 0,1 0-5 16,-1 1 3-16,9-3 6 0,-7 1-11 0,10-2-4 16,-3 1 5-16,4 1-5 0,2 0 6 0,3-2-6 15,0 2 1-15,1-2-3 0,1 0 5 0,2 2-10 16,8-2 4-16,-11 4 0 0,11-4 7 0,-11 1-8 0,11-1-4 16,0 0-1-16,-8 0 1 0,8 0 4 0,0 0 5 15,0 0-10-15,0 0 4 0,0 0-7 0,0 0 6 16,0 0 8-16,0 0-6 0,0 0-7 0,0 0 9 15,0 0 1-15,0 0 4 0,0 0 8 0,34-1 0 16,-23-1-7-16,3 1 12 0,5-2 2 0,1-1-2 16,8 2-5-16,-2-2-5 0,1 0 11 0,3 1-16 15,0 1 18-15,0 0-4 0,0-2-4 0,1 1 2 16,1 2-9-16,1-1 2 0,-3-1-4 0,4 2 1 0,-1-2-4 16,1 2 13-16,0-2-7 0,-1-2 3 15,1 2-8-15,0 3 3 0,-1-2 0 0,-1-1 3 16,0 1-4-16,0 0 7 0,0 0 2 0,0 0-11 0,1 1 1 15,1-2-5-15,-1-1 2 0,1 1 6 0,2 0-2 16,4 0 3-16,-5 0-9 0,5 0 6 0,-5-2 1 16,5 5-3-16,-1-5-3 0,-2 2 5 0,1 0-2 15,2 0-5-15,-3 1 12 0,2-3-5 0,-3 1-6 16,0-1 9-16,-3 2-8 0,-1 0-9 0,1 1 8 16,0 0-13-16,-3 1-4 0,-4-1 13 0,2-1-3 15,0 1 10-15,1-3-7 0,-2 2 1 0,-7 2 1 16,2-1 4-16,5-4-4 0,-4 6-5 0,-3-1 10 15,10-2-4-15,-13 1-3 0,4 0-3 0,-3-3 2 16,2 4 4-16,-2 0-2 0,-5-1-1 0,1 0 6 16,-2 2-5-16,-2-2-9 0,2 0-1 0,-3 2 5 0,-9 0-5 15,15 0 0-15,-9 0-8 0,-6 0 10 0,12-2-9 16,-12 2-2-16,0 0-4 0,9 0 11 0,-9 0 1 16,0 0-2-16,9 2 4 0,-9-2-2 0,0 0 4 15,0 0-3-15,7 1 7 0,-7-1-7 0,0 0 11 16,0 0 1-16,0 0-4 0,0 0-2 0,0 0 6 15,0 0 0-15,0 0-3 0,0 0 3 0,7 3-3 16,-7-3 9-16,0 0-7 0,0 0 1 0,0 0 5 16,0 0-1-16,0 0 1 0,0 0-1 0,0 0-1 15,0 0 1-15,0 0 3 0,0 0-3 0,0 0 0 16,0 0-4-16,0 0 9 0,0 0-4 0,0 0 1 16,0 0-4-16,0 0 9 0,0 0-1 0,0 0-2 15,0 0 2-15,0 0-4 0,0 0 4 0,0 0 3 0,0 0-3 16,0 0 2-16,0 0-2 0,0 0 1 15,0 0-3-15,0 0 3 0,0 0 2 0,0 0-3 16,0 0 4-16,0 0-3 0,0 0-8 0,0 0 4 0,0 0 1 16,0 0-10-16,0 0-6 0,0 0-4 0,0 0-6 15,0 0-3-15,0 0-11 0,0 0-6 0,0 0-17 16,0 0-42-16,-28-3-109 0,28 3 48 0</inkml:trace>
  <inkml:trace contextRef="#ctx0" brushRef="#br0" timeOffset="40861.04">7906 11997 74 0,'3'-4'100'0,"-3"4"2"16,5-6-7-16,-5 6-4 0,3-7 4 0,-3 7 7 16,4-6-7-16,-4 6 2 0,0 0 3 0,3-8 4 15,-3 8-3-15,0 0 4 0,0 0-4 0,2-7 1 16,-2 7-5-16,0 0-5 0,0 0-5 0,0 0 0 16,0 0-5-16,0 0-11 0,0 0-10 0,0 0-7 15,0 0-6-15,0 0-4 0,0 0-4 0,0 0-6 0,0 0-4 16,0 0 1-16,0 0-3 0,0 0-2 0,0 0-12 15,-3 31 6-15,4-24-1 0,1-1-2 0,-1 5-6 16,-1-3 3-16,1 2-3 0,-1-1-1 0,4 1-2 16,-3 1 6-16,-1 0 0 0,2-1 0 0,-2 1-2 15,0 0-2-15,1-1-4 0,-1 0 7 0,0-1-3 16,0-2-4-16,1 1 1 0,-1 2 0 0,0-3-2 16,0-7-1-16,1 9 2 0,1-2-2 0,-2-7 3 15,0 8-6-15,0-8 5 0,2 6-3 0,-2-6 2 16,0 0-1-16,0 0 0 0,0 0 2 0,2 10 2 15,-2-10-1-15,0 0 6 0,6 3-1 0,-6-3-1 0,5 3 4 16,-5-3-3-16,9 2-5 0,-9-2 3 16,12 1-4-16,-6 0 2 0,2 1 2 0,2-2-1 15,-1 1-2-15,2 1 2 0,1-2-2 0,1 0-2 0,-1 0-7 16,1 1 8-16,-1 0-3 0,3-1 3 0,-3 0-3 16,7 2 2-16,-3-5 0 0,-2 3 1 0,4-2-2 15,1 2-1-15,0-4-1 0,-2 2 0 0,0 0-1 16,-4 0 1-16,7 0-3 0,0 0 3 0,-3 0-1 15,1-1-1-15,-1 0-3 0,0 3 3 0,0-1-2 16,-4 0 0-16,0 0 1 0,1 1-1 0,5-4 2 16,-5 4-3-16,0 0 4 0,0-1-1 0,-2 1-1 15,2 0-1-15,0 0 1 0,2 0 1 0,-2 1-4 0,-1-1 2 16,5 0-2-16,-5 0 6 0,6 0-4 0,-6 2 2 16,1-2-4-16,4 3 3 0,-4-4-3 0,-1 1-1 15,0 0 1-15,4 1-9 0,-2-1 8 0,2 0 1 16,2-1 1-16,-6 1 1 0,8 0 0 0,-4-4 2 15,-4 4-3-15,5 0-1 0,-4 0 2 0,5-1 1 16,-6 0-1-16,5-1 0 0,-1 2 1 0,-3-2 1 16,-2 2 2-16,7-1-3 0,-4 1-2 0,-1-3 4 15,2 1-4-15,-3 1 6 0,-1-2-6 0,4 2 6 16,-2 1-3-16,-2-2-1 0,0 2 1 0,0-1 2 16,-2-2-5-16,-2 1 6 0,-8 2-1 0,14-1 0 0,-14 1 0 15,14-1-1-15,-6-1-4 0,-8 2 3 0,10 0-3 16,-10 0 6-16,10-2-2 0,-10 2-6 15,10 0-3-15,-10 0 10 0,0 0-3 0,13 0 3 0,-13 0-3 16,0 0 4-16,10 2-2 0,-10-2 1 0,8 0-5 16,-8 0 5-16,10 0-4 0,-10 0 5 0,9 0-3 15,-9 0 0-15,0 0 3 0,14 0-2 0,-14 0 2 16,8-2-1-16,-8 2-3 0,9-2-2 0,-9 2 4 16,0 0 3-16,6-3-1 0,-6 3 0 0,0 0-1 0,0 0 1 15,0 0 1-15,0 0-3 0,0 0 2 16,7-3-1-16,-7 3 0 0,0 0 0 0,0 0-1 0,0 0 1 15,0 0 8-15,0 0 0 0,0 0-3 0,0 0 4 16,0-9-2-16,0 9 1 0,0 0 1 0,0 0 3 16,0 0-1-16,0 0 9 0,-7-12-2 0,7 12 0 15,0 0-1-15,-2-10 1 0,2 10-4 0,-4-10-1 16,4 10-1-16,0-13-3 0,-4 8 0 0,4 5 6 16,-4-12 9-16,0 6-2 0,4 6-4 0,-3-13-1 15,-1 8-1-15,0-4 2 0,1 2 3 0,-2 3 1 16,5 4 2-16,-5-15-9 0,3 9 3 0,-1 0 5 15,0-1-6-15,1 1-1 0,2 6 4 0,-8-13 2 16,6 7-3-16,-3-3-4 0,0 2 1 0,3 1-2 16,2 6-7-16,-5-13 7 0,4 9-4 0,-3-3-2 0,4 7-2 15,-4-10 5-15,4 10-5 0,-4-8 0 0,4 8-3 16,-2-6-5-16,2 6 4 0,0 0-1 0,0 0 2 16,-5-8 0-16,5 8-2 0,0 0 1 0,0 0-1 15,-4-7-2-15,4 7 0 0,0 0 0 0,0 0-1 16,0 0 1-16,0 0 0 0,0 0-3 0,0 0 2 15,0 0 0-15,-4-6-2 0,4 6 2 0,0 0-3 16,0 0 0-16,0 0 0 0,0 0 2 0,0 0-2 16,0 0-2-16,0 0 3 0,0 0 1 0,0 0 1 15,0 0-4-15,0 0 0 0,0 0 1 0,0 0 0 16,1 23 1-16,-1-23-8 0,5 10 5 0,-5-10-4 0,2 11-2 16,-2-6 0-16,0-5-3 0,2 12-6 0,-2-4 6 15,4-2-3-15,-2 3 2 0,0-2-4 0,0 4 2 16,1-3-5-16,0 1 5 0,-1-1-3 0,1-3 1 15,-2 5 0-15,0-2 4 0,2 0-1 0,-1-1 5 16,0-1-10-16,1 0 3 0,-3-6-1 0,2 12 0 16,-2-5 4-16,0-7-1 0,2 12 2 0,-2-7-3 15,0-5-1-15,1 12-6 0,1-8 6 0,-2-4-1 16,-2 12-1-16,2-12-3 0,2 6-2 0,-2-6 0 0,0 0 0 16,-3 13-1-16,3-13 0 0,-2 8 3 15,2-8-2-15,-5 9 3 0,1-7 2 0,0 4-6 16,-1-1-2-16,0-1 2 0,-3 0-1 0,-2 2-1 0,3-1-2 15,-2 0-7-15,-1 1 1 0,0-1 3 0,1 1-1 16,0-1 2-16,-1 3-7 0,-2-2 2 0,1 0 5 16,1-2-2-16,-2 2-4 0,-1-3-2 0,2 3 3 15,1-2 2-15,-2 2 2 0,2 0-3 0,0-1 5 16,-3-2 0-16,3 0 1 0,-2 1-1 0,1-3 4 16,0 2 5-16,-1 0 1 0,0 0 2 0,1 2 1 15,-1-3 1-15,1 0 3 0,-5 1-3 0,4-3 10 16,-1 1-7-16,-1 2 3 0,1-1-9 0,-2-1 10 15,2 2 1-15,-5 0 1 0,5-2-3 0,-3 3-1 16,3-3 5-16,-1 0 5 0,1 1-4 0,-1-2 4 0,1 0 0 16,0 3 2-16,1-3-6 0,-4 1 3 0,1-1 6 15,-1 0-3-15,1 0 0 0,-2 0 6 0,4 0-9 16,0-1 4-16,-8 1-5 0,8 0 7 0,1 0-4 16,-5-1 5-16,-1-1-7 0,5 2 4 0,-6 0-3 15,6 0 3-15,0 2-4 0,-2-2 2 0,1 0 1 16,3-2 2-16,-2 4-2 0,0-1-5 0,2-1 7 15,-2 1-3-15,1-2-2 0,1 1 1 0,-2 0-1 16,2-1 5-16,-1 2-4 0,1-1 4 0,0 1-1 16,-1-1 1-16,0 0 0 0,2 0-4 0,-1 0-5 15,0 0 6-15,1 2 1 0,-3 0 3 0,2-1-5 16,-1 1 4-16,2 1 2 0,-2-2-7 0,0 1 5 0,0 1-2 16,2-1 0-16,-3 1 3 0,2-3-4 0,-1 2-1 15,2 0 10-15,0 0-5 0,2-1 1 0,-1-1 5 16,1 2-2-16,8-2-3 0,-11 1-5 0,11-1 10 15,-13 1-2-15,13-1 0 0,-9 0-3 0,9 0 5 16,-9 0-4-16,9 0 1 0,0 0-2 0,-10 2 3 16,10-2-4-16,0 0 1 0,0 0-2 0,-9-3 3 15,9 3-3-15,0 0 5 0,0 0-1 0,0 0 7 16,-8-2-1-16,8 2 2 0,0 0 3 0,0 0 0 0,0 0 3 16,-6-5-3-16,6 5-2 0,0 0 2 0,0 0 3 15,-6-7 1-15,6 7-2 0,-4-6-4 16,4 6-7-16,-3-7 13 0,3 7 1 0,-4-8 3 0,4 8 7 15,-2-9 5-15,2 9-4 0,-4-12 3 0,1 6-7 16,2-1-3-16,-1-3-3 0,-1 1 1 0,-2 0-3 16,4 0-2-16,-2-1 2 0,1 0-4 0,-1-2 1 15,1 1 1-15,0 0-4 0,0-3-2 0,0 3 1 16,2-2-3-16,-2 1 1 0,2-1-3 0,-2 1 1 16,2 2-4-16,-1-2 3 0,1 2 0 0,0 0-2 15,0 1-2-15,0 0 4 0,0 9 5 0,-1-12 3 16,1 12-7-16,0-11 5 0,0 11-2 0,0 0 1 0,1-11-2 15,-1 11-6-15,0 0-3 0,0 0 5 16,1-6-2-16,-1 6-3 0,0 0 0 0,0 0-6 0,0 0-4 16,0 0 8-16,0 0 3 0,0 0-5 0,0 0 2 15,0 0-4-15,0 0 0 0,0 0 6 0,0 0 0 16,0 0-2-16,0 0 1 0,0 0 0 0,0 0-2 16,0 0 0-16,0 0-2 0,10 21 3 0,-10-21 0 15,1 8-2-15,1-3 1 0,-2-5-1 0,3 11 0 16,0-6 2-16,-1 1 1 0,-2-6 0 0,6 10-3 15,-4-4 0-15,0 4 3 0,1-4-2 0,-1 2-5 16,1 0 3-16,-2-2 0 0,2 0-1 0,-2 5-1 0,2-3 3 16,-2-2-5-16,1 3-4 0,1 0 2 15,1-2 0-15,-3 2-2 0,2 0 0 0,-1-2-1 16,2 2 4-16,-1-2-7 0,-1-1 2 0,1 2-2 0,1-2-5 16,-2-1-4-16,2 0 4 0,0 2 2 0,-1-1 3 15,0-2 0-15,2 2-1 0,0-3-7 0,-1 2 6 16,-4-5 2-16,10 7-1 0,-5-5-2 0,-5-2 0 15,12 2-1-15,-5-2 0 0,0 3 1 0,-7-3 0 16,13 3-3-16,-5-3 4 0,-8 0 4 0,19-3-7 16,-12 2 2-16,4-1 2 0,-1 2 3 0,1-1 0 15,0 0 4-15,0-1-3 0,1 0-2 0,0 0 6 16,0-3 3-16,-1 2 2 0,1 2 0 0,-1-1-3 0,2-1-6 16,-1 2 3-16,-3-1 1 0,3 2 3 15,-4-1-5-15,1 0 0 0,-1-1 0 0,-8 2-2 0,20 0-5 16,-12 0 2-16,3-1 6 0,-1 1-1 0,1-2 1 15,0 2-3-15,-3 0 2 0,2 2-1 0,1-2 0 16,0 1-1-16,0-2 5 0,1 1-2 0,-2 0-1 16,0 0 1-16,4 0-1 0,-3 0 1 0,1 0-1 15,-1-2-2-15,0 4-1 0,0-4-5 0,0 2 5 16,-1 0-4-16,1 0 3 0,1-1-3 0,-3 2 6 16,2-1-1-16,0 0 4 0,0 0 0 0,1-1 1 15,-1 1-4-15,1 0 2 0,-1-2-2 0,2 1 8 0,2 1-5 16,-2-2 3-16,5 2 1 0,-5-1 1 15,6-2-2-15,-6 1 4 0,5-1-3 0,-6 3 0 16,6-1-5-16,-5 1 3 0,1-3 0 0,-1 3-5 0,1 0-2 16,-3-1 1-16,2 2-7 0,0 2 3 0,-1-3-1 15,1 0 4-15,0 0-3 0,1 0 7 0,-2 1 0 16,0 1 1-16,1-1-4 0,-2-1 1 0,3 0 2 16,-3 0 6-16,1 0-3 0,0-1 3 0,1 1-4 15,0-2 0-15,1-1-6 0,-4 2 8 0,3 0 3 16,-3-1-1-16,1 1-2 0,-3-1-2 0,3 1-3 15,-5-1 3-15,6-1-1 0,-5 3-3 0,1-1-11 16,0-1 19-16,3 0-21 0,-3 1 21 0,-8 1-9 0,11-1 5 16,-11 1 0-16,14-2 3 0,-7-1-5 15,-7 3 3-15,10-2 3 0,-10 2 3 0,10-2-2 0,-10 2 5 16,10 0-12-16,-10 0 10 0,0 0-4 0,11-4 5 16,-11 4-4-16,10-2 4 0,-10 2-2 0,6-3-6 15,-6 3 2-15,7-3 3 0,-7 3 2 0,0 0-2 16,9-4 1-16,-9 4 2 0,0 0-6 0,0 0 4 15,6-2 2-15,-6 2-6 0,0 0 9 0,0 0-5 16,0 0 1-16,0 0-1 0,6-3-5 0,-6 3-5 16,0 0 7-16,0 0 5 0,0 0 1 0,0 0 3 15,3-6-10-15,-3 6 1 0,0 0 3 0,4-8 3 0,-4 8-2 16,1-7 7-16,-1 7 2 0,3-8 5 0,-3 8-2 16,0 0 6-16,0-9-4 0,0 9 8 15,0-12-3-15,0 12 9 0,0 0-1 0,-2-13-2 0,2 13 1 16,-3-10 6-16,0 6 1 0,3 4-2 0,-7-12 6 15,5 4-8-15,-6 1 5 0,5 0-3 0,-3-2 8 16,3 3 4-16,-3-3-1 0,0 1 2 0,0 0 2 16,2 1-3-16,0 1 7 0,-1-1-14 0,-2-1 9 15,2 2-6-15,-1-1-4 0,1 2-1 0,0 1 13 16,5 4-4-16,-7-9-4 0,7 9-5 0,-5-7-4 16,5 7-1-16,-2-5-6 0,2 5-2 0,0 0 0 15,-7-7-5-15,7 7-5 0,0 0-1 0,0 0-17 0,-5-4-18 16,5 4-28-16,0 0-18 0,0 0-33 0,0 0-17 15,0 0-34-15,0 0-215 0,-2 20-398 0,2-11 176 16</inkml:trace>
  <inkml:trace contextRef="#ctx0" brushRef="#br0" timeOffset="42746.05">8274 11978 54 0,'0'0'87'0,"0"0"3"0,0 0-8 0,0 0-5 0,0 0-5 15,0 0-9-15,0 0-2 0,0 0-8 0,0 0-4 16,0 0-5-16,0 0-1 0,0 0-3 15,0 0-6-15,-3 15 5 0,3-15-10 0,0 0 1 0,0 0 2 16,0 0-5-16,0 0 8 0,0 0 2 0,0 0-4 16,0 0-6-16,0 0 4 0,0 0-1 0,0 0 4 15,0 0-11-15,0 0 5 0,0 0-4 0,0 0 4 16,0 0-7-16,0 0-2 0,0 0-13 0,0 0 17 0,0 0-2 16,0 0-6-16,0 0-9 0,0 0 6 15,0 0-4-15,0 0 2 0,0 0-4 0,0 0 0 16,0 0 2-16,0 0-1 0,0 0 3 0,0 0-5 0,0 0 4 15,0 0-5-15,0 0-10 0,0 0 10 0,0 0-8 16,0 0 9-16,0 0 0 0,0 0-3 0,0 0 3 16,0 0-5-16,0 0-1 0,0 0 2 0,0 0 0 15,0 0 3-15,0 0 1 0,0 0-8 0,0 0 4 16,0 0 1-16,0 0 4 0,0 0 1 0,0 0-11 16,0 0 4-16,0 0 0 0,0 0 6 0,0 0-6 15,0 0 3-15,0 0-6 0,0 0-2 0,0 0 7 16,0 0 1-16,0 0-3 0,0 0 1 0,0 0-8 0,0 0 10 15,0 0-9-15,0 0 5 0,0 0 5 16,0 0-5-16,0 0-2 0,0 0 3 0,0 0-5 0,0 0 6 16,0 0 2-16,0 0-1 0,0 0 0 0,0 0-1 15,0 0-1-15,0 0-2 0,0 0 5 0,0 0 1 16,0 0-11-16,0 0 2 0,0 0-2 0,0 0 5 16,0 0-1-16,0 0 5 0,0 0-4 0,0 0 7 15,0 0 1-15,0 0-7 0,0 0-1 0,0 0 6 16,0 0-11-16,0 0-1 0,0 0-9 0,0 0 1 15,0 0-6-15,0 0-12 0,0 0-7 0,0 0-21 0,0 0-13 16,0 0-19-16,0 0-103 0,0 0-213 0,0 0 95 16</inkml:trace>
  <inkml:trace contextRef="#ctx0" brushRef="#br0" timeOffset="44345.98">8548 12243 10 0,'0'0'122'0,"0"0"0"0,0 0-11 16,-9-4-10-16,9 4-11 0,0 0-2 0,0 0-9 15,0 0-11-15,0 0-4 0,0 0-10 0,0 0 0 16,0 0-3-16,0 0-9 0,0 0-5 0,0 0-1 16,0 0-8-16,0 0 1 0,0 0-8 0,0 0 7 0,0 0-8 15,0 0-7-15,-5 11 2 0,5-11-3 0,0 0-1 16,0 0 4-16,0 0-7 0,0 0 4 0,0 0-10 15,0 0-2-15,0 0 9 0,0 0 1 0,0 0-4 16,0 0 2-16,0 0-1 0,0 0-5 0,0 0-1 16,0 0 11-16,0 0-11 0,0 0 3 0,0 0 2 15,0 0-3-15,0 0 5 0,0 0-6 0,0 0-4 16,0 0 6-16,0 0-1 0,0 0-2 0,3 12-1 16,-3-12 1-16,0 0 5 0,0 0-8 0,0 0 11 15,0 0-10-15,0 0 7 0,0 0-6 0,0 0 4 0,0 0 0 16,0 0-7-16,0 0 11 0,0 0-8 0,0 0 4 15,0 0-4-15,0 0 3 0,0 0-2 0,0 0 2 16,0 0 1-16,0 0 3 0,0 0-12 0,0 0 6 16,0 0-1-16,0 0-2 0,0 0 2 0,0 0 1 15,0 0 2-15,0 0-4 0,0 0 3 0,0 0 1 16,0 0-1-16,0 0-7 0,0 0 6 0,0 0 3 16,0 0-7-16,0 0 2 0,0 0 2 0,0 0 0 15,0 0-9-15,0 0-5 0,0 0-6 0,0 0-17 0,5 6-13 16,-5-6-9-16,0 0-16 0,0 0-26 15,9 4-89-15,-9-4-203 0,6 0 91 0</inkml:trace>
  <inkml:trace contextRef="#ctx0" brushRef="#br0" timeOffset="46666.65">9478 12047 43 0,'0'0'125'0,"0"0"-12"16,0 0-4-16,0 0-11 0,0 0-4 0,0 0-7 15,0 0-3-15,0 0-8 0,0 0-2 0,17-1-12 16,-17 1 3-16,10-1 0 0,-10 1 0 0,12 0-6 16,-4-4-7-16,-8 4-1 0,13-1-5 0,-5 1-8 15,1-1 0-15,1-1-8 0,-10 2 1 0,16-2 1 16,-9 2-4-16,2-1-8 0,-9 1 1 0,13 0-6 15,-13 0 7-15,10 0-8 0,-10 0 1 0,12 0-2 16,-12 0-3-16,10 0-1 0,-10 0 4 0,9-1-5 0,-9 1-2 16,0 0 0-16,10-1 0 0,-10 1-5 0,0 0 4 15,0 0 0-15,0 0 1 0,8 1-7 0,-8-1 8 16,0 0-5-16,0 0 1 0,0 0 2 0,0 0-3 16,0 0 4-16,0 0 1 0,0 0-1 0,0 0 2 15,0 0-3-15,-28-8 0 0,28 8 1 0,-13-3 3 16,2 3-4-16,2 0 1 0,-3 0-2 0,-1 0 2 15,2 0-2-15,-3 0 1 0,2 2 1 0,-1-1-7 0,-1 0 1 16,-2 2 1-16,2 0 2 0,-2 0-1 0,-3 2 0 16,8-2 7-16,-2 1-4 0,4-1-3 15,1-1 1-15,1-1-5 0,7-1 4 0,-11 4 3 0,11-4-7 16,-5 5 5-16,5-5 5 0,-5 2-7 0,5-2 5 16,0 0-5-16,0 0 2 0,0 0-3 0,0 0 4 15,19 4 0-15,-7-6-1 0,-2 2 2 0,2-1-8 16,0 1 5-16,1-1-1 0,2-1 5 0,2 0-5 15,-3 1 5-15,0 1 2 0,0-2-8 0,-2 1 5 16,-1-2-1-16,2 1-4 0,-1-1 0 0,-1 2-2 16,-5 0-1-16,-6 1 6 0,13-1-5 0,-13 1 2 0,12-2 4 15,-12 2-2-15,6-2 1 0,-6 2-3 0,0 0-5 16,8 0 3-16,-8 0 6 0,0 0-4 0,0 0 1 16,0 0 0-16,0 0-1 0,0 0-3 0,0 0 5 15,0 0-6-15,0 0 4 0,0 0-1 0,-26 5 3 16,19-4-3-16,-1 2-4 0,-4-2 5 0,2 1 2 15,0 1-5-15,0-1 3 0,-1-1 2 0,1 0 5 16,-2 1 1-16,4 0-1 0,-1-1 3 0,0 0 4 0,1 1 3 16,1-1 0-16,7-1 3 0,-12 1 6 15,12-1-2-15,-10 1 7 0,10-1-7 0,-9 1 3 16,9-1-4-16,0 0 2 0,-8 1-8 0,8-1 3 0,0 0-3 16,0 0-3-16,0 0-3 0,0 0-4 0,0 0 7 15,0 0-8-15,0 0-1 0,0 0-1 0,0 0 5 16,31-3 0-16,-21 2-4 0,-2 0 3 0,2-2-4 15,0 2 2-15,-2-1 1 0,3 0-10 0,-3 1 7 16,4 0 1-16,0 0-3 0,-3 0 0 0,0-1 0 16,-1 1 2-16,-8 1-13 0,17 0 7 0,-10-1-3 15,-7 1-4-15,12 0 0 0,-12 0 5 0,7-1-3 0,-7 1 0 16,0 0 4-16,0 0 0 0,12 0-5 0,-12 0 5 16,0 0 0-16,0 0 0 0,0 0 2 0,0 0-1 15,0 0 1-15,0 0-6 0,0 0 5 0,0 0 1 16,0 0-4-16,0 0 4 0,0 0-2 0,0 0-1 15,0 0 3-15,0 0-1 0,-31 5 3 0,31-5 0 16,-13 1-2-16,6-1 2 0,-2 1-4 0,9-1 4 16,-17 0-2-16,6 1-3 0,2 0 4 0,-2-1-3 15,11 0-6-15,-15 0 8 0,8-1 1 0,7 1 1 16,-13 1 0-16,4-1 1 0,9 0-2 0,-9 0 0 16,9 0 2-16,-8 2 0 0,8-2-4 0,0 0 5 0,0 0-3 15,0 0 3-15,-11 0-3 0,11 0-4 0,0 0 4 16,0 0 1-16,0 0 0 0,0 0-2 0,0 0 2 15,0 0 0-15,0 0-1 0,0 0-2 0,37-2 2 16,-31 2 1-16,-6 0 1 0,17-1-2 0,-8 0-1 16,-2 1-2-16,4-1 4 0,-4 0-1 0,-7 1 1 15,14-2-3-15,-14 2 3 0,13 0-1 0,-8-1-2 16,-5 1 2-16,0 0-1 0,13-1-4 0,-13 1 0 0,0 0 4 16,9 0-4-16,-9 0 0 0,0 0 0 15,0 0-3-15,0 0 2 0,11 0 2 0,-11 0 3 0,0 0-1 16,0 0-2-16,0 0 2 0,0 0-2 0,0 0 2 15,0 0 2-15,0 0-4 0,7-4-1 0,-7 4 4 16,0 0 2-16,0 0-3 0,0 0-1 0,0 0 1 16,0 0 1-16,0 0 2 0,0 0-2 0,0 0 0 15,0 0 4-15,0 0-5 0,0 0 4 0,0 0-7 16,0 0 4-16,0 0 0 0,0 0-1 0,0 0 1 16,0 0 2-16,0 0-4 0,0 0 1 0,0 0-4 15,0 0 4-15,0 0 0 0,0 0-1 0,0 0 0 0,0 0 0 16,0 0 3-16,0 0-3 0,0 0 1 15,0 0 5-15,0 0-4 0,0 0-3 0,0 0 3 0,0 0-2 16,0 0 3-16,0 0 0 0,0 0-3 0,0 0 0 16,0 0 2-16,0 0-6 0,0 0 4 0,0 0 3 15,0 0 0-15,0 0 0 0,0 0-2 0,0 0-2 16,0 0 4-16,0 0-12 0,0 0 10 0,0 0-1 16,0 0 0-16,0 0 1 0,0 0 1 0,0 0 0 15,0 0 2-15,0 0-2 0,0 0 0 0,0 0 1 16,0 0 3-16,0 0-3 0,0 0 4 0,0 0-5 0,0 0 3 15,0 0-7-15,0 0 6 0,0 0-2 16,0 0 1-16,0 0 0 0,0 0-1 0,0 0 3 0,0 0-2 16,0 0 1-16,0 0-2 0,0 0 5 0,0 0 0 15,0 0-4-15,0 0 1 0,0 0 0 0,0 0-1 16,0 0-5-16,0 0 7 0,0 0-1 0,0 0 1 16,0 0-2-16,0 0-4 0,0 0 5 0,0 0-1 15,0 0-3-15,0 0 6 0,0 0-4 0,0 0 5 16,0 0-4-16,0 0-1 0,0 0 1 0,0 0 1 15,0 0-1-15,0 0-2 0,0 0-3 0,0 0 6 16,0 0-1-16,0 0 3 0,0 0-2 0,0 0 0 0,0 0-1 16,0 0 1-16,0 0-11 0,0 0-11 0,0 0-20 15,0 0-20-15,0 0-16 0,0 0-16 16,0 0-21-16,0 0-29 0,0 0-122 0,0 0-287 0,0 0 127 16</inkml:trace>
  <inkml:trace contextRef="#ctx0" brushRef="#br0" timeOffset="47669.13">9611 12106 28 0,'-10'0'101'0,"10"0"-1"0,-10 2-9 15,10-2-3-15,-8 0-7 0,8 0-5 0,0 0-18 16,-11 3-3-16,11-3 2 0,-5 3-4 0,5-3 6 15,0 0-5-15,0 0-12 0,0 0 0 0,0 0-9 16,-10 1 5-16,10-1 1 0,0 0-9 0,0 0-4 16,0 0 8-16,0 0-8 0,0 0 4 0,0 0-2 15,0 0 3-15,25 3-3 0,-25-3 1 0,14 0-2 0,-4-2 1 16,1 2-2-16,-1 0-4 0,1 2 3 0,1-4-8 16,0 1 2-16,1 0 2 0,5 1 4 0,-1-3-5 15,1 1 0-15,0 1-6 0,3-2 3 0,1 0-3 16,1-1 4-16,3 0-10 0,-5 1 4 0,2 1-2 15,4-3-3-15,-5 2 0 0,0-1-4 0,-1 2 6 16,1-1-2-16,-3 2 1 0,3 0 1 0,1-1-5 16,-5 0-3-16,0 1 3 0,-5 0-4 0,0 1 6 15,-1-2-2-15,0 4-2 0,-1-2-1 0,-3-2 4 16,1 4-9-16,0-2 9 0,-9 0-1 0,12 0-4 0,-6 1 5 16,-6-1-4-16,12 0-7 0,-12 0 9 0,9 0-3 15,-9 0 3-15,0 0-4 0,8 1 4 16,-8-1 2-16,0 0-2 0,0 0-1 0,0 0-3 0,8 2 4 15,-8-2-1-15,0 0-2 0,0 0-2 0,0 0-1 16,0 0-2-16,0 0 2 0,0 0-6 0,0 0-2 16,7 2-15-16,-7-2 4 0,0 0-8 0,0 0 0 15,0 0-14-15,0 0-11 0,0 0-20 0,0 0-15 16,0 0-29-16,0 0-95 0,0 0-231 0,0 0 103 0</inkml:trace>
  <inkml:trace contextRef="#ctx0" brushRef="#br0" timeOffset="49628">11953 11575 22 0,'0'0'191'0,"-4"-6"-13"0,4 6-12 0,0 0-11 16,0 0-15-16,9-11-13 0,-4 6-9 0,6-1-8 0,0 2-11 15,1-5-12-15,5 3-8 0,0 0-8 0,2-2-5 16,2 2-4-16,-1 1-10 0,7-1-10 0,-1 2-15 15,4-2-21-15,-5 1-28 0,2 2-21 0,-5 0-29 16,-2-1-32-16,-2 1-21 0,-4 1-114 0,4-3-259 16,0 2 115-16</inkml:trace>
  <inkml:trace contextRef="#ctx0" brushRef="#br0" timeOffset="49962.11">12236 11518 69 0,'-2'4'163'0,"2"-4"-11"0,-4 14-9 0,4-6-12 16,0 1-9-16,2 3-12 0,2 2-9 0,1 1 3 16,0 1-7-16,2 0-12 0,-1 3-4 0,3-2-8 15,0 1-6-15,2-1-6 0,-1 0-10 0,1 0-3 0,2-2-3 16,-4 1-11-16,0-2 4 0,0 0-6 15,-2-3-4-15,0 3-5 0,0-3 5 0,-5 0 11 0,0-1 4 16,1 2 15-16,-2-5 13 0,-2 3 8 0,-2 1 6 16,-1-4 4-16,-2 0-1 0,0 2-2 0,-3-3-4 15,-3 1-8-15,1 1-2 0,-2-2-8 0,-3 1-6 16,-3-1-6-16,0-1-7 0,-1 1-2 0,1-2-4 16,-2 2-5-16,3-5-13 0,0 2-15 0,1 0-32 15,5-3-36-15,1 0-30 0,1 0-34 0,10 0-37 16,-13-3-38-16,7 0-207 0,6 3-441 0,-1-11 195 15</inkml:trace>
  <inkml:trace contextRef="#ctx0" brushRef="#br0" timeOffset="50304.02">12475 11672 42 0,'0'0'205'0,"0"0"-14"0,0 0-10 15,9 6-9-15,-9-6-9 0,5 5-12 0,-5-5-12 16,7 7-12-16,-1-3-12 0,3 2-13 0,0-1-10 16,0 2-8-16,0-1-7 0,2-2-9 0,1-1-4 0,0 0-2 15,0 0 4-15,0-3-2 0,0 1 6 0,0-2-3 16,1 1 1-16,-6-2 2 0,4-2 10 0,0 1 4 16,-2-1 2-16,3 0 7 0,-6 0-2 0,1 0 11 15,-3-1-2-15,2 0-1 0,-2 0-2 0,-4 5-13 16,3-13 3-16,-1 9-2 0,0-2-3 0,-2 6-8 15,0-12-11-15,0 12-6 0,-4-13 3 0,1 7-7 16,1-2-11-16,-2 2-8 0,0 1-2 0,4 5 1 16,-6-11-6-16,1 7-11 0,1-1-23 0,4 5-12 15,-6-9-19-15,3 5-15 0,3 4-26 0,0 0-25 16,-7-4-33-16,7 4-30 0,0 0-33 0,0 0-34 0,0 0-39 16,0 0-192-16,0 0-504 0,0 0 223 0</inkml:trace>
  <inkml:trace contextRef="#ctx0" brushRef="#br0" timeOffset="50728.18">12812 11607 2043 0,'0'0'57'0,"0"0"-37"0,-4-13-1 0,4 13 27 16,0 0 15-16,0 0-1 0,0 0-6 0,0 0-12 15,0 0-8-15,-5-7-3 0,5 7-4 0,0 0-2 16,0 0-5-16,0 0 0 0,0 0-2 0,0 0-2 16,7 21-2-16,-3-15 11 0,-2 1 3 0,-2-7-8 15,7 11 2-15,-2-3-4 0,0-2-4 0,1-2-5 16,0 1 2-16,-1-2-1 0,1 0-1 0,-6-3-1 16,10 3 1-16,-10-3-2 0,11 0 3 0,-11 0-5 0,11-5-2 15,-3 1 2-15,-2-1 2 0,0-2-2 16,-1-3-2-16,2 3-2 0,-2-1 4 0,-3-3-3 15,0 1 3-15,2 2 5 0,-2-2 12 0,1 3 1 0,-3-1-1 16,0 8-6-16,2-14 2 0,-2 8-1 0,0 6-2 16,2-11-2-16,-2 11-5 0,2-8 0 0,-2 8-3 15,0 0-3-15,4-3 5 0,-4 3-3 0,0 0-1 16,0 0-2-16,17 11 2 0,-11-7 1 0,-1 3-8 16,6 0-6-16,0 2-12 0,-2-1-9 0,1 0-15 15,-1 0-16-15,6 2-14 0,-3-3-17 0,1 4-24 16,3-3-13-16,-5-3-26 0,3-2-16 0,-3 1-41 0,-1-2-107 15,0 0-346-15,-3-2 153 0</inkml:trace>
  <inkml:trace contextRef="#ctx0" brushRef="#br0" timeOffset="51271.99">13254 11347 65 0,'-2'-4'300'0,"2"4"-15"16,-4-9-15-16,4 9-20 0,-3-6-12 0,3 6-25 16,0 0-23-16,0 0-22 0,0 0-17 0,0 0-16 0,0 0-13 15,0 0-13-15,0 0-12 0,0 0-4 0,17 27-10 16,-7-14-7-16,-1 2-4 0,3 2-8 0,1-1 4 16,0 8-9-16,6-2-3 0,-1-2-7 0,-9-4-3 15,1 0-5-15,2-2-2 0,-5 1-6 0,2 0-1 16,-1-2-2-16,2 1-10 0,-4-5 7 0,-1 1-3 15,1-2-8-15,0-2-10 0,0-1-17 0,-2-2-19 16,-1 2-16-16,-3-5-12 0,8 6-25 0,-8-6-22 0,3 2-34 16,-3-2-23-16,0 0-20 0,0 0-20 15,11-16-15-15,-9 12-165 0,-2 4-415 0,0-18 184 0</inkml:trace>
  <inkml:trace contextRef="#ctx0" brushRef="#br0" timeOffset="51542.03">13470 11339 6 0,'-2'-6'199'0,"2"6"2"0,-5-10-5 16,1 6-3-16,4 4-12 0,-9-7-14 0,9 7-13 16,-4-3-13-16,4 3-8 0,-10 0-15 0,10 0-12 15,0 0-9-15,-11 9-3 0,7-4-3 0,-3 3-14 0,0 1-2 16,3 1-10-16,1 2-3 0,-1 0-5 0,2 0-2 16,0 3-8-16,0-2-1 0,4 2-6 0,-2 2 2 15,4-5-7-15,2 3 1 0,-1-4-6 0,2 0-6 16,4 2 2-16,4-6-2 0,2 0 0 0,-2-1 0 15,3-1-7-15,5-4 3 0,-3-1-4 0,7-1 2 16,-5 1-4-16,-1-5-5 0,0 1-13 0,-2-1-16 16,2 0-15-16,-4-1-14 0,1 1-13 0,-2-2-17 15,-2 3-16-15,-4-1-15 0,-1-1-16 0,1 1-14 16,-1 2-25-16,-3 1-41 0,-6 2-106 0,7-1-337 16,-7 1 149-16</inkml:trace>
  <inkml:trace contextRef="#ctx0" brushRef="#br0" timeOffset="51827.18">12841 12109 84 0,'-4'5'267'16,"4"-5"-5"-16,-5 2-13 0,5-2-20 0,0 0-20 0,0 0-19 15,0 0-23-15,36-13-19 0,-9 5-6 0,3-3-21 16,3-1-5-16,3 2-14 0,14-7-11 16,3 0-5-16,3 1-11 0,-1-3-12 0,5 4-3 0,-1-4-14 15,1 3-14-15,1-1-16 0,-6 1-14 0,6-1-17 16,-7 2-13-16,3-1-18 0,-1 1-15 0,-2-1-18 16,-3-1-19-16,-1 3-4 0,-1-2-20 0,-13 4-12 15,0-1-28-15,-2 2-157 0,-1 0-345 0,-4-2 153 16</inkml:trace>
  <inkml:trace contextRef="#ctx0" brushRef="#br0" timeOffset="64812.61">8212 14177 106 0,'0'0'154'15,"-10"1"-11"-15,10-1-12 0,0 0-15 0,0 0-12 16,0 0-11-16,0 0-6 0,0 0-12 0,0 0 0 16,0 0-6-16,0 0-8 0,0 0-4 0,0 0-5 0,0 0-4 15,0 0 0-15,0 0-6 0,0 0 1 0,0 0-8 16,0 0 2-16,0 0-9 0,0 0-3 15,0 0-4-15,0 0 1 0,0 0-2 0,0 0-1 0,0 0 1 16,0 0-2-16,0 0-2 0,32 1-3 0,-23-1-1 16,1-1-3-16,-1 1-2 0,1-1-2 0,0 0 5 15,1 1-3-15,4-2 1 0,2 0 1 0,-4 1-4 16,2-2 2-16,-2 3-3 0,-1-2-1 0,1 1-1 16,-2-2 0-16,1 0-4 0,1 2 3 0,-3 1-7 15,-2 0 0-15,-1-1-2 0,-7 1-3 0,14-3 2 16,-14 3 0-16,8 0 1 0,-8 0-3 0,0 0 1 15,10-1 2-15,-10 1-2 0,0 0 0 0,0 0-3 0,10 0 1 16,-10 0-9-16,0 0 10 0,0 0-12 0,0 0 3 16,0 0-6-16,0 0 2 0,0 0 1 15,0 0 0-15,0 0-2 0,0 0 5 0,8 1-3 0,-8-1 8 16,0 0 0-16,0 0-1 0,0 0 4 0,0 0 0 16,0 0-5-16,0 0 9 0,0 0-1 0,0 0 5 15,0 0-5-15,0 0 5 0,-15 12-5 0,15-12 2 16,-9 3 0-16,9-3 2 0,-9 3-3 0,9-3 6 15,-10 1-6-15,10-1 2 0,-14 4 3 0,7-3 4 16,7-1 8-16,-11 1-14 0,11-1 4 0,-12 4 1 16,6-1-8-16,6-3 3 0,-12 3 2 0,6-3 0 15,6 0 3-15,-9 5 2 0,3-4-5 0,6-1 2 0,-13 3 2 16,13-3-3-16,-10 4 3 0,4-3 3 0,6-1-6 16,-9 5 4-16,9-5-1 0,-6 1-4 0,6-1 6 15,0 0-3-15,-10 3-7 0,10-3 5 0,0 0 5 16,-7 3-3-16,7-3 0 0,0 0 4 0,0 0-5 15,0 0-1-15,-7 1-1 0,7-1 8 0,0 0-2 16,0 0-2-16,0 0 0 0,0 0-4 0,0 0 3 16,0 0 5-16,0 0-8 0,0 0 12 0,0 0-16 15,0 0 8-15,0 0-1 0,0 0-1 0,0 0-5 16,0 0-3-16,0 0-13 0,0 0-15 0,0 0-9 16,0 0-14-16,0 0-13 0,0 0-13 0,0 0-77 0,0 0-175 15,0 0 78-15</inkml:trace>
  <inkml:trace contextRef="#ctx0" brushRef="#br0" timeOffset="68167.89">8296 14228 22 0,'0'0'84'0,"0"0"1"15,0 0-11-15,0 0-4 0,0 0-5 0,0 0-1 0,0 0-5 16,0 0-4-16,0 0 3 0,0 0 7 0,0 0-10 15,0 0 4-15,0 0-5 0,0 0 6 0,0 0-11 16,0 0 7-16,0 0-2 0,0 0-4 0,0 0-3 16,0 0 2-16,0 0-8 0,0 0 4 0,0 0-7 15,0 0-6-15,0 0 5 0,0 0 0 0,0 0-1 16,0 0-2-16,0 0 1 0,0 0 5 0,31-1-5 16,-20-2 4-16,2 0-9 0,5-2 2 0,-2 1-6 15,1 0 1-15,0-2-6 0,1-1 1 0,2 2-5 0,0 1 5 16,0-4-10-16,0 4 2 0,-2-1-1 15,3-2 0-15,-2 2-6 0,0-1 2 0,0 1 2 16,-2 0-8-16,2 0 6 0,-4 2-3 0,-2 0-1 0,4 0-2 16,-5-2 3-16,-1 4-3 0,-1-1 2 0,1-1 1 15,0 1-4-15,-5 2 3 0,-6 0-1 0,14-2 0 16,-9 1 3-16,-5 1 5 0,11 0 7 0,-11 0 4 16,12-1 0-16,-12 1-1 0,9-2 1 0,-9 2 1 15,8-3-4-15,-8 3-1 0,10-2-4 0,-10 2 3 16,9-1-1-16,-9 1 1 0,6-4-9 0,-6 4 4 15,8-1-1-15,-8 1-1 0,9-3-4 0,-9 3 1 16,0 0-1-16,0 0-2 0,8-3-1 0,-8 3-3 16,0 0 2-16,0 0-1 0,0 0 4 0,0 0-3 15,9 0 0-15,-9 0 2 0,0 0-4 0,0 0 3 0,0 0-2 16,0 0 2-16,0 0 1 0,0 0 0 0,0 0-1 16,0 0-1-16,0 0 1 0,0 0 0 0,0 0-1 15,0 0 6-15,0 0-3 0,0 0-1 0,0 0 3 16,0 0 3-16,0 0-2 0,0 0-3 0,0 0 5 15,0 0-5-15,0 0-1 0,0 0 4 0,0 0-7 16,0 0 3-16,0 0-4 0,0 0 2 0,0 0-1 16,0 0-1-16,0 0 1 0,0 0 1 0,0 0-5 15,0 0 2-15,0 0 0 0,0 0 1 0,0 0-3 0,-27-2 0 16,27 2 2-16,0 0-5 0,-17 2-5 16,8 0 2-16,3 1 0 0,-2-1-3 0,-2 0 4 15,-1 1-4-15,-1 2-2 0,-1-2-2 0,2 1 4 0,2 1 0 16,-3-1-1-16,3-1 1 0,-1 0-2 0,4 0 6 15,-4-1-4-15,3-1 6 0,-1 2-4 0,8-3-5 16,-15 2 0-16,9 0 3 0,-2 0 3 0,0-1 2 16,-2-1-2-16,10 0 4 0,-15 3-3 0,5-3 0 15,-1 0 4-15,-2 0-1 0,2 0 0 0,0 0 1 16,-7 0 1-16,5 0 2 0,1 0-4 0,-3-2 5 16,-4 1-4-16,6 1 3 0,-1-1 2 0,-5 0-6 15,-1 1 3-15,0 1 1 0,1-1-3 0,1 0 4 0,2 0 2 16,2 1 3-16,2-1 4 0,2 1-1 15,-4 1-2-15,4 0-1 0,-2-2-1 0,1 1 2 16,3 1-6-16,-4-1 1 0,1 1 3 0,3-1-5 0,2 0 3 16,6-1 0-16,-14 1 1 0,14-1 1 0,-9 4-2 15,9-4-1-15,0 0-2 0,-8 0 1 0,8 0-3 16,0 0-3-16,0 0 1 0,-9 2 1 0,9-2 2 16,0 0-1-16,0 0-2 0,0 0 2 0,0 0-1 15,-7 2 2-15,7-2-1 0,0 0 0 0,0 0 4 16,0 0-3-16,0 0-4 0,0 0 3 0,1 9-1 15,-1-9-3-15,0 0 3 0,0 0-4 0,0 0-1 16,0 0 2-16,0 0 0 0,0 0 3 0,11 6-1 0,-11-6 2 16,0 0-3-16,0 0 6 0,0 0-3 15,11 0 1-15,-11 0-1 0,0 0 3 0,0 0-4 16,0 0 2-16,10 0 1 0,-10 0-1 0,0 0-1 0,0 0 1 16,0 0 0-16,0 0-1 0,0 0 1 0,0 0-1 15,0 0-1-15,0 0 0 0,10 0-1 0,-10 0 1 16,0 0-3-16,0 0-3 0,0 0 3 0,0 0 0 15,0 0-8-15,0 0-1 0,0 0 2 0,0 0-6 16,0 0-2-16,0 0-2 0,0 0 7 0,0 0-15 16,0 0-6-16,0 0-7 0,5 4-2 0,-5-4-13 15,0 0-12-15,0 0-8 0,4 4-15 0,-4-4-6 16,0 0-15-16,8 4-12 0,-8-4-81 0,0 0-224 16,6 1 99-16</inkml:trace>
  <inkml:trace contextRef="#ctx0" brushRef="#br0" timeOffset="77236.36">5174 9082 65 0,'0'0'120'0,"-9"0"-12"0,9 0-10 0,0 0-7 16,0 0-8-16,0 0-4 0,0 0-5 0,0 0-10 15,0 0-10-15,0 0-1 0,0 0-10 0,0 0 7 0,0 0-7 16,0 0 8-16,0 0-10 0,17-13 3 15,-17 13-12-15,18-6 7 0,-8 3-13 0,3 0 4 16,3-1 2-16,1 0-2 0,0-1 4 0,3 1-4 0,-1 1-4 16,9-3 6-16,-6 1-10 0,7 0 7 0,0 0-11 15,-1 1 1-15,1-2-3 0,-1 3 4 0,3-3-9 16,-3 3 5-16,3 2-4 0,-2-1 1 0,2-2-3 16,-3 3-3-16,5-2-6 0,1 2 1 0,0 1-4 15,0 0-1-15,2-1-5 0,-1 1 6 0,-1 0-6 16,1-2 1-16,2 1-7 0,-2-2-8 0,1 2 7 15,0-3 1-15,-1 0 1 0,0 0 4 0,1 0-6 0,-5-1 10 16,-1 3-3-16,-3 0-1 0,1-3-2 16,-6 2 3-16,-2-1-1 0,-2 1-2 0,0 0 3 0,-5 1 5 15,0-1-10-15,-2 3 5 0,0-1-3 0,-3 0 4 16,-1-1 0-16,1 1 0 0,-8 1 1 0,7-1 5 16,-7 1 4-16,9-1 0 0,-9 1 6 0,0 0 2 15,9-3 3-15,-9 3 3 0,0 0 2 0,0 0 0 16,0 0-9-16,8-1 1 0,-8 1-5 0,0 0 11 0,0 0-5 15,0 0-2-15,0 0 2 0,0 0-6 16,6-2 1-16,-6 2 2 0,0 0-4 0,0 0 1 16,0 0-5-16,0 0 8 0,0 0-7 0,0 0-4 0,0 0 8 15,0 0-1-15,0 0 2 0,0 0-4 0,0 0-3 16,0 0 2-16,0 0-9 0,0 0 9 0,0 0 1 16,0 0-2-16,0 0-7 0,0 0 2 0,0 0 7 15,0 0-3-15,0 0 3 0,0 0-3 0,0 0 5 16,0 0 0-16,0 0-2 0,0 0-5 0,0 0 5 15,0 0 1-15,0 0-8 0,0 0 13 0,0 0-1 16,0 0 8-16,0 0-6 0,0 0 1 0,0 0 6 16,0 0-3-16,0 0 3 0,0 0 1 0,0 0 0 15,0 0-2-15,0 0-6 0,0 0 2 0,0 0 3 0,0 0 1 16,0 0 0-16,0 0-3 0,0 0-8 0,0 0 5 16,0 0 2-16,0 0 1 0,0 0-7 0,0 0-3 15,0 0 10-15,0 0-7 0,0 0 3 0,0 0-3 16,0 0-3-16,0 0-4 0,0 0 6 0,0 0-1 15,0 0-2-15,0 0 5 0,0 0-8 0,0 0 4 16,0 0 3-16,0 0-8 0,0 0 5 0,0 0 1 16,0 0-7-16,0 0 8 0,0 0-6 0,0 0 6 15,0 0-4-15,0 0 3 0,0 0-3 0,0 0 2 0,0 0-1 16,0 0 1-16,0 0-4 0,0 0 10 16,0 0-4-16,0 0-5 0,0 0 1 0,0 0 3 0,0 0 1 15,0 0-3-15,0 0-7 0,0 0 8 0,0 0-7 16,0 0-6-16,0 0-11 0,0 0-23 0,0 0-15 15,0 0-26-15,0 0-30 0,0 0-43 0,0 0-101 16,-24-3-280-16,24 3 124 0</inkml:trace>
  <inkml:trace contextRef="#ctx0" brushRef="#br0" timeOffset="78880.27">7906 8504 78 0,'0'0'148'0,"0"0"-9"16,6-9-14-16,-6 9-7 0,0 0 3 0,1-7-8 16,-1 7-9-16,0 0-8 0,0 0 4 0,-1-13-9 15,1 13-6-15,0 0-5 0,-3-10-3 0,3 10-4 16,-5-8-4-16,1 2-11 0,-2-4-4 0,-1 1-8 0,1 1-3 16,-3 2-3-16,-4-2-7 0,0-2 0 0,-4 3-2 15,-1-3-6-15,-8-1-4 0,-1 2 0 0,2-1-2 16,-3 2-5-16,-2 1 0 0,-2-2-5 0,2 4 3 15,-4-4 1-15,4 1-4 0,-2 0-4 0,0-3 6 16,-1 5-7-16,1-2 3 0,2-2 15 0,0 3-4 16,-1 0 0-16,1-1-2 0,1 0-7 0,1 2 2 15,-1-4-7-15,-1 5 8 0,2 0 0 0,1-2-4 0,0 3-2 16,0 0-2-16,6-1-2 0,-1 0 4 0,2 1-1 16,-2 1-3-16,0-1 2 0,3 0-1 0,-1-1 1 15,0 2-2-15,4 0-1 0,-2 2-1 0,1-2 3 16,3 1-3-16,1 2-3 0,-1 0 2 0,2 0-3 15,-2 0 1-15,2 2 0 0,2 1 0 0,-2 0 1 16,1-1-7-16,-1 3 3 0,0-2-1 0,1 3 3 16,1 0-2-16,-5 1 1 0,2-2-4 0,2 3 4 15,-1-1-3-15,-2 3 5 0,5-4-5 0,0 2 0 16,-1-1 0-16,-2 1 3 0,3-2-1 0,0 0 6 16,1 1-6-16,1-2 1 0,3-1 3 0,-1-1 2 0,5-3-3 15,-8 7-6-15,5-4 4 0,3-3 7 0,-8 5-4 16,8-5-1-16,-5 6 3 0,5-6-4 15,0 0 2-15,-5 4-6 0,5-4-9 0,0 0-13 0,-5 4-16 16,5-4-11-16,0 0-18 0,-7 6-27 0,7-6-27 16,-4 5-153-16,4-5-306 0,-7 6 135 0</inkml:trace>
  <inkml:trace contextRef="#ctx0" brushRef="#br0" timeOffset="79528.2">6456 8195 137 0,'0'0'153'0,"0"0"-11"0,2-7-7 0,-2 7-16 16,0 0-17-16,4-6-5 0,-4 6-8 0,0 0-11 15,0 0-7-15,0 0-3 0,0 0-13 0,0 0-7 16,0 0-1-16,0 0-9 0,0 0 1 0,0 0-6 16,0 0-3-16,0 0-2 0,0 0-6 0,0 0 0 0,0 0-2 15,0 0-3-15,-2 22 1 0,2-22-3 0,-5 9 0 16,5-9 1-16,-5 12-6 0,2-6-1 16,1-1 1-16,-2 5-1 0,1-2 1 0,-2 1-4 0,1-1 0 15,0-1-10-15,-1 0 8 0,1-1 4 0,1 2-6 16,0 0 2-16,-1-2 2 0,2 1-3 0,-1-1 2 15,0 0-1-15,3-6-4 0,-3 13 1 0,3-13 0 16,0 10 0-16,0-10 1 0,0 7-3 0,0-7 7 16,1 8-8-16,-1-8 5 0,5 8 2 0,0-7 0 15,-5-1-1-15,10 0 3 0,-10 0-5 0,18-3 3 16,-6 2-7-16,0 0 11 0,0-1-11 0,0-1 4 0,2 1 4 16,-3-3-6-16,3 2 0 0,-2 0 1 0,5-2 3 15,-5 1-3-15,-2 1-1 0,3 0 0 0,0-1 3 16,0 1-3-16,-3 1 2 0,0-1-6 0,-1 2 8 15,-1-1-8-15,-2 0 10 0,-6 2-5 0,13-2 5 16,-13 2-3-16,10-3-6 0,-10 3 4 0,8-1-1 16,-8 1 2-16,0 0 4 0,0 0-1 0,7-2 2 15,-7 2 2-15,0 0-2 0,0 0-1 0,0 0 2 16,0 0 0-16,0 0-5 0,7-3 1 0,-7 3-2 0,0 0 1 16,0 0 0-16,0 0-2 0,0 0 0 15,0 0-1-15,0 0 0 0,0 0 0 0,0 0 1 0,0 0 3 16,0 0-1-16,0 0-2 0,0 0 2 0,0 0-1 15,0 0 0-15,0 0 5 0,0 0-7 0,0 0 1 16,0 0 0-16,0 0 0 0,0 0 0 0,0 0-14 16,0 0-17-16,0 0-10 0,0 0-16 0,0 0-20 15,0 0-25-15,0 0-32 0,0 0-113 0,0 0-266 16,-5 16 118-16</inkml:trace>
  <inkml:trace contextRef="#ctx0" brushRef="#br0" timeOffset="80519.16">7034 8457 20 0,'0'0'130'0,"-4"-7"-4"0,4 7-19 0,-4-7-14 15,4 7 0-15,-6-11 4 0,3 4-12 0,0 1-3 16,-2 2-8-16,0-5 2 0,-1 2-12 0,-2-3 0 15,0 2-9-15,0-1-2 0,-3 1-4 0,0-5-4 16,-3 4-5-16,1-2-10 0,-1 2-4 0,0-3 3 16,-3 2-6-16,-1 0 1 0,-1 1-6 0,-6-4 0 0,2 2-2 15,-3 3 2-15,-5-3-10 0,3 3 5 0,-2 0-7 16,-2-1-2-16,-3 4 23 0,1 0-7 0,-5 2-1 16,4-2-7-16,-3 3-7 0,1 0-13 0,-1 1-1 15,-13 0-2-15,14 2-4 0,-3 0-4 0,3-1-1 16,-13 4 4-16,10-2-7 0,-12 2 3 0,1 2 0 15,-2 2-3-15,-4 3-2 0,2 2 1 0,-2 1-5 16,-2 4 4-16,0 2 7 0,-1-1-2 0,1 3 2 0,2-3 6 16,-2 6-9-16,7 0 12 0,1 2-3 15,-2 0-2-15,6-1 9 0,2 0 2 0,2-2-6 0,11-4 7 16,2 0-6-16,0 0 13 0,2 2-8 0,-1-3 4 16,5 2-5-16,1 1 4 0,1 0 3 0,3-1-6 15,3-1 2-15,-1 1 3 0,5 1-11 0,-1-2 5 16,2-1 10-16,1 4-8 0,1-4 2 0,3 6-3 15,-2-3 6-15,2 1-4 0,-2 3 2 0,3-1 1 16,1 4-2-16,0-1 4 0,2-3-4 0,-1 5-1 16,3-1 4-16,0-4 2 0,1 0-6 0,3 1 3 0,0-8 1 15,1 1-2-15,2-1-5 0,4 1 3 0,1-4 4 16,7 6-2-16,0-5 2 0,7 1 2 16,0-1-1-16,6-4 3 0,2 1-1 0,3-2 0 0,14 0-2 15,-14-3 6-15,16-1 4 0,0 0-1 0,2-4-4 16,-3-2 2-16,2 0 0 0,1-2-6 0,0-1 10 15,0-2-9-15,4-1 7 0,-3-2 2 0,6-1-2 16,1-1 1-16,1 0-3 0,0-4 2 0,0 0-6 16,25-6 1-16,-30 8 3 0,2-6 2 0,-1-1-5 15,-1 3 2-15,0-2-5 0,-2-1 0 0,1-1-11 16,-1-2 10-16,0 2 3 0,-5 0-1 0,2-1 0 0,-8 0-1 16,-10 7-1-16,-1-2-5 0,-2 3-3 0,-2-2 4 15,0-2-2-15,-4 1 0 0,-2 2 8 16,-2 0-2-16,-6-1 2 0,3-1-8 0,-6 2 11 0,-1 0 0 15,-1-3 12-15,-3 1-4 0,-3-1 5 0,2 0 6 16,-2-2-1-16,0-4 7 0,-2-3-6 0,-1 6 1 16,-1-2 3-16,1-4 1 0,-3-2-6 0,1 8 4 15,1-8-3-15,-1 0-1 0,1 0-5 0,-2-3 2 16,2 5-8-16,-2 0-2 0,0-1-2 0,-2 7 2 16,0-5 2-16,1 5 4 0,-2 1-2 0,-2 2-6 15,0-1 3-15,-5 1 2 0,2 2-5 0,-1 0 4 0,0 0-4 16,-2 1 1-16,-1 2 0 0,-2 0-7 0,2 5 5 15,0 0-4-15,-5-1-3 0,-2 1-1 0,0 1 1 16,0 1-6-16,1 1-12 0,-2 2-13 0,1 1-18 16,4-3-19-16,1 1-34 0,5 1-40 0,1 0-172 15,8 1-337-15,-14-1 149 0</inkml:trace>
  <inkml:trace contextRef="#ctx0" brushRef="#br0" timeOffset="83469">10755 8953 100 0,'-4'-6'125'16,"-1"1"-6"-16,1-3-12 0,-1 0-1 0,-1 0 1 15,1-1-14-15,-2 1-6 0,1 0 6 0,0-3-17 0,-3 1-3 16,0-4-3-16,0 0-4 0,1-1-5 0,-2 0-6 16,1 1 3-16,0 0-4 0,0-1-5 0,0 1 0 15,1-2-8-15,-2 0-3 0,0 3-3 0,4-2-6 16,-3-1-3-16,-1 1 2 0,0-1-4 0,1 0 1 15,1 2-7-15,0 0 3 0,2-2-6 0,-4 0 1 16,3 0-3-16,2 2-2 0,-2 0-2 0,2-2 1 16,1 1-2-16,1-2-1 0,1 5 3 0,-3-4-4 15,4 5-1-15,-2-1-3 0,2-1 2 0,0 1 3 16,-2-3-4-16,1 3 6 0,2 0-6 0,0-4 0 0,0 6-2 16,0-6 1-16,1 4 21 0,0 0-7 0,1-1-8 15,-1 1 5-15,1-1-6 0,0-1 6 0,-1 1-2 16,3 2 0-16,0-6-6 0,-1 2 0 0,3 0 0 15,-3 0-2-15,4 1 5 0,-1-3-5 0,0 3 0 16,4-5 0-16,-4 5-2 0,2-3-2 0,-1 0 4 16,1 1-9-16,0 0 9 0,-1-2-5 0,5 2 1 15,-2-1 2-15,-1 0-5 0,4 1 2 0,-2-1 2 0,2 1 2 16,-4 0-3-16,3 2 2 0,1-3-3 16,0 5 2-16,1-5 0 0,0 2-1 0,2 1-4 15,2-5 8-15,-2 7-5 0,5-5 4 0,0-1-3 0,-4 6 2 16,7-4-1-16,3 1 0 0,3 1 1 0,-4 0 1 15,0 1-6-15,2 0 2 0,0 3 5 0,0-1-14 16,-2 2 12-16,2 1 2 0,0 0 1 0,0 2-3 16,2 0 1-16,-4 1-2 0,-4 0 0 0,6 0 2 15,0 1-3-15,-1 1 3 0,-4 2-6 0,4-2 8 16,0 2-7-16,1 1 2 0,-9-2 0 0,8 0-1 16,-7 2 1-16,2 0-1 0,0 0 0 0,1 0 2 0,-3 0-3 15,0 0 4-15,7 0-4 0,-6 4 3 0,1-4 0 16,5 1 3-16,-7 2-3 0,2 0 2 0,1-2 0 15,-3 1 0-15,-1 0-4 0,3 3 3 0,-6 0-1 16,-2-2 0-16,3 1 2 0,-3 0-4 0,3 2 2 16,-2-1-3-16,2 2 0 0,1 1 2 0,-3-1 1 15,-3-2-1-15,5 4 4 0,-2-2-6 0,0 4 3 16,1-3 0-16,-5 0 2 0,5 1-5 0,-3 0 6 0,3-2-2 16,-2 4-3-16,-3-6 4 0,5 4-3 0,-2 0 2 15,1 0-4-15,0 0 5 0,-5-2-4 16,3 0 2-16,1 2 3 0,3 0 3 0,-3 0-4 0,-1-1-2 15,-2 0-3-15,6 1 2 0,-4 1 1 0,2-2 3 16,-2 3-2-16,2-3 4 0,-2 3-2 0,-3-2-1 16,4 2-6-16,0-3 5 0,-4 7-2 0,2-1 3 15,-1-1-2-15,-3-1-3 0,2 3-1 0,-3 0 2 16,-1 0 3-16,0 1-3 0,1 0-7 0,-1 0-1 16,-2 2 3-16,-2-1 7 0,3 2-8 0,-2-3-2 15,1 3 0-15,-4-2 2 0,5 1-2 0,-3-2 4 0,0 0-4 16,2 0 1-16,-3 1-2 0,1-1 5 0,0-1-4 15,2-1 5-15,-4 1 0 0,5 1 3 16,-5-3-1-16,1 4 0 0,-2 1-1 0,1-2-3 0,-3 1 1 16,1 0 5-16,-2-2 0 0,0 3-5 0,-1-2 0 15,-1 0 5-15,1 1 3 0,-4 1-1 0,0-2-4 16,2 1 0-16,-4 1 0 0,2-4 7 0,0 3-5 16,0-1 1-16,-2 1-3 0,0-4 0 0,2 4 2 0,-5-3 2 15,5 3-3-15,-5-2 0 0,3 1 0 16,-2 0 1-16,-1-2-8 0,3 1 12 0,-3 1-5 15,1-2-1-15,-3 1 2 0,3-3 0 0,-3 5 3 16,2-3 2-16,-4 3-2 0,1-4-4 0,-2-1 1 0,4 2 3 16,-3-3 3-16,1 2-6 0,1-3 3 0,0 2 0 15,-2 0-1-15,-1-1-2 0,4-1 1 0,-3 1-5 16,0-2 9-16,4 1-12 0,-1-1 4 0,1 1-1 16,-3-2-4-16,3 0 1 0,-1 3-3 0,0-4 5 15,3 0-11-15,-5 2 8 0,4-3-10 0,2-2 7 16,-3 2-2-16,-3 3 6 0,1-3 1 0,3 0 3 15,-1-2-2-15,0 3-2 0,0-1 4 0,0-2-4 16,1 0 8-16,-2 0-9 0,1 0 4 0,-3-1 0 16,0 4 5-16,5-4 0 0,-6 1-6 0,5 0 3 0,-4-3-5 15,3 3 6-15,-1-1 2 0,0 0 2 0,2 0-5 16,-1 0 0-16,1-1 1 0,-1 0 3 0,1 1 0 16,-1 0 0-16,1-2-5 0,-1 1 6 0,1-1-2 15,2 1-1-15,-2-2-1 0,2 1 4 0,-2 1-2 16,1-2 1-16,1 0 2 0,-3 0-4 0,2 0 0 15,1-2 7-15,-3 1-7 0,2-1 5 0,-2 1 2 16,1-1-4-16,1 2-4 0,0 0 5 0,-1-3-6 0,-1 3 5 16,1-1-8-16,-4 1 8 0,5-5-1 0,-1 4 3 15,1-2-1-15,0 0 4 0,-2 2-7 0,2-1 9 16,0-1-12-16,-1 0 9 0,1 0-4 0,1 0-1 16,-1 0 4-16,1 1 6 0,-1-1 4 0,2 0 0 15,0-2-2-15,0 2 2 0,3-1-4 0,-2-1 5 16,2 3-4-16,-4-3 3 0,1-1 6 0,3 3 1 15,-2-2 1-15,-2-1-4 0,4 0 2 0,-1 1-2 16,2-2-8-16,-2 1 4 0,0-1 7 0,2 1-3 16,0-2 1-16,-2 1-1 0,1-2-3 0,0 3 0 15,1-2-2-15,-1 0-1 0,1-1 0 0,0 1-1 0,0-2-2 16,1 1 0-16,-1-1-9 0,1 0 1 0,1 0 12 16,-3 1-9-16,1-1-1 0,1-1-14 0,1 1-8 15,-2 0-11-15,2-2-18 0,-3-2-23 0,0 3-22 16,2 2-16-16,1-2-28 0,0 0-151 0,-1 0-312 15,2 1 139-15</inkml:trace>
  <inkml:trace contextRef="#ctx0" brushRef="#br0" timeOffset="87145.05">7820 14308 63 0,'0'0'94'0,"0"0"-4"16,0 0 0-16,-16 7-21 0,16-7 14 0,0 0-3 15,0 0-1-15,0 0-9 0,0 0 1 0,0 0 1 16,0 0-13-16,0 0 4 0,0 0-7 0,0 0-5 16,0 0 1-16,-5 3-6 0,5-3-14 0,0 0 6 15,0 0-10-15,0 0-3 0,0 0 1 0,0 0-4 16,0 0 9-16,0 0-3 0,0 0-2 0,26 2-11 16,-16-2 14-16,3 0-1 0,-2-2-6 0,3 2 3 15,3 0-5-15,2 0 1 0,-2-2 3 0,1 0-2 0,-2-1-9 16,-2 3 4-16,0-2 0 0,0 1-3 15,3-2-5-15,-2 2 1 0,-3 0 2 0,2 1-1 16,-4-1-3-16,0 1-4 0,2-1-6 0,-1 1-34 0,0 1-22 16,-3-1-26-16,0 0-40 0,-8 0-120 15,13 2-264-15,-8 1 117 0</inkml:trace>
  <inkml:trace contextRef="#ctx0" brushRef="#br0" timeOffset="88937.08">9090 14355 10 0,'0'0'35'0,"0"0"-4"0,0 0-7 0,0 0 0 0,0 0-7 16,0 0-1-16,0 0 1 0,0 0-4 15,0 0-1-15,0 0 0 0,0 0-1 0,0 0-3 16,0 0 3-16,0 0-5 0,0 0 0 0,0 0 2 0,0 0 0 16,0 0 2-16,0 0-3 0,0 0 0 0,0 0-3 15,0 0 4-15,0 0-3 0,0 0 4 0,0 0-5 16,0 0 3-16,0 0-5 0,0 0-2 0,0 0-6 16,0 0-5-16,0 0-14 0,0 0-24 0,0 0-52 15,0 0 24-15</inkml:trace>
  <inkml:trace contextRef="#ctx0" brushRef="#br0" timeOffset="90324.59">8990 12169 52 0,'0'0'113'0,"0"0"-4"0,0 0-1 15,0 0-2-15,0 0-6 0,0 0-1 0,0 0-4 0,0 0-2 16,0 0-8-16,0 0 3 0,0 0-7 15,0 0-8-15,0 0-6 0,0 0 2 0,0 0-2 0,0 0-9 16,0 0-3-16,0 0-2 0,0 0-6 0,0 0-7 16,0 0-1-16,0 0-2 0,0 0 1 0,0 0-3 15,0 0-4-15,0 0-4 0,0 0-3 0,0 0 3 16,0 0-2-16,0 0-1 0,0 0-3 0,0 0 1 16,0 0-2-16,0 0-1 0,0 0-3 0,0 0 2 15,0 0-5-15,0 0 6 0,0 0-4 0,0 0-4 16,0 0 1-16,0 0-4 0,0 0 3 0,0 0 2 0,0 0-2 15,0 0-1-15,0 0-3 0,0 0 0 16,0 0 1-16,0 0-4 0,0 0 1 0,0 0-1 0,0 0-2 16,0 0 2-16,0 0 2 0,0 0-5 0,0 0-2 15,0 0 5-15,0 0-3 0,0 0-1 0,0 0 1 16,0 0 2-16,0 0-1 0,0 0-2 0,0 0 1 16,0 0 0-16,0 0 4 0,0 0-7 0,0 0 4 15,0 0 0-15,0 0 1 0,0 0-3 0,0 0 0 0,0 0-1 16,0 0 0-16,0 0 1 0,0 0 0 15,0 0 0-15,0 0-2 0,0 0-2 0,0 0 5 16,0 0-2-16,0 0-2 0,0 0 3 0,0 0 3 0,0 0-1 16,0 0-4-16,0 0 4 0,0 0-6 0,0 0 6 15,0 0-1-15,0 0-4 0,0 0 0 0,0 0 1 16,0 0 2-16,0 0-1 0,0 0 1 0,0 0-1 16,0 0-1-16,0 0 3 0,0 0-6 0,0 0 5 15,0 0 0-15,0 0 0 0,0 0-4 0,0 0 3 16,0 0-5-16,0 0 3 0,0 0-4 0,0 0 3 15,0 0 2-15,0 0-2 0,0 0-1 0,0 0-2 0,0 0-2 16,0 0 1-16,0 0 2 0,0 0-5 0,0 0 5 16,0 0-2-16,0 0 2 0,0 0 5 0,0 0-2 15,0 0-2-15,0 0 3 0,0 0-2 0,0 0 0 16,0 0 0-16,0 0 1 0,0 0-11 0,0 0 0 16,0 0-12-16,13 14-14 0,-13-14-12 0,0 0-21 15,0 0-29-15,0 0-21 0,0 0-158 0,0 0-305 16,0 0 136-16</inkml:trace>
  <inkml:trace contextRef="#ctx0" brushRef="#br0" timeOffset="95569.4">10252 13833 191 0,'0'0'245'0,"-4"-7"-20"0,4 7-16 16,0 0-18-16,1-10-14 0,-1 10-19 0,5-13-18 16,0 9-8-16,3-4-13 0,2 1-17 0,-1-2-6 15,5-2-9-15,3 0-9 0,6-1-10 0,1-2-7 16,-1 3-33-16,3 0-19 0,-1 1-33 0,1 0-26 0,-7 4-33 16,1-1-41-16,1 0-37 0,-4 2-152 0,-4 0-338 15,-1 2 150-15</inkml:trace>
  <inkml:trace contextRef="#ctx0" brushRef="#br0" timeOffset="95918.21">10358 13836 126 0,'0'0'170'15,"0"11"2"-15,0-11-11 0,6 8-16 0,-2-2-9 16,4 2 0-16,1 1-17 0,6 3-10 0,-1 0-11 16,0 1-9-16,-1-1-7 0,3 2-8 0,0 0-6 15,0-3-3-15,-2 4-11 0,-1-5-4 0,0 2-4 16,-1-1 1-16,-2-1 6 0,-4-1-1 0,0-2 10 16,1 1-6-16,-3 2-1 0,-2 1 3 0,0 1 2 15,-4-2 2-15,0 1 6 0,-2 1-2 0,-4-2 0 16,2 0-2-16,-3 1-5 0,-1 1-5 0,-3 0-6 15,-4-2-5-15,3 2-5 0,-4-1-4 0,0-2-2 16,-1-1-2-16,-1 0-2 0,4 1-5 0,-1-1-1 16,1-3-17-16,0 1-21 0,4-1-20 0,1-3-24 15,0 2-25-15,4-4-38 0,-1 2-25 0,8-2-48 0,0 0-46 16,-14-6-122-16,14 6-393 0,3-10 174 16</inkml:trace>
  <inkml:trace contextRef="#ctx0" brushRef="#br0" timeOffset="96216.22">10691 13976 168 0,'3'8'181'0,"-3"-8"-18"16,4 10 1-16,-2-7-12 0,3 2-15 0,2 1-10 15,0 0-16-15,-1-2-4 0,4-1-3 0,-1 1 5 16,1-3 2-16,3-2 4 0,-2-2 1 0,-1 1 3 15,4-2 3-15,-5 2 4 0,0-4 3 0,3 2 7 16,-6 1 3-16,-1-1 7 0,1-2-17 0,0 2-2 16,-2 0-3-16,-4 4 5 0,5-11 3 0,-4 5 4 0,-1 6-16 15,-1-13-14-15,1 13 3 0,-2-12-27 0,-1 10-7 16,3 2-10-16,-9-12-9 0,8 7-3 16,-5-1-24-16,6 6-18 0,-9-7-25 0,5 6-26 0,4 1-42 15,-10-5-31-15,10 5-35 0,0 0-34 0,-9-1-27 16,9 1-31-16,0 0-33 0,0 0-221 0,0 0-536 15,0 0 238-15</inkml:trace>
  <inkml:trace contextRef="#ctx0" brushRef="#br0" timeOffset="96586.55">11018 13893 2320 0,'0'0'111'15,"0"0"-74"-15,-17-10-8 0,17 10 25 0,-7-2 22 0,7 2 6 16,-8-3-10-16,8 3-12 0,0 0-15 0,-10-2-7 16,10 2-6-16,0 0-1 0,0 0-2 0,0 0-1 15,-2 13-7-15,2-13 0 0,0 0-3 0,7 14 0 16,-4-8-6-16,-3-6-7 0,6 7-8 0,-1-2-11 16,-1-2-9-16,-4-3-5 0,12 6-7 0,-8-3-2 0,-4-3-1 15,11 0-2-15,-11 0 3 0,9-4 5 16,-9 4 1-16,10-8 8 0,-7 1 2 0,1 2 6 15,0-4 17-15,-1 3 5 0,0-1 17 0,-2-1 7 0,1 1 12 16,-2 7 2-16,1-11 5 0,-1 11 3 16,1-8-4-16,-1 8-7 0,0 0-6 0,1-8-6 0,-1 8-5 15,0 0 0-15,10-1-2 0,-10 1-3 0,12 3-1 16,-6 1 0-16,6 0-5 0,-2 0 0 0,-1 2-14 16,5-2-17-16,-4 1-16 0,7 4-21 0,-2-3-27 15,-2 0-32-15,-1-1-34 0,2-3-39 0,0-1-31 16,0 1-30-16,-3-2-126 0,3-2-405 0,-1-1 179 15</inkml:trace>
  <inkml:trace contextRef="#ctx0" brushRef="#br0" timeOffset="96828.21">11303 13614 160 0,'-3'-9'293'15,"-1"4"-6"-15,0-1-14 0,0 1-18 0,4 5-15 16,-6-6-19-16,6 6-22 0,0 0-22 0,-4-8-14 15,4 8-23-15,0 0-13 0,0 0-14 0,0 0-5 16,0 0-14-16,0 0-8 0,0 0-5 0,8 27-15 16,-2-18-5-16,-1 2-6 0,3 0-5 0,-2 3-4 15,4-1-3-15,-1 1-7 0,-1 1-1 0,4-2-5 16,-4 0-15-16,3-1-18 0,-5-2-30 0,5-1-22 16,-5 0-25-16,1-2-32 0,0 1-26 0,0-4-26 0,-2-1-22 15,1 1-25-15,1-4-25 0,-7 0-137 0,12 0-404 16,-12 0 179-16</inkml:trace>
  <inkml:trace contextRef="#ctx0" brushRef="#br0" timeOffset="97053.09">11486 13541 102 0,'0'0'235'16,"-5"-6"-15"-16,5 6-18 0,-8-2-15 0,8 2-9 15,0 0-10-15,-19 6-14 0,11 0-10 0,-1 2-8 16,1-1-12-16,0 3-9 0,2 4-13 0,-2 2-10 15,2 0-9-15,4 4-9 0,-2-3-4 0,6 2-9 0,0-4-3 16,2 0-9-16,6 1-2 0,-3-3-5 16,2 0-1-16,5-1-5 0,1-3-6 0,3-2 0 15,-1-2-13-15,2-4-13 0,4-2-21 0,4-2-30 0,-6 0-17 16,0-6-33-16,-1 2-36 0,5-5-41 0,-6 2-26 16,-1 1-146-16,-2 0-373 0,-3 1 166 0</inkml:trace>
  <inkml:trace contextRef="#ctx0" brushRef="#br0" timeOffset="97336">10742 14566 227 0,'-7'8'274'0,"-1"-4"-15"0,3 1-22 0,1-3-23 16,4-2-18-16,-5 4-15 0,5-4-1 0,0 0-18 15,0 0-12-15,31-12-7 0,-13 1-12 0,12-3-9 16,5-2-14-16,16-8-6 0,0-2-18 0,3-2-2 16,0 3-11-16,27-14-8 0,-26 11-17 0,23-11-21 15,-26 9-33-15,2-1-48 0,4 4-59 0,-5-7-61 0,1 1-66 16,-2 0-168-16,25-12-445 0,-27 17 197 15</inkml:trace>
  <inkml:trace contextRef="#ctx0" brushRef="#br0" timeOffset="97535.19">12364 13890 216 0,'0'0'267'0,"0"0"-2"0,0 0-4 0,0 0-15 0,0 0-23 16,0 0-20-16,0 0-22 0,0 0-17 16,0 0-19-16,0 0-29 0,0 0-35 0,0 0-43 0,0 0-54 15,0 0-54-15,0 0-52 0,0 0-70 0,0 0-143 16,0 0-362-16,0 0 160 0</inkml:trace>
  <inkml:trace contextRef="#ctx0" brushRef="#br0" timeOffset="102635.54">20189 8086 18 0,'15'-20'125'0,"-3"7"6"16,-1 2-4-16,0-3 8 0,-5 4 17 0,0-1 8 15,-2 5 3-15,0-1 10 0,0 1 3 0,0 3 0 16,-4 3 3-16,4-10-5 0,-4 10-7 0,0-7-7 16,0 7-13-16,0 0-15 0,0 0-17 0,0 0-7 15,0 0-15-15,0 0-7 0,-22 11-1 0,10 1-7 16,0 3-5-16,-9 4-9 0,1 3-1 0,3 3-3 16,-3 0-4-16,-2 2-7 0,3 0 0 0,-3 0-8 0,0 2 3 15,3-3-8-15,-1-2-1 0,3 5-5 0,0-5-8 16,3 0 3-16,4-8-4 0,1 2-4 0,1-1-16 15,1-1-17-15,2-1-24 0,1-3-30 0,3-2-24 16,-1 1-34-16,2-5-34 0,0-6-36 0,6 8-30 16,-1-3-38-16,2-3-158 0,5 0-460 0,-1-6 204 15</inkml:trace>
  <inkml:trace contextRef="#ctx0" brushRef="#br0" timeOffset="102902.15">20409 7991 49 0,'0'0'309'0,"1"-10"2"0,-1 10-13 0,0-7-24 16,0 7-20-16,0 0-19 0,0-9-25 0,0 9-24 16,0 0-12-16,0 0-27 0,0 0-10 0,0 0-16 15,0 0-11-15,0 0-15 0,0 32-9 0,0-16 0 0,0 3-5 16,-2 7-17-16,3 1 2 0,1 1-14 15,1 1-8-15,-2 3-2 0,-2-2-5 0,4 1-3 16,0 0-2-16,0-1-22 0,1 0-16 0,0 1-30 0,1-3-36 16,-3-2-44-16,1-5-38 0,1 2-41 0,-2-6-25 15,0-5-53-15,-1 1-139 0,1-6-447 0,2 3 198 16</inkml:trace>
  <inkml:trace contextRef="#ctx0" brushRef="#br0" timeOffset="103536.1">20598 8263 288 0,'-1'-10'283'0,"1"10"-7"0,-3-14-13 15,3 14-20-15,0-8-20 0,0 8-20 0,-1-7-25 16,1 7-16-16,0 0-20 0,0 0-14 0,0 0-10 16,0 0-15-16,0 0-10 0,0 0-7 0,-1 31-13 15,2-18-4-15,-1 1-5 0,2 3-11 0,1-4 1 16,2 1-8-16,-1-2-6 0,0 0-7 0,1 0-9 15,3-2-5-15,-3-2-3 0,2 0-1 0,0-2 0 16,2 0-3-16,0-2 2 0,-2-2-4 0,2-2 0 0,0 0 0 16,0-3 0-16,-1 1 8 0,1-2-13 0,-2-2 2 15,1 0-4-15,-3 0 12 0,0-3-5 0,2 1 4 16,-3-3-8-16,-1 2 3 0,0-4-1 0,-3 3-1 16,1-2 2-16,-1-4-3 0,-1-1 3 0,-2 0-3 15,-2 1-3-15,-1-1-3 0,1 0 14 0,0 0-5 16,-2 2 0-16,3 3-2 0,1 3 0 0,0-1-4 15,2 4-7-15,-3 0-9 0,4 6-5 0,-2-12-9 0,2 12-5 16,0 0-5-16,2-9 6 0,-2 9-3 16,11-1-2-16,-11 1-5 0,13 3 3 0,-13-3-7 15,18 5-4-15,-10 1-4 0,2-1 3 0,-1 2-4 0,0 0-4 16,-1 3 6-16,1-2 5 0,-2 3 3 0,1-1 3 16,-3 5 7-16,1-2-2 0,2 1 2 0,-4-2 8 15,0 1-1-15,-2-3 4 0,2 2 3 0,-3-2 0 16,2-3 1-16,-2 1 7 0,2 0-1 0,-3-8 2 15,4 11 2-15,-3-6 2 0,-1-5 2 0,7 8 9 16,-4-5 9-16,-3-3 3 0,8 1 2 0,-8-1 3 16,0 0 2-16,18-6-1 0,-11 2 2 0,5-5 2 0,-3 3-5 15,0-2 16-15,1-1 1 0,0-3 14 0,4-2-8 16,-5 5 12-16,0-2-2 0,-1 1 5 0,-1 1 7 16,-1-3-1-16,-1 3 0 0,0 2 0 0,-3-4-4 15,1 4 7-15,-2 2-2 0,-1 5-2 0,0-14 0 16,0 14-10-16,-2-11 3 0,-2 4-6 0,-1 3-4 15,5 4-8-15,-8-10-4 0,3 6 0 0,-2-2-7 16,1 4-3-16,6 2-3 0,-14-3-8 0,9 1-15 16,5 2-16-16,-15 2-25 0,7-2-26 0,-1 3-28 15,-1 1-41-15,-2 1-44 0,3 2-44 0,0-3-67 0,1 2-195 16,0 3-527-16,0-3 232 0</inkml:trace>
  <inkml:trace contextRef="#ctx0" brushRef="#br0" timeOffset="105977.2">20346 9006 193 0,'-2'-12'206'0,"2"12"-14"0,0 0-37 0,-4-6-17 15,4 6-14-15,0 0-4 0,0 0-4 0,0 0-3 16,-21 16-4-16,8-2-2 0,-3 0-3 0,1 7-6 16,-3 7-4-16,-1-3-1 0,-2 5-2 0,-2 15-8 15,-4-4-6-15,2 0-9 0,-2-1-1 0,3 0-5 16,6-11 14-16,-4-1-9 0,0 2-5 0,3-3-10 16,0 1 2-16,2-1-9 0,-2-2-1 0,4-1-10 15,2-3-1-15,5-6-15 0,2 0-26 0,0-3-33 0,3-2-35 16,3-1-25-16,1-1-43 0,6-2-46 0,-2-1-200 15,5-2-421-15,8-3 186 0</inkml:trace>
  <inkml:trace contextRef="#ctx0" brushRef="#br0" timeOffset="108327.38">9996 15293 162 0,'0'0'212'0,"-1"-16"-8"0,1 16 2 15,-3-7-10-15,3 7-10 0,-1-9-9 0,1 9-18 16,0 0-14-16,0 0-16 0,0 0-16 0,0 0-13 16,0 0-10-16,0 0-4 0,0 0-13 0,0 0-7 15,0 0-5-15,-9 25-8 0,6-15-4 0,3 1-5 0,0 0-5 16,3 0-5-16,0 1-3 0,0 5-3 16,5-2-5-16,2 0 2 0,1 1-2 0,1-2-1 15,4 0-4-15,3 3 1 0,4-2-5 0,-1 0 0 0,1-3 1 16,-3-1-2-16,-3-2-3 0,7 4 1 0,-5-4-1 15,-1-2-4-15,2 0 2 0,-3 0 0 0,0-1 0 16,-7-1-5-16,3 1 1 0,-4-1-3 0,0 1 1 16,-4-1-1-16,1-2 3 0,-4 1 2 0,1 3 5 15,-3-7-2-15,-3 17 1 0,0-8-1 0,-5 0 1 16,-2 4-1-16,-3-3 0 0,-2 2-5 0,1-2-20 16,-3 0-37-16,-3 0-29 0,2-3-44 0,-3 0-34 15,1-1-15-15,-1-3-35 0,0 0-150 0,-7-3-390 16,7-3 172-16</inkml:trace>
  <inkml:trace contextRef="#ctx0" brushRef="#br0" timeOffset="108452.93">9979 15409 61 0,'2'-18'182'0,"2"-7"-5"0,-1 6-12 0,4 1-13 16,-2-2-10-16,1 2-16 0,5 1-15 0,8-3-9 16,-1-1-17-16,5 3-30 0,5 0-34 15,0 0-35-15,5-2-48 0,0 2-53 0,-2 1-83 0,4 1-215 16,-1-2 95-16</inkml:trace>
  <inkml:trace contextRef="#ctx0" brushRef="#br0" timeOffset="109019.07">10542 15170 142 0,'-9'23'242'15,"4"0"-10"-15,1-3-21 0,2 0-16 0,0 7-16 16,2-3-15-16,1 2-20 0,2-8-5 0,2-1-19 15,0-2-9-15,2 1-14 0,3-2-4 0,-4-4-10 16,2-4-7-16,1 2-7 0,1-4-8 0,0-2-6 16,-1 1-4-16,0-3-6 0,-1 0-1 0,-8 0-4 15,11-3-4-15,-6-3-4 0,0 2 3 0,-5 4-4 0,4-18 1 16,-4 13-4-16,0 5 3 0,-2-19-5 16,-5 11 0-16,2-4-6 0,-5-1 0 0,0 1-3 15,-3 3-2-15,-1-3-4 0,-3-1-2 0,-1-4-12 16,2 3 0-16,2-1-9 0,-2 3-11 0,5-2-6 0,-2-3-11 15,4 2-11-15,3 0-8 0,2 4-10 0,4-1-11 16,1 0-13-16,4 0 0 0,4-3-4 16,4 3 2-16,1 1-3 0,4 0 4 0,5-2-6 0,-3 4-4 15,1 0 12-15,-2 3-5 0,3 4 18 0,-1-1-4 16,-1 3 13-16,0 3 9 0,1-1 1 0,-5 3 5 16,1 2 6-16,-2 3 7 0,2-1 11 0,-4 4 15 15,-1-1 15-15,2 3-4 0,-2 0 8 0,-1 0 1 16,0 1 0-16,1-4 16 0,0 3 5 0,0-3 2 15,1 1-1-15,-2-1-7 0,-4-2 1 0,4-5 7 16,3 5 13-16,-2-6 1 0,0 0-4 0,0-2-5 16,1-1 9-16,4-5 3 0,-4 1 10 0,0-1 5 15,3-6 4-15,-2 1 5 0,0-2 7 0,-1-1 7 16,-1-1 11-16,0-1 12 0,-3-2 3 0,-3 5 15 16,0-7 8-16,-5 3 10 0,4 0-6 0,-5 2-5 15,-5-3-15-15,0 0-2 0,-1 2-11 0,-1 5-11 16,-2-2-5-16,-2 4-12 0,-5 2-8 0,3 3-7 0,-6 0-5 15,-2 5-6-15,-7 3-7 0,1 3-25 0,2 4-25 16,1-3-33-16,1 8-31 0,2 0-39 16,3 0-54-16,8-6-55 0,3 1-61 0,1-2-188 0,3-1-508 15,2-1 225-15</inkml:trace>
  <inkml:trace contextRef="#ctx0" brushRef="#br0" timeOffset="110168.15">20608 9238 109 0,'0'0'256'0,"-5"-4"-14"16,5 4-17-16,0 0-13 0,0 0-20 15,-8-3-20-15,8 3-15 0,0 0-14 0,0 0-15 0,0 0-13 16,0 0-15-16,0 0-7 0,-13 8-10 0,13-8-7 15,-4 10-9-15,1-4-8 0,2 1-5 0,0 0-7 16,-1 3 0-16,4 0-9 0,-1 1 0 0,1-1-4 16,1 1-5-16,2 0-2 0,3-3-3 0,-3 3-3 15,2-3-1-15,0 3-4 0,2-3 14 0,1 4-4 16,0-3-1-16,-2-1-3 0,2-1-2 0,-1 3-2 0,0-2-1 16,2-1-4-16,-2 3 2 0,-1-4-1 0,2 2 0 15,-3-2 5-15,-1 0-1 0,-1 1 3 0,-1-2 8 16,0-1 0-16,1-1-1 0,-5-3 5 0,5 9 0 15,-2-5-3-15,-3-4 8 0,-2 10 7 0,2-10-4 16,-7 12-3-16,-1-4-4 0,-2-1-5 0,-2 0 4 16,0-1-8-16,-3 1-12 0,-1 0-26 0,-1 0-27 15,5-3-48-15,-1 1-30 0,-2-3-38 0,3-2-32 16,0 0-40-16,-2-2-230 0,-1-4-495 0,2-1 220 16</inkml:trace>
  <inkml:trace contextRef="#ctx0" brushRef="#br0" timeOffset="110336.1">20510 9334 163 0,'1'-10'230'16,"-1"10"-1"-16,1-12 2 0,1 4-1 0,0 3-15 16,1-4-13-16,-1 4-16 0,5-4-17 0,-2 1-16 15,0-2-16-15,1 3-14 0,5 1-18 0,4-7-5 16,-1 3-11-16,5 0-8 0,-2 1-12 0,1-1-30 16,0-1-17-16,-2 4-26 0,5 0-35 0,-5-1-35 0,1 2-32 15,1 1-26-15,-3-1-35 0,-3 2-47 0,0 1-126 16,0 0-368-16,-1 0 163 0</inkml:trace>
  <inkml:trace contextRef="#ctx0" brushRef="#br0" timeOffset="110876.09">20868 9158 149 0,'-2'5'219'0,"-1"3"-3"0,1 0-9 0,0 1-2 16,-1 2-14-16,2-1-9 0,0 1-8 0,1 1-9 15,-2-1-12-15,4 1-10 0,-2-2-16 0,2 1-11 16,1 0-12-16,1-1-9 0,2-2-9 0,-2-1-9 0,2 0-3 15,-2-2-9-15,0 0-3 0,0 0 2 0,2-1 0 16,-6-4 1-16,9 3-5 0,-5-1-7 16,-4-2-2-16,8 3 5 0,-8-3-3 0,0 0-11 0,0 0-1 15,0 0 1-15,11-6-8 0,-11 6-1 0,0 0-4 16,3-8-4-16,-3 8 0 0,-2-8-2 0,2 8-3 16,-6-11-6-16,1 6 0 0,5 5 2 0,-8-14-5 15,4 6-2-15,-1-4-3 0,-2 2 6 0,2-3-13 0,1 2 1 16,1 2-5-16,1-2-3 0,0-2-5 15,1 3 2-15,0 1-5 0,2-1 1 0,2 3-3 16,-3 7 3-16,2-11-1 0,-2 11-3 0,5-6 0 0,-5 6 0 16,9-5-3-16,-4 3-2 0,-5 2 2 0,12-1 1 15,-12 1-1-15,14 0 4 0,-8 3 1 0,1-2 2 16,0 2 1-16,2 0 0 0,0 3-3 0,0-2 8 16,-1 2 1-16,1 1 0 0,0-1-1 0,-2-1 1 15,0-1 0-15,-1 1 4 0,0-1-3 0,0 0 3 16,0-1 1-16,-6-3-1 0,8 7 2 0,-3-5 2 15,-5-2-1-15,0 0-1 0,10 1 0 0,-10-1 5 0,0 0 0 16,0 0 5-16,9-2-2 0,-9 2 7 0,6-8-3 16,-1 4 10-16,-5 4 9 0,7-12 10 0,-5 8 2 15,2-4 1-15,-2 1 3 0,0 0 16 0,1 2 2 16,-2-7 3-16,-1 4 9 0,-1-3-8 0,-1 3 1 16,1-3 4-16,-3 1-5 0,-1 2-4 0,1-1-9 15,-2 4-4-15,2 0-4 0,-1 0-4 0,-1 2-8 16,6 3-18-16,-17-6-26 0,8 7-22 0,0 2-24 15,-1 1-33-15,-3 2-27 0,1 5-48 0,-3 1-34 16,4 1-48-16,-2-1-45 0,1 1-229 0,2 4-561 0,-1 1 249 16</inkml:trace>
  <inkml:trace contextRef="#ctx0" brushRef="#br0" timeOffset="111159.98">20510 9937 115 0,'-3'4'330'15,"3"-4"-22"-15,0 0-18 0,0 0-22 0,0 0-28 16,0 0-23-16,0 0-17 0,30-20-44 0,-5 7-14 15,5 1-14-15,3-5-14 0,16-5-5 0,0 1-9 16,6-3-11-16,3 0-9 0,3 4-9 0,25-13-14 0,-27 10-22 16,27-8-32-16,-1 1-34 0,-29 10-40 0,4-4-44 15,23-5-56-15,-25 7-49 0,-5 0-188 0,2 1-441 16,-3 1 195-16</inkml:trace>
  <inkml:trace contextRef="#ctx0" brushRef="#br0" timeOffset="118640.1">5198 17454 45 0,'0'0'98'15,"0"0"1"-15,0 0-13 0,0 0-12 0,0 0-9 16,0 0 5-16,0 0-8 0,0 0-7 0,0 0 2 0,0 0-17 16,0 0-3-16,0 0 4 0,0 0-3 0,0 0-7 15,0 0 1-15,0 0-3 0,0 0-10 0,0 0 5 16,0 0-2-16,0 0 7 0,0 0 4 15,0 0-1-15,23 7-6 0,-23-7-1 0,11 2 5 0,-11-2 9 16,13-1-10-16,-13 1-4 0,11-1-6 0,-11 1 2 16,11 0 2-16,-11 0 1 0,13 0-7 0,-5-1 3 15,0-1 9-15,-8 2-5 0,15 0-24 0,-4 0 19 16,0 0 4-16,0-2-6 0,-1 2-1 0,1 0 0 16,-1-1 0-16,1 0-2 0,0-1-3 0,1 2-2 15,-1-1-2-15,1-1 5 0,1 1-8 0,-1 1 2 16,7-4 7-16,-6 3-11 0,2 1-2 0,2-2 1 15,-1-2 2-15,-2 3-4 0,4-1 8 0,-1 1-2 16,2-1-5-16,-6 2 5 0,4-1 1 0,-2 0 2 16,0-1-8-16,-4 1 4 0,2 0 1 0,1 0 3 15,0 0-2-15,3 0 0 0,-2-1 5 0,-2 0-4 16,1 2 10-16,3-1-10 0,2-1-6 0,-5 1 12 16,4-1-3-16,0 1-2 0,1-1 0 0,-6-1 1 15,7 2 1-15,0 1 5 0,1-4-10 0,-1 1 4 0,2 0-4 16,-1 0 1-16,6 0 3 0,-5 3 7 15,5-3-10-15,-5 1 0 0,5-2 2 0,1 3-9 16,0-4 8-16,0 4-1 0,0-2-7 0,0-2 4 16,-1 0 2-16,1 1-3 0,0 2 1 0,-7-3-2 0,8 0-1 15,0 2 3-15,0-1-3 0,0 0-1 0,-7 0 1 16,7 1 4-16,-1-1-4 0,-1-1 1 16,0 0 0-16,1 1 0 0,-6 2-1 0,5 0 5 15,-6 0-6-15,1 0 2 0,5 0 0 0,-5 1 1 0,-3-1-5 16,0 1 5-16,3 0 2 0,-2 1-3 0,0-1-2 15,0 0 7-15,2 1-3 0,-3 0-5 0,1-2 1 16,2 0-1-16,-1 1 5 0,0-4 1 0,1 7-2 16,-3-4-2-16,3 2 3 0,0-2 1 0,-3-2-10 15,1 2 9-15,1-1-12 0,-1 1 13 0,-1-1-6 16,3 0 0-16,-4 0 9 0,2 2-8 0,-3-1 4 16,3 1-3-16,-1 0-1 0,0-1 5 0,-2-1-9 15,3 2 7-15,-5-1 0 0,3 1-1 0,-5 1-4 16,1-3 2-16,0 3 5 0,2 0-8 0,-3-2 7 15,0 1-2-15,0 1 4 0,-2 0 6 0,2 0-16 16,1-2 6-16,-4 2-1 0,4 0 2 0,-4-1-2 16,2 1 5-16,1 0-5 0,-2 0-4 0,1-2 2 15,-1 4 3-15,1-2-4 0,0 1 1 0,-1-1 2 16,-1 0-1-16,0 0 2 0,0 2-4 0,1-1 2 16,-1 1 1-16,0-2 3 0,0 1 1 0,-1 1-1 0,0-2-7 15,-1 1 7-15,-8-1-6 0,14 2 3 16,-6-2 0-16,1 1 0 0,-3 2-2 0,3-1 0 15,-3-1 0-15,2 0 0 0,-8-1 6 0,15 3-5 16,-8-3 3-16,-7 0-2 0,13 3 3 0,-8-3-1 0,-5 0-4 16,14 2 0-16,-14-2 1 0,7 1 0 15,-7-1 1-15,7 0 7 0,-7 0-7 0,0 0 0 16,0 0 4-16,7 2 0 0,-7-2 4 0,0 0 1 0,0 0 5 16,0 0-1-16,7 3-3 0,-7-3-2 0,0 0 3 15,0 0-5-15,0 0 0 0,0 0-1 0,0 0 2 16,0 0-11-16,0 0 7 0,0 0-3 0,0 0-7 15,0 0-10-15,0 0-13 0,0 0-2 0,0 0-9 16,0 0-17-16,2 6-13 0,-2-6-14 0,0 0-16 16,0 0-17-16,0 0-26 0,0 0-87 0,0 0-250 15,0 0 112-15</inkml:trace>
  <inkml:trace contextRef="#ctx0" brushRef="#br0" timeOffset="127518.19">18284 7442 155 0,'-9'-7'160'16,"9"7"-5"-16,-5-3-17 0,5 3-14 0,0 0-6 15,0 0-16-15,0 0-12 0,-6-5-11 0,6 5-5 16,0 0-8-16,0 0-5 0,0 0-6 0,0 0-2 0,0 0-2 16,0 0-1-16,20 17-5 0,-14-8-4 15,3-1 0-15,0 2-4 0,4 4 2 0,2-2-6 0,0 1-1 16,0 2 2-16,6 2-6 0,-1 0 0 0,1 2 1 16,3 0-1-16,-1 2 4 0,-1-3-2 0,0 3-6 15,5 0 7-15,-3 0-2 0,0-2-1 0,3-1 1 16,1 5-4-16,-1-2 2 0,1 1-1 0,0 0-3 15,2 1 0-15,8 9-2 0,0-2 2 0,-8-6-1 16,-1 0 4-16,11 7 4 0,-2-1-4 0,0-2 5 16,-7-6 1-16,9 9-1 0,-10-10 2 0,2 0-3 0,9 7-4 15,-10-7 0-15,1 0-3 0,0 1 1 0,12 7-4 16,-17-10-1-16,5 1-3 0,-1-1 1 0,0 2-3 16,-2 1 1-16,0 1 0 0,0-3-6 0,0 2 2 15,-2 1-3-15,0-4-2 0,-1 4 1 0,0-2 0 16,1 4 0-16,-4 1-3 0,1-1 4 0,0-2-2 15,1 2 0-15,-2 1-1 0,1 1-1 0,0-2 2 16,-1 0 1-16,0 0-4 0,2 1 7 0,0-1 1 0,2-1 3 16,-2-2-2-16,2 2 3 0,0 1-4 15,1 0 6-15,-2 0-4 0,2-2 1 0,-1-1-2 0,0 0-2 16,11 8 0-16,-9-11 0 0,-1 3-3 0,1 2 1 16,0 1 1-16,-1-5 0 0,3 4 1 0,7 7-1 15,-10-9-5-15,0 1 5 0,0-3-5 0,0 4 0 16,1 1 0-16,0-3 0 0,-1 0 1 0,-1 2 1 15,0 1-4-15,0 0 4 0,-2 0-6 0,-1-2 7 16,0 1-7-16,-1-2 4 0,1 2-3 0,-1-2 1 16,-1-2-2-16,-3 1 0 0,2-1 0 0,-3-1 1 0,0 0 4 15,-2-4 3-15,-1-1-11 0,-2 0 3 16,-1 2-1-16,1-2-4 0,-1-3-6 0,-1 1-9 0,-2-2-8 16,1 2-8-16,-3-1-16 0,-1-3-14 0,-2 3-5 15,0-3-8-15,-1-1 2 0,-1-1-3 0,-2 1-1 16,0-7-4-16,3 12 6 0,-3-12-2 0,3 8-2 15,-3-8 1-15,0 0-2 0,3 6-13 0,-3-6-3 16,0 0-7-16,0 0-9 0,0 0-5 0,0 0-5 16,0 0 2-16,0 0 1 0,0-34-72 0,0 22-211 15,0-7 95-15</inkml:trace>
  <inkml:trace contextRef="#ctx0" brushRef="#br0" timeOffset="129180.09">21402 7516 43 0,'0'0'119'0,"1"-8"6"0,-1 8-10 0,0 0 1 0,3-9-7 15,-3 9-4-15,0 0-9 0,0 0-1 0,0 0-10 16,0 0-12-16,-3-11-7 0,3 11-6 0,0 0-6 15,0 0-3-15,0 0-14 0,0 0 4 0,-13 2-6 16,13-2-2-16,-15 7-8 0,5-1 6 0,-2-1-14 16,-3 4 3-16,-3 3 0 0,-1 4-5 0,-3 5-4 15,-2-5 4-15,-3 9 0 0,-1-2 0 0,-10 7-5 16,1 3-1-16,-4-4-5 0,0 7 5 0,0-2 0 16,-4 2-7-16,-1-1-5 0,1 1-4 0,-1 1-7 15,0-2-1-15,-1 1-1 0,-1-1 3 0,4-2-5 0,-1 2 12 16,2-7-11-16,-2 3 10 0,2 1-4 0,2-1 4 15,-4 0 1-15,3-1 4 0,2 2 1 0,-4 2 1 16,4-1 1-16,-1 0 1 0,-4 4-6 0,3 0 8 16,-4 0-3-16,-1 1 1 0,-2 2-2 0,2 3 8 15,-22 13-8-15,23-16 6 0,-18 17-6 0,19-18 1 16,-3-3-1-16,-1 3 0 0,2-1-4 0,1 0 6 16,0 0-4-16,-1-2 1 0,5-2 2 0,1 1 1 0,-3 1 7 15,3-3-6-15,2 0 0 0,-2 1 1 0,5 0-5 16,7-9 4-16,-7 7-5 0,8-8 4 15,0 2-3-15,0 1 7 0,2 0-6 0,2-1 2 0,-2 0-1 16,0-1 2-16,6 2-3 0,0-4 6 0,-2 2-6 16,-1-1 0-16,2 1 4 0,2-1-8 0,0-2 3 15,-3 1 2-15,3 1-1 0,-1-4 4 0,2 4-5 16,-3-4 1-16,2-1 4 0,3 0-2 0,-3 2 5 16,6-7-3-16,-3 6 0 0,2-4-3 0,0-1 2 15,-1 5 3-15,-3-1-3 0,3 1 5 0,-2-1-2 0,4-4 1 16,-3 5 2-16,4-2-3 0,-6 1-2 0,2 3 3 15,-3 1 1-15,2 0 1 0,-1 0-5 0,0-1 7 16,-4 3-5-16,1 1 10 0,-2 0-4 0,0 2 1 16,-3-3 2-16,4 0-4 0,-1 1 3 0,1-4 2 15,0 0 1-15,1 1-3 0,2-4 3 0,0 0 3 16,-2 0 0-16,9-6 0 0,-1 0 0 0,-1-1 2 16,3-4-3-16,1 1-1 0,1 1-5 0,2-3 1 0,-1 2 1 15,-1-1-1-15,1 1-3 0,3-3 0 0,-1 0-2 16,-2 3-1-16,4-5 0 0,1 0-4 15,-1 2 2-15,-1-1 1 0,5-5 3 0,-7 12-3 0,3-7-3 16,-1-2-2-16,5-3 1 0,-3 8 2 0,3-8-2 16,-4 6 0-16,4-6-2 0,-4 4 4 0,4-4-6 15,0 0 9-15,-3 6-2 0,3-6 3 0,0 0 5 16,0 0 4-16,0 0-2 0,0 0 3 0,-4 6-1 0,4-6 0 16,0 0 3-16,0 0-5 0,0 0 2 15,0 0-2-15,0 0-2 0,0 0 0 0,0 0-2 16,0 0-1-16,0 0 0 0,0 0-1 0,0 0-2 0,0 0-1 15,0 0 0-15,0 0-2 0,0 0 0 0,0 0-1 16,0 0 2-16,-5 5-1 0,5-5-1 0,0 0 3 16,0 0-1-16,0 0-3 0,0 0-1 0,0 0 0 15,0 0 2-15,0 0 1 0,0 0-4 0,0 0 7 16,0 0 3-16,0 0 4 0,0 0 1 0,0 0 1 16,0 0 0-16,0 0 0 0,0 0 0 0,0 0 2 0,0 0-4 15,0 0 1-15,0 0 0 0,0 0-3 0,0 0-1 16,0 0-2-16,0 0 3 0,0 0-6 15,0 0-2-15,0 0 1 0,0 0 0 0,0 0-4 0,0 0 2 16,0 0 0-16,0 0 0 0,0 0-1 0,0 0 2 16,0 0-3-16,0 0-1 0,0 0-1 0,0 0 3 15,0 0-3-15,0 0 5 0,0 0-5 0,0 0 4 16,0 0-2-16,0 0-2 0,0 0-1 0,0 0 0 16,0 0 1-16,0 0 5 0,0 0-2 0,0 0-2 15,0 0-2-15,0 0 4 0,0 0-3 0,0 0 2 0,0 0-1 16,0 0 2-16,0 0 0 0,0 0-1 0,0 0-2 15,0 0 2-15,0 0 0 0,0 0 0 0,0 0 2 16,0 0-5-16,0 0-1 0,0 0 3 0,0 0 0 16,0 0 0-16,0 0-4 0,0 0 8 0,0 0-5 15,0 0 1-15,0 0-2 0,0 0 1 0,0 0-1 16,0 0 3-16,0 0-1 0,0 0 0 0,0 0 1 16,0 0 0-16,0 0 1 0,0 0-2 0,0 0 0 0,0 0 2 15,0 0 3-15,0 0-5 0,0 0 5 0,0 0-4 16,0 0-2-16,0 0 3 0,0 0-2 15,0 0 1-15,0 0-2 0,0 0 0 0,0 0 1 0,0 0 1 16,0 0-2-16,0 0 3 0,0 0-3 0,0 0 0 16,0 0 2-16,0 0 1 0,0 0-5 0,0 0 3 15,0 0 3-15,0 0-4 0,0 0 0 0,0 0-2 16,0 0 2-16,0 0 2 0,0 0-1 0,0 0 1 16,0 0-2-16,0 0 0 0,0 0 5 0,0 0-2 15,0 0-5-15,0 0 3 0,0 0 0 0,0 0-1 16,0 0 2-16,0 0-1 0,0 0 1 0,0 0 1 0,0 0 1 15,0 0-1-15,0 0-1 0,0 0 1 0,0 0 2 16,0 0-3-16,0 0 1 0,0 0 1 0,0 0 1 16,0 0-1-16,0 0-3 0,0 0 0 0,0 0 2 15,0 0 0-15,0 0 0 0,0 0-3 0,0 0 1 16,0 0 1-16,0 0 0 0,0 0 0 0,0 0-1 16,0 0 1-16,0 0 5 0,0 0-6 0,0 0-2 0,0 0-2 15,0 0 4-15,0 0 0 0,0 0-1 0,0 0 1 16,0 0 1-16,0 0-2 0,0 0 1 15,0 0 0-15,0 0-2 0,0 0 1 0,0 0 0 0,0 0-1 16,0 0 1-16,0 0 1 0,0 0 0 0,0 0-1 16,0 0 1-16,0 0-3 0,8-23-4 0,-8 23-5 15,0 0-13-15,5-7-11 0,-5 7-19 0,3-5-20 16,-3 5-25-16,5-4-26 0,-5 4-30 0,7-6-25 16,-2 2-37-16,1 1-117 0,-6 3-360 0,9-5 159 15</inkml:trace>
  <inkml:trace contextRef="#ctx0" brushRef="#br0" timeOffset="175277.18">7978 12128 70 0,'0'0'169'0,"0"0"-15"0,0 0 4 0,0 0-6 16,0 0-9-16,0 0-12 0,0 0 5 0,0 0-2 16,0 0-5-16,0 0-5 0,0 0-3 0,0 0-8 15,0 0-13-15,0 0-11 0,0 0-2 0,0 0-5 16,0 0 2-16,0 0-5 0,-14-22-4 0,9 16-6 15,1-3-4-15,0 1-9 0,0-2-6 0,-1-1-1 16,0-5-2-16,3 1-4 0,-5-2-2 0,1-3-3 16,-1-5-5-16,1 0-2 0,0-3-3 0,-2 2-2 15,0-2 1-15,2-1-4 0,-3-1-5 0,0 0-2 0,-1 0-4 16,0-1 1-16,-1 0-4 0,2 0 3 16,-1 1-10-16,-1-1 6 0,3 2 2 0,-2 2-1 0,0 0-4 15,2 2 2-15,0 6-2 0,0 1-1 0,1 2-2 16,-1-2 4-16,3 2-8 0,-1 2 7 0,2 3-3 15,0 0-4-15,-1 1 5 0,1 1-6 0,3-1 3 16,-3 1 0-16,3 1 3 0,-1 2 1 0,2 6-7 16,-2-13 4-16,1 7-1 0,1 6-1 0,-2-11 0 15,2 11-2-15,0 0 2 0,3-11-8 0,-3 11 2 16,4-8 2-16,0 4-7 0,1 0 1 0,1-1-6 16,4-2 4-16,2 1-3 0,4-1 0 0,1 1 3 0,3-1-2 15,7-1-3-15,1-1-3 0,0-1 3 0,2 2-4 16,-2 1 2-16,0 0-3 0,2 1 0 0,-1-2 1 15,2 3-3-15,-1-3 1 0,2 1-2 0,-1-2 0 16,0 5-5-16,1-4 2 0,-2 2 1 0,5-2 1 16,0 1-5-16,1-1 2 0,-1-1 0 0,-1 1-5 15,16-3-1-15,-17 1-7 0,3 1 1 0,0-2 0 16,-1 1 3-16,0 0-2 0,1-1 1 0,-4 0-4 0,1 1 4 16,-1-1 4-16,-3 3-8 0,0-2 7 15,-5 1 3-15,-4 3-6 0,-1-1 7 0,-3 1 13 16,-3 2 0-16,-2 0-1 0,0 1 3 0,-4 2-4 0,1-3 8 15,-2 3 2-15,-6 1 5 0,9-4-4 0,-9 4 4 16,9-1-2-16,-9 1 6 0,0 0-4 16,9-3-2-16,-9 3 7 0,6-4 1 0,-6 4 0 0,0 0 2 15,0 0-3-15,12 2 10 0,-12-2-3 0,0 0-2 16,11 3 0-16,-11-3-1 0,5 6-2 0,-5-6 3 16,6 6-3-16,-4 0 4 0,1 0 2 0,-1 1 2 15,0 3-3-15,3-1-3 0,-4 3 2 0,0-1 4 16,0 3-5-16,2 2 5 0,0 1-7 0,0 1 0 15,1 0 3-15,1 1-1 0,-1-1 2 0,3 1 1 16,3 4-6-16,0 1 5 0,-1 0-4 0,2 0 5 0,0 1-1 16,0 3-3-16,-3 0-3 0,2 1 8 0,-1 4-6 15,1 2 1-15,4 8-4 0,2 4 4 0,-10-1-1 16,3-11-1-16,-3 12-1 0,2-1 5 0,1-1-5 16,-5-11 3-16,1-1-1 0,3 2 2 0,-2-3-1 15,-1 0 1-15,-1-4-4 0,1 1 2 0,0-2 4 16,1-5-10-16,1 3 5 0,-4-7-4 0,0-2-2 15,3 1 7-15,-3-5-6 0,0 0 4 0,1 0 0 16,-3 0-3-16,-1 0 7 0,2-3-3 0,-3 1-2 0,0 0 2 16,1 0 1-16,-3-4-3 0,1 1 2 15,-2-1 3-15,2 0 5 0,-4 3-3 0,0 0 1 0,1-1 0 16,-4 0 0-16,0-4 3 0,-1 3-4 0,-2 1 3 16,-3-2 1-16,-3 0 0 0,1 1-1 0,-2 0 6 15,-1 0-2-15,-6 0-1 0,-2 2 3 0,1-2-3 16,-2 0 5-16,-3 1-1 0,0-1-6 0,-4 2 7 15,-2 1 3-15,0-1 2 0,-11 6-3 0,-1-3 0 16,13-5 4-16,-15 4-1 0,1 2 4 0,1 0-2 16,-1-5-4-16,3 6 0 0,10-3 1 0,-9 1-2 15,8-1-1-15,1-3 0 0,1 3-4 0,2-3 2 0,3 1-2 16,-1-1-1-16,5-1 1 0,-1 3-4 16,7-6 2-16,3 1-2 0,2 0 4 0,4-1-4 0,2-2 1 15,3-1-2-15,3 1 0 0,5-2-3 0,-11 3-2 16,11-3-2-16,-9 2-2 0,9-2 4 0,0 0-9 15,-8 3 1-15,8-3-3 0,0 0-3 0,-6 2 2 16,6-2 5-16,0 0 0 0,0 0-2 0,0 0 5 16,0 0-3-16,0 0-2 0,0 0 2 0,0 0 1 15,0 0-2-15,-7 4 4 0,7-4-1 0,0 0 4 16,0 0 0-16,0 0 0 0,0 0-4 0,0 0 7 16,0 0-4-16,0 0 3 0,0 0-4 0,0 0 1 0,0 0 5 15,0 0-2-15,0 0 5 0,0 0-3 0,0 0 5 16,0 0-3-16,0 0 1 0,0 0 0 15,0 0 1-15,0 0 1 0,0 0-2 0,0 0-3 0,0 0 4 16,0 0 1-16,0 0-1 0,0 0-2 0,0 0 1 16,0 0-1-16,0 0 0 0,0 0-1 0,0 0-5 15,0 0 6-15,0 0-3 0,0 0-2 0,0 0 0 16,0 0 1-16,0 0 0 0,0 0-3 0,0 0 0 16,0 0 2-16,0 0 0 0,0 0-3 0,0 0 1 15,0 0-15-15,0 0 2 0,0 0 2 0,0 0-1 16,0 0 5-16,0 0 1 0,0 0-5 0,0 0 5 0,0 0-1 15,0 0-2-15,0 0 0 0,0 0-1 0,0 0-8 16,0 0-10-16,0 0-16 0,0 0-19 0,-14-4-17 16,14 4-9-16,0 0-24 0,-9-2-12 0,9 2-27 15,0 0-20-15,-11-2-94 0,11 2-286 0,-14-1 127 16</inkml:trace>
  <inkml:trace contextRef="#ctx0" brushRef="#br0" timeOffset="176472.1">9342 12124 64 0,'-7'3'124'0,"7"-3"-3"0,0 0-10 0,0 0-11 16,0 0-6-16,-11-3-7 0,11 3-3 0,0 0-3 16,0 0-5-16,0 0-6 0,0 0-3 0,0 0 0 15,-10 1-9-15,10-1-1 0,0 0-6 0,0 0 1 16,0 0 1-16,0 0-1 0,0 0-4 0,0 0-8 15,0 0-2-15,0 0-3 0,0 0-3 0,0 0 12 16,0 0-2-16,27-11-3 0,-10 8-2 0,1 0 0 0,10-3-6 16,2-2 1-16,2 3-5 0,1-5-1 0,5 3-2 15,-2-1-7-15,-1 0 0 0,0 2 0 0,0-3-1 16,-3 3-5-16,-3-1 2 0,-1 1-3 0,-6 0-3 16,-4 0 2-16,0 1-9 0,-2-1-4 0,-3 3-11 15,0 0-6-15,-2 0-8 0,-3 0-10 0,2 0-9 16,-3 2-21-16,-7 1-12 0,9-3-15 0,-9 3-26 15,7-4-144-15,-7 4-288 0,0 0 127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16:35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10905 8966 132 0,'0'0'152'0,"-8"1"-11"0,8-1-19 15,0 0-11-15,0 0-14 0,0 0-9 0,0 0-8 16,0 0-3-16,0 0-15 0,8 16-4 0,-3-11-6 16,0 1 0-16,4-1-9 0,0 1 8 0,3-1-7 15,4 3-1-15,-1-2-5 0,7-2 2 0,9 2-5 16,2-2-2-16,4-1-1 0,18-1 0 0,-1 1-3 0,4-6-3 16,-1 0 7-16,1 0-5 0,0-2-4 0,3-3 2 15,2 2-5-15,-2-2-2 0,2 1-2 16,-3 0 2-16,0 0-4 0,-1 3 0 0,-5 1-5 0,-1-1 1 15,-16 0-1-15,3 4-3 0,-1-2 2 0,-3 2-2 16,-3-1 0-16,-3 2-4 0,-1 1 3 0,-10-2 1 16,4 0-8-16,-10 1 4 0,0-1 0 0,-1 3 1 15,-2-2 0-15,-3-1-3 0,-7 0 0 0,12 0 2 0,-12 0-6 16,13 0 14-16,-13 0 7 0,8 0 9 0,-8 0 13 16,0 0 10-16,7 0 4 0,-7 0 2 15,0 0 0-15,0 0-2 0,0 0-4 0,0 0-3 0,0 0-3 16,0 0 1-16,8-4-6 0,-8 4 0 0,0 0 1 15,0 0-11-15,0 0 2 0,0 0-8 0,0 0 0 16,0 0 9-16,0 0-1 0,0 0-5 0,0 0-2 16,0 0-1-16,0 0-5 0,0 0-1 0,0 0-2 15,0 0-3-15,0 0 2 0,0 0-4 0,0 0 0 16,0 0-2-16,0 0-6 0,0 0-2 0,0 0 7 16,0 0-4-16,0 0 2 0,0 0 1 0,0 0-2 0,0 0-2 15,0 0 3-15,0 0-2 0,0 0 0 0,0 0-9 16,0 0-4-16,0 0-7 0,0 0-2 0,0 0-8 15,0 0-5-15,0 0-9 0,0 0-11 0,0 0-12 16,0 0-13-16,0 0-15 0,0 0-6 0,0 0-9 16,0 0-28-16,0 0-12 0,0 0-16 0,0 0-30 15,0 0-100-15,0 0-317 0,0 0 141 0</inkml:trace>
  <inkml:trace contextRef="#ctx0" brushRef="#br0" timeOffset="963.38">18397 6815 139 0,'-2'-11'245'0,"2"11"-7"16,-3-9-5-16,3 9-8 0,-1-7-7 0,1 7-6 16,0 0-13-16,-5-4-15 0,5 4-14 0,0 0-18 15,0 0-21-15,0 0-13 0,0 0-14 0,0 0-10 16,0 0-8-16,0 0-8 0,-4 19-8 0,4-2-8 0,0 9-7 16,3 4-4-16,-5 0-2 0,4 3-6 0,-4 0 4 15,4-1-12-15,-1-1-10 0,1 0-10 0,5-5-24 16,-3-8-26-16,2 0-28 0,0-5-41 0,1 3-44 15,1-8-34-15,0 1-46 0,1-3-191 0,0-2-453 16,3-4 201-16</inkml:trace>
  <inkml:trace contextRef="#ctx0" brushRef="#br0" timeOffset="1163.53">18581 6747 152 0,'0'0'203'0,"0"0"-9"0,0 0-13 0,0 0-13 16,-10 21-14-16,8-10-13 0,-1 8-12 0,-2 8-14 15,4 2-9-15,-3 3-11 0,0-1-22 0,-2 2-25 16,4 1-33-16,0-5-38 0,0-4-24 0,5-4-22 16,1-2-32-16,-1-1-30 0,-1-3-104 0,3-2-252 0,-1-5 112 15</inkml:trace>
  <inkml:trace contextRef="#ctx0" brushRef="#br0" timeOffset="2405.13">18328 7078 107 0,'0'0'181'15,"0"0"-13"-15,0 0-19 0,0 0-10 0,21-8-15 16,-10 5-7-16,7-1-16 0,-5 0-5 0,9 2-9 16,-1-1-9-16,-1-1-20 0,9-2-11 0,-9 0-19 15,8 3-12-15,1 0-19 0,-1 1-15 0,-8-2-8 16,8 2-11-16,-7-1-13 0,-2 1-3 0,3 1-6 16,-2 0-9-16,-2 0-1 0,2-2 3 0,-2 3 2 15,-5-2 7-15,0 1 8 0,0 0-2 0,-3-2 4 0,1 1 8 16,-2-1 6-16,-2 1 4 0,-2-1 15 15,0-1 11-15,-5 4 9 0,10-7 8 0,-6 6 11 0,-4 1 2 16,4-9 6-16,-4 9 5 0,2-6 5 0,-2 6 6 16,0 0-2-16,-6-13 2 0,6 13-4 0,-5-8 2 15,5 8-5-15,-10-4-1 0,5 2-6 0,5 2-3 16,-11-1-7-16,11 1-1 0,-14 3-1 0,8 0 0 16,-3 0-9-16,1 1-2 0,1 3-2 0,3-1 10 15,-1 0-15-15,1 0 3 0,3 1-2 0,1-7-7 16,-3 13-3-16,4-6-8 0,-1-7 1 0,5 10 5 0,2-2 3 15,-1-6 1-15,6 3-5 0,-2-1 6 0,3-3-6 16,1 1 8-16,4-2-9 0,-2-2-4 16,2 0-2-16,-1-2-3 0,1 0-1 0,0-1 0 0,1 1-4 15,-1-2-3-15,-2 1 7 0,-1-2 4 0,-2 1-1 16,-2 2-1-16,0-1 5 0,-2 0 3 0,-4 1-1 16,3 1 6-16,-4-2-1 0,-4 5 2 0,5-7-1 15,-5 7 8-15,2-6-7 0,-2 6 6 0,0 0-3 16,0 0 3-16,0 0-10 0,0 0 3 0,0 0 3 15,0 0-5-15,0 0 7 0,0 0-10 0,0 0-5 16,0 0-8-16,-16 13-8 0,16-13-8 0,1 10-11 0,-1-10-8 16,6 8 4-16,-2-4 11 0,4-2-3 0,1 1 12 15,5 0 1-15,-3-1 7 0,3-2 1 0,6 0-3 16,0-3 7-16,-2-1-1 0,2-2 6 0,-1 2-5 16,-2-5 3-16,1 2 2 0,-1 0 4 0,-5 1 6 15,0 0 14-15,-3 0-1 0,1-1 4 0,-5 2 2 16,0-1 16-16,1 2 11 0,-1 0 6 0,1-1 10 15,-4-1 8-15,-2 6 1 0,0 0 4 0,6-7-6 0,-6 7-4 16,3-5-4-16,-3 5-9 0,0 0-8 0,0 0-5 16,0 0 1-16,0 0-11 0,13 6-3 0,-13-6-1 15,9 11 3-15,-6-5 3 0,2 2-7 0,0 3-6 16,4 2 4-16,0-1-3 0,1 0-2 0,0 2-3 16,0 0-2-16,-2-6-1 0,3 3-1 0,-1 3-4 15,-3-6-4-15,1 2 8 0,0-1-1 0,1-2-6 16,-3-1 3-16,2 0 1 0,-2 1 1 0,3-1-7 15,-4-5 6-15,4 4 2 0,-2-2-1 0,0 1-1 16,-1 1 3-16,3-4-6 0,2 2-1 0,-2 1 0 0,2-2 4 16,-1 1-2-16,0 1-5 0,2-2 4 0,-3 0 1 15,2 2 0-15,-3 0-10 0,-1-1-5 0,-1-1 8 16,2 2-8-16,-5 0 3 0,3-1-1 0,-6-3-2 16,6 5 2-16,-6-5 2 0,6 4 0 0,-6-4 0 15,4 3 1-15,-4-3 9 0,0 0 4 0,7 6 4 16,-7-6 1-16,0 0 5 0,0 0-3 0,0 0 4 15,3 6-6-15,-3-6-1 0,0 0-3 0,0 0-3 0,0 0 4 16,3 4-2-16,-3-4-8 0,0 0 9 0,0 0-2 16,0 0 5-16,0 0 1 0,0 0-1 15,0 0 9-15,0 0 9 0,0 0 1 0,0 0-7 0,0 0 0 16,0 0 3-16,0 0 7 0,8-13 16 0,-8 13-2 16,-2-10-7-16,2 10 0 0,-1-10-3 0,1 10-2 15,-4-17-2-15,2 9-2 0,-2-3-5 0,-4 1 0 16,3-2-4-16,-5-1-2 0,1-2-1 0,-2 1-2 15,0 0-1-15,-2-2-6 0,-7 0-1 0,8 1-3 16,0-1 2-16,0 0-1 0,1 2-2 0,2 0 3 0,0 1-4 16,2 1 4-16,2 3-2 0,2 0 3 0,0-1 0 15,2 2-6-15,1 0 0 0,1-2 2 16,2 5-4-16,-1-3 1 0,7 1-2 0,-1 0 3 0,2 2-4 16,3 1 2-16,2-4-4 0,-2 6 2 0,3-4 3 15,-2 6-4-15,4 0 0 0,0-2 1 0,-1 2 0 16,1 0 1-16,-2 2-4 0,-2-1 3 0,-1 4 0 15,1-2-2-15,-4 1 2 0,-2-1-3 0,0 3 5 0,-3-3 2 16,0 2 4-16,-2 0 2 0,-2 3 9 0,-1-1 4 16,0-7 3-16,-12 20 0 0,1-9-3 15,-3-1-1-15,-9 8-2 0,-1-4-7 0,-6 1-19 0,-2-3-35 16,-2 1-32-16,-2-1-32 0,5-3-40 0,-3-1-161 16,2-1-335-16,5 0 147 0</inkml:trace>
  <inkml:trace contextRef="#ctx0" brushRef="#br0" timeOffset="6288.34">9247 12125 94 0,'-11'0'130'15,"11"0"0"-15,0 0-6 0,-13 0-11 0,13 0-11 16,0 0-5-16,0 0-11 0,0 0-11 0,0 0 2 15,0 0-14-15,0 0-5 0,0 0-5 0,0 0-5 16,0 0 4-16,33-4-6 0,-14-2-4 0,9 0 1 16,3 0 10-16,2-1-2 0,3 0-8 0,4-1-4 15,-3-2 3-15,1 4-11 0,12-5 2 0,-13 4-10 16,-3 1 0-16,4-1-5 0,-4 1-1 0,-1 0-5 0,-1 0 1 16,-1 2-6-16,0-2-7 0,-2 1-5 0,-6 1-1 15,5 0-8-15,-1 1 2 0,1-1 1 0,-1-1-6 16,-7 2-5-16,2-3-1 0,-2 3 4 0,1-2-1 15,-3 2-4-15,0-2-1 0,-5 2 3 0,-3 0 8 16,0-1-2-16,-2 2 9 0,-2 1-8 0,-6 1 6 16,9-3 6-16,-9 3 6 0,10-1-1 0,-10 1 0 15,0 0-7-15,0 0 13 0,4-7 6 0,-4 7-2 0,0 0 0 16,0 0-2-16,0 0 3 0,0 0-3 16,-19-7 1-16,19 7 0 0,-14-2-3 0,2 1 1 0,1 1-6 15,-2 1 11-15,-5 1-5 0,-4-2 0 0,2 1-3 16,-2 2-2-16,-7 2 0 0,-1 1 0 0,0 0-2 15,-2-1 4-15,0 2 2 0,-1-3-8 0,-2 3 5 16,-2 0 3-16,-1 0-9 0,-1 1 4 0,1 0-3 16,-12 3 1-16,14-3-2 0,1-1-2 0,-3 1 4 15,0-1 5-15,4 1 0 0,2-2-3 0,2 2-3 16,1-4 5-16,1 2-10 0,10-2 12 0,0 1-2 0,7-3 2 16,-1 1-4-16,5-2 1 0,-1-1 1 0,8 0 0 15,-9 2-7-15,9-2 6 0,0 0-2 0,0 0 1 16,0 0-1-16,19-10 2 0,-8 6-3 0,6-2 1 15,2 1-1-15,8-5 0 0,1 1 4 0,0 1-3 16,2-4-4-16,2 3 2 0,1 1-12 0,-1-1 15 16,1 0-6-16,4-1 3 0,-1 1 2 0,2 2 3 15,1-4-6-15,-1 4 5 0,13-2-3 0,-14 0 5 0,18 0-4 16,-2-2-2-16,-18 3 3 0,18-3 1 16,-2 0 0-16,-1-1-1 0,1 2-5 0,-15 1 2 15,-1 3 0-15,4-2-4 0,-2-3 1 0,-4 4-2 0,0 1-6 16,-1 0 3-16,-1 1-5 0,-11 3 3 0,-1-3-6 15,1 3 2-15,-4 2-6 0,-3-2 6 0,-1-1 0 16,-4 2-5-16,-8 1 4 0,11 0 1 0,-11 0 6 16,0 0-2-16,0 0-8 0,0 0 9 0,0 0-2 15,0 0 4-15,0 0 0 0,-35 11 7 0,17-9-3 16,-1 2-2-16,-3 1 7 0,-6-2-5 0,-2 3-4 16,-1-1 5-16,-1 4-11 0,0-1-1 0,-3 0-2 0,2 1 5 15,-1 0 0-15,-2 0 0 0,-1-1 7 16,2 3-3-16,1-3-2 0,-1 3 1 0,5 0-1 0,-2-2 11 15,0 1-5-15,2-2 12 0,1 4-3 0,-2 0-5 16,2-3 6-16,-3 2-2 0,3-2 3 0,0 1-2 16,3-1 0-16,0 1 2 0,8-2-1 0,0-2-6 15,7 1 2-15,-2-3-7 0,7-1-1 0,1-1-3 16,5-2 0-16,0 0-24 0,0 0 7 0,0 0-20 0,20 5-23 16,-2-7-17-16,4-1-124 0,-1 0-227 15,10-1 100-15</inkml:trace>
  <inkml:trace contextRef="#ctx0" brushRef="#br0" timeOffset="7013.24">9100 12872 42 0,'-11'6'107'0,"-1"-1"-7"16,-1 2-6-16,1-3-1 0,-5 5 6 0,2-2-6 15,-3-1-7-15,2 2-9 0,1 0 6 0,2-4-11 16,1 1 5-16,1 0-3 0,2-3-3 0,2 2-7 15,0 0 3-15,7-4-4 0,-9 2-7 0,9-2-10 16,-6 3-10-16,6-3 7 0,0 0-4 0,0 0-3 16,0 0-7-16,0 0-4 0,25-5-2 0,-8 1-1 0,2-1 1 15,3-1-5-15,5-2 0 0,7-1-6 0,0-3 1 16,0 2 3-16,1-1-3 0,3 0-8 16,-2 0-10-16,0 0 0 0,0-2-5 0,-2 2 3 0,-2 2-3 15,-3-4-3-15,-1 7-4 0,-8 0-9 0,-1-1-1 16,-4 0 2-16,-1 5 1 0,-4-1-3 0,-2 1 12 15,-1 0-14-15,-7 2 13 0,8-1 5 0,-8 1 0 16,0 0-1-16,0 0 9 0,0 0 4 0,0 0-4 0,0 0 7 16,-25 6-1-16,13-2-5 0,-8 1 2 0,-2 2 0 15,-6 3 6-15,0 1-4 0,-3 1 6 16,-2 0-1-16,0-2 3 0,0 1-6 0,-1 3 0 0,2-3 3 16,3 0 2-16,1 0 2 0,0 0 0 0,5 1-5 15,3-5 10-15,5 3-2 0,-2-4-3 0,6-2-2 16,3 0 3-16,2 0-4 0,2-2-3 0,4-2 2 15,0 0-5-15,0 0 0 0,0 0 1 0,0 0 2 16,31-3-9-16,-13-4-6 0,0 2-5 0,10-8-16 16,2 1-5-16,7 0-5 0,-1-1-12 0,13-4-23 15,-13 3-16-15,-2 0-28 0,3 1-88 0,-2 4-225 0,-4-1 100 16</inkml:trace>
  <inkml:trace contextRef="#ctx0" brushRef="#br0" timeOffset="7621.81">8674 13668 6 0,'-7'4'124'0,"7"-4"-13"0,-8 2-8 0,4 2-6 16,4-4-9-16,0 0-4 0,0 0-7 0,0 0-5 0,0 0-9 16,0 0-4-16,22-1-6 0,-9-4 3 0,6 2-8 15,0-4-6-15,9-3-3 0,-2-1-8 0,3 0-1 16,1-3 4-16,-2 1-10 0,0-1-5 0,0-3 2 15,0 2-6-15,-1 2 4 0,-1-3-6 0,-1 3 0 16,-2 0-8-16,0 0 6 0,-6 2-8 0,-1 4-6 16,-4 0 6-16,-2 2-5 0,-4 2 1 0,0-1-2 15,-6 4-1-15,6-4 3 0,-6 4 4 0,0 0-3 16,0 0 2-16,0 0 8 0,0 0 1 0,-25 18 4 16,10-7 3-16,-2-2 4 0,-5 4-6 0,-4 0 5 15,8-3-6-15,-6 5 1 0,1 0-5 0,-3-3 2 16,2 1-5-16,0 0 1 0,7-1 2 0,-1-3-3 0,3-2-1 15,4-1 1-15,2-3-11 0,2 1-22 16,2-2-11-16,5-2-12 0,0 0-3 0,0 0-4 16,0 0-11-16,0 0-10 0,28 0-30 0,-9-6-79 0,7-5-200 15,2 0 89-15</inkml:trace>
  <inkml:trace contextRef="#ctx0" brushRef="#br0" timeOffset="8138.87">8566 14718 56 0,'0'0'103'0,"26"-9"-8"0,-11 2-9 16,3-2-4-16,1-1-12 0,8-2-2 15,-2-1-6-15,4 1-8 0,-1-7-11 0,-2 1 0 0,1 0-5 16,0-1-2-16,-1 3-17 0,2-4 6 0,-5 3-10 16,1 5-1-16,-7-2-3 0,-2 5 6 0,-5 2-7 15,2 1 2-15,-5 0-5 0,-1 5-4 0,-6 1 5 16,0 0 2-16,0 0-1 0,0 0 4 0,0 0-6 16,0 0 12-16,-17 25 1 0,3-12 6 0,0-1 3 15,-8 7 4-15,2-1-2 0,-2 1 5 0,-1 1-7 16,-4-1-1-16,2 1-6 0,-1 3 5 0,0-4-3 15,2-1 1-15,0-1-5 0,8-7 0 0,1 3-1 0,3-3 1 16,4-3-6-16,1-2 3 0,2-2-15 16,3 1-1-16,2-4 4 0,0 0-15 0,0 0-23 15,20 3-15-15,-5-10-19 0,12-1-18 0,4-6-25 0,2-6-79 16,16-5-204-16,-1-4 91 0</inkml:trace>
  <inkml:trace contextRef="#ctx0" brushRef="#br0" timeOffset="10656.88">23886 10299 39 0,'0'0'81'0,"0"0"-9"0,0 0-4 16,0 0-8-16,0 0-1 0,16 7 0 0,-16-7-10 15,10 1 3-15,-2 0-13 0,-8-1 8 0,14 3-9 16,-4-2-2-16,3 0-9 0,-2 1 5 0,3 0-6 15,0-1-14-15,0 1 14 0,4 0 0 0,0 0-6 0,0-2 4 16,4 1-2-16,-3 2-7 0,1-5 8 16,9 4-7-16,-8-1-6 0,2-1 5 0,4-1-4 15,-6 2-3-15,8-2-4 0,0 1 7 0,3 0-3 0,-4 0 0 16,0-2-4-16,1 1 1 0,1 0-4 0,0-1 3 16,-1 2 0-16,2-2-7 0,-1 1 12 0,1 0 0 15,0-3-7-15,-1 3-6 0,1-1 0 0,2-1 3 16,-5 2-10-16,3 0 7 0,0 0-4 0,2 0 5 15,-1-2-5-15,-1 2-5 0,1-2 3 0,0 2 0 16,-2 1-1-16,2-2 0 0,-2 1 0 0,1 1-3 16,0 0 4-16,-3 0 1 0,5-1 2 0,-4-1-9 0,1 2 4 15,-2-1-1-15,0 0 6 0,3-3-14 16,0 4 16-16,-1 0-3 0,-3-2-2 0,2 2 3 0,-1 0 1 16,0 0-5-16,1-1 2 0,-2-1 5 0,-5 2 1 15,8 0-4-15,1-1 2 0,-2-1-1 0,3 1-1 16,-2-2 2-16,3 2 3 0,-4-1 4 0,3 2-4 15,-1-2-11-15,0-2 7 0,-1 1 4 0,1 2-2 16,-2-1 1-16,1-1-1 0,-1-1-1 0,0 1 3 16,-2 0 1-16,1 0 1 0,-2 0 1 0,2-1 4 15,-5 2-7-15,-4-1 1 0,3-1 1 0,5 1 0 16,-5 0-5-16,-1 0 8 0,0 0-2 0,9-2 3 0,-3 1-6 16,0 0 6-16,0 0-1 0,0-3 4 0,2 2-2 15,1 2-1-15,1-2 7 0,0 0-3 0,-1 2 3 16,-1-2-3-16,2 1-2 0,-1 1 2 0,1-2-3 15,-5 0-5-15,3 2 4 0,-2-1 3 0,3 1-17 16,-3-1 16-16,2 1-6 0,-8 0 0 0,0 3 2 16,6-2 0-16,-6-2-1 0,0 2 5 0,5-3-3 15,1 4-1-15,-4 1 5 0,-1-3-7 0,-4 1 6 0,4-1 2 16,7 0 8-16,-8 1-12 0,-1-1-5 16,7 0 14-16,-3 1-9 0,4-1 5 0,-1 2-3 15,2-4 0-15,0 2 1 0,1 0-4 0,-1 1 3 0,2-1-3 16,-5 0 2-16,3 1-1 0,-2-2 2 0,1 4 0 15,-6-4 1-15,6 2-8 0,-9 2 9 0,4-1-6 16,0-1-1-16,4-1 1 0,-8 2-1 0,11-1 0 16,-10 1 6-16,1-2-4 0,-2 3-7 0,3-5 13 15,0 3-2-15,-3-1-7 0,4 3 6 0,4-4-12 16,0 1 9-16,2 1 6 0,-2-3-4 0,3 1 1 16,-11 2-3-16,12 0-5 0,-2-1 10 0,0 3-7 0,1-4 3 15,-2 1 3-15,1 1-6 0,1-1 10 0,-2 3-12 16,-7-2 6-16,6 0 1 0,-5-1-2 15,7-2-1-15,-2 2-2 0,-5-2-5 0,6 4 2 0,-1 0-5 16,-5-3-10-16,4 2 16 0,-5 2-1 0,8-3 2 16,-8 1 2-16,1 1-3 0,6 1-5 0,0-5 9 15,-2 5 4-15,-5-1-10 0,1-2 1 0,-1 1 2 16,-1 2 0-16,8 0 9 0,-9 0-5 0,4 0 2 16,-4-1 1-16,0 0 2 0,-1-2-7 0,1 1 1 15,0 1-2-15,-2-1 7 0,-4 2 0 0,0 0 7 16,-2-1-3-16,-1-1 3 0,1 2 0 0,-11 0 5 0,14 0 4 15,-8 2 0-15,-6-2 4 0,10-2 1 0,-10 2 0 16,9-1 2-16,-9 1-1 0,8-3 3 0,-8 3-9 16,0 0 4-16,6-2-9 0,-6 2-2 0,0 0 0 15,0 0-4-15,9-4-6 0,-9 4-8 0,0 0-18 16,0 0-8-16,0 0-20 0,4-4-35 0,-4 4-50 16,0 0-71-16,0 0-219 0,0 0 98 0</inkml:trace>
  <inkml:trace contextRef="#ctx0" brushRef="#br0" timeOffset="19806.39">5637 13674 140 0,'-9'3'147'0,"9"-3"-4"0,0 0-8 16,-9 1-5-16,9-1-8 0,0 0-7 0,0 0-6 15,0 0-6-15,-5 4-3 0,5-4-4 0,0 0-6 16,0 0-6-16,0 0-7 0,0 0-3 0,0 0-8 16,0 0-6-16,0 0 3 0,0 0 4 0,0 0-6 15,0 0 7-15,0 0-7 0,25-13-7 0,-14 12-5 16,0-3-4-16,2 1-4 0,1 0-1 0,5 0-1 0,2 0-3 16,0 0 4-16,10-2-4 0,-3 2-3 0,1-4-3 15,2 1 2-15,0 2-5 0,1-1 0 16,-3 0-5-16,2-1-1 0,-3 1-3 0,0-1 1 0,-1 0-3 15,0 2 1-15,-7 0-4 0,1 0-3 0,-2 2 1 16,0-2-1-16,-1 2-1 0,-2-3-2 0,1 3 0 16,-3-2 1-16,-1 2-2 0,0-1 0 0,-3 1-2 15,0 1 1-15,0-1-5 0,-3-1-2 0,-7 3-6 16,10-1-8-16,-10 1-6 0,8-1-12 0,-8 1-13 16,8-1-13-16,-8 1-18 0,0 0-17 0,0 0-25 15,11-3-14-15,-11 3-17 0,0 0-23 0,0 0-144 16,6 5-345-16,-6-5 152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4-12T04:17:20.0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20295 3680 112 0,'0'0'135'0,"-16"2"-15"15,9-2-7-15,7 0-5 0,-14 0-5 0,9 2-9 16,5-2-10-16,0 0-8 0,-14 1-8 16,14-1-14-16,0 0 4 0,0 0-7 0,-9 1-2 0,9-1-10 15,0 0 2-15,0 0-4 0,0 0-5 0,0 0 1 16,0 0 4-16,0 0-2 0,0 0 0 0,32 6-4 16,-19-3-2-16,1-2 0 0,-1 2-6 0,2 0-1 15,-2 0-3-15,5-1 0 0,-2 3 1 0,5-3-4 16,-1 1 0-16,1-2-12 0,0 2-9 0,6-1 0 15,-4 1-1-15,3 0 0 0,4 2 4 0,0-4 1 16,1-1 1-16,0 0-2 0,1 2 5 0,3-4-1 0,-2 2 1 16,-1 0 0-16,5-1 2 0,-1-1-5 0,2 4 6 15,-2-4-3-15,2 1-3 0,-3-1 1 0,3 0 3 16,1 2 0-16,13 0 0 0,-15 0-3 0,0 0 1 16,1 1-3-16,-1-2-1 0,0 0-1 0,2-1 6 15,-2 4-4-15,1-1 11 0,-1 0-12 0,-1-1 3 16,1-1 3-16,-1 1-7 0,1 0 3 0,-4 0 1 15,2 1-5-15,-1 0 3 0,-1-2 0 0,1 2 3 16,0-1 1-16,-2-1-3 0,1 1-5 0,4 0 3 16,-2 1-2-16,-3-1 4 0,2-2-6 0,-3 2 5 15,1 0-6-15,0 0 5 0,-1 1 1 0,-1-3 1 16,0 3-4-16,-1 0 0 0,-1-1 1 0,3 1 2 0,-3-1-6 16,-1-1 6-16,-2 0-1 0,-2 1-4 0,4 0-2 15,-5 0-1-15,-1-1-6 0,1 2 3 0,0-1 5 16,6-1 0-16,-7 1-4 0,0 0 7 0,-1 0-9 15,0-2 5-15,-1 1-3 0,0 1 9 0,-2 1-8 16,2-2 3-16,-7 1 1 0,3 1 0 0,-2-2 1 16,-3 1 11-16,3 0-12 0,-2 0 1 0,1 0 4 15,-2 1-4-15,-10-1-1 0,12 0-2 0,-12 0-5 0,10 0 0 16,-10 0-1-16,7 2 1 0,-7-2-5 16,0 0 5-16,0 0-1 0,0 0 5 0,12-2-2 15,-12 2-5-15,0 0-3 0,0 0-3 0,0 0-14 0,0 0-2 16,0 0-16-16,6 4-2 0,-6-4-16 0,0 0-7 15,0 0-22-15,0 0-55 0,0 0-167 0,0 0 75 16</inkml:trace>
  <inkml:trace contextRef="#ctx0" brushRef="#br0" timeOffset="8520">7029 8849 9 0,'-8'0'151'0,"8"0"-1"0,0 0-7 0,-8 0-2 16,8 0-5-16,0 0-5 0,0 0-10 0,-11 1-5 16,11-1 0-16,0 0-10 0,0 0-10 0,0 0-12 15,-9 1-2-15,9-1-2 0,0 0-15 0,0 0-2 16,0 0-10-16,0 0 1 0,-8 2-12 0,8-2-1 0,0 0-5 16,0 0 0-16,0 0-11 0,0 0-1 0,0 0 1 15,0 0 1-15,28 3 2 0,-14-2 2 0,4-3-1 16,3 1-2-16,7-2-2 0,2 1-5 0,0-3 1 15,2-1-5-15,0-1-2 0,1 1 3 0,3 0-4 16,-2 0-1-16,-1-1-6 0,1 2 5 0,-1-1-3 16,-1 3 2-16,1-2-1 0,-4 0-3 0,0 2-2 15,-9 0 2-15,1 3 0 0,1-1-7 0,-2 0 4 16,-2 1-1-16,-5-2-4 0,-1 1 6 0,1 0-3 0,0 1-1 16,-3 0 4-16,1 0-2 0,-3 0-1 15,2 0 1-15,-10 0 2 0,13 1-4 0,-13-1-1 16,10-1 3-16,-10 1-4 0,0 0 2 0,11 0 3 0,-11 0-2 15,0 0 0-15,0 0 2 0,8 0 1 0,-8 0-1 16,0 0 0-16,0 0-4 0,0 0 1 0,0 0 1 16,0 0 0-16,7 2 2 0,-7-2 0 0,0 0-1 15,0 0-1-15,0 0-1 0,0 0 4 0,0 0-3 16,0 0 2-16,0 0-5 0,0 0 3 0,0 0-3 16,0 0 3-16,0 0 2 0,0 0-1 0,0 0 1 15,0 0 0-15,0 0-1 0,0 0 2 0,0 0 1 16,0 0-3-16,0 0 4 0,-24 4-1 0,24-4 2 15,0 0-3-15,0 0 0 0,0 0-1 0,0 0 2 16,-8 3-3-16,8-3 2 0,0 0-2 0,0 0-2 0,0 0 4 16,0 0-1-16,0 0-2 0,0 0 0 0,0 0 3 15,0 0-2-15,-9 3 1 0,9-3-5 0,0 0 4 16,0 0 2-16,0 0-1 0,0 0-4 0,0 0 3 16,0 0-4-16,0 0 4 0,0 0-2 0,0 0 2 15,0 0 2-15,-8 0 7 0,8 0 1 0,0 0 1 16,0 0 3-16,0 0 0 0,0 0 0 0,0 0 1 15,0 0 0-15,0 0 0 0,0 0 0 0,0 0 0 0,0 0-1 16,0 0 0-16,0 0-4 0,0 0 0 16,0 0-2-16,0 0 1 0,0 0-1 0,0 0 1 15,0 0-6-15,0 0 2 0,0 0-1 0,0 0 2 0,0 0-5 16,0 0 5-16,0 0-5 0,0 0 2 0,0 0-4 16,0 0 3-16,0 0-4 0,0 0 3 0,0 0-2 15,0 0 1-15,0 0-1 0,0 0 2 0,-6-7-4 16,6 7 4-16,0 0-3 0,0 0 2 0,0 0-4 15,0 0 2-15,0 0 1 0,0 0 3 0,0 0-3 16,0 0-1-16,0 0 1 0,0 0 1 0,0 0-3 16,0 0-3-16,-4-7 3 0,4 7-4 0,0 0-5 0,0 0-4 15,0 0-9-15,0 0-4 0,0 0-14 0,0 0-5 16,3-11-7-16,-3 11-14 0,0 0-10 16,0 0-3-16,3-10-6 0,-3 10-2 0,0 0 4 0,0 0-3 15,0 0 0-15,0 0-4 0,2-8-4 0,-2 8-1 16,0 0 2-16,0 0 2 0,0 0 13 0,0 0 7 15,0 0 3-15,0 0-4 0,0 0 4 0,0 0-7 16,0 0-14-16,0 0-17 0,0 0-56 0,0 0-176 16,0 0 78-16</inkml:trace>
  <inkml:trace contextRef="#ctx0" brushRef="#br0" timeOffset="13856.97">19156 9376 36 0,'0'0'56'0,"0"0"-8"0,0 0-2 16,0 0 1-16,0 0-8 0,0 0-3 0,0 0 0 0,0 0-3 16,0 0 2-16,0 0 5 0,0 0-2 0,0 0-6 15,0 0-1-15,0 0 3 0,0 0 1 16,0 0-3-16,0 0 3 0,0 0 2 0,0 0-5 0,0 0-2 15,0 0 2-15,0 0 5 0,0 0-5 0,0 0-1 16,0 0 0-16,0 0 0 0,0 0-5 0,0 0 2 16,0 0-3-16,0 0-1 0,0 0-4 0,0 0-2 15,0 0-4-15,0 0 3 0,0 0-8 0,0 0 1 0,0 0-1 16,0 0 5-16,0 0-3 0,0 0-7 16,0 0-2-16,0 0 7 0,0 0-7 0,0 0 4 15,0 0-1-15,0 0-3 0,0 0-1 0,0 0-1 0,0 0 2 16,0 0-4-16,0 0 11 0,0 0-11 0,0 0-1 15,0 0 5-15,0 0 0 0,0 0 2 0,0 0-4 16,0 0 3-16,0 0-1 0,0 0-4 0,0 0 0 16,0 0-2-16,0 0 6 0,0 0-2 0,0 0-4 15,0 0 3-15,0 0-3 0,0 0 5 0,0 0-12 16,0 0-4-16,0 0 3 0,0 0 2 0,0 0-4 16,0 0-11-16,0 0 0 0,0 0-4 0,0 0 3 0,0 0-5 15,0 0-9-15,0 0-5 0,0 0-12 0,0 0-22 16,-10 8-58-16,10-8-149 0,0 0 65 0</inkml:trace>
  <inkml:trace contextRef="#ctx0" brushRef="#br0" timeOffset="14914.01">16236 8338 143 0,'0'0'251'0,"-1"-18"-4"0,1 11 6 16,0 7-9-16,-1-13-8 0,-1 6-14 0,2-4-21 15,0 11-11-15,-2-13 4 0,2 13-2 0,0-12-7 16,0 12-15-16,-3-7-9 0,3 7-13 0,0 0-16 15,0-8-12-15,0 8-2 0,0 0-18 0,0 0-12 16,-1-9-5-16,1 9-9 0,0 0-9 0,0 0-5 16,0 0-17-16,0 0 4 0,0 0-15 0,0 0 3 0,0 0-5 15,0 0 0-15,3 26-10 0,-3-9 7 0,1 4-4 16,0-3-8-16,-1 12-4 0,3 5 3 16,-2 0-1-16,2 15 7 0,-2-3-13 0,-4-1 3 0,5 3-1 15,-2 0 2-15,-2 0-2 0,2-3-3 0,-2 0 4 16,0-11 5-16,2 1-10 0,2-3 8 0,-1 0 3 15,0-1-10-15,-1-2 8 0,2-2 2 0,-2-1-10 16,1-2 6-16,1 0 0 0,1 0-6 0,-3-7 0 16,4 1 8-16,-4-3-9 0,2-1 0 0,-1-2-6 15,2-2 8-15,-2-1-3 0,1 0-4 0,0-1 7 16,-3-1 4-16,1-8-1 0,1 10 4 0,-1-10-17 0,2 10 6 16,-2-10-4-16,0 6 5 0,0-6 2 0,0 0-6 15,0 0 5-15,0 0 0 0,0 9 1 0,0-9-2 16,0 0 1-16,0 0 2 0,0 0-12 0,0 0-9 15,0 0-25-15,0 0-9 0,0 0-20 0,0 0-24 16,0 0-26-16,0 0-21 0,0 0-26 0,0 0-28 16,0 0-31-16,0 0-30 0,0 0-26 0,-3-28-204 0,0 22-525 15,3 6 232-15</inkml:trace>
  <inkml:trace contextRef="#ctx0" brushRef="#br0" timeOffset="15390.11">16239 8819 36 0,'-4'-11'276'16,"-1"0"-16"-16,1-4-16 0,0 3-7 0,2 1-9 16,-2-2-12-16,1 1-16 0,1-3-22 0,2 3-12 0,0-1-16 15,5-2-15-15,-1-1-9 0,2 2-16 0,4 0-12 16,5 1-13-16,4-2-9 0,3 1-9 0,3-4-5 15,-1 6-4-15,5-1-6 0,2 4-8 0,1-1-6 16,0 3-2-16,0 2-5 0,0 5-6 0,-2 2-12 16,0-2-6-16,-1 4-8 0,-4 4-2 0,-5 0-4 15,4 4-3-15,-1 0-5 0,-7-3 1 0,0 2-3 0,-4 3 0 16,-2-1 2-16,-1 0-3 0,-1 1 3 16,-3 2 0-16,-1-5 2 0,-3 3 1 0,0-1 4 15,-3-2-2-15,-1 2 2 0,-1-1 1 0,-4 2 4 0,-3 0 6 16,0 0 10-16,-2-3 2 0,-4 3 7 0,1-3 4 15,-2-1 6-15,0-1 2 0,-8 1 2 0,2 1 16 16,-3-3-6-16,7 0 4 0,-2-3-3 0,1 1 2 16,1-2-1-16,0 2-2 0,3-3 2 0,5-2 9 15,0 2-2-15,3-3 0 0,-3 0-9 0,5 0-4 16,7 0 3-16,-15-1-6 0,9-1 1 0,6 2-5 16,-11-4-1-16,11 4-6 0,-11-2-3 0,11 2 2 0,-7-4-7 15,7 4-3-15,0 0 3 0,-7-4-10 0,7 4-15 16,0 0-16-16,-5-5-16 0,5 5-23 0,0 0-29 15,0 0-34-15,0 0-39 0,0 0-22 0,0 0-35 16,0 0-33-16,0 0-258 0,0 0-552 0,0 0 245 16</inkml:trace>
  <inkml:trace contextRef="#ctx0" brushRef="#br0" timeOffset="17232.09">15927 11332 198 0,'-4'-6'218'0,"-2"2"-12"0,2-3-12 0,-1 2 0 15,-1 1-11-15,2-2 14 0,4 6 0 0,-8-10-11 16,5 7-13-16,3 3-10 0,-6-9-10 0,2 5-8 15,4 4-3-15,-6-6-8 0,6 6-7 0,-4-6-13 16,4 6-6-16,0 0-14 0,-5-6-11 0,5 6-7 16,0 0-9-16,0 0-7 0,0 0-5 0,-7-3-8 15,7 3-4-15,0 0-8 0,0 0 0 0,0 0-3 16,3 22-11-16,-1-10 3 0,2-1 0 0,0 9 5 0,-1-1 3 16,1 6-5-16,1 4 1 0,0 1 6 0,0 3-4 15,-1 2 2-15,0 0 3 0,1 12 2 16,1 0 4-16,-3-1-6 0,-2-1 5 0,0-11-1 0,-2 13-12 15,1-12 2-15,0 0-2 0,1-1-3 0,0 0-6 16,1-1 3-16,-1-1-1 0,2-3-3 0,-3 3 3 16,2-3-9-16,1-4 6 0,-2 1-3 0,2-7-2 15,-1 0-3-15,-1 0-3 0,3 0 1 0,0-3-12 0,-3-3-16 16,2-2-15-16,-1 0-22 0,2-1-14 16,-1-1-15-16,-1-3-21 0,1-1-18 0,1 0-24 15,-4-5-19-15,2 7-16 0,-2-7-15 0,5 5-24 0,-5-5-37 16,0 0-197-16,0 0-495 0,0 0 219 0</inkml:trace>
  <inkml:trace contextRef="#ctx0" brushRef="#br0" timeOffset="17556.09">15799 11751 147 0,'-1'-10'248'16,"1"0"-14"-16,-1 0-16 0,3-1-22 0,1 0-15 16,1-1-34-16,2 1-1 0,3 2-15 0,2-3-12 15,0 3-11-15,3-1-10 0,1 0-11 0,2 2-12 16,-1 0-7-16,5 6-8 0,-2 1-7 0,0 0-1 16,1-1-6-16,1 6-5 0,-1 0-6 0,0 1-3 15,-3 0-4-15,-1 4-4 0,2-1-5 0,-9-1-2 16,5 3 0-16,-5-2-3 0,-3 3 2 0,-1 0-1 0,-1 0-1 15,-3 0 0-15,-1 0 0 0,-2 2 2 0,-2 1-1 16,-3 2-4-16,0-2 2 0,-6 3-1 16,-4 2 2-16,2-3-10 0,1-3-14 0,-3 1-27 0,5-1-35 15,3-3-47-15,1-3-35 0,3-1-50 0,0 0-164 16,1-2-398-16,4-4 177 0</inkml:trace>
  <inkml:trace contextRef="#ctx0" brushRef="#br0" timeOffset="18155.97">16314 11658 182 0,'0'0'247'0,"0"0"-9"16,0 0-15-16,0 0-15 0,0 0-15 0,0 0-10 15,-16-7-5-15,16 7-5 0,-11-3-9 0,11 3-14 16,-7-4-12-16,7 4-14 0,-9-5-11 0,2 0-8 15,4 0-12-15,-4-2-12 0,2 2-5 0,-1-3-8 16,-1-1-10-16,3-1-4 0,1-1-5 0,0 1-3 16,2-3-10-16,1-2 5 0,1 0-9 0,-1 3-2 15,4-5-5-15,-2 7 0 0,1-1-6 0,2 0-1 0,0 0-3 16,1 3-2-16,1-1-3 0,-1 3-3 0,2-1-4 16,3 2 1-16,-2 2-11 0,2 3-4 0,0 0-5 15,1 2 1-15,-1 2-7 0,3-1-1 0,0 6 3 16,3 1 6-16,-4 4-2 0,2-2 4 0,-2 2-1 15,-4 2 1-15,1-1 1 0,-1 3 2 0,-4-4-1 16,3 5 3-16,-3 0-2 0,-3-3 2 0,1 1 1 16,-2-1 3-16,-1 3-3 0,-2-3 3 0,-2-1 1 15,1 1 1-15,-3 2-5 0,0-2 3 0,0-2-2 0,0-2-1 16,-2 3 4-16,-2-1 3 0,-1 0-2 16,0-3 1-16,-1 1-3 0,0-1 4 0,2-2-5 0,-2-2 8 15,0 4-6-15,-4-3 3 0,5-2 0 0,-2 0 2 16,3-1-5-16,1-1-3 0,-3-3 5 0,5 2 6 15,7-3 0-15,-13-1 3 0,13 1 0 0,-15-9 1 16,9 5-4-16,3-7 6 0,1 3 5 0,1-3-2 16,2 1-4-16,2 0 6 0,1-1-8 0,1 1-1 15,0 1 3-15,2 0-1 0,1 1-2 0,0 0-1 16,3 2-3-16,-2 2 2 0,3-2-4 0,2 4 4 0,-1 1-8 16,5 1 7-16,-4 1-3 0,-2 1 3 0,6 3-4 15,0 0 2-15,-2-1-1 0,-5 4 1 16,3 2-6-16,-1 1 0 0,0 0-2 0,0 1-10 0,-2 1-14 15,-2 1-17-15,0-1-20 0,1 3-23 0,-4-2-9 16,2 2-18-16,-5 1-17 0,2-2-34 0,-1 1-40 16,-2 0-188-16,1 3-429 0,-2-1 190 0</inkml:trace>
  <inkml:trace contextRef="#ctx0" brushRef="#br0" timeOffset="18491.12">16156 12346 36 0,'0'0'259'0,"-12"2"-9"0,12-2-11 0,-6 3-21 0,6-3-21 16,0 0-22-16,-9 2-13 0,9-2-13 15,0 0-17-15,0 0-17 0,0 0-7 0,0 0-4 0,0 0-7 16,20 9-7-16,0-5-10 0,1-1 2 0,9 1-8 16,5-1-5-16,5-1-8 0,15 1-7 0,-3-1-6 15,1-1-2-15,-1 2-7 0,0 0-6 0,0 0-11 16,-14-2-2-16,16 1-17 0,-3 0-11 0,-13 3-10 16,2-5-7-16,-1 3-9 0,-2 0-12 0,3 0-18 15,-8 0-3-15,5 1-12 0,-6-2-12 0,-1 1-22 16,-9-3-29-16,-2 0-37 0,-6 1-8 0,0 1-132 15,-4-1-344-15,-3 1 152 0</inkml:trace>
  <inkml:trace contextRef="#ctx0" brushRef="#br0" timeOffset="22870.17">7535 11909 112 0,'-9'-2'132'16,"9"2"-5"-16,0 0-14 0,0 0-7 0,0 0-10 16,0 0-4-16,0 0-17 0,0 0-5 0,0 0-8 15,0 0 0-15,0 0 0 0,0 0-3 0,0 0-8 16,0 0 5-16,21-6-8 0,-13 6-3 0,3-1-1 15,1-1 4-15,1 1-8 0,6 1 0 0,0-3-6 16,-2 3-11-16,5-1 5 0,-2 1 1 0,6 0-2 0,3-2-1 16,-1 2-2-16,2 0-3 0,0 0-5 0,1-2 0 15,1 0 2-15,1-1-3 0,3 1 4 16,-2-5 1-16,2 3-6 0,2-1-4 0,2-2-2 0,12 1 0 16,-14-1 3-16,1 2 0 0,11-3 2 0,-14 1-4 15,-4 2-4-15,5-1 0 0,-5 3 3 0,0-1-6 16,-1-1 6-16,-4 3-5 0,-5-2 2 0,-1 4-6 15,-2-1 8-15,-3 1-2 0,0-1-4 0,-5 0 2 16,0 1-4-16,0 0 4 0,-11 0 0 0,11-1 0 16,-11 1-2-16,11 0 0 0,-11 0 1 0,7-2 9 15,-7 2 3-15,0 0 5 0,0 0 6 0,0 0 0 0,0 0 4 16,12-1-4-16,-12 1-3 0,0 0-2 0,0 0 0 16,0 0-4-16,0 0 0 0,0 0-3 0,0 0 0 15,0 0-13-15,0 0-8 0,0 0-10 0,0 0-18 16,0 0-14-16,0 0-26 0,0 0-23 0,0 0-38 15,0 0-172-15,0 0-333 0,0 0 149 0</inkml:trace>
  <inkml:trace contextRef="#ctx0" brushRef="#br0" timeOffset="25524.54">20257 8181 135 0,'0'0'150'0,"-10"-2"-6"0,10 2-10 0,0 0-10 0,0 0-17 15,0 0-8-15,0 0-10 0,0 0-9 0,19-7-13 16,-10 6 0-16,2-2-10 0,1 1 3 0,6 0-11 16,1-1 0-16,3 3-10 0,-1-1 3 0,6 0-4 15,-6 3-8-15,2-2 0 0,5 7-7 0,-8-3-1 16,8 3-5-16,-1 2 1 0,0 0-4 0,-2 5-1 16,0-3 1-16,0 3 0 0,-2 4 0 0,2 2-8 15,-5-1 2-15,-2 3-3 0,0 4 0 0,0-1 0 16,0 2 3-16,-2 1 2 0,1 2-4 0,1 0 5 0,-3 0-1 15,2 0-3-15,-2 3 8 0,8 6-7 0,-8-5 1 16,5 8-3-16,-3-10 0 0,-2-2 1 0,1 1 0 16,-2 1-2-16,0 1 1 0,0-2 2 0,0 3 5 15,-1-4-5-15,0 2 0 0,0 0 4 0,-4 0 1 16,5 12-5-16,-5-9 4 0,7 8 2 0,-8-10-3 16,-3 0 0-16,5-1 0 0,-3 3 1 0,-1 0-3 15,-1 0 1-15,-1-1-6 0,1 12 2 0,-1-11 0 16,0-1-2-16,-2-1 1 0,0 1-3 0,-2-1 2 15,2-1-1-15,-4 2 0 0,2-4 0 0,0 1 1 0,-2 1-2 16,4-2 0-16,-4-2 1 0,1 2-4 0,-1 2 3 16,-1 1 0-16,3-4 0 0,-5 0-1 0,1 2 1 15,1-3-2-15,-1 0 2 0,3 2 1 0,-3-3-5 16,-1 1 5-16,2-1-3 0,-4 0 2 0,2 0-1 16,-1 1-2-16,-1 1 2 0,0-2-4 0,4 0 6 15,-2-1-2-15,-2 2-2 0,2-2 4 0,-5-2-3 16,4 0 3-16,-1 1-6 0,1-2-3 0,-2 1 3 0,2-8-2 15,1 3-3-15,0-1 0 0,-4 7-1 0,2-10 3 16,2 2 0-16,-2 8-2 0,0-9-1 0,2 2 8 16,-1-2-7-16,-1 2 3 0,2-2-1 0,-1 1 1 15,-2 0 1-15,-1 0 2 0,2-1-3 0,-1 2 4 16,-4-1 0-16,2-2 2 0,0 4-6 0,-1-2 7 16,-1-1-4-16,-1 5-1 0,-2-1 3 0,-3 2 3 15,6-5-7-15,-2-3 3 0,-2 6 1 0,-3 1-3 0,1-3-3 16,0 0 6-16,4-4-4 0,-7 4 2 15,7-4-5-15,-2 2 0 0,-4 0-1 0,4-2 3 0,2 0-3 16,-3 0 1-16,3 0-1 0,-1 0-1 0,-1-2-1 16,-4 5 4-16,5-3-2 0,-1-3 4 0,-3 8-7 15,5-8 8-15,-4-1 0 0,4 2-8 0,-2 1 4 16,0-1 0-16,-2 0-2 0,4-2 3 0,-4 2 2 16,4-4-4-16,-2 3-2 0,4-5 6 0,-2 2 0 15,4 0 0-15,0 0 2 0,-2-3-6 0,2 1-4 16,3 0-4-16,-3 0 1 0,7-3-2 0,-4-1 0 0,7-2-17 15,-9 3-7-15,9-3-10 0,-5 5-8 0,5-5-14 16,0 0-2-16,0 0-15 0,-8 5-16 16,8-5-94-16,0 0-215 0,0 0 95 0</inkml:trace>
  <inkml:trace contextRef="#ctx0" brushRef="#br0" timeOffset="26108.17">20419 11089 31 0,'0'0'151'0,"0"0"-13"15,0 0-14-15,0 0-9 0,3-7-16 0,-3 7-11 0,0 0-3 16,0 0-11-16,0 0-5 0,0 0-2 0,0 0-1 16,0 0-7-16,0 0 4 0,-9 23-9 0,6-16-1 15,-1-1-7-15,-2 4-1 0,1-1-7 0,-2 2 3 16,1 0-3-16,-2 0 7 0,0 2-4 0,1-1 3 15,-2 2-5-15,-2-1-3 0,2 2-6 0,4-3 2 16,-3 1 4-16,-2 0-9 0,2 1-3 0,-1-2 1 16,4-1 0-16,-1-1-3 0,2 1-1 0,1-1-2 0,1 0-2 15,-2 1-2-15,3-1 4 0,1 0-2 0,0 0-4 16,1-1-3-16,1 3-1 0,2-3 1 0,1 0 0 16,3-3 1-16,1 3-5 0,-1-1 4 0,4-2-2 15,4 1 1-15,0 0-1 0,1 1 0 0,2-3 1 16,-1-1-4-16,0-2-2 0,1-1 1 0,-1 1-2 15,0 0 2-15,0-1 0 0,-3 1-4 0,-2-2 2 0,1-2-1 16,-1 1 2-16,-3-1 0 0,1 1-4 16,0-2 2-16,-2 1 1 0,-2-1 3 0,-7 3-1 15,12 0 1-15,-7-3-2 0,-5 3-1 0,10-5-1 0,-10 5 4 16,9-5-1-16,-9 5 0 0,5-1-2 0,-5 1 0 16,5-4-4-16,-5 4-12 0,0 0-4 0,7-3-14 15,-7 3-21-15,7-4-30 0,-7 4-22 0,9-5-28 16,-9 5-30-16,9-5-115 0,-4 2-301 0,0-1 133 15</inkml:trace>
  <inkml:trace contextRef="#ctx0" brushRef="#br0" timeOffset="31172.74">18903 11468 123 0,'0'0'188'0,"-1"-15"-2"16,1 9-9-16,0 6-7 0,0-13-9 0,0 13 8 15,0-12 18-15,0 12-5 0,1-8-5 0,-1 8-10 16,2-11-12-16,-2 11-9 0,0 0-10 0,1-7-13 16,-1 7-16-16,0 0-7 0,0 0-16 0,0 0-4 15,0 0-7-15,0 0-3 0,0 0 1 0,6 23 2 16,-4-7 0-16,3 5-9 0,-3 5-5 0,1 3-4 16,1 3-10-16,-2 0 3 0,1 1-6 0,-1-1-3 0,2 2-2 15,-1 1-12-15,-1-3 4 0,2-2-4 0,-1 2 1 16,1-4-5-16,2-1-1 0,-2-2 0 15,-2-7-13-15,2 2-18 0,3-2-17 0,-2-2-21 0,2-2-12 16,1 0-26-16,-3-4-20 0,0 0-18 0,2-1-22 16,-2-3-12-16,1-2-14 0,1-1-9 0,0 0-37 15,2 0-10-15,-9-3-132 0,14-3-391 0,-5-1 174 16</inkml:trace>
  <inkml:trace contextRef="#ctx0" brushRef="#br0" timeOffset="31988.6">19154 11689 61 0,'0'0'195'0,"-1"-14"-1"0,1 14-3 0,-3-11-7 15,0 6-9-15,3 5-16 0,0 0-17 0,-3-6-7 16,3 6-12-16,0 0-7 0,0 0-10 0,0 0-3 16,-16 16-5-16,14-7-17 0,-1 2-5 0,1 5 0 15,0 1-8-15,1 0-3 0,2 2-10 0,1-1-11 16,-1 0 2-16,3 0-11 0,0 1 6 0,1-1-5 15,4-1 0-15,-2-1-8 0,0-1-2 0,2 0-1 16,-2-5-3-16,0-1-2 0,2-1 3 0,0-1-4 0,1 0-1 16,0-2 0-16,-1 1-3 0,4-1 0 0,-2-2-5 15,2-3 1-15,-1 2 0 0,-2-2-8 0,1 0 9 16,0-2-4-16,-4 2 1 0,3-4-1 0,-5 1 1 16,6-1-1-16,-6-2-3 0,3-2 1 0,2 0-4 15,-5 0 10-15,-1-2 4 0,0 1 1 0,-2-2 4 16,1-3-1-16,2-1-1 0,-4-1-4 0,-2 0-1 15,1-2 2-15,-4-1-3 0,0 5 2 0,0-5-1 0,0 2-2 16,2 1 0-16,-3 1 5 0,1 3-1 16,-2 1-3-16,1 1-4 0,-1-1 3 0,0 1-1 15,-2 1 0-15,-1 3-3 0,3-2-2 0,-2 2 0 0,2 3-3 16,-2-1 4-16,-2-2-3 0,0 6 0 0,2-1-6 16,-5-1 3-16,3 2-1 0,-1 0 0 0,2 2-4 15,9-2 2-15,-13 1 2 0,5-1-3 0,8 0-13 16,-10 2-5-16,10-2-9 0,-8 3-7 0,8-3-4 15,0 0-2-15,0 0-2 0,0 0 3 0,0 0 1 16,0 0-4-16,0 0-8 0,0 0-11 0,27-9-5 16,-11 4 6-16,0-3 6 0,2 0 1 0,4 1-2 0,2-3 6 15,3-2 1-15,-2 2 9 0,-5 1 8 0,-1 3 3 16,-1-2-3-16,1 0 1 0,-1 3 10 16,-7 3-2-16,1-1 5 0,-1 1 1 0,-1 1 3 0,1 1 2 15,1 0 6-15,-3 3 3 0,-3 0 11 0,0 1 2 16,0 1 1-16,1 5 1 0,-3-2-1 0,1 3 5 15,-4-1-2-15,3 2-2 0,-2 0 4 0,3 4-5 16,0-2-1-16,-2 2 2 0,2 0-2 0,-1-2-1 16,2 1-3-16,1 1 2 0,-1-1 0 0,-1-5 4 15,2-1-1-15,-1 2-5 0,2-2 1 0,-1-2 2 16,2 0-1-16,-1 0-6 0,3-2 4 0,-2 1-1 0,1-4 2 16,0 0-1-16,0 0 2 0,-2-1-2 0,3-1-1 15,-11 0 3-15,17-5 1 0,-6 3 1 0,-2-1 4 16,0-4 2-16,-1 3 12 0,-2-1 3 0,0-1 9 15,-2 0 2-15,0-1 10 0,1-1 10 0,-2 0 10 16,-1 1-5-16,0-3 5 0,-2 1 5 0,0-3-6 16,-2 1-2-16,-1-1 5 0,-3-3-4 0,-1 0-3 15,-2 0-7-15,-3 0-3 0,1 2-2 0,-2 1-10 0,-1 1-1 16,-3-1-9-16,2 2-1 0,-5 1-4 16,2 3-2-16,-3-1-8 0,0 6-4 0,0-4-11 15,-1 3-21-15,2 4-25 0,2 0-24 0,-1 1-35 0,5 3-33 16,1 1-37-16,4-2-51 0,1 6-260 0,1-4-522 15,3 3 232-15</inkml:trace>
  <inkml:trace contextRef="#ctx0" brushRef="#br0" timeOffset="34710.3">5404 12616 37 0,'0'0'134'0,"0"0"-7"16,0 0-17-16,0 0-15 0,0 0 1 0,0 0-15 15,0 0-7-15,0 0-7 0,0 0 5 0,0 0-7 16,30 5 0-16,-13-4-6 0,3 1-7 0,-2 1-6 16,10-2 1-16,-2 2-6 0,5-2-3 0,0-1-6 15,2 1 4-15,4-1-5 0,0 2 0 0,14-2-9 16,-15 0 3-16,2 1-6 0,1 0 3 0,-2-1 0 15,0 0-10-15,1 2 0 0,3-1 3 0,-4-2-5 0,0 2-3 16,-1 0 4-16,-3-2 0 0,-1 0-2 16,1-1 1-16,-6 1-3 0,-6 0 5 0,-2 1-5 0,-1 0-3 15,1 0-1-15,-7 0 1 0,-1 0-1 0,-2 0 3 16,-3-1-3-16,-6 1 2 0,16 0 4 0,-16 0 11 16,10 0 2-16,-10 0 6 0,10 1 6 0,-10-1 5 15,9-1 1-15,-9 1 1 0,0 0 0 0,0 0 2 16,9 0 1-16,-9 0-4 0,0 0-1 0,0 0-4 15,0 0-3-15,0 0-3 0,0 0-3 0,0 0 0 16,0 0-5-16,0 0-5 0,0 0 0 0,0 0-1 16,8 1 2-16,-8-1-5 0,0 0-1 0,0 0-3 15,0 0 2-15,0 0-3 0,0 0-1 0,0 0 2 0,0 0-4 16,0 0 1-16,0 0 0 0,0 0 0 16,0 0 0-16,0 0-2 0,0 0 0 0,0 0 2 0,0 0-2 15,0 0-2-15,0 0 0 0,0 0 3 0,0 0 0 16,0 0-4-16,0 0 2 0,0 0-1 0,0 0 2 15,0 0 0-15,0 0-1 0,0 0 0 0,0 0 1 16,0 0-2-16,0 0 1 0,0 0 3 0,0 0-1 16,0 0 1-16,0 0 2 0,0 0 2 0,0 0 1 15,0 0-1-15,0 0 0 0,0 0 1 0,0 0 2 16,0 0 0-16,0 0 2 0,0 0 0 0,0 0 0 16,0 0 1-16,0 0 0 0,0 0-1 0,0 0-1 0,0 0-3 15,0 0 0-15,0 0 0 0,0 0-3 0,0 0 0 16,0 0-2-16,0 0 3 0,0 0-2 15,0 0-1-15,0 0-3 0,0 0 1 0,0 0 0 0,0 0-1 16,0 0 1-16,0 0-4 0,0 0 7 0,0 0-4 16,0 0-3-16,0 0 1 0,0 0-7 0,0 0-2 15,0 0-9-15,0 0-8 0,0 0-9 0,0 0-14 16,0 0-13-16,0 0-11 0,0 0-26 16,0 0-19-16,-27-4-22 0,27 4-30 0,0 0-19 0,-12 1-108 15,12-1-322-15,0 0 142 0</inkml:trace>
  <inkml:trace contextRef="#ctx0" brushRef="#br0" timeOffset="35591.98">7533 12672 54 0,'0'0'125'0,"0"0"-12"15,0 0-9-15,-6 5-13 0,6-5-13 0,0 0-6 16,0 0-1-16,0 0-7 0,0 0-6 0,0 0-6 16,0 0 0-16,17 6 1 0,-6-3-7 0,3-3-1 15,4-3 6-15,11 3-5 0,5-5-4 0,3 0-1 0,14 1-1 16,1-5-1-16,4 1-2 0,1 1 0 16,-2-6-1-16,1 3-9 0,1-1 2 0,2 3 0 15,1-4-2-15,-1 2-4 0,0 0-3 0,-3 1-3 0,-1 0 3 16,-1 0-4-16,-3 1-5 0,-13 1 4 0,2 3-1 15,11-2-3-15,-15 1-3 0,-2 2-1 0,2 1 2 16,-5 0-2-16,-1 1-2 0,-2-2 1 0,-8 2 3 16,0 0-9-16,-2 0 0 0,0 1-14 0,-5-2-5 15,-1 4-10-15,-1-4-8 0,-4 2-16 0,-7 0 8 16,14 2 2-16,-9-1-13 0,-5-1-2 0,8 1 2 16,-8-1-5-16,0 0-8 0,8 2 3 0,-8-2-8 0,5 3-11 15,-5-3-81-15,0 0-179 0,0 0 80 0</inkml:trace>
  <inkml:trace contextRef="#ctx0" brushRef="#br0" timeOffset="45463.86">9062 12266 109 0,'0'0'112'0,"0"0"-4"0,0 0 3 16,0 0-8-16,0 0-2 0,0 0-11 0,0 0 1 16,0 0-13-16,0 0-2 0,0 0-8 0,0 0-3 15,0 0-9-15,-4-14-2 0,9 9-2 0,3 1-5 0,-1 0-6 16,5-2-4-16,-2 4-12 0,3-2 1 0,0-1-7 15,5-1 1-15,-2 2-3 0,1-1 2 0,-4 1-1 16,1 2-3-16,-1 1-4 0,-2-2 0 0,0 4-4 16,1 3 6-16,1 2-9 0,-2 1 5 0,3 3-5 15,-1 2 3-15,-1 3-4 0,0 1-2 0,1 6 7 16,-4-3 21-16,0 5 2 0,-3-6-3 0,-2-1-6 16,0 1 3-16,-1-1 3 0,-1-1 0 0,1-5 6 0,-1-1 2 15,-2-1-1-15,2-2 9 0,-2-7 12 16,2 10 15-16,-2-4 22 0,0-6 25 0,0 0 5 0,0 0-2 15,0 0-7-15,0 0-7 0,0 0-2 0,0 0-10 16,0 0-8-16,-2-32-15 0,-1 16-3 0,2 0-12 16,-2-3 2-16,2 0-9 0,-2 0-6 0,2-8-4 15,0 0-6-15,0 2-7 0,1-1-18 0,1-1-21 16,1 1-26-16,1 1-37 0,1 6-22 0,1 0-30 16,0 3-22-16,3-1-23 0,-1 9-25 0,3-2-39 15,1 3-168-15,0 3-438 0,2 1 193 0</inkml:trace>
  <inkml:trace contextRef="#ctx0" brushRef="#br0" timeOffset="46388.94">9916 12364 35 0,'5'1'203'0,"-5"-1"-4"0,9 0-5 15,-9 0-10-15,0 0-6 0,14-3-12 0,-11 0-10 16,-3 3-15-16,10-7-3 0,-8 3-10 0,3-1-13 0,-1-1-12 16,1-2-7-16,-2 1-3 0,-1 1-7 0,-2 6-1 15,3-11-10-15,-3 11-11 0,1-11-3 0,-2 4-9 16,1 7 1-16,-3-10-8 0,-1 4-9 0,4 6 0 16,-9-9-1-16,2 5-7 0,7 4 0 0,-16 0-3 15,9 0-6-15,7 0 0 0,-17 6-1 0,8 1-5 16,-1 0-1-16,1 1-6 0,4 0-3 0,0 0-5 15,0-1-12-15,2 0-10 0,1-1-4 0,0 1-7 0,2-7 0 16,5 12-7-16,-2-6-6 0,3-3-11 16,2-1-6-16,1-2-8 0,5 0 1 0,-1-1-8 0,1-2-8 15,3-4 7-15,3 1 0 0,0 2-3 0,-2-5 3 16,0 3 3-16,-6 0 2 0,4-5 0 0,0 2 18 16,-5 2-2-16,-2-1 7 0,0 2 16 0,-3 2 0 15,1 0 22-15,-5 1 7 0,-2 3 19 0,5-6 4 16,-5 6 3-16,0 0-1 0,6-5 1 0,-6 5 5 15,0 0-5-15,0 0-2 0,0 0 5 0,0 0-6 16,0 0 7-16,0 0-9 0,0 0 1 0,0 0-4 16,0 0 4-16,0 0-3 0,-8 22-2 0,8-22 1 0,-2 8-2 15,2-8-3-15,4 7 6 0,-4-7-2 0,4 7-4 16,-4-7 0-16,8 3-2 0,-8-3-4 0,13 3 7 16,-7-3 0-16,-6 0-5 0,14-4 3 0,-4 2 8 15,1 0 5-15,-5-1-3 0,2 1 1 0,-8 2-1 16,14-1 0-16,-8-1 4 0,2-1 1 0,-8 3-6 15,14 0-1-15,-14 0 4 0,14 0 1 0,-9 0-3 16,-5 0 1-16,15 0-2 0,-8 0-2 0,-7 0-2 0,14-1 3 16,-14 1-2-16,11-3-1 0,-3 1 0 15,-2-1-3-15,4-1 0 0,-3 1-4 0,3-4 3 0,0 0 1 16,-1 0 3-16,-1 2-12 0,1-4 3 0,0 2 6 16,0-1-1-16,-1 0 1 0,-2 1-1 0,1 1-2 15,0 0-1-15,-2 2-3 0,0-2 8 0,0 2-4 16,2-1-3-16,-7 5 2 0,7-4-1 0,-7 4-4 15,5-4-1-15,-5 4-3 0,0 0 3 0,7-5-3 16,-7 5-2-16,0 0 4 0,0 0-1 0,10 0 2 16,-10 0-1-16,0 0 1 0,0 0 3 0,10 0 0 0,-10 0 2 15,0 0 2-15,0 0-3 0,11 2 0 0,-11-2 2 16,0 0-10-16,11-2 2 0,-11 2-1 16,8-4 3-16,-8 4-7 0,9-3 6 0,-4 0-4 0,-5 3-2 15,9-7-8-15,-7 2-2 0,2 1 0 0,-1-4 0 16,0 3 7-16,-1-6 1 0,0 2 1 0,0-3 5 15,-1-5 2-15,-1 2 7 0,1-2 0 0,-2-1 3 16,-2-3 10-16,1-2 10 0,-2-2 2 0,0 5 10 16,-2-5 14-16,-4 2 5 0,2 7 10 0,0-2 9 15,2 4 5-15,-1 5 6 0,4 2 3 0,0 1-10 16,-1-1-5-16,4 7-14 0,-5-8-2 0,5 8-5 0,0 0 2 16,0 0-5-16,0 0-3 0,-13 19 2 0,12-6-1 15,1 3-6-15,1 2 0 0,2 2-6 0,2 4-2 16,3-1-2-16,1-4-8 0,4 4-25 0,-2 0-25 15,0-8-34-15,8 5-49 0,1-1-49 0,-1-2-53 16,-4-3-242-16,3 3-490 0,-4-2 217 0</inkml:trace>
  <inkml:trace contextRef="#ctx0" brushRef="#br0" timeOffset="47522.11">3081 12919 137 0,'-9'-3'164'0,"0"2"-6"0,9 1-9 16,-13-4-3-16,8 3-12 0,5 1-17 0,0 0-9 15,-13-4-16-15,13 4-11 0,0 0-1 0,0 0-14 16,0 0-9-16,0 0-3 0,0 0-7 0,13 20-9 16,-5-12 3-16,1 5-7 0,3-1 0 0,0 2-6 0,2 0 0 15,-3 1-14-15,2-2-5 0,1 0-2 0,-2 0-12 16,-2-2 0-16,2-1-11 0,-3-1 15 16,1-3 0-16,0 1-4 0,-1-2 1 0,1-3 2 0,-5 2-3 15,0-1 5-15,-5-3-4 0,8 4 4 0,-8-4-9 16,0 0 10-16,9-2 0 0,-9 2-1 0,0 0-2 15,4-13 8-15,-4 13-9 0,-3-15 4 0,3 5 2 16,0 0 0-16,-2-1-1 0,2 0 2 0,-2 0-1 16,1 0-2-16,1-2-2 0,0 2 3 0,0 0 2 15,1 2-3-15,2-1 3 0,-2 3-1 0,4-1-3 16,2 2-1-16,-1 2-3 0,1 2 4 0,1-1 0 16,4 1-3-16,0 1-4 0,0 1 10 0,1 1-3 15,1-1 3-15,3 5-6 0,-1-1 3 0,1-1 1 0,-1 0-4 16,-3-1 6-16,1 0-4 0,0-2-1 15,-2 0 2-15,2 0 14 0,-4-1 3 0,0 1 9 16,1-1 15-16,-11 1 14 0,11 1 15 0,-11-1 15 0,10-3 9 16,-10 3 10-16,8-3 0 0,-8 3-8 0,4-5-4 15,-4 5 0-15,2-7 5 0,-2 7-1 0,0-8-18 16,0 8-1-16,0 0 0 0,-3-11-10 0,3 11-7 16,-6-9-9-16,1 5-2 0,-1 0-5 0,6 4-6 15,-8-8-1-15,4 2-10 0,4 6-13 0,-6-8-20 16,6 8-21-16,-5-6-22 0,5 6-22 0,-4-5-23 15,4 5-32-15,0 0-21 0,0 0-24 0,3-12-15 16,-3 12-20-16,10-8-19 0,-4 3-139 0,3-2-393 16,3 0 174-16</inkml:trace>
  <inkml:trace contextRef="#ctx0" brushRef="#br0" timeOffset="47950.13">3623 12727 17 0,'0'0'160'0,"0"0"-22"0,0 0-13 0,0 0-13 16,0 0-10-16,0 0-15 0,0 0-9 0,9-3-2 16,-9 3-7-16,0 0-15 0,19 3-5 0,-12-2-3 15,1 1-7-15,2 1 1 0,-2 0-9 0,2 0 1 16,-3-1-3-16,0 0-8 0,1-1 5 0,-8-1-4 16,11 3 0-16,-5 0 1 0,-6-3 2 0,7 3 7 15,-7-3 8-15,8 3 5 0,-8-3 6 0,0 0 3 16,0 0 7-16,5 3 0 0,-5-3 10 0,0 0 1 15,0 0 0-15,0 0 0 0,0 0-5 0,0 0-6 16,0 0-5-16,0 0-5 0,0 0-6 0,0 0-6 16,0 0-6-16,0 0 0 0,0 0-6 0,0 0-11 15,-4-19-9-15,4 19-7 0,-4-12-22 0,3 6 3 16,0-4-5-16,-2 1-1 0,3-1 2 0,-2 0-3 16,2-2 3-16,-2 2 2 0,2 0 1 0,-1 0 0 0,0 3 3 15,1 7 7-15,-1-13-4 0,1 13 4 0,1-11-6 16,-1 4 4-16,0 7-3 0,0 0 4 15,0-9-2-15,0 9 2 0,0 0 0 0,0 0 2 0,0 0-3 16,0 0-4-16,19 9 0 0,-15-2-6 0,2-1-5 16,-1 4-6-16,2-2-10 0,-2-1-3 0,3 0 1 15,-3 2-10-15,-1-4-3 0,1 1-8 0,0-3-10 16,0 2-9-16,-5-5-12 0,7 7-14 0,-7-7-17 16,8 1-70-16,-8-1-213 0,0 0 96 0</inkml:trace>
  <inkml:trace contextRef="#ctx0" brushRef="#br0" timeOffset="48118.04">3717 12508 39 0,'0'0'138'0,"0"0"-30"0,0 0 3 0,0 0-11 15,0 0-14-15,0 0-22 0,0 0-24 16,0 0-23-16,0 0-20 0,14 15-19 0,-14-15-37 15,12 2-45-15,-12-2-112 0,13-3 50 0</inkml:trace>
  <inkml:trace contextRef="#ctx0" brushRef="#br0" timeOffset="48580.53">3795 12332 186 0,'0'0'181'0,"0"0"-19"16,0 0-18-16,0 0-15 0,0 0-19 0,0 0-8 15,0 0-5-15,0 0-15 0,14 21-6 0,-10-10-10 16,2-2-3-16,1 4-9 0,3-1-4 0,-4 4 1 16,1-6-9-16,1 0 0 0,-2 0-11 0,3 1-7 15,-3-2 1-15,2-1-1 0,0-2-3 0,0 1 2 16,1-2-3-16,-2-2-10 0,1 1 4 0,-1-3-8 0,1-1 9 15,-8 0-3-15,13 2-1 0,-13-2 1 0,14-3-3 16,-4-1-2-16,-5 1-1 0,4-4 4 0,-1-1-3 16,-1-1-10-16,0 2 10 0,0-2-4 0,-2-1 0 15,1 0 2-15,-1 2-2 0,-3-2 0 0,1 1 3 16,-2 2-3-16,-1 7 8 0,0-13-2 0,0 13 2 16,-1-11 0-16,1 11-6 0,0 0 1 0,-1-8-1 15,1 8 1-15,0 0-5 0,0 0 4 0,0 0-6 16,0 0 0-16,-12 20 3 0,11-11 0 0,-1 0-3 15,2-9 1-15,2 16 6 0,2-6-4 0,1-4 3 16,-1 1-7-16,6-2 3 0,-4-2-3 0,3 0 2 0,1-2-6 16,3-1-5-16,0-1-8 0,3-5-15 15,2 1-9-15,2-2 1 0,-4 0-11 0,3-5-19 16,-1 2-3-16,-1-1-9 0,-2 0 0 0,-2-1-10 0,-4 3-7 16,1 0-12-16,-3 1-88 0,-4-2-218 0,0 3 97 15</inkml:trace>
  <inkml:trace contextRef="#ctx0" brushRef="#br0" timeOffset="48763.97">3844 12421 119 0,'0'0'171'0,"0"0"-19"0,11-18-17 16,2 5-9-16,2-1-16 0,8-6-14 0,0-3-20 15,0-1-24-15,4 1-47 0,1-1-17 0,0 3-26 16,-2 2-43-16,-4 1-72 0,-2 1-164 0,-3 7 74 16</inkml:trace>
  <inkml:trace contextRef="#ctx0" brushRef="#br0" timeOffset="49202.13">3381 13554 150 0,'0'0'152'0,"0"0"-1"0,19-13-7 16,0 5-1-16,10-9-8 0,3 0-11 16,16-13-3-16,-2-2-10 0,3-2-10 0,2-1-5 0,19-15-16 15,-23 16 0-15,4-2-12 0,-1-1-6 0,24-15-9 16,-26 19 0-16,0-4-5 0,3 1-4 0,-3 5-9 16,-4 0-4-16,0 6-9 0,-13 7 4 0,-1 1-2 15,-2 1-3-15,-2 1-6 0,-7 6-2 0,-4 1-1 16,-3 3-2-16,-1-1 0 0,-4 3-1 0,-2-1-5 15,0 3 2-15,-5 1 2 0,8-6-1 0,-8 6-6 16,9-3 0-16,-9 3 2 0,5-2-4 0,-5 2-4 16,0 0-9-16,0 0-7 0,0 0-10 0,0 0-7 15,0 0-11-15,0 0-8 0,7-5-2 0,-7 5-12 0,0 0-3 16,0 0-13-16,0 0-1 0,0 0-8 16,0 0-22-16,4-4-110 0,-4 4-246 0,0 0 108 15</inkml:trace>
  <inkml:trace contextRef="#ctx0" brushRef="#br0" timeOffset="52147.05">7076 11122 26 0,'0'0'132'0,"0"0"-6"15,0 0-10-15,0 0-10 0,20 10-7 0,-8-10-9 16,4 2 3-16,5-2-5 0,2 1-7 0,6-2-7 0,2-1-5 16,2 1-5-16,3-1-6 0,2-2-8 0,15-3-6 15,-16 4-2-15,16-5 1 0,-3 4-8 0,-10 1-4 16,-2-1-5-16,1-1 1 0,-1 0-7 0,-1 0 1 15,-1 2-7-15,-2-1-5 0,-3-1-9 0,-2 1 0 16,1 3-4-16,-9-2-4 0,-1 0 0 0,-3 2 6 16,-2 0-3-16,-3 0-4 0,-1-1-3 0,-4 2 2 15,-7 0-2-15,13-2 2 0,-13 2 1 0,9-1 5 0,-9 1-4 16,0 0 2-16,0 0 3 0,0 0 5 16,0 0-4-16,0 0 3 0,0 0 2 0,-36 8 1 15,17-4 3-15,-3-2 4 0,-6 3-5 0,-4 1 2 0,0-1 3 16,0 1 3-16,-3 1-8 0,-1-1 3 0,-3 0-1 15,1 3 2-15,-13-2 0 0,14 1-1 0,1 0-5 16,-2 1 5-16,5-1-6 0,-1-2 2 0,2 4-3 16,3-4 3-16,1 2-2 0,9-2 1 0,-1-1 0 15,3 1-2-15,5-4-4 0,0 1 2 0,2-1 3 16,4 1-1-16,6-3 3 0,-8 3-2 0,8-3 1 16,0 0 7-16,0 0-3 0,0 0 9 0,0 0-5 15,21 4-3-15,-8-4 5 0,6-3 2 0,1 2-11 0,8-5 3 16,-1 3-1-16,2-1-7 0,3-2-12 15,0 1-11-15,-1-1-13 0,1 1-19 0,0-1-19 0,-1 1-28 16,-5-1-30-16,-6 4-88 0,-1-1-239 0,-1 0 106 16</inkml:trace>
  <inkml:trace contextRef="#ctx0" brushRef="#br0" timeOffset="53689.08">5184 12640 25 0,'-11'6'73'0,"-1"0"3"15,-3 1-11-15,1 2 1 0,1-4-4 0,2 3-2 16,-2-2 2-16,4-2-6 0,0 1 1 0,3-3-2 0,2 3-2 16,4-5-8-16,0 0 5 0,-5 5 0 0,5-5-2 15,0 0 6-15,0 0 5 0,29-10-14 0,-10 7 3 16,8-5-4-16,1 0 4 0,1-1-8 0,2-1-3 16,1 0-1-16,1-1-4 0,-1-1-3 0,2 0 0 15,-2 0-5-15,-2 0-2 0,-2-1-1 0,-1 3-4 16,-8 1-2-16,7 0-1 0,-8 2-5 0,-3 3 0 15,-2-2-3-15,-3 2-7 0,-1 2-8 0,0-2 7 16,-4 2-14-16,-5 2 3 0,8-1-4 0,-8 1 12 16,0 0-4-16,0 0 7 0,0 0-7 0,0 0 5 15,0 0 2-15,-26 19-3 0,11-11 0 0,-8 7 2 0,-3 0 11 16,0 1-14-16,-4-3 2 0,0 3 0 0,-1-1 1 16,-1 1-1-16,1 0 5 0,-2 1-7 0,2 0-5 15,-1-4 6-15,2 2-1 0,3 0 2 0,1-2-1 16,2-3 1-16,7-2-2 0,6-2 2 0,-1-2 1 15,6-1 1-15,1 0-7 0,5-3 6 0,0 0 4 16,0 0-4-16,0 0 5 0,0 0 2 0,28-4-2 16,-8-2-1-16,11-6-16 0,5 1-7 0,15-8-21 15,1 0-6-15,1 0-26 0,-3-1-12 0,-1-4-14 0,4 2-62 16,-7-1-176-16,0 2 79 0</inkml:trace>
  <inkml:trace contextRef="#ctx0" brushRef="#br0" timeOffset="58438.67">7445 12637 48 0,'0'0'100'0,"-6"4"-18"0,6-4-8 0,0 0-1 15,0 0-7-15,0 0-6 0,19-9-3 0,-8 5-3 16,1-2 2-16,8-2-19 0,5-3 6 0,-5 4-6 16,6-3-7-16,-1 1 1 0,-6 0-7 0,7-1-5 15,-7 4-6-15,-1-3 0 0,1 2-11 0,-1 2-2 16,-3-1-4-16,-3 2 1 0,-2 2-14 0,-2-1 3 16,0 3 2-16,-8 0 0 0,11 0 3 0,-11 0 5 15,0 0 2-15,5 5 2 0,-5-5 10 0,0 0 2 16,-11 15 0-16,3-8 4 0,-2 0-4 0,-3 2 6 15,-1 3 11-15,-1-2-2 0,0 0 4 0,1 1-7 16,-1-2 4-16,1-1-3 0,1 0-2 0,3-1-3 0,2-2-4 16,1-3-3-16,2 4 5 0,-1-3-3 0,6-3-4 15,-7 4-1-15,7-4-17 0,0 0-31 0,0 0-9 16,0 0-33-16,0 0-94 0,19-13-188 0,-2 5 84 16</inkml:trace>
  <inkml:trace contextRef="#ctx0" brushRef="#br0" timeOffset="60721.98">18714 12414 221 0,'-4'-6'226'15,"4"6"-18"-15,0 0-27 0,0 0-20 0,-2-6-16 0,2 6-16 16,0 0-12-16,0 0-10 0,0 0-12 15,-8 22-8-15,7-10-6 0,1 4-5 0,-6 1-9 16,3 0 0-16,2 1-7 0,-2-2-5 0,4 3 0 0,-3-2-2 16,2-1-3-16,-1-1-2 0,-1-3-4 0,1-2-1 15,0-1-1-15,-2-1 4 0,3-8 4 0,-1 10 9 16,1-10 4-16,-1 7 10 0,1-7 0 0,0 0-2 16,0 0-8-16,0 0-2 0,0 0-1 0,0 0-4 15,0 0-9-15,0 0-3 0,14-27-3 0,-10 17-6 16,-1 0-5-16,3-3 0 0,0-1-5 0,1 3 1 15,-1 0-7-15,1 1-2 0,0 1-1 0,0 1-3 0,1 0-1 16,0 3 0-16,1 1-6 0,0 2-1 16,1-1 1-16,1 3-1 0,1 2-6 0,-1 0-1 0,1 2-3 15,2 0-6-15,4 2 1 0,-4 3 2 0,1-1-5 16,2-2-7-16,-3 3 4 0,1 1 4 0,-2 1-2 16,2-2 3-16,-2 3 2 0,1-2 0 0,-2 0 0 15,-2-2 3-15,0 2-1 0,-3-2 1 0,-1 1-3 16,-1-1 1-16,0 0-3 0,-2 0 6 0,-1 0 1 15,-3 2 5-15,1-3-1 0,0-7 8 0,-6 15 1 16,3-8 6-16,-1 2 4 0,-2-1 1 0,-1-1 6 0,-2-1-1 16,-3 1-3-16,-2 0 0 0,-4-1-3 0,-1 0-4 15,-1 1-3-15,1-1 0 0,0-1-6 0,-8 1-5 16,0 0-12-16,4-1-16 0,2-3-28 0,-4 3-23 16,4-3-36-16,0 0-31 0,3-1-22 0,4-1-25 15,3-3-54-15,-3-1-167 0,2 1-446 0,2-4 198 16</inkml:trace>
  <inkml:trace contextRef="#ctx0" brushRef="#br0" timeOffset="60914.07">18652 12478 203 0,'0'0'257'0,"-3"-7"-20"0,3 7-8 0,0 0-20 16,1-13-21-16,2 7-20 0,2-3-16 0,3 0-13 15,1 2-21-15,7-5-9 0,1 0-25 0,6-2-32 16,5 1-26-16,1-1-37 0,1 2-29 0,2 2-16 16,1-1-29-16,-2 1-36 0,-1 3-47 0,-2-2-114 15,2 8-305-15,-9-1 135 0</inkml:trace>
  <inkml:trace contextRef="#ctx0" brushRef="#br0" timeOffset="61248">19197 12437 112 0,'-6'10'216'15,"1"7"-8"-15,1-2-15 0,0 2-15 0,-1 1-13 16,1 1-14-16,4 6-13 0,0-5-8 0,3-1-16 16,-1 0-12-16,2-1-7 0,3-1-9 0,3-3-7 0,1 0-11 15,1-3-6-15,-3-3-5 0,2 2-2 0,6-4-7 16,1-2-3-16,0 0-3 0,0-2 0 0,-1-1 7 15,-2-2 4-15,-3-1 10 0,2-1 12 0,-3-1-4 16,0-2 9-16,1 0 2 0,-3-2 1 0,2-1-3 16,-5-1 4-16,1-1 14 0,-2 0 1 0,0-3-10 15,-4 0-4-15,1 0-14 0,-5-4-1 0,-5 2-11 16,-1 0-5-16,-5 1-3 0,3 2-5 0,-7 0-8 0,-3-2-3 16,-3 0-5-16,-1 3-8 0,-1 1-15 15,6 5-13-15,1 2-23 0,-1-2-22 0,9 3-36 16,1 1-40-16,1 1-34 0,9 1-42 0,-13 1-34 0,13-1-38 15,-8 2-189-15,8-2-503 0,0 0 222 0</inkml:trace>
  <inkml:trace contextRef="#ctx0" brushRef="#br0" timeOffset="62434.14">20265 9350 76 0,'-8'-4'111'16,"8"4"-12"-16,-5-3 2 0,5 3-10 0,0 0-2 15,0 0-3-15,-8-5-7 0,8 5-6 0,0 0-1 16,0 0-8-16,0 0-4 0,0 0-7 0,0 0-3 0,0 0-5 15,28-3 6-15,-15 5 7 0,6-1-11 0,3-1-4 16,5 3 2-16,2 2-3 0,6 2-1 0,0-1 0 16,14 7-8-16,1 1-3 0,2 1-2 0,2 5-5 15,-3 3 2-15,0 2-2 0,0 6 1 0,-5 1-7 16,4 3-3-16,-8 2-5 0,2 3-1 0,-2 0 2 16,-5 2 4-16,-2 4-7 0,-2 1 3 0,-1 4-3 15,-2 1 2-15,2 1 1 0,-2 0 0 0,-3 1-3 0,-6 0 2 16,15 20-4-16,-14-21-2 0,-3-1 2 15,0-1-1-15,-2 1 1 0,-3-2-5 0,1 3 3 0,-2 1-2 16,-4-1 3-16,-2 1 4 0,0-4-7 0,-3 2 1 16,-3-1 2-16,-2-2-2 0,-2 0-4 0,0 2 5 15,-4-3 0-15,1 1-2 0,-2-4 0 0,0 1 0 16,3-10 1-16,-6 9-5 0,3 3 1 0,-1-13 0 16,-4 9-2-16,3 4 5 0,0-3 1 0,1-10 5 15,-3 10-7-15,5-11 7 0,-2-1-6 0,0 0 12 16,-2 3-7-16,0-3 4 0,2-1 3 0,-3 0 0 0,-3-2-3 15,4-2 2-15,-3 0-1 0,2-2-2 0,1 1-3 16,-5-5 4-16,5 3-3 0,-6-3 1 16,3-1 3-16,1-5-5 0,-1 6 1 0,3-6 2 0,-5 5-1 15,-1 0-1-15,3-5 1 0,-1 4-1 0,1-3-3 16,3-3 2-16,-3 1-3 0,-2 6 0 0,4-6 0 16,0 0 3-16,2-1-2 0,-1 0 0 0,0-2-4 15,1 0 1-15,0-3 2 0,2 1 1 0,0-3-4 0,1 4 3 16,-2-4-2-16,1 1 0 0,0 0-2 15,2-2 0-15,0 0 0 0,1-3 6 0,-2 2 15 16,3-2-4-16,4-3-5 0,-6 7-3 0,6-7-5 0,-9 3-12 16,9-3-11-16,-6 2-14 0,6-2-17 0,0 0-23 15,0 0-14-15,0 0-16 0,-12-8-23 0,10 3-30 16,2 5-100-16,-2-9-279 0,2 9 124 0</inkml:trace>
  <inkml:trace contextRef="#ctx0" brushRef="#br0" timeOffset="62713.81">20855 11991 169 0,'0'0'171'0,"-4"-10"-11"0,4 10-16 16,0 0 0-16,0 0-19 0,0 0-2 0,0 0 2 15,-14 13 0-15,8-4-4 0,1 0-5 0,-1 3-13 16,-1 5 2-16,0-1-6 0,-3 8 2 0,3 1-5 15,-3-1 2-15,-1 1-3 0,3 3-4 0,1-4-8 16,2 0-4-16,2-3-3 0,-2 2-3 0,5-7-3 16,1 3-9-16,4-2-3 0,0-3-5 0,1-3-3 15,0 1-8-15,7-1-5 0,0 0-3 0,1-3-4 0,3 0-4 16,4-4-4-16,-1-2-20 0,10-4-12 16,1-1-36-16,0 0-40 0,0-4-47 0,0-3-50 0,-1-3-259 15,1 0-479-15,-3 2 213 0</inkml:trace>
  <inkml:trace contextRef="#ctx0" brushRef="#br0" timeOffset="73758.5">4772 15601 53 0,'0'0'86'0,"0"0"-9"15,0 0-8-15,0 0-6 0,0 0-7 0,0 0 1 16,0 0-6-16,0 0 0 0,11 17-1 0,-7-6-5 16,2-3-9-16,-1 5-2 0,1 1 2 0,-1 1-8 15,-1-3-1-15,1 5-5 0,1-2-2 0,-1 2 0 16,-1-1-1-16,0 2 2 0,2-3-10 0,-1 1 5 15,2 1-4-15,-4-2 1 0,3 2-6 0,-4-6 4 16,2 1-6-16,2 3 2 0,1-5 3 0,-2 0-4 16,-3 2-1-16,4-3 2 0,-1 0-2 0,-1-3 3 15,1 2-2-15,2 1-2 0,1-3 2 0,1-2-2 16,1 1-6-16,0 0 5 0,1-2-3 0,0 2 2 0,2 0 1 16,1-4 2-16,0 2-6 0,3-1 8 0,3-1-10 15,-1 0 10-15,-1-1-9 0,1 2 8 0,0-2-6 16,-1 1 0-16,1-1 0 0,1 1 4 15,-1-1-4-15,1 1-4 0,-2-1 0 0,1 0 14 0,-1 2-15 16,0 0-1-16,1-2 1 0,1 3-5 0,-1-3 13 16,0 3-9-16,0-1 5 0,1-2 0 0,0 0-5 15,0 1 3-15,2-2 1 0,4 1-1 0,-5 0 9 16,7 0-4-16,-6-2-6 0,0-1 3 0,7 3 2 16,0-3 0-16,-2 0 2 0,3-1-6 0,-2 1 6 15,3 0-4-15,-2-1 5 0,2-1 6 0,-2 0-10 16,0 2 1-16,2 1 2 0,-2-1 1 0,1 0 7 15,-1 1-6-15,-1 0-3 0,2 0 1 0,0 0 3 16,2 2-3-16,-1-1 7 0,1 0-9 0,-1-1-3 16,2 0 11-16,-1 1-8 0,-2 0 1 0,4-2-2 15,-1 1 5-15,3 2-6 0,1-1 8 0,-4-2-11 16,3 2 2-16,1-1 1 0,-1-3 1 0,2 3 2 16,1-3 2-16,1 5 0 0,-1-4 0 0,0 0-5 15,11 0 4-15,-13 1 0 0,1-1 4 0,2 4-5 0,-2-4-10 16,-1 2 8-16,2 2 3 0,-2-1-9 15,-1 1 3-15,-2-2 9 0,2 2-4 0,-3 2-3 16,-1-2 3-16,0 1-2 0,1-2 1 0,2-1 3 0,-3 4-5 16,-1-2 5-16,0 0-2 0,1 0-6 0,-2 0 5 15,0 1 1-15,0 1-2 0,-1 1-3 0,-2-3-1 16,-5 1 4-16,6-1-2 0,0 3-7 0,1-2 8 16,-2 1-6-16,1-2 10 0,-7 3-11 0,0-3 4 15,8 2 0-15,-9 0-2 0,0-2 1 0,1 2 1 16,-1-2-4-16,-2 0 5 0,3 0-8 0,-3 0 7 15,-1 0-6-15,-1 0 1 0,-3 0-1 0,1 0 10 16,-3 0-6-16,-1 0-6 0,-1-2 3 0,-9 2 3 16,16 0-5-16,-11 0 3 0,-5 0 11 0,0 0 3 15,10-2-1-15,-10 2 13 0,8-2-8 0,-8 2 8 16,0 0 3-16,3-7 10 0,-3 7-5 0,2-8 10 16,-2 8-6-16,0 0-1 0,-2-10 2 0,2 10-4 15,2-10-6-15,-2 10 2 0,1-12 2 0,-1 12 6 16,1-12-6-16,1 6 4 0,-1-1 0 0,-1 7 12 0,1-12 2 15,-1 5 3-15,0 7-1 0,0-14 15 16,0 14 6-16,-1-14-3 0,0 5-6 0,-2 3-1 16,2-1 9-16,1 7 5 0,-5-13 13 0,1 6-8 0,-3-3-3 15,4 5-10-15,-4-3 0 0,3 2 1 0,-1-1-9 16,0 1-1-16,-1 2-5 0,-1-5-4 16,2 4-6-16,1 0-3 0,4 5-3 0,-9-10-4 0,4 6-4 15,5 4-4-15,-5-4-2 0,5 4 0 0,-5-4-4 16,5 4-6-16,0 0-22 0,-5-6-25 0,5 6-34 15,0 0-38-15,0 0-43 0,0 0-40 0,0 0-200 16,0 0-425-16,0 0 189 0</inkml:trace>
  <inkml:trace contextRef="#ctx0" brushRef="#br0" timeOffset="75353.07">5565 15516 2 0,'0'0'60'0,"0"0"-1"0,0 0-11 0,0 0-4 0,0 0-4 16,0 0-9-16,0 0-11 0,0 0-7 0,0 0-3 15,0 0-10-15,0 0-8 0,0 0-16 0,0 0-26 16,0 0-53-16,-2 9 24 0</inkml:trace>
  <inkml:trace contextRef="#ctx0" brushRef="#br0" timeOffset="78020.09">7374 15793 82 0,'0'0'115'0,"-5"5"-6"16,5-5-8-16,0 0 0 0,0 0-4 0,0 0-7 15,0 0-5-15,0 0-4 0,0 0-5 0,0 0 2 16,0 0-11-16,0 0-1 0,0 0-2 0,0 0-7 16,0 0-4-16,0 0-7 0,0 0 0 0,-4 4-10 15,4-4-2-15,0 0-4 0,0 0 0 0,0 0-4 0,0 0-6 16,0 0 0-16,0 0-2 0,0 0-1 0,0 0-4 16,0 0-1-16,0 0-1 0,0 0-2 15,0 0-2-15,0 0 2 0,0 0 1 0,0 0-6 0,0 0 2 16,0 0-12-16,0 0 10 0,0 0 3 0,0 0 3 15,0 0-3-15,0 0-4 0,0 0 5 0,0 0 0 16,0 0-4-16,0 0-7 0,0 0 6 0,0 0 0 16,0 0 2-16,0 0 0 0,0 0-3 0,0 0 0 15,0 0-7-15,0 0 4 0,0 0 3 0,0 0-3 16,0 0 7-16,0 0-4 0,0 0-1 0,0 0-3 16,0 0 5-16,0 0-1 0,0 0-4 0,0 0 2 15,0 0 3-15,0 0 0 0,0 0 0 0,0 0-2 16,0 0-18-16,0 0 21 0,0 0-3 0,0 0 3 15,0 0 0-15,0 0 1 0,0 0-7 0,0 0 3 16,0 0-1-16,0 0 1 0,0 0 0 0,0 0-1 16,0 0-4-16,0 0-9 0,0 0 15 0,0 0-2 15,0 0-1-15,0 0 0 0,0 0 3 0,0 0 0 16,0 0-1-16,0 0 0 0,0 0-4 0,0 0 3 0,0 0 5 16,0 0-5-16,0 0 3 0,0 0-4 15,0 0 2-15,0 0-4 0,0 0-2 0,0 0 10 0,0 0-5 16,0 0-1-16,0 0 2 0,0 0-3 0,0 0 5 15,0 0-5-15,0 0-1 0,0 0-4 0,0 0 4 16,0 0-6-16,0 0 12 0,0 0-3 0,0 0-3 16,0 0-1-16,0 0 0 0,0 0 5 0,0 0-2 15,0 0-2-15,0 0 5 0,0 0-5 0,0 0 1 16,0 0 3-16,0 0-1 0,0 0 2 0,0 0-2 16,0 0 0-16,0 0-1 0,0 0 2 0,0 0 0 15,0 0-3-15,0 0 0 0,0 0 2 0,0 0-2 16,0 0 2-16,0 0 5 0,0 0-5 0,0 0-2 15,0 0 4-15,0 0-4 0,0 0 7 0,0 0-2 16,0 0-3-16,0 0 3 0,0 0-6 0,0 0 4 16,0 0-6-16,0 0 5 0,0 0-1 0,0 0 1 15,0 0 0-15,0 0 1 0,0 0 1 0,0 0-5 0,0 0 4 16,0 0-4-16,0 0 4 0,0 0-5 16,0 0 3-16,0 0 3 0,0 0-1 0,0 0-2 15,0 0 3-15,0 0 1 0,0 0 1 0,0 0-4 0,0 0 4 16,0 0-2-16,0 0-2 0,0 0 2 0,0 0-3 15,0 0 2-15,0 0-4 0,0 0 7 0,-5 4-7 16,5-4 8-16,0 0-11 0,0 0 6 0,0 0 0 16,0 0-1-16,0 0 2 0,0 0-1 0,0 0 4 15,0 0-2-15,0 0 0 0,0 0-3 0,0 0 5 16,0 0-2-16,0 0 1 0,0 0-3 0,0 0-15 16,0 0 19-16,0 0-6 0,0 0 3 0,0 0-8 15,0 0 6-15,0 0 6 0,0 0-2 0,0 0-1 16,0 0 4-16,0 0 0 0,0 0-4 0,0 0 3 15,0 0-1-15,0 0 0 0,0 0 2 0,0 0 2 16,0 0 0-16,0 0 0 0,0 0 2 0,0 0 4 16,0 0-2-16,0 0 5 0,0 0-3 0,0 0 0 0,0 0 2 15,0 0 0-15,0 0-4 0,0 0 6 0,0 0-7 16,0 0 5-16,0 0-4 0,0 0 4 0,0 0-5 16,0 0 1-16,0 0-3 0,0 0 0 0,0 0 2 15,0 0 0-15,0 0-8 0,0 0 10 0,0 0-9 16,0 0 2-16,0 0-1 0,0 0 2 0,0 0-11 15,0 0 12-15,0 0 0 0,0 0-4 0,0 0 0 16,0 0-4-16,0 0 4 0,0 0-1 0,0 0 0 16,0 0-3-16,0 0 5 0,0 0-5 0,0 0 1 15,0 0 1-15,0 0-2 0,0 0 4 0,0 0-3 16,0 0-3-16,0 0 5 0,0 0 2 0,0 0-8 16,0 0 4-16,0 0-3 0,0 0 5 0,0 0-5 15,0 0 3-15,0 0-8 0,0 0 7 0,0 0 4 16,0 0-3-16,0 0 0 0,0 0 2 0,0 0-3 15,0 0 0-15,0 0 0 0,0 0 3 0,0 0-1 16,0 0-2-16,0 0 2 0,0 0-3 0,0 0 0 16,0 0 0-16,0 0 3 0,0 0 0 0,0 0-1 0,0 0-1 15,0 0 0-15,0 0-1 0,0 0 3 0,0 0-3 16,0 0 6-16,0 0-8 0,0 0 1 0,0 0 2 16,0 0-3-16,0 0 6 0,0 0-1 0,0 0-1 15,0 0-6-15,0 0 7 0,0 0-2 0,0 0 0 16,0 0 0-16,0 0-6 0,0 0 6 0,0 0-1 15,0 0 1-15,0 0 0 0,0 0 1 0,0 0-1 16,0 0-5-16,0 0 7 0,0 0 0 0,0 0-5 16,0 0 6-16,0 0-4 0,0 0 3 0,0 0-1 15,0 0-1-15,0 0-1 0,0 0 2 0,0 0-2 16,0 0 1-16,0 0 0 0,0 0 3 0,0 0-3 16,0 0-1-16,0 0 2 0,0 0-1 0,0 0 2 15,0 0-1-15,0 0-4 0,0 0 0 0,0 0 7 16,0 0-4-16,0 0 4 0,0 0-3 0,0 0-4 15,0 0 4-15,0 0 2 0,0 0-4 0,0 0-3 16,0 0 7-16,0 0-5 0,0 0 0 0,0 0 1 16,0 0 0-16,0 0 3 0,0 0-1 0,0 0 2 0,0 0-2 15,0 0-1-15,0 0-3 0,0 0 2 0,0 0 5 16,0 0-6-16,0 0 2 0,0 0 1 0,0 0-3 16,0 0 2-16,0 0 3 0,0 0-6 0,0 0 0 15,0 0 0-15,0 0 5 0,0 0 1 0,0 0-3 16,0 0 1-16,0 0 2 0,0 0-9 0,0 0 9 15,0 0-5-15,0 0 4 0,0 0 0 0,0 0-4 16,0 0-1-16,0 0 5 0,0 0-2 0,0 0 0 16,0 0 0-16,0 0-1 0,0 0-5 0,0 0 6 15,0 0 5-15,0 0-4 0,0 0-1 0,0 0-2 16,0 0 3-16,0 0-1 0,0 0 1 0,0 0-2 16,0 0 1-16,0 0-2 0,0 0 1 0,0 0-1 15,0 0 2-15,0 0 0 0,0 0-3 0,0 0 1 0,0 0 3 16,0 0 3-16,0 0-7 0,0 0 6 15,0 0-2-15,0 0 0 0,0 0-5 0,0 0 6 16,0 0-2-16,0 0 0 0,0 0 2 0,0 0-3 0,0 0-3 16,0 0 4-16,0 0 0 0,0 0-1 0,0 0-2 15,0 0 0-15,0 0-3 0,0 0 6 0,0 0 1 16,0 0 1-16,0 0-1 0,0 0-4 16,0 0 4-16,0 0-4 0,0 0 1 0,0 0 2 0,0 0-10 15,0 0 0-15,0 0-4 0,0 0 0 0,0 0-6 16,0 0-6-16,0 0-11 0,0 0-7 0,0 0-15 15,0 0-7-15,0 0-6 0,0 0-18 0,0 0-21 16,0 0-15-16,0 0-14 0,0 0-82 0,0 0-239 16,0 0 106-16</inkml:trace>
  <inkml:trace contextRef="#ctx0" brushRef="#br0" timeOffset="112295.07">20192 5422 211 0,'0'0'205'0,"-7"-9"-8"0,7 9-11 0,-3-6-21 0,3 6-14 16,0 0-16-16,-3-6-14 0,3 6-9 16,0 0-19-16,0 0-8 0,0 0-9 0,0 0-9 0,0 0-5 15,0 0-3-15,8 27-6 0,-1-11-4 0,0 1-1 16,0 8 0-16,1 4 16 0,0-1-1 0,-2 1-4 15,-1-3 5-15,0 0-5 0,-2 0-1 0,-1-8-3 16,1 3-4-16,-1-4-1 0,-2-1 1 0,3-2 0 16,-2-2 0-16,0 0-4 0,1-2-2 0,0-1 3 15,-2-2-3-15,0-7-8 0,0 12 5 0,0-12 5 16,3 9 5-16,-3-9 1 0,0 7 14 0,0-7 3 0,0 0 9 16,0 0 9-16,4 6-3 0,-4-6-6 0,0 0-9 15,0 0-9-15,0 0-7 0,0 0-9 0,-1-34-1 16,1 19-5-16,1-3-3 0,0-1-7 0,0-6 0 15,2-5-6-15,1 3-6 0,5-3-1 0,-3-3 2 16,0 1-12-16,6 1 9 0,1 3-8 0,-2-3 1 16,3 6-2-16,-2 0-1 0,1 5 3 0,-1 5-4 15,-1 1-1-15,-1 6-3 0,-1 0-3 0,1 2 5 0,0 2-3 16,3 2 3-16,2 2-7 0,3 5 5 16,0 3-6-16,-1 3 4 0,-1-1-1 0,5 7-1 15,-3 5 1-15,-5-7-1 0,0 10-9 0,0-3-3 0,0 1 2 16,-4 3-10-16,-4-7-6 0,-1 8-4 0,1-2-8 15,0-6-14-15,-1 1-1 0,0-4-9 0,-3 1-14 16,0-5-10-16,2 0-32 0,0 0-20 0,-2-2-19 16,1-1-16-16,1-2-18 0,2-2-17 0,1-3-38 15,1 1-153-15,0-3-438 0,4-3 194 0</inkml:trace>
  <inkml:trace contextRef="#ctx0" brushRef="#br0" timeOffset="112688.11">20976 5303 140 0,'0'-6'227'0,"2"-2"-3"0,-2 8-13 16,-2-11-14-16,2 11-16 0,0 0-21 0,-2-9-19 15,2 9-11-15,0 0-19 0,0 0-9 0,-19 6-8 16,11 0-11-16,-1 1-8 0,-1 3-4 0,-2 3-11 16,1 3-4-16,-2-1-3 0,4 2-7 0,-1-2-6 15,-2 2-3-15,5 2-3 0,-1-1-4 0,0 1-2 16,2-3-1-16,1 1-3 0,1-5-1 0,1 0-4 0,1-1-2 15,-1-5 0-15,5 1-6 0,-2-7 3 0,1 11-2 16,-1-11 1-16,5 6-1 0,-5-6 10 16,10 0 0-16,-10 0 1 0,14-6 8 0,-5 1-2 0,-2-1 4 15,1-4 4-15,0 3 2 0,1-2 4 0,0-1 7 16,-1-4-3-16,-2 3 2 0,1 1-10 0,-3 0 12 16,3-1-2-16,-3 0-3 0,1 2-1 0,-2-4 1 15,0 5-7-15,0 2-3 0,0 1-2 0,-3 5-11 16,2-6-6-16,-2 6 3 0,0 0-1 0,9 0-4 15,-9 0-2-15,8 7-4 0,-4 1-9 0,1 2-12 16,1-2-8-16,0 4-7 0,-1-3-10 0,3 4-10 0,-1-2-18 16,0 0-12-16,0-1-18 0,0-1-18 0,0 0-12 15,-2-1-15-15,1-2-11 0,3 0-18 0,-1 0-20 16,-2-3-33-16,-1 1-138 0,3-4-389 0,-8 0 172 16</inkml:trace>
  <inkml:trace contextRef="#ctx0" brushRef="#br0" timeOffset="113588.09">21159 5305 162 0,'-4'-8'227'0,"0"-1"10"15,1 5-5-15,-1-2-9 0,4 6-13 0,-5-11-24 0,5 11-23 16,-4-6-12-16,4 6-19 0,0 0-17 0,0 0-6 16,0 0-15-16,0 0-6 0,0 0-12 0,0 23-5 15,4-9-11-15,1 5-3 0,2 9-5 0,-1-2-4 16,-1 3-5-16,0-1-4 0,-1-3-4 0,2-6-2 15,-2 5-2-15,0-6 3 0,-2-1-1 0,1 0-1 16,-1-2-1-16,1-5-3 0,-2 2 0 0,1-2 0 16,0-1-5-16,-1-2 1 0,3-2-2 0,-4-5 7 15,1 11-2-15,-1-11 9 0,2 7 10 0,-2-7 6 0,2 5 15 16,-2-5-1-16,0 0-7 0,0 0-4 16,0 0-5-16,0 0-8 0,0 0-3 0,7-26-3 0,-7 15-3 15,1-5-7-15,0-3-3 0,-1-7-5 0,3 0 3 16,-1 0-1-16,2-3-3 0,0-2-6 0,1 5-2 15,-2-1-10-15,-1 7 5 0,1 0-6 0,2 5-1 16,-3-1 3-16,1 5-1 0,0 1-2 0,-2 2-3 16,1 4-8-16,-2 4-5 0,8-8-4 0,-8 8 9 15,10 3-3-15,-10-3-3 0,16 12 0 0,-6 1 1 16,-3 5 2-16,1 0-8 0,1 6 2 0,-3-5 5 0,1 8-5 16,-2-2 0-16,-2-6 3 0,0 6-1 0,0-7 8 15,1 0-3-15,-2-4 2 0,0 0 5 16,0-3-3-16,-1 0 1 0,2-3 4 0,-3 0 0 0,0-8-2 15,1 9 6-15,-1-9 2 0,3 7 5 0,-3-7 6 16,0 0-5-16,0 0 7 0,0 0-7 0,0 0 1 16,0 0-1-16,20-19-2 0,-13 4-6 0,-2-2 3 15,0-1-4-15,6-6-1 0,-6-4-6 0,3-2-3 16,-3 3-2-16,2-2-3 0,0 0-1 0,-2 4 4 16,-1 7-4-16,1 1 5 0,-2 6-2 0,0 0 2 15,-1 3-5-15,-1 2-16 0,-1 6-1 0,5-5 0 0,-5 5 2 16,0 0 6-16,15 13 2 0,-12-2 3 0,4 3 3 15,0 5 0-15,0 5-8 0,-3 2 7 0,1-2-3 16,1 0 0-16,-1-4 3 0,0-4 7 0,-1-1-3 16,1-3 2-16,3 3-1 0,-2-5 6 0,3-1-1 15,-2 0 5-15,2-2-1 0,0 0 5 0,3-2 3 16,-1-4 10-16,1 2 2 0,0-4 1 0,1-2 0 16,6-1-3-16,-3-3-1 0,2-1 6 0,9-6-3 0,-9 3-11 15,3-9 8-15,2 0-2 0,-3-1-10 0,2-5-3 16,-2-3-3-16,2 2-6 0,-2-1-2 15,-1-1 6-15,3 1-5 0,-3 0-2 0,-1 2 1 0,-2 0 1 16,-2 3 1-16,-4 5-1 0,-1 3 5 0,-4 4-2 16,-3 2-1-16,2 1 1 0,-4 4-2 0,0 4 1 15,0 0 0-15,0 0 2 0,-19-4 0 0,1 11-1 16,-2 3 2-16,-6 6 1 0,0 5 0 0,-12 8 5 16,1 6-6-16,10-9 2 0,2 3 9 0,-4 6-7 15,11-6 3-15,2-3 1 0,3 1 3 0,7-1-1 16,2-9 2-16,3 2 1 0,5-2 9 0,2-1 3 0,6-1 13 15,3-2 1-15,7 0 0 0,5 0-1 0,3-4-1 16,2-3 0-16,3-2-3 0,-1-3-2 16,3-1 2-16,0-1-2 0,13-5-5 0,-13 2 2 0,2-4-11 15,-4 2-2-15,3-1-28 0,-3-2-4 0,-3 0-15 16,1 0-17-16,-7-1-16 0,1 2-18 0,-7-1-16 16,-4 2-11-16,-4 2-7 0,-1-2-30 0,0 3-18 15,-5-2-148-15,-2 6-349 0,-4 0 154 0</inkml:trace>
  <inkml:trace contextRef="#ctx0" brushRef="#br0" timeOffset="114144.09">20615 6090 81 0,'-59'19'224'0,"6"-2"-3"16,4-3-7-16,14-1-12 0,4-5-15 0,1 3-7 16,2-5-15-16,7 1-13 0,5-1-14 0,5-3-14 15,1 0-11-15,1 2-14 0,3-3-10 0,6-2-5 0,-3 5-2 16,3-5-2-16,0 0 0 0,27 5 1 0,1-5 0 16,13-1 0-16,20-5-7 0,30-6 1 0,5-4-9 15,-3-3 2-15,1 6-4 0,2-5-1 0,-4-1 1 16,0 1-1-16,0 1-5 0,2 2-2 0,-1-3-5 15,1 2-5-15,-1 6-1 0,-28 1-1 0,25-3-2 16,-28 3-5-16,26-4 2 0,-30 5-2 0,1-3-5 16,-1 0-4-16,-4 3-5 0,0 1-1 0,-16 1 2 0,13-3-11 15,-15 5 0-15,-1-2-2 0,-3 0 4 0,-3 1-2 16,-6 2-2-16,-1 0 1 0,-4 1-7 16,1-1 2-16,-8 0-5 0,1 0 6 0,-3 1 0 0,-1 1-5 15,-1-1 6-15,-7 2-4 0,10 0 4 0,-10 0-6 16,0 0-3-16,8-3 6 0,-8 3-3 0,0 0 1 15,0 0-3-15,11 2-1 0,-11-2 4 0,0 0-5 16,0 0-2-16,0 0 3 0,0 0-1 0,0 0-1 16,0 0 3-16,0 0-3 0,9 1 3 0,-9-1-2 15,0 0 1-15,0 0 1 0,0 0-2 0,0 0 1 16,0 0-4-16,0 0 6 0,0 0-2 0,0 0 0 0,0 0 2 16,0 0-4-16,0 0-4 0,0 0 5 0,0 0-6 15,0 0-2-15,0 0-1 0,0 0-2 0,0 0-7 16,0 0-12-16,0 0-12 0,0 0-15 0,0 0-19 15,0 0-21-15,0 0-26 0,0 0-29 0,0 0-29 16,0 0-43-16,0 0-39 0,0 0-189 0,6-6-490 16,-6 6 216-16</inkml:trace>
  <inkml:trace contextRef="#ctx0" brushRef="#br0" timeOffset="132079.07">25636 10226 120 0,'0'0'178'16,"0"0"-10"-16,0 0-4 0,-4-8-9 0,4 8-13 16,0 0-7-16,-2-10-6 0,2 10 6 0,-4-5 0 0,4 5-4 15,-3-6-6-15,3 6-12 0,-6-8-13 0,6 8-6 16,-7-7-5-16,4 3-6 0,3 4-8 0,-11-4-5 15,4-1-10-15,7 5-3 0,-16-4-6 0,4 3-6 16,0 1-4-16,-1 1-6 0,-1-1-3 0,0 3-4 16,-3 0-4-16,-2 1-3 0,4 2 1 0,-3 0-4 15,3 0 3-15,-2 1-6 0,4-2 0 0,1 2-5 16,0-1 1-16,0 0-2 0,1 2 0 0,5-3-1 16,-3 2 11-16,3-1-6 0,0 1 3 0,0 1-2 15,1-2-3-15,3 1-5 0,-3-3-1 0,2 3 3 0,3-7-3 16,-4 12-3-16,4-5 2 0,-2 0 2 0,2-7-2 15,-3 13 0-15,1-8-4 0,2-5 1 0,0 14-1 16,0-14 2-16,-1 11 0 0,1-3 1 0,0 0-3 16,-1 0 4-16,1 1-2 0,1 0-2 0,-2 0 0 15,1 1 2-15,0-1-1 0,-2-1 2 0,2 2-6 16,2 1 4-16,-2-1-2 0,0 1 4 0,0-2-3 16,1 3 1-16,0-2-6 0,2 0 9 0,-1 0-3 15,0 2-5-15,-2-2 7 0,2 1-3 0,0-1 1 16,0 0 2-16,1 1-2 0,0-3 0 0,1 5-3 15,-4-2 2-15,2-3-2 0,0 3 3 0,1 0-2 0,-1-1 4 16,0 1-7-16,0 0 8 0,1 2-2 0,-2-1 2 16,0 0-5-16,4-2 0 0,-7 3 2 0,4-2 3 15,-2 1-2-15,-2 0-1 0,4 0-1 0,-2 0 2 16,0 0-3-16,-2 1-1 0,-1 2 5 0,2-2-5 16,1-1-4-16,0 1 8 0,0 3-7 0,-1-4 8 15,2 1 1-15,-2 3 0 0,0-4-1 0,2 6 0 16,-4-2-6-16,3 1 3 0,2-2 1 0,-2 2 3 0,-2-2-3 15,2 2 3-15,0-1-8 0,0 1-1 0,2 1 7 16,0-2-1-16,-2 0 1 0,0 2-1 16,0-3-3-16,1 2 6 0,2 0-3 0,-3-2 3 0,0-1-5 15,0 1 5-15,-3 1-1 0,6-3-3 0,-6 5-2 16,2-5 4-16,1 4 2 0,-1-3-3 0,0 3 2 16,1-1-3-16,1-1-4 0,0 2 5 0,-2-1 0 15,0 1 0-15,2 0-3 0,-1-1 3 0,1 0 1 16,-2-2 1-16,3 2-5 0,-2 0 2 0,-1 0 1 15,2-4-1-15,-3 1 1 0,2 0 2 0,1-1-6 16,-2 4 3-16,1-2 0 0,1 2 0 0,-1-5 0 0,1 6-1 16,-2-6-2-16,0 6 4 0,1-6 0 0,0 3-1 15,0-2 2-15,0 4-2 0,-1-5-3 0,2 2 6 16,-2 4-3-16,1-7-3 0,0 3 3 0,0-1 2 16,0 0-4-16,0 1 0 0,0-2 1 0,0 1 1 15,-2 0-2-15,4-3 4 0,-4 4-2 0,4-2 1 16,-2-1 0-16,0 2 0 0,-2-2-4 0,2 0 3 15,0-1 0-15,0 1 0 0,-2-1 0 0,2-1 3 0,0-8-4 16,-2 14 0-16,4-7 2 0,-2-7-1 16,0 13-1-16,-2-3 5 0,2-10-6 0,0 12-1 15,0-6 4-15,0-6-1 0,0 11-2 0,0-11 3 0,-2 9-1 16,2-9-4-16,2 10 3 0,-2-10 4 0,-2 9-4 16,2-9-1-16,-2 7 3 0,2-7 2 0,-1 11-9 15,1-11 6-15,1 7 1 0,-1-7 0 0,2 9 1 16,-2-9-1-16,2 10-1 0,-2-10-3 0,-2 10 3 15,2-10 3-15,4 9-4 0,-2-2 0 0,-2-7-1 16,3 10 3-16,-1-5 2 0,-2-5 1 0,5 9-6 16,-3-3 0-16,-2-6 4 0,2 11-2 0,-1-5-1 0,-1-6 3 15,4 9-1-15,-2-3 0 0,-2-6 0 16,2 6-1-16,-2-6-1 0,4 5 1 0,-4-5 0 16,0 0-4-16,4 7-3 0,-4-7 10 0,3 7-2 0,-3-7-1 15,6 3-1-15,-6-3 1 0,5 6-5 0,-5-6 6 16,8 5 2-16,-8-5 0 0,10 5-3 0,-6-2 0 15,2 0-2-15,0 2 7 0,3-4-5 0,-2 6 4 16,4-1-2-16,0-1-2 0,0-1 0 0,3 2 0 16,-3 0 0-16,1-3-1 0,1 2-4 0,3 0 7 15,-3 1-5-15,-2-2 4 0,3 1-2 0,-1-1-3 16,1-2 1-16,-3 2-1 0,0 0-6 0,3-2-1 0,-5 0 5 16,4-1-1-16,-3 2-3 0,1-1 3 0,0-2 4 15,-2 0-1-15,-3 0-2 0,-6 0-2 0,14 0 7 16,-14 0 3-16,13-2-3 0,-13 2-5 0,9-1 3 15,-9 1 1-15,10-3-1 0,-10 3 7 0,0 0-4 16,7 0-1-16,-7 0 1 0,0 0 1 0,8-2-3 16,-8 2 1-16,0 0-4 0,0 0 5 0,8 0-7 15,-8 0 7-15,0 0 2 0,10-3-4 0,-10 3-2 0,0 0 3 16,7-2 1-16,-7 2 2 0,0 0-5 0,0 0 3 16,0 0-1-16,6-3 3 0,-6 3-2 15,0 0 2-15,0 0-4 0,0 0 4 0,0 0-4 0,0 0 4 16,0 0-5-16,0 0 0 0,0 0 0 0,0 0 2 15,0 0-3-15,0 0 1 0,0 0-2 0,0 0-5 16,0 0 5-16,0 0 1 0,0 0-6 0,0 0 0 16,0 0 0-16,0 0 2 0,0 0-6 0,0 0 8 15,9 5-2-15,-9-5-1 0,0 0 3 0,0 0-7 16,0 0 8-16,0 0 0 0,0 0-6 0,0 0 9 16,0 0-5-16,0 0 4 0,0 0-3 0,0 0 5 0,0 0-4 15,0 0 7-15,0 0-7 0,0 0 5 0,0 0-1 16,0 0-1-16,0 0 1 0,0 0 1 0,0 0-2 15,0 0 1-15,0 0 2 0,0 0-4 0,0 0 0 16,0 0 6-16,0 0-5 0,0 0 1 0,0 0 3 16,0 0-1-16,0 0-2 0,0 0 0 0,0 0 2 15,0 0 0-15,0 0 1 0,0 0-2 0,0 0 1 16,0 0-3-16,0 0 5 0,0 0 1 0,0 0-3 16,0 0 2-16,0 0-3 0,0 0-2 0,0 0 3 15,0 0-5-15,-19-10 0 0,19 10-4 0,0 0-7 16,-10-3-7-16,10 3-1 0,0 0-2 0,0 0 1 0,-13-1-5 15,13 1-1-15,0 0-6 0,-11 1-14 0,11-1 7 16,-12 4-6-16,12-4 0 0,-9 1-3 0,9-1 2 16,-9 2 0-16,9-2-5 0,-9 5 7 0,9-5 1 15,-7 2 3-15,7-2 3 0,-8 4-3 0,8-4-2 16,-9 0 3-16,9 0 3 0,-9 1 4 0,9-1 4 16,-7 2-1-16,7-2 7 0,0 0 2 0,-11 0 1 15,11 0 6-15,-9 1-1 0,9-1 2 0,0 0-5 16,-14-3 11-16,14 3-8 0,-9-1 13 0,9 1 1 15,-11-2-1-15,11 2 4 0,-9-3-3 0,9 3-1 0,-9-3 2 16,9 3 7-16,-9-3 0 0,9 3-2 0,-9-4 4 16,9 4 0-16,-6-6 0 0,6 6-6 0,-7-6 6 15,7 6-4-15,-6-8 10 0,6 8-10 0,-6-5 6 16,6 5-6-16,-6-6 2 0,6 6 0 0,-5-6 0 16,1 2 3-16,4 4-4 0,-6-5-5 0,6 5 7 15,0 0-6-15,-11-6 1 0,11 6-2 0,-6-4 6 16,6 4-3-16,-10-3 7 0,5 0-4 0,5 3-1 15,-9-3 2-15,9 3 1 0,-5-6 2 0,5 6 1 0,-9-4 4 16,9 4 2-16,-6-6-10 0,6 6 4 16,-8-4 2-16,2 1 1 0,6 3 0 0,-4-6-2 0,4 6 6 15,0 0-4-15,-3-12 2 0,3 12-1 0,-4-7 2 16,4 7-6-16,-1-10 3 0,1 10-1 0,-4-9 2 16,2 4 3-16,2 5-10 0,-2-9 5 0,2 9-4 15,-5-10 2-15,2 6 4 0,-1-2 1 0,4 6-5 16,-2-13-1-16,-2 7 5 0,4 6-1 0,-3-11-1 15,3 4 7-15,0 7-3 0,-6-12-2 0,4 6-3 16,2 6 2-16,-4-11 2 0,2 3 2 0,2 8 2 0,-2-12-4 16,2 7 3-16,0 5-3 0,-2-14-3 0,0 8-5 15,2 6 8-15,-3-13-7 0,3 13-1 16,-4-10 2-16,4 2 3 0,0 8-4 0,-1-12 2 0,0 5-3 16,1 7 0-16,-2-16-4 0,0 7 8 0,0 1-7 15,-1-1 4-15,2 0 5 0,-1 0 0 0,1-1-1 16,-2 1 2-16,-3 0-2 0,3-1-3 0,-1 0-8 15,-1-1 12-15,1 1 1 0,0-2-1 0,-1-1 2 16,3 1-1-16,-1 1-8 0,-1-2 5 0,0 3-1 0,2-3 0 16,-1 1 2-16,-1 2-5 0,2-1-5 15,-2-1 1-15,0 0-3 0,2 1 6 0,-3-1 0 0,5 1 1 16,-3 0-3-16,0 0 0 0,-2-1 4 0,1 2-1 16,2-3 0-16,0 0-1 0,-1 1 2 0,0-4-3 15,0 3-1-15,1-1 2 0,-1 3 1 0,1-1-6 16,-2-1 7-16,2 2 1 0,-1-3-2 15,1-3 2-15,0 7 0 0,-3-2-1 0,4-2 0 0,-2 3-1 16,2-1 2-16,-3-1 6 0,2 2-1 0,-1 1-7 16,2 0 3-16,0-3 3 0,-1 4-2 0,-2-3-3 0,2 2-3 15,1-1 0-15,-1-1 3 0,-1 3 1 0,1-1-6 16,2-1 2-16,-2-1 0 0,-1 2 2 16,2-1-6-16,-2 0 3 0,1-1-7 0,2 2 9 0,-4-2-3 15,1 2 2-15,2-2-1 0,-2 0 2 0,2 2 0 16,0-1 0-16,-4 0-1 0,5 0 4 0,-4 1-4 15,2-2 1-15,0 1 0 0,1-1-4 0,-1 0 7 16,0 2-2-16,1-3 1 0,1 3 1 0,-1-3 0 16,-1 4 0-16,2-2-4 0,-1-1 5 0,0 0-5 15,1 1 4-15,-1 0-4 0,1 1-1 0,0-3 0 16,-2 2 0-16,2 0-4 0,0-1 4 0,2 2-9 0,-1-3 11 16,-1 2-5-16,-1-3-1 0,1 2 4 0,0 0-3 15,0 0-1-15,0 0 0 0,0-2 2 16,0 3-1-16,1-3 0 0,-1 3 2 0,1-3-2 0,-1-4 3 15,0 6-2-15,0-4 3 0,3 1-3 0,-5 3-2 16,1-1 2-16,1 0 1 0,0 1-6 0,0 1 9 16,0-1-3-16,0-4 3 0,0 4-4 0,0 0-1 15,0-1 0-15,0 1-2 0,0 0 1 0,-1 0 4 16,1-1-6-16,1 3 5 0,-1-2-2 0,1 1 1 16,1-1 0-16,-2 1 1 0,1 1-3 0,-1-1 2 15,1 0-1-15,1 0-1 0,0 3-6 0,-2-3 9 0,1 3-2 16,1-2-2-16,-1 1 3 0,-1 9 0 0,2-13-1 15,1 7-1-15,-3-2-3 0,0 8 5 0,0-13-1 16,3 7 0-16,-3 6 1 0,2-13 2 0,-2 6-3 16,0 7 0-16,0-13 0 0,1 8-3 0,-1 5 3 15,3-13 2-15,-2 7-3 0,-1 6-1 0,4-9 2 16,-4 3 1-16,0 6-6 0,2-10 5 0,-2 10 1 16,3-9-1-16,-3 9-4 0,-1-7 2 0,1 7-4 0,0 0 3 15,2-11 2-15,-2 11 0 0,3-6-7 0,-3 6 0 16,0 0 3-16,4-8-7 0,-4 8 2 15,2-6 0-15,-2 6-1 0,7-5 0 0,-7 5 1 0,7-6 1 16,-7 6 3-16,2-4 0 0,-2 4 1 0,0 0 0 16,5-4-1-16,-5 4 3 0,6-6 0 0,-6 6 0 15,4-6-5-15,-4 6 0 0,10-6 0 0,-10 6-1 16,4-4-3-16,-4 4 1 0,5-5 1 0,-5 5-3 16,7-5-3-16,-7 5-4 0,6-3-2 0,-6 3 0 15,0 0 3-15,14 0 0 0,-14 0 1 0,13 4 2 16,-3-3 0-16,-2 2-1 0,3-1-2 0,1 1-2 0,1 0 2 15,-2-1-4-15,3 2-4 0,-1-1-5 0,7 1 2 16,1-3-4-16,-3 1 5 0,2 1-10 0,0-3 3 16,-2 1 6-16,1 1-5 0,2-2 8 0,0 0-2 15,-3 0 1-15,1 0 4 0,-6 0-2 0,4 1-1 16,-3-1 0-16,-1 0 0 0,1-1 2 0,-5 2-1 16,1-2 1-16,0 1 5 0,-3-2 2 0,-7 2 0 15,11 0 5-15,-11 0 3 0,9 0 0 0,-9 0 4 0,9 2-4 16,-9-2-2-16,0 0 5 0,0 0-1 15,0 0 2-15,0 0 0 0,11 0 1 0,-11 0-1 16,0 0 4-16,0 0 4 0,0 0-6 0,0 0 3 0,0 0-5 16,0 0 6-16,0 0 5 0,0 0 1 0,0 0-3 15,0 0 1-15,0 0-5 0,0 0 5 0,0 0-5 16,0 0 3-16,0 0-3 0,0 0 1 0,0 0-5 16,0 0 7-16,0 0-1 0,0 0-4 0,0 0 2 15,-22-11-2-15,22 11 3 0,-7-2 1 0,7 2 0 16,-9-2-4-16,9 2 1 0,-9-1-5 0,9 1-3 15,-12 0 1-15,12 0-2 0,-12 0 7 0,12 0-9 0,-14 1 2 16,9 0-2-16,-3 2-9 0,1-1 9 16,-1-1-7-16,8-1 5 0,-17 5-3 0,10-4 3 0,-2 2-9 15,2-1 1-15,0 0-2 0,7-2-7 0,-16 8-1 16,8-2-11-16,-3-2-5 0,1 3-8 0,-1 2-13 16,-4 2-25-16,-1 0-63 0,3 1-169 0,-1 3 76 15</inkml:trace>
  <inkml:trace contextRef="#ctx0" brushRef="#br0" timeOffset="133751.09">26560 12358 14 0,'0'0'108'0,"0"0"-2"0,0 0-6 0,0 0-4 16,0 0-24-16,0 0 17 0,0 0-9 0,0 0-6 16,0 0-3-16,0 0 1 0,0 0-11 0,0 0-2 15,0 0-6-15,0 0-21 0,0 0 12 0,0 0 0 16,0 0-7-16,0 0-3 0,0 0-5 0,0 0 0 0,0 0-3 16,0 0-7-16,0 0 2 0,0 0-4 0,0 0 1 15,0 0-4-15,0 0 2 0,0 0-3 0,0 0-1 16,0 0 2-16,0 0 1 0,0 0-4 0,0 0 3 15,0 0 7-15,0 0-5 0,0 0 9 0,0 0 1 16,0 0-8-16,0 0 1 0,0 0 5 0,0 0-6 16,0 0-1-16,0 0-2 0,0 0-2 0,0 0 3 15,0 0-5-15,0 0 0 0,0 0 4 0,0 0-9 0,0 0 4 16,0 0-6-16,0 0 5 0,0 0-6 16,0 0 2-16,0 0 1 0,0 0-2 0,0 0-3 15,0 0 4-15,0 0-7 0,0 0-8 0,0 0-14 0,0 0-8 16,0 0-21-16,0 0-5 0,0 0-16 0,0 0-19 15,0 0-19-15,11-21-117 0,-11 21-249 0,5-6 110 16</inkml:trace>
  <inkml:trace contextRef="#ctx0" brushRef="#br0" timeOffset="138142.25">17316 8382 39 0,'0'0'179'16,"0"0"-13"-16,0 0-9 0,-5 5-12 0,5-5-5 15,0 0-2-15,-5 5-2 0,5-5-12 0,-3 7-13 16,3-7-10-16,-2 8-11 0,2-8-7 0,0 9-8 15,0-9-6-15,0 0-7 0,5 13-11 0,0-10 0 16,4 0-2-16,2 0-4 0,6 2-6 0,4 1-3 16,-1-4-1-16,1 1-8 0,7 0 3 0,-7 0-8 0,7 0-1 15,2-3-1-15,-3 2-6 0,2-2 4 16,-3 0-3-16,-3 0-3 0,3 3-1 0,-4-3 2 0,6 1-4 16,-8-2-1-16,-1-1-1 0,-3 1 1 0,-2-1 1 15,-2 2 0-15,0-1-4 0,-4-1 4 0,0 1-3 16,-8 1 1-16,13-2 4 0,-13 2 11 0,7 0 5 15,-7 0 3-15,9-2 7 0,-9 2 0 0,0 0 1 16,0 0 2-16,0 0-3 0,12 0-4 0,-12 0-1 16,0 0-1-16,0 0-4 0,0 0-1 0,0 0-3 15,0 0-2-15,0 0-2 0,0 0 0 0,7-1-7 0,-7 1 2 16,0 0-4-16,0 0 0 0,0 0 1 0,0 0-4 16,0 0 1-16,0 0-1 0,0 0-3 0,0 0 0 15,0 0 5-15,0 0-10 0,0 0-4 0,0 0-10 16,0 0-9-16,0 0-15 0,0 0-18 0,0 0-22 15,0 0-13-15,0 0-20 0,0 0-21 0,0 0-22 16,0 0-17-16,0 0-28 0,0 0-121 0,0 0-347 16,0 0 153-16</inkml:trace>
  <inkml:trace contextRef="#ctx0" brushRef="#br0" timeOffset="140218.14">17471 9318 132 0,'0'0'163'0,"0"0"-14"0,0 0-11 0,-12 0-14 15,12 0-5-15,0 0-15 0,0 0-4 0,0 0-12 16,0 0-3-16,0 0-9 0,0 0-9 0,0 0-5 15,0 0-2-15,0 0-1 0,0 0 5 0,0 0-2 16,0 0-23-16,0 0 4 0,0 0 2 0,0 0-1 16,17 13-1-16,-8-12-1 0,2 2-2 0,5 0 4 15,2-3-2-15,1 2-5 0,1-4 2 0,8 2-2 0,1 0-2 16,-1-1 0-16,1 1-6 0,-1-3-4 0,-6 1 2 16,-2 2-3-16,1-1-4 0,0-4-3 0,-1 3-2 15,1-1 1-15,-3 0-3 0,-1 1-3 0,-3-1 0 16,-4 3-1-16,2-1-2 0,-5 1 3 0,-7 0-1 15,13-4-3-15,-13 4 2 0,8-1 0 0,-8 1 6 16,9-1 3-16,-9 1 0 0,0 0 3 0,9-1 0 16,-9 1-1-16,0 0 3 0,0 0-4 0,0 0-2 0,0 0 6 15,0 0-7-15,0 0-1 0,0 0 0 0,0 0-2 16,0 0 0-16,0 0 1 0,0 0-3 0,0 0-2 16,0 0 2-16,0 0-4 0,0 0 5 0,0 0-3 15,0 0 1-15,0 0 1 0,0 0 1 0,0 0-2 16,0 0 0-16,0 0 7 0,0 0-4 0,0 0 0 15,0 0 1-15,0 0 0 0,0 0 4 0,0 0-1 16,0 0 0-16,0 0-1 0,0 0 1 0,0 0-2 16,0 0 1-16,0 0-1 0,0 0 1 0,0 0-2 15,0 0-3-15,0 0 3 0,0 0-4 0,0 0 0 0,0 0-3 16,0 0 3-16,0 0-3 0,-23 8-2 0,23-8 1 16,0 0-1-16,0 0-1 0,0 0-2 0,0 0 4 15,0 0-1-15,0 0-2 0,0 0 1 0,0 0 0 16,0 0-1-16,0 0-1 0,0 0-2 0,0 0 2 15,0 0-1-15,0 0 0 0,0 0 2 0,0 0-4 16,-9 0 1-16,9 0 1 0,0 0-2 0,0 0 2 16,0 0 2-16,0 0-4 0,0 0 2 0,0 0 3 0,0 0-4 15,0 0-1-15,0 0-1 0,-8 0 1 16,8 0-2-16,0 0 0 0,0 0-3 0,0 0 1 0,0 0 4 16,0 0-4-16,0 0-1 0,0 0 3 0,0 0-2 15,0 0 3-15,0 0-3 0,0 0 0 0,0 0-1 16,0 0 4-16,0 0 0 0,0 0 0 0,0 0 0 15,0 0 0-15,0 0-1 0,0 0 3 0,0 0-2 0,0 0 0 16,0 0 3-16,0 0-3 0,0 0 1 16,0 0 2-16,0 0-1 0,0 0 0 0,0 0 1 0,0 0 0 15,0 0 0-15,0 0-1 0,0 0 1 0,0 0 0 16,0 0-2-16,0 0 2 0,0 0 0 0,0 0-1 16,0 0-2-16,0 0 6 0,0 0-3 0,0 0-1 15,0 0 0-15,0 0 0 0,0 0 2 0,0 0-2 16,0 0 4-16,0 0-4 0,0 0-2 0,0 0 0 15,0 0 2-15,0 0 1 0,0 0 0 0,0 0 0 16,0 0 0-16,0 0 0 0,0 0 0 0,0 0 0 0,0 0 0 16,0 0 0-16,0 0 0 0,0 0-2 0,0 0 1 15,0 0 1-15,0 0 0 0,0 0 0 0,0 0-1 16,0 0 4-16,0 0-5 0,0 0-1 0,0 0 3 16,0 0-1-16,0 0 2 0,0 0-4 0,0 0 3 15,0 0-2-15,0 0 1 0,0 0 1 0,0 0 1 16,0 0-2-16,0 0 4 0,0 0-3 0,0 0 3 15,0 0 2-15,0 0-4 0,0 0 3 0,0 0-4 0,0 0 0 16,0 0 4-16,0 0-4 0,0 0 3 16,0 0-3-16,0 0 1 0,0 0 1 0,0 0-4 0,0 0 2 15,0 0 2-15,0 0 0 0,0 0-3 0,0 0 0 16,0 0 1-16,0 0 0 0,0 0 1 0,0 0-1 16,0 0-2-16,0 0 0 0,0 0 2 0,0 0 0 15,0 0-2-15,0 0 0 0,0 0 8 0,0 0-10 16,0 0 3-16,0 0 0 0,0 0-1 0,0 0 0 15,0 0 6-15,0 0-6 0,0 0 2 0,0 0-2 16,0 0 4-16,0 0-6 0,0 0 2 0,0 0-1 0,0 0 0 16,0 0 3-16,0 0 3 0,0 0-2 0,0 0-1 15,0 0-1-15,0 0 1 0,0 0 1 0,0 0-4 16,0 0 2-16,0 0-1 0,0 0 2 0,0 0 0 16,0 0-1-16,0 0 1 0,0 0-2 0,0 0-1 15,0 0 1-15,0 0 1 0,0 0-1 0,0 0 2 16,0 0-1-16,0 0 2 0,0 0-2 0,0 0 1 15,-6 5 0-15,6-5-2 0,0 0 0 0,0 0 2 0,0 0 1 16,0 0-2-16,0 0 0 0,0 0 5 16,0 0-3-16,0 0 3 0,0 0-4 0,0 0 0 0,0 0 0 15,0 0 2-15,0 0-1 0,0 0 0 0,0 0-3 16,0 0 4-16,0 0-4 0,0 0 2 0,0 0-1 16,0 0 2-16,0 0-1 0,0 0 2 0,0 0-1 15,0 0-1-15,0 0 0 0,0 0 1 0,0 0-2 16,0 0-2-16,0 0-2 0,0 0 8 0,0 0-3 15,0 0-2-15,0 0-1 0,0 0 2 0,0 0-1 16,0 0 1-16,0 0-6 0,0 0 1 0,0 0 1 0,0 0 2 16,0 0-2-16,0 0 0 0,0 0 1 0,0 0-1 15,0 0 0-15,0 0 5 0,0 0-3 0,0 0 0 16,0 0 0-16,0 0 1 0,0 0 2 0,0 0-3 16,0 0 3-16,0 0-1 0,0 0-1 0,0 0 0 15,0 0 1-15,0 0 3 0,0 0-3 0,0 0 0 16,0 0 1-16,0 0 0 0,0 0 0 0,0 0 2 0,0 0-6 15,0 0 5-15,0 0 0 0,0 0-3 0,0 0 4 16,0 0-1-16,0 0-2 0,0 0-1 16,0 0 2-16,0 0-1 0,0 0-1 0,0 0-1 0,0 0 2 15,0 0-2-15,0 0-7 0,0 0 1 0,0 0 1 16,0 0-4-16,0 0-4 0,0 0 0 0,0 0 5 16,0 0-9-16,0 0 3 0,0 0 0 0,0 0-1 15,0 0 0-15,0 0 5 0,0 0 4 0,0 0-5 16,0 0 3-16,0 0 0 0,0 0 0 0,0 0 3 15,0 0 1-15,0 0 1 0,0 0-1 0,0 0 3 0,0 0-1 16,0 0 0-16,0 0-1 0,0 0 2 0,0 0 0 16,0 0 2-16,0 0-3 0,0 0 1 0,0 0-5 15,0 0-8-15,0 0-5 0,0 0-8 0,0 0-11 16,0 0-4-16,0 0-14 0,0 0-5 0,0 0-20 16,0 0-7-16,0 0-13 0,0 0-18 0,0 0-22 15,0 0-15-15,0 0-115 0,0 0-295 0,0 0 131 16</inkml:trace>
  <inkml:trace contextRef="#ctx0" brushRef="#br0" timeOffset="145424.18">17246 11948 95 0,'0'0'133'0,"0"0"-7"16,0 0-8-16,0 0-7 0,0 0-1 0,0 0-3 0,0 0-8 15,0 0-5-15,0 0-3 0,0 0-1 0,-4 7-1 16,4-7 6-16,0 0-2 0,0 0 2 0,15 7 9 16,-3-7-6-16,-2 2-1 0,3 0-2 0,5 1-8 15,2 0-2-15,7 0-4 0,0-2-4 0,1 1-5 16,3-2-6-16,-2 0-4 0,4 0-5 0,2 0-4 16,-1 0-9-16,-1-3-2 0,2 2-6 0,1-1-4 0,-5-1-2 15,-3 2-2-15,0-1 0 0,-9 1-5 0,1 0-3 16,1 1-3-16,-8-3 1 0,1 1-3 0,-3 1-1 15,-2-1-5-15,-1 1-3 0,-8 1 2 0,10-2-2 16,-10 2-3-16,10 0 0 0,-10 0-12 0,0 0-8 16,8 0-18-16,-8 0-23 0,0 0-35 0,0 0-28 15,0 0-42-15,0 0-43 0,0 0-171 0,0 9-409 16,0-9 182-16</inkml:trace>
  <inkml:trace contextRef="#ctx0" brushRef="#br0" timeOffset="146512.99">17329 12791 112 0,'0'0'166'15,"0"0"-8"-15,0 0-9 0,0 0-15 0,-5 5-10 16,5-5-7-16,0 0-9 0,0 0-15 0,0 0-4 16,0 0-1-16,0 0-2 0,0 0-7 0,0 0-6 0,0 0 0 15,0 0-2-15,0 0-4 0,0 0-2 0,0 0-2 16,-8 4-1-16,8-4-3 0,0 0 0 0,0 0 0 16,0 0-3-16,0 0-3 0,0 0-2 0,0 0 1 15,0 0-2-15,0 0-3 0,0 0-2 0,0 0 0 16,-6 3-3-16,6-3-5 0,0 0 0 0,0 0-4 15,0 0-2-15,0 0-2 0,0 0-7 0,0 0 4 16,0 0-5-16,0 0-1 0,0 0-2 0,0 0-2 16,0 0-1-16,0 0-1 0,0 0-2 0,0 0 1 15,0 0-6-15,0 0 2 0,0 0-2 0,0 0 4 0,0 0-8 16,0 0 0-16,0 0-5 0,0 0 5 0,0 0 1 16,0 0 0-16,0 0-4 0,0 0 1 0,0 0 0 15,-4 6 2-15,4-6-4 0,0 0-4 0,0 0-1 16,0 0 5-16,0 0 2 0,0 0 2 0,0 0-2 15,0 0 4-15,0 0-2 0,0 0-2 0,8 10-1 16,-8-10 4-16,0 0-4 0,10 2 5 0,-10-2-3 16,6 2-2-16,-6-2-1 0,9 2 5 0,-9-2-5 15,14 2 6-15,-1-1-3 0,-1 0-5 0,3-1 4 0,2 2 5 16,2 0-3-16,1-4-1 0,-2 0-1 16,10-1-10-16,0 0-2 0,-6 0-7 0,0-1-4 0,6-2-6 15,1 2-3-15,1-2-19 0,-2 1 0 0,-7 1-9 16,-3 0-12-16,1 2-9 0,-6 1-10 0,0-1-14 15,-3 2-11-15,3 0-11 0,-7 1-7 0,1 0-22 16,-7-1-157-16,10 5-338 0,-7-3 149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D1350-4065-49E6-A26A-87F3B0348FCE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6F03A-ABA5-4E69-9860-3B18245883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7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46F03A-ABA5-4E69-9860-3B18245883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A050-8834-492B-8EA3-8D76B494B6E2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C180-D482-406C-9BE8-06D3771211F5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812CE-A93B-4BB4-8046-339F048FB011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0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19A73-1BBB-4DB1-9847-823158F0723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908C3-B4D4-4784-AFF9-C40941A8DDAF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9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989B7-BE82-4E81-89D1-806D2D5B5457}" type="datetime1">
              <a:rPr lang="en-US" smtClean="0"/>
              <a:t>4/22/2021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E0FD-8481-4395-85E3-ADE3252DA4C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2D92-EEE3-4DD3-B1A2-F25EF7842DCB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41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8442-C745-4878-9633-6D7188319C78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F5AF1-23B9-455F-B6D8-DA9C916C99B9}" type="datetime1">
              <a:rPr lang="en-US" smtClean="0"/>
              <a:t>4/22/2021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B19D-9373-4B46-AA1C-7A6AAA28E2E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4D81F-EC07-49B7-83D3-B6E5AAE77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Object Oriented Programming </a:t>
            </a:r>
            <a:b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800" b="1" dirty="0">
                <a:solidFill>
                  <a:srgbClr val="0070C0"/>
                </a:solidFill>
              </a:rPr>
              <a:t>C++ </a:t>
            </a:r>
            <a:r>
              <a:rPr lang="en-US" sz="4800" b="1" dirty="0">
                <a:solidFill>
                  <a:srgbClr val="FF0000"/>
                </a:solidFill>
              </a:rPr>
              <a:t>Class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4800" b="1" dirty="0">
                <a:solidFill>
                  <a:srgbClr val="FFC000"/>
                </a:solidFill>
              </a:rPr>
              <a:t>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CS(217) Object Oriented Programming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Abeeda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Akram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999C3-21C8-401D-BC40-84A19BA9C887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E54D81F-EC07-49B7-83D3-B6E5AAE778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4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Member access Operator (</a:t>
            </a:r>
            <a:r>
              <a:rPr lang="en-US" altLang="en-US" sz="5400" b="1" dirty="0">
                <a:solidFill>
                  <a:srgbClr val="FF0000"/>
                </a:solidFill>
              </a:rPr>
              <a:t>-&gt;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75171" y="2610683"/>
            <a:ext cx="64543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//Allocate memory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(*p).x 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p-&gt;y;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p-&gt;x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p-&gt;y;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//Deallocate memory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Dynamic objects and Pointers</a:t>
            </a:r>
          </a:p>
          <a:p>
            <a:pPr lvl="1"/>
            <a:r>
              <a:rPr lang="en-US" dirty="0"/>
              <a:t>Class members are accessed outside by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using </a:t>
            </a:r>
            <a:r>
              <a:rPr lang="en-US" b="1" dirty="0">
                <a:solidFill>
                  <a:srgbClr val="FF0000"/>
                </a:solidFill>
              </a:rPr>
              <a:t>arrow operator </a:t>
            </a:r>
          </a:p>
          <a:p>
            <a:pPr lvl="1"/>
            <a:r>
              <a:rPr lang="en-US" dirty="0"/>
              <a:t>Only if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489887" y="2670321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7C7523F-7F65-406E-AD0C-DDE3DC07A921}"/>
                  </a:ext>
                </a:extLst>
              </p14:cNvPr>
              <p14:cNvContentPartPr/>
              <p14:nvPr/>
            </p14:nvContentPartPr>
            <p14:xfrm>
              <a:off x="2021040" y="2428920"/>
              <a:ext cx="8471520" cy="2885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7C7523F-7F65-406E-AD0C-DDE3DC07A9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1680" y="2419560"/>
                <a:ext cx="8490240" cy="29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014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Assignment Operator (</a:t>
            </a:r>
            <a:r>
              <a:rPr lang="en-US" altLang="en-US" sz="5400" b="1" dirty="0">
                <a:solidFill>
                  <a:srgbClr val="FF0000"/>
                </a:solidFill>
              </a:rPr>
              <a:t>=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43453" y="2551837"/>
            <a:ext cx="63380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50;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p2.x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p2.y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//Member wise data assignment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//Aggregate data assignment</a:t>
            </a:r>
            <a:endParaRPr lang="en-US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p2 = p;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//Same as member wise data assignment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212455" y="2559062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40848" y="15323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Member wise assignment of data.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Only if member access specifier is </a:t>
            </a:r>
            <a:r>
              <a:rPr lang="en-US" sz="2400" b="1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189429" y="3836531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C5AF4F1-9448-4606-95B3-85F099DDFA59}"/>
                  </a:ext>
                </a:extLst>
              </p14:cNvPr>
              <p14:cNvContentPartPr/>
              <p14:nvPr/>
            </p14:nvContentPartPr>
            <p14:xfrm>
              <a:off x="1091520" y="1324800"/>
              <a:ext cx="8476200" cy="4444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C5AF4F1-9448-4606-95B3-85F099DDF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160" y="1315440"/>
                <a:ext cx="8494920" cy="446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237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Assignment Operator (</a:t>
            </a:r>
            <a:r>
              <a:rPr lang="en-US" altLang="en-US" sz="5400" b="1" dirty="0">
                <a:solidFill>
                  <a:srgbClr val="FF0000"/>
                </a:solidFill>
              </a:rPr>
              <a:t>=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040848" y="2705119"/>
            <a:ext cx="68909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50;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p2-&gt;x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p2-&gt;y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//Member wise data assignment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altLang="en-US" b="1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FFC000"/>
                </a:solidFill>
                <a:latin typeface="Consolas" panose="020B0609020204030204" pitchFamily="49" charset="0"/>
              </a:rPr>
              <a:t>//Aggregate data assignment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*(p2) = p; 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//Same as member wise data assignment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//Deallocate memory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40848" y="1434721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Dynamic objects and Pointers</a:t>
            </a:r>
          </a:p>
          <a:p>
            <a:pPr lvl="1"/>
            <a:r>
              <a:rPr lang="en-US" sz="2000" dirty="0"/>
              <a:t>Member wise assignment of data.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Only if member access specifier is </a:t>
            </a:r>
            <a:r>
              <a:rPr lang="en-US" sz="2000" b="1" dirty="0">
                <a:solidFill>
                  <a:srgbClr val="0070C0"/>
                </a:solidFill>
              </a:rPr>
              <a:t>public</a:t>
            </a:r>
            <a:r>
              <a:rPr lang="en-US" sz="2000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B57109F-44FB-4ECB-B6C0-65C3D8E572BC}"/>
                  </a:ext>
                </a:extLst>
              </p14:cNvPr>
              <p14:cNvContentPartPr/>
              <p14:nvPr/>
            </p14:nvContentPartPr>
            <p14:xfrm>
              <a:off x="288000" y="2707920"/>
              <a:ext cx="7643160" cy="3458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B57109F-44FB-4ECB-B6C0-65C3D8E572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40" y="2698560"/>
                <a:ext cx="7661880" cy="34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844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 Relational Operators ( </a:t>
            </a:r>
            <a:r>
              <a:rPr lang="en-US" altLang="en-US" sz="3200" b="1" dirty="0">
                <a:solidFill>
                  <a:srgbClr val="FF0000"/>
                </a:solidFill>
              </a:rPr>
              <a:t>==, !=, &lt;=, &gt;=, &lt;, &gt; 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18643" y="2388482"/>
            <a:ext cx="6338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50;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p2-&gt;x = 30; p2-&gt;y = 50;</a:t>
            </a:r>
          </a:p>
          <a:p>
            <a:pPr marL="457200" lvl="1" indent="0">
              <a:buNone/>
            </a:pPr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p2-&gt;x !=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p2-&gt;y 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//Compare member wise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*(p2) == p;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 time error Operation not defined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//Deallocate memory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49725" y="1445635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Always compare data member wise.</a:t>
            </a:r>
          </a:p>
          <a:p>
            <a:pPr lvl="1"/>
            <a:r>
              <a:rPr lang="en-US" dirty="0"/>
              <a:t>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30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ACD53A-06D5-4A45-AA90-588202D2079B}"/>
                  </a:ext>
                </a:extLst>
              </p14:cNvPr>
              <p14:cNvContentPartPr/>
              <p14:nvPr/>
            </p14:nvContentPartPr>
            <p14:xfrm>
              <a:off x="2894040" y="3204360"/>
              <a:ext cx="6928200" cy="272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ACD53A-06D5-4A45-AA90-588202D207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4680" y="3195000"/>
                <a:ext cx="6946920" cy="274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8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 Arithmetic Operators ( </a:t>
            </a:r>
            <a:r>
              <a:rPr lang="en-US" altLang="en-US" sz="3200" b="1" dirty="0">
                <a:solidFill>
                  <a:srgbClr val="FF0000"/>
                </a:solidFill>
              </a:rPr>
              <a:t>+, -, /, *, %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99840" y="2383567"/>
            <a:ext cx="633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50; 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p2-&gt;x = 30; p2-&gt;y = 50;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p2-&gt;x + 100;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p2-&gt;y = p2-&gt;y +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//member wise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p = *(p2) + p;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 time error Operation not defined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//Deallocate memory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325612" y="2955442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1067481" y="1445635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Operations depends on data members built in data type operation.</a:t>
            </a:r>
          </a:p>
          <a:p>
            <a:pPr lvl="1"/>
            <a:r>
              <a:rPr lang="en-US" dirty="0"/>
              <a:t>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340907" y="4327651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30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51D2A2-F6FA-4EC0-97D3-2B3D1D1C4C67}"/>
                  </a:ext>
                </a:extLst>
              </p14:cNvPr>
              <p14:cNvContentPartPr/>
              <p14:nvPr/>
            </p14:nvContentPartPr>
            <p14:xfrm>
              <a:off x="1566360" y="1268280"/>
              <a:ext cx="8133120" cy="469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51D2A2-F6FA-4EC0-97D3-2B3D1D1C4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7000" y="1258920"/>
                <a:ext cx="8151840" cy="47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7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Objects and functions (</a:t>
            </a:r>
            <a:r>
              <a:rPr lang="en-US" altLang="en-US" b="1" dirty="0">
                <a:solidFill>
                  <a:srgbClr val="FF0000"/>
                </a:solidFill>
              </a:rPr>
              <a:t>Pass by value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16463" y="2072552"/>
            <a:ext cx="6338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p1; p1.x = 100; p1.y = 50;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 p2.x = 10;  p2.y = -30;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equal (p1, p2);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//objects pass by value or copy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equal(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q.x</a:t>
            </a:r>
            <a:r>
              <a:rPr lang="en-US" dirty="0">
                <a:latin typeface="Consolas" panose="020B0609020204030204" pitchFamily="49" charset="0"/>
              </a:rPr>
              <a:t>)&amp;&amp;(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q.y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645689" y="2040986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13260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635875" y="3083444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-30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0CFA48-E619-41B6-AA29-F1AAE9A194DC}"/>
                  </a:ext>
                </a:extLst>
              </p14:cNvPr>
              <p14:cNvContentPartPr/>
              <p14:nvPr/>
            </p14:nvContentPartPr>
            <p14:xfrm>
              <a:off x="1098360" y="1228320"/>
              <a:ext cx="7301520" cy="5071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0CFA48-E619-41B6-AA29-F1AAE9A194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9000" y="1218960"/>
                <a:ext cx="7320240" cy="509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787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Objects and functions (</a:t>
            </a:r>
            <a:r>
              <a:rPr lang="en-US" altLang="en-US" b="1" dirty="0">
                <a:solidFill>
                  <a:srgbClr val="FF0000"/>
                </a:solidFill>
              </a:rPr>
              <a:t>Pass by Reference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52969" y="2030910"/>
            <a:ext cx="633807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p1; p1.x = 100; p1.y = 50;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 p2.x = 10;  p2.y = -30;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update(p1, p2);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pass by reference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update(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q.x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	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q.y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1030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527875" y="2135207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38696" y="1434435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527874" y="3225732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-30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ABDB17-4F99-4BF3-A4EB-62210CA47264}"/>
                  </a:ext>
                </a:extLst>
              </p14:cNvPr>
              <p14:cNvContentPartPr/>
              <p14:nvPr/>
            </p14:nvContentPartPr>
            <p14:xfrm>
              <a:off x="1932480" y="2369520"/>
              <a:ext cx="5916240" cy="3256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ABDB17-4F99-4BF3-A4EB-62210CA47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3120" y="2360160"/>
                <a:ext cx="5934960" cy="32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55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Object and functions (</a:t>
            </a:r>
            <a:r>
              <a:rPr lang="en-US" altLang="en-US" b="1" dirty="0">
                <a:solidFill>
                  <a:srgbClr val="FF0000"/>
                </a:solidFill>
              </a:rPr>
              <a:t>Return by value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96244" y="1934857"/>
            <a:ext cx="6338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p1; p1.x = 100; p1.y = 50; 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p2; p2.x = 10;  p2.y = -30;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n = create(p1, p2);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//returns object’s copy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create(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n;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q.x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n.y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q.y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	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n;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499512" y="1981794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838200" y="1406210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499511" y="3056655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-30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8A3AF1-7B98-4744-A783-A9241D0FA0A0}"/>
                  </a:ext>
                </a:extLst>
              </p14:cNvPr>
              <p14:cNvContentPartPr/>
              <p14:nvPr/>
            </p14:nvContentPartPr>
            <p14:xfrm>
              <a:off x="285840" y="2343600"/>
              <a:ext cx="6603120" cy="4122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8A3AF1-7B98-4744-A783-A9241D0FA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334240"/>
                <a:ext cx="6621840" cy="41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612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Dynamic</a:t>
            </a:r>
            <a:r>
              <a:rPr lang="en-US" altLang="en-US" b="1" dirty="0"/>
              <a:t> Objects and functions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99413" y="2109891"/>
            <a:ext cx="63380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p1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p1-&gt;x = 100; p1-&gt;y = 50;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p2-&gt;x = 10; p2-&gt;y = -30;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equal (p1, p2);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p1;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pointer pass by value or copy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</a:rPr>
              <a:t> equal(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((p-&gt;x == q-&gt;x)&amp;&amp;(p-&gt;y == q-&gt;y))</a:t>
            </a:r>
          </a:p>
          <a:p>
            <a:pPr lvl="2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true; 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false;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0000"/>
                </a:solidFill>
              </a:rPr>
              <a:t>Pass</a:t>
            </a:r>
            <a:r>
              <a:rPr lang="en-US" dirty="0"/>
              <a:t> objects pointer in functions by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514129" y="3697995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-30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1F40F9-DFEB-44A7-989B-26BAC6A8B1D5}"/>
              </a:ext>
            </a:extLst>
          </p:cNvPr>
          <p:cNvSpPr txBox="1"/>
          <p:nvPr/>
        </p:nvSpPr>
        <p:spPr>
          <a:xfrm>
            <a:off x="7728175" y="4855842"/>
            <a:ext cx="3807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//Object’s data is always pass by reference through 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BF9C18-2243-4A0F-BFA6-89801D352A9D}"/>
                  </a:ext>
                </a:extLst>
              </p14:cNvPr>
              <p14:cNvContentPartPr/>
              <p14:nvPr/>
            </p14:nvContentPartPr>
            <p14:xfrm>
              <a:off x="1349280" y="2887920"/>
              <a:ext cx="8271000" cy="3353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BF9C18-2243-4A0F-BFA6-89801D352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9920" y="2878560"/>
                <a:ext cx="8289720" cy="33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4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Dynamic</a:t>
            </a:r>
            <a:r>
              <a:rPr lang="en-US" altLang="en-US" b="1" dirty="0"/>
              <a:t> Objects and functions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16463" y="2109891"/>
            <a:ext cx="63380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p1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p1-&gt;x = 100; p1-&gt;y = 50;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p2-&gt;x = 10; p2-&gt;y = -30;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update (p1, p2);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p1;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pointer pass by value or copy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update(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p,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</a:rPr>
              <a:t> q){</a:t>
            </a:r>
          </a:p>
          <a:p>
            <a:r>
              <a:rPr lang="en-US" dirty="0">
                <a:latin typeface="Consolas" panose="020B0609020204030204" pitchFamily="49" charset="0"/>
              </a:rPr>
              <a:t>	 p-&gt;x  = p-&gt;x + q-&gt;x;</a:t>
            </a:r>
          </a:p>
          <a:p>
            <a:r>
              <a:rPr lang="en-US" dirty="0">
                <a:latin typeface="Consolas" panose="020B0609020204030204" pitchFamily="49" charset="0"/>
              </a:rPr>
              <a:t>  	 p-&gt;y  = p-&gt;y + q-&gt;y;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0000"/>
                </a:solidFill>
              </a:rPr>
              <a:t>Pass</a:t>
            </a:r>
            <a:r>
              <a:rPr lang="en-US" dirty="0"/>
              <a:t> objects pointer in functions by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514129" y="3697995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-30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813AEA8-F517-47E2-963D-7E040CE2CAE9}"/>
              </a:ext>
            </a:extLst>
          </p:cNvPr>
          <p:cNvSpPr txBox="1"/>
          <p:nvPr/>
        </p:nvSpPr>
        <p:spPr>
          <a:xfrm>
            <a:off x="7795473" y="4880592"/>
            <a:ext cx="3807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//Object’s data is always pass by reference through 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BE5ECC-3CC9-4006-B325-95A09AFDFA9E}"/>
                  </a:ext>
                </a:extLst>
              </p14:cNvPr>
              <p14:cNvContentPartPr/>
              <p14:nvPr/>
            </p14:nvContentPartPr>
            <p14:xfrm>
              <a:off x="2015280" y="2675160"/>
              <a:ext cx="5584320" cy="3206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BE5ECC-3CC9-4006-B325-95A09AFDFA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920" y="2665800"/>
                <a:ext cx="5603040" cy="32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92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2F41-A302-4A6D-9A32-3EB6B0E5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F9F91-27FF-4BAF-8686-584604E9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A3BF-FF1A-4CF7-97DD-CD1583DCB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8AB382D-9022-4B4A-B7D9-793C19E7E6ED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Implementation of </a:t>
            </a:r>
            <a:r>
              <a:rPr lang="en-US" b="1" dirty="0">
                <a:solidFill>
                  <a:srgbClr val="FF0000"/>
                </a:solidFill>
              </a:rPr>
              <a:t>Abstract Data Type (ADT)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concrete data representation </a:t>
            </a:r>
            <a:r>
              <a:rPr lang="en-US" b="1" dirty="0">
                <a:solidFill>
                  <a:srgbClr val="0070C0"/>
                </a:solidFill>
              </a:rPr>
              <a:t>using built-in data types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Implement all relevant functions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altLang="en-US" sz="3200" b="1" dirty="0"/>
              <a:t>C++ Class (</a:t>
            </a:r>
            <a:r>
              <a:rPr lang="en-US" sz="3200" b="1" dirty="0">
                <a:solidFill>
                  <a:srgbClr val="0070C0"/>
                </a:solidFill>
              </a:rPr>
              <a:t>class</a:t>
            </a:r>
            <a:r>
              <a:rPr lang="en-US" sz="3200" dirty="0"/>
              <a:t> is reserve word in C++)</a:t>
            </a:r>
          </a:p>
          <a:p>
            <a:r>
              <a:rPr lang="en-US" dirty="0"/>
              <a:t>Class is used to only </a:t>
            </a:r>
            <a:r>
              <a:rPr lang="en-US" b="1" i="1" dirty="0">
                <a:solidFill>
                  <a:srgbClr val="C00000"/>
                </a:solidFill>
              </a:rPr>
              <a:t>define</a:t>
            </a:r>
            <a:r>
              <a:rPr lang="en-US" dirty="0"/>
              <a:t> new data types.</a:t>
            </a:r>
          </a:p>
          <a:p>
            <a:r>
              <a:rPr lang="en-US" dirty="0"/>
              <a:t>It is collection of </a:t>
            </a:r>
          </a:p>
          <a:p>
            <a:pPr lvl="1"/>
            <a:r>
              <a:rPr lang="en-US" dirty="0"/>
              <a:t>Data called </a:t>
            </a:r>
            <a:r>
              <a:rPr lang="en-US" b="1" dirty="0">
                <a:solidFill>
                  <a:srgbClr val="00B050"/>
                </a:solidFill>
              </a:rPr>
              <a:t>data members </a:t>
            </a:r>
            <a:r>
              <a:rPr lang="en-US" dirty="0"/>
              <a:t>or </a:t>
            </a:r>
            <a:r>
              <a:rPr lang="en-US" b="1" dirty="0"/>
              <a:t>attributes</a:t>
            </a:r>
          </a:p>
          <a:p>
            <a:pPr lvl="1"/>
            <a:r>
              <a:rPr lang="en-US" dirty="0"/>
              <a:t>Functions called </a:t>
            </a:r>
            <a:r>
              <a:rPr lang="en-US" b="1" dirty="0">
                <a:solidFill>
                  <a:srgbClr val="00B050"/>
                </a:solidFill>
              </a:rPr>
              <a:t>member functions</a:t>
            </a:r>
            <a:r>
              <a:rPr lang="en-US" dirty="0"/>
              <a:t>, </a:t>
            </a:r>
            <a:r>
              <a:rPr lang="en-US" b="1" dirty="0"/>
              <a:t>methods </a:t>
            </a:r>
            <a:r>
              <a:rPr lang="en-US" dirty="0"/>
              <a:t>or</a:t>
            </a:r>
            <a:r>
              <a:rPr lang="en-US" b="1" dirty="0"/>
              <a:t> behaviors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4FAD9B07-25C3-477D-AC14-C6563DACA6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89" b="15805"/>
          <a:stretch/>
        </p:blipFill>
        <p:spPr bwMode="auto">
          <a:xfrm>
            <a:off x="8811091" y="2281561"/>
            <a:ext cx="2661817" cy="27441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339AA1-0101-4C0A-B75B-59FAFE0DEF56}"/>
                  </a:ext>
                </a:extLst>
              </p14:cNvPr>
              <p14:cNvContentPartPr/>
              <p14:nvPr/>
            </p14:nvContentPartPr>
            <p14:xfrm>
              <a:off x="1340640" y="1785240"/>
              <a:ext cx="9456840" cy="3903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339AA1-0101-4C0A-B75B-59FAFE0DEF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1280" y="1775880"/>
                <a:ext cx="9475560" cy="39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892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Dynamic</a:t>
            </a:r>
            <a:r>
              <a:rPr lang="en-US" altLang="en-US" b="1" dirty="0"/>
              <a:t> Objects and functions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16463" y="2115328"/>
            <a:ext cx="6338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p1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p1-&gt;x = 100; p1-&gt;y = 50;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p2;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createCopy</a:t>
            </a:r>
            <a:r>
              <a:rPr lang="en-US" dirty="0">
                <a:latin typeface="Consolas" panose="020B0609020204030204" pitchFamily="49" charset="0"/>
              </a:rPr>
              <a:t>(p2, p1);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p1;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Object pointer pass by reference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createCopy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*&amp;</a:t>
            </a:r>
            <a:r>
              <a:rPr lang="en-US" dirty="0">
                <a:latin typeface="Consolas" panose="020B0609020204030204" pitchFamily="49" charset="0"/>
              </a:rPr>
              <a:t> n,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* q){</a:t>
            </a:r>
          </a:p>
          <a:p>
            <a:r>
              <a:rPr lang="en-US" dirty="0">
                <a:latin typeface="Consolas" panose="020B0609020204030204" pitchFamily="49" charset="0"/>
              </a:rPr>
              <a:t>	n = new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n-&gt;x = q-&gt;x + 100;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n-&gt;y = q-&gt;y + 50;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0000"/>
                </a:solidFill>
              </a:rPr>
              <a:t>Pass</a:t>
            </a:r>
            <a:r>
              <a:rPr lang="en-US" dirty="0"/>
              <a:t> objects pointer in functions by </a:t>
            </a:r>
            <a:r>
              <a:rPr lang="en-US" b="1" dirty="0">
                <a:solidFill>
                  <a:srgbClr val="FF0000"/>
                </a:solidFill>
              </a:rPr>
              <a:t>reference</a:t>
            </a:r>
          </a:p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569981" y="5260666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276EC6-31A1-4106-993E-B1DCBE4335C2}"/>
              </a:ext>
            </a:extLst>
          </p:cNvPr>
          <p:cNvSpPr txBox="1"/>
          <p:nvPr/>
        </p:nvSpPr>
        <p:spPr>
          <a:xfrm>
            <a:off x="7880060" y="4834865"/>
            <a:ext cx="3807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//Object’s data is always pass by reference through 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17D0D8-F400-4D82-89A2-A4CED936D1EC}"/>
                  </a:ext>
                </a:extLst>
              </p14:cNvPr>
              <p14:cNvContentPartPr/>
              <p14:nvPr/>
            </p14:nvContentPartPr>
            <p14:xfrm>
              <a:off x="1589040" y="2691000"/>
              <a:ext cx="6195960" cy="3401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17D0D8-F400-4D82-89A2-A4CED936D1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9680" y="2681640"/>
                <a:ext cx="6214680" cy="342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42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Dynamic</a:t>
            </a:r>
            <a:r>
              <a:rPr lang="en-US" altLang="en-US" b="1" dirty="0"/>
              <a:t> Objects and functions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316463" y="2115328"/>
            <a:ext cx="6338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p1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p1-&gt;x = 100; p1-&gt;y = 50;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p2 = </a:t>
            </a:r>
            <a:r>
              <a:rPr lang="en-US" dirty="0" err="1">
                <a:latin typeface="Consolas" panose="020B0609020204030204" pitchFamily="49" charset="0"/>
              </a:rPr>
              <a:t>createCopy</a:t>
            </a:r>
            <a:r>
              <a:rPr lang="en-US" dirty="0">
                <a:latin typeface="Consolas" panose="020B0609020204030204" pitchFamily="49" charset="0"/>
              </a:rPr>
              <a:t>(p1);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p1;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p2; 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 Object pointer return from function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createCopy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 </a:t>
            </a:r>
            <a:r>
              <a:rPr lang="en-US" dirty="0">
                <a:latin typeface="Consolas" panose="020B0609020204030204" pitchFamily="49" charset="0"/>
              </a:rPr>
              <a:t>* q){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n = new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n-&gt;x = q-&gt;x + 100;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n-&gt;y = q-&gt;y + 50;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n;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8064877" y="2561306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514130" y="256850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100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50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F5D5485-05C3-48CC-8E9D-9E156743C9E5}"/>
              </a:ext>
            </a:extLst>
          </p:cNvPr>
          <p:cNvSpPr txBox="1">
            <a:spLocks/>
          </p:cNvSpPr>
          <p:nvPr/>
        </p:nvSpPr>
        <p:spPr>
          <a:xfrm>
            <a:off x="979135" y="1248454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0000"/>
                </a:solidFill>
              </a:rPr>
              <a:t>Return </a:t>
            </a:r>
            <a:r>
              <a:rPr lang="en-US" dirty="0"/>
              <a:t>objects pointer from function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Functions can access class members only if member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7FF58-B91E-4336-AD8D-9CE808F706E6}"/>
              </a:ext>
            </a:extLst>
          </p:cNvPr>
          <p:cNvGrpSpPr/>
          <p:nvPr/>
        </p:nvGrpSpPr>
        <p:grpSpPr>
          <a:xfrm>
            <a:off x="6635875" y="4444353"/>
            <a:ext cx="1239611" cy="998041"/>
            <a:chOff x="5493568" y="1800651"/>
            <a:chExt cx="2112121" cy="16637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F63D5D-9665-4EE5-AAA2-AFB62D7828C5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42FE432-4B2B-4A35-9A46-D97BC6FFBA4E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A42731C-A6FD-447F-B18F-3B31C48D889A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9C063EE-1075-416C-A829-DA8BF8097A3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3276EC6-31A1-4106-993E-B1DCBE4335C2}"/>
              </a:ext>
            </a:extLst>
          </p:cNvPr>
          <p:cNvSpPr txBox="1"/>
          <p:nvPr/>
        </p:nvSpPr>
        <p:spPr>
          <a:xfrm>
            <a:off x="7880060" y="4834865"/>
            <a:ext cx="3807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//Object’s data is always pass by reference through pointers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F118A4-F5EC-47C4-8E70-7DB18C981F83}"/>
                  </a:ext>
                </a:extLst>
              </p14:cNvPr>
              <p14:cNvContentPartPr/>
              <p14:nvPr/>
            </p14:nvContentPartPr>
            <p14:xfrm>
              <a:off x="1086840" y="2651760"/>
              <a:ext cx="5919840" cy="3507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F118A4-F5EC-47C4-8E70-7DB18C981F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7480" y="2642400"/>
                <a:ext cx="5938560" cy="352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186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C++ Class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07B4-1575-43AA-8A8B-4FB1E83D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128" y="1415480"/>
            <a:ext cx="10515591" cy="228067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2400" dirty="0">
                <a:latin typeface="Consolas" panose="020B0609020204030204" pitchFamily="49" charset="0"/>
              </a:rPr>
              <a:t> class-name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   //declaration statements here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//data members defined only not initialized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//add member functions prototype or complete implementation</a:t>
            </a:r>
          </a:p>
          <a:p>
            <a:pPr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};</a:t>
            </a:r>
          </a:p>
          <a:p>
            <a:pPr lvl="1">
              <a:buNone/>
            </a:pPr>
            <a:r>
              <a:rPr lang="en-US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// Class is simply definition no memory is reserved</a:t>
            </a:r>
          </a:p>
          <a:p>
            <a:pPr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4D81F-EC07-49B7-83D3-B6E5AAE7784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0E8DE-5426-4404-A22F-530E45CF15AB}"/>
              </a:ext>
            </a:extLst>
          </p:cNvPr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CC5C9-A3B7-4665-B9A5-7644A0AB151E}"/>
              </a:ext>
            </a:extLst>
          </p:cNvPr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Student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rollNum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courses;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sz="2000" dirty="0">
                <a:latin typeface="Consolas" panose="020B0609020204030204" pitchFamily="49" charset="0"/>
              </a:rPr>
              <a:t>marks;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</a:rPr>
              <a:t>name[20];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C5B02-42A2-4C46-BD1C-781C5781AA9F}"/>
              </a:ext>
            </a:extLst>
          </p:cNvPr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day;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month;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year;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DDBAB-49A1-48CA-AE0A-23618849E9BE}"/>
              </a:ext>
            </a:extLst>
          </p:cNvPr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myTime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sec;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min;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hour;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5E0492-940D-41EF-A932-116B77281E3E}"/>
              </a:ext>
            </a:extLst>
          </p:cNvPr>
          <p:cNvCxnSpPr>
            <a:cxnSpLocks/>
          </p:cNvCxnSpPr>
          <p:nvPr/>
        </p:nvCxnSpPr>
        <p:spPr>
          <a:xfrm>
            <a:off x="3111136" y="3971836"/>
            <a:ext cx="0" cy="20535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E711F8-599B-424F-8F00-B6CB913990B5}"/>
              </a:ext>
            </a:extLst>
          </p:cNvPr>
          <p:cNvCxnSpPr>
            <a:cxnSpLocks/>
          </p:cNvCxnSpPr>
          <p:nvPr/>
        </p:nvCxnSpPr>
        <p:spPr>
          <a:xfrm>
            <a:off x="5589486" y="3916081"/>
            <a:ext cx="0" cy="221838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3285AB-1741-474F-AC99-437D6C6CF038}"/>
              </a:ext>
            </a:extLst>
          </p:cNvPr>
          <p:cNvCxnSpPr>
            <a:cxnSpLocks/>
          </p:cNvCxnSpPr>
          <p:nvPr/>
        </p:nvCxnSpPr>
        <p:spPr>
          <a:xfrm>
            <a:off x="8261664" y="3916081"/>
            <a:ext cx="0" cy="2332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Encapsulation in Java | Realtime Example, Advantage - Scientech Easy">
            <a:extLst>
              <a:ext uri="{FF2B5EF4-FFF2-40B4-BE49-F238E27FC236}">
                <a16:creationId xmlns:a16="http://schemas.microsoft.com/office/drawing/2014/main" id="{E06A693C-D226-4D38-AEAC-EAECAB41F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5" b="18225"/>
          <a:stretch/>
        </p:blipFill>
        <p:spPr bwMode="auto">
          <a:xfrm>
            <a:off x="8131242" y="289181"/>
            <a:ext cx="4060758" cy="20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77C4C9C-785D-477A-B281-2644D7DC48ED}"/>
                  </a:ext>
                </a:extLst>
              </p14:cNvPr>
              <p14:cNvContentPartPr/>
              <p14:nvPr/>
            </p14:nvContentPartPr>
            <p14:xfrm>
              <a:off x="119880" y="3126600"/>
              <a:ext cx="11117520" cy="3300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77C4C9C-785D-477A-B281-2644D7DC4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20" y="3117240"/>
                <a:ext cx="11136240" cy="33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3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Creating Class Objects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261F28-05CD-435B-A316-E1937406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20" y="1376040"/>
            <a:ext cx="10515600" cy="2661898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Objects are variables of class</a:t>
            </a:r>
          </a:p>
          <a:p>
            <a:pPr lvl="1"/>
            <a:r>
              <a:rPr lang="en-US" sz="3200" b="1" dirty="0">
                <a:solidFill>
                  <a:srgbClr val="FF0000"/>
                </a:solidFill>
              </a:rPr>
              <a:t>Separate</a:t>
            </a:r>
            <a:r>
              <a:rPr lang="en-US" sz="3200" dirty="0">
                <a:solidFill>
                  <a:srgbClr val="FF0000"/>
                </a:solidFill>
              </a:rPr>
              <a:t> data members memory </a:t>
            </a:r>
            <a:r>
              <a:rPr lang="en-US" sz="3200" dirty="0"/>
              <a:t>is allocated only when object is created</a:t>
            </a:r>
          </a:p>
          <a:p>
            <a:pPr lvl="1"/>
            <a:r>
              <a:rPr lang="en-US" sz="3200" dirty="0"/>
              <a:t>For member functions only </a:t>
            </a:r>
            <a:r>
              <a:rPr lang="en-US" sz="3200" b="1" dirty="0">
                <a:solidFill>
                  <a:srgbClr val="FF0000"/>
                </a:solidFill>
              </a:rPr>
              <a:t>one copy </a:t>
            </a:r>
            <a:r>
              <a:rPr lang="en-US" sz="3200" dirty="0"/>
              <a:t>is created that is used by all objects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sz="2900" dirty="0">
                <a:latin typeface="Consolas" panose="020B0609020204030204" pitchFamily="49" charset="0"/>
              </a:rPr>
              <a:t> p; </a:t>
            </a:r>
          </a:p>
          <a:p>
            <a:pPr marL="457200" lvl="1" indent="0">
              <a:buNone/>
            </a:pPr>
            <a:r>
              <a:rPr lang="en-US" sz="2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myTime</a:t>
            </a:r>
            <a:r>
              <a:rPr lang="en-US" sz="2900" dirty="0">
                <a:latin typeface="Consolas" panose="020B0609020204030204" pitchFamily="49" charset="0"/>
              </a:rPr>
              <a:t> t;</a:t>
            </a:r>
          </a:p>
          <a:p>
            <a:pPr marL="457200" lvl="1" indent="0">
              <a:buNone/>
            </a:pPr>
            <a:r>
              <a:rPr lang="en-US" sz="29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myDate</a:t>
            </a:r>
            <a:r>
              <a:rPr lang="en-US" sz="2900" dirty="0">
                <a:latin typeface="Consolas" panose="020B0609020204030204" pitchFamily="49" charset="0"/>
              </a:rPr>
              <a:t> d;</a:t>
            </a:r>
          </a:p>
          <a:p>
            <a:pPr marL="457200" lvl="1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nsolas" panose="020B0609020204030204" pitchFamily="49" charset="0"/>
              </a:rPr>
              <a:t>Student</a:t>
            </a:r>
            <a:r>
              <a:rPr lang="en-US" sz="2900" dirty="0"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r>
              <a:rPr lang="en-US" sz="2900" dirty="0">
                <a:latin typeface="Consolas" panose="020B0609020204030204" pitchFamily="49" charset="0"/>
              </a:rPr>
              <a:t>}</a:t>
            </a:r>
            <a:r>
              <a:rPr lang="en-US" altLang="en-US" sz="2900" b="1" dirty="0">
                <a:solidFill>
                  <a:srgbClr val="00B050"/>
                </a:solidFill>
                <a:latin typeface="Consolas" panose="020B0609020204030204" pitchFamily="49" charset="0"/>
              </a:rPr>
              <a:t> //Objects created but not initialized</a:t>
            </a:r>
            <a:endParaRPr lang="en-US" sz="29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A7EFA-21E8-40B3-AB98-0BB0743B88FF}"/>
              </a:ext>
            </a:extLst>
          </p:cNvPr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193FE0-2153-46A0-B0D7-A1B524398B9A}"/>
              </a:ext>
            </a:extLst>
          </p:cNvPr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Student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rollNum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courses;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float </a:t>
            </a:r>
            <a:r>
              <a:rPr lang="en-US" sz="2000" dirty="0">
                <a:latin typeface="Consolas" panose="020B0609020204030204" pitchFamily="49" charset="0"/>
              </a:rPr>
              <a:t>marks;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</a:rPr>
              <a:t>name[20];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3CEBD-D65B-423A-8FC1-FA50145124E2}"/>
              </a:ext>
            </a:extLst>
          </p:cNvPr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myDate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day;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month;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year;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FB555-53D7-4B57-953E-75826470C94A}"/>
              </a:ext>
            </a:extLst>
          </p:cNvPr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myTime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sec;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min;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hour;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5957922-290C-430F-A242-8792FF7CD50E}"/>
              </a:ext>
            </a:extLst>
          </p:cNvPr>
          <p:cNvCxnSpPr>
            <a:cxnSpLocks/>
          </p:cNvCxnSpPr>
          <p:nvPr/>
        </p:nvCxnSpPr>
        <p:spPr>
          <a:xfrm>
            <a:off x="3111136" y="3971836"/>
            <a:ext cx="0" cy="205351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D5EC4F6-5F78-481A-B27B-B8CFD619F8AA}"/>
              </a:ext>
            </a:extLst>
          </p:cNvPr>
          <p:cNvCxnSpPr>
            <a:cxnSpLocks/>
          </p:cNvCxnSpPr>
          <p:nvPr/>
        </p:nvCxnSpPr>
        <p:spPr>
          <a:xfrm>
            <a:off x="5589486" y="3916081"/>
            <a:ext cx="0" cy="221838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F7457F-210C-45AB-B3B8-79A6384F7CD7}"/>
              </a:ext>
            </a:extLst>
          </p:cNvPr>
          <p:cNvCxnSpPr>
            <a:cxnSpLocks/>
          </p:cNvCxnSpPr>
          <p:nvPr/>
        </p:nvCxnSpPr>
        <p:spPr>
          <a:xfrm>
            <a:off x="8261664" y="3916081"/>
            <a:ext cx="0" cy="2332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ABA62C9-7D37-4FB1-8CB1-04D8FE09E837}"/>
              </a:ext>
            </a:extLst>
          </p:cNvPr>
          <p:cNvGrpSpPr/>
          <p:nvPr/>
        </p:nvGrpSpPr>
        <p:grpSpPr>
          <a:xfrm>
            <a:off x="4180507" y="2468472"/>
            <a:ext cx="965994" cy="866587"/>
            <a:chOff x="5493568" y="1800651"/>
            <a:chExt cx="2112121" cy="166376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BAC29EC-2C12-4927-97E3-3F00195FBB1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73B102-5AA3-4ABE-A2F6-05BE37A1CB0F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BD1B266-A93D-47FA-813E-EE3FB404D7BF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53FD5B1-357B-453C-8DFB-8FA8650AA167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D9AEF8-6389-4796-ABE3-08CB7394B1EF}"/>
              </a:ext>
            </a:extLst>
          </p:cNvPr>
          <p:cNvGrpSpPr/>
          <p:nvPr/>
        </p:nvGrpSpPr>
        <p:grpSpPr>
          <a:xfrm>
            <a:off x="5287469" y="2455867"/>
            <a:ext cx="1326389" cy="1085635"/>
            <a:chOff x="5225325" y="2561842"/>
            <a:chExt cx="1326389" cy="108563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D830BE-0207-47F9-9A79-85968730B505}"/>
                </a:ext>
              </a:extLst>
            </p:cNvPr>
            <p:cNvGrpSpPr/>
            <p:nvPr/>
          </p:nvGrpSpPr>
          <p:grpSpPr>
            <a:xfrm>
              <a:off x="5225325" y="2561842"/>
              <a:ext cx="1326389" cy="1085635"/>
              <a:chOff x="5493565" y="1800652"/>
              <a:chExt cx="2900115" cy="2084317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CCA5C-0A9E-4F9B-BE4E-2D854DE385BF}"/>
                  </a:ext>
                </a:extLst>
              </p:cNvPr>
              <p:cNvGrpSpPr/>
              <p:nvPr/>
            </p:nvGrpSpPr>
            <p:grpSpPr>
              <a:xfrm>
                <a:off x="5493565" y="1800652"/>
                <a:ext cx="2900115" cy="2084317"/>
                <a:chOff x="8195440" y="3648744"/>
                <a:chExt cx="3110952" cy="968394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56267EC-F4F7-47D4-96AA-91447573DA3E}"/>
                    </a:ext>
                  </a:extLst>
                </p:cNvPr>
                <p:cNvSpPr/>
                <p:nvPr/>
              </p:nvSpPr>
              <p:spPr>
                <a:xfrm>
                  <a:off x="8195440" y="3648744"/>
                  <a:ext cx="3110952" cy="968394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/>
                    <a:t>sec</a:t>
                  </a:r>
                </a:p>
                <a:p>
                  <a:r>
                    <a:rPr lang="en-US" sz="1600" b="1" dirty="0"/>
                    <a:t>min</a:t>
                  </a:r>
                </a:p>
                <a:p>
                  <a:r>
                    <a:rPr lang="en-US" sz="1600" b="1" dirty="0"/>
                    <a:t>hour</a:t>
                  </a: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8D13709-21A1-41EA-96FF-6AC09DACE193}"/>
                    </a:ext>
                  </a:extLst>
                </p:cNvPr>
                <p:cNvSpPr/>
                <p:nvPr/>
              </p:nvSpPr>
              <p:spPr>
                <a:xfrm>
                  <a:off x="9566869" y="3773412"/>
                  <a:ext cx="1450538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3FF7E67-0917-43E4-9228-EC37120DF685}"/>
                  </a:ext>
                </a:extLst>
              </p:cNvPr>
              <p:cNvSpPr/>
              <p:nvPr/>
            </p:nvSpPr>
            <p:spPr>
              <a:xfrm>
                <a:off x="6772051" y="2675551"/>
                <a:ext cx="1352231" cy="4354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C0B4298-EF3B-42DE-AA0A-5A5B1F8AE3DA}"/>
                </a:ext>
              </a:extLst>
            </p:cNvPr>
            <p:cNvSpPr/>
            <p:nvPr/>
          </p:nvSpPr>
          <p:spPr>
            <a:xfrm>
              <a:off x="5828596" y="3300878"/>
              <a:ext cx="618453" cy="226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6FC6649-59F4-474D-9C07-61453226C502}"/>
              </a:ext>
            </a:extLst>
          </p:cNvPr>
          <p:cNvGrpSpPr/>
          <p:nvPr/>
        </p:nvGrpSpPr>
        <p:grpSpPr>
          <a:xfrm>
            <a:off x="6760105" y="2455867"/>
            <a:ext cx="1775955" cy="1085635"/>
            <a:chOff x="5225325" y="2561842"/>
            <a:chExt cx="1326389" cy="108563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4B9E72-7E77-4445-AA9A-AC8B8F1CC344}"/>
                </a:ext>
              </a:extLst>
            </p:cNvPr>
            <p:cNvGrpSpPr/>
            <p:nvPr/>
          </p:nvGrpSpPr>
          <p:grpSpPr>
            <a:xfrm>
              <a:off x="5225325" y="2561842"/>
              <a:ext cx="1326389" cy="1085635"/>
              <a:chOff x="5493565" y="1800652"/>
              <a:chExt cx="2900115" cy="208431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E4CE0E45-963D-4F5C-9039-6A9806D2AF6F}"/>
                  </a:ext>
                </a:extLst>
              </p:cNvPr>
              <p:cNvGrpSpPr/>
              <p:nvPr/>
            </p:nvGrpSpPr>
            <p:grpSpPr>
              <a:xfrm>
                <a:off x="5493565" y="1800652"/>
                <a:ext cx="2900115" cy="2084317"/>
                <a:chOff x="8195440" y="3648744"/>
                <a:chExt cx="3110952" cy="968394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B653AD8-386C-449B-8861-DED4192629E3}"/>
                    </a:ext>
                  </a:extLst>
                </p:cNvPr>
                <p:cNvSpPr/>
                <p:nvPr/>
              </p:nvSpPr>
              <p:spPr>
                <a:xfrm>
                  <a:off x="8195440" y="3648744"/>
                  <a:ext cx="3110952" cy="968394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600" b="1" dirty="0"/>
                    <a:t>day</a:t>
                  </a:r>
                </a:p>
                <a:p>
                  <a:r>
                    <a:rPr lang="en-US" sz="1600" b="1" dirty="0"/>
                    <a:t>month</a:t>
                  </a:r>
                </a:p>
                <a:p>
                  <a:r>
                    <a:rPr lang="en-US" sz="1600" b="1" dirty="0"/>
                    <a:t>year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CB3990B-414D-4B33-93EE-181F6B405988}"/>
                    </a:ext>
                  </a:extLst>
                </p:cNvPr>
                <p:cNvSpPr/>
                <p:nvPr/>
              </p:nvSpPr>
              <p:spPr>
                <a:xfrm>
                  <a:off x="9566869" y="3773412"/>
                  <a:ext cx="1450538" cy="22232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B0AF16E-C3AC-4155-B80C-98EFFF643F34}"/>
                  </a:ext>
                </a:extLst>
              </p:cNvPr>
              <p:cNvSpPr/>
              <p:nvPr/>
            </p:nvSpPr>
            <p:spPr>
              <a:xfrm>
                <a:off x="6772051" y="2675551"/>
                <a:ext cx="1352231" cy="4354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C40AD-8C7F-487F-A58E-E6EA8A89E434}"/>
                </a:ext>
              </a:extLst>
            </p:cNvPr>
            <p:cNvSpPr/>
            <p:nvPr/>
          </p:nvSpPr>
          <p:spPr>
            <a:xfrm>
              <a:off x="5828596" y="3300878"/>
              <a:ext cx="618453" cy="226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22C6EA-935F-4CB1-A21A-44065646484B}"/>
              </a:ext>
            </a:extLst>
          </p:cNvPr>
          <p:cNvGrpSpPr/>
          <p:nvPr/>
        </p:nvGrpSpPr>
        <p:grpSpPr>
          <a:xfrm>
            <a:off x="8651881" y="2432018"/>
            <a:ext cx="1775955" cy="1525770"/>
            <a:chOff x="8651881" y="2432018"/>
            <a:chExt cx="1775955" cy="152577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D22CDC-D029-47F3-90AD-40F12B688E62}"/>
                </a:ext>
              </a:extLst>
            </p:cNvPr>
            <p:cNvGrpSpPr/>
            <p:nvPr/>
          </p:nvGrpSpPr>
          <p:grpSpPr>
            <a:xfrm>
              <a:off x="8651881" y="2432018"/>
              <a:ext cx="1775955" cy="1525770"/>
              <a:chOff x="5225324" y="2561843"/>
              <a:chExt cx="1326389" cy="152577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61C90F8-E70C-4D47-B2D3-7B02C970AD31}"/>
                  </a:ext>
                </a:extLst>
              </p:cNvPr>
              <p:cNvGrpSpPr/>
              <p:nvPr/>
            </p:nvGrpSpPr>
            <p:grpSpPr>
              <a:xfrm>
                <a:off x="5225324" y="2561843"/>
                <a:ext cx="1326389" cy="1525770"/>
                <a:chOff x="5493565" y="1800653"/>
                <a:chExt cx="2900116" cy="292933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439A9739-F3F4-4788-B651-2BD810DCFA8B}"/>
                    </a:ext>
                  </a:extLst>
                </p:cNvPr>
                <p:cNvGrpSpPr/>
                <p:nvPr/>
              </p:nvGrpSpPr>
              <p:grpSpPr>
                <a:xfrm>
                  <a:off x="5493565" y="1800653"/>
                  <a:ext cx="2900116" cy="2929334"/>
                  <a:chOff x="8195440" y="3648744"/>
                  <a:chExt cx="3110953" cy="136099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D8D818A3-22F3-46EA-972D-47EF458C4CD6}"/>
                      </a:ext>
                    </a:extLst>
                  </p:cNvPr>
                  <p:cNvSpPr/>
                  <p:nvPr/>
                </p:nvSpPr>
                <p:spPr>
                  <a:xfrm>
                    <a:off x="8195440" y="3648744"/>
                    <a:ext cx="3110953" cy="1360997"/>
                  </a:xfrm>
                  <a:prstGeom prst="rect">
                    <a:avLst/>
                  </a:prstGeom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sz="1600" b="1" dirty="0" err="1"/>
                      <a:t>rollNum</a:t>
                    </a:r>
                    <a:endParaRPr lang="en-US" sz="1600" b="1" dirty="0"/>
                  </a:p>
                  <a:p>
                    <a:r>
                      <a:rPr lang="en-US" sz="1600" b="1" dirty="0"/>
                      <a:t>courses</a:t>
                    </a:r>
                  </a:p>
                  <a:p>
                    <a:r>
                      <a:rPr lang="en-US" sz="1600" b="1" dirty="0"/>
                      <a:t>marks</a:t>
                    </a:r>
                  </a:p>
                  <a:p>
                    <a:r>
                      <a:rPr lang="en-US" sz="1600" b="1" dirty="0"/>
                      <a:t>name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0DA3891C-595C-4D24-96B2-1FC9F2995FA6}"/>
                      </a:ext>
                    </a:extLst>
                  </p:cNvPr>
                  <p:cNvSpPr/>
                  <p:nvPr/>
                </p:nvSpPr>
                <p:spPr>
                  <a:xfrm>
                    <a:off x="9566869" y="3773412"/>
                    <a:ext cx="1450538" cy="22232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rgbClr val="FF0000"/>
                        </a:solidFill>
                      </a:rPr>
                      <a:t>?</a:t>
                    </a:r>
                  </a:p>
                </p:txBody>
              </p:sp>
            </p:grp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4E540B5-928A-4D71-842E-0D64D47596E1}"/>
                    </a:ext>
                  </a:extLst>
                </p:cNvPr>
                <p:cNvSpPr/>
                <p:nvPr/>
              </p:nvSpPr>
              <p:spPr>
                <a:xfrm>
                  <a:off x="6772051" y="2675551"/>
                  <a:ext cx="1352231" cy="43548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rgbClr val="FF0000"/>
                      </a:solidFill>
                    </a:rPr>
                    <a:t>?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E7EDECE-DD0F-43D3-8117-277D0DD931F8}"/>
                  </a:ext>
                </a:extLst>
              </p:cNvPr>
              <p:cNvSpPr/>
              <p:nvPr/>
            </p:nvSpPr>
            <p:spPr>
              <a:xfrm>
                <a:off x="5821965" y="3309756"/>
                <a:ext cx="618453" cy="226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4081A5F-931F-4440-A042-BFA9389F02CC}"/>
                </a:ext>
              </a:extLst>
            </p:cNvPr>
            <p:cNvSpPr/>
            <p:nvPr/>
          </p:nvSpPr>
          <p:spPr>
            <a:xfrm>
              <a:off x="9460270" y="3460686"/>
              <a:ext cx="828071" cy="226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D34313-AA72-48B3-8AAC-ACB654818AEA}"/>
                  </a:ext>
                </a:extLst>
              </p14:cNvPr>
              <p14:cNvContentPartPr/>
              <p14:nvPr/>
            </p14:nvContentPartPr>
            <p14:xfrm>
              <a:off x="764640" y="414720"/>
              <a:ext cx="11425320" cy="5765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D34313-AA72-48B3-8AAC-ACB654818AE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80" y="405360"/>
                <a:ext cx="11444040" cy="578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392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Class Member access specifiers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261F28-05CD-435B-A316-E1937406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520" y="1452614"/>
            <a:ext cx="7660064" cy="414919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private: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Class members  accessible only to member functions of class</a:t>
            </a:r>
          </a:p>
          <a:p>
            <a:pPr lvl="2"/>
            <a:r>
              <a:rPr lang="en-US" altLang="en-US" dirty="0"/>
              <a:t>Not accessible outside class (user defined functions)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public: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</a:p>
          <a:p>
            <a:pPr lvl="2"/>
            <a:r>
              <a:rPr lang="en-US" altLang="en-US" dirty="0"/>
              <a:t>Class members accessible to member functions of class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Also accessible outside class (user defined functions)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</a:rPr>
              <a:t>protected:</a:t>
            </a:r>
            <a:r>
              <a:rPr lang="en-US" altLang="en-US" b="1" dirty="0">
                <a:latin typeface="Courier New" panose="02070309020205020404" pitchFamily="49" charset="0"/>
              </a:rPr>
              <a:t>(</a:t>
            </a:r>
            <a:r>
              <a:rPr lang="en-US" dirty="0"/>
              <a:t>reserve word in C++)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lvl="2"/>
            <a:r>
              <a:rPr lang="en-US" altLang="en-US" dirty="0"/>
              <a:t>Class members Accessible to member functions and derived classes </a:t>
            </a:r>
            <a:r>
              <a:rPr lang="en-US" altLang="en-US" b="1" dirty="0">
                <a:solidFill>
                  <a:srgbClr val="FFC000"/>
                </a:solidFill>
              </a:rPr>
              <a:t>(will use and discuss later on)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By default class member access is private, if no access specifier is mentioned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A7EFA-21E8-40B3-AB98-0BB0743B88FF}"/>
              </a:ext>
            </a:extLst>
          </p:cNvPr>
          <p:cNvSpPr txBox="1"/>
          <p:nvPr/>
        </p:nvSpPr>
        <p:spPr>
          <a:xfrm>
            <a:off x="9401630" y="2403398"/>
            <a:ext cx="24924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B3872-7423-44DE-BF16-F3C02687AED4}"/>
              </a:ext>
            </a:extLst>
          </p:cNvPr>
          <p:cNvSpPr txBox="1"/>
          <p:nvPr/>
        </p:nvSpPr>
        <p:spPr>
          <a:xfrm>
            <a:off x="9288259" y="329428"/>
            <a:ext cx="24924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private: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96BAB8-04C4-4F54-B967-134AE54AD83E}"/>
              </a:ext>
            </a:extLst>
          </p:cNvPr>
          <p:cNvCxnSpPr>
            <a:cxnSpLocks/>
          </p:cNvCxnSpPr>
          <p:nvPr/>
        </p:nvCxnSpPr>
        <p:spPr>
          <a:xfrm>
            <a:off x="9288259" y="2313412"/>
            <a:ext cx="21373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6773FF-CE92-47B6-AB65-A233D4053314}"/>
              </a:ext>
            </a:extLst>
          </p:cNvPr>
          <p:cNvSpPr txBox="1"/>
          <p:nvPr/>
        </p:nvSpPr>
        <p:spPr>
          <a:xfrm>
            <a:off x="9359927" y="4632314"/>
            <a:ext cx="24924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0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B15C313-0E04-44FD-94D7-79EA7060C950}"/>
              </a:ext>
            </a:extLst>
          </p:cNvPr>
          <p:cNvCxnSpPr>
            <a:cxnSpLocks/>
          </p:cNvCxnSpPr>
          <p:nvPr/>
        </p:nvCxnSpPr>
        <p:spPr>
          <a:xfrm>
            <a:off x="9395438" y="4552064"/>
            <a:ext cx="2137301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285876-E5AD-4F3F-872C-9C7695D14E64}"/>
                  </a:ext>
                </a:extLst>
              </p14:cNvPr>
              <p14:cNvContentPartPr/>
              <p14:nvPr/>
            </p14:nvContentPartPr>
            <p14:xfrm>
              <a:off x="1604520" y="1300320"/>
              <a:ext cx="9396360" cy="47361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285876-E5AD-4F3F-872C-9C7695D14E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5160" y="1290960"/>
                <a:ext cx="9415080" cy="47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92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Member access Operator (</a:t>
            </a:r>
            <a:r>
              <a:rPr lang="en-US" altLang="en-US" sz="5400" dirty="0">
                <a:solidFill>
                  <a:srgbClr val="FF0000"/>
                </a:solidFill>
              </a:rPr>
              <a:t>.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43453" y="2551837"/>
            <a:ext cx="633807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variable name dot member name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//object variable name dot member name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//initialize members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members are accessed outside class by 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using </a:t>
            </a:r>
            <a:r>
              <a:rPr lang="en-US" sz="2400" b="1" dirty="0">
                <a:solidFill>
                  <a:srgbClr val="FF0000"/>
                </a:solidFill>
              </a:rPr>
              <a:t>dot operator </a:t>
            </a:r>
          </a:p>
          <a:p>
            <a:r>
              <a:rPr lang="en-US" sz="2400" dirty="0"/>
              <a:t>Only if access specifier is </a:t>
            </a:r>
            <a:r>
              <a:rPr lang="en-US" sz="2400" b="1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212455" y="2322728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412D125-985C-4D7E-8F4D-02BEFDD15D6C}"/>
                  </a:ext>
                </a:extLst>
              </p14:cNvPr>
              <p14:cNvContentPartPr/>
              <p14:nvPr/>
            </p14:nvContentPartPr>
            <p14:xfrm>
              <a:off x="1424160" y="1296360"/>
              <a:ext cx="8783640" cy="466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412D125-985C-4D7E-8F4D-02BEFDD15D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800" y="1287000"/>
                <a:ext cx="8802360" cy="46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731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Member access Operator (</a:t>
            </a:r>
            <a:r>
              <a:rPr lang="en-US" altLang="en-US" sz="5400" dirty="0">
                <a:solidFill>
                  <a:srgbClr val="FF0000"/>
                </a:solidFill>
              </a:rPr>
              <a:t>.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43453" y="2551837"/>
            <a:ext cx="633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members are accessed outside by 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using </a:t>
            </a:r>
            <a:r>
              <a:rPr lang="en-US" sz="2400" b="1" dirty="0">
                <a:solidFill>
                  <a:srgbClr val="FF0000"/>
                </a:solidFill>
              </a:rPr>
              <a:t>dot operator </a:t>
            </a:r>
          </a:p>
          <a:p>
            <a:r>
              <a:rPr lang="en-US" sz="2400" dirty="0"/>
              <a:t>Only if access specifier is </a:t>
            </a:r>
            <a:r>
              <a:rPr lang="en-US" sz="2400" b="1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private: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212455" y="220645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D09CA7-A079-47E3-8575-AC2CF6EC49DF}"/>
                  </a:ext>
                </a:extLst>
              </p14:cNvPr>
              <p14:cNvContentPartPr/>
              <p14:nvPr/>
            </p14:nvContentPartPr>
            <p14:xfrm>
              <a:off x="2317320" y="2337120"/>
              <a:ext cx="7492320" cy="326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D09CA7-A079-47E3-8575-AC2CF6EC4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7960" y="2327760"/>
                <a:ext cx="7511040" cy="328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24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Member access Operator (</a:t>
            </a:r>
            <a:r>
              <a:rPr lang="en-US" altLang="en-US" sz="5400" dirty="0">
                <a:solidFill>
                  <a:srgbClr val="FF0000"/>
                </a:solidFill>
              </a:rPr>
              <a:t>.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43453" y="2551837"/>
            <a:ext cx="633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p;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&gt;&gt;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//Compiler Error cannot access private member outside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Class members are accessed outside by </a:t>
            </a:r>
            <a:r>
              <a:rPr lang="en-US" sz="2400" b="1" dirty="0">
                <a:solidFill>
                  <a:srgbClr val="FF0000"/>
                </a:solidFill>
              </a:rPr>
              <a:t>name</a:t>
            </a:r>
            <a:r>
              <a:rPr lang="en-US" sz="2400" dirty="0"/>
              <a:t> using </a:t>
            </a:r>
            <a:r>
              <a:rPr lang="en-US" sz="2400" b="1" dirty="0">
                <a:solidFill>
                  <a:srgbClr val="FF0000"/>
                </a:solidFill>
              </a:rPr>
              <a:t>dot operator </a:t>
            </a:r>
          </a:p>
          <a:p>
            <a:r>
              <a:rPr lang="en-US" sz="2400" dirty="0"/>
              <a:t>Only if access specifier is </a:t>
            </a:r>
            <a:r>
              <a:rPr lang="en-US" sz="2400" b="1" dirty="0">
                <a:solidFill>
                  <a:srgbClr val="0070C0"/>
                </a:solidFill>
              </a:rPr>
              <a:t>public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212455" y="2206450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059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5F6-D843-4FA2-A75F-40B236BB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Object Member access Operator (</a:t>
            </a:r>
            <a:r>
              <a:rPr lang="en-US" altLang="en-US" sz="5400" b="1" dirty="0">
                <a:solidFill>
                  <a:srgbClr val="FF0000"/>
                </a:solidFill>
              </a:rPr>
              <a:t>-&gt;</a:t>
            </a:r>
            <a:r>
              <a:rPr lang="en-US" altLang="en-US" b="1" dirty="0"/>
              <a:t>)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CDBD4-4DDD-495C-B6BE-772332C8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149" y="6310312"/>
            <a:ext cx="2743200" cy="365125"/>
          </a:xfrm>
        </p:spPr>
        <p:txBody>
          <a:bodyPr/>
          <a:lstStyle/>
          <a:p>
            <a:fld id="{EB3B4C36-1A9B-4C5B-AF85-AB940738247B}" type="datetime1">
              <a:rPr lang="en-US" smtClean="0"/>
              <a:t>4/22/2021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C3B313-1722-4A1A-8C2C-600D3BFF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9539" y="6245561"/>
            <a:ext cx="2743200" cy="365125"/>
          </a:xfrm>
        </p:spPr>
        <p:txBody>
          <a:bodyPr/>
          <a:lstStyle/>
          <a:p>
            <a:fld id="{1E54D81F-EC07-49B7-83D3-B6E5AAE77849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4DD201-A5C7-4CF6-9A2B-78448CF7F8F8}"/>
              </a:ext>
            </a:extLst>
          </p:cNvPr>
          <p:cNvSpPr txBox="1"/>
          <p:nvPr/>
        </p:nvSpPr>
        <p:spPr>
          <a:xfrm>
            <a:off x="1275171" y="2610683"/>
            <a:ext cx="6338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void main(){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latin typeface="Consolas" panose="020B0609020204030204" pitchFamily="49" charset="0"/>
              </a:rPr>
              <a:t> * p =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Point;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//Allocate memory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//Dereference pointer dot member name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(*p).x ; </a:t>
            </a:r>
          </a:p>
          <a:p>
            <a:pPr lvl="1"/>
            <a:endParaRPr lang="en-US" alt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//pointer name arrow member name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p-&gt;y;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p-&gt;x = 100; </a:t>
            </a: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cin</a:t>
            </a:r>
            <a:r>
              <a:rPr lang="en-US" dirty="0">
                <a:latin typeface="Consolas" panose="020B0609020204030204" pitchFamily="49" charset="0"/>
              </a:rPr>
              <a:t> &gt;&gt; p-&gt;y;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delete</a:t>
            </a:r>
            <a:r>
              <a:rPr lang="en-US" dirty="0">
                <a:latin typeface="Consolas" panose="020B0609020204030204" pitchFamily="49" charset="0"/>
              </a:rPr>
              <a:t> p; </a:t>
            </a:r>
            <a:r>
              <a:rPr lang="en-US" alt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//Deallocate memory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F0F5B1-B967-466F-9BD9-9255DD08B995}"/>
              </a:ext>
            </a:extLst>
          </p:cNvPr>
          <p:cNvSpPr txBox="1">
            <a:spLocks/>
          </p:cNvSpPr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Dynamic objects and Pointers</a:t>
            </a:r>
          </a:p>
          <a:p>
            <a:pPr lvl="1"/>
            <a:r>
              <a:rPr lang="en-US" dirty="0"/>
              <a:t>Class members are accessed outside by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 using </a:t>
            </a:r>
            <a:r>
              <a:rPr lang="en-US" b="1" dirty="0">
                <a:solidFill>
                  <a:srgbClr val="FF0000"/>
                </a:solidFill>
              </a:rPr>
              <a:t>arrow operator </a:t>
            </a:r>
          </a:p>
          <a:p>
            <a:pPr lvl="1"/>
            <a:r>
              <a:rPr lang="en-US" dirty="0"/>
              <a:t>Only if access specifier is </a:t>
            </a: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DAC68-70B1-4543-B03F-959A9375821E}"/>
              </a:ext>
            </a:extLst>
          </p:cNvPr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Point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public: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x;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sz="2400" dirty="0">
                <a:latin typeface="Consolas" panose="020B0609020204030204" pitchFamily="49" charset="0"/>
              </a:rPr>
              <a:t>y;</a:t>
            </a:r>
          </a:p>
          <a:p>
            <a:pPr marL="0" indent="0">
              <a:buNone/>
            </a:pPr>
            <a:r>
              <a:rPr lang="en-US" sz="2400" dirty="0"/>
              <a:t>};</a:t>
            </a:r>
            <a:endParaRPr lang="en-US" sz="20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EB06FD-34DA-45EA-9B6B-B72D78D654BC}"/>
              </a:ext>
            </a:extLst>
          </p:cNvPr>
          <p:cNvCxnSpPr>
            <a:cxnSpLocks/>
          </p:cNvCxnSpPr>
          <p:nvPr/>
        </p:nvCxnSpPr>
        <p:spPr>
          <a:xfrm>
            <a:off x="7869568" y="2551837"/>
            <a:ext cx="0" cy="334557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F804D3-7A55-446D-B2ED-4BE6CCE1F8AE}"/>
              </a:ext>
            </a:extLst>
          </p:cNvPr>
          <p:cNvGrpSpPr/>
          <p:nvPr/>
        </p:nvGrpSpPr>
        <p:grpSpPr>
          <a:xfrm>
            <a:off x="6489887" y="2670321"/>
            <a:ext cx="1239611" cy="998041"/>
            <a:chOff x="5493568" y="1800651"/>
            <a:chExt cx="2112121" cy="1663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4C76D8A-95B2-4F3E-BDF8-1F223C837E27}"/>
                </a:ext>
              </a:extLst>
            </p:cNvPr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130699-28E7-4AC1-8D1A-C75E759C68A6}"/>
                  </a:ext>
                </a:extLst>
              </p:cNvPr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/>
                  <a:t>X</a:t>
                </a:r>
              </a:p>
              <a:p>
                <a:r>
                  <a:rPr lang="en-US" sz="1600" b="1" dirty="0"/>
                  <a:t>y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111190-A234-4DEE-91D8-4F3960ED5D51}"/>
                  </a:ext>
                </a:extLst>
              </p:cNvPr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F287C5-6A39-4897-A461-2E083EC1A01C}"/>
                </a:ext>
              </a:extLst>
            </p:cNvPr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47CB9A-64D4-4625-8676-E4D14C9DB365}"/>
                  </a:ext>
                </a:extLst>
              </p14:cNvPr>
              <p14:cNvContentPartPr/>
              <p14:nvPr/>
            </p14:nvContentPartPr>
            <p14:xfrm>
              <a:off x="1726920" y="1285560"/>
              <a:ext cx="7367760" cy="500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47CB9A-64D4-4625-8676-E4D14C9DB3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7560" y="1276200"/>
                <a:ext cx="7386480" cy="502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96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2383</Words>
  <Application>Microsoft Office PowerPoint</Application>
  <PresentationFormat>Widescreen</PresentationFormat>
  <Paragraphs>638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Object Oriented Programming  C++ Class and Object</vt:lpstr>
      <vt:lpstr>Object Oriented Programming</vt:lpstr>
      <vt:lpstr>C++ Class</vt:lpstr>
      <vt:lpstr>Creating Class Objects</vt:lpstr>
      <vt:lpstr>Class Member access specifiers</vt:lpstr>
      <vt:lpstr>Object Member access Operator (.)</vt:lpstr>
      <vt:lpstr>Object Member access Operator (.)</vt:lpstr>
      <vt:lpstr>Object Member access Operator (.)</vt:lpstr>
      <vt:lpstr>Object Member access Operator (-&gt;)</vt:lpstr>
      <vt:lpstr>Object Member access Operator (-&gt;)</vt:lpstr>
      <vt:lpstr>Object Assignment Operator (=)</vt:lpstr>
      <vt:lpstr>Object Assignment Operator (=)</vt:lpstr>
      <vt:lpstr>Object Relational Operators ( ==, !=, &lt;=, &gt;=, &lt;, &gt; )</vt:lpstr>
      <vt:lpstr>Object Arithmetic Operators ( +, -, /, *, %)</vt:lpstr>
      <vt:lpstr>Objects and functions (Pass by value)</vt:lpstr>
      <vt:lpstr>Objects and functions (Pass by Reference)</vt:lpstr>
      <vt:lpstr>Object and functions (Return by value)</vt:lpstr>
      <vt:lpstr>Dynamic Objects and functions</vt:lpstr>
      <vt:lpstr>Dynamic Objects and functions</vt:lpstr>
      <vt:lpstr>Dynamic Objects and functions</vt:lpstr>
      <vt:lpstr>Dynamic Objects and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Abeeda Akram</dc:creator>
  <cp:lastModifiedBy>Muhammad Usman Zahid</cp:lastModifiedBy>
  <cp:revision>408</cp:revision>
  <dcterms:created xsi:type="dcterms:W3CDTF">2015-08-20T07:34:47Z</dcterms:created>
  <dcterms:modified xsi:type="dcterms:W3CDTF">2021-04-22T21:39:12Z</dcterms:modified>
</cp:coreProperties>
</file>