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</a:t>
            </a:r>
            <a:r>
              <a:rPr b="1" lang="en-US">
                <a:solidFill>
                  <a:srgbClr val="92D050"/>
                </a:solidFill>
              </a:rPr>
              <a:t>Function Templates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 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Overloaded functions have different code or number of parameters.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b="1" lang="en-US">
                <a:solidFill>
                  <a:srgbClr val="FF0000"/>
                </a:solidFill>
              </a:rPr>
              <a:t>cannot</a:t>
            </a:r>
            <a:r>
              <a:rPr b="1" lang="en-US"/>
              <a:t> </a:t>
            </a:r>
            <a:r>
              <a:rPr lang="en-US"/>
              <a:t>replace following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with single template function.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247087" y="2912952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 two parameters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906953" y="2912951"/>
            <a:ext cx="5855734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int three parameters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 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5702104" y="3372947"/>
            <a:ext cx="28959" cy="27584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Swap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38199" y="1439258"/>
            <a:ext cx="11126273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Type parameter can be used as placeholder for </a:t>
            </a:r>
            <a:r>
              <a:rPr b="1" lang="en-US" sz="2600"/>
              <a:t>references</a:t>
            </a:r>
            <a:r>
              <a:rPr lang="en-US" sz="2600"/>
              <a:t>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Template function definition to </a:t>
            </a:r>
            <a:r>
              <a:rPr b="1" lang="en-US" sz="2600"/>
              <a:t>swap</a:t>
            </a:r>
            <a:r>
              <a:rPr lang="en-US" sz="2600"/>
              <a:t> two values of any datatype.</a:t>
            </a:r>
            <a:endParaRPr b="1" sz="22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onsolas"/>
              <a:buNone/>
            </a:pP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&amp;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y){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used as function arguments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temp = x; 		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used as local variable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x =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y = temp;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(f1,f2);   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float</a:t>
            </a:r>
            <a:endParaRPr/>
          </a:p>
          <a:p>
            <a:pPr indent="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i1= 3559, i2=587;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(i1,i2);   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int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findMin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38199" y="1439258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Type parameter can be used as placeholder for </a:t>
            </a:r>
            <a:r>
              <a:rPr b="1" lang="en-US" sz="3400"/>
              <a:t>pointers</a:t>
            </a:r>
            <a:r>
              <a:rPr lang="en-US" sz="3400"/>
              <a:t>.</a:t>
            </a:r>
            <a:endParaRPr sz="3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Template function can also take </a:t>
            </a:r>
            <a:r>
              <a:rPr lang="en-US" sz="3400">
                <a:solidFill>
                  <a:srgbClr val="FF0000"/>
                </a:solidFill>
              </a:rPr>
              <a:t>normal parameters </a:t>
            </a:r>
            <a:r>
              <a:rPr lang="en-US" sz="3400"/>
              <a:t>along with Type parameters.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Template function definition to </a:t>
            </a:r>
            <a:r>
              <a:rPr b="1" lang="en-US" sz="3400"/>
              <a:t>find minimum value from array </a:t>
            </a:r>
            <a:r>
              <a:rPr lang="en-US" sz="3400"/>
              <a:t>of any datatype.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size of array is always integer value irrespective of data type.</a:t>
            </a:r>
            <a:r>
              <a:rPr b="1" lang="en-US" sz="2900">
                <a:solidFill>
                  <a:srgbClr val="7030A0"/>
                </a:solidFill>
              </a:rPr>
              <a:t> </a:t>
            </a:r>
            <a:endParaRPr b="1" sz="2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onsolas"/>
              <a:buNone/>
            </a:pPr>
            <a:r>
              <a:rPr b="1" lang="en-US" sz="2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findMin (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arr, 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size){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arguments and return type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min = arr[0]; 	  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local variable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for(int i =1; i&lt; size;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(arr[i]&lt; min)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  min = arr[i];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min;	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arr[5] = {3.5, 6.7, 10.4, 11.455, 1.44};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cout&lt;&lt; findMin (arr , 5);  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float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2" name="Google Shape;19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More than one Generic Types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39725" y="1326716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Template function can be designed with more than one template type parameters. 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Template function to print data of different or same variable types.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2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 T1, </a:t>
            </a:r>
            <a:r>
              <a:rPr b="1" lang="en-US" sz="2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 T2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 (</a:t>
            </a: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T1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a, </a:t>
            </a: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T2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b){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cout &lt;&lt; "First is : " &lt;&lt; a &lt;&lt; endl;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	 cout &lt;&lt; "Second is: " &lt;&lt; b &lt;&lt; endl;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printData(10 ,</a:t>
            </a:r>
            <a:r>
              <a:rPr lang="en-US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'D'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int and char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printData("I Like Programming" ,10.5);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char* and float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printData(Point(4, 5) ,10);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Point and int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printData(555 ,10);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int and int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0" name="Google Shape;20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38199" y="1439258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/>
              <a:t>Generic Template functions can be designed for following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Find Maximum value from array of any datatype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Calculate average value of data in arrays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Sort arrays in ascending or descending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Find common elements in two arrays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Merge two arrays.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Print data of 1-D or 2-D arrays.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Compact arrays by removing some data.</a:t>
            </a:r>
            <a:endParaRPr/>
          </a:p>
          <a:p>
            <a:pPr indent="-4445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t/>
            </a:r>
            <a:endParaRPr sz="2900"/>
          </a:p>
          <a:p>
            <a:pPr indent="-635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Template?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339404"/>
            <a:ext cx="10739908" cy="48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b="1" lang="en-US">
                <a:solidFill>
                  <a:srgbClr val="FF0000"/>
                </a:solidFill>
              </a:rPr>
              <a:t>template</a:t>
            </a:r>
            <a:r>
              <a:rPr lang="en-US"/>
              <a:t> is a model or mold that can be used as a guide to create similar things.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 template is like a stencil ruler by using that we can draw same shape with different colors.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Once the stencil is created, it can be used many times for drawing shapes.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tencils GEOMETRIC SHAPES 4pc - Greenbean Learning Resources ...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6210" y="3380394"/>
            <a:ext cx="3611979" cy="334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Templates in C++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555169"/>
            <a:ext cx="10515600" cy="458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template</a:t>
            </a:r>
            <a:r>
              <a:rPr lang="en-US"/>
              <a:t> is one of C++'s most sophisticated and high-powered features that is used for generic programming.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a mechanism for </a:t>
            </a:r>
            <a:r>
              <a:rPr lang="en-US">
                <a:solidFill>
                  <a:srgbClr val="FF0000"/>
                </a:solidFill>
              </a:rPr>
              <a:t>automatic code generation</a:t>
            </a:r>
            <a:r>
              <a:rPr lang="en-US"/>
              <a:t>, and allows for substantial improvements in programming efficiency.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templates, we can create.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functions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a generic function or class, the type of data upon which the function or class operates is specified as a parameter.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use one function or class with several different types of data without explicitly recode specific versions for each data type. </a:t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and Function Overloading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Function templates</a:t>
            </a:r>
            <a:r>
              <a:rPr lang="en-US"/>
              <a:t> are special functions that serve as a framework or mold for creating other similar functions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without explicitly recoding specific versions for each data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function overloading we need to write different functions for handling </a:t>
            </a:r>
            <a:r>
              <a:rPr lang="en-US">
                <a:solidFill>
                  <a:srgbClr val="FF0000"/>
                </a:solidFill>
              </a:rPr>
              <a:t>different datatypes, </a:t>
            </a:r>
            <a:r>
              <a:rPr lang="en-US"/>
              <a:t>but with </a:t>
            </a:r>
            <a:r>
              <a:rPr lang="en-US">
                <a:solidFill>
                  <a:srgbClr val="FF0000"/>
                </a:solidFill>
              </a:rPr>
              <a:t>similar operations or code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template can be used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remove the overhead of function overloading for different datatypes with similar implementation of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Overloaded functions </a:t>
            </a:r>
            <a:r>
              <a:rPr lang="en-US">
                <a:solidFill>
                  <a:srgbClr val="FF0000"/>
                </a:solidFill>
              </a:rPr>
              <a:t>have different code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number of parameters</a:t>
            </a:r>
            <a:r>
              <a:rPr lang="en-US"/>
              <a:t>.</a:t>
            </a:r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and Function Overloading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231759"/>
            <a:ext cx="10211873" cy="459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function overloading we need to write different functions for handling </a:t>
            </a:r>
            <a:r>
              <a:rPr lang="en-US" sz="2400">
                <a:solidFill>
                  <a:srgbClr val="FF0000"/>
                </a:solidFill>
              </a:rPr>
              <a:t>different datatypes, </a:t>
            </a:r>
            <a:r>
              <a:rPr lang="en-US" sz="2400"/>
              <a:t>but with </a:t>
            </a:r>
            <a:r>
              <a:rPr lang="en-US" sz="2400">
                <a:solidFill>
                  <a:srgbClr val="FF0000"/>
                </a:solidFill>
              </a:rPr>
              <a:t>similar code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Example, find maximum of two values, we need to write four different functions with same code to handle different datatypes.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can replace all </a:t>
            </a:r>
            <a:r>
              <a:rPr lang="en-US" sz="2400">
                <a:solidFill>
                  <a:srgbClr val="FF0000"/>
                </a:solidFill>
              </a:rPr>
              <a:t>four functions </a:t>
            </a:r>
            <a:r>
              <a:rPr lang="en-US" sz="2400"/>
              <a:t>with </a:t>
            </a:r>
            <a:r>
              <a:rPr b="1" lang="en-US" sz="2400">
                <a:solidFill>
                  <a:srgbClr val="00B050"/>
                </a:solidFill>
              </a:rPr>
              <a:t>single template function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944136" y="3211835"/>
            <a:ext cx="4835481" cy="346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3 double</a:t>
            </a:r>
            <a:endParaRPr b="0" i="0" sz="16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4 char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016891" y="3211835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</a:t>
            </a:r>
            <a:endParaRPr b="0" i="0" sz="16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float</a:t>
            </a:r>
            <a:endParaRPr b="0" i="0" sz="16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5640409" y="3382684"/>
            <a:ext cx="16099" cy="32557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Template header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1439258"/>
            <a:ext cx="10515600" cy="491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 write keyword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Followed by List of template type parameters in angle brackets (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/>
              <a:t> and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parameter is preceded by keyword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/>
              <a:t> or </a:t>
            </a:r>
            <a:r>
              <a:rPr b="1"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endParaRPr b="1" sz="2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 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 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Type1,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Type2&gt;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labels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Type, Type1, Type2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are called a </a:t>
            </a:r>
            <a:r>
              <a:rPr i="1" lang="en-US" sz="2000">
                <a:solidFill>
                  <a:srgbClr val="0070C0"/>
                </a:solidFill>
              </a:rPr>
              <a:t>template type parameters</a:t>
            </a:r>
            <a:r>
              <a:rPr i="1" lang="en-US" sz="20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Type parameter </a:t>
            </a:r>
            <a:r>
              <a:rPr lang="en-US" sz="2400"/>
              <a:t>is simply a placeholder or label that is replaced by an actual datatype, when the function is invoked.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 parameters can be used as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Arguments to function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Return type of function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Local variables within function</a:t>
            </a:r>
            <a:endParaRPr/>
          </a:p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38199" y="1439258"/>
            <a:ext cx="11126273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function.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Define function with generic code, use type parameter in place of actual datatype.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Template function definition to find maximum of two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is used here as function arguments and return type</a:t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 code should be written between template header and function definition</a:t>
            </a:r>
            <a:endParaRPr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Call with basic datatypes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8199" y="1227383"/>
            <a:ext cx="105156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At compile time, when compiler finds a call to template function,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It generates the complete copy of template function by replacing the type parameters with the datatypes to which the calling arguments belong.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This is called </a:t>
            </a:r>
            <a:r>
              <a:rPr b="1" i="1" lang="en-US" sz="2600">
                <a:solidFill>
                  <a:srgbClr val="FFC000"/>
                </a:solidFill>
              </a:rPr>
              <a:t>implicit specialization </a:t>
            </a:r>
            <a:r>
              <a:rPr lang="en-US" sz="2600"/>
              <a:t>or </a:t>
            </a:r>
            <a:r>
              <a:rPr i="1" lang="en-US" sz="2600"/>
              <a:t>function template instance</a:t>
            </a:r>
            <a:r>
              <a:rPr lang="en-US" sz="26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If template function is never called, then no copy of template function is created by compiler.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Compiler will generate four copies of template function maximum for </a:t>
            </a:r>
            <a:r>
              <a:rPr b="1" lang="en-US" sz="2600">
                <a:solidFill>
                  <a:srgbClr val="0070C0"/>
                </a:solidFill>
              </a:rPr>
              <a:t>int</a:t>
            </a:r>
            <a:r>
              <a:rPr lang="en-US" sz="2600"/>
              <a:t>, </a:t>
            </a:r>
            <a:r>
              <a:rPr b="1" lang="en-US" sz="2600">
                <a:solidFill>
                  <a:srgbClr val="0070C0"/>
                </a:solidFill>
              </a:rPr>
              <a:t>float</a:t>
            </a:r>
            <a:r>
              <a:rPr lang="en-US" sz="2600"/>
              <a:t>, </a:t>
            </a:r>
            <a:r>
              <a:rPr b="1" lang="en-US" sz="2600">
                <a:solidFill>
                  <a:srgbClr val="0070C0"/>
                </a:solidFill>
              </a:rPr>
              <a:t>double</a:t>
            </a:r>
            <a:r>
              <a:rPr lang="en-US" sz="2600"/>
              <a:t> and </a:t>
            </a:r>
            <a:r>
              <a:rPr b="1" lang="en-US" sz="2600">
                <a:solidFill>
                  <a:srgbClr val="0070C0"/>
                </a:solidFill>
              </a:rPr>
              <a:t>char</a:t>
            </a:r>
            <a:r>
              <a:rPr lang="en-US" sz="26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</a:t>
            </a:r>
            <a:endParaRPr b="1" sz="2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2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2100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728370" y="3494115"/>
            <a:ext cx="6209314" cy="296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maximum(55,88);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‘A’, ‘x’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indent="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5564179" y="3597868"/>
            <a:ext cx="28959" cy="27584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Call with class objects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199" y="1227383"/>
            <a:ext cx="105156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Compiler can also generate copy of template function by replacing the type parameters with the user defined </a:t>
            </a:r>
            <a:r>
              <a:rPr b="1" lang="en-US" sz="2400"/>
              <a:t>class objects</a:t>
            </a:r>
            <a:r>
              <a:rPr lang="en-US" sz="2400"/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Any operator or function call that is used with types must be defined in classes, otherwise compile time error will occur.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operator functions (&gt;) and  (&lt;&lt;) should be overloaded in Point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Compiler will generate a copy of template function maximum for </a:t>
            </a:r>
            <a:r>
              <a:rPr b="1" lang="en-US" sz="2400">
                <a:solidFill>
                  <a:srgbClr val="0070C0"/>
                </a:solidFill>
              </a:rPr>
              <a:t>Point class objects</a:t>
            </a:r>
            <a:r>
              <a:rPr lang="en-US" sz="2400"/>
              <a:t>.</a:t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610893" y="3854548"/>
            <a:ext cx="6055590" cy="2165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p1(3, 9), p2(11, 10);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Point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p1, p2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5610893" y="3854548"/>
            <a:ext cx="0" cy="239804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