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Questrial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Questrial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 </a:t>
            </a:r>
            <a:r>
              <a:rPr b="1" lang="en-US">
                <a:solidFill>
                  <a:srgbClr val="92D050"/>
                </a:solidFill>
              </a:rPr>
              <a:t>Function Templates</a:t>
            </a:r>
            <a:br>
              <a:rPr b="1" lang="en-US">
                <a:solidFill>
                  <a:srgbClr val="92D050"/>
                </a:solidFill>
              </a:rPr>
            </a:br>
            <a:r>
              <a:rPr b="1" lang="en-US" sz="5300">
                <a:solidFill>
                  <a:srgbClr val="FF0000"/>
                </a:solidFill>
              </a:rPr>
              <a:t>Overloading and Specialization</a:t>
            </a:r>
            <a:endParaRPr b="1" sz="6700">
              <a:solidFill>
                <a:srgbClr val="FF0000"/>
              </a:solidFill>
            </a:endParaRPr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CS(217) Object Oriented Programming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6/9/2021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Specialization</a:t>
            </a:r>
            <a:endParaRPr/>
          </a:p>
        </p:txBody>
      </p:sp>
      <p:sp>
        <p:nvSpPr>
          <p:cNvPr id="172" name="Google Shape;17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6/9/2021</a:t>
            </a:r>
            <a:endParaRPr/>
          </a:p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708338" y="1352285"/>
            <a:ext cx="11230377" cy="499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Add another Specialized Template function with three Parameters for char * data type</a:t>
            </a:r>
            <a:endParaRPr b="1" i="0" sz="1800" u="none" cap="none" strike="noStrike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template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&lt;&gt;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char*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maximum &lt;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char*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char*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y,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char*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z 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(strcmp(x, y) &gt; 0 &amp;&amp; strcmp(x, z) &gt; 0)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return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 if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(strcmp(y, x) &gt; 0 &amp;&amp; strcmp(y, z) &gt; 0)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return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return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char arr[] = “abc";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char arr2[] = “def";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char arr2[] = “fgh";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maximum(arr, arr2, arr3);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char * three parameters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Specialization</a:t>
            </a:r>
            <a:endParaRPr/>
          </a:p>
        </p:txBody>
      </p:sp>
      <p:sp>
        <p:nvSpPr>
          <p:cNvPr id="180" name="Google Shape;18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6/9/2021</a:t>
            </a:r>
            <a:endParaRPr/>
          </a:p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708338" y="1352285"/>
            <a:ext cx="11230377" cy="499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Add another Specialized Template function with three Parameters for const char * data type</a:t>
            </a:r>
            <a:endParaRPr b="1" i="0" sz="1800" u="none" cap="none" strike="noStrike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template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&lt;&gt;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const char*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maximum &lt;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 char 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 char*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 char*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y,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 char*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z 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(strcmp(x, y) &gt; 0 &amp;&amp; strcmp(x, z) &gt; 0)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return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 if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(strcmp(y, x) &gt; 0 &amp;&amp; strcmp(y, z) &gt; 0)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return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return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maximum("abcd","axyz");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const char * two parameters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maximum("abc", "def", "fgh");</a:t>
            </a: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const char * three parameters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Specialization or Overloading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838200" y="1411550"/>
            <a:ext cx="10515600" cy="49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None/>
            </a:pPr>
            <a:r>
              <a:rPr b="1" lang="en-US" sz="1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template </a:t>
            </a: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1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 T 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</a:pP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T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maximum (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 *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arr ,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size){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max = arr[0]; 	    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for(int i =1; i&lt; size; i++)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if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(arr[i]&gt; max)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  	max = arr[i];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max;		 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arr[5] = {1, 5, 3, 9, 7};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cout&lt;&lt; maximum (arr , 5);</a:t>
            </a:r>
            <a:r>
              <a:rPr lang="en-US" sz="14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 int*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arr[5] = "abcd";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cout &lt;&lt; maximum (arr, 5); </a:t>
            </a:r>
            <a:r>
              <a:rPr lang="en-US" sz="14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char*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arr2[5][4] = {"abc", "def", "fgh", "ljk", "lmn"};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cout &lt;&lt; maximum(arr2, 5); </a:t>
            </a:r>
            <a:r>
              <a:rPr b="1" lang="en-US" sz="1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Overloading</a:t>
            </a:r>
            <a:r>
              <a:rPr b="1" lang="en-US" sz="1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for char**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char * arr3[5] = {"abc", "def", "fgh", "ljk", "lmn"};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cout &lt;&lt; maximum(arr3, 5); </a:t>
            </a:r>
            <a:r>
              <a:rPr b="1" lang="en-US" sz="1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Specialization</a:t>
            </a:r>
            <a:r>
              <a:rPr b="1" lang="en-US" sz="1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for const char*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Template function will not work for arrays of strings 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What to do in this case Specialization or Overloading?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89" name="Google Shape;18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6/9/2021</a:t>
            </a:r>
            <a:endParaRPr/>
          </a:p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Specialization or Overloading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838200" y="1416677"/>
            <a:ext cx="10515600" cy="503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None/>
            </a:pPr>
            <a:r>
              <a:rPr b="1" lang="en-US" sz="1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template </a:t>
            </a: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1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 T 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</a:pP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T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maximum (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 *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arr ,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size){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max = arr[0]; 	    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for(int i =1; i&lt; size; i++)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if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(arr[i]&gt; max)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  	max = arr[i];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max;		 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 sz="14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char**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ptr =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new char*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[5];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for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 = 0; i &lt; 5; i++)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ptr[i] =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 char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[4];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strcpy(ptr[0], "abc"); strcpy(ptr[1], "def"); strcpy(ptr[2], "ghi");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strcpy(ptr[3], "jkl"); strcpy(ptr[4], "lmn");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cout &lt;&lt; maximum(ptr, 5); </a:t>
            </a:r>
            <a:r>
              <a:rPr b="1"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Specialization</a:t>
            </a:r>
            <a:r>
              <a:rPr b="1"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for char*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for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 = 0; i &lt; 5; i++)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delete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ptr[i];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delete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ptr;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Template function will not work for dynamic arrays of strings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What to do in this case Specialization or Overloading?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97" name="Google Shape;19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6/9/2021</a:t>
            </a:r>
            <a:endParaRPr/>
          </a:p>
        </p:txBody>
      </p:sp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in C++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38199" y="1555169"/>
            <a:ext cx="1092448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 templates cannot be used when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Overloaded functions have different code and number of parameters.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</a:t>
            </a:r>
            <a:r>
              <a:rPr b="1" lang="en-US">
                <a:solidFill>
                  <a:srgbClr val="FF0000"/>
                </a:solidFill>
              </a:rPr>
              <a:t>cannot</a:t>
            </a:r>
            <a:r>
              <a:rPr b="1" lang="en-US"/>
              <a:t> </a:t>
            </a:r>
            <a:r>
              <a:rPr lang="en-US"/>
              <a:t>replace following overloaded functions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with single template function.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6/9/2021</a:t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1247087" y="2912952"/>
            <a:ext cx="4455017" cy="3597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1 int</a:t>
            </a:r>
            <a:endParaRPr b="0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maximum(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y){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(x&gt;y)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5906953" y="2912951"/>
            <a:ext cx="5855734" cy="3597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2 int</a:t>
            </a:r>
            <a:endParaRPr b="0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maximum(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z){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(x&gt;y &amp;&amp; x&gt;z)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 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(y&gt;x &amp;&amp; y&gt;z)</a:t>
            </a:r>
            <a:endParaRPr b="0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z;</a:t>
            </a:r>
            <a:endParaRPr b="0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14"/>
          <p:cNvCxnSpPr/>
          <p:nvPr/>
        </p:nvCxnSpPr>
        <p:spPr>
          <a:xfrm>
            <a:off x="5702104" y="2912951"/>
            <a:ext cx="28959" cy="321847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Overloading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838200" y="155516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 templates can be overloaded to handle this issue.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Function name and return type remain same.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Change number of parameters in template function.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Change implementation of code accordingly.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We have designed the template function to find maximum of two values.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Overload</a:t>
            </a:r>
            <a:r>
              <a:rPr lang="en-US"/>
              <a:t> template function to find maximum of three values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Overload</a:t>
            </a:r>
            <a:r>
              <a:rPr lang="en-US"/>
              <a:t> template function to find maximum from an array of any size.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6/9/2021</a:t>
            </a:r>
            <a:endParaRPr/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Overloading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18186" y="1555168"/>
            <a:ext cx="5503536" cy="4801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Template function with two Parameter</a:t>
            </a:r>
            <a:endParaRPr b="1"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template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 T 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maximum(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y){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(x&gt;y)</a:t>
            </a:r>
            <a:endParaRPr/>
          </a:p>
          <a:p>
            <a:pPr indent="0" lvl="3" marL="1600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endParaRPr/>
          </a:p>
          <a:p>
            <a:pPr indent="0" lvl="3" marL="1600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Overloaded template function with three parameters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 T 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maximum(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y,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z){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(x&gt;y &amp;&amp; x&gt;z)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 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(y&gt;x &amp;&amp; y&gt;z)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 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 return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z;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6/9/2021</a:t>
            </a:r>
            <a:endParaRPr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0" name="Google Shape;120;p16"/>
          <p:cNvCxnSpPr/>
          <p:nvPr/>
        </p:nvCxnSpPr>
        <p:spPr>
          <a:xfrm flipH="1">
            <a:off x="6121722" y="1690688"/>
            <a:ext cx="36" cy="444074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16"/>
          <p:cNvSpPr txBox="1"/>
          <p:nvPr/>
        </p:nvSpPr>
        <p:spPr>
          <a:xfrm>
            <a:off x="6121722" y="1555169"/>
            <a:ext cx="5563813" cy="4801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maximum(55,88);   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int</a:t>
            </a:r>
            <a:endParaRPr b="0" i="0" sz="18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maximum(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char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float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f1= 3.9, f2=5.5555;</a:t>
            </a:r>
            <a:endParaRPr/>
          </a:p>
          <a:p>
            <a:pPr indent="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maximum(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,f2);   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float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double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d1= 3.9, d2=5.5555;</a:t>
            </a:r>
            <a:endParaRPr/>
          </a:p>
          <a:p>
            <a:pPr indent="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maximum(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,d2);  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double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overloaded int called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maximum(55,88,39);  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overloaded float called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maximum(5.7, 9.88, 3.9);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Overloading</a:t>
            </a:r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618186" y="1555168"/>
            <a:ext cx="5503536" cy="4801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Template function with two Parameter</a:t>
            </a:r>
            <a:endParaRPr b="1"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template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 T 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maximum(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y){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(x&gt;y)</a:t>
            </a:r>
            <a:endParaRPr/>
          </a:p>
          <a:p>
            <a:pPr indent="0" lvl="3" marL="1600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endParaRPr/>
          </a:p>
          <a:p>
            <a:pPr indent="0" lvl="3" marL="1600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Overloaded template function with three parameters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 T 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maximum(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y,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z){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(x&gt;y &amp;&amp; x&gt;z)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 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(y&gt;x &amp;&amp; y&gt;z)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 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 return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z;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6/9/2021</a:t>
            </a:r>
            <a:endParaRPr/>
          </a:p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0" name="Google Shape;130;p17"/>
          <p:cNvCxnSpPr/>
          <p:nvPr/>
        </p:nvCxnSpPr>
        <p:spPr>
          <a:xfrm flipH="1">
            <a:off x="5889902" y="1690688"/>
            <a:ext cx="36" cy="444074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17"/>
          <p:cNvSpPr txBox="1"/>
          <p:nvPr/>
        </p:nvSpPr>
        <p:spPr>
          <a:xfrm>
            <a:off x="6010001" y="1494414"/>
            <a:ext cx="5915836" cy="4801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Overloaded template function with array </a:t>
            </a:r>
            <a:r>
              <a:rPr b="1" i="0" lang="en-US" sz="17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b="1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17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b="1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 &gt;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maximum (</a:t>
            </a:r>
            <a:r>
              <a:rPr b="1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 *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 , </a:t>
            </a:r>
            <a:r>
              <a:rPr b="1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size){ 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 = arr[0]; 	    	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for(int i =1; i&lt; size; i++)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if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(arr[i]&gt; max)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	max = arr[i];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max;		 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arr[5] = {1, 5, 3, 9, 7};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overloaded int array called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 maximum (arr , 5);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int called with two parameters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 maximum (arr[0], arr[2]);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overloaded int called with three parameters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 maximum (arr[3], arr[1], arr[4]);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in C++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838200" y="1271834"/>
            <a:ext cx="1092448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 templates cannot work well in some situations when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Some functions need different code for specific datatypes but number of parameters remain same.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</a:t>
            </a:r>
            <a:r>
              <a:rPr b="1" lang="en-US">
                <a:solidFill>
                  <a:srgbClr val="FF0000"/>
                </a:solidFill>
              </a:rPr>
              <a:t>cannot</a:t>
            </a:r>
            <a:r>
              <a:rPr b="1" lang="en-US"/>
              <a:t> </a:t>
            </a:r>
            <a:r>
              <a:rPr lang="en-US"/>
              <a:t>overload template functions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to resolve this issue.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6/9/2021</a:t>
            </a:r>
            <a:endParaRPr/>
          </a:p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648924" y="2880732"/>
            <a:ext cx="4698609" cy="3597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Template function with two Parameter</a:t>
            </a:r>
            <a:endParaRPr b="1" i="0" sz="1800" u="none" cap="none" strike="noStrike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template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 &gt;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maximum(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y){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(x&gt;y)</a:t>
            </a:r>
            <a:endParaRPr/>
          </a:p>
          <a:p>
            <a:pPr indent="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endParaRPr/>
          </a:p>
          <a:p>
            <a:pPr indent="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5021547" y="2758949"/>
            <a:ext cx="6469469" cy="3597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maximum(55,88);   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int</a:t>
            </a:r>
            <a:endParaRPr b="0" i="0" sz="18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maximum(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char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float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f1= 3.9, f2=5.5555;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maximum(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,f2);   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float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double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d1= 3.9, d2=5.5555;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maximum(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,d2);  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double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char arr[5] = "sdsd";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char arr2[5] = "sfgf";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maximum(arr, arr2);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char *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Wrong comparison for character arrays as compare base address of arrays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18"/>
          <p:cNvCxnSpPr/>
          <p:nvPr/>
        </p:nvCxnSpPr>
        <p:spPr>
          <a:xfrm>
            <a:off x="5007068" y="2901734"/>
            <a:ext cx="28959" cy="321847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Specialization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838200" y="155516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 templates cannot work well in some situations when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Some functions need different code for specific datatypes but number of parameters remain same.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Template specialization is to design an explicitly specialized function for a particular datatype along with existing template function.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Add empty template header before function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template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&lt;&gt;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Add datatype name for specialization after function name &lt;&gt;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return type functionname </a:t>
            </a:r>
            <a:r>
              <a:rPr b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 datatypename &gt;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(parameter list){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2000"/>
              <a:buNone/>
            </a:pPr>
            <a:r>
              <a:rPr lang="en-US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	// implementation of function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3619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6/9/2021</a:t>
            </a:r>
            <a:endParaRPr/>
          </a:p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Specialization</a:t>
            </a:r>
            <a:endParaRPr/>
          </a:p>
        </p:txBody>
      </p:sp>
      <p:sp>
        <p:nvSpPr>
          <p:cNvPr id="156" name="Google Shape;15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6/9/2021</a:t>
            </a:r>
            <a:endParaRPr/>
          </a:p>
        </p:txBody>
      </p: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953037" y="1352285"/>
            <a:ext cx="10985678" cy="499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Add Specialized Template function with two Parameters for char * data type</a:t>
            </a:r>
            <a:endParaRPr b="1" i="0" sz="1800" u="none" cap="none" strike="noStrike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template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&lt;&gt;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char*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maximum &lt;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char*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char*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y){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(strcmp(x , y) == 1)</a:t>
            </a:r>
            <a:endParaRPr/>
          </a:p>
          <a:p>
            <a:pPr indent="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endParaRPr/>
          </a:p>
          <a:p>
            <a:pPr indent="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main(){	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char arr[5] = "sdsd";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char arr2[5] = "sfgf";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maximum(arr, arr2);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char *</a:t>
            </a:r>
            <a:endParaRPr b="1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// Now specialized function is called and work properly for char *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maximum("abcd","axyz");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const char *</a:t>
            </a:r>
            <a:endParaRPr b="1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//It will not work for constant character arrays</a:t>
            </a:r>
            <a:endParaRPr b="1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Specialization</a:t>
            </a:r>
            <a:endParaRPr/>
          </a:p>
        </p:txBody>
      </p:sp>
      <p:sp>
        <p:nvSpPr>
          <p:cNvPr id="164" name="Google Shape;16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6/9/2021</a:t>
            </a:r>
            <a:endParaRPr/>
          </a:p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708338" y="1352285"/>
            <a:ext cx="11230377" cy="499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Add another Specialized Template function with two Parameters for const char * data type</a:t>
            </a:r>
            <a:endParaRPr b="1" i="0" sz="1800" u="none" cap="none" strike="noStrike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template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&lt;&gt;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const char*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maximum &lt;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 char 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 char*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 char*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(strcmp(x , y) == 1)</a:t>
            </a:r>
            <a:endParaRPr/>
          </a:p>
          <a:p>
            <a:pPr indent="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endParaRPr/>
          </a:p>
          <a:p>
            <a:pPr indent="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maximum("abcd","axyz");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const char *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maximum("axyz","abcd");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const char *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// Now the specialized function is called and work properly for const char *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