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26"/>
  </p:notesMasterIdLst>
  <p:sldIdLst>
    <p:sldId id="256" r:id="rId2"/>
    <p:sldId id="259" r:id="rId3"/>
    <p:sldId id="264" r:id="rId4"/>
    <p:sldId id="265" r:id="rId5"/>
    <p:sldId id="267" r:id="rId6"/>
    <p:sldId id="283" r:id="rId7"/>
    <p:sldId id="260" r:id="rId8"/>
    <p:sldId id="257" r:id="rId9"/>
    <p:sldId id="288" r:id="rId10"/>
    <p:sldId id="289" r:id="rId11"/>
    <p:sldId id="290" r:id="rId12"/>
    <p:sldId id="291" r:id="rId13"/>
    <p:sldId id="292" r:id="rId14"/>
    <p:sldId id="284" r:id="rId15"/>
    <p:sldId id="293" r:id="rId16"/>
    <p:sldId id="285" r:id="rId17"/>
    <p:sldId id="299" r:id="rId18"/>
    <p:sldId id="300" r:id="rId19"/>
    <p:sldId id="286" r:id="rId20"/>
    <p:sldId id="294" r:id="rId21"/>
    <p:sldId id="295" r:id="rId22"/>
    <p:sldId id="296" r:id="rId23"/>
    <p:sldId id="298" r:id="rId24"/>
    <p:sldId id="30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23:0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11130 14975 0,'35'-17'109,"-17"17"-93,0 0-1,-1 0-15,1 0 0,0 0 16,-1 0-16,1 0 15,17 0-15,0 0 16,-17 0-16,35-18 16,-35 18-16,35 0 15,-36 0-15,18 0 16,-17 0-16,35 0 16,-35 0-1,17-18-15,18 18 16,-36 0-16,19 0 15,-19 0-15,54 0 16,-53 0-16,17 0 16,-17 0-16,17 0 15,-18 0-15,36 0 16,-35 0 0,17 0-16,1 0 15,16-17-15,-16 17 0,17-18 16,-36 18-1,19 0-15,-19 0 16,18 0-16,-17 0 16,17 0-16,-17 0 15,0 0-15,17 0 16,-17 0-16,17 0 16,-17 0-1,-1 0-15,18 0 16,-17 0-16,17 18 15,-17-18-15,0 0 16,-1 0-16,1 0 16,0 0-16,-1 0 15,1 0 1,-1 0-16,1 0 0,17 17 16,-17-17-1,0 0-15,-1 0 16,19 0-16,-19 0 15,1 0-15,17 0 16,0 18-16,-17-18 16,0 0-16,-1 0 15,19 0 1,-19 0-16,1 0 0,0 0 16,-1 0-1,1 0-15,-1 0 16,1 0-16,0 0 15,-1 0-15,1 0 16,0 0-16,-1 0 16,1 0-16,17 18 15,-17-18-15,17 0 16,-17 0-16,-1 0 16,19 0-1,-19 0-15,19 0 16,-19 0-16,1 0 15,17-18-15,-17 18 16,-1 0-16,19 0 16,-19-18-16,1 18 15,17 0-15,-17 0 16,17-17 0,-17 17-16,-1 0 15,1 0-15,17 0 16,-17 0-16,0 0 15,-1 0 1,1 0-16,0 0 0,-1 0 16,36 0-16,-35 0 15,17 0 1,-17 0-16,-1 0 0,36 0 16,-35 0-16,-1 0 15,19 0 1,-19 0-16,1 0 15,0 0-15,-1 0 16,1 0-16,0 0 16,-1 0-1,-17 17 1,18-17-16,0 0 16,-1 0-1,-17 18 1,18-18-1,-1 0 1,1 0-16,0 0 0,-1 0 16,1 0-16,17 0 15,1 0-15,-19 0 16,18 0-16,-17-18 16,0 36-16,17-36 15,0 18 1,-17 0-16,17 0 15,-17 0-15,-1 0 16,1 18-16,0-18 0,-1 0 16,1 0-16,0 0 15,-1 0-15,1 0 16,0 0 0,17 0-16,-35 18 15,35-18 1,-17 0-16,-1 0 15,19 0-15,-19 0 16,1 0-16,0 0 16,-1 0-16,1 0 15,0 0-15,-1 0 16,1 0 0,-1 0-16,1 0 15,0 0-15,-1 0 16,1 0-1,0 0-15,-1 0 16,1 0-16,0 0 16,-1 0-16,1 0 15,-1 0 1,1 17-16,0-34 16,-1 17-1,1 0-15,0 0 16,-1 17-16,1-17 15,0 0 1,-1-17-16,1 17 16,0 0-16,-1 0 15,1 0-15,-1 0 16,1 0-16,0 0 16,-1-18-1,1 18-15,0 0 0,-1 0 16,1 0-1,0 0-15,-1 0 16,1 0-16,-1 0 16,1 0-16,17 0 15,-17 0-15,0 0 16,-1 0-16,1-18 16,0 18-1,-1 0-15,1 0 16,-1 0-1,1 0-15,0 0 16,-1 0-16,1 0 0,0 0 16,-1 0-1,1 0-15,0 0 16,-1 0-16,1 0 16,0 0-1,-1-17 1,1 17-1,-18 17 1,17-17 0</inkml:trace>
  <inkml:trace contextRef="#ctx0" brushRef="#br0" timeOffset="2653.64">9278 13882 0,'0'-18'16,"18"18"46,-1 0-46,1 0-16,0 0 16,-1 0-16,1 0 0,0 0 15,70 0 1,-71 0-16,36 0 16,-35 0-16,17 0 0,0 0 15,18 0-15,-17 0 16,17 18-1,-18-18-15,0 0 16,0 0-16,36 17 16,-36-17-16,1 0 15,87-17 1,-105 17-16,35 0 0,17-18 16,-17 18-16,35-17 15,0-1 1,-70 18-16,35-18 15,53 18 1,-71 0-16,0 0 16,1-17-16,-1 17 15,0 0-15,18 0 16,-18-18-16,18 18 16,-17 0-16,-1-18 15,18 18-15,-18 0 16,0-17-1,1 17-15,-1 0 16,-17 0-16,17 0 16,0-18-16,0 18 15,-17 0-15,35 0 16,-18-18-16,0 18 16,1 0-1,17-17 1,-36 17-16,36-18 15,-35 18-15,17 0 16,-17 0-16,17 0 16,-17 0-16,17 18 15,0-18-15,1-18 16,-1 18-16,0 0 16,18 0-1,-35 0-15,17-18 0,0 18 16,-17 0-1,17 0-15,18 0 16,-35 0 0,-1 0-16,1 0 0,0 0 15,17 0-15,0 0 16,-17 0-16,-1 0 16,19 0-16,-19 18 15,1-18 1,0 0-16,17 0 15,0 0-15,-17 18 16,-1-18-16,1 0 16,17 0-16,-17 0 15,17 17 1,-17-17-16,0 0 0,17 0 16,0 0-1,-17 0-15,35 0 16,-53 18-16,35-18 15,-17 0-15,17 0 16,-18 0-16,19 18 16,-19-18-16,1 0 15,17 0-15,-17 0 16,0 0-16,17 0 16,-17 0-16,-1 0 15,18 0 1,-17 0-1,0 0-15,-1 0 16,1 0-16,0 0 16,-1 17-1,1-17-15,0 0 16,-1 0-16,1 0 16,-1 0-1,1 0-15,0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48:38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10389 9948 0,'0'18'32,"-17"-18"-32,34 0 93,1-18-93,0 18 16,-1 0-16,1 0 0,-1 0 0,1 0 16,0 0-16,-1 0 15,1-17-15,17 17 0,-17 0 16,0 0-1,-1 0-15,19-18 16,-19 18-16,1 0 16,-1 0-1,1 0-15,0 0 32,-1 0 46</inkml:trace>
  <inkml:trace contextRef="#ctx0" brushRef="#br0" timeOffset="871.22">10477 10866 0,'-17'0'31,"34"0"47,1 0-78,0 0 16,-1 0-16,1 0 16,0 0-16,-1-18 0,1 18 0,17 0 15,-17 0-15,0 0 0,-1-18 16,18 18-1,1-17-15,-1 17 16,0-18-16</inkml:trace>
  <inkml:trace contextRef="#ctx0" brushRef="#br0" timeOffset="2630.09">7849 7726 0,'-17'0'0,"17"-18"15,17 36 48,1-18-47,0 0-16,-1 0 0,1 0 15,-1 0-15,1 0 0,17 0 16,1 0-16,-1 0 15,18-18 1,-18 18-16,0-17 16,-17-1-16</inkml:trace>
  <inkml:trace contextRef="#ctx0" brushRef="#br0" timeOffset="3471.75">7937 8625 0,'-17'0'0,"34"0"63,1 0-47,0 0-16,-1 0 15,1 0-15,0 0 0,-1 0 0,19 0 16,17 0-1,-18 0-15</inkml:trace>
  <inkml:trace contextRef="#ctx0" brushRef="#br0" timeOffset="70384.33">11783 9772 0,'-18'-18'47,"18"36"46,0 0-93,0-1 16,0 1 0,0-1-1,0 1-15,0 0 16,0-1-16,0 1 15,18 0 17,-18-1-17,17-17 1,1 18 15,0-18-31,-1 0 16,1 0-1,0 0-15,-1 0 0,1 0 16,0 0-16,-1 0 16,1 0-16,-1 0 15,1 0-15,0 0 16,-1 0-16,1 0 16,0 0-1,-1 0-15,1 0 0,0 0 16,-1 0-1,1 0-15,-1 0 16,1 0-16,0 0 16,-1 0-16,1 0 15,0 0 1,-1 0-16,1 0 16,0 0-16,-1 0 15,1 0 1,-1 0-16,1 0 15,0 0 1,-1 0 0,1 0-1,0 0 17,-18 18-32,17-18 15,1 0 1,0 0-1,-1 0 1,1 0-16,0 0 16,-1 17-1,1-17 1,-1 0-16,1 0 16,0 0-16,-1 0 15,1 0-15,0 0 16,-1 0-1,1 0 1,0 0-16,-1 0 16,-17 18-1,18-18-15,-1 0 16,1 0-16,0 0 16,-1 0-1,1 0-15,0 0 16,-1 0-16,1 0 15,0 0 1,-1 0-16,1 0 16,-1 0-1,1 0 1,0 0 0,-1 0-1,1 0 1,0 0-16,-1 0 15,1 0 1,0 0 0,-1 0-1,1 0 1,0 0 0,-1 0-1,1 0 1,-1 0-1,1 0-15,0 0 16,-1 0 0,1 0-1,0 0 1,-1 0-16,1 0 16,0 0-1,-1-18 1,1 18-1,-1 0-15,1 0 16,0 0 0,-1 0-16,1 0 15,0 0 1,-1 0 0,-17-17-16,18 17 15,0 0 1,-1 0-1,1 0-15,-1 0 16,1 0-16,0 0 16,-18-18-1,17 18-15,1 0 16,0 0-16,-1 0 16,1 0-1,0-18 1,-1 18-1,1 0-15,0 0 16,-18-17 0,17 17-1,-17-18 63,0 0-62,-17 18 0,17-17-1,0-1 1,-18 18-16,18-18 31,-18 18 0</inkml:trace>
  <inkml:trace contextRef="#ctx0" brushRef="#br0" timeOffset="95103.99">20673 13476 0,'17'0'31,"1"-18"-31,0 18 16,-1 0-16,1 0 0,0 0 16,-1 0-16,19 0 15,16-17-15,-34 17 16,0 0-16,35 0 16,-36 0-16,36 0 15,-18 0-15,54 0 16,-36 0-16,35 0 15,-71 0-15,72 0 16,-54 0-16,35 0 16,-52 0-16,17 0 0,18 0 15,-17 0-15,16 0 16,-34 0-16,35 0 16,-18 0-16,18 0 15,-35 0-15,35 0 16,-18 0-1,0 0-15,-17 0 16,17 0-16,-17 0 16,0 0-16,-1 0 15,18 0 1,-17 17 0,0-17-16,-1 0 15,1 0 1,0 0-16,-1 0 15,1 0-15,0 0 16,17 0-16,-18 0 16,1 0-16,0 0 15,17 0-15,0 0 16,1 18 0,-36-36-16,52 18 15,-52 18-15,53-18 16,-35 0-16,0 0 15,-1 0-15,1 0 16,0 0 0,-1 0 77</inkml:trace>
  <inkml:trace contextRef="#ctx0" brushRef="#br0" timeOffset="113170.12">22084 7497 0,'0'0'0,"-18"0"15,54 0 63,-19 0-62,1 0-16,-1 0 0,1-18 16,0 18-16,-1 0 0,1 0 15,35 0-15,-35 0 16,34-18 0,-34 18-16,0 0 0,-1 0 15,1 0 16,0 0 32,-1 0-63,-17-17 0,18 17 16</inkml:trace>
  <inkml:trace contextRef="#ctx0" brushRef="#br0" timeOffset="114028.97">27164 7320 0,'0'0'0,"-18"-18"47,18 36-15,0 0-17,0-1-15,18-17 0,-18 18 16,0 0-16,0 17 0,0-17 0,18 70 15,-18-18 1,0-34-16,17 52 16,-17-35-16,18 35 15,-18-53-15,0 36 16,0-54-16,17 54 16,-17-36-1,18-17-15,-18 0 16,0-1-1,18-34 17,-18-1-17,0 0 1,0 1-16</inkml:trace>
  <inkml:trace contextRef="#ctx0" brushRef="#br0" timeOffset="114358.26">27182 7620 0,'0'0'16,"0"-18"-16,17 18 0,-17-35 16,18 35-16,17-35 15,-35 17-15,18 18 0,35-17 16,-36 17-16,36 0 15,-18 0-15,1 17 16,-1 1-16,-17-1 16,-1 19-16,-17-1 15,-17 0 1,-19 1-16,19-19 16,-89 36-1,88-53-15,-35 18 16,36-1-16,-19-17 15,19 0 1</inkml:trace>
  <inkml:trace contextRef="#ctx0" brushRef="#br0" timeOffset="114966.15">27234 8520 0,'-17'0'16,"34"17"15,1-17-31,0 0 0,-1 0 16,54 0-16,-53 0 15,17 0-15,71 0 0,-71 0 16,71-17 0,-71 17-16,36 0 15,-36 0-15,0 0 16,-17 0-16</inkml:trace>
  <inkml:trace contextRef="#ctx0" brushRef="#br0" timeOffset="119309.58">13899 6138 0,'0'36'94,"0"-19"-79,0 1-15,0 0 0,0-1 16,0 1-16,0-1 0,0 36 15,0-17-15,0 52 16,0-18-16,0-52 16,18 17-16,-18 1 15,0-1-15,0-18 16,18 1-16,-1-18 16</inkml:trace>
  <inkml:trace contextRef="#ctx0" brushRef="#br0" timeOffset="119578.84">13776 6491 0,'0'0'0,"18"0"62,17 0-62,-17 0 0,-1-18 0,18 18 16,18-17-16,0-1 16,-35 18-16,35-17 0,-18-1 15,0 18-15,-17-18 16</inkml:trace>
  <inkml:trace contextRef="#ctx0" brushRef="#br0" timeOffset="120211.99">14235 6227 0,'0'0'0,"-18"-18"32,18 36 15,0-1-47,18-17 15,-18 18-15,17 35 0,-17 0 16,18 0-16,-18-1 15,17 1-15,1 18 16,-18-36 0,0 0-16,0-17 15,0 0-15,18-1 16,-18 1-16,0 0 31,-18-36 16,18 0-31,0 1-16,-18 17 15,18-18-15,0 0 0,0 1 16,18-1-16,-18 1 0,0-1 16,0 0-16,0 1 0,18-1 15,-18 0-15,17 1 16,1-1-16,0 18 15,-1-18-15,1 36 16,0-18 0,-1 18-16,1-1 15,0 19-15,-18-19 16,17 19-16,-17-1 16,18-18-16,-18 1 15,17 0 1</inkml:trace>
  <inkml:trace contextRef="#ctx0" brushRef="#br0" timeOffset="120478.07">14640 6473 0,'0'0'0,"-17"-17"31,17 34 1,0 1-32,0 0 0,17-1 15,-17 1-15,0 0 0,0 17 16,18-17-16,-18 17 16,18-18-16,-18 1 15,0 0-15,17-1 16</inkml:trace>
  <inkml:trace contextRef="#ctx0" brushRef="#br0" timeOffset="120645.51">14623 6315 0,'0'0'0,"0"-18"15,-18 18 1,36 18 15</inkml:trace>
  <inkml:trace contextRef="#ctx0" brushRef="#br0" timeOffset="121256">14834 6650 0,'18'-18'16,"-18"1"-1,0-1-15,0 0 16,0 1-16,0-19 16,18 1-16,-18-18 15,0 18-15,0 0 16,0 17-16,-18 0 15,18 1 1,-18 34 0,1 1-1,17 0 1,0-1-16,0 1 16,17 0-1,-17-1-15,18-17 16,-18 18-16,18-18 0,-1 0 15,-17 17-15,18-17 16,-1 0-16,-17 18 0,18-18 16,0 0-16,-1 18 15,1-18-15,0 0 16,-18 17-16,17 1 16,-17 0-1,0-1-15,0 1 16,-17-18-1,17 18-15,-18-18 16,0 17-16,1-17 16,-1 0-16</inkml:trace>
  <inkml:trace contextRef="#ctx0" brushRef="#br0" timeOffset="122061.03">14058 7020 0,'-17'-17'15,"-1"-1"1,18 36 15,0-1-31,0 1 16,0 0-16,0-1 0,0 1 0,18 52 15,-18-17-15,0 18 16,0-1 0,0-52-16,17 53 0,-17-36 15,0 0-15,0 0 16,0-17-16,18-18 16</inkml:trace>
  <inkml:trace contextRef="#ctx0" brushRef="#br0" timeOffset="122895.01">14023 7038 0,'0'-18'16,"0"1"-16,18 17 15,-1-18-15,18 0 16,1 1-16,17-1 16,17 0-16,-35 1 0,18 17 15,18-18-15,0 1 16,-1-1-16,54 18 15,-72-18 1,19 18-16,-18 0 16,0 0-16,17 0 15,-34 0-15,-19 0 16,1 0-16,0 0 16,-1 18-1,-17 0-15,0-1 16,0 1-16,-17 17 15,17-17 1,0 17-16,0 0 16,0 36-16,17-36 15,-17 0-15,18 18 16,0-17-16,-18-19 0,17 18 16,-17 1-16,18-1 15,-1-17-15,-17 17 16,18-17-16,-36 17 15,18-17 1,0-1-16,-17 1 16,-1-1-16,1 1 15,-19 0-15,19-1 16,-19 1-16,1 0 16,17-1-16,-17-17 15,-18 18-15,18-18 16,0 18-16,-1-18 15,1 0 1,0 0-16,-36 17 16,36-17-16,-18 0 15,18 0-15,-18 0 16,18 0-16,17 0 16,-17 0-16,-1 0 15,1 0-15,17 0 16,1 0-16,-1 0 15,1 0 1,-1 0 0</inkml:trace>
  <inkml:trace contextRef="#ctx0" brushRef="#br0" timeOffset="126944.58">14975 7461 0,'18'0'94,"0"-17"-94,-1 17 15,1-18-15,0 0 16,-1 18-16,-17-17 15,18 17-15,0 0 0,-1-18 16,54-17-16,-54 35 16,54-18-16,-53 0 15,87 1-15,-69-1 16,34 1 0,-35 17-16,54-18 15,-36 0-15,35 1 16,-53 17-16,18-18 15,18 18-15,17-18 16,18 18-16,-89 0 16,71 0-16,-52 0 15,-1-17-15,36 34 0,-36-17 16,35 0 0,-34 0-16,34 0 15,-17 0-15,18 18 16,-54-18-16,71 18 15,-52-18-15,34 17 16,-17-17-16,18 18 16,-54-18-16,54 18 15,-53-18-15,52 17 16,1 1 0,-54-1-16,54 1 15,-53-18-15,52 18 16,-17-1-16,-18-17 15,36 18-15,-53 0 16,52-1-16,-35 1 16,36 0-16,-53-1 15,17 1-15,18 0 16,-18-1-16,0 1 16,18-1-1,-35 1-15,35 0 16,-18-1-16,18 1 15,-35 0-15,35-1 16,-1 19 0,-16-19-16,-1 1 15,0 17-15,-17-17 16,17-1-16,-17 1 16,-1 0-16,19-18 15,-1 17-15,0 19 16,-17-36-1,35 35-15,-18-18 16,-17 1-16,-1-18 16,-17 18-16,36-1 15,-1 1-15,0 17 16,-17-35 0,0 18-16,-1 0 15,1-1-15,17 1 16,-17-18-16,-1 18 15,-17-1-15,18-17 16,0 18-16,17-1 16,-17 1-16,-1 0 15,1-1-15,-1 1 16,1 0-16,0-1 16,-1 1-16,1-18 15,0 18-15,-1-1 16,1 1-1,0-18 1,-18 17 0,17-17 93,-17 18-93,18 0 93,-18-1-62,17-17 31,-34-17 860</inkml:trace>
  <inkml:trace contextRef="#ctx0" brushRef="#br0" timeOffset="127583.93">19385 8202 0,'0'0'0,"-18"0"94,18 18-78,0-1 31,0 1-47,0 0 15,18-18-15,-18 17 0,0 1 16,18 0-16,-18-1 15,17 1-15,-17-1 16,18 19 0,0-36-16,-18 17 15,0 1-15,17-18 16,-17 18-16,0-1 16,0 1-1,-17-18 1,-1 0-1,18 18-15,-18-18 16,1 0-16,-1 17 16,0-17-16,1 0 15,-1 18-15,1-18 0,-1 0 16,18 17-16,-18-17 16,1 0-16,-1 18 15,0-18 1,1 0-16</inkml:trace>
  <inkml:trace contextRef="#ctx0" brushRef="#br0" timeOffset="130937.92">14111 7708 0,'0'0'0,"0"-17"31,0 52 32,0-18-63,0 1 15,18-18-15,-18 18 16,0-1-16,17 1 16,1-18-1,0 0 1,-1 0-16,1 0 0,0 0 16,-1 0-16,1-18 0,52 18 15</inkml:trace>
  <inkml:trace contextRef="#ctx0" brushRef="#br0" timeOffset="136498.94">6227 6244 0,'17'-17'31,"1"17"-31,-1 0 16,1 0-16,-18-18 0,18 18 15,-1 0-15,1 0 0,17 0 16,-17 0-1,35 0-15,0 0 16,17 0-16,-34-18 16,52 18-16,-53-17 15,106-1-15,-88 18 16,53-18 0,-71 18-16,71-17 15,-71 17-15,1 0 0,52-18 16,-71 18-16,36 0 15,-17 0-15,17-18 16,-18 18-16</inkml:trace>
  <inkml:trace contextRef="#ctx0" brushRef="#br0" timeOffset="137470.22">12365 5821 0,'0'0'0,"0"-18"31,0 36 1,0-1-32,17-17 0,-17 18 0,0 0 15,18 17-15,0 0 0,-18 1 16,17 16 0,-17-34-16,18 17 15,-18-17-15,18-18 16,-18 18-1</inkml:trace>
  <inkml:trace contextRef="#ctx0" brushRef="#br0" timeOffset="137745.28">12347 5768 0,'0'0'0,"18"-71"31,-18 54-31,17 17 16,1 0-16,0-18 15,-1 18-15,1 18 0,35-18 16,-35 17-16,-1 1 16,1 0-16,-18 35 15,-18-36-15,1 54 16,-1-54-1,-17 36-15,17-35 16,0 17-16,1-35 16</inkml:trace>
  <inkml:trace contextRef="#ctx0" brushRef="#br0" timeOffset="138103.69">12735 5838 0,'0'0'0,"0"18"16,0 0-16,0-1 15,0 1-15,0 0 0,18-1 16,-18 1 0,18-18-16,-1 0 15,18 0-15,-17 0 16,0-18-16,-1 1 15,1 17-15,0-36 16,-18 19-16,0-1 16,0 0-16,0 1 15,-18 17-15,-17-18 16,17 18-16,-17 18 16,17-18-16,1 0 0,-19 35 15,1 0 1,35-17-1,18-18-15</inkml:trace>
  <inkml:trace contextRef="#ctx0" brushRef="#br0" timeOffset="138321.25">13000 5786 0,'-18'-18'15,"36"53"17,-18-17-32,17-1 15,1 1-15,0 0 16,-1-1-16,19-17 16,-19 0-1</inkml:trace>
  <inkml:trace contextRef="#ctx0" brushRef="#br0" timeOffset="138485.91">13017 5697 0,'0'0'0,"-35"-17"16,35-1-16,18 18 46,-1 0-46,-17 18 0,18-18 0,0 17 16</inkml:trace>
  <inkml:trace contextRef="#ctx0" brushRef="#br0" timeOffset="138857.31">13176 5821 0,'0'0'0,"0"17"15,0 1 1,18-18-16,-18 18 16,18-18-16,-18 17 15,17-17-15,1 0 16,-1 0-16,1-17 15,0 17-15,-1-18 16,-17 0-16,18 1 16,-18-1-16,18 1 15,-18-1-15,17 18 47,-17 18-47,18-18 0,-18 17 16,18 1-16,-1-18 0,18 0 15,18 0 1</inkml:trace>
  <inkml:trace contextRef="#ctx0" brushRef="#br0" timeOffset="139074.01">13635 5592 0,'-35'-53'15,"35"35"1,-18 18-16,18-18 15,-18 18-15,1 0 16,17 18 0,0 0-16,0 17 15,17 18-15,1 17 16,-18-52-16,18 0 0,-1-1 16,1 19-16,-1-36 15</inkml:trace>
  <inkml:trace contextRef="#ctx0" brushRef="#br0" timeOffset="139253.31">13529 5680 0,'0'0'0,"18"0"31,-1-18-31,19 18 15,-19 0-15,1 0 0,52 0 16,-52 0-16,35-18 16,-35 18-16</inkml:trace>
  <inkml:trace contextRef="#ctx0" brushRef="#br0" timeOffset="139498.81">13988 5468 0,'0'0'0,"0"18"31,17-18-15,1 17-16,-18 1 0,70 35 15,-34 0 1,-19-18-16,19 0 15,-36-17-15,17 0 16,1-18-16</inkml:trace>
  <inkml:trace contextRef="#ctx0" brushRef="#br0" timeOffset="139682.34">14182 5468 0,'0'0'15,"-18"0"-15,0 0 16,1 18-16,-1-1 16,18 1-16,-18 0 0,18 17 15,-17 18-15,17-36 16,0 19-16,0-19 16,0 19-16</inkml:trace>
  <inkml:trace contextRef="#ctx0" brushRef="#br0" timeOffset="139854.22">14023 5697 0,'0'0'0,"18"0"0,-1-17 15,1 17-15,35-36 0,17 1 16,-52 18-16,35-19 15,-36 36-15</inkml:trace>
  <inkml:trace contextRef="#ctx0" brushRef="#br0" timeOffset="140378.94">12612 6579 0,'17'-17'31,"1"17"-31,0-18 16,17 18-16,-17-18 0,35 1 15,17-1-15,71-35 16,-88 53-16,0-17 0,35-1 15,71-35 1,-106 35-16,106-17 16,-36 0-16,-17 0 15,0-1-15,0 19 16,-71-1-16,71 0 16,-53 1-16,-18-1 15,0 0 1,-17 18-16,-18 18 15,0 0 1,-18-18 0,1 17-16</inkml:trace>
  <inkml:trace contextRef="#ctx0" brushRef="#br0" timeOffset="155571.34">13017 8502 0,'0'0'0,"-17"-18"31,34 54-16,1-19-15,-18 1 16,0-1-16,18 1 0,17 53 16,-35-54-16,35 19 15,-35-19-15,18 19 16,0-36-16,-1 17 16,1-17-1,0-17-15</inkml:trace>
  <inkml:trace contextRef="#ctx0" brushRef="#br0" timeOffset="155749.6">13194 8572 0,'0'0'0,"-18"-17"15,18-1 1,-17 36 0,17-1-16,-18 1 0,18 0 15,0-1-15,0 36 16,0-35-16,-18 35 15,18-35-15,0-1 16,-17 1-16</inkml:trace>
  <inkml:trace contextRef="#ctx0" brushRef="#br0" timeOffset="155920.94">12947 8749 0,'0'0'0,"0"-18"15,18 18 1,-1 0-16,1-17 16,-1 17-16,1 0 0,17-18 15,1 18-15,-19-18 0,1 18 16,17-17 0,-17 17-16</inkml:trace>
  <inkml:trace contextRef="#ctx0" brushRef="#br0" timeOffset="156178.22">13282 8449 0,'0'0'0,"0"-18"0,18 36 47,-18 0-47,0-1 15,17 1-15,-17 0 0,18-1 16,0 54-16,-1-36 16,1 0-16,0 1 15,-1-19-15,-17 1 16,18 0-16,-18-1 16</inkml:trace>
  <inkml:trace contextRef="#ctx0" brushRef="#br0" timeOffset="156344.96">13300 8731 0,'0'0'0,"0"-17"16,17-1-16,1 0 16,0 1-16,-1 17 15,1-18-15,35 0 0,-18-17 16,0 17-16,1 1 15</inkml:trace>
  <inkml:trace contextRef="#ctx0" brushRef="#br0" timeOffset="156869.31">13511 8378 0,'0'0'0,"-17"-17"31,34 52-15,-17-17 0,18-1-16,0 19 15,-18-19-15,17 19 0,1 34 16,0-35-16,-1 1 16,-17-1-16,18-17 15,-18 17-15,0-17 16,17-1-1,-34-34 32,17-1-47,0 0 16,-18 18-16,18-17 16,0-1-16,0 0 0,0 1 15,0-1-15,0 0 16,0 1-16,0-1 0,18 0 15,-1 18 1,1 0 0,0 0-16,-18 18 15,17 0-15,1-1 16,0 1-16,-18 0 16,17-1-16,1 19 15,-18-19-15,18-17 16,-1 18-16,1-18 15,0-18 1,-1 1-16</inkml:trace>
  <inkml:trace contextRef="#ctx0" brushRef="#br0" timeOffset="157036.93">13899 8608 0,'0'0'0,"0"-18"16,0 0-16,0-17 16,-17 18-16,17 34 46,0 1-46,17-1 0,-17 1 0,0 0 16,18-1-16,-18 1 16,0 0-16,18-1 15,-18 1-15,17-18 0,1 0 16</inkml:trace>
  <inkml:trace contextRef="#ctx0" brushRef="#br0" timeOffset="157199.47">13882 8449 0,'0'0'0,"0"-18"0,-18 18 16,36 18 15,-1 0-31,-17-1 0,18 1 0,-18 0 16</inkml:trace>
  <inkml:trace contextRef="#ctx0" brushRef="#br0" timeOffset="157494.4">14023 8696 0,'0'-18'16,"0"1"-16,0-1 16,0 0-16,0 1 0,0-19 15,0 19-15,0-1 16,0 1-16,0-1 15,0 0-15,18 18 32,-1 0-32,1 0 15,-1 18-15,1 0 16,17-18-16,-17 17 16,0 1-16,-1-1 15,1 1 1,-18 0-16,0-1 15,0 1-15,-18-18 16,18 18-16</inkml:trace>
  <inkml:trace contextRef="#ctx0" brushRef="#br0" timeOffset="158453.04">14199 8290 0,'0'0'0,"18"0"16,0 0-1,-1 0-15,1 0 16,-1 0-16,19 18 16,-1 0-16,0 17 15,-17-18-15,0 19 16,-1-19-16,-17 36 0,0 18 16,0-18-16,-35 17 15,0 19-15,-54-1 16</inkml:trace>
  <inkml:trace contextRef="#ctx0" brushRef="#br0" timeOffset="159044.97">12735 8555 0,'-17'70'16,"17"-52"-1,0 17-15,0 18 0,0 18 16,17-1 0,19 19-16,-1-37 15,0-34-15,36 35 0,-1-18 16,36-35-16,-18 0 16</inkml:trace>
  <inkml:trace contextRef="#ctx0" brushRef="#br0" timeOffset="159846.04">14570 8378 0,'35'0'62,"-35"18"-62,18-18 16,-18 18-1,-18-1 1,0-17 15,1-17-15,17-1 0,0 0-1,17 1 1,1 17-1,0 0-15,-1 0 16,-17 17-16,18-17 16,-18 18-1,0 0 1,-18-18-16,18 17 16,-17-17-16,-1 0 15,18-17 1,0-1-16,0 0 15</inkml:trace>
  <inkml:trace contextRef="#ctx0" brushRef="#br0" timeOffset="160270.57">14817 8149 0,'0'0'0,"0"-17"15,0-1 1,17 18-16,1 0 0,-18-18 15,18 18-15,17 0 16,0 18-16,-17-18 16,17 18-16,-17-1 15,-1 1-15,-17 17 16,0-17-16,0-1 0,-17 19 16,17-1-16,-18-17 15,0-1-15,1 18 16,-1 1-1,0-36 1,36-18 0,-18 0-16,18 18 15,-1-35-15</inkml:trace>
  <inkml:trace contextRef="#ctx0" brushRef="#br0" timeOffset="160562.34">15081 8043 0,'0'0'0,"-17"18"32,-1-18-32,18 18 15,-18-1-15,18 1 16,0 0-16,0-1 0,-17 1 0,17-1 16,17 19-16,1-1 15,-18-17-15,35-1 16,-17 1-1,0-18-15,-1 0 0,18 0 16,18 0-16,-17-18 16,-1 1-16,0 17 15,-17-18-15,-1 0 16,1 18 0,-18-17-16</inkml:trace>
  <inkml:trace contextRef="#ctx0" brushRef="#br0" timeOffset="161339.78">15434 8079 0,'0'-18'47,"18"18"-32,-18-18-15,17 18 0,-17-17 0,36-1 16,-19 18-16,18-35 16,1 17-1,-19 18-15,1-18 0,0 18 16</inkml:trace>
  <inkml:trace contextRef="#ctx0" brushRef="#br0" timeOffset="161511.87">15487 8132 0,'0'0'0,"-18"17"31,36-17-15,0 0-1,-1 0-15,1-17 0,-1 17 16,1 0-16,17-18 16,18-17-16,-35 35 15</inkml:trace>
  <inkml:trace contextRef="#ctx0" brushRef="#br0" timeOffset="161836.13">15769 7849 0,'0'0'0,"0"-17"0,0-1 15,18 18-15,-18-18 0,17 18 16,19-17-16,34 17 31,-52 0-31,0 17 16,-1 1-16,-17 17 15,0 1-15,0-19 0,0 36 16,-17-53 0,17 18-16,0-1 0,-18 1 15</inkml:trace>
  <inkml:trace contextRef="#ctx0" brushRef="#br0" timeOffset="162079.97">16034 7691 0,'-18'0'16,"0"0"-16,18 17 15,-17 1 1,17 17-16,-18-17 16,36-1-16,-18 19 15,17-1-15,1-17 16,0-1-16,-1-17 16,36 0-16,-17 0 15,-1-17-15,0-1 16,-17 18-16</inkml:trace>
  <inkml:trace contextRef="#ctx0" brushRef="#br0" timeOffset="162277.59">16369 7638 0,'0'-18'0,"-18"18"16,1 0-1,-1-18 1,53 18 15,-35 18-31,18-18 0</inkml:trace>
  <inkml:trace contextRef="#ctx0" brushRef="#br0" timeOffset="162570.84">16492 7726 0,'-17'17'15,"34"1"1,-17 0-16,18-1 16,-18 1-16,18 0 15,-1-1-15,19 36 16,34 18 0,-52-36-16,17 18 15</inkml:trace>
  <inkml:trace contextRef="#ctx0" brushRef="#br0" timeOffset="164587.91">13829 9119 0,'0'0'0,"18"0"0,-1-17 16,1 17-16,35-18 16,-18 18-16,36-35 15,-54 35-15,71-36 16,-52 36-16,87-52 16,-88 34-16,54-17 15,-54 35-15,53-36 16,-35 19-16,35-19 15,-53 36 1,54-35-16,-36 35 16,-36-17-16,18 17 0,54-36 15,-72 36-15,54-35 16,-18 35-16,17-35 16,-52 35-16,53-18 15,-54 18-15,54-35 16,-36 35-1,-17 0-15,-1-18 16,1 18 15,-18 18 16</inkml:trace>
  <inkml:trace contextRef="#ctx0" brushRef="#br0" timeOffset="167961.91">10566 10001 0</inkml:trace>
  <inkml:trace contextRef="#ctx0" brushRef="#br0" timeOffset="169169.93">8026 7602 0,'17'0'109,"-17"-17"-93</inkml:trace>
  <inkml:trace contextRef="#ctx0" brushRef="#br0" timeOffset="196748.61">23001 16916 0,'0'0'0,"-18"17"78,1 1-78,-1 0 0,18-1 16,-17 19-16,-1 16 16,0-34-16,1 70 15,17-35-15,17 0 16,1-35-16,35 52 15,-18-52-15,0 0 0,71 17 16,-71-35-16,1 0 0</inkml:trace>
  <inkml:trace contextRef="#ctx0" brushRef="#br0" timeOffset="197278.02">23230 17304 0,'18'0'15,"0"0"-15,-1 0 0,-17 17 16,18-17-16,0 18 0,-1 0 15,19 17-15,-19-17 16,1-1-16,-1 1 16,-17-1-1,18-17 1,-36-17 15,36-1-31,-18 1 16,0-1-16,0 0 0,35-35 15,-17 18-15,0 0 0,-1 0 16,1 17 0,0 18-16,-1 0 15,1 0-15,-18 18 0</inkml:trace>
  <inkml:trace contextRef="#ctx0" brushRef="#br0" timeOffset="197602.55">23654 17462 0,'35'-17'15,"-35"-1"1,18 1-16,-1-19 16,1 19-16,0-1 15,-18 0-15,17-17 16,-34 17-1,-1 18-15,0 0 16,1 0-16,17 18 0,-36 0 16,19-1-1,-1 19-15,0-19 16,18 1-16,0 0 0,0 17 16,18-18-16,0 1 15,-1-18-15,36 0 16,-17 0-16,-1 0 15,0-18-15</inkml:trace>
  <inkml:trace contextRef="#ctx0" brushRef="#br0" timeOffset="197841.63">23918 17339 0,'0'0'0,"0"-18"0,0 1 16,0-1-16,0 0 15,0 1 1,18-1-1,0 18-15,-1 0 16,1 0-16,0 18 0,-1-18 16,1 17-16,17 1 15,-17 0-15,-1-1 16,-17 1-16,0 17 16,-17 1-16,-1-19 15,18 1-15,-18-18 16</inkml:trace>
  <inkml:trace contextRef="#ctx0" brushRef="#br0" timeOffset="198153.49">24253 17268 0,'0'18'15,"0"0"1,0-1-16,0 1 0,0 0 15,0-1-15,0 1 16,18 0-16,0-18 16,-1 0-16,1 0 15,0 0-15,-1 0 16,1 0-16,0-18 0,-1 18 16,-17-18-16,18 18 15,-18-17-15,-18-19 16,1 36-1,-1-17-15,0 17 16,-17 0-16,17 0 16,1 17-1,-1-17-15</inkml:trace>
  <inkml:trace contextRef="#ctx0" brushRef="#br0" timeOffset="198593.83">24536 17480 0,'0'-18'16,"0"1"-16,17 17 15,-17-18-15,18 1 0,0-19 16,-1 19 0,19-36-16,-1-18 15,-18 18-15,-17 18 16,18 0-16,-18-1 16,0 1-16,-18 18 15,18-1-15,-35 0 16,18 1-16,-1 17 15,0 17-15,-17-17 16,17 36-16,1-19 16,17 18-1,-18 18-15,18-17 16,18-1-16,-18 0 16,17 0-16,1 1 15,17-1-15,-17-17 16,0-1-16,-1 1 0,1 17 15</inkml:trace>
  <inkml:trace contextRef="#ctx0" brushRef="#br0" timeOffset="198994.29">24747 17233 0,'0'0'0,"18"0"31,-18 18-31,18-1 0,-1 1 16,-17 0-16,18-1 0,0 1 15,-18 0-15,17-1 16,1 1-16,-18 0 15,17-1 17,-17-34-32,0-1 15,18 18-15,-18-18 0,0 1 16,0-1-16,0 0 16,0 1-16,18-36 0,-1 18 15,1-1-15,0 19 16,-1 34-1,-17 1 1</inkml:trace>
  <inkml:trace contextRef="#ctx0" brushRef="#br0" timeOffset="199269.08">25065 17392 0,'0'0'0,"17"0"0,-17 18 15,18-18-15,0 0 0,-1-18 16,1 18-16,0-18 15,17 1-15,-17-19 16,17 19-16,-17-19 16,-18 1-1,17 18-15,-17-1 16,0 0-16,-17 18 16,-1 0-16,0 0 15,1 18-15,-1 17 16,0-17-16,1 35 15,17-36-15,17 19 16,1-1-16,0-17 16,35-1-1,17 1-15</inkml:trace>
  <inkml:trace contextRef="#ctx0" brushRef="#br0" timeOffset="199852.63">25876 17268 0,'0'0'0,"0"-17"32,-17 17-32,34 17 31,-17 1-31,18 0 0,-18-1 15,18 36-15,-1-17 16,-17-1-16,0-18 16,0 1-16,18 0 15,-18-1-15,0 1 16,0 0 0,0-36 15,0-17-16,0 17-15,17-17 0,1 0 16,-18 17-16,18 0 16,-1-17-16,19 0 15,-19 17-15,1 0 16,-18 1-16,18 17 0,-1 0 16,1 17-16,-1 19 15,1-1-15,0 0 16,-1 1-16,-17-1 15,18 18-15</inkml:trace>
  <inkml:trace contextRef="#ctx0" brushRef="#br0" timeOffset="200336.01">26511 17321 0,'0'0'0,"0"-17"16,0-1-16,0 0 16,-17 18-1,-1 18 1,0-18-16,1 18 0,-1-1 15,0 19-15,-17-1 16,35-17-16,-18 17 16,18-18-1,0 1-15,0 0 16,18-18-16,0-18 16,-1 18-16,1 0 15,0-18-15,17-17 16,-17 18-16,-1-1 15,1 0-15,-18 1 16,0-1-16,18 18 16,-18-18-1,17 36-15,-17 0 16,18-18-16,-18 17 16,17 1-16,1 17 15,-18-17-15,18-1 16,-1 1-16</inkml:trace>
  <inkml:trace contextRef="#ctx0" brushRef="#br0" timeOffset="201436.86">26705 17216 0,'0'0'0,"18"-18"0,-36 18 0,36 18 31,-18-1-15,0 1-16,18-1 0,-1 19 15,-17-19-15,18 19 16,-1-1-16,-17-17 16,18-1-16,-18 1 15,18-18 1,-18-18 15,0 1-31,17 17 0,-17-18 0,0 0 16,18 1-16,-18-1 15,0-17-15,18-1 16,-1 19-16,-17-1 16,18 1-16,0-1 15,-1 36 1,-17-1-16,18 1 15,-1-1-15,-17 1 16,0 17 0,18-17-16,-18 0 15,0-1-15,0 1 16,0 0 0,0-36 46,0 0-46,-18 1-1,18-1 1,0 0-16,18 1 16,-18-1-16,0 0 0,18 1 15,-18-1-15,17 1 16,-17-1-1,18 18-15,0 0 16,-18 18 0,17-18-16,-17 17 15,0 18-15,18-17 16,-18 0-16,0-1 16,18-17-16,-18 18 15,17-18-15,1 0 16,0-18-16,17 1 15,-18-1-15,1 0 16,0 1-16,-1 17 16,-17-35-16,18 17 15,-18 0-15,0 36 32,0 0-17,0-1-15,0 1 0,0 17 16,0-17-16,35 17 31,-17-17-31,0-18 16,17 0-16,-18-18 15,1 18-15,-18-18 16,18-17-16,-18 0 16,17 0-16,-34-18 15,17 35-15,-18-17 16,0-1-1,18 19-15,-35-1 16,18 1-16,-1-1 16,36 36 15,-18-1-31,17-17 16,1 18-16,17 17 0,-17 0 0</inkml:trace>
  <inkml:trace contextRef="#ctx0" brushRef="#br0" timeOffset="202264.83">27587 17198 0,'0'0'0,"-17"18"31,17-1-15,0 1-16,0-1 16,0 1-16,0 0 15,17-18-15,-17 17 16,18-17-16,-1 0 15,1 0-15,0-17 16,-1 17-16,1-18 0,0 0 16,-18 1-16,35-1 15,-17 1-15,-18-19 16,17 36-16,-17-17 16,18 34-1,-18 1 1,0 0-16,0 17 0,18-18 15,-18 19-15,52-1 16,-16-17 0,-1-1-16,0-17 15,-17 0-15,0 0 0,17-17 16,18-1-16,-18 0 16,0-17-16,1 0 15,-19 0-15,-17-1 16,18 1-1,-18 17 1,-35 18-16,17 0 16,0 0-16,-17 18 15,17 17-15,1-17 16,17 17-16,0-17 16,17 35-16,1 0 15,0-36-15,17 36 16,-17-18-16,17 18 15,-18-35-15,-17 0 16,18 17-16,0 0 0,-1 1 16,1-19-16,-18 18 15,0-17-15,0 0 16,-18-1 0,1-17-16,-1 0 15,0 0 1,18-17-16,-35-1 0,35-17 15,18-18-15,-1 0 16,19 0 0,17-35-16,35 0 15</inkml:trace>
  <inkml:trace contextRef="#ctx0" brushRef="#br0" timeOffset="202469.89">28892 17180 0,'0'18'0,"0"0"16,0-1-1,-17 18-15,17 18 16,0 0-16,0-35 16,0 0-16,0 17 0,0 0 15,0-17-15,0-1 16</inkml:trace>
  <inkml:trace contextRef="#ctx0" brushRef="#br0" timeOffset="202645.04">28945 17004 0,'0'0'0,"0"-18"0,-17 18 15,-1 18 1,18 0-16,0-1 16,0 18-16,0-17 0,18 35 15,-18-18-15</inkml:trace>
  <inkml:trace contextRef="#ctx0" brushRef="#br0" timeOffset="203339.39">29175 17251 0,'0'0'0,"0"-18"0,17 1 16,1-19-16,-18 1 15,18-18-15,-18 35 16,0 1-16,-18 17 16,0 0-16,1 0 15,-1 17 1,18 1-16,-18 0 0,1 35 15,-1-36-15,18 36 16,0-35 0,18 17-16,-18-17 15,0-1-15,0 1 0,0 0 16,0 17-16,0-17 16,-18-1-16,1 18 15,-1-35 1,18 18-16,-35 0 0,17-18 15,0 17 1,1-34 0,34-1-16,-17 0 15,18 1-15,0-18 0,17-1 16,18-34-16,-18-1 16,36 1-16,-36 17 15,35 0 1,-34 18-16,-1 17 15,-35 0-15,18 18 0,-36 18 32,0-18-17,1 35-15,-1-17 16,0 52-16,18-52 16,-17 17-16,17 18 15,0-35-15,17 35 16,-17-36-16,36 19 15,-19-19 1,-17 1-16,18 17 16,-18-17-1,-18-1-15,1-17 16,17 18-16,-53 0 16,35-18-16,-17 17 15,17-17 1,1 0-16</inkml:trace>
  <inkml:trace contextRef="#ctx0" brushRef="#br0" timeOffset="203720.26">29510 17233 0,'-18'35'15,"36"-17"1,-18 0-16,17-1 16,1 1-16,17 0 15,-17-18-15,0 0 0,-1 17 16,36-17-1,-53-17-15,18 17 16,0 0-16,-1-18 16,-17 0-1,0 1-15,0-19 16,-17 36-16,17-17 16,0-1-16,0 1 15,17-1 1</inkml:trace>
  <inkml:trace contextRef="#ctx0" brushRef="#br0" timeOffset="204085.91">29845 17374 0,'0'0'0,"18"18"31,-1-18-15,1 0-16,0 0 0,-18-18 0,17 18 16,1 0-16,35-17 15,-18-1-15,0-17 16,-17-1-16,0 36 16,-1-35-16,-17 18 15,0-1-15,0 0 0,-17 18 16,-1-17-1,-17 34 1,17-17-16,-17 36 16,17-19-16,0 18 15,1 1-15,17-19 16,0 1-16,17 0 16,19-1-16,-19-17 0,36 0 15,0 0-15,0 0 16,-18 0-16</inkml:trace>
  <inkml:trace contextRef="#ctx0" brushRef="#br0" timeOffset="204361.64">30427 17022 0,'0'-36'15,"18"54"1,-1 0-16,1-18 16,0 35-16,17 0 15,0 18-15,18 0 16,-18 35-16,-17-70 16,0 88-16,-18-71 15,-36 88-15,-17-34 16,-17-19-16,-54 54 15,89-89-15,-53 18 16</inkml:trace>
  <inkml:trace contextRef="#ctx0" brushRef="#br0" timeOffset="211660.5">15328 10054 0,'0'-17'16,"18"17"93,-1 0-109,1 0 0,0 0 16,-1 0-16,1 0 0,0 0 15,52 0-15,-52-18 16,35 18-16,-36 0 16,19 0-1,-19 0-15,1 0 0,0 0 16,-1 0-1,1-18 32</inkml:trace>
  <inkml:trace contextRef="#ctx0" brushRef="#br0" timeOffset="-204208.09">28275 9031 0,'35'0'47,"-17"-18"-47,17 18 0,18 0 16,18 0-16,35 0 15,-71 0-15,88-17 16,-87 17-16,69 0 15,-87 0-15,35-18 16,-35 18 0,-1 0-16,-52 0 31,17 0-31,1 0 16,-19 18-16,-52-18 15,53 0-15,-71 0 16,71 0-16,-89 0 15,-17 0-15,88 0 16,-35 17-16,53-17 16,-18 0-16,35 0 15,1 0 1,52 18 0,-17-36-16,17 18 0,88 18 15,-34-36-15,-19 18 16,18 0-16,1-17 15,-72 17-15,54 0 16,-18 0 0,-36 0-16,-17-18 15,18 18-15,-53 0 32,17 0-32,0 0 0,1 0 15,-19 0 1,19 0-16,-18 0 0,17 0 15,0 18-15,54-18 32,-19 0-17,1 0-15,-1 0 0,19-18 16,-1 18-16</inkml:trace>
  <inkml:trace contextRef="#ctx0" brushRef="#br0" timeOffset="-186444.29">30268 8220 0,'0'0'15,"0"-18"1,-17 36 15,17-1-31,-18 1 16,0 0-16,-35 52 15,36-35-15,-36 54 16,35-72-16,-17 71 16,0-52-16,17-1 15,18-17-15,-18-1 16,54-34 0,-19 17-16</inkml:trace>
  <inkml:trace contextRef="#ctx0" brushRef="#br0" timeOffset="-186090.6">30427 8255 0,'0'0'0,"18"0"16,-36 18 0,18-1-1,0 1-15,0 0 16,0-1-16,0 18 15,18-17-15,-1 17 16,1-17-16,0 0 0,35 17 16,-36-35-16,36 35 15,-35-17-15,-1-1 16,1 19-16,0-19 16,-18 1-1,-18 17 1,18-17-16,-35 0 15,17-18-15,-17 17 16,17-17-16,-17 0 16,17 0-16,1-17 0,-1-1 15,0 0-15,18-17 16</inkml:trace>
  <inkml:trace contextRef="#ctx0" brushRef="#br0" timeOffset="-185927.4">30480 8308 0,'71'-53'16,"-54"53"-16,1-18 16,-1 18-16,19-17 0,17-1 15,-36 18-15,19 0 0,16-18 16,-34 18-16,35 36 16,-35-36-16,-18 53 15,-18-36-15</inkml:trace>
  <inkml:trace contextRef="#ctx0" brushRef="#br0" timeOffset="-168976.84">14870 7602 0,'-18'-17'31,"36"-1"0,-1 18-31,-17-18 16,18 18-16,17-17 15,-17-1-15,52-17 16,-52 35-16,70-35 16,-35 17-16,18-17 15,-36 35-15,71-36 16,-71 36-16,141-35 15,-140 35-15,105-18 16,-35 1 0,-53 17-16,141-18 15,-142 18-15,90 0 16,-89 0-16,70 18 16,-52-18-16,34 35 15,-69-35-15,69 53 16,-87-53-16,88 35 15,-18 1-15,53-1 16,-105-35-16,105 35 16,-88-17-1,88 17-15,-106-35 16,0 18-16,89 17 0,-71 0 16,17-17-16,1 35 15,35 0-15,-36-18 16,-17 0-16,35 18 15,-52-35 1,34 35-16,1-18 16,-36 0-16,53 18 15,-70-35-15,35 17 16,52 36-16,-87-54 16,35 19-16,0 17 15,-18-1-15,18 1 16,-35-35-16,17 53 15,-17-54-15,-1 36 16,1-18 0,17 1-16,-17 17 15,0 0-15,-1-18 16,1 18-16,-1-18 16,1 18-16,-18-18 15,0-17-15,18 35 16,-18-18-16,17 18 15,-17-35-15,0-1 16,0 1-16,0-1 16,18 1-16,-18 0 15,0-1-15,0 1 16,0 0 15,0-54 79,0 19-95,18 17-15,-18-18 16,0 0-16,0 1 15,0-1-15,17 1 0,-17-19 16,0 19-16,18-19 16,-18 1-16,0 17 15,0 1-15,18-1 16,-18 1-16,0 34 47,0 1-47,0-1 0,0 1 15,17-18-15,-17 18 0,18 17 16,-1-17 0,1 17-16,35-17 15,-35 17-15,17-18 16,-17 1-16,-1-18 16,-17 18-16,18-18 0,-18 17 15,0 1 1,0 0-1,-18-18-15,-17 17 16,0 1-16,-1 0 16,-17-1-16,1 1 15,16-18-15,19 18 0,-19-18 16,19 0-16,-54 0 16,36 0-1,17-18-15,1 18 16,-1 0-16,18-18 15,-18 18-15,18 18 32,0 0-17,18-18-15</inkml:trace>
  <inkml:trace contextRef="#ctx0" brushRef="#br0" timeOffset="-160999.72">13917 10795 0,'-18'0'16,"54"0"46,-19 0-62,1 0 16,0 0-16,-1 0 0,1 0 16,0 0-16,-18-18 15,35 18-15,-18 0 16,1 0-16,0-17 31,-36 17 0,0 0-31,1 0 0,-1 0 16,-17 0-16,17 17 0,-88 1 16,71 0-1,18-18-15,-19 17 0,19-17 16,-1 0-16,0 0 16,54 0-1,-19-17 1,19 17-16,34 0 15,-52-18-15,52 0 16,-52 18-16,17 0 0</inkml:trace>
  <inkml:trace contextRef="#ctx0" brushRef="#br0" timeOffset="-157474.25">15328 10830 0,'18'-17'31,"-1"17"-31,1-18 16,0 18-16,17 0 15,-17-18-15,17 18 16,-17-17-16,-1 17 0,18 0 15,-17-18 1,-36 36 15,1-18-31,-1 0 16,1 17-16,-1-17 0,-17 18 16,-18 0-1,35-18-15,-17 17 16,17-17-16,36 18 31,-1-36-31,1 18 16,70-17-16,-17-1 15,-18 0-15</inkml:trace>
  <inkml:trace contextRef="#ctx0" brushRef="#br0" timeOffset="-156336.33">30304 9260 0,'0'0'0,"-18"0"16,0 18-16,1 0 16,-1-1-16,0 1 0,-17 17 15,17-17-15,-52 52 16,35-17-16,-36 18 15,53-53-15,-34 52 16,34-52 0,0-1-16,18 1 15,18 0-15,17-1 16,-17-17-16</inkml:trace>
  <inkml:trace contextRef="#ctx0" brushRef="#br0" timeOffset="-155843.72">30656 9472 0,'-35'53'31,"35"-35"-31,-18 17 0,36 18 16,-18-36-16,35 19 15,-17-36-15,53 35 16,-54-35-16,54 0 16,-54 0-1,19 0-15,17-18 16,-36 18 0,-17-17-16,0-1 15,-35 0 1,17 1-16,-52-18 15,34 17-15,-16-17 16,16 17-16,1-17 16,17 17-1,18-35-15,0 36 16,18-36-16,-18 35 0,35-17 16,1 17-1,-1 0 1,-18 18-16,1 0 15,17 18-15,-35 0 0,18 17 16,-53 36 0,17-36-16,-52 53 15,34-53-15,1 1 0,-53 34 16</inkml:trace>
  <inkml:trace contextRef="#ctx0" brushRef="#br0" timeOffset="-142174.62">19897 10583 0,'-18'0'16,"0"0"-16,36 0 47,0 0-47,-1 0 0,1 0 0,17 0 15,0-17-15,36-1 16,-53 18-16,35 0 15,-36 0-15,19-18 16,-19 18-16,1 0 16,-1-17-1,1 17-15,-53 17 32,17-17-17,1 0-15,-1 0 0,0 18 16,1-18-16,-19 0 0,-34 18 15,34-18-15,-34 17 16,35-17-16,-1 0 16,19 18-1,52-36 1,-17 18 0,17 0-16,35 0 15,-34 0-15,-1-17 16,-17 17-16,17 0 0,18-18 15,-18 18 1,-17 0-16,17-18 16,-17 18-1,-36 0 17,0 18-32,1-18 0,-1 0 0,1 0 15,-54 18-15,-17-1 16,35 1-16,0-18 15,0 18 1,35-18-16,1 0 16,52 0-1,-17-18 1,-1 18-16,19 0 0,-19 0 16,1 0-16,17-18 0,18 18 15,0-17 1,-35 17-16,-1-18 15,1 18-15,0 0 16,-54 0 15,19 18-31,-1-18 16,0 0-16,1 0 0,-19 17 16,1-17-16,0 0 15,17 18-15,1-18 16,-1 0-1,53 0 1,-17 0 0,-1 0-16,1 0 15,0-18-15,-1 18 16,19-17-16,-1 17 16,-17-18-16,-1 0 15,1 1-15</inkml:trace>
  <inkml:trace contextRef="#ctx0" brushRef="#br0" timeOffset="-141379.22">19808 9895 0,'0'0'0,"-17"0"0,-1 18 15,71-36 17,-35 18-32,-1 0 0,19-17 15,-1 17-15,18-18 16,17 0-16,-17 1 16,-17-1-16,-1 18 15,-17-17-15,17 17 16,-18 0-1,-52 0 1,18 0-16,-19 17 16,1 1-16,17-18 15,-52 17-15,17-17 16,-18 18-16,18 0 16,0-1-16,71-34 31,0-1-31,52 0 15,36-17-15,-18-18 16,-52 36-16</inkml:trace>
  <inkml:trace contextRef="#ctx0" brushRef="#br0" timeOffset="-140645.86">20073 8890 0,'-35'18'15,"17"-18"-15,0 0 16,1 17-16,-1-17 15,-17 18-15,17-18 16,1 18-16,-1-18 16,53 0 15,-17-18-31,17 18 16,0-18-16,18 18 15,0-17-15,-35 17 0,17-18 16,-17 18-16,0-18 15,-36 18 1,0 18 0,1-18-16,-54 18 0,-17 17 15,0-17 1,-18-1-16,71 1 16,-1-18-16,36 17 15,-17-17-15,87-17 16,1-1-16,35-17 15,-71 17-15</inkml:trace>
  <inkml:trace contextRef="#ctx0" brushRef="#br0" timeOffset="-133448.68">14905 7796 0,'17'-17'32,"1"17"-17,-18-18-15,18 18 0,-1-18 16,1 18-16,17-17 16,1-1-16,52 1 15,-71 17-15,72 0 16,-54 0-16,71 0 15,-71 0-15,36 0 16,-36 17-16,53-17 16,-70 0-16,17 18 15,53-18-15,-53 17 16,71 1-16,-70-18 16,69 35-16,-16 1 15,34-1 1,-88-17-16,71 34 15,-53-34-15,53 53 16,-36-36-16,-17 0 16,159 71-1,-194-88-15,105 35 16,-52-18-16,17 0 16,-18 18-16,36 0 15,-70-35-15,52 35 16,-35-1-16,-18-16 15,18 17-15,35 35 16,-53-70 0,36 34-16,-53-34 15,52 53-15,-35-54 16,36 36-16,-18-35 16,17 35-16,-34-36 15,17 36-15,0-17 16,-18-1-16,0 0 15,18 18 1,-35-35-16,35 35 16,-18-18-16,0 0 15,0-35-15,-17 18 0,35 35 16,-18-18-16,0-17 16,-17 17-16,17 0 15,18 0 1,-35-17-16,17 17 15,1-17-15,16 17 16,-34-17-16,17 17 16,-17-17-16,35 17 15,-35-17-15,34 17 16,-34-17-16,17 17 16,-35-17-16,36-1 15,-1 19 1,-35-19-16,35 1 15,-35-1-15,35 19 0,-17-19 16,0 1-16,-1 0 16,1-1-1,0 1-15,-1 0 16,1-18 31,-18-18-32,0 0-15,0 1 16,-18-1-16,18 0 0,0 1 16,0-1-16,-17 0 15,17 1-15,-18-1 16,0 1-16,1 17 0,17-18 16,-18 18-16,18-18 15,-18 1 1,36 34 31,0 1-32,-1-18-15,-17 18 16,18-18-16,0 17 0,-1 1 16,1-18-16,-18 17 15,18 1-15,-1 0 16,-17-1-1,18-17-15,-18 18 0,0 0 16,-18-1 15,1-17-31,-1 18 16,0-18-16,-17 18 16,17-18-16,-52 17 15,52-17-15,-35 18 16,18-18-16,0 0 15,17 0 1,0 0-16,18-18 0,-17 18 16,17 18 31</inkml:trace>
  <inkml:trace contextRef="#ctx0" brushRef="#br0" timeOffset="-126250.2">6950 12312 0,'17'-18'47,"1"18"-47,0 0 15,-1 0-15,1 0 16,0 0-16,-18-17 0,17 17 0,54 0 16,-54 0-1,1 0-15,35-18 0,-18 18 16,53-18-16,-70 18 16,53-17-16,-1 17 15,1-18 1,-36 18-16,53-18 15,-70 18-15,88 0 16,-53 0-16,-36 0 16,71-17-16,-70 17 15,70 0-15,-70 0 16,52 0-16,-52 0 16,53-18-1,-54 36-15,36-36 0,-35 18 16,17 0-16,0 0 15,18 0 1,-35 0-16,0 0 0,17 0 16,-18 0-1,36 0-15,-17 0 16,-19 0-16,19 0 16,-19 0-16,1 0 0,0 0 15,-1 18-15,18-18 16,-17 0-16,0 0 15,-1 0-15,1 17 16,0-17 0,-1 0-16,1 18 15,0-18-15,-1 0 16,1 18-16,-1-18 16,19 0-16,-19 17 15,1-17 1,17 0-1,-17 18-15,0-18 16,-1 0 0,1 0-1</inkml:trace>
  <inkml:trace contextRef="#ctx0" brushRef="#br0" timeOffset="-119370.64">7708 13053 0,'18'0'16,"-1"0"15,1 0-31,0 0 0,-1 0 16,1 0-16,17 0 16,-17 0-16,35-18 15,-36 18-15,36 0 16,-17-18-1,-1 18-15,18 0 16,-35 0-16,17 0 16,0 18-16,0-18 15,-17 0-15,0 0 0,35 18 16,-36-18-16,54 0 16,-54 17-16,54-17 15,-36 0-15,36 18 16,-54-18-16,36 0 15,-17 0-15,17 0 16,-36 0 0,18 0-16,-17 18 15,17-18-15,1 0 16,-19 0-16,1 0 16,0 0-16,-1 0 15,1 0 16,-36 17 1</inkml:trace>
  <inkml:trace contextRef="#ctx0" brushRef="#br0" timeOffset="-113020.02">20355 10654 0,'0'0'0,"0"-18"0,18 18 0,0-17 16,-1 17-16,1-18 31</inkml:trace>
  <inkml:trace contextRef="#ctx0" brushRef="#br0" timeOffset="-108544.85">30639 9419 0,'0'0'0,"0"18"62,-18-18-46,18 17-16,0 1 0,0 0 16,0-1-16,18 19 15,-1-19-15,36 36 16,-35-35-16,52 17 16,-34-17-1,-1 17 1,-17-17-16,-18-1 15,0 1-15,0 0 16,-18-1 0,0 1-1,-17-1-15,17-17 16,-17 0-16,18 0 16,-1 0-16,0-17 15,1 17-15,17-35 16</inkml:trace>
  <inkml:trace contextRef="#ctx0" brushRef="#br0" timeOffset="-108357.75">30656 9490 0,'0'0'0,"18"-18"0,-18 0 0,35 1 15,18-1 1,-35 1-16,88-19 15,-89 36-15,19-17 0,69-1 16,-87 18-16,53-18 16,-54 18-16,19 0 0</inkml:trace>
  <inkml:trace contextRef="#ctx0" brushRef="#br0" timeOffset="-107691.13">31203 9278 0,'0'0'0,"0"-35"32,-17 35-17,17 17 1,-18 1-16,0 0 0,1 17 15,-1 0-15,-70 89 16,53-71-16,-54 88 16,19-53-16,-1 18 15,54-89-15,-19 72 16,19-72-16,17 19 16,0-19-16</inkml:trace>
  <inkml:trace contextRef="#ctx0" brushRef="#br0" timeOffset="-106952.65">31397 9525 0,'-17'18'31,"-1"-1"-31,0 1 0,18 0 16,-17-1-16,17 18 0,-18-17 0,0 53 15,18-54-15,0 19 16,0-19-16,18 1 16,0-1-1,17-17-15,-17 0 16,34 0-16,-34 0 16,17 0-16,-17-17 15,-18-1 1,0 1-1,-18-1-15,1 18 16,17-18-16,-53-17 16,35 17-16,-17-35 15,17 36-15,18-36 16,0 35-16,36-35 16,-19 53-16,18-35 15,-17 35-15,17 0 16,-17 0-16,17 18 15,-17 17-15,-18-17 16,0 17-16,-35 35 16,-1-34-1,-17-1-15,18 0 16,-18 1-16,36-19 0</inkml:trace>
  <inkml:trace contextRef="#ctx0" brushRef="#br0" timeOffset="-106294.58">31027 8255 0,'0'0'15,"-18"0"-15,1 0 0,-1 0 16,0 0-16,-17 0 0,-36 18 15,1 35-15,-1 17 16,1 18 0,-1 0-16,-35 71 15,71-106-15,-53 71 16,70-54-16,-17 1 16,35-54-16,18 19 15,-18-19-15,17-17 0</inkml:trace>
  <inkml:trace contextRef="#ctx0" brushRef="#br0" timeOffset="-105929.27">31274 8414 0,'0'0'0,"-18"-18"31,0 36-31,18-1 0,-17 1 16,17 0-16,0 35 15,0-18-15,17 35 16,-17-34-16,18-1 16,17 0-16,-17 1 15,17-1-15,1 0 16,-36-17-16,17-1 15,1 1-15,-36 0 16,18-1 0,-17-17-16,-1 18 0,-17-18 15,-1 0 1,1-18-16,17 1 16,1-19-16,-1-17 15,18 36-15</inkml:trace>
  <inkml:trace contextRef="#ctx0" brushRef="#br0" timeOffset="-105812.58">31291 8484 0,'0'0'0,"18"-35"0,0-18 16,35 0-16,-18 18 16,0 17-1,0 1-15,1-1 16,-1 36-16,0-18 16,-17 35-16,0 18 15</inkml:trace>
  <inkml:trace contextRef="#ctx0" brushRef="#br0" timeOffset="-97810.96">6032 15117 0,'-17'0'31,"34"0"94,1 0-110,0 0-15,-1 0 0,1 0 16,0 0-16,-1 0 0,1-18 16,0 18-16,17 0 15,0 0 1,-17 0-16,17 0 16,-17 18-16,-1-18 15,1 0-15,0 0 31,-1 0 32</inkml:trace>
  <inkml:trace contextRef="#ctx0" brushRef="#br0" timeOffset="-96900.54">6103 15928 0,'18'0'125,"-1"0"-125,1 0 16,0 0-16,-1 0 0,1 0 15,0 0-15,17 0 16,-18 0-16,36 0 16,-53 18-16,36-18 15,-19 0 1,1 0-16,0 0 15</inkml:trace>
  <inkml:trace contextRef="#ctx0" brushRef="#br0" timeOffset="-94969.31">4692 14940 0,'0'0'0,"0"-18"16,0 1 0,-18 17-1,18-18 1,0 36 15,0-1-31,0 1 0,0 0 0,0 17 16,18 18-16,-18 0 15,18 0-15,-18-18 16,17 0-16,-17 1 16,18-19-1,-18 1-15,0 0 16</inkml:trace>
  <inkml:trace contextRef="#ctx0" brushRef="#br0" timeOffset="-94728.59">4551 15258 0,'17'-18'16,"-17"0"-16,18 1 15,17-1-15,-17 18 16,17-18-16,-17 1 16,17-1-16,-17 18 15,-1 18-15</inkml:trace>
  <inkml:trace contextRef="#ctx0" brushRef="#br0" timeOffset="-94154.18">4833 14958 0,'0'17'16,"18"1"-16,-18 0 15,17-1-15,-17 1 0,18 0 16,-18-1-16,35 19 16,-17 16-16,0-16 15,-1-1-15,-17-17 16,0-1-16,18 1 15,-18 0-15,0-1 16,-18-17 47,18-17-48,0-1-15,0 0 16,0 1-16,0-1 0,0 0 15,0 1-15,0-1 16,0 0-16,0 1 16,18 17-16,-1-18 15,1 18 1,-18 18-16,18-18 0,-1 17 16,19 19-16,-19-19 15,1 36-15,0-17 16,-1-1-16,-17-18 15</inkml:trace>
  <inkml:trace contextRef="#ctx0" brushRef="#br0" timeOffset="-93883.01">5203 15081 0,'-17'0'15,"17"18"1,17 0 0,-17-1-16,0 1 0,18-1 15,0 19-15,-1-19 16,-17 19-16,18-19 15,-18 1-15</inkml:trace>
  <inkml:trace contextRef="#ctx0" brushRef="#br0" timeOffset="-93681.3">5151 14975 0,'0'0'0,"17"18"62</inkml:trace>
  <inkml:trace contextRef="#ctx0" brushRef="#br0" timeOffset="-93178.8">5380 15222 0,'0'-70'16,"0"52"0,0 1-16,-18-1 15,18 0-15,0 1 16,0-1-16,0 0 15,-17 18-15,17 18 32,0 0-17,17-1-15,-17 1 16,18-18-16,-1 18 16,1-18-16,0 0 15,-18 17-15,17-17 0,1 0 16,0 18-16,-1-18 15,19 0-15,-19 17 16,1-17-16,-18 18 16,18 0-1,-18-1-15,17 1 16,-17 0-16,-17 17 16,17-17-16,-18-1 15,18 1-15,-18-18 0</inkml:trace>
  <inkml:trace contextRef="#ctx0" brushRef="#br0" timeOffset="-92312.83">6279 14975 0,'18'18'78,"0"0"-62,-1-18-1,1 17-15,0 1 16,-1-18-16,-17 18 0,18-18 0,-18 17 16,18 1-1,-1-18-15,-17 18 16,18-18-16,-18 17 16,0 1-1,0-1 1,-18-17-16,18 18 15,-17 0-15,-1-1 16,0 1-16,1 0 16,-1-18-16,18 17 15,-18 1 1,1 0-16,-1-18 16</inkml:trace>
  <inkml:trace contextRef="#ctx0" brushRef="#br0" timeOffset="-91387.59">6297 15857 0,'0'-17'16,"18"34"46,-1-17-46,-17 18-16,18-18 15,0 0-15,-18 18 0,17-18 16,1 0-16,-18 17 0,18-17 16,-18 18-16,17-18 15,-17 18 1,18-1-16,-18 1 16,0-1-16,0 19 15,0-1-15,-18-17 16,1-1-16,-1 19 15,0-1-15,1-18 0</inkml:trace>
  <inkml:trace contextRef="#ctx0" brushRef="#br0" timeOffset="-90885.24">4957 15928 0,'-18'0'16,"18"18"15,0-1-31,18 1 0,-1 17 16,1 0-16,17 18 15,-17-17-15,-1-1 16,19 0-16,-36-17 15,17-18-15,-17 17 16</inkml:trace>
  <inkml:trace contextRef="#ctx0" brushRef="#br0" timeOffset="-90678.8">4904 16228 0,'17'-18'32,"1"18"-32,-18-18 15,18 1-15,-1 17 0,1-18 16,17-17-16,0 0 16,1 17-16,-19 0 0,19-17 15,-19 35-15</inkml:trace>
  <inkml:trace contextRef="#ctx0" brushRef="#br0" timeOffset="-90228.24">5168 15875 0,'18'35'31,"-1"-17"-15,-17 0-16,18-1 0,0 1 0,-1-1 16,1 1-16,-18 0 15,18 17-15,-1 0 16,1-17-16,0 0 16,-18-1-16,0 1 15,-18-36 32,18 1-31,-18 17-16,18-18 0,0 0 15,-17 1-15,17-19 16,-18 1-16,18 17 16,18 1-1,-1 17-15,1 0 16,0 0-16,-1 17 15,18 19-15,-17-19 16,17 36-16,-35-17 16,18-1-1,-18-18-15</inkml:trace>
  <inkml:trace contextRef="#ctx0" brushRef="#br0" timeOffset="-89995.72">5468 15963 0,'0'0'0,"0"-17"16,0 52 0,18-35-16,-18 17 0,17 1 15,-17 0-15,18 17 0,0-17 16,-18-1-16,17 1 15,-17 0-15</inkml:trace>
  <inkml:trace contextRef="#ctx0" brushRef="#br0" timeOffset="-89827.1">5468 15840 0,'0'0'15,"0"-18"1,-18 18 0,54 18 15</inkml:trace>
  <inkml:trace contextRef="#ctx0" brushRef="#br0" timeOffset="-89361.3">5750 16192 0,'-17'-35'15,"17"18"-15,0-1 16,-18-17 0,18-18-16,-18 17 15,1-16-15,17 34 16,0 0-16,-18 1 0,18-1 16,18 36 15,-18-1-31,0 1 15,17 0-15,-17-1 16,18 1-16,0-1 16,-18 1-16,17-18 15,19 18-15,-19-18 16,1 0-16,-1 0 16,1 0-16,0 17 15,-1-17-15,1 0 16,0 18-16,-18 0 15,17-1-15,-17 19 16,-17 16 0,17-16-16,-18-1 0</inkml:trace>
  <inkml:trace contextRef="#ctx0" brushRef="#br0" timeOffset="-83732.69">12259 14676 0,'-18'0'0,"1"0"16,-1 0-1,0 17-15,1-17 0,-1 0 16,1 0-16,17 18 15,-18-18-15,36 17 32,-1-17-17,1 0-15,-1 0 16,1 0-16,0 0 0,35-17 16,-36 17-16,19 0 15,-36-18-15,35 18 16,-53 18 31,18-1-47,-17-17 0,-1 0 15,0 18-15,1-18 16,-36 35-16,17-17 16,1 0-16,18-18 15,-1 0 1,53-18 15,-17 18-31,-1-18 0,1 18 16,0 0-16,17-17 15,-17-1-15</inkml:trace>
  <inkml:trace contextRef="#ctx0" brushRef="#br0" timeOffset="-81812.55">7779 15275 0,'0'-17'15,"-18"17"1,36 17 31,-18 1-47,0 0 15,0-1-15,17 1 0,-17-1 16,0 1-16,0 0 16,18-1-16,-18 1 15,18 0-15,-18-1 16,17-17-16,-17 18 16,18-18-1,0 0-15,-1 0 16,1 0-16,17 0 15,-17 0-15,35 0 16,-18 0-16,36 0 16,-36-18-16,18 18 15,-36 0-15,54-17 16,-36 17-16,0-18 16,1 18-16,17 0 15,-36 0-15,19 0 16,-19 0-16,54 0 15,-54 18 1,19-18-16,-19 0 0,19 0 16,-1 0-1,-17 0-15,-1 0 16,1 0-16,-1 0 16,1-18-16,17 18 15,-17-18-15,0 1 16,-1 17-16,1-18 15,0 0-15,-1 1 16,-17-1 0,0 1-16,0-1 31,0 0-31,0 1 16</inkml:trace>
  <inkml:trace contextRef="#ctx0" brushRef="#br0" timeOffset="-78704.19">7885 16051 0,'17'18'16,"-17"0"-1,0-1-15,18 1 0,-18 0 16,0-1-16,17-17 16,-17 35-16,18-17 15,-18 0-15,18-1 16,-18 1-16,17 0 16,1-1-1,0-17 1,-1 0-16,1 0 15,0 0-15,17 0 16,-17 0-16,34 0 16,-34 0-16,0 0 0,52 0 15,-34-17-15,16 17 16,-34 0-16,35 17 16,-35-17-16,35 0 15,-36 0-15,18 0 16,-17 0-16,35 0 15,-35 0-15,35 0 16,-36 0-16,19-17 16,-19 17-1,18-18-15,1 18 16,-19-18-16,1 18 16,0 0-16,-18-17 15,17 17 1,-34-18 15,17 0-31,-18 18 16,18-17-16,-18 17 15,18-18-15,-17 18 0,17-17 16,-18-1-16</inkml:trace>
  <inkml:trace contextRef="#ctx0" brushRef="#br0" timeOffset="-69145.61">8678 7320 0,'-17'-18'32,"-1"1"-32,18-1 15,18 18 1,-18-17-16,17-1 0,1 0 15,17-17-15,1 17 16,-19 18-16,1-17 16,17 17-16,0 0 15,-17 17 1,0 1-16,-1 0 16,-17 17-16,18 53 15,-36-53-15,18 18 16,0-17-16,0 34 15,0-35-15,18 18 16,-18-17-16,0-1 16,18 35-16,-1-34 15,1-1 1,-18 18-16,17 0 16,-17 17-16,18-17 15,-18-17-15,18 17 16,-18-18-16,0 0 15,17-17-15,-17-1 0,0 19 16,0-19-16,0 1 16,0 0-16,-17-1 15,17 1 1,0-1-16,-18 1 16,0 0-16,1-1 15,-1 1-15,-17 0 16,0-18-16,-18 35 15,-18-17-15</inkml:trace>
  <inkml:trace contextRef="#ctx0" brushRef="#br0" timeOffset="-20974.85">13811 6703 0,'-17'0'16,"17"-18"-16,-18 18 16,18-18-1,-18 36 32,18 0-47,0-1 16,0 1-16,0 0 0,0-1 15,0 1-15,0 0 16,0-1-16,0 19 16,0-19-16,-17 1 15,17-1 1,17-17-16,1 0 16,17 0-1,-17-17-15,52 17 16,-52-18-16,53 18 15,-36 0-15,53 0 16,-70 0-16,52 0 16,-52 0-16,70 0 15,-35 0 1,18 18-16,-36-18 16,35 0-16,-52 0 15,53 0-15,-54 0 16,36 0-1,-35 0-15,35 0 16,-18-18-16,0 18 16,-17-17-16,17 17 15,-17-18-15,-1 18 16,1-35-16,0 35 16,-1-18-16,1 0 15,-18 1-15,0-1 16,0 0-1,-18 18 17,18-17-17</inkml:trace>
  <inkml:trace contextRef="#ctx0" brushRef="#br0" timeOffset="-15345.21">19685 8819 0,'0'0'0,"0"-17"16,0 52 31,0-17-47,0-1 0,0 1 15,0 0-15,0-1 16,0 1-16,-18 0 15,18-1-15,0 1 16,0-1 0,18 1-1,0-18 1,-1 0-16,1 0 16,0-18-16,-1 18 0,1 0 15,17 0-15,0 0 16,-17 0-16,0 0 0,35 0 15,-36 0-15,36 0 16,-35 0-16,17 0 16,-17 0-16,17 0 15,-17 0 1,-1 0-16,1 0 16,0 0-16,-1 0 15,1 0 1,-1 0-16,1 0 31,-18-17-31,0-1 16,0 1-1,18 17-15,-36-18 16,36 0-16,-18 1 0,-18-36 16,18 35-16,0 0 15,-18-17-15,18 18 16,0-1-16,0 36 47,0-1-47,0 1 0,0-1 15,0 1-15,18 17 0</inkml:trace>
  <inkml:trace contextRef="#ctx0" brushRef="#br0" timeOffset="-8796.18">21414 10971 0,'0'0'0,"-18"-17"0,18-1 0,0-17 16,0 17-1,0 1-15,-18-1 16,18 0-16,0 1 16,18 34 15,-18 1-31,0 0 0,18 52 15,-18-17 1,0-35-16,17 52 16,-17-52-16,0-1 0,18 36 15,-18-35-15,0 0 16,18-1-16,-18 1 16</inkml:trace>
  <inkml:trace contextRef="#ctx0" brushRef="#br0" timeOffset="-8513.55">21343 10795 0,'0'0'0,"18"-71"31,-1 54-31,1-1 15,0 18-15,-1 0 0,19 0 16,16 0-16,-16 18 16,-19-1-16,1 1 15,0 0 1,-18-1-16,0 1 16,0 0-16,-36 17 15,19-17-15,-1-1 0,0 1 16,-17-18-16,35 17 15,-17-17-15</inkml:trace>
  <inkml:trace contextRef="#ctx0" brushRef="#br0" timeOffset="-8158.93">21872 10830 0,'-17'36'16,"17"-19"-16,-18-17 0,18 35 16,0 1-16,18-1 15,-18-17-15,17-1 16,18-17 0,1 18-16,-19-18 15,19 0-15,-19-18 16,1 18-16,17-17 15,-35-1-15,0 0 16,0 1 0,-17-1-16,-1 0 0,0 1 15,-17 17-15,0-18 16,-1 18 0,1 0-16,18 18 15,17-1 1,17-17-1</inkml:trace>
  <inkml:trace contextRef="#ctx0" brushRef="#br0" timeOffset="-7928.99">22137 10866 0,'0'0'0,"0"-18"16,-18 36 15,36-1-15,-18 1-16,0-1 0,0 1 15,0 0-15,17 17 0,-17 0 16,18-17 0,-18 0-16,18-18 15,-1 0-15</inkml:trace>
  <inkml:trace contextRef="#ctx0" brushRef="#br0" timeOffset="-7755.09">22207 10742 0,'0'0'0,"0"-18"0,-17 18 0,17-17 15,0-1-15,17 18 47,1 18-47,0-18 0</inkml:trace>
  <inkml:trace contextRef="#ctx0" brushRef="#br0" timeOffset="-7354.98">22296 10918 0,'0'0'0,"-18"0"16,18 18 0,0 0-1,0-1-15,0 1 16,18 0-16,-18-1 15,17-17-15,1 0 16,-1-17-16,19-1 16,-1 0-16,-17 1 15,-1-1 1,-17 0-16,0 1 16,18 34 30,-18 1-46,0 0 0,0-1 16,0 1-16,18 0 0,-18-1 0,17 1 16,1-18-16,17 18 15</inkml:trace>
  <inkml:trace contextRef="#ctx0" brushRef="#br0" timeOffset="-7113.2">22772 10830 0,'0'0'0,"0"-17"0,0-1 0,-18 18 0,18-18 16,0 1-16,0 34 47,0 1-47,0 0 0,0-1 0,0 1 15,18 35-15,-18 0 16,17-18-16,-17 0 15,18-17-15,-18 0 0,0-1 16,18 1-16,-18-1 16</inkml:trace>
  <inkml:trace contextRef="#ctx0" brushRef="#br0" timeOffset="-6947.2">22666 11007 0,'0'0'15,"-18"-18"-15,54 36 47,-1-18-47,0 0 0,0 0 0,1 0 16,17 0-16,105 0 16,-52 0-16</inkml:trace>
  <inkml:trace contextRef="#ctx0" brushRef="#br0" timeOffset="-6339.14">23883 10760 0,'0'0'0,"0"-18"0,0 0 16,0 1-16,0-1 16,0 1-1,18 52 1,-18-18 0,17 36-16,1 0 15,0 18-15,-1-1 16,1 1-16,0-18 15,-18-36-15,17 19 0,-17-1 16,18 0-16,-18-17 16,0 0-16,17-1 31,-34-34 0,17-1-31,-18 0 0,18 1 0,0-1 16,-35-70-16,35 17 15,-18 18-15,18-17 16,0 17-16,18 0 16,-18 18-16,18 17 15,-1 0 1,18 1-16,1 17 16,-19 0-16,19 0 0,-1 17 15,0 1-15,-17 0 16,-18-1-16,17 19 15,-34-1-15,-1 0 16,-35 0-16,18-17 16,0 17-16,-1-17 15</inkml:trace>
  <inkml:trace contextRef="#ctx0" brushRef="#br0" timeOffset="-5788.67">24659 10724 0,'0'0'16,"-17"18"-16,-1-18 16,18 18-1,-18-18-15,1 0 16,-1 0-16,0 0 0,1-18 15,-1 0-15,0 18 16,1-17-16,17-1 16,-18-17-16,18 17 15,0 1-15,18-1 16,-18 0-16,35 18 16,-17 0-1,-1 0-15,1 18 0,17 17 16,-17 1-16,0 16 15,-18 1-15,0 0 16,-18 0-16,18-18 16,-18 1-16,-17-19 15,17 19 1,-17-19-16,17 1 16,1-18-16,-1 0 15,18-18 1,0-17-16,0 0 15,18-1-15,-1 1 16,1 18-16,0 17 16,-1 0-16,1 0 15,0 17 1,-1 1-16,1-1 16,0 19-16,-1-19 15,-17 1-15,18 0 0,-18-1 16,17-17-16</inkml:trace>
  <inkml:trace contextRef="#ctx0" brushRef="#br0" timeOffset="-4858.72">24871 10724 0,'0'0'16,"0"-17"-1,17 34 32,-17 1-31,0 0-1</inkml:trace>
  <inkml:trace contextRef="#ctx0" brushRef="#br0" timeOffset="-4580.37">24959 10901 0,'-18'0'15,"18"17"1,-17 1-16,17 0 15,0-1-15,0 1 16,0 0-16,-18-1 0,18 1 16,0 0-16,0 17 0,0 18 15,0-18 1,0-17-16,0-1 0</inkml:trace>
  <inkml:trace contextRef="#ctx0" brushRef="#br0" timeOffset="-3730.04">22772 11359 0,'0'0'0,"-18"0"0,18-17 16,0 52 15,0-17-31,0-1 16,18 19-16,-18 17 0,0-18 15,0-18-15,17 36 16,-17 0-16,0-35 0,0 17 16,0-17-16,0 17 15,18-35 1,-36-35 15,18 17-15,0 1-16,0-1 0,0-17 15,0 17-15,0-35 0,0 35 16,18-17-16,-18 0 0,0 0 16,18-1-1,-1 19-15,19 17 16,-19 0 0,1 17-16,0 1 15,-1 0-15,1-1 16,-18 19-16,-18-19 15,1 18 1,-1-17-16,18 0 0,-35-1 0,-1 1 16</inkml:trace>
  <inkml:trace contextRef="#ctx0" brushRef="#br0" timeOffset="-3166.58">23336 11430 0,'-53'35'32,"53"-17"-32,-17-18 15,-1 0-15,0 0 16,1 0-16,17-18 15,-18 1-15,0-1 16,18-17 0,0 17-16,18 0 0,0-17 15,-18 18 1,17 17-16,1 0 0,0-18 16,-1 36-16,19-1 15,-1 18-15,-17 18 16,-18 0-16,0 18 15,-18-54-15,18 36 16,-18-17 0,1-1-16,-1-17 0,0-1 15,1 1 1,-19-1-16,19-17 16,-1-17-1,18-1-15,0 1 16,18-36-16,-18 35 15,17 0-15,1 1 16,0 17-16,17 0 16,0 17-1,-17 1-15,0 0 16,-1-1-16,1 1 16,-1 0-16,1-1 15,0-17-15,-1 0 16</inkml:trace>
  <inkml:trace contextRef="#ctx0" brushRef="#br0" timeOffset="-2978.63">23671 11659 0,'18'0'31,"-18"18"0,18-18-31,-1 0 16,1 0-1,0 0-15</inkml:trace>
  <inkml:trace contextRef="#ctx0" brushRef="#br0" timeOffset="-1520.97">24165 11606 0,'0'0'0,"53"-53"31,-53 36-31,0-1 16,-17 18 0,17-17-16,-18 34 15,-17-17-15,17 18 16,-35-1-16,53 1 16,-18 0-16,18-1 15,0 19-15,18-36 16,17 17-16,-17 1 15,0 0-15,-1-18 0,19 17 16,-19-17-16,1 18 16,-1-1-1,-34 1 1,-1 0-16,-17-1 16,17-17-16,1 0 0,-1 18 15,-17-18-15,-1 0 16,19 0-1,-1-18-15</inkml:trace>
  <inkml:trace contextRef="#ctx0" brushRef="#br0" timeOffset="-1104.94">24536 11800 0,'0'-17'31,"17"-1"-31,-17 0 16,18 18-16,-18-17 0,18-1 0,-18 1 15,17 17-15,-17-36 16,0 19 0,0-1-16,-17 18 15,-1 0-15,0 0 16,1 0-16,17 18 0,-36-1 16,19 1-16,-1 17 15,18-17-15,0-1 16,18 1-16,17 0 15,0-1-15,54-34 16,-37-1 0,-16 18-16,52-35 0,-53 0 15</inkml:trace>
  <inkml:trace contextRef="#ctx0" brushRef="#br0" timeOffset="-864.18">24959 11518 0,'0'0'0,"-18"-88"31,1 88-31,17-18 0,0 1 32,-18 17-32,18 17 31,18 1-31,-18 17 16,17 18-16,1 0 15,0 0-15,-18 0 16,17-18-16,-17 0 15,0-17-15,0 0 0,18-1 16,-18 1-16</inkml:trace>
  <inkml:trace contextRef="#ctx0" brushRef="#br0" timeOffset="-663.6">24836 11642 0,'0'0'0,"35"-18"31,-18 18-15,1 0-16,0 0 0,-1-18 0,19 18 15,-1 0-15,53-17 16,-35-1-16</inkml:trace>
  <inkml:trace contextRef="#ctx0" brushRef="#br0" timeOffset="-118.59">25347 11412 0,'0'0'0,"0"-17"16,18 34 15,-1-17-31,1 18 16,0 0-16,-1-18 0,1 17 0,-18 1 16,35 0-16,0 17 15,-17-18-15,35 19 16,-35-19-16,-1 1 15,1 0-15,0-1 16,-18 1-16,0 0 16</inkml:trace>
  <inkml:trace contextRef="#ctx0" brushRef="#br0" timeOffset="153.03">25665 11377 0,'0'0'16,"-18"0"0,0 0-16,1 18 15,17-1-15,-18 1 0,18 0 16,-18-1-16,18 1 0,-17 17 15,-19 18-15,19 0 16,-1-18-16,18 1 16,-17-1-16,17 0 15</inkml:trace>
  <inkml:trace contextRef="#ctx0" brushRef="#br0" timeOffset="503.41">26088 11130 0,'0'0'0,"0"-18"0,-18 18 15,1 0 17,-1 18-32,0 0 15,1-1-15,17 1 0,-18-18 0,0 53 16,1 0 0,-1 0-16,18 0 15,0-36-15,0 36 0,18 0 16,-18-18-16,35 1 15,0-1-15,1-17 16,34-1-16,-35-17 0</inkml:trace>
  <inkml:trace contextRef="#ctx0" brushRef="#br0" timeOffset="1311.6">26317 11342 0,'18'-35'31,"-1"17"-31,1 18 16,0-18-16,17 18 15,-17 0-15,17 18 16,-17 0-16,-1-1 15,-17 1-15,0-1 16,-17 19-16,17-19 16,-18 1-16,18 0 0,0-1 15,0 1 1,18 0 0,-1-18-16,-17 17 15,18-17-15,0 18 0,-1-18 16,-17 17-1,0 1-15,0 0 16,-17-18-16,-19 17 16,19-17-16,-1 18 15,0-18 1,18-18-16,0 1 16,18 17-16,0-36 0</inkml:trace>
  <inkml:trace contextRef="#ctx0" brushRef="#br0" timeOffset="1594.83">26670 11395 0,'0'0'16,"0"-18"-16,18 18 0,-18 18 31,0-1-31,0 1 16,0 0-16,0-1 16,17 1-16,-17 0 15,18-18-15,0 0 0,-1 17 16,18-17-16,1 0 15,-19-17-15,1 17 16,17-18-16,-17 0 16,-18 1-1,0-1-15,-18 0 16,1 1-16,-19 17 16,-17-18-16,1 18 15,16 0-15,19 0 16,-19 18-16</inkml:trace>
  <inkml:trace contextRef="#ctx0" brushRef="#br0" timeOffset="1914.65">26952 11112 0,'0'0'0,"18"0"0,-1 0 15,1 0-15,0 18 0,-1-18 16,1 18-16,17-1 16,1 19-16,-1-1 15,0 0-15,-17 1 16,-1-19-16,-17 18 15,-17 1-15,-18 34 16,17-34-16,-17-19 16,-1 18-16,1-17 15,0-18-15,17 0 16</inkml:trace>
  <inkml:trace contextRef="#ctx0" brushRef="#br0" timeOffset="2121.25">27393 11289 0,'0'-18'16,"18"18"30,-1 0-30</inkml:trace>
  <inkml:trace contextRef="#ctx0" brushRef="#br0" timeOffset="2352.99">27534 11395 0,'-17'17'16,"17"1"-16,0 0 15,-18-1-15,18 19 0,0 16 16,0 1 0,0 0-16,18 35 15,-1-35-15,1 0 16,0-17-16,-1-1 15,-17-17-15</inkml:trace>
  <inkml:trace contextRef="#ctx0" brushRef="#br0" timeOffset="3353.41">28469 10954 0,'0'0'0,"0"-18"0,0 0 16,0 54 0,0-1-16,0-17 15,0 17-15,0 0 16,18 106-16,-18-70 16,0-1-16,0-17 15,0 0-15,0 18 16,0-54-16,0 1 15,0 0-15,0-1 16,17-34 15,-17-1-31,18 0 0,-18 1 16,0-36-16,18 0 16,-18-18-16,0 19 15,0-1-15,0-18 16,17 53-16,-17 1 15,0-1-15,18 18 16,17 0-16,1 0 16,-1 18-16,0-1 15,-17 1-15,-1 0 16,-17-1-16,0 1 16,-17 17-16,-19 1 15,1-19-15,18 1 16,-19-1-16</inkml:trace>
  <inkml:trace contextRef="#ctx0" brushRef="#br0" timeOffset="3840.43">29069 11112 0,'-18'18'15,"18"0"-15,-17-18 16,-1 17-16,0-17 16,1 0-16,-1 0 0,0 0 15,1 0-15,-1-17 16,18-1 0,-18 18-16,18-18 15,18-17-15,-18 18 16,18-1-16,-18 0 0,17 1 15,19 17-15,-19 17 16,19 1-16,-1 0 16,0 52-16,-17-35 15,-18 18 1,0-17-16,-18-1 16,1 18-16,-1-36 15,0-17-15,1 18 16,-1-18-16,-17 0 15,35-18 1,0 1-16,0-1 16,17 1-16,1-1 15,17 0 1,-17 18-16,0 18 16,-1 0-16,18 17 15,18 18-15,-17-36 16,34 36-16</inkml:trace>
  <inkml:trace contextRef="#ctx0" brushRef="#br0" timeOffset="4227.66">29739 11007 0,'0'0'0,"-17"-18"31,17 36 0,17-1-15,-17 1-16,18 0 0,-18 17 15,17-18-15,1 36 0,-18 0 16,18 18-16,-18-1 16,17 72-16,-34-37 15,17 1-15,-36 0 16,19 35 0,17-70-16,-18-18 15,18 0-15,18-18 16,-1 0-16,1-35 15,0 0-15</inkml:trace>
  <inkml:trace contextRef="#ctx0" brushRef="#br0" timeOffset="4878.41">29880 11024 0,'18'-17'16,"0"17"-16,-1 0 15,54-18-15,-36 18 0,71 0 16,17 0-16,18 0 15,1 0-15,16 18 16,36-18-16,-70 17 16,-18 1-16,-18-18 15,-18 18 1,1-1-16,-36 1 16,-35-1-16,18 1 15,-36 0-15,-17 35 16,0-18-16,17 0 15,0 1-15,1 16 16,17 19-16,0 0 16,17-19-16,1 1 15,0 18 1,35 35-16,-18-36 16,0-17-16,-17 0 15,-1 0-15,19 0 16,-36-18-16,-18-17 15,18 0-15,-18-1 16,-35 1-16,18-1 16,-35 1-16,17-18 15,-18 0-15,-17 0 16,-71 0 0,53 0-16,-17 0 15,17 0-15,-17-18 16,-1 18-16,-52-17 15,52-1-15,54 18 16,-1-17-16,18-1 16</inkml:trace>
  <inkml:trace contextRef="#ctx0" brushRef="#br0" timeOffset="5678.35">30145 11307 0,'35'-18'32,"-17"36"-32,-18-1 15,17-17-15,-17 18 0,18 17 16,-18 0 0,-18-17-16,18 17 15,-17 1-15,17-19 16,-18-17-16,18 18 31,0-53-15,0 17-16,18 0 15,-1-17-15,1 17 16,-18 1-16,18-1 16,-1-17-16,-17 17 15,0 36 16,-17-1-31,17 1 0,0 0 16,0-1-16,0 1 16,17 0-16,1-18 0,17 17 15,1-17-15,-1 0 16,18 0 0,0-17-16</inkml:trace>
  <inkml:trace contextRef="#ctx0" brushRef="#br0" timeOffset="6844.92">30515 11307 0,'-17'-18'31,"17"36"-31,0-1 16,-18 18-16,0 1 15,18-1-15,0 0 16,0 1-16,0-19 15,0 1-15,18-18 16,0 0 0,-1-18-1,1 1-15,-18-1 16,18 0 0,-1-17-16,1 17 15,-18 1-15,17-19 0,1 1 16,-18 0-16,18 0 15,-18 17-15,0 0 16,0 1-16,0-1 16,17 18 15,1 18-31,0-18 16,-1 17-16,36 1 15,-18 0-15,18 17 16,18-17-16,-18 17 15,0-18-15,-18-17 16,0 18-16,1 0 16,-19-1-16,1-17 15,0 18-15,-1-18 16,-17 18 0,18-1-16,-18 1 15,0 0-15,0-1 16,-18 1-1,18-1-15,-17-17 16,-1 18-16,0-18 16,-35 18-16,-17-1 15,17 1-15,-18 0 16,-35-18 0,-35 0-16,53 0 15,18 0-15,17 0 16,0-18-16,35 18 0</inkml:trace>
  <inkml:trace contextRef="#ctx0" brushRef="#br0" timeOffset="7502.85">29968 11783 0,'0'0'0,"0"-18"0,0 53 15,0-17 1,0 0-16,0-1 0,18 1 16,-18 0-16,18-1 0,-1 1 15,1 0-15,17-18 16,-17 0 0,0 0-16,-1-18 15,1 0-15,-1 1 16,-17-1-16,18 0 15,-18-17-15,0 17 16,0 1-16,0 34 47,0 1-31,0 0-16,0-1 0,0 1 0,0 0 15,0 17-15,0 0 16,18 0-16,-18 1 15,0-19-15,0 1 0,0 17 16,-18-17-16,18 0 16,0-1-16,-18 1 15,1-18 1,-1 0 0,1 0-16,-19 0 15,19-18-15,17 1 0,-18-1 16,18-17-16,0-1 15,18-17-15,-1 1 16,19 16-16,-19 19 0,18-19 16</inkml:trace>
  <inkml:trace contextRef="#ctx0" brushRef="#br0" timeOffset="7721.45">30392 11783 0,'0'17'32,"0"1"-17,-18 0-15,18-1 0,18 36 16,-18 0 0,0-18-16,17 1 15,-17 17-15,0-36 16,0 1-1</inkml:trace>
  <inkml:trace contextRef="#ctx0" brushRef="#br0" timeOffset="8253.56">30392 11818 0,'0'0'0,"0"-18"15,0 1 1,17 17-16,1 0 0,0-18 0,17 18 16,0 0-16,53-18 0,1 1 15,-1 17-15,18 0 16,-36-18 0,36 36-16,-53-18 15,-18 0-15,1 17 16,-19 1-16,-17 0 15,0-1-15,-17 19 16,17-1-16,0 0 16,-18 1-16,18-1 15,18-18-15,-18 1 16,0 0 0,0-1-16,0 1 15,0 0-15,0-1 16,-18-17-16,18 18 15,-35-18-15,-1 18 16,-34-18-16,17 0 16,-18 17-16,1-34 15,34 17-15,-34 0 0,-18 0 16,0 0 0,17 0-16,0-18 15,-34 0-15,69 18 16,19-17-16,-1 17 15,0 0-15,18-18 16,18 0-16,17 18 16</inkml:trace>
  <inkml:trace contextRef="#ctx0" brushRef="#br0" timeOffset="17832.37">22913 11889 0,'0'0'0,"-18"0"16,1 0 0,-1 0 15,53 0 0,-35 17-15,36-17-16,-19 0 0,1 18 0,17-18 15,53 18-15,-52-18 16,52 17-16,-53-17 16,71 18-16,-88-18 15,34 0-15,-34 0 16,0 0-16,-1 17 15,1-17-15,0 0 16,-36 0 31,0 0-47,1 0 16,-1 0-16,0 0 0,1 0 15,-1 0-15,1 0 0,-72-17 16,54 17-16,-53 0 15,70 0-15,-70 0 16,35 0-16,0 0 16,36 0-16,-1 17 15,0-17 1,54 0 0,-19 0-16,54-17 15,-36 17-15,124-18 16</inkml:trace>
  <inkml:trace contextRef="#ctx0" brushRef="#br0" timeOffset="26181.38">14605 7743 0,'18'0'47,"-18"-17"-31,17 17-16,1 0 0,0 0 15,-1 0-15,18 0 16,-17 0-16,35 0 16,-18 0-16,18 0 15,-18 17-15,-17-17 0,53 18 16,-36 0-16,71 17 16,-89-17-16,72 17 15,-72-17-15,71 34 16,-70-34-16,88 35 15,-71-53-15,0 18 0,54 52 16,-54-52-16,88 35 16,-52-18-1,0 0-15,17 1 16,18 17-16,-54-36 16,72 54-16,-71-54 15,106 72-15,-124-72 16,88 71-1,-87-70-15,87 53 16,-52-36-16,52 53 16,-88-70-16,36 35 0,17 0 15,-17-1 1,-1-16-16,18 34 16,-52-52-16,52 52 15,-35-17-15,0-17 16,53 34-1,-53-17-15,17 0 16,-17-18-16,-18 1 16,1-1-16,16 18 15,-34-53 1,35 35-16,-18 0 16,1-17-16,-1 17 15,18 1-15,-18-19 16,-17 18-16,35 18 15,-36-53-15,19 53 16,34 0 0,-35-17-16,1-1 0,34 18 15,-52-36 1,17 19-16,36 17 16,-36-18-16,18 0 15,35 18-15,-35-18 16,18 18-16,-54-18 15,36 1-15,-18-1 16,36 18 0,-18-18-16,17 18 15,-34-18-15,34 18 16,-17-17-16,0-1 16,0 0-16,35 18 15,-70-35-15,35 17 16,35 18-16,-18-18 15,1 0-15,-36-17 16,106 53 0,-88-36-16,18-17 15,35 17 1,-89-17-16,89 17 16,-71-35-16,54 35 15,-1 0-15,-53-35 16,18 18-16,53 17 15,-71-17-15,18 0 16,18-1-16,52 18 16,-88-35-16,54 36 15,-54-36-15,35 17 16,19 19 0,-36-19-16,-1 1 15,37 0-15,-72-1 16,54 1-16,-18-1 15,-18 1-15,0 0 16,36-1 0,-53-17-16,34 18 15,-16-18-15,-19 18 16,19-18-16,-19 0 16,1 17-16,0-17 15,-1 0-15,1 0 16,-1 0-16,1 0 15,0 0 1,-1 0 0,-34 0 93,17-17-93,0-1-1,-18 0 1,18 1-16,-18-1 16,18 0-1,-17 18-15,17-17 0,-18-1 16,1 1-1,17-1 1,-18 18-16,18-18 16,-18 18-1,18-17-15,0-1 16,18 18 62,-18 18-78,18-18 0,-1 0 16,-17 17-16,18-17 0,-1 18 15,1-18-15,0 18 16,-1-18-16,1 17 16,0-17-1,-1 0-15,-17 18 16,18-18-16,0 0 15,-18 17-15,17-17 16,-34 18 15,-1-18-15,18 18-16,-18-18 0,1 17 16,-1-17-16,0 18 15,1 0-15,-1-1 16,0 1-16,-17 0 15,18-1-15,-1-17 16,0 18 0,1 0-1,34-18 235,-17-18-203,18 18 31,-18-18-31,18 18 156,-18-17-156,0-1 234</inkml:trace>
  <inkml:trace contextRef="#ctx0" brushRef="#br0" timeOffset="40177.58">12700 9842 0,'18'0'16,"-1"0"0</inkml:trace>
  <inkml:trace contextRef="#ctx0" brushRef="#br0" timeOffset="40720.11">14023 9772 0</inkml:trace>
  <inkml:trace contextRef="#ctx0" brushRef="#br0" timeOffset="42991.11">23125 11924 0,'17'0'78,"-17"-18"-78,18 18 16,-1 0-16,1 0 0,0 0 15,35 0-15,-18-17 16,18 17-16,-35 0 15,-1 0-15,36 0 16,-35 0-16,17 0 16,-17 0-16,-1 0 15,1 0 1,-18-18-16,18 18 31</inkml:trace>
  <inkml:trace contextRef="#ctx0" brushRef="#br0" timeOffset="43912.68">24659 11942 0,'35'0'31,"-17"0"-31,0 0 0,70 0 16,-53 0 0,36-18-16,17 18 15,-18 0-15,19-18 16,-36 18-16,17 0 0,1-17 15,-1 17-15,-17 0 16,0 0-16,-18-18 16,1 18-16,-19 0 15,1 0 1,0 0 93</inkml:trace>
  <inkml:trace contextRef="#ctx0" brushRef="#br0" timeOffset="44981.86">26282 11800 0,'35'0'32,"-17"0"-32,-1 0 15,1 0-15,0 0 0,17 0 0,0 0 16,36 0-16,-1-17 16,19 17-1,-19 0-15,-17 0 16,0 0-16,-18 0 15,1-18-15,-1 18 16,-18 0-16,1 0 0,0 0 16,-1 0-1,1 0-15,0 0 32</inkml:trace>
  <inkml:trace contextRef="#ctx0" brushRef="#br0" timeOffset="46381.98">30568 11289 0,'0'0'0,"18"0"46,-1 0-30,1 0-16,0 0 16,-1 0-16,-17 18 0,18-18 15,0 17-15,-1-17 16,-17 18-16,0-1 16,0 1-1,0 0 1,0-1 15,18-17-15,-18 18-16,18-18 15,-1 0 1,-17 18-16,-17-1 16,17 1-1,-18-18-15,0 18 16,1-18-16,17 17 0,-18-17 15,0 18-15</inkml:trace>
  <inkml:trace contextRef="#ctx0" brushRef="#br0" timeOffset="46694.21">30886 11377 0,'-18'18'16,"18"-1"-16,0 1 15,-18-18-15,18 35 0,0-17 16,0 0 0,18-18-16,0 17 15,-1-17-15,1 0 16,0 0-16,-1 0 15,19-17-15,-19 17 16,-17-18-16,18 18 16,-18-18-16,-18 1 15,1-1-15,-19 18 16,1 0 0,-18 0-16,0 18 15,18-1-15</inkml:trace>
  <inkml:trace contextRef="#ctx0" brushRef="#br0" timeOffset="62823.18">23530 11906 0,'18'0'16,"-18"18"-1,18-18-15,-1 0 16,-17 18-16,18-18 0,-1 0 16,1 0-16,35 0 0,18 0 15,-36 0-15,18 0 16,-36 0 0,19 0-16,-19 0 15,1 0-15</inkml:trace>
  <inkml:trace contextRef="#ctx0" brushRef="#br0" timeOffset="70290.02">12488 14093 0,'0'0'0,"-17"-70"32,17 52-32,-18 1 15,0-19-15,1 19 0,-36-1 16,35 18 0,-17 0-16,-53 0 0,52 0 15,-52 35-15,53-35 16,-71 53-16,53-17 15,-35 34 1,70-52-16,-52 70 16,52-70-16,1 70 15,-1-35-15,0 35 16,36 0 0,-18-17-16,35 17 15,0-18-15,18 19 16,-35-72-16,70 71 15,-17-52 1,-18-19 0,0-17-16,35-17 15,-71-1-15,54-35 16,-36 35-16,18-52 16,-18 35-16,18-36 15,-35 36-15,17-36 16,-17 18-16,0 0 15,-1 1-15,-17-37 16,0 36 0,0-35-1,-17 35-15,-1-17 16,18 52-16,-35-35 16,35 36-16,-36-19 15,1 1-15,0 17 16,-18 1-1,35 17-15,1-18 16,-1 18-16,0 18 16,1-18-16,17 17 0,-18 19 15,0-19-15,18 1 16</inkml:trace>
  <inkml:trace contextRef="#ctx0" brushRef="#br0" timeOffset="75528.42">11783 15416 0,'0'0'0,"17"-35"0,1 17 15,17-52-15,-17 52 16,35-70-16,-35 70 15,52-87 1,-52 87-16,-1-17 16,-17 17-16,0 0 15,-17 36 1,17 0-16,-18 17 16,-52 53-16,52-53 15,-70 71-15,52-53 16,-34 18-16,70-54 15,-18 1-15,36-36 32,-18 1-32,70-54 15,-52 36-15,53-18 0</inkml:trace>
  <inkml:trace contextRef="#ctx0" brushRef="#br0" timeOffset="76235.72">11747 15222 0,'0'-17'16,"18"-1"-16,0 0 15,-1 1-15,1-1 0,17-17 0,1 0 16,17-1-16,-18 19 16,-18 17-1,19 0-15,-1 53 16,-17 17-16,-18-17 0,0 88 15,-36-17-15,1 34 16</inkml:trace>
  <inkml:trace contextRef="#ctx0" brushRef="#br0" timeOffset="88164.7">24007 6297 0,'0'-18'16,"-18"1"-16,18 34 47,0 1-47,0 17 16,0-17-16,0 17 0,0 36 15,0-1-15,0 19 16,0-54-16,0 53 15,0-53-15,0-17 0,0 53 16,0-54-16,18 18 16,-18 1-1</inkml:trace>
  <inkml:trace contextRef="#ctx0" brushRef="#br0" timeOffset="88451.48">23989 6509 0,'0'0'0,"18"-18"16,-18 0-16,17 1 15,1 17-15,52 0 16,-34 17-16,-1 1 15,-17-18-15,34 18 16,-52-1-16,18 1 16,0 0-16,-36-1 15,18 1-15,-53 17 16,36-17 0,-36-1-16,35-17 15,0-17 1</inkml:trace>
  <inkml:trace contextRef="#ctx0" brushRef="#br0" timeOffset="89006.12">24553 6350 0,'-17'35'31,"-1"-35"-31,18 18 0,-35 0 16,17-18-16,0 17 0,-34-17 16,16 0-1,19 0-15,-1 0 16,18-17-16,0-19 16,18 19-1,-1-19-15,1 19 16,17-1-16,-17 0 0,-1 18 15,36 0 1,-17 0-16,17 36 16,-18-1-16,0 18 15,-35-18-15,0 18 16,0-35-16,-17 35 16,17-18-16,-18 0 15,-17-17-15,-1 17 16,1-17-1,17-1-15,1-17 16,-1 0-16,18-17 31,0-1-31,18-17 16,-1 17-16,1 1 16,0-1-16,17 18 15,0 0-15,18 18 16,-53-1-16,35 1 15,-17-1-15,17 19 16,-17-36-16,17 17 16</inkml:trace>
  <inkml:trace contextRef="#ctx0" brushRef="#br0" timeOffset="89388.95">24994 6650 0,'-17'17'31,"34"-17"1,1 0-17</inkml:trace>
  <inkml:trace contextRef="#ctx0" brushRef="#br0" timeOffset="90569.93">25418 6421 0,'0'-18'16,"0"0"-16,-18 1 15,0-1 1,1 36-1,-1-18-15,0 0 16,1 0-16,-18 35 16,17-35-16,18 35 15,0-17-15,0-1 16,18 1-16,52 35 16,-52-53-16,35 35 15,-36-35-15,19 18 16,-36 0-16,17-18 15,-17 17-15,0 1 16,-17-18-16,-1 0 16,-17 17-16,-1-17 15,19 0 1,-1 0-16,18-17 16,-18 17-16,36-18 15,-18 1-15,0-1 0</inkml:trace>
  <inkml:trace contextRef="#ctx0" brushRef="#br0" timeOffset="90872.21">25523 6615 0,'18'0'16,"0"0"0,-1 0-16,-17-18 15,53 18-15,-35-18 16,35-35-1,-36 53-15,1-17 16,-18-1-16,0 0 16,-18 18-16,1-17 15,-1 34-15,-17 1 16,17 0 0,18-1-16,-17 1 15,34 17-15,1-17 16,0-18-16,70 18 15,-53-36-15,18 18 16,35-35-16</inkml:trace>
  <inkml:trace contextRef="#ctx0" brushRef="#br0" timeOffset="91085.49">26070 6385 0,'0'0'15,"0"-17"-15,0-1 0,0-17 16,0 17-16,-17 18 15,17-18-15,17 36 32,-17 0-32,0 17 0,18-17 15,0 52-15,-1-17 16,1 0-16,-18-35 16,0 17-1,17-17-15,-17-1 16</inkml:trace>
  <inkml:trace contextRef="#ctx0" brushRef="#br0" timeOffset="91260.59">25964 6526 0,'18'-17'16,"0"17"-16,-1 0 15,36-18-15,18 18 16,17-18-16,-17 1 16,-36-1-16</inkml:trace>
  <inkml:trace contextRef="#ctx0" brushRef="#br0" timeOffset="91709.92">26529 6262 0,'-18'-18'16,"1"18"0,17 18-1,0-1-15,17 1 0,-17 0 16,18 17-16,0 36 0,-1-36 16,-17 0-16,18 18 15,-1 0-15,1-18 16,-18-17-16,18 17 15,-18-17-15,0-1 16,-18-34 15,0-1-31,1 0 16,17 1-16,-35-36 0,17 0 16,18-18-1,-18-17-15,18 18 16,18 17-16,0 18 15,17-1-15,0 1 16,0 35-16,1 0 16,17 18-16,-36-1 15,18 19-15,-35-1 16,-17 18-16,-36-18 16,18 18-1,-18-18-15,35-17 16,0-1-16</inkml:trace>
  <inkml:trace contextRef="#ctx0" brushRef="#br0" timeOffset="92027.58">26846 6350 0,'0'0'0,"0"88"16,0-70-16,0-1 15,18 19-15,-18-19 16,18 1-16,-1-18 0,1 18 16,0-18-16,17 0 15,-18 0-15,1-18 16,0 0-16,-18 1 16,17-1-1,-34-17-15,17 0 16,-18 17-16,0 0 15,1 18-15,-1-17 0,1 17 16,-19 17-16,19 1 16,17 0-16,0-1 15</inkml:trace>
  <inkml:trace contextRef="#ctx0" brushRef="#br0" timeOffset="92210.58">27058 6385 0,'-18'18'31,"18"0"-31,0-1 0,0 1 16,18-1-16,-18 1 16,18 0-16,-18-1 15,35-17-15,-17 18 16,35-18-16</inkml:trace>
  <inkml:trace contextRef="#ctx0" brushRef="#br0" timeOffset="92368.85">27129 6227 0,'0'0'0,"-18"0"0,18-18 0,0 36 31,18-1-31,-1-17 16,1 18-16,-18-1 0</inkml:trace>
  <inkml:trace contextRef="#ctx0" brushRef="#br0" timeOffset="92718.46">27358 6385 0,'0'0'0,"-18"0"16,18 18 0,0 0-1,18-1-15,-18 1 16,18-18-16,-1 17 16,1-17-1,17 0-15,-17 0 0,17-17 16,-17 17-16,17-18 15,-17 18-15,-1-17 16,-17-1-16,0 0 0,0 1 16,0-1-1,18 36 1,-18-1 0,17 19-1,1-19-15,17 1 16,1-18-16,17 0 0</inkml:trace>
  <inkml:trace contextRef="#ctx0" brushRef="#br0" timeOffset="92942.96">27940 6227 0,'0'0'0,"-18"-18"0,18 0 0,-17 1 15,17-1-15,-18 0 16,18 36 15,0 0-31,18-1 0,-18 19 0,0-19 16,35 36-16,-17 0 15,-1 18-15,1-36 16,0-18-16,-18 1 16,17-18-1</inkml:trace>
  <inkml:trace contextRef="#ctx0" brushRef="#br0" timeOffset="93101.87">27764 6350 0,'0'0'0,"35"-18"16,0 18-1,0 0-15,107-17 16,-37-1-16,1 0 15,0 1-15</inkml:trace>
  <inkml:trace contextRef="#ctx0" brushRef="#br0" timeOffset="93335.9">28593 6015 0,'0'0'0,"-36"-18"31,19 36-31,-1-18 0,0 35 16,-17 18-16,0 35 15,0 0-15,17-35 0,0 36 16,18-19 0,18-17-16,17 0 15,36 0-15,70 0 16,-106-53-16</inkml:trace>
  <inkml:trace contextRef="#ctx0" brushRef="#br0" timeOffset="95143.83">28751 6315 0,'0'-18'31,"0"0"-31,-17 18 16,17 18 15,0 0-15,17-1-16,-17 1 0,0 17 15,0-17-15,0 35 0,18 0 16,0 0-16,-18-18 15,17-17-15,1 17 16,0-18-16,-18 1 16</inkml:trace>
  <inkml:trace contextRef="#ctx0" brushRef="#br0" timeOffset="95385.55">28769 6227 0,'0'0'0,"18"-18"15,-18 0 1,17 18-16,1 0 0,17 0 16,-17 0-1,-1 18-15,-17 0 0,0 17 16,0 0-16,-17 0 15,-18 1-15,-1-1 16,19 0-16,-1-35 16,18 18-16</inkml:trace>
  <inkml:trace contextRef="#ctx0" brushRef="#br0" timeOffset="95702.43">28998 6350 0,'0'35'0,"18"-17"16,-18 0-16,0-1 0,0 1 15,18-1-15,-1 1 16,19 0-16,-1-18 16,18 0-1,-18 0-15,0-18 16,-17 0-16,0 18 15,-18-17-15,17-1 0,-17 1 16,-17-1-16,17 0 16,-36 1-16,-34-1 15,52 18-15,-35 18 16,36-1 0,-19 1-16,19 0 15,17-1-15</inkml:trace>
  <inkml:trace contextRef="#ctx0" brushRef="#br0" timeOffset="95985.83">29333 6262 0,'0'0'0,"0"-18"15,-17 18 1</inkml:trace>
  <inkml:trace contextRef="#ctx0" brushRef="#br0" timeOffset="96653.48">28998 6227 0,'-17'-18'0,"52"36"46,-17-18-46,-1 17 0,1 1 16,17-1-16,18 19 0,-35-19 16,52 36-16,-17-17 15,-18 16 1,-35-34-16,18 0 0,-18 35 16,-18 0-16,1-1 15,-36 1-15,0-17 16,0 17-16,-17 0 15,52-36-15,-35 1 16,35-1-16,1 1 16,17-36-1,17 1-15</inkml:trace>
  <inkml:trace contextRef="#ctx0" brushRef="#br0" timeOffset="96949.83">29563 6315 0,'0'0'0,"-18"-18"32,0 0-32,36 36 62,0-18-62</inkml:trace>
  <inkml:trace contextRef="#ctx0" brushRef="#br0" timeOffset="97235.82">29686 6544 0,'-17'0'0,"17"18"15,0-1 1,0 1 0,0 0-16,0 17 0,0-18 15,0 1-15,-18 17 0,18 18 16,-18 36-16,-35 69 15,36-105 1</inkml:trace>
  <inkml:trace contextRef="#ctx0" brushRef="#br0" timeOffset="99339.52">23971 7108 0,'0'0'0,"-35"0"31,70 0-15,1 0-1,34-17-15,89-1 16,-124 18-16,106-17 15,-106 17-15,89-36 16,-53 36-16,-1-17 16,-52 17-16,17-18 15,-17 18-15,-1 0 16,-52 0 15,0 0-31,17 0 0,-17 18 16,17-18-16,-88 17 0,71-17 15,-88 18 1,87 0-16,-70-1 16,54-17-16,16 18 0,19-18 15,34 0 1,19 0 0,69-18-16,-52 18 15,71-17-15,-71-1 16,-18 18-16</inkml:trace>
  <inkml:trace contextRef="#ctx0" brushRef="#br0" timeOffset="102202.09">4851 15681 0,'0'0'15,"-18"0"1,53 0 15,-17-18-31,0 18 16,17 0-16,-17 0 0,17 0 16,53-17-16,-70-1 15,87 0-15,-87 18 0,17-17 16,36-1-16,-53 18 15,34 0 1,-34-18 0,0 18-16,-54 0 31,19 0-15,-1 0-16,1 0 0,-19 0 15,-17 0-15,18 0 16,-18 0-16,36 0 15,-36 0-15,35 0 16,0 0-16,36 18 31,0-18-15,-1 0-16,1 0 0,52 0 16,-34 0-16,52-18 15,-70 1-15,34 17 16</inkml:trace>
  <inkml:trace contextRef="#ctx0" brushRef="#br0" timeOffset="107547.26">28804 6950 0,'88'-18'32,"-52"0"-32,17 18 0,-36-17 15,1 17-15,35-18 0,-18 18 16,-17 0 0,-1-17-16,-34 34 31,-1-17-31,18 18 15,-35-18-15,-18 17 16,0 1-16,18 0 16,-1-18-16,19 0 15,34 0 17,1 0-32,17-18 0,1 18 15,-1 0 1,-17-18-16,-1 18 15,-34 18 17,-1-18-32,0 0 0,1 0 15,-1 18-15,0-18 16</inkml:trace>
  <inkml:trace contextRef="#ctx0" brushRef="#br0" timeOffset="117881.28">23936 6879 0,'0'0'0,"-18"0"0,18-17 0,0-1 31,-17 36 1,17-1-32,0 1 0,0-1 0,0 1 15,0 0-15,0-1 0,0 1 16,-18 0-16,18-1 16,0 19-16,0-19 15,0 1 1,18 17-16,-1-35 15,1 0-15,0 18 16,105-18 0,-105 0-16,88-18 15,-71 18-15,88 0 16,-87 0-16,34 0 16,-52 0-16,52 0 15,-34-18-15,17 18 16,-36-17-16,71-1 15,-17 1 1,-18 17-16,-18-18 16,0 0-1,-17 18-15,17 0 0,-35-17 16,18 17-16,0 0 16,-18-18 15,-18 0-16,0 1 17,1 17-32,17-18 15,-18 18-15,18-18 16,-18 1 0,36 52 62,-18-17-78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58:26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21943 5027 0,'0'0'0,"17"0"0,1 0 0,53 0 15,-18 0 1,-36 0-16,1 0 16,35 0-16,-36 0 15,19 0-15,-1 0 16,0 18-16,0-18 16,18 0-1,-17 17-15,-1-17 16,-17 0-16,17 0 15,0 18-15,0-18 16,-17 18-16,17-18 16,1 0-16,17 17 15,-1-17-15,-16 0 16,-1 0-16,18 0 16,-18 0-1,36 18-15,-36-18 16,0 0-16,18 0 15,-18 0-15,1 18 16,-1-18-16,0 0 0,18 0 16,0 17-16,0-17 15,18 0-15,-1 0 16,-17 0-16,0 0 16,-18 0-1,18 0-15,0 18 16,0-18-16,0 0 15,0 0-15,-18 0 16,18 0-16,18 0 16,-18 0-16,-1 0 15,1 0-15,0 0 16,0 0-16,0 0 16,-18 0-16,18 0 15,0 0-15,-17 0 16,16 0-16,1 0 15,18 0-15,17 0 16,-17-18-16,-18 18 16,17 0-16,-17 0 15,53-17-15,-36 17 16,-17 0-16,18 0 16,-18 0-1,17 0-15,19-18 16,-19 18-16,1 0 15,-1 0-15,1-18 16,-18 18-16,17 0 16,18-17-16,-35 17 15,0 0-15,0 0 16,-18 0-16,18 0 16,-17-18-1,-19 18-15,1 0 16,0 0-16,-1 0 15,1 0 1,0 0 31</inkml:trace>
  <inkml:trace contextRef="#ctx0" brushRef="#br0" timeOffset="14566.47">23989 9313 0,'0'0'15,"0"18"-15,-18-18 16,36 0 15,0 0-15,-1 0-16,1 0 0,-1 0 15,54 0-15,-36 0 0,18 0 16,0 0-16,0 0 16,0 0-1,-18-18-15,-17 18 16,-1 0-16,1 0 15,0 0-15,-54 0 32,19 0-32,-1 0 0,1 0 15,-36 18-15,0-18 16,0 0-16,-18 18 16,36-18-16,0 17 15,17-17 1,36 18-1,-1-18 1,1 18-16,17-18 0,18 17 16,0 1-16</inkml:trace>
  <inkml:trace contextRef="#ctx0" brushRef="#br0" timeOffset="15291.43">24024 9984 0,'0'0'0,"-17"0"0,-1 0 15,0 0-15,1 0 0,-1 0 16,0 17-16,18-34 16,36 34 15,-19-17-31,1 0 0,0-17 0,34 17 16,19 0-16,-36 0 15,18 0 1,-18 0-16,-17 0 15,0 0-15,-1-18 16,-17 36 0,-17-18-16,-1 17 15,0-17-15,-34 18 16,-1 0-16,35-18 0,-35 17 16,35 1-16,1-1 15,-1-17 1,36 0-1,17 0-15,-17 0 0</inkml:trace>
  <inkml:trace contextRef="#ctx0" brushRef="#br0" timeOffset="28522.03">7902 14305 0,'-17'0'16,"52"0"62,-18 0-78,1 0 0,0 0 15,17 0-15,0 0 0,1 0 16,-1 0-16,53-18 16,-70 18-16,88-17 15,-71 17-15,35-18 16,-34 18-16,34 0 16,1 0-1,-54 0-15,36 0 16,18-17-16,-36 17 15,53-18-15,-70 18 16,88-18 0,-71 18-16,36 0 15,-54-17-15,54 17 16,-18 0-16,0 0 16,-36 0-16,36 0 15,-35 0-15,35 0 16,17-18-16,-52 18 15,35 0-15,-35 0 16,34-18 0,-34 18-16,35 0 0,-35 0 15,17 0 1,-17 0-16,-1 0 0,1 18 16,17-18-1,-17 0-15,-1 0 16,19 0-16,-19 0 15,1 0-15,0 0 16,-1 0 0,1 0 15</inkml:trace>
  <inkml:trace contextRef="#ctx0" brushRef="#br0" timeOffset="34791.91">4868 14235 0,'0'0'0,"0"-18"47,18 36 0,-18-1-47,0 1 15,18-18-15,-18 17 16,0 1-16,17-18 15,-17 18-15,0-1 16,18-17 0,-18 18-16,18-18 15,-1 0 1,1 0-16,-1 0 16,1 0-16,17-18 15,-17 18-15,17 0 16,-17 0-16,35 0 15,-36 0-15,36 0 16,-35 0-16,17 0 16,-17 0-16,52 0 15,-52 0-15,35 0 16,-35 0 0,17 0-16,-17 0 15,35 0-15,-36 0 16,18 0-16,-17 0 15,0 0-15,17 0 16,0 18-16,-17-18 16,0 0-16,17 18 15,-18-18-15,19 0 16,-19 0-16,1 17 16,0-17-1,-1 0-15,19 0 16,-19 0-16,1 0 15,-1 0-15,1 0 16,0 0-16,-1 0 16,-17 18-16,18-18 15,0 0 1,-1 0-16,1 0 16,0 0-1,-1 0-15,1 0 16,0 0-16,17 0 15,-18 0-15,1 0 16,0 0 0,-1 0-16,1 0 15,0 0-15,-1 0 16,1 0-16,0 0 16,17-18-16,-18 18 15,19 0-15,-19-17 16,36 17-16,-35-18 15,0 18-15,-1 0 16,18 0-16,-17 0 16,0 0-1,-1 0-15,1 18 16,0-18-16,-1 0 16,1 0-1,0-18 1,-1 18-16,-17-18 15,18 18-15,-18-17 16,18 17-16,-18-18 16,17 0-1,-17 1-15,-17-1 16,17 1 0,0-1-16,0 0 0,-18 18 15,18-17-15,0-1 16,0 0-1,-18 18-15</inkml:trace>
  <inkml:trace contextRef="#ctx0" brushRef="#br0" timeOffset="59566.05">20955 10724 0,'0'0'0,"-18"-17"0,18-1 15,0 1 1,-17 17 0,17 17 15,0 1-31,0-1 0,0 1 16,0 0-16,0-1 15,0 1-15,0 35 16,0-35-16,0 17 15,0-18-15,0 1 16,17 0-16,-17-1 16,18 1-1,0-18-15,-1 18 0,19-18 16,-1 0-16,18 0 16,-18 0-16,18 0 0,17 0 15,-17-18 1,18 18-16,-18 0 15,17 0-15,-34 0 0,34 0 16,-17 0-16,0 0 16,0 0-16,0-18 15,35 36-15,-35-18 16,0 0-16,0 0 16,17 0-16,-17 0 15,0 0 1,0 0-16,0 0 15,18 0-15,-36 0 16,18 0-16,0 0 16,17 0-16,-34 0 15,17-18-15,-1 18 16,-16 0-16,17 0 16,0 0-16,-18 0 15,0 0 1,-17 0-16,17 0 15,-17 0-15,-1 0 0,19 0 16,-19 0-16,18 0 16,1 0-16,-19 0 15,19 0-15,-1 18 16,-17-18-16,17 0 16,-17 0-16,17 0 15,0 0 1,-17 0-16,17 0 15,0 0-15,-17 0 16,35 0-16,-36 0 16,19 0-16,-1 0 15,0 0-15,-17 0 16,0 0-16,-1 0 16,1 0-16,-1 0 15,1 0 1,0 0-16,-1 0 15,1-18-15,0 18 16,-1 0 0,1-17-1,0 17 1,-18-18 0,17 18-16,1-18 31,0 1-16,-18-1 1,17 18 0,-17-17-16,0-1 15,18 18-15,-18-18 16,0 1-16,0-1 16,0 0-16,0 1 15,-18-1 1,18 0-1,0 1-15,18-1 16</inkml:trace>
  <inkml:trace contextRef="#ctx0" brushRef="#br0" timeOffset="65235.4">24959 10777 0,'0'-17'31,"0"52"47,0-17-62,0-1-16,0 1 16,18 0-16,-18-1 15,0 1-15,17-1 16,-17 1-1,0 0 1,18-18 0,-18 17-1,18-17 1,-1 0 0,1 0-16,-1 0 15,1 0-15,0 0 0,-1 0 0,1 0 16,0 0-16,-1 0 15,19 0-15,-19 0 16,1 0-16,0 0 0,17 0 16,-18 0-16,1 0 15,0 0-15,17 0 16,-17 0-16,17 0 16,-17 0-16,-1 0 15,1 0 1,-1 0-16,19 0 15,-19 0-15,1 0 16,0 0-16,-1 0 16,1 0-16,17 0 15,-17 0-15,-1 0 16,1 0-16,0 0 16,-1 0-16,19 0 15,-1 0 1,-17 0-1,-1 18-15,1-18 16,0 0 0,-1 0-1,1 0-15,-1 0 0,1 0 16,0 0-16,17 0 16,-17 0-16,-1 0 15,1 0 1,0 0-16,-1 0 15,1 0-15,-1 0 16,1 0-16,0 0 16,-1 0-1,1 0-15,0 0 16,-1 0-16,1 0 16,0 0-16,-1 0 0,1 0 15,-1 0 1,1 0-16,0 0 15,-1 0-15,1 0 16,0 0-16,-1 0 16,1 0-16,0 0 15,-1 0-15,19-18 16,-19 18-16,1 0 16,-1 0-1,1 0-15,0 0 16,17 0-16,-17 0 15,-1 0 1,1 0-16,0 0 16,-1 0-16,1 0 15,-1 0-15,1 0 16,0 0-16,-1 0 16,1-17-16,0 17 15,-1 0 1,1 0-16,0 0 15,-1 0-15,1 0 16,-1 0-16,1 0 16,0 0-16,-18-18 15,35 18-15,-17 0 16,-1 0-16,19 0 16,-19 0-1,1 0-15,0 0 16,-1 0-16,1 0 15,-1 0-15,19 0 16,-19-18-16,1 18 16,0 0-16,-1 0 0,1 0 15,17 0-15,-17 0 16,-1 0-16,19 0 16,-19 0-16,19 0 15,-19 0 1,1 0-16,0 0 15,-1-17-15,1 17 16,-1 0-16,1 0 16,17 0-16,1 0 15,-19 0 1,1 0-16,0 0 16,-1 0-1,1 0-15,0 0 16,-1 0-1,1 0 1,-1 0-16,1 0 16,-18-18-16,18 18 15,-1 0-15,1 0 16,0 0-16,-1 0 16,1 0-1,0 0-15,-1 0 16,1 0-1,-1 0-15,1 0 16,0 0 0,-1 0-16,1 0 15,0 0 1,-1-17 15,1 17-31,0 0 31,-1 0-15,1 0 0,-1 0-1,1 0 1,0 0-16,-1 0 16,1 0-1,0 0-15,-1 0 16,1 0-1,0 0-15,-1 0 16,1 0-16,0 0 16,-1 0-1,-17-18 1,18 18-16,-1 0 16,1 0-1,0 0 16,-1-18-31,1 18 32,-18-17-17,18 17-15,-1-18 32,-17 0-17,18 18 1,-18-17-1,0-1 1,0 0 15,0 1-15,0-1 0,0 1 15,0-1-16,-18 18 1,18-18 187,-17 36 1391</inkml:trace>
  <inkml:trace contextRef="#ctx0" brushRef="#br0" timeOffset="72374.82">15628 11289 0,'0'0'0,"0"-18"0,0 1 15,-18 17 1,18-18 0,0 53 15,0-17-31,0 0 15,0-1-15,0 18 0,0 36 16,18-36-16,-18 1 16,18-1-16,-1-18 15,-17 1-15,18 0 0,-18-1 16,18 1-16,-18 0 16,0-1-1</inkml:trace>
  <inkml:trace contextRef="#ctx0" brushRef="#br0" timeOffset="72558.47">15487 11606 0,'0'0'0,"0"-17"31,18 17-31,-1 0 16,18-18-16,18 0 15,0 18-15,-17-17 0,17-1 16,-1 1-16,-16-19 16</inkml:trace>
  <inkml:trace contextRef="#ctx0" brushRef="#br0" timeOffset="73041.39">15875 11236 0,'0'0'0,"0"18"32,0-1-32,0 1 0,0 0 15,0-1-15,0 18 0,18-17 16,-18 35-16,0 18 15,17-36-15,-17 0 16,0-17-16,0 17 16,0-17-16,0-1 15,18 1-15,-36-18 16,18-18 31,18 1-47,-18-1 0,0 0 0,0 1 15,18-19-15,-18 19 16,17-18-16,-17 17 16,18 0-16,-18 1 0,17 17 15,1 17 1,0 1-16,-18 0 16,17-1-16,-17 18 15,18 18-15,-18-17 16,18-1-16,-18-17 15,17-1-15,1 1 0</inkml:trace>
  <inkml:trace contextRef="#ctx0" brushRef="#br0" timeOffset="73283.95">16263 11430 0,'-18'0'16,"18"-18"-16,-17 36 31,17 0-31,0-1 16,0 1-16,0 0 0,0-1 16,0 1-16,0 35 0,17-18 15,-17 0 1,18-17-16,-18 0 15</inkml:trace>
  <inkml:trace contextRef="#ctx0" brushRef="#br0" timeOffset="73499.64">16281 11324 0,'0'0'0,"-18"0"0,0-17 32,36 17-1,-18 17-15,18-17-16,-1 18 0,-17-1 0,18 1 15</inkml:trace>
  <inkml:trace contextRef="#ctx0" brushRef="#br0" timeOffset="73947.55">16457 11642 0,'0'0'0,"0"-18"0,0 0 15,18-35-15,-18 18 16,17-18-16,-17 18 16,0 17-16,0-17 0,0 17 15,0 1 1,0-1 0,-17 36-1,17-1-15,-18 1 16,18 0-16,0-1 15,0 1-15,0 0 16,0-1-16,18 1 16,-1 0-16,1-1 15,0 1-15,17-1 16,-17-17-16,-1 18 16,1 0-16,-18-1 15,17-17 1,-17 18-16,0 0 15,-17-18-15,-1 17 16,18 1-16,-17-18 16,-1 0-1</inkml:trace>
  <inkml:trace contextRef="#ctx0" brushRef="#br0" timeOffset="74308.45">16951 11342 0,'0'0'0,"0"-18"15,-18 18-15,1 0 32,-1 0-17,18 18-15,0-1 16,0 1-16,0 0 0,0 17 0,0 18 16,18 0-16,-18 17 15,17-34 1,-17 17-16,18-1 15,-18-16-15,18-19 16,-18 1-16</inkml:trace>
  <inkml:trace contextRef="#ctx0" brushRef="#br0" timeOffset="74965.85">16845 11324 0,'0'0'0,"0"-17"0,0-1 31,18 18-31,-1 0 16,1-18-16,0 18 0,-1 0 15,1 0-15,17 0 0,1-17 16,16 17-16,-16 0 16,17 0-16,0 0 15,-18 0-15,-18 0 0,19 0 16,-1 0-16,-17 17 16,-1-17-16,1 18 15,-18 0 1,18-1-16,-18 1 15,0-1-15,-18 19 16,18-1-16,0 0 16,-18 1-16,18 16 15,18-16-15,-18-19 16,0 19-16,18-19 16,-1 19-16,-17-1 15,18-18 1,-18 1-16,0 0 15,0-1-15,0 1 16,0 0 0,-18-18-16,18 17 15,-17-17-15,17 18 0,-18-18 16,0 18-16,1-18 16,-1 0-16,0 0 15,-35 17 1,36-17-16,-18 0 15,-1 0-15,1 0 16,17 0-16,1 0 16,-1 0-16,0 0 15</inkml:trace>
  <inkml:trace contextRef="#ctx0" brushRef="#br0" timeOffset="77041.42">17268 11677 0,'18'-18'47,"0"18"-32,-1 0-15,1 0 16,0 0-16,-1 0 0,1 0 16,17 0-16,-17 18 0,-1-18 0,54 0 15,-18 0-15,18 0 16,-1 0-16,89 0 16,-71 18-16,18-18 15,0 0 1,0 0-16,-1 0 15,54 17-15,-53-17 16,0 18-16,0-18 16,17 17-16,-17-17 15,0 18-15,70 0 16,-70-18-16,17 17 16,1-17-16,-18 0 15,70 18 1,-70-18-16,17 18 15,-17-18-15,71 0 16,-54 0-16,-17 0 16,0 0-16,0 0 15,70-18-15,-70 18 16,0 0-16,0 0 16,52-18-1,-52 18-15,0 0 16,0 0-16,-18 0 15,18-17-15,-18 17 16,53 0-16,-53-18 16,-17 18-16,35 0 15,-18-18-15,18 18 16,-36-17-16,1 17 16,17 0-16,-17-18 15,34 18 1,-34-17-16,0 17 15,-1-18-15,-17 18 16,18 0-16,17-18 16,-18 1-16,-17 17 15,0 0-15,18-18 16,17 18-16,-35-18 16,0 18-16,17-17 15,18 17 1,-52-18-16,17 18 15,0-18-15,-1 1 16,1 17-16,-17-18 16,-1 1-16,-17-1 15,-1 18-15,19-18 16,-19 18-16,1-17 16,-1-1-1,-17 0 1,18 18-16,-18-17 15,18 17-15,-1-18 16,1 0 0,-18 1-16,18 17 15,-18-18 1,17 18-16,-17-17 0,0-1 16,0 0-1,0 1-15,18-1 16,-18 0-16,0 1 15,0-19-15,0 19 16,0-1-16,0 0 16,0 1-16,0-1 15,0 1-15,-18 17 16,18-18-16,0 0 31,-17 36 16,-1-18-31,18 18 15,-18-18-31,18 17 16,0 1-1,-17-18-15,17 17 0,-18 1 16,0 0 15,36-36 32,0 0-63,-1 1 15,1 17-15,0-18 0,-18 1 0,17 17 16,1-18-16,17 0 15,-17 18-15,-1-17 0,36-1 16,-35 18 0,17 0-16,-17 18 15,0-18 1,-18 17-16,0 1 16,17-18-16,-17 35 15,0-17 1,0-1-1,18 1-15</inkml:trace>
  <inkml:trace contextRef="#ctx0" brushRef="#br0" timeOffset="78038">28610 6491 0,'0'0'0,"0"-18"0,0 1 16,0-1 0,-17 18-16,34-17 15,-17 52 17,18-35-32,-18 17 15,0 1-15,18 0 16,-1 52-16,1-17 15,-18 0-15,17 0 16,-17 0-16,0 35 16,0-53-16,0 1 15,0 17 1,0-36-16,0 1 0,0 17 16,0-17-1,0-36 16,0 1-31</inkml:trace>
  <inkml:trace contextRef="#ctx0" brushRef="#br0" timeOffset="78316.6">28716 6509 0,'-18'0'0,"36"0"0,-18-18 0,18 18 16,-18-18-16,17 18 0,19-17 16,-1 17-16,0 0 15,0 17-15,1-17 16,17 36-16,-36-1 16,1-17-1,-18 17-15,-18 0 16,-17 0-1,-18-17-15,-17 17 16,-19-17-16,72-18 16,-36 0-16</inkml:trace>
  <inkml:trace contextRef="#ctx0" brushRef="#br0" timeOffset="98850.18">15752 10601 0,'0'0'0,"-18"-35"31,0 17-31,18 0 16,0 1-16,-17-1 15,17 0 1,0 1-16,0 34 31,0 1-15,17 17-16,-17-17 0,18 35 15,0 0-15,-18-18 0,0 0 16,0-17-16,17 17 16,-17-17-16,0 17 15,0-17 1,-17-36 31,-1 1-47,18-1 0,0 0 0,-18 1 15,1-1-15,-1-52 16,18 52-16,-18-70 16,36 35-16,-18 17 15,18 1-15,17 0 16,18 0 0,-36 35-16,19 0 0,17 0 15,-18 0 1,-17 17-16,17 1 15,-35 0-15,-18-1 16,1 18-16,-19 1 16,1-1-16,0 18 15,17-53-15,0 35 16,1-35-16</inkml:trace>
  <inkml:trace contextRef="#ctx0" brushRef="#br0" timeOffset="99209.9">16087 10530 0,'0'0'0,"0"36"16,0-19-16,0 1 15,0 0-15,17-1 16,-17 1-16,0 0 0,18-1 15,-18 1-15,18-18 16,-1 0-16,1 0 16,-1 0-16,1-18 15,0 1-15,-1-1 16,-17 0 0,0 1-16,0-1 15,0 0-15,-17 1 16,-1-1-16,0 18 15,-17 0-15,0 18 16,0 17 0,35-17-1,0-1-15,17-17 0</inkml:trace>
  <inkml:trace contextRef="#ctx0" brushRef="#br0" timeOffset="99416.99">16351 10530 0,'0'18'31,"0"0"-15,0-1-16,18 1 0,-18 0 15,18-18-15,-1 17 16,1-17-16,-1 0 15,1 0-15</inkml:trace>
  <inkml:trace contextRef="#ctx0" brushRef="#br0" timeOffset="99608.4">16298 10389 0,'-17'-17'16,"52"34"15,-17 1-15</inkml:trace>
  <inkml:trace contextRef="#ctx0" brushRef="#br0" timeOffset="100041.68">16422 10619 0,'17'17'31,"1"1"-31,0-18 16,-1 18-16,1-18 16,-18 17-16,18-17 0,-1 0 15,1 0 1,-18-17-16,18 17 0,-18-18 15,17 0-15,-17 1 16,0-1-16,0 0 16,0 1-16,0-1 15,18 18-15,-1 18 32,-17-1-32,18-17 0,0 18 15,-1 0 1,1-18-16,17 0 15,1 0-15,-19 0 0</inkml:trace>
  <inkml:trace contextRef="#ctx0" brushRef="#br0" timeOffset="100232.85">16916 10425 0,'0'0'0,"-36"-71"31,36 53-15,-17 18-16,17 18 15,-18-18-15,18 18 16,0-1-16,0 19 16,18-19-16,-1 36 15,1-18-15,0 1 16,-1-19 0</inkml:trace>
  <inkml:trace contextRef="#ctx0" brushRef="#br0" timeOffset="100424.61">16722 10513 0,'0'0'0,"17"-18"16,1 18-1,0 0-15,-1-18 0,18 18 16,-17 0-16,53-17 0,-18-1 15,0 1-15,-18-1 16,-18 18-16</inkml:trace>
  <inkml:trace contextRef="#ctx0" brushRef="#br0" timeOffset="100665.82">17268 10301 0,'-17'0'16,"34"18"-1,-17-1-15,18 1 0,-18 0 16,53 35-16,-35-18 16,17-18-16,-17 1 15,-1 0-15,1-18 16,-1 0-16,1 0 15</inkml:trace>
  <inkml:trace contextRef="#ctx0" brushRef="#br0" timeOffset="100848.82">17427 10319 0,'0'0'0,"-53"-18"31,36 36-31,-1-18 15,0 35-15,-17 18 16,35-35-16,-18 34 0,1-16 16,17-1-16,0-17 15,0-1-15</inkml:trace>
  <inkml:trace contextRef="#ctx0" brushRef="#br0" timeOffset="101017.05">17198 10477 0,'0'0'0,"18"0"31,-18-17-15,17 17-16,18 0 0,-17 0 0,17 0 16,36-18-16,-53 18 0,34 0 15,-16 0 1,-19-17-16</inkml:trace>
  <inkml:trace contextRef="#ctx0" brushRef="#br0" timeOffset="101416.39">16810 10830 0,'0'0'0,"-18"18"0,1-18 16,69 0 15,-34-18-31,17 18 0,1-17 0,-1 17 16,71-18-16,0 0 15,-18-17-15,0 17 16,-53 18-16,36-17 0,-1 17 16,-17-18-16,18 1 15,-36 17 1,0 0-16,-17-18 0,0 18 15,-1 0-15</inkml:trace>
  <inkml:trace contextRef="#ctx0" brushRef="#br0" timeOffset="126207.88">13564 14164 0,'0'0'15,"-17"0"1,17-18-16,-18 36 47,18 0-31,0-1-16,0 1 15,-18 0-15,18-1 0,0 1 16,0-1-16,0 1 15,0 0-15,0-1 16,0 1-16,0 0 16,0-1-1,18-17 1,0 0-16,-1 0 16,-17 18-16,18-36 0,0 18 15,-1 18-15,1-36 16,-1 18-16,36 18 15,-35-18-15,17 0 16,-17 0-16,17 0 16,-17 0-16,35 0 15,-18 0-15,0 0 16,1 0-16,17 0 16,-1-18-1,1 18-15,0 0 16,0-17-16,0 17 15,0 0-15,18 0 16,-18-18-16,-36 18 0,1 0 16,17 0-16,36 0 15,-54 0-15,36 0 16,-18 0-16,-17 0 16,17 18-16,-17-18 15,17 0 1,18 0-16,-18 0 15,-17-18-15,17 18 16,1 0-16,-19 0 16,19 0-16,-19 0 15,1 0-15,0 0 16,17 0-16,-18 0 16,1 0-16,0 0 15,-1 0 1,1 0-1,0 0-15,-1 0 16,1 0 15,-36-18 32,18 1-32,-17-1-15,17 0-1</inkml:trace>
  <inkml:trace contextRef="#ctx0" brushRef="#br0" timeOffset="132340.43">28928 6085 0,'0'-17'16,"0"-1"-16,0 0 16,0 1-16,0-1 15,0 1-15,17-19 16,1 19-1,0-19-15,-1 19 16,19-54-16,-19 54 16,54-36-16,-18 17 15,17 1 1,-52 17-16,52-17 16,-52 18-16,0 17 0,17-36 15,0 19-15,-17 17 16,52-36-16,-52 36 15,35-35-15,0 17 16,53-17-16,-89 35 16,89-35-1,-70 35-15,87-35 16,-70 35-16,-18-18 0,71 18 16,-71-18-16,54 18 15,-54 0-15,71-17 16,-36 17-16,18 0 15,-52 0-15,69 0 16,-69 0-16,70 0 16,-36 17-16,36-17 15,-71 0-15,18 18 16,35 0 0,-52-18-16,17 17 0,35 1 15,-35-1 1,17 1-16,-34-18 15,16 18-15,54 17 16,-70-17-16,34-1 16,-35 1-16,18 0 15,0 17-15,18 18 16,-54-53-16,36 53 16,-35-36-16,17 1 15,1 35 1,-19-18-16,18-17 15,-17 17-15,0 18 16,-1-18-16,1 18 16,-18-18-16,18 1 15,-18 17 1,17 0-16,-17-18 0,0 0 16,18 18-16,0 0 15,-1-18-15,-17 1 16,18-19-1,-1 18-15,-17 1 16,18 17-16,-18-36 16,18 19-16,-18-19 0,0 1 15,0 17 1,0-17-16,0 35 0,0-18 16,0 18-1,-18-18-15,18 0 16,0 18-16,-18-17 15,18-1-15,0 18 16,-17 0-16,17-18 16,0 18-16,-18-18 15,18 0-15,0 1 16,-17-1-16,17 18 16,-18-18-1,18-17-15,-18 17 16,18 0-16,-17 1 15,17-19-15,-18 36 16,0-35-16,18 17 16,-17 18-16,-1-35 15,0 17-15,1 18 16,-1-35-16,1 17 16,-19 0-1,36-17-15,-17 17 16,-1 0-16,0-17 15,18 0-15,-35-1 16,17 1-16,-17 17 16,0 0-16,0-17 15,-18 17 1,35-17-16,-53 17 16,54-17-16,-36 17 15,35-17-15,-17 17 16,17-17-16,-35 35 15,36-53-15,-18 17 16,-18 19-16,17-36 16,-17 35-16,-35-18 15,35 1-15,0 0 16,0-1-16,1 1 16,-19 17-1,53-35-15,-17 18 16,-35 0-16,52-1 15,-53 1-15,36-18 16,-53 35-16,53-35 16,-1 0-16,-34 18 15,52-18-15,-70 0 16,53 0-16,-1 0 16,1-18-16,0 18 15,0-17 1,-36-19-16,53 36 15,-17-17-15,0-1 16,-18 0-16,35 1 16,-17-1-16,-18-17 15,35 35-15,-17-36 16,0 1 0,17 18-16,-17-1 15,-18-53-15,18 36 16,-1 0-1,36 17-15,-17 1 16,-18-19-16,17 19 0,0-19 16,1 19-1,-19-1-15,19-17 16,-1 17-16,0 1 16,1-1-16,17 0 15,-36-17 1,36 17-16,-17 1 15,-1-1-15,1-17 16,17 17-16,0 0 16,-18-17-16,18 18 15,0-1-15,0-17 16,0 17-16,-18-17 16,18 17-16,0 0 15,0 1-15,-17-1 16,17 1-16,0-1 15,0 0-15,0 1 16,0-19-16,0 19 16,-18 17-1,18-18-15,0 0 16,0 1-16,0-1 16,0 1-16,18 17 15,-18-18 1,0 0-16,0 1 15,0-1 1,0 0-16,0 1 16,0-1-1,-18 0 1,18 1-16,-18-1 31,18 0-31,-17 1 16,17-1-16,0 1 15,0-1-15,0 0 16,0 1-16,-18-1 16,18 0-1,0 1-15,0-1 16,0 0-16,0 1 0,-18-1 16,18 1-16,0-1 15,0 0 1,-17-17-16,17 17 15,0 1-15,0-1 16,0 0-16,0 1 16,0-1-16,17 1 15,-17-19-15,18 19 16,-18-1-16,18-17 16,-18 17-16,0-17 15,0 17 1,0 0-16,-18-17 15,0 18-15,18-19 16,-17 19-16,17-19 16,-18 19-16,1-19 15,17 1-15,-18 0 16,18 17-16,0 1 0,0-1 16,0 0-1,0-17-15,0 0 16,0 0-16,0 17 15,0 0-15,0-17 16,0 0-16,0-1 16,0 1-16,18 0 15,-36 17-15,18-17 16,0 0 0,0-1-16,0 19 0,0-19 15,0 1 1,0 18-16,18-1 15,-18-17-15,17-1 16,1 19-16,-1-19 16,1 19-16,0-1 15,-1 1-15,19-1 16,-36 0 0,17 18-1,-17-17 16,18 34 16</inkml:trace>
  <inkml:trace contextRef="#ctx0" brushRef="#br0" timeOffset="134410.14">24853 11183 0,'0'0'0,"0"-18"16,0 1 0,-17 17-16,17-18 15,0 36 32,0-1-47,-18 1 0,18 17 16,0-17-16,0 17 0,0 1 15,0 105-15,0-106 16,0 53-16,0-53 16,0 54-16,0-72 15,0 54 1,18-54-16,-18 19 16,0-19-16,17 19 15,-17-19 1</inkml:trace>
  <inkml:trace contextRef="#ctx0" brushRef="#br0" timeOffset="135540.44">24924 11183 0,'0'0'0,"0"-18"31,17 18-31,1-17 16,0 17-16,-1 0 0,71-18 15,-52 18-15,17 0 16,-18 0-16,0-18 0,89 18 16,-54 0-16,54 0 15,-89 0-15,53 0 16,-53 18 0,-17-18-16,17 0 15,-17 0-15,0 0 16,-18 18-16,17-18 15,-17 17-15,18 1 16,-18 0-16,0 17 16,0-17-16,0 35 15,0-36-15,18 54 16,-1-18-16,-17 35 16,18-35-1,-18-36-15,18 54 16,-18-53-16,0-1 0,17 36 15,-17-35-15,0 17 16,0-17-16,0 17 16,0-17-16,-17-1 15,17 1-15,-18 0 16,0-18-16,1 17 16,-36 1-16,0 17 15,17-35 1,1 18-16,-71-1 15,89 1-15,-54-18 16,18 0-16,-35 18 16,53-18-16,-36 0 15,1-18-15,34 18 16,-17 0 0,36 0-16,-18-18 0,17 18 15,0 0 1,1-17-1,-1 17 1,18-18 0,-18 18-1,36-18 188,0 18-140,-1 0-47,-17-17-1,18 17 1,0 0-16,-18-18 15,17 18-15</inkml:trace>
  <inkml:trace contextRef="#ctx0" brushRef="#br0" timeOffset="136357.67">24747 11695 0,'-17'0'16,"17"-18"-1,17 18 1,-17-18-16,18 18 0,17 0 16,-17-17-16,52-1 15,72 0-15,-54 1 16,0 17-16,18-18 16,-18 18-16,35-18 15,-52 18-15,0 0 16,-19 0-1,19 0-15,-36 0 16,-17 0-16,0 0 16,-1 0-16,-34 0 31,-1 18-31,0-18 16</inkml:trace>
  <inkml:trace contextRef="#ctx0" brushRef="#br0" timeOffset="136789.71">25012 11853 0,'0'0'0,"-18"0"0,1 0 16,52 18 31,-35-36-47,18 18 0,17 0 16,-18 0-16,19 0 0,17-17 15,17 17-15,36-18 16,-53 18-1,18-18-15,-19 18 16,-16 0-16,17 0 16,-18 0-16,-17 0 15,17 0-15,-18-17 16,19 17-16,-19 0 16,1 0-1,0 0 1</inkml:trace>
  <inkml:trace contextRef="#ctx0" brushRef="#br0" timeOffset="138750.1">25188 11695 0,'0'-18'0,"0"36"47,-17-1-47,-1 1 15,18-1 1,-18-17-16,1 18 0,-1 0 15,0-18-15,1 17 0,-1-17 16,1 0-16,-19 18 16,19-18-16,-19 0 0,-17 0 15,1 0-15,16 0 16,-17 0-16,0-18 16,-35 1-16,18-1 15,17 0-15,0 1 16,0-1-1,-35-17-15,52 0 16,1 17-16,-18-17 16,36-1-16,-36-16 15,35 16-15,0-17 16,1 18-16,-1-35 16,1 34-16,-1-17 15,18 18-15,-18 0 16,1-1-1,17 1-15,-18 18 16,18-1 0,-18 0-16,1 18 109,17 18-109,-18 0 16,18-1-16,0 1 0,-18-1 0,18 1 15,-17 0-15,-1 35 16,0-36-16,18 1 16,-17 17-16,-1-17 15,18 0 1,-17-18-16,17 17 15,0-52 17,0 17-17,17 18-15,-17-17 0,0-1 0,18-17 16,-1-1-16,1-17 16,0 18-16,17-18 15,-17 36-15,-1-1 16,1 0-1,0 18-15,-1 0 16,19 0-16,-1 18 16,-18 0-16,19-18 15,17 17-15,-36 1 0,19 0 16,-1-1-16,-18 1 16,19-1-16,-36 19 15</inkml:trace>
  <inkml:trace contextRef="#ctx0" brushRef="#br0" timeOffset="191548.18">25541 10231 0,'0'0'0,"0"-18"16,-18 18-16,18-18 16,-17 1-16,17-1 15,-18 18-15,18-18 0,-35 1 16,17-1-16,1 0 15,-36 1-15,0-1 16,-18 1-16,1 17 16,-19 17-16,-52 1 15,71-1-15,17 1 16,-18 17-16,36 1 16,-18 17-16,0 17 15,36-17-15,-1 18 16,18-19-1,0 19-15,18 35 16,-1-53-16,19 0 16,16 0-16,1-18 15,18 18-15,-18-36 16,-18 1-16,0 0 16,36-18-16,-18-18 15,-18 18-15,18-35 16,0 17-1,35-35-15,-53 0 16,18 0-16,-17 1 16,-1 16-16,0-34 15,-17 17-15,-1 0 16,-17 0-16,18 0 16,-18 18-16,-18-36 15,1 36-15,-1 0 16,-17-1-1,-18 1-15,0 17 16,-35 1-16,17 17 16,1 0-16,17 0 15,-18 17-15,18 1 16,-35 35-16,35-18 16,18 18-16,-18-18 15,18 36-15,0-18 16,17 0-16,0 0 15,18 0 1,-17-36-16</inkml:trace>
  <inkml:trace contextRef="#ctx0" brushRef="#br0" timeOffset="206811.31">11994 15134 0,'18'0'0,"0"0"16,-1 0-16,1 0 15,0 18-15,-1-18 16,1 0-16,0 0 0,17 0 16,-18 0-16,19 17 15,-19-17-15,1 0 16,35 0-16,-35 0 15,34 18-15,-34-18 16,35 0-16,-18 0 16,18 0-16,-35 0 15,35 0 1,-36 0-16,36 0 16,0 0-16,0 0 15,-35 0-15,35 0 16,35 0-1,-53 0-15,0 18 16,-17-18-16,35 0 16,-35 0-16,35 0 15,0 0 1,-18 0-16,18 0 16,-36 0-16,54 0 15,-53 0-15,52 0 16,-52 17-16,52-17 15,-52 0-15,70 0 16,-53 0-16,36 0 16,-53 0-16,87 0 15,-87 0-15,53 0 16,-36 0-16,35 0 16,-52 0-16,70 0 15,-70 0-15,52-17 16,-52 17-1,53 0-15,-36 0 16,36 17-16,-54-17 16,36 0-16,-35 0 15,35 0 1,0 18-16,-1-18 16,-34 0-16,53 0 15,-54 0-15,36 0 16,-18 0-16,36 0 15,-53 0-15,17 0 16,53 0 0,-53 0-16,18 0 15,-35 0-15,35 0 16,-35 0-16,52 0 16,-17 0-1,0 0 1,-35 0-16,52 0 15,-35-18-15,36 18 16,-53 0-16,52 0 16,-52 0-16,70 0 15,-35 0-15,35 0 16,-70 0-16,70-17 16,-70 17-16,52 0 15,-35 0 1,1 0-16,-1 0 15,-17 0-15,-1 0 16,-17-18-16</inkml:trace>
  <inkml:trace contextRef="#ctx0" brushRef="#br0" timeOffset="209516.73">3052 7179 0,'0'0'0,"-106"18"31,88-18-31,0 17 16,1 1-16,-19 17 16,19 0-16,-18 1 15,17-1-15,0 18 16,1 0-1,-19 0-15,19 0 16,-1 0-16,0-18 16,1 18-16,-18 17 15,17-17-15,0 0 16,18 0-16,-17 18 16,-19 17-16,36-18 15,-17-17-15,-1 18 16,0 17-16,1-17 15,17 52 1,-18-52-16,18 17 16,-17 0-16,17-17 15,-18-1-15,18-35 0,0 54 16,-18 16-16,18-16 16,0-1-16,-17 53 15,34-70-15,-17 17 16,0 0-1,0 0-15,0 18 16,0-18-16,18-35 0,-18 35 16,0 0-16,18 18 15,-18-18-15,0 1 16,17 52-16,1-53 16,-18 0-16,17 0 15,-17 1-15,18-1 16,-18-18-1,0-17-15,18 35 0,-1 1 16,-17-1-16,0 0 16,0 0-16,18 0 15,-18-35-15,0 36 0,0-19 16,0 18-16,0 18 16,0-18-16,0 53 15,-18-52-15,18-1 16,0 0-1,0 0-15,0 0 16,0 53-16,-17-35 16,17-17-16,0 16 15,0-16-15,0 16 16,17 36-16,-17-52 16,0 17-16,0-18 15,18 0-15,0 0 16,-1 53-16,-17-70 15,18 17 1,-18-17-16,18 17 16,-1 0-16,1 18 15,-1-36-15,1 18 16,0-35-16,-1 18 16,1-18-16,0 35 15,17-35-15,-17 0 16,-1-18-1,18 0-15,-17 1 16,17 17-16,-17-18 16,0 0-16,17-17 15,-17 17-15,17-17 16,-17-1-16,17 1 0,0 0 16,18-1-16,-18-17 15,18 18-15,0-18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02:17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13370 0,'36'0'47,"-36"18"-47,17-18 16,1 0-1,0 0-15,-1 0 16,1 0-16,0 0 15,-1 0-15,1 0 0,-1 0 16,19 0-16,-19 0 16,36 0-16,-35 0 15,52 0-15,-52 0 16,53 0 0,-54 0-16,71-18 15,-70 18-15,0 0 0,17 0 16,18 0-16,-35 0 15,70 0-15,-53 0 16,18 18-16,-35-18 16,70 0-16,-71-18 15,72 18 1,-72 0-16,36 0 16,-35 0-16,52 0 15,-17 0-15,0 0 16,-35 0-16,52-17 15,-52 34-15,35-34 16,0 17-16,0 0 16,-36 0-16,1 0 15,35 0-15,-35-18 16,17 18-16,0 0 16,0 0-1,-17 0-15,0 0 0,17 0 16,-17 0-16,-1 0 15,1 0-15,17 0 16,1 0-16,-19 0 16,1 0-16,-1 0 15,1 0-15,0-18 16,-1 18-16,1 0 16,0 0-16,-1 0 15,1 0 1,0 0-1,-18-17 1,17 17-16</inkml:trace>
  <inkml:trace contextRef="#ctx0" brushRef="#br0" timeOffset="2717.25">11906 11783 0,'18'17'94,"0"-17"-94,-1 0 16,1 0-16,-1 0 15,1 0-15,53 0 16,-54 0-16,71 0 15,-52-17-15</inkml:trace>
  <inkml:trace contextRef="#ctx0" brushRef="#br0" timeOffset="3529.73">14323 11871 0,'0'18'15,"17"-18"16,1 0-15,0 0-16,-1 0 16,1 0-16,0-18 0,-1 18 0,36-18 15,-35 18-15,-1 0 0</inkml:trace>
  <inkml:trace contextRef="#ctx0" brushRef="#br0" timeOffset="4478.58">12541 12823 0,'18'0'47,"0"0"-47,-1-17 0,18 17 16,-17 0-16,35 0 31,-35 0-31</inkml:trace>
  <inkml:trace contextRef="#ctx0" brushRef="#br0" timeOffset="49785.34">6544 9790 0,'-18'-18'31,"1"36"-15,-1-18-1,18 17 1,-18-17-16,1 18 0,-1-18 15,18 17-15,-53 1 16,18 0-16,17-1 0,-52 36 16,52-35-16,-70 35 15,53-35-15,-54 34 16,72-34-16,-54 35 16,54-35-16,-36 17 15,17-17 1,19-1-16,-18 1 15,17-1-15,0 1 16,1-18 0,-1 0-16,18 18 15,0-54 1</inkml:trace>
  <inkml:trace contextRef="#ctx0" brushRef="#br0" timeOffset="50660.85">6615 10477 0,'-18'0'16,"0"0"-16,1 18 15,-1-18 1,0 18-16,1-1 0,-1-17 16,0 18-16,1-18 0,-36 53 15,35-53-15,-35 35 16,-17 18-16,35-35 16,-18 17-16,17-17 15,-17 17 1,36-17-16,-1-1 0,-17 1 0,-18 0 15,53-1 1,-35 1-16,17-18 16,-17 35-16,-18-17 15,35-1 1,1 1-16,-19-18 16,19 18-16,-1-18 15,18 17 1,-18-17-1,18 18 1,-17-18 0</inkml:trace>
  <inkml:trace contextRef="#ctx0" brushRef="#br0" timeOffset="52011.8">4269 10160 0,'0'0'0,"-18"-35"31,18 17-16,-18 0 1,36 36 47,0 0-63,-18-1 15,17-17-15,1 18 0,0 17 16,-1-17-16,18 17 15,-17-17-15,0 17 16,-1-35-16,1 35 16,0-17-16</inkml:trace>
  <inkml:trace contextRef="#ctx0" brushRef="#br0" timeOffset="52241.68">4445 10089 0,'0'0'0,"0"-17"0,-18 34 16,1 1 0,17 0-16,0-1 15,0 1-15,0 0 0,0 17 0,0 35 16,17-52-16,-17 35 15,0-35 1,18 35-16</inkml:trace>
  <inkml:trace contextRef="#ctx0" brushRef="#br0" timeOffset="52636.81">4568 10125 0,'0'35'31,"18"-35"-31,-18 18 0,0-1 16,18-17-16,-18 18 0,17 0 15,1-18-15,0 0 16,-1 0-1,1 0-15,0-18 16,-1 18-16,-17-18 16,18 18-16,-18-17 15,0-1-15,0 0 16,0 1-16,-18 17 16,18-18-16,-17 18 15,-1 0-15,0 0 16,1 0-16,-1 18 15,18-1 1,-18-17-16,18 18 16,0 0-16,18-18 15</inkml:trace>
  <inkml:trace contextRef="#ctx0" brushRef="#br0" timeOffset="52866.75">4762 10019 0,'0'-18'31,"0"54"-15,18-36-16,-18 17 15,18 1-15,-1-1 16,-17 1-16,18-18 0,0 18 15,-1-18 1,-17 17-16,18-34 16</inkml:trace>
  <inkml:trace contextRef="#ctx0" brushRef="#br0" timeOffset="53055.23">4815 9878 0,'-17'-18'16,"34"36"31,-17-1-32</inkml:trace>
  <inkml:trace contextRef="#ctx0" brushRef="#br0" timeOffset="53616.78">5115 9913 0,'0'0'0,"-35"0"31,17 0-31,1 0 0,17 18 16,-36-1-16,36 1 16,-17 35-16,-1-18 15,18 0 1,18-17-16,-18 17 15,17-35-15,1 0 16,0 0-16,-1-17 16,1 17-16,-18-18 0,18 0 15,17-17-15,-35 0 16,18 17-16,-1-35 16,-17 0-1,-17 18-15,-1 0 16,18 17-16,-18-17 15,-17 0 1,17 17-16,1 0 16,-1 1-16,18-1 15,-18 18-15,18 18 47,18-1-47,-18 1 16,18 0-16,17 17 0,0 18 15,-17-36-15,17 36 16,0 0-16,-35-17 0</inkml:trace>
  <inkml:trace contextRef="#ctx0" brushRef="#br0" timeOffset="54325.16">4445 11007 0,'-18'0'16,"36"17"0,0 1-16,-1 0 15,1-1-15,0 1 0,17 17 16,-18-35-16,54 53 16,-53-53-1,-1 0 1,1 0-16,-18-18 15,18 18-15,-18-17 16,0-1-16,0 0 16,-18-17-16,18 18 15,-18-36-15,1 17 16,-1 19-16,18-1 16,-18 0-16,36 18 31</inkml:trace>
  <inkml:trace contextRef="#ctx0" brushRef="#br0" timeOffset="54659.83">4780 11007 0,'0'0'0,"0"17"0,18 1 0,-18 0 15,17-18-15,1 0 16,0 0 0,-1 0-16,-17-18 15,18 18-15,-18-18 0,18 18 16,-18-17-16,17 17 16,-17-18-1,-17 0-15,17 1 16,-18-1-16,0 18 15,18-18-15,-17 18 0,-1 0 16,0 0-16,1 0 16,-1 18-1,18 0-15,18-18 16</inkml:trace>
  <inkml:trace contextRef="#ctx0" brushRef="#br0" timeOffset="54875.25">4939 10830 0,'-18'0'16,"1"0"15,34 18-31,-17 0 16,18-1-16,0 1 0,-1-1 15,1-17 1,-1 0-16,-17 18 0,18-18 16,0 0-16</inkml:trace>
  <inkml:trace contextRef="#ctx0" brushRef="#br0" timeOffset="55050.06">4921 10742 0,'0'0'0,"-17"0"0,-1 0 16,18 18-1,18-18 1,-1 0-16,1 17 16,0-17-16,-1 0 0</inkml:trace>
  <inkml:trace contextRef="#ctx0" brushRef="#br0" timeOffset="55595.4">5239 10742 0,'0'0'0,"-18"-18"0,18 1 16,-18 17-16,1-18 15,-1 18 1,1 0-16,-1 18 0,0-1 16,18 1-16,-17 0 15,17 35-15,0-36 16,17 19-16,-17-19 16,18 1-16,0-18 15,-18 17-15,52-52 16,-34 18-1,0-19-15,-1 36 16,1-53-16,0 0 16,-18 36-16,0-36 15,0 35-15,-18-35 16,0 18-16,-17 0 16,17-1-16,1 1 15,-1 18-15,1-1 16,-1 0-16,18 1 15,-18 17 1,18-18-16,0 36 31,18-1-31,-18 1 0,18 17 16,52 53-16,-52-70 16,17 35-16,0 0 15,36 17 1,-54-52-16,54 53 0,-53-54 15</inkml:trace>
  <inkml:trace contextRef="#ctx0" brushRef="#br0" timeOffset="56763.05">8678 9772 0,'0'0'0,"-17"0"0,-1-18 31,18 1-31,0-1 0,0 0 16,0 1-16,18-1 0,-1-35 16,19 0-16,-1-17 15,35-1 1,-52 54-16,17-1 0,1-17 15,-19 35 1,1-18-16,0 18 0,17 0 16,-18 0-16,1 0 15,0 18-15,-1-18 16,1 17-16,0-17 16,-18 18-1,17-18-15,-17 18 16,18-18 15</inkml:trace>
  <inkml:trace contextRef="#ctx0" brushRef="#br0" timeOffset="57385.41">9384 9419 0,'-18'-17'15,"18"34"32,0 1-47,0-1 16,18-17-16,-18 18 0,0 0 0,18-1 15,-18 1 1,17 0-16,1-18 16</inkml:trace>
  <inkml:trace contextRef="#ctx0" brushRef="#br0" timeOffset="57572.4">9349 9243 0,'0'0'0,"-18"0"31,53 0 0,-17 17-15</inkml:trace>
  <inkml:trace contextRef="#ctx0" brushRef="#br0" timeOffset="58033.78">9490 9472 0,'0'0'0,"-18"0"15,36 18 17,-1-1-32,1 1 15,-18 0-15,18-1 0,-1 1 16,1-18-16,-18 18 0,18-18 15,-1 0 1,1 0-16,-18-18 16,17 0-16,-17 1 15,0-1-15,18 18 0,-18-18 16,0-17-16,0 0 16,18 0-16,-18 17 15,17 18 1,1 0-1,-18 18-15,35-1 16,-17 1-16,0-1 16,-1 1-16,1 0 15,-1-18-15,1 0 16,0 0-16</inkml:trace>
  <inkml:trace contextRef="#ctx0" brushRef="#br0" timeOffset="58252.75">9966 9243 0,'0'0'0,"0"-18"0,0 0 15,-18 18-15,18-17 16,0 34 0,0 1-16,0 0 0,0-1 15,0 1-15,18 35 16,0-18-16,-1 1 15,19-1 1,-19-18-16,-17 1 16,18-18-16</inkml:trace>
  <inkml:trace contextRef="#ctx0" brushRef="#br0" timeOffset="58425.54">9948 9419 0,'0'0'16,"-17"0"-16,17-17 31,17 17-31,1-18 0,0 18 0,-1-18 16,54 1-16,-18-19 16,35 19-16</inkml:trace>
  <inkml:trace contextRef="#ctx0" brushRef="#br0" timeOffset="58750.86">10513 9260 0,'0'0'0,"0"-53"31,0 36-31,17 17 16,1-18-16,0 18 15,-1 0-15,1 18 0,17-1 16,-35 1-16,18 17 16,-18 1-16,0 17 15,0-36-15,0 1 16,-18 0-16,18-1 15,-17-17 1,34-17 0</inkml:trace>
  <inkml:trace contextRef="#ctx0" brushRef="#br0" timeOffset="58944.83">10742 9066 0,'0'0'0,"-18"0"16,18-17-16,-17 34 15,17 19 1,-18-1-16,1 0 16,-1 0-16,18 18 15,18-17-15,-18-19 16,35 19-16,-18-36 16,36 0-16,36 0 15,-37-18-15</inkml:trace>
  <inkml:trace contextRef="#ctx0" brushRef="#br0" timeOffset="59969.8">8678 10707 0,'-17'0'16,"17"-18"-16,0 1 0,17-1 0,-17 0 15,18 1-15,0-1 0,17-17 16,35-36-1,-17 36-15,18-18 16,-36 35-16,18 18 16,-18 0-16,18 0 15,-17 18-15,16 0 16,-16-1-16,-19 1 16,19-1-16,-19 1 15,1 0 1,0-18-1</inkml:trace>
  <inkml:trace contextRef="#ctx0" brushRef="#br0" timeOffset="60216.63">9313 10389 0,'18'0'16,"0"0"0,-1 0-16,1 0 0,0 0 15,-1 0-15,1 0 0,-18 18 16,35-18-16,-17 18 16,-18-1-1,0 1-15,0 17 0,-18 0 16,18-17-16,-18 0 15</inkml:trace>
  <inkml:trace contextRef="#ctx0" brushRef="#br0" timeOffset="60464.65">9737 10354 0,'0'-18'16,"0"36"-1,0 0-15,0-1 0,0 1 16,17 0-16,-17 17 16,18-18-16,17 19 15,-17-19 1,-1 1-16,1-18 15</inkml:trace>
  <inkml:trace contextRef="#ctx0" brushRef="#br0" timeOffset="60653.18">9684 10248 0,'0'0'0,"-18"-17"31,0-1-31,54 18 31,-19 0-31,1 18 0,0-1 16</inkml:trace>
  <inkml:trace contextRef="#ctx0" brushRef="#br0" timeOffset="61066.21">9966 10425 0,'0'-18'16,"-18"36"-1,36-1-15,-18 1 16,18-18-16,-18 17 16,17 1-16,1-18 15,0 18-15,-1-18 16,1 0-16,-1-18 16,1 0-16,-18 1 15,18 17-15,-18-35 16,0 17-16,17 0 15,-17 1 1,0-1-16,18 18 31,0 0-31,-18 18 16,17-18-16,1 17 0,0-17 16,17 18-16,-18-18 15,1 0-15</inkml:trace>
  <inkml:trace contextRef="#ctx0" brushRef="#br0" timeOffset="61274.14">10354 10160 0,'0'0'0,"0"-18"0,-18 1 15,18 34 1,0 19-1,18-19-15,-18 1 16,18 0-16,-18-1 0,17 1 16,19 17-16,-19 0 15,18-17-15,-35 0 0,18-1 16</inkml:trace>
  <inkml:trace contextRef="#ctx0" brushRef="#br0" timeOffset="61466.35">10301 10301 0,'0'0'0,"-18"0"0,36-18 32,0 18-32,17-17 15,53-18-15,-35 17 16,18-17-16,-54 35 15</inkml:trace>
  <inkml:trace contextRef="#ctx0" brushRef="#br0" timeOffset="62082.97">10830 9984 0,'-17'0'15,"17"17"1,0 1 0,17-18-16,-17 18 0,18-1 15,0 1-15,17-18 16,-18 17-16,19-17 16,-19-17-16,1 17 0,0-18 15,-1 1-15,1-1 16,0 0-16,-1 1 15,-17-1 1,0 0-16,0 1 16,0-1-16,0 0 15,-17 18 1,17 18 15,0 0-31,17-18 0,-17 35 16,18 0-16,-1 1 15,19-1-15,-19 0 16,1 0 0,0-17-16,-1 17 0,1 1 15,0-1-15,17 0 16,-17-17-16,-1 35 16,1-36-16,-18 1 15,0 0-15,0-1 16,0 1-16,-35-1 15,17-17 1,0 0-16,-17 0 16,17 0-16,-17 0 15,0-35-15,17 18 16,18-19-16,-18-17 16,36 18-16,17-53 15,1 35-15,34-18 16,1 19-16</inkml:trace>
  <inkml:trace contextRef="#ctx0" brushRef="#br0" timeOffset="112419.62">24130 6667 0,'35'0'31,"-17"0"-31,0 0 16,-1 0-16,1 0 0,-1 0 16,1 0-16,53 0 15,-54 0-15,71-17 16,-52 17-16,52 0 15,-53 0-15,1 0 0,52 0 16,-53 0-16,71-18 16,-71 18-16,89 0 15,-54 0-15,-35-17 0,1 17 16,70 0 0,-71 0-16,88 0 15,-87 0-15,52-18 16,-18 18-16,18 18 15,-70-18-15,53 0 16,-54 0-16,36 0 16,-17 0-16,-1 0 15,-18 0-15,1-18 16,0 18-16</inkml:trace>
  <inkml:trace contextRef="#ctx0" brushRef="#br0" timeOffset="124910.9">24536 6403 0,'0'18'47</inkml:trace>
  <inkml:trace contextRef="#ctx0" brushRef="#br0" timeOffset="132098.74">22243 11994 0,'-18'-17'16,"0"-1"31,1 1 15,-1 17-15,0-18-31,1 18 15,34 0 78,1 0-109,0 0 0,-1-18 16,1 18-16,0 0 15,-1 0-15,1 0 16,0 0-16,-1 0 16,1 0-1,-1 0-15,1 0 16,0 0 0,-1 0 15</inkml:trace>
  <inkml:trace contextRef="#ctx0" brushRef="#br0" timeOffset="132752.87">22154 12771 0,'-17'0'31,"52"-18"1,-17 18-17,-1 0-15,1 0 0,0 0 0,17 0 16,-17 0-16,34 0 15,-16 0-15,-1 0 16,-17 0 0,-1 0-16</inkml:trace>
  <inkml:trace contextRef="#ctx0" brushRef="#br0" timeOffset="134469.84">18750 15699 0,'18'17'63,"-1"-17"-63,1 0 15,0 0-15,-1 0 0,1 0 16,0 0-16,35 0 16,-18 18-16,18-18 15,-36 0-15,36 18 16,-35-18-16,17 17 15</inkml:trace>
  <inkml:trace contextRef="#ctx0" brushRef="#br0" timeOffset="135002.69">18874 16457 0,'-18'0'16,"53"0"15,-17 0-31,0 0 0,-1 0 16,1 0-16,-1 0 0,19 0 15,-19 0-15,19 0 16,-1 0-16,0 0 16,-17 0-16</inkml:trace>
  <inkml:trace contextRef="#ctx0" brushRef="#br0" timeOffset="188556.6">4039 15311 0,'36'0'31,"-19"0"-16,1 0-15,-1 0 0,1-18 16,17 18-16,36-18 16,-53 18-16,35-17 15,-18-1-15,18 18 16,-18 0-16,0-18 16,1 36-16,-19-18 0,1 18 15</inkml:trace>
  <inkml:trace contextRef="#ctx0" brushRef="#br0" timeOffset="191347.84">3687 7144 0,'-18'-18'16,"18"0"-1,-18 18 1,18-17-16,-17 17 0,-1 0 16,-17-18-1,-1 18-15,1 18 16,0-1-16,0 19 16,-1-1-16,19-17 0,-19 35 15,1-1-15,17-16 16,1 17-16,-1 0 15,1-18-15,17-17 0,0 34 16,0 1-16,0 0 16,0-17-1,0-1-15,17 35 16,1-17-16,-18 0 16,17 0-16,-17 18 15,0-1-15,0 54 16,0-18-16,18-18 15,-18 18-15,-18-1 16,18-16-16,0 87 16,-17-70-1,17-18-15,0 35 16,-18-17-16,18 0 16,-17 0-16,17 53 15,-18-53-15,0-18 16,1 18-16,-1-1 15,18 54-15,-18-71 16,18 18 0,-17 0-16,17-18 15,-18 18-15,18-18 16,-18 53-16,1-35 16,17-35-16,-18 35 15,18-36-15,-17 36 16,17 17-16,0-17 15,0-18-15,0 1 16,-18-19-16,18 71 16,-18-35-1,18-18-15,-17 18 16,17-18-16,-18 18 16,0 35-16,18-70 15,0 17-15,-17 0 16,17 0-16,0 1 15,0 52-15,-18-53 16,18 0-16,0-17 16,0 17-1,0 53-15,0-70 16,0-1-16,0-17 16,0 35-16,0-17 15,18 35-15,-18-36 16,0-17-16,17 18 15,-17-18-15,18 0 16,0 17 0,-1-35-16,-17 1 15,18-1-15,0 0 16,-1-17-16,18 17 16,-17-17-16,0-1 15,17 1-15,0-18 16,36 18-16,-36-36 15,36 0-15</inkml:trace>
  <inkml:trace contextRef="#ctx0" brushRef="#br0" timeOffset="192481.89">829 13970 0,'18'18'0,"-1"-1"16,1 1-16,0 0 0,-1-1 15,-17 1-15,18-1 16,-1 1-16,1 0 15,-18-36 48,-18 0-63,18 1 0,-17-1 16,-1 1-16,18-1 0,0 0 15,-17-17-15,17 17 16,0 1-16,0-1 0,0 0 15,17 18-15,1 0 16,-1-17-16,1 34 16,0-17-16,17 18 15,-17-18-15,17 18 16,-35-1-16,18-17 16,-1 0-16,-17 18 0,18-18 15,-18-18 32,-18 1-47,18-1 16,0 0-16,-17-17 0,17 18 15,-18-54-15,18 36 16,0 17-16,0-17 0,0 17 16,18 18-16,-1 0 15,1 0-15,0 18 16,34 17-16,-16-17 15,-19 17-15,1-35 16</inkml:trace>
  <inkml:trace contextRef="#ctx0" brushRef="#br0" timeOffset="192798.53">1446 13758 0,'0'0'15,"0"-17"-15,0-1 0,0 0 16,0 1-16,0-1 0,0-17 16,0 0-1,0-1-15,0 1 16,0 17-16,-17 1 0,-1-1 16,18 0-16,-18 18 15,1-17-15,-1 34 16,1 1-16,-1 17 15,18 1-15,18-1 16,-18 18-16,35 0 16,0-36-1,-17 1-15,17-18 16,0-18-16,1 1 16,16-36-16</inkml:trace>
  <inkml:trace contextRef="#ctx0" brushRef="#br0" timeOffset="193384.37">1535 13247 0,'0'53'15,"0"-36"1,17 1-16,1 0 0,-18-1 15,35 19 1,-17-36-16,-1 17 0,19 1 16,-19-18-1,1 0 1,-18-18-16,0 1 16,0-1-1,-18 0-15,18 1 0,-17-19 16,-1-17-1,0 53-15,18-17 16,18 17 15,0 0-31,-18 17 0,35 1 16,-17-18-16,-1 18 16,1-18-16,0 0 15,-1 0 1,-17-18-16,0 0 15,0 1-15,0-18 0,0 17 16,-17-35 0,17 35-16,0 1 15,-18 17-15,53 0 47,-17 17-47,-1-17 16,1 18-1,0-36 1,-1 18-16,1 0 16,0 0-16,-1 0 15</inkml:trace>
  <inkml:trace contextRef="#ctx0" brushRef="#br0" timeOffset="194744.43">1834 12753 0,'0'0'0,"-17"0"16,17-18-1,-18 18 1,1-17-1,-1-1 17,36 36 15,-1-1-47,1 1 0,-1 0 0,1-1 15,53 36-15,-18 0 16,-36-35-16,18-1 15,-17 1 1,-18 0-16,18-18 16,-1 17-16,-34-34 47,-1-1-32,18 0-15,-18 18 0,18-17 0,-17 17 16,17-18-16,0 0 15,0 1 1,17 17-16,1 0 16,0 0-1,-1 0-15,1 17 16,0-17-16,-18 36 16,17-36-16,-17 17 15,18 1 1,-18-36-1,0 1 1,18-1-16,-18 0 16,0 1-16,0-1 0,17 0 15,-17-17-15,0 0 16,0 0-16,0-1 16,18 19-16,-36-1 0,18-17 15,0 17-15,-17 18 16,17-17-1,-18 17-15,0 0 16,1 35 0,17-18-16,0 1 15,17 17-15,1 1 16,-18-19-16,18 1 16,-1-18-16,1 0 15,-1-18-15,1 1 16,-18-1-1,18-17-15,-1 17 16,-17-17-16,0 17 0,0-17 16,0 0-1,0 17-15,0 0 16,18 1 0,0 17-16,-1 0 15,1 0 1,0 0-16,-1 0 15,1 0-15,0 0 16,-1 0-16,1 0 16,-18-18-16,17 0 15,-17 1 1,-17-1 0,17-17-16,0 17 15,0 1 1,17 17 46,1-18-46,-18 0 0,18 18-16,-18-17 0,17-1 15,1 0-15,0 18 16,-1-35-16,1 35 15,17-18 1,-17 18-16,-18 18 16</inkml:trace>
  <inkml:trace contextRef="#ctx0" brushRef="#br0" timeOffset="195006.94">1746 14252 0,'0'0'0,"71"-88"31,-54 35-31,36-17 0,36-89 16,-37 88-16,90-140 0,-19-19 16,-88 177-16</inkml:trace>
  <inkml:trace contextRef="#ctx0" brushRef="#br0" timeOffset="195152.86">3104 12418 0,'18'0'0,"-18"-18"16</inkml:trace>
  <inkml:trace contextRef="#ctx0" brushRef="#br0" timeOffset="-209977.57">26758 18415 0,'53'-18'109,"-18"18"-93,18-17-16,-35 17 0,52 0 16,-34 0-16,-1-18 0,53 18 15,-35 0-15,124 0 16,-125 0-16,1 0 0,106 0 15,-124 0-15,124 18 16,-71-18 0,-52 0-16,87 17 15,-88-17-15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06:1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24447 7108 0,'0'0'0,"18"0"63,0 18-63,-1-18 0,1 0 0,0 0 0,35 0 15,-18 0-15,0-18 0,18 18 16,-18 0-16,-17 0 0,70-17 16,-53 17-1,36 0-15,-36 0 16,53 0-16,-70-18 16</inkml:trace>
  <inkml:trace contextRef="#ctx0" brushRef="#br0" timeOffset="1012.14">24589 9331 0,'-18'18'31,"36"-18"-15,-18 17-16,17-17 16,1 0-16,0 0 15,70-17-15,-53 17 16,88-18-16,-34 18 16,-54-18-16</inkml:trace>
  <inkml:trace contextRef="#ctx0" brushRef="#br0" timeOffset="1937.25">26423 11747 0,'0'0'0,"18"0"47,-1 0-47,19 0 15,-19 0-15,71-17 0,-35 17 16,18 0-16,52 0 0,-70-18 16,141 18-16,-35 0 15,53 0-15,-142 18 16,107-36-1,-124 36-15,105-18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06:32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16263 4551 0,'0'0'0,"-18"17"78,18 1-78,0 0 16,-17-1-16,17 1 0,0 0 15,0-1-15,0 36 16,-18-35-16,18-1 16,0 1-16,0 0 15,0-1-15,0 1 16,0 0-16,0-1 31,18-17-15,-1 0-1,1 0-15,0 0 16,-1 0-16,1 0 0,0 18 16,17-18-16,0 0 15,18 0-15,-18 0 16,18 0-16,-17 0 15,-1 0-15,0 18 16,18-18-16,-18 0 16,18 17-16,-35-17 15,35 0 1,0 0-16,-18 0 16,0 0-16,1 0 15,-1 0-15,18 0 16,-36 0-16,19 0 15,-19 18-15,19-18 16,16 0-16,-16 0 16,-1 0-1,0 0-15,1 0 16,-19 18-16,36-18 16,-18 0-16,-17 0 15,0 0-15,17 0 16,-17 0-16,-1 0 15,1 0-15,0 0 16,-1-18 0,1 0-16,-18 1 31,17-1-31,-17 0 0,0 1 16,0-19-16,0 1 15,-17 17-15,17-17 16,0 0-16,0 0 15,-18 17-15,18 0 16,0 1-16,-17 34 47</inkml:trace>
  <inkml:trace contextRef="#ctx0" brushRef="#br0" timeOffset="23860.04">5203 5292 0,'0'17'62,"0"1"-46,0 0-16,0-1 0,0 1 0,0-1 15,0 1-15,0 17 16,0-17-16,0 35 16,0-35-16,0 17 15,0-17-15,0-1 16,18-17-1,-18 18-15,0-1 16,18-17-16,-1 18 16,1-18-1,0 0-15,-1 0 16,1 0-16,0 0 16,-1 0-16,1 0 15,-1 0-15,19 0 0,-19 0 16,19 18-1,-19-18-15,19 0 16,-19 0-16,1 0 0,0 17 16,17-17-16,0 18 15,-17-18-15,35 0 16,-18 18-16,0-18 16,0 17-16,1-17 15,-1 0-15,18 18 16,0-18-1,-18 18-15,0-18 16,1 0-16,-1 0 16,-17 0-16,35 17 15,-18-17 1,-18 0-16,19 0 16,-19 0-16,19 0 0,-19 0 15,19 0-15,-19 0 16,36 0-1,-18 0-15,18 0 32,-35 0-32,17 0 15,-17 0-15,17 0 16,-17 0-16,17 0 16,-17 0-16,17 0 15,-17 0-15,17 0 16,-17-17-16,17 17 15,-18 0-15,1 0 16,0 0 0,17 0-16,-17 0 0,17-18 15,0 18 1,0 0-16,-17-18 16,17 18-16,-17 0 15,17 0-15,1 0 16,-19 0-16,1-17 15,17 17 1,-17 0-16,-1 0 16,1 0-16,17-18 15,-17 18-15,35 0 16,-35 0-16,-1 0 16,18-18-16,-17 18 15,0 0-15,35-17 16,-36 17-16,1 0 15,0 0-15,-1 0 16,1 0-16,17 0 16,-17-18-1,17 18-15,-17 0 16,-1 0-16,19-18 16,-19 18-16,1 0 15,-1 0-15,1 0 16,0 0-1,-1 0-15,1 0 16,0 0 0,-18-17-16,17 17 15,1 0-15,0 0 16,-1 0-16,1 0 16,0 0-1,-1 0-15,1 0 0,-1 0 16,1 0-16,17 0 15,-17 0-15,0-18 16,17 18-16,0 0 16,-17 0-1,17 0-15,0-17 16,-17 17-16,17 0 16,-17 0-16,35 0 15,-36 0-15,19-18 16,-19 18-16,19 0 15,-1 0 1,-17 0-16,17 0 0,-17 0 16,-1 0-1,18 0-15,-17 0 16,0 0-16,-1 0 0,1 0 16,0 0-16,-1 0 15,1 0-15,17 0 16,-17 0-1,-1 0-15,1 18 16,0-18 0,-1 0-1,1 0 1,0 0 0,-1 0-1,1 0 16,0 0-15,-1-18 0,1 0 31,-1 18-32,-17-17 1,18-1-1,-18 0 1,0 1 0,0-1-1,18 0 1,-18 1 0,0-1-1,0 0 1,17 1-1,-17-1 17,0 1-32,18-1 31,-18 0 0</inkml:trace>
  <inkml:trace contextRef="#ctx0" brushRef="#br0" timeOffset="28569.88">9366 5574 0,'-17'-18'15,"17"1"-15,0-1 32,0 36 46,0-1-63,0 1-15,0 0 16,17-1-16,-17 1 16,0-1 15,18-17-16,0 0 1,-1 0 0,-17-17-16,18 17 0,-1 0 15,1 0-15,0-18 16,-1 18-16,1 0 16,0 0-16,17-17 15,-17 17-15,-1 0 16,1 0-16,17 0 15,-17 0-15,17 17 16,-17-17-16,-1 0 16,1 0-1,17 0-15,-17 18 16,17-18-16,-17 0 16,-1 0-16,19 0 15,-19 0-15,1 0 16,0 0-16,17 0 31,-17 0-31,-1 0 16,1 0-16,-18-18 15,17 18-15,-17-17 32,0-1-1,0 0-16,0 1 1,-17 17 0,17-18-16,0 0 15,-18 18 32</inkml:trace>
  <inkml:trace contextRef="#ctx0" brushRef="#br0" timeOffset="30071.65">10760 5592 0,'-18'0'0,"53"0"78,-17 0-78,0 0 16,-1 0-16,1 0 0,17 0 15,0-18-15,18 18 16,36-18-16,-54 18 16,53-17-16,-17 17 15,-1-18-15,-35 18 0,1 0 16,70-18-1,-54 18-15,19 0 0,0-17 16,-1 17-16,18 0 16,-17 0-1,35-18-15,-36 0 16,1 18-16,-1 0 16,-17-17-16,-17 17 0,34 0 15,-17-18-15,0 18 16,18 0-16,-19 0 15,19 0-15,0 0 16,-36 0-16,18 0 16,0 0-1,0-18-15,-18 18 16,53 0-16,-70 0 16,35-17-16,-18 17 15,18 0 1,-36 0-16,-17-18 15,18 18-15,0 0 16,-1 18-16,1-18 16,0 0-1,-1 0 1,1 17-16,0-17 16,-1 0-16,1 0 15,-1 0-15,36 0 16,-35 0-16,17 0 15,-17 0-15,0 0 0,52 0 16,-35 0-16,1-17 16,-1 17-1,18 0-15,0 0 16,-36 0-16,36 0 16,-17-18-16,-1 18 15,0 0-15,0 0 16,-17 0-1,17 0 1,-17 0 0,0 0-16,-1 0 47</inkml:trace>
  <inkml:trace contextRef="#ctx0" brushRef="#br0" timeOffset="36920.91">6332 9719 0,'0'0'0,"-123"88"31,105-70-31,1-1 0,-54 54 16,36-36-16,-71 89 16,35-54-16,-17 36 15,71-71-15,-54 54 16,36-54-16,35-17 0,-18-1 16,18 18-16,0-17 15</inkml:trace>
  <inkml:trace contextRef="#ctx0" brushRef="#br0" timeOffset="37233.01">6473 10389 0,'0'0'0,"-35"53"16,18-53-16,-1 18 0,-70 70 15,70-53-15,-105 71 16,87-71-16,-87 71 15,35-35-15,-53 35 16,105-71-16,-70 18 16,71-36-16</inkml:trace>
  <inkml:trace contextRef="#ctx0" brushRef="#br0" timeOffset="38128.08">4110 10125 0,'0'0'0,"-18"0"0,1 0 16,-1 0 15,36 17 0,-1 1-15,1-18-16,-1 18 0,1-1 0,17 1 15,-17 0-15,17 17 16,-17-35-16,0 17 16,-1-17-1,1 0-15,-18-17 16,0-1-16,0 1 16,0-1-1,0 0 1,0 1-16,-18-1 15,18 0-15,-17 1 16,17-1-16,17 18 16,1 0-1,0 0-15,-1 0 0</inkml:trace>
  <inkml:trace contextRef="#ctx0" brushRef="#br0" timeOffset="38470.06">4480 10107 0,'0'18'16,"18"-18"0,-18 17-1,18-17-15,-18 18 16,17-18-16,1 18 16,-1-18-16,1 0 15,0 0 1,-1 0-16,-17-18 15,18 18 1,-18-18-16,0 1 16,0-1-16,0 0 15,0 1 1,-18 17-16,18-18 0,-17 18 16,17-17-16,-18 17 0,0 0 15,1 0 1,17 17-16,0 1 15,-18-18-15,18 35 16,18-35-16,-18 18 0,0-1 0</inkml:trace>
  <inkml:trace contextRef="#ctx0" brushRef="#br0" timeOffset="38678.04">4674 10001 0,'0'0'0,"0"18"31,18 0-15,-18-1-16,18 1 0,-1-1 15,1 1-15,-1-18 16</inkml:trace>
  <inkml:trace contextRef="#ctx0" brushRef="#br0" timeOffset="38834.01">4762 9913 0,'0'0'0,"-35"-18"15,53 36 16,-1-18-31,-17 18 16,18-18-16,0 17 0</inkml:trace>
  <inkml:trace contextRef="#ctx0" brushRef="#br0" timeOffset="39274.87">5045 9842 0,'0'0'0,"-18"0"0,18-17 0,-18-1 16,1 1-16,-1-1 15,1 18-15,-1 18 16,0-18-16,1 52 16,17-34-16,0 53 15,0-54-15,0 19 0,35 17 16,-17-36-1,-18 1-15,17-18 16,1 0-16,17-18 16,-35 1-16,18-36 15,-18 35-15,0-35 16,0 35-16,-18-52 16,0 52-16,-17-52 15,18 52-15,-19-17 16,19 35-16,-1-18 15,0 0-15,18 36 32,18 17-17,17 18-15,1 18 16,16 17-16,37 53 16,-72-106-16</inkml:trace>
  <inkml:trace contextRef="#ctx0" brushRef="#br0" timeOffset="39941.94">4198 11077 0,'0'0'0,"35"18"16,-17-1-1,0-17-15,-1 18 16,1-18-16,17 18 0,-17-1 15,-1-17-15,1 0 16,0 0 0,-18-17-1,0-1 1,0 0-16,0 1 16,-18-1-16,18 1 15,0-1-15,-18-17 16,18 17-16,18 18 15</inkml:trace>
  <inkml:trace contextRef="#ctx0" brushRef="#br0" timeOffset="40269.98">4586 11095 0,'0'0'0,"18"0"0,-1 17 16,1-17 0,0-17-16,-1 17 15,-17-18 1,18 18-16,-18-17 16,0-1-16,0 0 15,0 1 1,0-1-16,-18 18 15,1-18-15,-1 18 16,0 0 0,1 0-16,17 18 15,0 0 1,0-1 0</inkml:trace>
  <inkml:trace contextRef="#ctx0" brushRef="#br0" timeOffset="40499.92">4780 10866 0,'0'17'31,"18"1"-31,-18-1 15,17-17-15,1 18 0,17 17 16,-17-17-16,17-18 16,-17 18-1,0-18-15,-18-18 0</inkml:trace>
  <inkml:trace contextRef="#ctx0" brushRef="#br0" timeOffset="40658.08">4851 10813 0,'0'0'0,"-18"-18"0,0 18 0,1 0 16,17-18-16,-18 18 0,36 18 31,-1-18-31,-17 18 16,36-1-16,-19 1 0</inkml:trace>
  <inkml:trace contextRef="#ctx0" brushRef="#br0" timeOffset="41183">5151 10760 0,'0'0'0,"-18"-18"0,0 0 15,1 18-15,17-17 0,-18 17 16,0 0 0,1 17-16,17 1 15,-18 17-15,18 18 16,0-35-16,18 35 16,-1-36-16,1 1 15,-18 0-15,18-18 16,-1 0-16,1-18 15,0 0-15,-18 1 16,17-1 0,-17-35-16,0 36 15,0-54-15,-17 18 16,-1 18-16,0-18 16,1 53-16,17-18 0,-18-17 15,0 17-15,1-17 0,-1 17 16,0 18-16,1-17 15,17 34 17,0 1-32,0 0 15,17-1-15,36 54 16,-35-53-16,53 52 16,-19-17-16,37 0 15,-54-35-15,106 17 16,-106-17-16</inkml:trace>
  <inkml:trace contextRef="#ctx0" brushRef="#br0" timeOffset="41992.88">8625 9825 0,'0'0'0,"0"-18"32,0 1-17,0-1-15,18 0 0,0-17 16,-18 0-16,17-18 16,36-18-16,-17 18 15,-1 18-15,35-18 16,-70 36-16,53-1 15,-17 36-15,-1-18 16,0 17-16,-17 18 16,-1-17-16,1 17 15,0 1-15</inkml:trace>
  <inkml:trace contextRef="#ctx0" brushRef="#br0" timeOffset="42233.02">9119 9207 0,'0'0'0,"0"18"31,0 0-31,0-1 0,18 19 16,-18-1-16,18 0 15,17-17-15,-18 17 16,1-17 0,0-18-16,-18 17 0</inkml:trace>
  <inkml:trace contextRef="#ctx0" brushRef="#br0" timeOffset="42416.98">9066 9119 0,'0'0'0,"-35"-35"16,17 35-16,18-18 15,-17 18-15,17-17 16,17 34 0,-17 1-16,36 0 15,-1-1-15</inkml:trace>
  <inkml:trace contextRef="#ctx0" brushRef="#br0" timeOffset="42808.03">9296 9278 0,'-36'0'31,"36"18"-31,18-18 0,-18 17 16,18 1-16,-1 0 15,1-18-15,0 0 16,-1 0 0,1-18-16,0 18 0,-1-18 15,-17-17-15,0 17 16,0-17-1,0 17-15,0 1 0,18-1 16,-18 1 0,17 34-1,1 1-15,0-1 16,-1-17-16,1 18 16,-18 0-16,18-18 0,17 17 15,0-17-15,-17-17 16</inkml:trace>
  <inkml:trace contextRef="#ctx0" brushRef="#br0" timeOffset="42991.4">9684 8996 0,'0'0'0,"0"-18"0,-18 1 0,0-19 16,18 19-16,-17-1 16,-1 18-16,18 18 31,18-1-31,-18 1 0,0 0 0,35 17 15,0 35 1,-17-52-16,17 17 0,1 1 16,-19-19-16,1-17 15</inkml:trace>
  <inkml:trace contextRef="#ctx0" brushRef="#br0" timeOffset="43169.6">9684 9137 0,'0'0'0,"-18"0"0,0 0 0,1 0 16,-1 0-1,36-35 1,-1 35-16,19-36 16,17 1-16,-18 17 15,18-17-15</inkml:trace>
  <inkml:trace contextRef="#ctx0" brushRef="#br0" timeOffset="43610.02">9913 8872 0,'0'0'16,"0"-17"-16,0-1 15,-18 0-15,18 1 0,18-1 16,-18-17-16,18 35 15,-1-18-15,1 18 16,0 0-16,35 53 16,-53-18-16,17 36 15,-17-36 1,0 1-16,0-19 16,0 1-16,18-1 15,-18-34 1,0-1-1,17 1-15,-17-19 16,0 1-16,0-18 16,0-17-16,0 17 15,0 35-15,-17 0 16,34 54 0,-17-19-16,0 1 15,18 17-15,0-17 16,-18-1-16,17 1 0,19 0 15,-1-1-15,18-17 16,17-17-16,-34-1 16,17-35-1</inkml:trace>
  <inkml:trace contextRef="#ctx0" brushRef="#br0" timeOffset="44441.39">8714 10654 0,'0'-18'16,"0"1"0,0-1-16,17 0 0,-17 1 15,18-1-15,0-17 0,-1 17 16,18-17-16,-17 17 15,17 1-15,36-1 16,-53 18-16,-1 0 0,36 18 16,0-1-16,-18 1 15,36 17 1,-54-17-16,36 35 16,-35-36-16,0 1 15,-1 17-15,1-17 16</inkml:trace>
  <inkml:trace contextRef="#ctx0" brushRef="#br0" timeOffset="44716.99">9472 10336 0,'0'0'0,"-18"0"31,36 36-15,0-19-16,-18 1 0,17 0 15,1-1-15,0 36 16,-1-35-16,-17-1 0,18 1 15,0-18-15,-18 18 16</inkml:trace>
  <inkml:trace contextRef="#ctx0" brushRef="#br0" timeOffset="44907.94">9437 10213 0,'0'0'0,"-18"-18"0,18 1 0,-17-1 16,17 0 0,-18 18-16,36 18 31,-1-18-15,-17 18-16,18-1 0,-1 1 0</inkml:trace>
  <inkml:trace contextRef="#ctx0" brushRef="#br0" timeOffset="45309.07">9631 10372 0,'-18'0'16,"18"17"15,0 1-31,18-18 0,-18 18 0,17-1 16,1-17-16,0 18 15,-1-18 1,1-18-16,0 1 16,-18-1-1,17 0-15,-17-17 0,18 0 16,-18 17-16,0-17 15,0-18 1,0 35-16,35 36 31,-35 0-31,35-1 16,1 18 0,-19-17-16,19 0 15,-19-18-15,1 0 16,0-18-16</inkml:trace>
  <inkml:trace contextRef="#ctx0" brushRef="#br0" timeOffset="45486.51">10019 10142 0,'0'0'0,"0"-17"0,-18-1 15,18 0-15,-17-34 16,17 34-16,-18 0 16,18 54-1,0-19 1,0 1-16,18-1 0,17 54 15,-17-36-15,17 18 16,-18-18-16,19-17 16,-1 0-1</inkml:trace>
  <inkml:trace contextRef="#ctx0" brushRef="#br0" timeOffset="45675.58">9913 10266 0,'-18'0'0,"36"0"47,0-18-47,-1 18 0,1-17 0,0 17 15,52-53-15,-35 35 16</inkml:trace>
  <inkml:trace contextRef="#ctx0" brushRef="#br0" timeOffset="46266.65">10319 9966 0,'0'18'31,"17"-18"-15,-17 17-16,18-17 15,-18 18-15,18-18 0,17 18 16,-17-18-16,-1 0 0,1-18 16,17 0-1,-17 1-15,17-1 16,-17 0-16,-1-17 16,-17 17-16,0 1 15,0-1 1,0 0-16,0 1 15,0-1 1,-17 36 15,34-1-31,-17 1 16,18 0-16,0-1 16,-18 1-16,35 35 15,18 0-15,-36-35 16,1 17-16,17 0 15,-17-17-15,0-1 0,-1 19 16,1-19 0,-18 1-16,18 17 15,-18-17-15,-18-18 16,18 17-16,-18-17 16,1 18-16,-19-18 15,19 0-15,-1-18 16,-17-34-1,35 16-15,0-52 0,0 18 16,17 17-16,1-18 16,17 36-16,18-18 15,-35 35 1,17 1-16,-17 17 16</inkml:trace>
  <inkml:trace contextRef="#ctx0" brushRef="#br0" timeOffset="53585.5">22225 7038 0,'-18'0'62,"54"0"-15,-19 0-47,1 0 0,0-18 16,-1 18-16,1 0 0,35 0 16,-36 0-16,72 0 15,-72 0-15,54 0 16,-54 0-16,72-17 15,-72 17-15,36 0 16,-35 0-16,35 0 16,-18-18-1,-17 18-15,-1 0 16,19 0-16,-36 18 16,17-18-16,1-18 15,-1 18-15,1 0 16,0 0-16,-1 0 15,19 0 1,-19 0-16,1 0 16,0 0-16,-1 0 31,1 0 16,-18 18-32,17-18 1,1-18-16</inkml:trace>
  <inkml:trace contextRef="#ctx0" brushRef="#br0" timeOffset="60408.01">21096 7003 0,'-18'0'31,"1"0"31,52 0 1,-17 0-48,-1 0-15,1 0 16,0 0-16,-1 0 0,1 0 16,0-18-16,-1 18 15,1 0-15,-1 0 16,19 0-16,-19 0 16,1 0-16,0 0 15,-1-18-15,1 18 16,0 0-1,-1 0-15,1 0 0,0 0 16,-1 0-16,-17-17 16,18 17-16,-1 0 15,1 0-15,0 0 16,17 0 0,-35-18-16,18 18 15,-1 0-15,1 0 16,0 0 15,-1 0-31,1 0 31,-1 0-15,-17 18 109,-17-18 219</inkml:trace>
  <inkml:trace contextRef="#ctx0" brushRef="#br0" timeOffset="62182.03">21678 6967 0,'35'0'47,"-17"0"-47,0 18 0,-1-18 0,1 0 16,17 0-16,18 18 15,-18-18-15,18 17 0,0-17 16,0 18-16,0-18 16,0 0-16,0 18 15,-18-18 1,1 17-16,-19-17 16,1 0-16,-1 0 15,1 0-15</inkml:trace>
  <inkml:trace contextRef="#ctx0" brushRef="#br0" timeOffset="91273.9">13847 12418 0,'0'-18'47,"17"18"-47,1-18 0,-1 1 16,1-1-16,0 1 15,-1 17-15,54-71 16,-53 53-16,52-35 16,-52 36-16</inkml:trace>
  <inkml:trace contextRef="#ctx0" brushRef="#br0" timeOffset="91803.67">15434 11571 0,'18'-18'15,"-18"1"1,17 17-16,1-18 0,17 1 16,-17-1-16,52-35 15,-52 35-15,35-52 16</inkml:trace>
  <inkml:trace contextRef="#ctx0" brushRef="#br0" timeOffset="92569.93">10848 11130 0,'0'0'0,"-18"0"16,1 0-16,17-18 47,0 1-47,17-1 15,1 1-15,0-1 0,17 0 0,18-17 16,0-18-16,52-35 15</inkml:trace>
  <inkml:trace contextRef="#ctx0" brushRef="#br0" timeOffset="92933.05">11924 9543 0,'0'-18'32,"18"18"-32,-1-18 0,36-17 15,-35 0-15,105-36 16,-105 36-16</inkml:trace>
  <inkml:trace contextRef="#ctx0" brushRef="#br0" timeOffset="116211.62">19244 7003 0,'-18'-18'16,"18"0"-1,0 1 1,-17 17-16,17-18 0,0 0 31,0 36 16,0 0-31,17-18-16,-17 17 0,0 1 15,0 0-15,18-1 16,-18 1 0,0 0-16,0-1 15,0 1-15,0-1 16,18-17-16,-18 18 16,17-18-16,1 0 15,0 0 1,-1 0-16,36 0 0,-35 0 15,52-18 1,-34 18-16,34 0 16,-35 0-16,18 0 15,-35 0-15,53 0 16,-54 0-16,54 0 16,-1 18-16,-17-36 15,35 18-15,-70 0 16,53 0-1,-36 0-15,-17 0 0,34 0 16,-16 0-16,17 0 16,-18 0-16,-17 0 15,17 0-15,0 0 16,-17 0-16,17 0 16,-17 0-16,-1 0 15,19 0-15,-19 0 16,1 0-1,-1 0-15,1 0 16,0 0 0,-1 0-1,1 0-15,0 0 0,-1 18 16,1-18 0,17 0-16,-17 0 15,17 0-15,0 0 16,-17 0-16,0 0 15,-1 0-15,1 0 16,17 0-16,-17 0 16,17 0-16,-17 0 15,-1 0-15,1 0 0,0 0 16,17-18 0,-17 18-16,-1 0 15,1 0 1,0 0-16,-1 0 15,1 0-15,-18-17 16,17 17-16,1 0 16,0 0-1,-18-18-15,17 18 16,1 0 0,0 0-16,-1 0 15,-17-17-15,18 17 16,0 0-16,-1 0 15,1-18-15,0 18 16,-1 0 0,-17-18-16,18 18 0,-1 0 15,1-17 17,0 17-32,-1-18 31,1 18-31,-18-18 15,18 18 1,-18-17 0,17 17-1,-17-18 1,0 0 0,0 1-1,-17 17 1,17-18-1,0 1 17,0-1-1,0 36 47</inkml:trace>
  <inkml:trace contextRef="#ctx0" brushRef="#br0" timeOffset="145092.09">26882 7020 0,'-18'0'16,"36"18"62,-1-18-78,1 0 0,0 0 16,-1 0-16,1 0 0,52-18 15,-34 18-15,70 0 16,-36 0-16,36-17 16,-71 17-16,0 0 0,36 0 15,-36 0-15,89 0 16,-89 0-16,36 0 15,-54 0-15,36 0 16,-35 0-16,35 0 16,-36 0-16,1-18 15,0 18 1,-1 0 0</inkml:trace>
  <inkml:trace contextRef="#ctx0" brushRef="#br0" timeOffset="146167.72">26829 8643 0,'17'0'15,"1"0"-15,0 0 16,-1 0-16,1 0 0,0 0 15,52 0 1,-35 0-16,54 0 16,-54 0-16,0 0 0,71-18 15,-71 18-15,53 0 16,-52 0-16,70 0 16,-54 0-16,37-17 15,-72 17-15,54 0 16,-36 0-16,36-18 15,-18 18 1,0-18-16,-1 18 16,-34 0-16,17-17 15,-17 17-15,0 0 16,-36 17 15,0-17-31,1 18 0</inkml:trace>
  <inkml:trace contextRef="#ctx0" brushRef="#br0" timeOffset="150860.66">20320 10971 0,'35'0'32,"-35"-17"-32,18 17 15,0 0-15,70-18 16,-71 0-16,124-17 16,-88 35-16,71-35 15,-54 17-15,-34 1 16,87-19-16,-88 36 15,54-17 1,-54 17-16,35 0 16,-52 17-16,0-17 15</inkml:trace>
  <inkml:trace contextRef="#ctx0" brushRef="#br0" timeOffset="151327.04">20585 11624 0,'35'-18'16,"-18"18"0,1 0-16,0-17 0,-1 17 15,19-18-15,-1 18 0,36-18 16,-36 1-16,18 17 16,0-18-16,-36 18 15,36 0-15,-18 0 16,-17 0-1,-18 18-15,18-18 0</inkml:trace>
  <inkml:trace contextRef="#ctx0" brushRef="#br0" timeOffset="152193.31">18732 14676 0,'0'0'0,"-17"0"16,52-18 15,-17 18-31,-1-18 16,1 18-16,0 0 0,-1 0 0,1-17 16,35 17-16,-18-18 15,0 18-15,54 0 16,-72 18-16,19 17 15</inkml:trace>
  <inkml:trace contextRef="#ctx0" brushRef="#br0" timeOffset="153119.37">18680 15628 0,'-18'-18'15,"0"18"1,18-17 0,0-1-1,18 18 1,0 0-16,-18-18 0,17 1 0,54-1 15,-36 1-15,53-1 16,-70 18-16,88-18 16,-89 18-16,36 18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09:17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19932 7937 0,'18'0'16,"-18"18"-16,17-18 15,1 0-15,-1 0 16,1 0-16,0 0 15,-1 0-15,1 0 16,0 0-16,-1 0 0,19 0 16,-1 0-16,0 0 0,36 0 15,-18 0-15,0 0 16,17 0-16,36 18 16,-36-18-1,-17 17-15,18-17 16,-18 0-16,35 18 15,-17-18-15,-18 0 16,17 0-16,-17 0 16,18 0-16,-36 0 15,0 18-15,0-18 16,1 0 0,-1 0-16,-17 0 15,-1 0-15,19 0 16,-19 0-16,1 0 15,-1 0 1,1 0 0,0 0 15,-18-18-31,17 18 16</inkml:trace>
  <inkml:trace contextRef="#ctx0" brushRef="#br0" timeOffset="1115.79">22419 12136 0,'18'0'16,"-1"0"-16,1 0 15,0 0-15,-1 0 0,1 0 16,17 0-16,0 0 16,-17 0-16,35 0 0,0 0 15,0 0-15,0 0 16,-18 17-16,18-17 16,0 0-1,-18 0-15,-17 0 16,17 0-16,0 0 15,18 0-15,-35 0 16,17-17-16,-17 17 16,-1 0-16,1 0 15,0 0-15</inkml:trace>
  <inkml:trace contextRef="#ctx0" brushRef="#br0" timeOffset="2148.84">27993 7990 0,'-18'0'0,"54"0"46,-19 0-30,18 0-16,-17 0 0,0-17 0,-1 17 16,36 0-16,0-18 15,35 18-15,-35-18 16,0 18-16,-17 0 16,-19 18-1,18-18-15</inkml:trace>
  <inkml:trace contextRef="#ctx0" brushRef="#br0" timeOffset="2715.86">28240 9648 0,'17'0'15,"1"0"-15,0 0 16,17-17-16,0 34 15,18-17-15,0 0 16,35 0-16,-52-17 16,17 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10:15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9931 0,'0'17'31,"18"-17"-15,-1 0-16,1 0 15,0 0-15,-1 0 0,1 0 16,0 0-16,34-17 16,-34 17-16,35 0 15,-35 0-15,70 0 16,-71 0 0,54 0-16,-53 0 15,70 0-15,-53 0 16,36 0-16,-36 0 15,53 0-15,-70 0 16,105-18 0,-105 18-16,52 0 15,-52 18-15,70-36 16,-70 18-16,17 0 0,36 0 16,-36 0-16,36 0 15,-54-18-15,71 18 16,-17-17-16,-36 17 15,36 0-15,-54 0 16,36 0 0,-17 0-16,-1 0 15,-17 0-15,-1 17 16,1-17-16,0 0 16,-1 0-16,1 0 15,-1 0-15,1 0 16,0 0-1,-1 0 1</inkml:trace>
  <inkml:trace contextRef="#ctx0" brushRef="#br0" timeOffset="4465.6">6562 10866 0,'0'0'0,"-18"0"0,0-18 16,1 36-16,-71-1 15,52 18 1,-34 36-16,34-36 15,1 53-15,18-52 16,-1 87 0,36-105-16,-1 52 15,1-52-15,35 17 16,-36-35-16,54 0 16,-1-17-16,19-19 15,-72 19-15,54-54 16,-36 54-16</inkml:trace>
  <inkml:trace contextRef="#ctx0" brushRef="#br0" timeOffset="5973.34">6650 10813 0,'0'0'0,"-18"0"15,18-18-15,18 53 31,-18-17-31,17 0 0,-17-1 16,18 18-16,17 36 0,1 17 16,-19-53-16,1 36 15,0-53-15,-1 35 16,-17-36 0,18 1-16,-18 0 15,18-18-15,-18-18 31,0 0-15,0 1-16,0-1 0,17-88 16,-17 88-16,0-34 15,0 34 1,18 18-16,-18 18 16,17-18-16,1 17 15,0 1-15,-1-18 16,19 17-16,-19-17 15,54 0-15,-36-17 16,0-1 0,-17 1-16,35-19 15,-35 19-15,17-36 16,-35 35-16,17 0 16,-17 1-16,0-1 15,-17 1-15,-1 17 16,1 17-1,-1-17-15,0 35 0,18-17 16,-35 70 0,35-70-16,0 52 15,0-52-15,0 17 16,18 1-16,-1-36 16,1 0-1,-18-18-15,35 0 16,-35 1-16,0-1 0,18 18 15,-18-35-15,0 0 16,0 17-16,17-17 16,-17 17-1,18 36 1,0-18 0,-18 17-16,35 1 15,-17-18-15,-18 18 16,17-18-16,1-18 15,0 18-15,-1-35 16,1 17 0,0 0-16,-18 1 0,17-19 15,-17 19 1,18 17-16,-18 17 16,17-17-1,1 18-15,-18 0 16,18-18-16,-1 17 15,19 1-15,-19-18 16,1 0-16,0-18 16,-1 1-16,18-19 15,-17 36-15,35-70 16,-53 52-16,35-52 16,-17 52-16,-18 0 15,18-52-15,-1 17 16,-34 35-1,17 36 1,-18 0-16,0-18 0,18 17 16,-35 54-1,35-36-15,0 36 16,0-36-16,35 18 16,-17-18-16,35 36 15,-36-54-15,54 54 16,-18-18-16,-35-18 15,-1-17-15,19 35 16,-19-18-16,-17-17 16,18 17-1,-18-18-15,-18 1 0,1 17 16,-1-35 0,0 0-1,18-17-15,0-1 16,0-17-16,0-18 15,18-53-15,-18 71 16,53-159 0,-36 158-16,1-105 15,-18 124-15,18-36 16,-18 35 0,0-17-16,-18 53 31,18-1-31,-18-17 0,18 18 15,-17 52-15,17-52 0,0 0 16,0 35-16,17-18 16,-17-18-16,18 1 15,35 0-15,0-36 16,-18 0 0,18-17-16,18-18 15,-18 18-15,-36 0 16,1-1-16,-18 19 15</inkml:trace>
  <inkml:trace contextRef="#ctx0" brushRef="#br0" timeOffset="7164.37">5503 10918 0,'0'0'0,"-53"-17"15,36-1-15,-19 18 16,1 18-16,-18-1 16,0 19-16,0 34 15,18-17 1,18 0-16,17 0 16,0-18-16,17 1 0,1-1 15,17 18-15,18-36 16,-18-17-16,36 0 15,-18-17-15,35-18 16,-53-1-16,18 1 16,-18-18-16,1 18 15,-19-1-15,1 1 16,0 0 0,-36 17-16,18 1 15,-18-1-15,1 36 16,-1-1-1,0 1-15,18 0 16,0 17-16,0 0 16,0-17-16,0-1 0,18 1 15,0-18 1,-1 0 0,-17-18-16,18 18 0,0-17 15,-1-19-15,1 19 16,0-18-16,-18 17 15,0 0-15,0 1 16,0-1 0,17 18-1,1 18-15,-18-1 16,17-17-16,-17 18 16,18 0-16,0-18 15,-1 17-15,1-17 16,0 0-16,-1-17 15,1-1-15,-18 0 16,18 1-16,-18-1 16,0 0-16,17-17 15,-17 0 1,0 17-16,0 1 16,0-1-16,18 18 15,-1 0 1,1 0-16,0 0 15,-1 0-15,1 0 16,35 0-16,-35 0 16,17-18-16,18 1 15,-36 17-15</inkml:trace>
  <inkml:trace contextRef="#ctx0" brushRef="#br0" timeOffset="9351.78">8220 11942 0,'0'0'0,"-18"0"16,0 0-16,1 0 16,17 17-16,-18 1 15,18-1-15,0 1 0,0 0 16,0-1-16,35 36 16,-17-35-16,0-18 15,-1 0-15,19 0 16,52-53-16,-71 35 15,19-35-15,-19 36 16,-17-54 0,0 54-16,-17-19 15,-1 36-15,-17-17 16,17 17-16,-70 17 16,70 1-16,-17 35 15,35-35-15,0-1 16,18 1-16,-1-18 15</inkml:trace>
  <inkml:trace contextRef="#ctx0" brushRef="#br0" timeOffset="9818.29">8467 11518 0,'0'0'0,"-53"-53"31,53 36-31,-18 17 0,36 17 32,-1-17-32,1 18 0,35 52 15,0-17-15,0 36 16,-36-72 0,36 54-16,-35-36 15,0-17-15,-1-1 16,-17 1-16,18-18 15,-18 18-15,-18-36 32,18 0-32,-17 1 0,-1-36 15,18 35-15,-18-52 16,36 52 0,-18-35-16,18 35 0,17 1 15,-17-1 1,17 18-16,-18 0 15,36 18-15,-35-1 16,0 19 0,-18-19-16,0 36 15,0-35-15,-36 70 16,36-70-16,-35 17 16,35-17-16,-18-18 15</inkml:trace>
  <inkml:trace contextRef="#ctx0" brushRef="#br0" timeOffset="10126.94">8961 11430 0,'0'-18'31,"17"36"-15,-17 0-16,18-1 0,-1 1 15,36 52-15,-35-52 16,70 70 0,-70-70-16,-1 0 0,19 17 0,17 18 15,-36-18-15,36 36 16,-53-54 0,18 36-16,-18-35 15,0 35-15,-18-36 16,-35 36-16,36-35 15,-54-18 1,36 0-16,-18 0 0</inkml:trace>
  <inkml:trace contextRef="#ctx0" brushRef="#br0" timeOffset="10286.34">8943 11359 0,'0'0'0,"18"-52"31,-1 52-31,-17-18 0,18 18 16,17-18-1,-17 18-15,17 18 0</inkml:trace>
  <inkml:trace contextRef="#ctx0" brushRef="#br0" timeOffset="10973.17">9384 11465 0,'18'-17'31,"-18"-1"-31,0 0 16,0 1-16,17-1 16,-17 0-16,0 1 0,0-36 15,0 35-15,0-35 16,-17 36-1,-1 17-15,-17 35 16,35-17-16,-36 52 16,36-52-16,0 52 15,0-17-15,18 0 16,0-35 0,-1-18-16,1 0 15,52-35-15,-34 17 16,17-53-16,-36 54 15,36-54-15,-53 54 16,18-1-16,-18-17 0,17-1 16,-17 19-16,0-1 15,-17 53 17,17-17-32,17 0 15,1-1-15,-18 1 16,35-18-16,-17 0 15,53-35-15,-54 17 16,71-70-16,-70 70 16,35-70-1,-53 70-15,18-70 16,-18 53-16,-18-53 16,0 70-16,-17-35 15,0 18 1,17 35-16,0 0 15,18 17-15,-17 19 16,17-19-16,17 54 16,-17-36-16,18-17 0,17 52 15,-17-34-15,17 17 16,-17-53-16,35 35 16,-35-35-16,-1 0 15,36 0-15,-35-18 16,17 1-16</inkml:trace>
  <inkml:trace contextRef="#ctx0" brushRef="#br0" timeOffset="11144">9825 11024 0,'0'0'0,"-18"0"0,1 0 15,-1 18-15,0-18 16,18-18-16,18 1 15,17-19-15,0 1 16,71-35 0,-70 52-16,-1 0 0,53-17 0</inkml:trace>
  <inkml:trace contextRef="#ctx0" brushRef="#br0" timeOffset="11998">10142 11977 0,'0'0'0,"-35"-35"31,35 17-31,-18 18 0,1 0 16,-1-18-1,1 18-15,-1 18 16,0-18-16,-17 35 16,17 0-16,-17 36 15,35-53-15,0 70 16,0-71-16,18 54 15,-1-36-15,19 1 16,-36-19-16,53-17 16,-36-17-16,36-19 15,-18-17-15,1-17 16,-19 35 0,1-36-16,-18 36 15,-18-71-15,-17 53 16,0-35-16,17 52 15,-35-34-15,36 52 16,-36-17 0,35 35-16,18-18 15,-18 36-15,18 0 16,0-1-16,36 89 16,-19-71-16,71 54 15,-70-54-15,88 35 16,-53-34-16,35 17 15,-53-53-15,36 17 16,-54-17-16</inkml:trace>
  <inkml:trace contextRef="#ctx0" brushRef="#br0" timeOffset="12340.29">10530 11783 0,'0'0'0,"0"-18"0,-17 18 15,-1 0-15,0 18 16,18-1-16,-17 36 16,17-17-16,17-1 15,-17-17 1,18-1-16,0-17 16,-1-17-16,1-1 15,0 0-15,-1 1 16,1-36-16,-18 35 15,18-17-15,-18 17 16,17 0-16,1 36 31,0 0-31,-1-18 0,18 17 16,-17 1-16,17-18 16,18-18-1,-17-17-15,16-18 16,-34 36-16</inkml:trace>
  <inkml:trace contextRef="#ctx0" brushRef="#br0" timeOffset="12798.37">10813 11218 0,'0'0'0,"-18"0"16,18-17-16,-18 17 0,18 17 31,18 1-15,-18 0-16,18-1 0,-1 19 15,54 87-15,-36-88 16,0 18-16,18 18 16,-35-54-16,35 36 15,-36-35-15,1 0 16,-18-1-16</inkml:trace>
  <inkml:trace contextRef="#ctx0" brushRef="#br0" timeOffset="13234.37">10901 11695 0,'-18'0'16,"18"-18"-16,18 0 16,-1 1-16,19-19 15,17 1-15,0 0 16,35-36-16,0 1 15,-70 34-15,70-16 16,-71 34-16,19-35 16,-36 35-16,17 18 15,-34-17 1,17-1-16,-18 18 16,-17 0-16,-18 18 15,53-1-15,-35 19 16,-1-19-16,36 19 15,0-19-15,0 18 16,0-17-16,18-18 16,0 18-16,-1-18 0,19-18 15,-19 0-15,36 1 16,-35 17-16,35-18 16,-18 18-1,-17 0-15,34 0 16,-52 18-16,36-18 15,-1 17-15</inkml:trace>
  <inkml:trace contextRef="#ctx0" brushRef="#br0" timeOffset="14101.37">11112 12347 0,'0'0'0,"-52"-53"31,52 36-31,-18 17 0,53 17 32,-17 19-32,-1-19 0,36 54 15,-35-54-15,35 36 16,-35-35 0,-1 0-16,1-1 15,0-17-15,-18 18 16,17-36-1,-17 1-15,-17-1 16,17-17-16,-18-18 16,0 0-16,1 0 15,-1-18 1,18 54-16,-18-1 0,36 0 31,0 18-31,17 18 16,0 0-16,0 17 15,-17-17-15,17 17 16,1-17-16,-19-1 16,1 1-16,0-1 15,-1-17 1,-17 18-16,-17-53 47,17 17-47,0 1 0,-18-1 0,18-35 15,0 18-15,0-53 16,0 52-16,18 19 16,-1-1-1,1 0-15,-1 36 0,19-18 16,-1 35 0,-17-35-16,17 18 15,0 0-15,0-1 16,-17-17-16,0 18 0</inkml:trace>
  <inkml:trace contextRef="#ctx0" brushRef="#br0" timeOffset="14585.37">11959 12100 0,'0'0'0,"-17"0"16,-1 0-1,18-17 1,18-1-16,-18 0 16,17 1-16,-17-1 15,18 0-15,-1-17 0,1-18 16,-18 18-16,0 0 16,0-1-1,0 19-15,-18-1 16,1 18-16,-1 0 15,1 18-15,-36 35 16,53-18 0,-18 18-16,36-35 15,-1 17 1,1-18-16,17-17 16,18 0-16,53-17 15,-71-1-15,18-17 16</inkml:trace>
  <inkml:trace contextRef="#ctx0" brushRef="#br0" timeOffset="15606.38">12153 11642 0,'18'17'32,"-1"-17"-17,-17 18-15,18-18 0,0 18 0,-1-1 16,19 1-16,-19-1 16,1-17-16,0 18 15,17 0-15,-18-18 16,1 0 15,-18-18-31,0 0 16,0 1-16,0-1 15,0 1-15,0-1 0,0 0 0,0 1 16,-18-1-16,18 0 16,18 18-1,0 0 1,-18 18-16,17-18 15,-17 18-15,18-18 16,0 0-16,-18 17 16,17-17-16,1-17 15,0-1 1,-1 0-16,1 1 16,-18-1-16,18-17 15,17 17-15,-35 1 16,17 17-16,1 0 15,17 17-15,-17 1 16,17-18-16,-17 0 16,35 0-1,-36 0-15,36-18 0,-17-17 16,-1-18 0,-17 53-16,-1-35 15,-17-1-15,0 1 16,0 18-16,-17-1 0,-1-17 15,-17-1-15,-1 1 16,-34-36-16,17 36 16,18 0-16,-1 17 15,19 1-15,-19-1 16,19 18 0,17 18-1,35 17-15,-17 18 16,35-18-16,-18 18 15,0-18-15,0 1 16,-17-19-16,0 1 0,-1 0 16,1-1-16,0 1 15,-1-18 1,-17 17 0,18-34-16,-18-1 15,0-17-15,18 17 16,-18-17-16,0 17 15,17-35-15,1 36 16,-1-1 0,1 18-16,0 18 15,-1-18-15,19 17 0,-36 1 16,17 17 0,-17-17-16,0 35 15,-17-35-15,17 17 16,-18-18-16,18 1 15</inkml:trace>
  <inkml:trace contextRef="#ctx0" brushRef="#br0" timeOffset="15949.27">13300 11148 0,'0'0'0,"17"-18"0,-17 0 16,18-17-16,0 0 16,-18 17-16,17 1 15,-17-1-15,0-17 16,-17 17-16,-1 0 16,0 36-1,1-18-15,-1 18 16,0-1-16,18 1 15,-17 17-15,17-17 16,17 0-16,1 17 16,-18-18-16,35-17 15,-17 0-15,17 0 16,1-17 0,-19 17-16,1-18 0,17 1 15</inkml:trace>
  <inkml:trace contextRef="#ctx0" brushRef="#br0" timeOffset="16276.28">13511 10848 0,'0'0'0,"-17"-35"32,34 35-1,1 17-31,0-17 0,-1 0 0,1 18 15,17 0-15,18 17 16,-35-18-16,17 1 16,-35 0-16,18-18 15,-18 17-15,-18-17 32,0 0-17,18-17 1,-17-36-16,17 18 15,0-18-15,17-18 16,1-17-16,0 53 16,-1 17-16,1 0 15</inkml:trace>
  <inkml:trace contextRef="#ctx0" brushRef="#br0" timeOffset="16649.37">13882 10830 0,'35'-35'31,"-35"17"-31,18-17 0,-18 0 16,17-18 0,1-18-16,-18 18 15,0 18-15,0 17 16,-18-17-16,1 35 15,-1 18-15,-17-1 16,17 1-16,1 0 16,17-1-16,0 1 15,17-18-15,18 0 16,18 0 0,0 0-16,0 0 15,18 0-15,-54-18 0,36 18 16,0 18-16,-35-18 15,-1 18-15,1-1 16,-18 1-16,-35 53 16,17-54-16,1 1 15</inkml:trace>
  <inkml:trace contextRef="#ctx0" brushRef="#br0" timeOffset="16848.39">14676 10460 0,'0'0'0,"17"0"16,-52 0 31,17 17-32</inkml:trace>
  <inkml:trace contextRef="#ctx0" brushRef="#br0" timeOffset="17306.3">12118 12823 0,'-18'18'15,"54"-36"1,-36 1 0,35-1-16,-18 1 0,19-1 0,17-17 15,141-106 1,-141 105-16,158-140 16,-123 123-16,159-123 15,-88 70-15,18-18 16,87-52-16,-176 123 15,71-53-15,88-35 16,-106 70-16,-17 1 16,17-1-16,0-17 15,-88 70-15,53-70 16,-54 53 0,-34 17-16,0 1 0</inkml:trace>
  <inkml:trace contextRef="#ctx0" brushRef="#br0" timeOffset="17485.88">15011 10848 0,'-18'18'62</inkml:trace>
  <inkml:trace contextRef="#ctx0" brushRef="#br0" timeOffset="37932.21">15928 5592 0,'-18'0'16,"1"-18"0,-1 18-1,18-18 1,18 1-16,-18-1 15,17 18-15,19-35 0,-19 17 16,18 0-16,-17 18 0,0-17 16,17-1-16,18 18 15,-35-18-15,17 36 16,-18-18 0,1 18-16,0-18 15,-1 53-15,-17-36 16,0 72-16,0-54 15,0 53-15,0-70 16,0 70 0,0-53-16,0-17 0,18 70 15,-18-53-15,18 71 16,-18-71-16,17 89 16,1-54-16,0 71 15,-1-105-15,1 105 16,35 71-1,-36-160-15,1 54 16,0-53-16,17 88 16,-17-123-16,-18 52 15,17-17-15,1 0 16,-18 36 0,0-54-16,0 0 15,-18 18-15,1-35 16,-19 35-16,19-36 15,-19 1-15,1-1 16,-18 1-16,36-18 16,-36 0-16,17 0 15,36-18-15,-35-17 16,17 0 0,18-18-16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11:02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5909 0,'-17'0'0,"34"-18"78,1 18-78,-18-17 16,18 17-16,-1-18 0,1 0 15,35 1-15,-18-1 16,0-17-16,18 17 15,-18 1-15,-17 17 0,17-18 16,1 0-16,-19 18 16,19-17-16,-19 17 15,1 0 1</inkml:trace>
  <inkml:trace contextRef="#ctx0" brushRef="#br0" timeOffset="3424.53">8378 7408 0,'36'-17'31,"-19"17"-31,-17-18 16,18 18-16,0 0 0,-1 0 0,36-18 16,18 18-16,-18 0 15,17 0 1,-17 0-16,-18 18 0,18-18 15,18 0-15,-18 18 16,0-18-16,53 17 16,-36-17-16,-17 0 15,0 0-15,0 0 16,17 0-16,-17 0 16,0-17-16,-17 17 15,-1 0 1,0 0-16</inkml:trace>
  <inkml:trace contextRef="#ctx0" brushRef="#br0" timeOffset="52315.08">18750 8731 0,'18'0'78,"-1"0"-78,1 0 0,0 0 0,52 0 15,-34 0-15,69 18 16,-69-18-16,87 0 16,-17-18-1,35 18-15,-88 0 16,123 0-16,-140 0 15,105-17-15,-53 17 16,35 0-16,-70 0 16,-17 0-16,34 0 15,-35 0-15,107 17 16,-72-17-16,-35 0 0,18 0 16,-17 0-16,16 18 15,-16-18 1,-19 0-16,1 0 15</inkml:trace>
  <inkml:trace contextRef="#ctx0" brushRef="#br0" timeOffset="56107.35">7250 8784 0,'-18'0'0,"18"18"16,18-18 46,-1 0-62,1 0 0,-1 0 16,1-18-16,35 18 15,0 0-15,18 0 16,70-17-16,-53-1 16,18 18-16,-18 0 15,0-18-15,53 18 16,-35 0-16,0-17 16,-18 17-16,-17-18 15,52-17 1,-52 17-16,-1 0 15,-17 1-15,18-19 16,-36 19-16,-17 17 16,-1 0-16,1-18 15</inkml:trace>
  <inkml:trace contextRef="#ctx0" brushRef="#br0" timeOffset="59423.33">8343 10195 0,'35'0'63,"-17"0"-63,0 0 15,-1 0-15,36 0 0,-17 0 16,69-17-16,-69-1 16,70 0-1,-54 18-15,37-17 16,-54 17-16,18 0 16,-18 0-16,-17 0 0,17 0 15,-17 0-15,-1-18 16</inkml:trace>
  <inkml:trace contextRef="#ctx0" brushRef="#br0" timeOffset="60232.44">12506 10195 0,'35'0'0,"-17"0"15,0 0-15,-1-17 0,18 17 16,18 0-16,0 0 16,18 0-16,17 0 15,-17 0 1,-19 0-16,19 0 15,17-18-15,-35 18 16,-18 0-16,18 0 16,-17 0-16,-19-18 15</inkml:trace>
  <inkml:trace contextRef="#ctx0" brushRef="#br0" timeOffset="62175.75">22331 10425 0,'0'0'0,"17"0"0,1 0 16,0 0-16,70 17 0,-18-17 15,1 0 1,0 0-16,-18 0 15,-18 0-15,18 0 0,17 0 16,-17 0-16,0 0 16,0 0-16,35 0 15,-53 0-15,1 0 16,-1 0-16,-17 0 16,-1 0-16,19 18 15</inkml:trace>
  <inkml:trace contextRef="#ctx0" brushRef="#br0" timeOffset="64515.95">25894 10001 0,'0'-17'0,"0"-1"16,0 0 15,0 36 32,0 0-63,0-1 15,18 1-15,-18 0 16,0-1-16,0 1 16,0-1-16,-18-17 0,18 18 0,0 0 15,0-1-15,0 1 16,0 0-16,0-1 16,0 1-1,18 0 1,-18-1-1,17-17-15,1 0 16,-1 0 0,-17 18-16,18-18 0,0 0 0,-1 0 15,1 0-15,35 0 16,-35 0-16,17 0 16,0 0-1,18 0-15,-35 0 16,35 0-16,-18 0 15,0 0-15,0-18 16,-17 18-16,0 0 0,35 18 16,0-18-16,-18 0 15,0 0-15,71 0 32,-71 0-32,18 0 15,0 0-15,-35 0 0,-1 0 16,19 0-16,34 0 15,-52 0-15,-1 0 0,36 0 16,-17 0-16,17 0 16,-1 0-16,1 0 15,-17 0 1,17 0-16,-18 0 0,35 0 16,-52 0-1,53 0-15,-36 0 16,0 0-16,0 0 15,36 0-15,-53 0 16,17 0-16,-17-18 16,-1 18-16,18 0 15,-17 0-15,35 0 16,-35 0 0,-1 0-1,1 0-15,0 0 16,-1 0-16,1 0 15,-1 0-15,1 0 16,0 0-16,-1 0 16,1 0-16,0 0 15,-1 0-15,1 0 16,0-17-16,-1 17 16,1 0-1,-1 0 32,1 0-31,0-18-1,-1 18 48,-17-18-48,0 1 17,18 17-17,-18-18 1,-18 0 15,18 1-15,0-1-1,0 0 1,0 1-16,0-1 31,0 1-15,-17 17 0,17-18-1,0 0 79</inkml:trace>
  <inkml:trace contextRef="#ctx0" brushRef="#br0" timeOffset="74335.95">26635 10619 0,'-18'-18'15,"36"36"-15,-36-54 0,0 54 31,18 0-15,-17-1-16,17 19 0,-18-19 16,1 71-1,17-52-15,-18 52 16,0-35-16,1 17 16,17-52-16,0 17 15,0-17-15,0 17 16,0-17-16,-18-18 15,18 17-15</inkml:trace>
  <inkml:trace contextRef="#ctx0" brushRef="#br0" timeOffset="74665">26441 10601 0,'0'0'0,"-18"-18"15,18 1 1,-18 17 0,36-18-16,-18 0 15,0 1-15,18 17 16,-18-18-16,17 0 15,1 1-15,17-1 0,1 18 16,-19-17-16,18 17 16,-17 17-16,17 1 15,-17-1-15,17 1 16,-17 17-16,0 1 16,17-1-16,-35 0 15,17 1-15</inkml:trace>
  <inkml:trace contextRef="#ctx0" brushRef="#br0" timeOffset="75415.73">27146 11077 0,'0'0'0,"0"-17"0,-17 17 16,-1 0-16,0 0 16,1 17-16,-1 18 0,-17 1 15,-1 17-15,36 0 16,-17 0-16,17-1 16,0-34-16,0 17 0,17 1 15,1-19 1,17 1-16,36-18 15,-36-18-15,18 1 16,-18-1-16,1-17 16,-19 17-16,1-17 15,0 0-15,-18-1 16,0 19-16,0-1 16,-18 18-16,0 0 31,18 18-31,-17-1 15,17 19-15,0-19 16,17 18-16,1 18 16,0-35-16,17 0 15,0-18-15,18 17 16,-35-17-16,-1-17 16,1 17-16,0-18 15,-1 0-15,-17 1 16,0-1-1,0-17-15,-17 0 16,-19-1-16,1 19 16,0-1-16,17 18 15,1-18-15,-1 18 0,0 18 16,1 0 0,17-1-16,0 1 15,17 17-15</inkml:trace>
  <inkml:trace contextRef="#ctx0" brushRef="#br0" timeOffset="75981.98">27658 11218 0,'0'0'0,"-18"-17"0,18-1 0,-18 18 16,18-18-16,0 36 47,0 0-47,0-1 0,0 1 15,0 0-15,18 35 0,-18-1 16,18-34-1,-18 35-15,17-35 16,-17-1-16,0 1 16,0 0-16,18-1 15,-18-34 17,0-1-17,18 18-15,-18-18 0,0 1 16,0-1-16,17-17 15,-17-18-15,18 35 0,-18-17 16,18 0-16,-18 17 16,17 0-16,-17 1 15,18 17-15,-18-18 16,18 18-16,-1 18 16,1-1-16,-18 1 15,35 35 1,-35-35-16,18 17 15,-18 0-15,0 0 16,0 1-16,17-19 0,-17 1 16,0 17-16,0-17 15</inkml:trace>
  <inkml:trace contextRef="#ctx0" brushRef="#br0" timeOffset="76305.95">28152 11553 0,'0'0'0,"0"-17"0,0-1 16,-18 1-16,18-1 15,-18-17-15,18-1 16,0 1-16,18 0 16,-18 0-16,18-1 15,-1 19 1,1 17-16,0 0 15,-1 0-15,18 0 16,-17 17-16,17 19 16,-17-19-16,-18 18 15,18 1-15,-18-1 16,0-17-16,-18-1 16,18 1-16,0 0 15</inkml:trace>
  <inkml:trace contextRef="#ctx0" brushRef="#br0" timeOffset="76556.78">28522 11024 0,'0'0'0,"0"-35"0,18 17 0,-18-17 16,17 17-16,-17 1 15,0-1 1,18 1-16,-18 34 31,0 1-31,18-1 0,-18 1 16,17 35-16,-17 0 15,18 17-15,-18-17 16,18 0-16,-18-17 0,17 17 16,-17-18-16,18 0 15,-18-17 1,0-1-16,17-17 0</inkml:trace>
  <inkml:trace contextRef="#ctx0" brushRef="#br0" timeOffset="76748.85">28540 11342 0,'0'0'0,"-18"0"0,36-18 47,17 18-47,-17 0 0,17-17 0,0 17 16,36-18-16,17 18 15,0-18-15,-53 18 0</inkml:trace>
  <inkml:trace contextRef="#ctx0" brushRef="#br0" timeOffset="77140.77">29122 11218 0,'-18'0'0,"36"0"0,-53 0 15,17 0-15,0 0 16,1 18-16,-19 0 15,1 17-15,0 18 16,17-18-16,18-17 16,0-1-16,0 19 15,18-36-15,-1 0 16,19 0-16,-19-18 16,19 0-16,-19 1 15,1-1-15,0 0 16,-1 36 15,-17 0-15,18-18-16,-18 17 15,17 1-15,1 0 0,17-1 16,1 1-16</inkml:trace>
  <inkml:trace contextRef="#ctx0" brushRef="#br0" timeOffset="77773.35">29316 11218 0,'0'-17'15,"0"34"16,17 1-31,-17 0 0,0-1 16,0 1-16,18 0 0,-18 17 16,18 0-16,-18-17 15,0-1-15,0 1 0,17 0 16,1-18 0,0 0-1,-18-18-15,17 18 0,-17-18 16,18 1-16,0-19 15,17 1-15,-18 0 16,1 17-16,0 18 16,-1 18-1,1 0-15,0-1 16,-1 1-16,1-1 0,0 1 16,17 0-16,0-1 15,0-17-15,1 0 16,17-17-1,0-1-15,-36-17 16,1 17-16,-1-17 16,1 0-16,0-54 15,-18 54-15,0 0 16,-18 17-16,18-17 16,0 17-16,0 36 31,0 0-16,0 17-15,0 18 16,18 0-16,-1 0 16,-17 0-16,36 17 15,-19-35-15,-17 1 16,18-19-16,-18 1 16,18 0-16</inkml:trace>
  <inkml:trace contextRef="#ctx0" brushRef="#br0" timeOffset="77965.8">29845 11271 0,'0'0'0,"-18"0"16,18-17-1,18 17-15,17-18 16,18 0-16,18 1 15,-1 17-15,18-18 16,18 18-16,-53 0 16</inkml:trace>
  <inkml:trace contextRef="#ctx0" brushRef="#br0" timeOffset="78577.03">27376 11977 0,'0'-18'15,"0"1"-15,-18 17 16,18-18-16,0-17 16,-18 17-16,1-35 15,-1 18-15,0-1 16,-17 19 0,17 17-16,-17 0 0,18 0 15,-19 17-15,-17 19 16,18-19-16,0 36 15,-1 18-15,19-18 16,-1 0-16,18 0 16,0 0-16,18 52 15,-18-69-15,17 52 16,-17-18 0,18-17-16,17 88 15,-35-105 1,18 34-16,0-52 15,-18 17-15,0-17 16</inkml:trace>
  <inkml:trace contextRef="#ctx0" brushRef="#br0" timeOffset="78783.92">26846 12471 0,'-17'-18'0,"34"18"16,1-18-1,0 18-15,35-17 0,17-19 16,54 19 0,-89-1-16,35 1 0,1 17 15</inkml:trace>
  <inkml:trace contextRef="#ctx0" brushRef="#br0" timeOffset="79094.34">27305 12382 0,'-18'18'0,"1"0"16,17-1 0,17-17-16,-17 18 15,18 0-15,17-1 16,-17-17-16,17 0 15,-17 0-15,-1 0 0,1 0 16,0-17-16,-1 17 16,1-18-16,-18 0 15,0 1-15,-18-36 32,1 18-32,-1 17 15,18 0-15,-18 1 16,18-1-16,18 18 15,0 0-15,-1 0 16,19 18-16,-1-1 16</inkml:trace>
  <inkml:trace contextRef="#ctx0" brushRef="#br0" timeOffset="79491.38">27693 12312 0,'-18'-18'16,"1"1"0,17-1-1,0 53 1,0-17-16,0 0 15,0-1-15,0 1 16,17-18-16,-17 17 0,0 1 16,0 0-16,18-18 15,-18 17 1,18-34-16,-1 17 16,-17-18-16,18 18 0,0-18 15,-18 1 1,17 17-16,1-18 15,0 18-15,-1 0 16,1 18-16,-1-1 16,19 1-16,-1 0 15,0-18-15</inkml:trace>
  <inkml:trace contextRef="#ctx0" brushRef="#br0" timeOffset="80167">28293 12224 0,'0'0'0,"-18"-18"16,0 0-16,1 1 15,-1 17-15,1 0 0,-1 0 16,0 17-16,1 36 16,17-35-16,0 17 15,17 1 1,1-19-16,17 1 15,0-1-15,36-34 16,-18 17-16,0-35 16,0 17-16,0-35 15,-36 53-15,1-53 16,0 0-16,-18 0 16,0 18-16,0-36 15,0 1 1,0 35-16,0 17 0,0-17 15,-18 17-15,18 0 16,0 1-16,-18-1 16,18 36 31,0-1-47,0 1 15,0 0-15,0-1 0,0 1 0,0 17 16,0-17-16,18 70 15,-18-70-15,18 52 16,-1-17-16,1-18 16,0 1-16,-1-36 15,1 35 1,-1-35-16,36 0 16,-35-18-16,0 18 0,-1-17 15,1-19 1,0 1-16,-18 18 15,0-19-15,0 19 16,17 34 0,-17 19-1,0-19-15,18 1 16,-1 17 0,1-17-16,0-18 0,35 0 15,-36 0-15</inkml:trace>
  <inkml:trace contextRef="#ctx0" brushRef="#br0" timeOffset="80331.73">29139 11924 0,'0'0'0,"-52"-71"32,34 54-32,0 17 15,18-18 1,0 53 15,18-35-31</inkml:trace>
  <inkml:trace contextRef="#ctx0" brushRef="#br0" timeOffset="80524.31">28381 11994 0,'0'0'0,"35"-17"15,-17 17-15,17 0 16,0 0-16,124-35 16,-71 35-16,-35 0 0</inkml:trace>
  <inkml:trace contextRef="#ctx0" brushRef="#br0" timeOffset="80875.42">29333 12118 0,'0'0'0,"-35"35"31,35-17-31,-17-1 16,34 1-16,-17 0 15,18-1-15,-1-17 16,19 18-16,-19-18 16,1-18-16,17 18 15,-17-17-15,0 17 16,-18-18-16,17 0 16,-17 1-16,0-36 15,-17 18 1,17 17-16,-18 0 15,-17 1-15,-1-1 16,19 18-16,-1 0 0,-17 0 16,35 18-16,-35 17 15,35-17 1</inkml:trace>
  <inkml:trace contextRef="#ctx0" brushRef="#br0" timeOffset="81105.92">29792 12047 0,'0'18'31,"18"-18"-31,-18 18 15,17-18 1,1 17-16,0-17 16,-1-17-16,1 17 0,0 0 15</inkml:trace>
  <inkml:trace contextRef="#ctx0" brushRef="#br0" timeOffset="81235.95">29916 12083 0,'17'-18'0,"36"0"16,-35 18-16,-1-17 16,1-1-16,0 18 15,-1-18 1,1 36-1,0 0-15,-1-1 16,1-17-16,-1 18 16,-17 17-16,18-17 15</inkml:trace>
  <inkml:trace contextRef="#ctx0" brushRef="#br0" timeOffset="81526.98">28804 12647 0,'124'-18'32,"-71"18"-32,0 0 0,0-17 15,141-1 1,-159 18-16,53-17 0,-17-1 16,52 0-1</inkml:trace>
  <inkml:trace contextRef="#ctx0" brushRef="#br0" timeOffset="95761.86">25559 13917 0,'0'0'16,"-18"-18"-16,0 18 31,36 0 1,-18 18-32,18-18 15,-1 18-15,-17-1 0,36 19 16,-19-19-16,19 19 15,-36-19-15,17 1 0,-17 17 16,18-17-16,-18-1 16,0 1-1,0-36 17,0 1-17,0-1-15,0 0 0,17-17 16,-17 18-16,0-54 0,18 53 15,17-105-15,-17 105 16,0-17-16,35-36 0,-36 54 16,36-19-1,-18 36 1,-17 0-16,0 0 0,17 18 0</inkml:trace>
  <inkml:trace contextRef="#ctx0" brushRef="#br0" timeOffset="96120.02">26088 14005 0,'0'0'0,"18"-17"31,-1 17-31,-17-18 0,18 0 16,-1 18-16,1-35 0,0 17 15,-1-17-15,-17 18 16,18-19-16,-18 19 16,0-19-1,-18 36-15,1 18 16,-1-18-16,-52 53 16,52-35-16,-35 52 15,53-52-15,-35 52 16,35-52-16,0 0 0,17 17 15,1 0-15,0-35 16,35 18-16,-18-18 16,53-18-1,-17 18-15,17-35 0</inkml:trace>
  <inkml:trace contextRef="#ctx0" brushRef="#br0" timeOffset="96424.24">26617 13829 0,'0'0'0,"-53"18"15,36-18-15,-19 17 16,19 18-16,-19 1 16,36-19-1,-17 1-15,17 0 16,17-1-16,1 1 15,0-36 1,-1 18-16,1 0 0,-18-17 16,35-1-16,-17 18 15,-1 0 1,1 18-16,0-1 16,-1-17-16,1 18 15,35 17 1,-18-35-16</inkml:trace>
  <inkml:trace contextRef="#ctx0" brushRef="#br0" timeOffset="96940.84">27199 13705 0,'0'0'0,"-17"-17"0,-1 17 0,0 0 15,-17 0-15,0 0 16,35 17-16,-36 19 16,19-19-16,17 19 15,0-1-15,0 0 16,0 0 0,0-17-16,35 0 0,-17-18 15,-1 0 1,1 0-16,0-18 15,52-35-15,-52 36 16,-18-1-16,35-35 16,-35 18-16,0-18 15,0-53 1,0 88-16,-18-35 0,-17 18 16,18 17-16,-1-17 15,-17 0 1,17 17-16,0 1 15,1 34 1,17 1 0,0 0-16,0 17 0,0-18 15,17 36-15,1 18 16,17 35-16,-17-36 16,0 1-1,17 35-15,-35-71 16,17 71-16,-17-53 15,0-18-15</inkml:trace>
  <inkml:trace contextRef="#ctx0" brushRef="#br0" timeOffset="97357.92">26053 14499 0,'0'0'0,"-53"0"16,35 0-16,0 0 15,1 0 1,52 0 0,0 0-1,-17 0-15,53 0 16,34-17 0,-16 17-16,-1-18 0,0 18 15,18-18 1,0 1-16,35 17 15,-53-18-15,18 0 16,-18 18-16,35-17 16,-87 17-16,34-18 15</inkml:trace>
  <inkml:trace contextRef="#ctx0" brushRef="#br0" timeOffset="98374.87">28011 13635 0,'0'0'0,"0"-194"31,0 176-31,-18-17 0,-17-18 16,-18-18-16,17 54 15,-69-71 1,52 70-16,-88-53 0,35 36 16,-18 0-16,1 17 15,-71-17 1,106 17-16,-142 18 15,89-17-15,-35 17 16,35 0-16,-71 17 16,141-17-16,-140 36 15,87-19-15,-52 36 16,123-18-16,-53 1 16,-53 70-1,106-71-15,1 0 0,-37 53 16,19-17-16,-1 17 15,1 53-15,52-88 16,18-18-16,-35 71 0,35 18 16,0-89-16,17 71 15,-17-53-15,36 70 16,17-52-16,35 52 16,-53-70-16,106 53 15,-53-53 1,-35-18-16,88 53 15,18-17-15,-106-54 16,53 19-16,17-1 16,-52-35-16,70 35 0,-17-35 15,105 18 1,-176-18-16,106-18 0,35 1 16,-124-1-16,142-35 15,-36 0 1,-105 36-16,35-36 15,35 0-15,-53 35 16,-35-17-16,35-18 16,-70 35-16,52-52 15,-17 34 1,-35 1-16,35-53 0,0-18 16,-36 71-16,18-71 15,-17 18 1,0-36-16,-18 19 15,-18 16-15,0 54 16,1-18-16,-54-35 16,54 70-16,-54-35 15,1 18-15,34 17 16</inkml:trace>
  <inkml:trace contextRef="#ctx0" brushRef="#br0" timeOffset="106555.84">4727 12823 0,'0'0'16,"0"-17"-16,-17 17 0,17-18 15,-18 18 1,18-17-1,0 34 17,0 1-17,0-1-15,0 1 0,0 0 16,0-1-16,0 19 16,0-19-16,18 19 15,-18-19-15,0 18 16,17-17-16,-17 0 15,0-1-15,18-17 16,-1 0 0,1 0-16,-18-17 0,53-1 15,-35 18-15,52-18 16,-52 18-16,52-17 16,-52 17-16,70 0 15,-70 0 1,35 17-16,-36-17 15,54 0-15,-18 18 16,17 0-16,-34-1 16,34-17-1,-34 0-15,34 18 16,-35-18-16,89 0 16,-106 0-16,87 0 15,-69 0-15,52 0 16,-18-18-16,54 18 15,-89-17-15,71-1 16,-71 18-16,71-18 16,-35 18-16,17 0 15,-71 0-15,36 18 16,0-18 0,-17 0-16,17 0 0,-18 0 15,0-18 1,-17 18-16,35-17 15,-36-1-15,19-17 16,-19 17-16,-17 1 16,18-19-16,-36 1 15,18 0-15,-17 0 16,17-18-16,-18 17 16,-17-17-1,17 36-15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13:20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17480 0,'18'18'62,"-1"-18"-62,1 17 16,0-17-16,-1 0 16,1 0-16,0 0 0,17 0 0,18 0 15,-18 0 1,71 0-16,-88 0 15,70-17-15,-35 17 16,-18-18-16,36 18 16,-36 0-16,71-18 15,-71 18-15,53 0 16,-53 0-16,54-17 16,-54 17-16,71 0 15,-71-18-15,53 18 16,-53 0-1,36-17-15,-36 17 16,53 0-16,-70 0 16,17 0-16,54-18 0,-72 18 15,89 0 1,-88-18-16,88 18 16,-71 0-16,88-17 15,-87 17-15,69 0 16,-69 0-16,52-18 15,-53 18-15,53 0 16,-35-18-16,35 18 16,-52 0-16,52 18 15,-35-18-15,0 18 16,35-18 0,-53 0-16,71 0 15,-88 0-15,88 0 16,-54 0-16,1 0 15,18 0-15,17-18 16,-53 18-16,54 0 16,-36 0-16,-1 0 15,1 0-15,36 0 16,-54 0-16,35 0 16,1 0-1,-18 0-15,0 0 16,0 0-16,-18 0 0,18 0 15,0 0-15,17 18 16,-17-18-16,0 0 16,-18 0-16,18 0 15,18 17-15,-18-17 16,-18 0-16,18 0 16,0 18-1,-18-18-15,1 0 0,-1 18 16,18-18-16,0 0 15,-18 0-15,35 17 16,-34-34-16,17 34 16,0-17-16,-18 0 15,18 18-15,0-18 16,-18 0-16,18 17 16,0-17-1,0 18-15,-18-18 0,18 0 16,-18 18-1,0-18-15,36 17 16,-36-17-16,1 0 16,-1 0-16,18 18 15,-18-18-15,18 0 16,-18 0-16,18 0 16,-18 0-16,1 0 15,17 0 1,-36-18-16,36 18 15,0 0-15,18 0 16,-54 0-16,54-17 16,-54 17-16,54 0 15,-18 0-15,35 0 16,-53 0-16,18 0 16,18 0-1,-36 0-15,53 0 16,1 0-16,-72 0 15,54-18-15,-1 18 16,-52 0-16,53 0 16,-19 0-16,1 18 15,-17-36-15,17 36 16,-18-36-16,53 36 31,-35-18-31,-18-18 16,18 18-16,-35 0 15,17 0-15,53 0 16,-70 0-16,17 18 16,36-18-16,-54 0 15,19 0-15,-1 0 16,35 17-16,-17-17 16,-35 0-16,17 0 15,36 18 1,-54-18-16,36 0 15,18 0-15,-18 0 16,0 0-16,-36 0 16,54 0-16,-18 0 15,-18 0-15,18 0 16,0-18 0,-18 18-16,1 18 0,16-18 15,-16 0 1,-19 0-16,36 0 0,-35 0 15,35 18-15,-35-18 16,34 17-16,-34-17 0,17 0 16,1 0-16,17 18 15,-36-18-15,36 0 16,-18 0 0,-17 0-16,35 0 0,0 0 15,-36 0-15,36 0 16,-17 0-1,-1 0-15,0 0 16,1 0-16,16 18 16,-34-18-16,35 0 15,-35 0-15,17 0 0,0 17 16,0-17-16,1 0 16,17 0-1,-18 0-15,18 18 16,-18-18-16,18 0 15,-18 0-15,18 0 16,0 0-16,35 0 16,-35 0-16,0 0 15,0-18-15,18 18 16,-18 0-16,17 0 16,1 0-16,-18-17 15,0 17 1,-1 0-16,37 0 15,-72 0-15,71 0 16,-35 0-16,0 0 16,0 0-16,0 0 15,18-18-15,-18 18 16,0 0-16,17 0 16,-52 0-16,35 0 15,0 0 1,-1 0-16,-16-18 15,17 18-15,0 0 16,-18 0-16,35 0 16,-34-17-16,-1 17 15,18 0-15,-18-18 16,0 18-16,18 0 16,0 0-1,-17 0-15,-1 0 16,18 0-16,0 0 15,-36 0-15,54 0 16,-18 0-16,0 0 16,-36 0-16,36 0 15,-17-18-15,34 18 16,-35 0-16,18 0 16,18 0-1,-54 0-15,36 0 16,-35 0-16,53-17 15,-36 17-15,0 0 16,0 0-16,18 0 16,0 0-16,-35 0 15,35 0-15,17 0 16,-52-18-16,17 18 16,36 0-1,-54 0-15,36 0 16,-17 0-16,17 0 15,-18 0-15,18-18 16,-36 18-16,36 0 16,-17 0-16,-1 0 15,0 0-15,18 0 16,-35 0-16,52 0 16,-34 0-16,-1 0 15,0 0 1,36 0-16,-54 0 15,36 0-15,-35 0 16,52 0-16,-17-17 16,0 17-16,-17 0 15,-1 0-15,18 0 16,-18 0 0,0 0-16,18 0 15,-35 0-15,17 0 16,-17 0-16,-1 0 15,36 0-15,-35 0 16,17 0-16,-17 0 16,17 0-16,-17 0 15,17 0-15,0-18 16,1 18 0,-19 0-16,1 0 15,17 0 1,-17 0-16,-1 18 15,1-18-15,0 0 16,-1 0-16,1 0 16,0 0-1,-1 0 1</inkml:trace>
  <inkml:trace contextRef="#ctx0" brushRef="#br0" timeOffset="10479.48">9102 8996 0,'-18'0'63,"36"17"-16,-1-17-47,1 0 15,0 0 1,-1 0-16,1 0 0,-1 0 15,19 0-15,-19 0 16,19-17-16,-19 17 16,19 0-16,-19 0 15,36-18 1,-35 18-16,17 0 16,-17 0-16,17 0 15,-17 0-15,17 0 16,-17-17-16,17 17 15,-18 0-15,19 0 16,-19 0-16,19 0 16,-19 0-16,1 0 15,17 0 1,-17 0-16,-1-18 0,19 18 16,-1 0-1,-17 0-15,-1 0 16,1 0-16,17 0 15,-17 0-15,0 0 16,17 0-16,-18 0 16,1 0-16,0 0 15,-1 0-15,1 0 16,0 18 0,-1-18-1,1 0 1,0 0-16,17 0 15,0 0 1,-17 0-16,-1 0 16,19 0-16,-19 0 15,1 0-15,0 0 16,-1 0-16,1-18 16,-1 18-1,1 0-15,0 0 16,-1 0-16,1 0 15,0 0-15,-1 0 32,1 0-32,0 0 15,-1 0 1,1 0-16,0 0 16,-1 0-1,1 0 1,-1 0-1,1 0 17</inkml:trace>
  <inkml:trace contextRef="#ctx0" brushRef="#br0" timeOffset="12271.38">9190 9842 0,'0'0'0,"-18"0"16,1 0-1,-1 0 1,36 0 46,-1 0-62,1 18 16,-1-18-16,1 0 16,0 0-16,-1 0 0,1 0 15,17-18-15,-17 18 16,17 0-16,1 0 16,-1 0-16,-18 0 15,19 0-15,-1 0 16,-17 0-1,17 0-15,-17 0 16,-1 0-16,1 0 0,-1 0 16,19 0-16,-19 0 15,1 0-15,17 0 16,-17 0-16,0 0 0,-1-17 16,18 17-16,-17 0 15,17 0-15,-17 0 16,17 0-1,-17 0-15,0 0 16,17 0-16,-17 0 16,-1-18-16,18 18 15,1 0-15,-19 0 16,1 0-16,0 0 16,17-17-16,-17 17 15,-1 0-15,1 0 16,-1 0-1,1 0-15,0-18 16,-1 18-16,1 0 16,0 0-16,-1 0 15,1 0-15,0 0 16,-1 0-16,1 0 16,-1 0-16,1 0 15,0 0-15,-1-18 16,1 18-1,-18 18-15,18-36 0,-1 18 16,1 0 0,0 0-16,-1 0 15,1 0 1,0 0-16,-1 0 16,1 0-1,-1 0 1,1 0-1,0 0 17</inkml:trace>
  <inkml:trace contextRef="#ctx0" brushRef="#br0" timeOffset="14433.4">8114 9066 0,'0'0'0,"35"18"78,-17-18-62,-1 0-16,1 0 0,0 0 15,-1 0-15,1 0 0,0 0 16,17 0-16,-17 0 16,17 0-16,0 0 15,-17 0-15,-1 0 16,19 0-16,-19 0 16,1 0-16,0 0 15,-1 0 1,1 0-16,-1 0 15,1 0 17,0 18-1,-1-36 0,-17 36-15,18-18-1,-18-18 1,18 18 15,-1 0 47,-17-18-78</inkml:trace>
  <inkml:trace contextRef="#ctx0" brushRef="#br0" timeOffset="15376.06">8273 9772 0,'0'-18'32,"17"18"-17,1 0 1,0 0-16,-1 0 0,1 0 15,-1 0-15,1 0 0,0 0 16,-1 0-16,36 0 16,-35 0-16,35 0 15,-36 0-15,1 0 16,0 0 0</inkml:trace>
  <inkml:trace contextRef="#ctx0" brushRef="#br0" timeOffset="27092.71">13106 14464 0,'-18'18'62,"0"-18"-46,18 17-16,-17 1 0,-1-1 16,0-17-16,18 18 0,-52 35 15,16-35-15,19-1 16,-54 54-16,18-54 15,-70 72-15,35-19 16,-54 18-16,89-52 16,-88 52-16,18-18 15</inkml:trace>
  <inkml:trace contextRef="#ctx0" brushRef="#br0" timeOffset="27301.69">10319 16545 0,'0'0'0,"-71"71"32,54-71-32,-1 17 0,0-17 15,18 18 16</inkml:trace>
  <inkml:trace contextRef="#ctx0" brushRef="#br0" timeOffset="30983.43">11289 10460 0,'-18'-18'15,"18"1"48,0 34-48,0 1 1,0-1-16,0 1 16,0 0-16,0-1 15,0 1 1,0 0-16,0-1 15,0 1 1,18 0 0,0-18-1,-1 0 1,1 0-16,-1 0 0,1 0 0,0 0 16,-1 0-16,1 0 0,17 0 15,1-18 1,-19 18-16,18 0 15,1 0-15,-1 0 16,0 0-16,18 0 16,0 18-16,-18-18 15,1 0-15,17 0 16,0 0-16,-18 0 16,0 0-16,0 0 15,18 0-15,0 0 16,-35 0-16,17 0 15,0 0 1,1 0-16,-1 0 16,0 0-16,0 0 15,1 0-15,-1 17 16,18-34-16,0 17 16,-18 0-16,0 0 15,1 0-15,-19 0 0,19 0 16,-1 0-1,-17 0-15,17 0 16,-18 0-16,19 0 16,-1-18-16,-17 18 15,-1 0-15,1-18 16,0 18-16,-18-17 16,17 17-16,-17-18 15,0 0-15,0 1 16,0-19-1,0 19-15,-17-1 16,17 1-16,-18 17 16,0 0-1,18 17-15,-17-17 0,-1 18 0</inkml:trace>
  <inkml:trace contextRef="#ctx0" brushRef="#br0" timeOffset="39971.04">15311 7338 0,'-18'0'16,"18"-18"-16,18 0 16,-1-17-16,1 18 15,-1-1-15,-17 0 0,53 1 16,-35-1-16,17 18 15,-17 0-15,35 0 16,-53 18-16,35-1 16,-35 1-16,0 17 15,0-17-15,-35 52 16,17-52-16,-35 35 16,36-35-16,-19 17 15,19-17-15,-19 17 16,19-18-1,34-34 17,1 17-32,-18-18 0,18 1 0</inkml:trace>
  <inkml:trace contextRef="#ctx0" brushRef="#br0" timeOffset="40286.75">15787 7073 0,'0'0'0,"0"-17"0,0-1 16,17 0-16,-34 36 47,-1-18-47,18 18 0,-17-18 0,17 17 15,-36 18-15,36-17 0,-35 35 16,17-18-1,1 1-15,17-19 0,-18 36 16,18-35-16,0 35 16,0-36-16,18 36 15,-1-53-15,19 18 16,-19 0-16,36-18 16,-35 0-16,17 0 0,36-18 15,-54 0 1,54-17-16</inkml:trace>
  <inkml:trace contextRef="#ctx0" brushRef="#br0" timeOffset="40997">16157 7232 0,'18'-35'62,"-1"17"-46,1 18 0,0-18-16,-1 18 0,1-17 0,0 17 15,-1-18 1,1 18-16,0 0 16</inkml:trace>
  <inkml:trace contextRef="#ctx0" brushRef="#br0" timeOffset="41261.83">16192 7338 0,'0'0'0,"-17"0"15,17 17-15,17-17 63,1 0-63,0-17 15,-1 17-15,1-18 16,0 18-16,35-35 16,-18 17-16,-17 18 0</inkml:trace>
  <inkml:trace contextRef="#ctx0" brushRef="#br0" timeOffset="41933.53">16598 6862 0,'0'0'0,"18"0"16,-18-18-16,17 18 0,-17-18 16,36 18-16,-19-17 0,1 17 15,0 0 1,-1 17-16,1-17 15,0 36-15,-18-19 16,0 18-16,-18-35 16,18 53-16,0-35 15,0 0 1,0-1-16,18 1 16,-1-18-16,1 0 15,-1 18-15,19-18 16,-19 0-16,19 17 15,-19-17-15,1 0 16,-18 18-16,-18-1 16,18 1-16,-17 0 15,-1-1-15,18 1 16,-18-18-16,1 18 16,34-36 15,1 0-31,17-17 15,-17 0-15,0 17 0</inkml:trace>
  <inkml:trace contextRef="#ctx0" brushRef="#br0" timeOffset="42283.37">16986 7056 0,'36'-36'0,"-72"72"0,89-107 16,-35 53-16,-1 1 15,-17-1 1,18 53 15,-18-17-15,0 0-16,18-1 15,-1 1 1,1-18-16,0 0 16,-1 0-16,1 0 15,17-18-15,-17 18 16,35-35 0,-36 17-16,1 1 15,0-1-15,-18 0 16,17 1-16,-34-1 15,-1 1-15,0 17 16,1 0-16,-19-18 16,1 18-16,0 18 15,-18-18-15,35 17 16,1-17 0,-1 0-16,18 18 0,18-36 15,-1 1 1</inkml:trace>
  <inkml:trace contextRef="#ctx0" brushRef="#br0" timeOffset="42463.28">17462 6720 0,'-17'-17'15,"-1"17"16,53 0 1,-17 0-17</inkml:trace>
  <inkml:trace contextRef="#ctx0" brushRef="#br0" timeOffset="42708.52">17551 6756 0,'0'0'0,"-18"0"31,18 17 1,0 1-32,0 0 15,0-1-15,0 19 0,0 16 0,0 37 16,18-54-1,-18 18-15,17 0 16,1 53-16,-18-89 16,0 1-16</inkml:trace>
  <inkml:trace contextRef="#ctx0" brushRef="#br0" timeOffset="43303.44">15910 7814 0,'0'0'16,"-17"18"-16,-1-18 0,0 0 16,18 17-16,-17-17 0,-1 0 15,18 18 1,-18-18-16,54 0 15,-19 0 1,19-18-16,34 1 16,1-1-16,35-17 15,-54 35-15,90-36 16,-54 1-16,0 18 16,35-19-1,-87 19-15,34-1 16,-34 0-16,-1 18 0,-18-17 0,54-1 15,-18 0-15,-35 18 16,-1-17-16,19 17 16,-19 0-1,-17-18 1,18 18 0</inkml:trace>
  <inkml:trace contextRef="#ctx0" brushRef="#br0" timeOffset="57612.48">8079 6032 0,'0'0'0,"17"0"16,-17-17-16,18 17 15,0 0 1,-1 0-16,1 0 16,-1-18-16,1 18 0,0 0 15,-1 0-15,1 18 16</inkml:trace>
  <inkml:trace contextRef="#ctx0" brushRef="#br0" timeOffset="58075.89">8308 6562 0,'35'0'31,"-17"0"-31,-1 0 0,1-18 15,17 18-15,54-35 16,-37 17-16,1 0 16</inkml:trace>
  <inkml:trace contextRef="#ctx0" brushRef="#br0" timeOffset="69274.28">17886 6368 0,'0'0'0,"-35"-18"16,17 18-16,-17 0 16,17 0-16,0-18 15,1 18-15,-1-17 16,0 17-16,1-18 16,-1 18-16,1 0 15,34 0 32,1 18-47,-1-18 0,1 17 0,0-17 16,35 36-16,17-1 15,-17 0-15,53 18 16,-53-18-16,0 18 16,0-17-16,0-1 15,-18 0-15,0-17 16,-17 17-16,-1-35 15,1 18 1,-18-1-16,18-17 16,-18 18-16,17-18 15,-17-18 17,0 1-32,0-1 15,-17 0-15,17 1 0,0-1 16,0-17-16,-18 0 0,18-18 15,-18 0 1,18 0-16,-17 18 16,17-18-16,-18 0 15,18 35-15,-17-17 16,-1 35-16,0-18 16,18 1-16,-17 17 15,-19 0-15,19 17 16,-36 36-1,17 18-15,1 17 16,0-35-16,0 35 0,-18 0 16,17 18-16,19-35 15,-1-1-15,1 18 16,17-52-16,0-19 16,0 1-16,0-1 15,0 1-15</inkml:trace>
  <inkml:trace contextRef="#ctx0" brushRef="#br0" timeOffset="75825.48">22542 8273 0,'0'0'0,"0"-18"47,18 18-47,0 0 15,-1-18-15,1 18 16,0 0-16,-18-17 0,17 17 15,19 0-15,-19 0 0,19 0 16,-19 0 0,18 0-16,-17 0 15,0 17-15,-1 1 16,-17 0-16,18-1 0,-18 19 16,0-1-16,0 0 15,18 18-15,-18-18 16,0 1-16,0-1 15,0 0 1,0 18-16,0-18 16,17 1-16,-17-1 15,0 18-15,0-18 16,0 0-16,0 1 16,0-1-16,-17 18 15,34-18-15,-34 0 16,17 1-16,0-1 15,0 0 1,0 18-16,-18-35 16,18 17-16,0 0 15,-18-17-15,18 17 16,0 18-16,0-35 16,0 17-16,0 0 15,0 1-15,0-1 16,0 18-1,-17-18-15,17-17 16,0 17-16,0-17 16,0 17-16,0 0 15,17-17-15,-17-1 16,18 19-16,-18-1 16,0-17-16,18 17 15,-18-17-15,17 17 16,-17-17-16,0-1 15,0 1 1,0-1-16,0 1 16,0 17-1,0-17-15,-17 0 16,17-1 0,-18-17-1,18 18-15,-18-18 0,18 18 16,-17-18-16,17 17 15,-18-17-15,0 18 16,18-1 0,-17-17-16,-1 0 15,1 0-15,-1 0 16,0 0 0,1-17-1,-1 17 1,0-18-1,1 18 17,-1-17 15</inkml:trace>
  <inkml:trace contextRef="#ctx0" brushRef="#br0" timeOffset="88451.4">10142 14199 0,'0'18'78,"0"0"-63,0-1 1,0 1-16,0-1 16,0 1-1,0 0-15,0-1 16,0 1 0,18-18-16,-18 18 15,18-18 1,-1 0-1,1 0 1,0 0-16,-18 17 0,17-17 16,1 0-16,-1 0 15,1 0-15,0 18 16,-1-18-16,1 0 0,0 0 16,-1 0-16,36 0 15,-35 0-15,35 0 16,-36 0-16,19-18 15,-19 18 1,36 0-16,-35 0 16,17 0-16,-17 18 15,-1-18-15,1 0 16,17 0-16,1 0 16,-19 0-1,19 0-15,-1 0 16,-18 0-1,19 0-15,-19 0 16,1-18-16,0 18 16,35 0-16,-36 0 15,1 0-15,-1 0 16,1 0 0,0 0-16,-1 0 15,1 0-15,0 0 16,-1-17-16,1 17 15,0 0-15,17 0 16,-17 0-16,-1 0 16,1-18-16,17 18 15,-17 0-15,17 0 16,-17 0 0,-1-18-16,1 18 0,0 0 15,-1 0-15,18 0 16,-35-17-1,18 17-15,0 0 16,-1 0-16,1 0 16,0 0-16,-1 0 15,1 0-15,0 0 16,-1 0-16,1 0 16,-1 0-16,1 0 15,0 0 1,-1 0-1,1 0-15,0 0 32,-1 0-17,1 0 17,0 0-17,-1-18 16,-17 0 32,0 1-32,-17 17-15,17-18-16,0 1 62,0-1-30,0 0 14,-18 18 1,18-17-31,0-1 31</inkml:trace>
  <inkml:trace contextRef="#ctx0" brushRef="#br0" timeOffset="89182.51">12241 14393 0,'53'0'47,"-35"0"-31,-18-17-16,18 17 0,-1 0 15,1 17-15,-1-17 16,1 0-16,0 0 0,-1 0 15</inkml:trace>
  <inkml:trace contextRef="#ctx0" brushRef="#br0" timeOffset="89824.46">12506 14393 0,'-35'0'0,"17"0"15,0 0-15,1 0 16,-1 0-16,0 0 0,1 0 16,-1 0-16,1 18 0,-19-18 15,1 0-15,0 18 16,17-18-16,0 0 16,1 17-16,34-34 46,1 17-46,0 0 16,-1 0-16,1 0 0,0-18 16,17 18-16,0 0 15,-17-18-15,17 18 16,-17-17-16,-1 17 0,1 0 16,0 0-1,-1 0-15,-17-18 16,-17 36 31,-1-18-47,0 0 15,1 17-15,-1-17 16,0 0-16,1 0 0,-18 18 16,-1-18-16,19 0 0,-19 0 15,19 0-15,-19 18 16,19-18-16,-1 0 31,36 0 0,-1 0-15,1 0-16,-18-18 0,18 36 16,-1-36-16,1 18 0,17 0 15,-17 0-15,0 0 16,17 0-16,0 0 15,0 0 1,-17-18-16,0 18 0</inkml:trace>
  <inkml:trace contextRef="#ctx0" brushRef="#br0" timeOffset="97561.13">10019 13547 0,'0'-18'0,"0"0"15,0 1 1,-18 17 0,1 0-1,-1 17-15,0 1 16,18 0-16,-17-18 0,-1 35 16,0-17-16,18-1 15,0 1-15,-17 17 16,34-35-16,-17 35 15,18-35-15,0 0 16</inkml:trace>
  <inkml:trace contextRef="#ctx0" brushRef="#br0" timeOffset="97979.52">10142 13582 0,'0'0'0,"0"18"0,0-1 15,0 1 1,18-18-16,-18 17 16,18 1-16,-1-18 15,1 18-15,0-18 16,-1 0-16,1 0 15,-1-18 1,1 18 0,-18-18-16,0 1 15,0-1 1,-18 18-16,18-17 16,-17 17-16,17-18 15,-18 18-15,1 0 0,-1-18 16,0 18-1,1 0-15,-1-17 16</inkml:trace>
  <inkml:trace contextRef="#ctx0" brushRef="#br0" timeOffset="98557.49">10283 13564 0,'0'-17'16,"18"34"15,0 1-16,-18 0-15,17-18 0,-17 17 16,18 1 0,0-1-1,-18-52 48,0 18-48,0-1-15,0 0 0,0 1 16,17-1 0,-17 0-1,18 18-15,0 0 16,-1 0-16,-17 18 16,18-18-16,-18 18 0,17-18 15,-17 17-15,18 1 0,-18 0 16,0-1-16,18 1 15,-18-1-15</inkml:trace>
  <inkml:trace contextRef="#ctx0" brushRef="#br0" timeOffset="98915.53">10672 13635 0,'-18'-18'32,"18"1"-32,0-1 15,0 0-15,18 1 16,-18-1-16,0 0 15,17 18-15,1 0 16,-18-17-16,17 34 16,1-17-16,0 0 15,-18 18-15,17 17 16,-17-17-16,0 0 16,18-1-16,-18 1 15,-18-1 1</inkml:trace>
  <inkml:trace contextRef="#ctx0" brushRef="#br0" timeOffset="99249.24">10918 13335 0,'0'0'0,"0"-18"32,0 54 15,0-19-47,0 1 15,18 0-15,-18-1 0,0 1 0,0 17 16,18-17-16,-18 17 15,17-17-15,1-1 16,-18 1 0,18 0-16,-1-18 15,1 0-15,0 0 16,-1-18-16,1 0 16,-1 18-16</inkml:trace>
  <inkml:trace contextRef="#ctx0" brushRef="#br0" timeOffset="99549.62">11024 13458 0,'-17'18'16,"-1"-18"-1,36 0 32,-1 0-47,1-18 0,0 18 16,-1-17-16,1 17 0,17-35 15</inkml:trace>
  <inkml:trace contextRef="#ctx0" brushRef="#br0" timeOffset="110367.52">12682 14693 0,'18'18'31,"-18"-1"-31,18-17 16,-18 18-16,35 35 16,-17-35-16,52 52 15,-52-35-15,52 71 16,-34-88-16,16 53 15,-52-54-15,53 36 16,-53-35-16,36 17 16,-19-17-16,1-1 15,-18 1 1,18-18-16</inkml:trace>
  <inkml:trace contextRef="#ctx0" brushRef="#br0" timeOffset="110736.14">12629 14870 0,'0'0'0,"-17"17"0,17 1 16,0-1-16,0 1 31,0-53-15,0 17 0,-18 1-16,18-19 15,0 19-15,0-19 16,18 19-16,-18-19 15,0 19-15,17 17 0,19-18 16,17 36 0,-18-18-16,35 35 15,-52-17-15,53 52 16</inkml:trace>
  <inkml:trace contextRef="#ctx0" brushRef="#br0" timeOffset="111295.13">13317 15399 0,'0'0'0,"18"0"31,0 17-31,-1 1 0,1 0 16,0-1-16,-1-17 0,18 53 15,-17-53-15,0 18 16,-18-1-1,0-52 32,-18 35-47,18-17 0,0-1 16,-18 18-16,18-71 16,0 54-16,0-54 15,18 54-15,0-19 16,-1 36-16,19 0 15</inkml:trace>
  <inkml:trace contextRef="#ctx0" brushRef="#br0" timeOffset="111619.5">13705 15469 0,'0'0'0,"18"0"0,-18-35 15,0 17-15,0-17 16,18 17-16,-18-17 16,0 18-16,-18-1 15,0 36 17,1-1-32,17 1 0,-36 17 15,36-17-15,-17 35 16,-1-18-16,18 0 15,18-17-15,-1-1 16,-17 1-16,53-18 16,-53-18-16,18 18 0,53-35 15,-36 18-15,0-19 16,0 1-16</inkml:trace>
  <inkml:trace contextRef="#ctx0" brushRef="#br0" timeOffset="111920.07">13970 15240 0,'0'0'16,"-18"0"0,1 0-16,-1 0 15,18 18-15,-18-18 0,18 53 16,-17-36-16,17 18 16,0-17-16,17 0 15,-17-1 1,18-17-16,0-17 15,-18-1-15,17 0 16,1 1-16,0-18 16,-18 17-1,17 18-15,-17-18 16,18 36-16,0 0 16,-1-18-16,1 35 15,-1-35-15,1 0 16,17 0-1</inkml:trace>
  <inkml:trace contextRef="#ctx0" brushRef="#br0" timeOffset="112369.51">14393 15011 0,'0'0'0,"-17"-18"0,-1 18 0,0 0 16,1 0-16,-1 0 15,0 18-15,-17 35 16,18-53-16,-1 53 16,18-36-16,0 54 15,18-54-15,-1 1 16,-17 0-16,35-18 16,-17 0-1,17-36-15,-35 19 0,36-19 16,-19 19-1,1-18-15,0 17 16,-18-53-16,0 36 16,-18-36-16,18 54 15,-35-54-15,17 54 16,-17-19-16,17 1 16,0 17-16,1 1 15,-1 34 1,18 1-1,0 0-15,0-1 16,18 54-16,-1-36 16,19 36-16,-19-36 15,72 71-15,-72-88 16,54 34-16</inkml:trace>
  <inkml:trace contextRef="#ctx0" brushRef="#br0" timeOffset="112757.37">14940 14887 0,'0'0'0,"0"53"16,0-35-1,0-1-15,0 1 16,18 0-16,-1-1 16,1-17-16,0 0 15,-1-17-15,1 17 16,17-36 0,-35 19-16,0-1 15,-17-17 1,17 17-16,-18 1 15,-17-1-15,-1 18 16,19 0-16,-19 0 16,19 18-16,-1-1 15,1 1-15,17 17 16,17-35-16,1 35 16,-18-17-16</inkml:trace>
  <inkml:trace contextRef="#ctx0" brushRef="#br0" timeOffset="113157.51">15169 14799 0,'0'0'0,"-17"0"15,17 18 1,0-1-16,0 1 16,0 0-16,0-1 15,17 1-15,1-1 0,0-17 16,-1 0 0,1 0-16,0-17 15,-1-1-15,1-35 16,0 18-16,-18 17 15,0 1 1,0-1-16,0 0 16,17 36-1,1-18-15,-1 18 16,1-1-16,0-17 16,35 18-1,-36-18-15,1 0 0,0 0 16</inkml:trace>
  <inkml:trace contextRef="#ctx0" brushRef="#br0" timeOffset="113974.8">15363 14517 0,'-17'0'15,"17"17"-15,0 1 16,0 0-16,17 17 16,1-17-16,-18-1 15,18 19-15,-1-19 16,1-17-16,0 18 0,-1-18 16,19 17-1,-36-34-15,35 17 0,-18-18 16,1 1-16,0-19 15,-1 19-15,1-19 16,-18 1-16,18 0 16,-18 0-16,17 17 15,-17 0-15,18 18 16,-18 18 0,18-18-16,-18 18 15,35 17-15,-35-18 16,35-17-1,-17 0-15,-1 0 16,-17-17 0,18-1-16,-18 1 15,18-1-15,-18 0 16,0 1 0,0-19-16,-18 19 0,18-1 15,0 0 1,0 54 15,0-19-31,0 1 16,18-18-16,-18 18 0,17 17 15,1 0-15,0 0 16,35 18 0,-36-35-16,1 35 0,17-35 15,0 34-15,1-16 16,-19-19-16,1 19 15,0-1 1,-1-17-16,-17-1 16,0 1-1,0-1-15,-17-17 0,-1 0 16,0 18-16,1-18 16,-19 0-1,19-18-15,-19 18 0,19-35 16,-18 0-1,17-36-15,18-17 16,0 53-16,35-18 16,18-18-16,-53 54 15,53-18-15</inkml:trace>
  <inkml:trace contextRef="#ctx0" brushRef="#br0" timeOffset="114916.52">13952 16192 0,'0'0'0,"0"-17"0,0 34 31,18 1-31,0 0 0,-1 17 16,1-17-16,0 17 0,52 71 16,-52-89-16,-1 19 0,1-1 15,0 0 1,-1-35-16,-17 18 0,18 0 15,-18-1-15,-18-34 47,1-1-47,-1 0 0,0 1 16,1-1-16,-19-35 16,-16 0-16,16 0 0,-17-17 15,36 52-15,-1-17 16,18 17-16,0 0 15,18 1-15,-1-1 16,36 1-16,-35-1 16,35 18-16,-36 18 15,1-18-15,0 35 16,-1 0-16,-17 0 16,0 18-16,-17 0 15,17-17 1,-18-19-16</inkml:trace>
  <inkml:trace contextRef="#ctx0" brushRef="#br0" timeOffset="115608.51">14393 15928 0,'0'0'0,"-35"0"31,17 18-31,1-1 16,-1 1-16,18-1 0,-35 54 15,35-36-15,-18 1 16,18-1 0,0-18-16,18 1 15,17-18 1,-17-18-16,-1 1 15,1-18-15,0-1 16,-1 19-16,-17-1 0,18-35 16,-18 35-16,0 1 15,0-1-15,0 1 16,18 17 0,-1 0-16,1 35 15,0-18-15,-1 1 16,1 0-16,-1-1 15,1-17 1,0 18-16,-1-36 16,-17 1-1,18-1-15,-18 0 16,0 1-16,-18-36 16,18 35-16,-17-17 15,17 17-15,0 1 16,17 17-16,1-18 15,0 18 1,17 18-16,0-18 16,-17 17-16,-1-17 15,19 18-15,-36 0 16,17-1-16,-17 1 16,18-18-1,-36-18 16,1 1-31,17-1 16,0-17-16,0 17 0,0-17 16,17-36-16,1 54 15,17-36-15,-17 53 0</inkml:trace>
  <inkml:trace contextRef="#ctx0" brushRef="#br0" timeOffset="116016.12">15117 15575 0,'0'0'0,"-36"18"31,19-1-31,17 1 0,-18 0 16,0 70-16,18-53 16,0 18-16,0-35 15,0-1-15,0 1 16,18 0-16,0-18 16,-1-18-16,19-35 15,-19 35 1,-17 1-16,18-18 15,-1-1-15,1 36 16,17-17 0,-35 34-16,18-17 0,0 0 15,-1 0-15,1 0 16,0 0-16,-1 0 16,1 0-16,-1-17 15</inkml:trace>
  <inkml:trace contextRef="#ctx0" brushRef="#br0" timeOffset="117049.59">15311 15469 0,'0'0'0,"0"-17"0,-36-1 32,36 36-17,0-1-15,18 1 16,0 17-16,-1-17 0,1 17 15,17 0-15,-35-17 16,35 17-16,-17-17 16,0 0-16,-1-1 15,1-17 1,-36-17 15,18-1-31,-17 18 0,17-18 16,-18 1-16,0-19 15,1-17-15,17 36 0,-18 17 16,18-35-16,0 17 16,0 0-16,18 18 15,-1 0 1,1 0-16,0 18 16,17 17-1,-17-17-15,-1-1 0,-17 1 16,18 0-16,-1-1 15,-17 1 1,0-36 31,-17 18-47,17-17 0,-18-1 16,18 0-16,0 1 0,-17-54 15,17 54-15,0-19 16,0 19-16,17-1 15,1 18 1,-1 0-16,1 0 16,0 18-16,17-1 15,-17 1-15,-1-18 16,1 18-16,0-36 16,-1 18-1,1 0-15,-18-18 0,18 1 0,-1-1 16,1-17-1,-1 17-15,-17 1 16,0-19-16,0 19 16,-17 17-16,-1-18 15,1 36 1,-1 17-16,18-17 16,0 17-16,18-18 15,-1 19 1,1-36-16,-1 17 15,19-34-15,-1-1 16,0 0-16,1-17 16,-1 0-16,-35 17 15,17-35-15,1 18 16,-18-18 0,-18 53-16,1-53 15,17 36-15,-18-1 16,1 0-16,-1 1 15,0 17-15,18 17 32,18-17-32,-18 36 0,18-19 0,-1 1 15,18 17-15,18 18 16,-35-35-16,17 17 16,-17-17-16,17 35 15,-17-53-15,-1 17 16</inkml:trace>
  <inkml:trace contextRef="#ctx0" brushRef="#br0" timeOffset="117627.51">16122 15293 0,'0'0'0,"0"-18"16,18 1-16,-18-1 15,17 0-15,1 1 0,-1-36 16,1 35-16,17-35 16,-35 36-16,18-19 15,-18 1-15,0 17 16,0 1-16,-18 17 16,1 17-1,-1 1-15,18 0 0,-18-1 16,18 19-16,0-19 15,0 19 1,18-19-16,0 1 16,-1-1-16,1-17 15,17-17-15,18-1 16,-35 1-16,35-19 16,-36 19-16,19-19 15,-19 1 1,-17 17-16,18 1 15,-18-1-15,18 0 16,-18 1 0,17 17-16,1 0 0,0 0 15,-1 17-15,1-17 16,-1 0-16,-17 18 0,18-18 16,0 18-16,-1-18 15,1 0 1,-18 17-16,0 1 15,-18-18 1,18-18 0,0 1-16,0-1 15,0-52-15,18 17 16,0-36-16,35 19 16</inkml:trace>
  <inkml:trace contextRef="#ctx0" brushRef="#br0" timeOffset="117779.51">17074 14499 0</inkml:trace>
  <inkml:trace contextRef="#ctx0" brushRef="#br0" timeOffset="127958.88">8396 15593 0,'-18'0'32</inkml:trace>
  <inkml:trace contextRef="#ctx0" brushRef="#br0" timeOffset="138210.37">11942 13970 0,'0'0'0,"-18"0"16,18-18-1,0 36 1,0 0-16,0-1 0,-18 1 16,18 0-16,0-1 0,18 18 15,-18-17-15,0 0 16,18-18-16,-1 17 15,1-17 1,-1-17 0,1-1-1,-18 0-15,18 18 16,-18-17-16,0-1 16,0 1-16,0-1 15,-18 18-15,0-35 16,18 17-16,-35-17 15,0-1-15,17 19 16,-17-18-16,35 17 16,-35-17-16,35 17 15,0-17-15,0 17 16,17-17 0,-17 17-16,18 0 15,0 18-15,17-17 16,-17 17-1,-1 0-15,-17 17 0,0 1 16,18-18-16,-18 35 16,-18 1-16,18-1 15,-17 18-15,-1 0 16,0-36-16,1 36 16,17-35-16,-18 17 15,18-17 1,18 0-16,-18-1 15,35 1-15,-17-18 16,70 35-16,-71-35 16,54 18-16</inkml:trace>
  <inkml:trace contextRef="#ctx0" brushRef="#br0" timeOffset="154369.2">4851 14887 0,'17'0'16,"-17"18"-1,18-18 1,-18 17-16,18-17 0,-1 18 16,1 0-16,0-1 15,-18 1 17,-18-36-1,0 18-31,18-17 0,-17 17 0,-1-36 15,0 1 1,-17-18-16,35 36 16,0-19-16,18 19 15,-1-1-15,1 0 16,17 18-16</inkml:trace>
  <inkml:trace contextRef="#ctx0" brushRef="#br0" timeOffset="154685.9">5186 14905 0,'17'-18'16,"-17"1"-1,0-1-15,0 0 0,0 1 16,0-1-16,0-17 15,0 17-15,0 0 16,0 1-16,-17 17 16,17 17-1,-18 1-15,18 0 0,0-1 16,0 72 0,0-72-16,0 18 15,18-17-15,-1 0 16,1-18-16,0 0 15,-1-18-15,19-17 16</inkml:trace>
  <inkml:trace contextRef="#ctx0" brushRef="#br0" timeOffset="155368.87">5327 14728 0,'0'0'0,"0"36"31,0-19-31,0 1 16,18 0-16,-1-1 15,1-17 1,-18-17 0,17 17-16,-17-18 0,0 0 15,18 18-15,-18-17 0,0-1 16,18 0-1,-1 1-15,1 17 16,-18-18-16,18 18 0,-1-17 16,19-1-16,-19 18 15,1-18-15,17-17 16,-17 0 0,-1 17-16,-17 0 15,0 1-15,-17-1 16,17 1-1,-18 17 1,1 0-16,-1 0 16,18 17-16,0 1 15,0-1-15,0 1 16,18-18-16,-18 18 16,17-36-1,1 18-15,-1-18 16,-17 1-16,18-1 15,-18 1-15,0-1 16,18-35-16,-18 35 16,0 1-16,-18-19 15,0 19-15,18-1 16,-35-17-16,18 17 16,-1 18-16,0-17 15,1 17 1,17 17-1,0 1 1,17-1-16,19 19 16,-1-19-16,35 54 15,-17-36-15,18 18 16,-36 0-16</inkml:trace>
  <inkml:trace contextRef="#ctx0" brushRef="#br0" timeOffset="156340.43">5098 15804 0,'0'0'0,"17"36"15,1-36-15,0 17 16,-1 1-16,1-18 16,-1 0-16,1 0 15,-18 18-15,18-18 0,-1-18 16,1 18-16,-18-18 31,0 1-31,0-1 16,-18 0-16,18 1 15,-17 17 1,34-18 0,1 18-16,0 0 15,-1 0-15,1 0 16,0 0-16,-1 0 15,1-17-15,-1 17 0,1 0 16,-18-18-16,18 18 16,-18-18-16,0 1 15,0-1 1,-18 18 0,18-18-16,-18 1 0,1-1 15,-1 18-15,18-18 16,-17 1-16,-1 17 15,18-18 1,18 18-16,-1 0 16,1 0-16,-1 0 0</inkml:trace>
  <inkml:trace contextRef="#ctx0" brushRef="#br0" timeOffset="156774.87">5486 15540 0,'-18'0'31,"18"-18"-31,18 18 0,-1 0 16,1-17-16,0 17 15,17 0-15,-17 0 16,-1 17-1,1-17-15,-1 0 16,1 0 0,-18-17 15,-18-1-31,18 0 16,-17 1-16,-1-1 15,18 0-15,-35-17 16,35 17-16,0 1 15,18 34 1,-1-17 0,1 0-16,-1 18 15,1-18-15,0 18 0,-1-18 16,1 0-16,17-18 16,-17 0-16,0 1 15,-1-1-15</inkml:trace>
  <inkml:trace contextRef="#ctx0" brushRef="#br0" timeOffset="156926.96">5662 15152 0,'0'0'0,"0"17"16,0 1-1,18-18 1,-1 0-16,1 0 0,0-18 15</inkml:trace>
  <inkml:trace contextRef="#ctx0" brushRef="#br0" timeOffset="157132.14">5750 14922 0,'0'0'0,"0"18"31,0 0-31,18-18 0,0 35 16,17 0-16,-18-17 0,54 35 15,-53-35-15,17-1 16,0 18-16,-17-35 16,-1 18-16</inkml:trace>
  <inkml:trace contextRef="#ctx0" brushRef="#br0" timeOffset="157482.57">5962 15152 0,'0'0'0,"0"-18"0,0-17 15,18 17 1,-18 1-16,0-36 0,0 17 15,0 19 1,0-19-16,0 19 16,-18 17-1,18 17 1,-18 19-16,18-19 16,0 1-16,18 0 15,-18-1-15,35 1 16,-17 0-16,-1-18 15,19-18 1,-1-17-16,-17 17 16,17-17-16,0-18 15,-17 35-15,0-17 16</inkml:trace>
  <inkml:trace contextRef="#ctx0" brushRef="#br0" timeOffset="157748.76">5750 16122 0,'18'-18'32,"0"1"-32,-18-1 0,35-35 15,-18 35-15,1 1 0,35-71 16,-35 52-16,17-34 16</inkml:trace>
  <inkml:trace contextRef="#ctx0" brushRef="#br0" timeOffset="159193.5">10072 15893 0,'-18'17'31,"36"1"-16,-18 0-15,0-1 16,17 1-16,-17-1 0,18 19 16,17 52-16,-17-70 15,17 34-15,-17-16 16,0-19-16,-1 19 16,18-36-16,1 17 15,-19-17-15,36-17 16,-17-1-1,-19 18-15,1-18 0,-1 1 16,1 17-16</inkml:trace>
  <inkml:trace contextRef="#ctx0" brushRef="#br0" timeOffset="159432.34">10477 16157 0,'0'0'0,"36"0"32,-19 0-32,1 0 0,0 0 15,-1 0-15,1 0 16,0 0-16,-1 18 16,-17 17-16,18-17 15,-18 35-15,-18-18 16,18 18-1,-17-53-15,17 18 0</inkml:trace>
  <inkml:trace contextRef="#ctx0" brushRef="#br0" timeOffset="159908.12">10901 16087 0,'0'35'0,"17"-35"16,-17 18-16,18-18 0,17 35 16,-17-35-16,0 17 15,-1-17-15,1 18 16,-18-36 31,0 1-47,-18-1 15,18 1-15,-17-1 16,17 0-16,0 1 0,0-1 16,0 0-16,0 1 0,17-19 15,1 36 1</inkml:trace>
  <inkml:trace contextRef="#ctx0" brushRef="#br0" timeOffset="160860.1">11218 16051 0,'18'-17'16,"-18"-1"-16,-18 0 15,18 1 1,-17-1 0,17 36-1,0-1-15,0 1 16,0 0-16,0-1 16,0 1-16,17 0 15,1-1 1,0-17-16,-1-17 15,1 17-15,0-18 0,-1-17 16,18-1-16,1-16 16,-19 34-16,1-17 15,0 17-15,-36 0 32,18 36-17,-18-18-15,18 18 16,0-1-16,0 1 15,0 0 1,18-18 0,0 0-1,-18-18-15,17 18 0,-17-18 16,18 1-16,-18-1 16,18 18-1,-1 0-15,1 0 16,-1 0-16,1 0 15,0 0-15,-1 0 16,1 0-16,-18-18 16,18 18-16,-18-17 0,17-1 15,1-17-15,0 17 16,-1 1-16,1-36 0,-18 35 16,0-17-16,0-1 15,-18 19 1,18-1-16,-17 36 31,17-1-31,0 1 16,0 0-1,17-18-15,-17 17 16,18-17-16,-1-17 16,1 17-16,0-36 15,-18 19-15,0-1 16,17-17-1,-17 17-15,0-17 16,0 17-16,-35-35 16,17 36-16,-17-36 15,18 35-15,-1 1 16,0 17-16,1-18 16,-1 18-1,18 18-15,0-1 0,18 1 16,-18-1-16,17 1 15,1 17-15,52 18 16,1 18-16,-53-54 16,35 19-16,17 34 15,-52-52-15,-18 0 0,35 35 16</inkml:trace>
  <inkml:trace contextRef="#ctx0" brushRef="#br0" timeOffset="161107.54">11553 16510 0,'0'0'0,"0"18"0,-17-18 16,52-18-1,-35 0-15,18 1 16,17-19-16,-17 19 0,35-71 16,17 17-16,1 0 15,35-17-15,-71 53 0</inkml:trace>
  <inkml:trace contextRef="#ctx0" brushRef="#br0" timeOffset="161265.34">12400 15822 0,'0'0'0,"18"0"47,-18-18-31,0 1-16</inkml:trace>
  <inkml:trace contextRef="#ctx0" brushRef="#br0" timeOffset="191964.87">9172 9013 0,'-17'18'78</inkml:trace>
  <inkml:trace contextRef="#ctx0" brushRef="#br0" timeOffset="193071.36">8925 9137 0,'-35'0'46,"17"0"-30</inkml:trace>
  <inkml:trace contextRef="#ctx0" brushRef="#br0" timeOffset="199040.68">23671 9225 0,'0'0'0,"0"-18"16,0 1-1,-17-1-15,-1 18 16,0 0-16,1 18 0,-18-1 16,-18 19-16,35-19 15,-53 54-15,54-36 0,-1-17 16,1 35-16,-1 17 16,18-52-16,35 35 15,-17-35-15,-1-1 0,54 1 16,-36-1-16,53-34 15,1-1 1,-72 18 0,19-35-16,-19 17 15,1 1-15,-18-1 16,0 0-16,-18 18 47,18 18-47,0 0 15,0-1-15,0 1 0,0 0 16,18-18-16,-18 17 16,17 1-16,36-1 15,-35 1-15,0-18 16,-1-18-16,19 1 16,-19 17-16,1-18 15,17-17 1,-35 17-16,0 1 0,18-19 15,-18 19 1,-18-1-16,18-17 16,-17 17-16,-1 1 15,0 17-15,1 0 16,-1 0-16,0 0 0,-17 17 16,17 1-16,1-1 15,-1 1-15,18 0 16,0 17-16</inkml:trace>
  <inkml:trace contextRef="#ctx0" brushRef="#br0" timeOffset="199652.14">24201 9366 0,'0'0'0,"0"-17"16,17 34 15,-17 1-15,0 0-16,18-1 0,-18 1 15,17-1-15,-17 19 16,18 17-16,-18-36 16,0 19-16,18-19 15,-18 1 1,0-1-16,-18-17 62,18-17-62,0-1 0,-18 1 16,18-1-16,0 0 0,0 1 16,0-1-16,0 0 15,0 1-15,0-1 16,0-17-16,18 35 16,-18-18-16,0 1 15,18 17-15,-1-18 16,1 18-16,0 0 15,-1 18 1,1-18 0,-18 17-16,18 18 15,-1-17-15,-17 17 16,0 1-16,0-19 16,0 1-16,18 0 15,-18 17 1</inkml:trace>
  <inkml:trace contextRef="#ctx0" brushRef="#br0" timeOffset="200125.31">24659 9578 0,'0'0'0,"0"-18"0,0 1 16,18-1-16,-18 0 16,0 1-16,17-54 15,-17 54-15,18-36 16,0 17-16,-18 19 0,0-19 16,0 1-1,0 17-15,0 1 16,-18 17-16,0 17 15,1 1 1,17 0-16,-18-1 16,18 19-16,18-36 15,-18 17-15,35 1 16,-35 0-16,35-1 16,-17-17-16,17 18 15,-35 0-15,36-1 16,-36 1-16,17-1 15,-17 19 1,0-19-16,0 1 16,-17 17-16,17-17 15,-36 17-15,19-17 16,-1-18 0</inkml:trace>
  <inkml:trace contextRef="#ctx0" brushRef="#br0" timeOffset="200457.89">25065 9084 0,'0'-18'15,"17"54"32,1-19-31,-18 19-16,18-19 0,-18 1 15,17 17-15,-17 0 0,18 18 16,-18-17-16,18 52 0,-18-35 16,17 17-16,1-17 15,-18-35-15,18 17 16,-1-17-16,1-1 15,17-17 1,-35-17 0,18 17-16</inkml:trace>
  <inkml:trace contextRef="#ctx0" brushRef="#br0" timeOffset="200651.66">25100 9525 0,'0'0'0,"-18"0"32,1 0-32,52-18 15,0 1 1,1 17-16,52 0 16,-18-18-16,-17 36 15,-17-18-15</inkml:trace>
  <inkml:trace contextRef="#ctx0" brushRef="#br0" timeOffset="201073.13">25700 9490 0,'0'0'0,"-53"-18"31,35 18-31,1 0 0,-1 18 16,-35 17-16,35-17 15,-17 17-15,0 35 16,17-52-16,18 0 0,-17-1 16,17 19-16,17-36 15,1 17-15,0-17 16,-1-17-16,1-1 15,17 0 1,0-35-16,-17 36 16,0-18-16,-1 17 15,-17 0-15,18 18 16,-18 18 0,18-18-16,-1 35 15,-17-17-15,18 17 16,17-17-16,-17 17 15,17-17 1,18-18-16,-35 0 0</inkml:trace>
  <inkml:trace contextRef="#ctx0" brushRef="#br0" timeOffset="201719.62">26070 9437 0,'0'0'0,"0"-18"31,-17 36-31,17-1 16,0 19-16,17 17 16,-17-36-16,18 1 15,-18 0-15,0-1 0,18 18 16,-18-17-1,17-18 1,1 0 0,-18-18-1,17-17-15,-17 18 16,0-1-16,36-35 0,-36 35 16,17 1-16,-17-19 15,18 36-15,17 36 31,-17-19-31,0 19 16,-1-19-16,18 36 16,1-35-16,-19-1 15,19-17-15,17 0 16,-18 0-16,0-17 16,-17-1-16,-1 1 15,1-1-15,-18-35 16,18 0-16,-36 18 15,18 0-15,-18-18 16,18 35 0,0 0-16,-17 18 15,17 18 1,0 0 0,0-1-16,0 1 0,17 52 15,-17-52-15,18 35 16,0-35-16,-18 35 0,17-18 15,1 0 1,0-17 0,-18-1-16</inkml:trace>
  <inkml:trace contextRef="#ctx0" brushRef="#br0" timeOffset="201907.37">26494 9525 0,'0'0'0,"-36"0"31,54 0-15,0-18-16,17 18 16,0 0-16,0 0 0,107 0 15,-107-17-15,18 17 0,-18 0 16</inkml:trace>
  <inkml:trace contextRef="#ctx0" brushRef="#br0" timeOffset="202392.65">27834 9260 0,'0'0'0,"0"-123"31,0 105-31,-17 1 0,17-1 16,-18 0-16,0 1 15,1 17-15,-1 0 16,-35 17-1,35 1-15,1-18 16,-1 18-16,0 17 0,1-17 16,-1 34-16,1 1 15,17-35-15,0 17 16,0 18-16,0 0 16,17 0-16,-17-18 15,18 18-15,-18 35 16,17-17-1,-17-36-15,0 18 16,0 18-16,0-18 16,18 0-16,-18-36 15,18 19-15,-18-19 16,0 1-16,17-1 16</inkml:trace>
  <inkml:trace contextRef="#ctx0" brushRef="#br0" timeOffset="202641.56">27411 9754 0,'0'0'0,"-18"-17"0,36 17 31,-1-18-15,36 18-16,0-18 16,35 18-16,-52-17 15,34 17-15,-52 0 16,35 0-16,-18-18 16,0 18-16</inkml:trace>
  <inkml:trace contextRef="#ctx0" brushRef="#br0" timeOffset="202947.62">27887 9648 0,'0'-17'31,"18"34"32,-18 1-63,17-18 0,-17 18 16,18-18-16,0 17 0,17 1 15,-17 0-15,17-18 16,-18 0-16,19 0 15,-19 0-15,1 0 16,0 0 0,-18-18-16,17 0 15,-17 1-15,0-1 16,-17 0-16,17-17 16,0 18-16,-18-1 15,18 0-15,0 1 16,18 34 15,-18 1-31</inkml:trace>
  <inkml:trace contextRef="#ctx0" brushRef="#br0" timeOffset="203384.62">28346 9543 0,'0'-18'15,"17"36"17,-17-1-32,0 1 0,18 0 15,-18-1-15,18 36 16,-18-35-16,17-1 0,-17 1 15,18 0-15,-18-1 32,0-34 15,18-1-47,-18 0 15,0 1-15,0-1 0,17 0 16,-17 1-16,18-18 0,-1 17 15,-17 0 1,18 18-16,0 0 16,-1 18-16,1 17 15,0-17-15,-18 17 16,17-35-16,-17 18 0,18-1 16,17 1-16</inkml:trace>
  <inkml:trace contextRef="#ctx0" brushRef="#br0" timeOffset="203867.58">28981 9507 0,'0'0'0,"0"-17"0,-18 17 0,18-18 16,-18 18-16,-17 0 15,35 18-15,-53 17 16,36-17-16,-19 17 15,19 18-15,-1-18 16,18 0 0,0-17-16,18 0 15,35-1-15,-1-17 16,1-17-16,0 17 16,0-18-16,18-17 15,-1-18 1,-52 35-16,35-35 15,-35 18-15,-1 0 16,1-36-16,-1 1 16,-17 52-16,0-17 15,-17 17-15,17 0 16,-18 1 0,1 17-1,17 17-15,-18 19 16,18-19-16,18 72 15,-18-54 1,17 53-16,-17-17 16,0-19-16,0 19 15,0-18-15,0-35 16,-17 17-16</inkml:trace>
  <inkml:trace contextRef="#ctx0" brushRef="#br0" timeOffset="204118.18">28998 9666 0,'-17'0'15,"34"-18"1,1 18-16,17 0 16,36 0-16,-36 0 15,53-17-15,-35-1 16,0 1-16</inkml:trace>
  <inkml:trace contextRef="#ctx0" brushRef="#br0" timeOffset="204282.5">29457 9578 0,'-18'18'31,"18"-1"-31,0 1 16,-17-18-16,17 35 15,0-17-15,0 17 16,0-17-16,17-18 16,19 17-16,-19-17 15,18 0-15,-35-17 16</inkml:trace>
  <inkml:trace contextRef="#ctx0" brushRef="#br0" timeOffset="204431.54">29616 9437 0,'-18'0'31,"36"17"-16</inkml:trace>
  <inkml:trace contextRef="#ctx0" brushRef="#br0" timeOffset="204732.31">29757 9684 0,'0'0'0,"-18"17"0,18 1 0,0 0 15,18-18 1,-18 17-16,17-17 16,1 0-16,0 0 0,-1 0 15,1 0-15,0 0 0,17-17 16,0-1-16,-17 0 16,17 1-16,-17-1 15,-18 0-15,0-17 16,-18 18-1,-35-1 1,36 0-16,-19 18 16,19 0-16,-19 18 0,19 0 15,-1-18-15,0 17 16</inkml:trace>
  <inkml:trace contextRef="#ctx0" brushRef="#br0" timeOffset="205615.63">30251 9472 0,'0'0'0,"-18"0"47,18 18-47,0-1 0,0 1 15,0 0-15,18 17 0,-18 0 16,0 18-1,0-35-15,0 17 16,0-17-16,0-1 16,0 1-16,17-18 15,-17 18-15,0-36 47,18 0-31,-18 1-16,0-1 0,18 0 15,-18 1-15,17 17 0,-17-18 0,53-88 32,-35 89-32,-18-1 15,17 0-15,1 18 32,-18 18-32,0 0 0,18-1 15,-18 1-15,0 17 16,17 0-16,-17-17 15,18 0 1,0-18-16,-1 0 16,19 0-16,-19-18 15,1 18-15,-1-18 16,19 1-16,-1-18 16,0-18-1,-17 35-15,0-17 0,-18 17 16,0-17-16,-18 17 15,0 18-15,1 0 16,17 18 31,17-1-47,1-17 16,0 18-16,-1-18 0,1 18 0,17-1 15,0 1-15,1 0 16,-1 17-16,-17-17 15,-1-1-15,-17 18 16,-17-17 0,-1 17-16,-17 1 15,17-36-15,-17 17 16,17-17-16</inkml:trace>
  <inkml:trace contextRef="#ctx0" brushRef="#br0" timeOffset="205791.57">31203 9543 0,'0'0'0,"0"-18"0,18 18 16,-1 0 15,-17 18-15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16:58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9472 9402 0,'18'-18'94</inkml:trace>
  <inkml:trace contextRef="#ctx0" brushRef="#br0" timeOffset="5670.54">10901 8925 0,'17'-17'46,"-17"-1"-46,18 0 0,0 1 16,17-36-16,36-35 16,-54 70-16,89-88 15,-88 71-15,35-18 16,-36 35-16,19-17 16,-19 35-16,1-18 0,-1 1 15,1 17 1,0 0-1,-18 17 17,17-17-32</inkml:trace>
  <inkml:trace contextRef="#ctx0" brushRef="#br0" timeOffset="6692.92">11112 9895 0,'0'-17'31,"18"-1"-15,-18 0-16,18 18 0,-18-17 0,17-18 15,1 17-15,53-70 16,-71 70-16,53-35 15,-36 36-15,18-19 16,-17 19 0,0-1-16,-18 0 15</inkml:trace>
  <inkml:trace contextRef="#ctx0" brushRef="#br0" timeOffset="9072.29">12912 10407 0,'0'-18'15,"-18"18"17,36-17-17,-18-1 1,17 0-16,-17 1 0,18-1 15,0 0-15,17-34 16,18-1-16,-53 35 0,35 0 16,-17-17-1,17 17-15,-17 1 16</inkml:trace>
  <inkml:trace contextRef="#ctx0" brushRef="#br0" timeOffset="92609.03">9366 9207 0,'0'18'0,"-17"0"15,17-1 1,0 1 0,17-18 46,-17 18-62,18-18 16,0 0-16,-1 0 0,1 0 15,-1 0-15,1 0 0,17 0 16,1-18-16,-1 18 16,18 0-16,0 0 15,0 0-15,17 0 16,1-18-16,-18 18 15,17 0-15,18-17 16,-17 17-16,0-18 16,17 18-1,-18-18-15,54 18 16,-54-17-16,1-1 16,-18 18-16,35-17 15,-53-1-15,1 18 16,-1 0-16,0-18 15,-17 18-15,-1 0 16,1 0-16,0 0 16,-1 0 31,-52 0 218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23:34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11307 6050 0,'17'0'47,"1"0"-16,-1 0-31,1 0 16,0 0-1,-1 0-15,1 0 16,0 0-16,-1 0 16,1 0-1,0 0 1,-1 0-16,1 0 0,-1 0 16,1 0-1,0 0-15,-1 0 16,1 0-1,0 0 1,-1 0-16,1 18 16,0-18-1,-1-18 1,1 18-16,-1 0 0,1 0 16,0 0-16,-1 0 15,1 0 1,0 0-16,-1 0 15,1 0-15,0 0 16,-1 0-16,1 0 16,0 0-16,-1 0 0,1 0 15,-1-18-15,1 18 16,0 0-16,17 0 16,-17-17-16,17 17 15,-17 0-15,-1 0 0,1 0 16,-1 0-1,1 0-15,17 0 16,-17 0-16,0 0 16,17 0-16,-17 0 15,-1-18-15,1 18 16,-1 0-16,19-17 16,-19 17-16,1 0 15,17 0-15,-17 0 16,0 0-1,-1-18-15,1 18 16,0 0-16,-1 0 16,1 0-16,-1 0 15,1 0-15,17 0 16,-17 0 0,0 0-1,-1 0-15,1 0 16,0 0-16,-1 0 15,1 0 1,-1 0-16,1 0 16,0 0-16,-1 0 15,1 0-15,0 0 16,-1 0-16,1 0 16,0 0-16,-1 0 15,1 0-15,-1 0 16,1-18-1,0 18-15,-1 0 0,1 0 16,0 0-16,-1 0 16,1 0-16,0 0 15,17 0-15,0 0 16,-17 0 0,-1 0-1,1 0-15,0 0 0,-1 18 16,1-18-1,17 0-15,-17 0 16,17 0-16,0 0 16,-17 0-16,0 0 15,35 0-15,-36 0 16,1 0-16,17 0 16,-17 0-16,17 0 15,-17 0-15,-1 0 16,19 0-1,-19 0-15,19 0 16,-19 0-16,1 0 16,0 0-16,-1 0 15,18 18-15,-17-18 16,0 0-16,-1 0 16,1 0-16,0 0 15,-1 0-15,1 0 0,0 17 16,-1-17-1,1 0 1,-1 0-16,1 0 16,0 0-16,-1 0 0,1 0 15,0 0-15,-1 0 16,19 0-16,-19 0 16,18 18-16,-17-18 15,0 0-15,17 0 16,0 0-1,-17 0-15,17 0 16,-17 0-16,0 0 16,-1 0-16,18 0 15,-17 0-15,0 0 16,17 0-16,-17 0 16,17 0-16,0 0 15,0 0-15,1-18 16,-1 18-1,18 0-15,-18 0 16,0-17-16,-17 17 16,35 0-16,-18 0 15,1 0-15,-19 0 16,36-18-16,-18 18 16,1 0-16,-1 0 15,-17 0-15,17 0 16,0 0-1,0 0-15,-17 0 16,17 0-16,-17 0 16,17 0-16,-17 0 15,35 0-15,-36 0 16,19 0-16,-1 0 16,0 0-16,1 0 15,-1 0-15,0 0 16,0 0-1,-17 0-15,17 0 16,1 0-16,-19 0 0</inkml:trace>
  <inkml:trace contextRef="#ctx0" brushRef="#br0" timeOffset="1289.87">17110 5944 0,'0'0'0,"88"0"32,-70 0-32,-1 0 0,1 0 15,17 0-15,-17 0 16,-1 0-16,19 0 0,-19 0 15,19 0 1,-19 18-16,36-18 16,-35 0-16,-1 0 15,19 0-15,-19 0 16,19 0-16,-1 0 16,-17 18-16,-1-18 15,18 0-15,-17 0 16,17 0-1,1 17-15,-1-17 16,-17 0-16,17 0 16,-18 0-16,36 18 15,-17-18-15,-1 0 16,-17 0-16,17 0 16,18 0-16,-18 0 15,-17 0-15,17 0 16,-17 0-1,35 0-15,-36 17 16,18-17-16,1 0 16,-1 0-16,18 0 15,-18 0-15,0 0 16,1 0-16,-1 0 16,36 0-16,-36 0 15,18 0-15,17 0 16,-17 0-1,53 0-15,-53 0 16,18 0-16,-19 0 16,19 0-16,0 0 15,-36 0-15,35-17 0,1 17 16,0 0-16,-1 0 16,1 0-16,-1 0 15,36 0-15,-53 0 16,17 0-1,1 0-15,-18-18 16,0 18-16,53 0 16,-53 0-16,-18 0 15,18 0-15,0 0 16,0 0-16,35-17 16,-53 17-16,18 0 15,-18 0-15,18-18 16,-17 18-1,16 0-15,-16 0 16,-19-18-16,1 18 16,17 0-16,-17 0 15,0 0 1,-1 0 15</inkml:trace>
  <inkml:trace contextRef="#ctx0" brushRef="#br0" timeOffset="2230.05">20126 4992 0,'18'17'62,"-18"1"-46,17 0-16,-17-1 0,0 1 15,18 0-15,-18-1 0,18 1 16,-18 0-16,17-18 16,-17 17-16,18-17 15,-18 18-15,17-18 16,1 0-16,35-18 16,-18 1-16,18-1 15,0-17-15,18-1 16,17-17-16,-35 18 15,17-18 1,-17 18-16,0 0 16,0-1-16,0 19 15,-35-1-15,-1 0 16,1 18-16,-18-17 16,18 17-16,-1 0 15,-17-18 16,0 36 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17:3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12083 5168 0,'0'0'0,"-18"0"31,18 18-31,18 17 16,-18-17-16,17-1 0,1 19 15,-18-1-15,18 0 16,-18 0 0,17-17-16,-17 0 15,0-1-15,0 1 16,-17-36 15,-1 1-31,18-1 16,0-35-16,-18 18 15,36-18-15,0-18 16,-18 36-16,17 0 16,1 17-1,-1 1-15,19-1 16,-1 36-16,0-18 16,-17 17-16,0 19 15,-1-19-15,18 36 16,-35-18-16,0 1 15,18-1-15,-18 0 16,0-17-16,-18 17 16,18-17-1,-17-36 17,17 0-32,0 1 15,0-1-15,0 1 0,0-36 16,17-36-16,-17 54 15,18 0-15,-18 17 16,18 1-16,-1-1 16,1 0-1,0 36-15,-1-18 16,1 18-16,17-1 16,-17 19-16,17-19 15,-17 18-15,-1 1 16,19-19-16,-36 19 15,17-19-15,1-17 16,0 0 0</inkml:trace>
  <inkml:trace contextRef="#ctx0" brushRef="#br0" timeOffset="351.28">12788 5027 0,'-17'35'32,"17"-17"-32,0 0 0,17-1 15,1 1-15,-18 0 16,17 17-16,1-35 0,0 17 16,17 1-16,-17-18 15,-1 0-15,1 0 16,17 0-16,-35-18 15,18 1-15,-18-1 16,17 1 0,-17-1-16,-17 0 15,17-17-15,-18 17 16,1 1 0,17-1-16,17 18 31,1 0-16,-1-18-15</inkml:trace>
  <inkml:trace contextRef="#ctx0" brushRef="#br0" timeOffset="587.93">13194 4798 0,'0'0'0,"-18"-18"31,18 53 1,18-17-32,0 17 0,-18-17 15,17 17-15,1-17 0,-1 35 16,19 0-16,-19-18 16,1 0-16,0-17 15,-1 0-15,1-1 0,0 1 16</inkml:trace>
  <inkml:trace contextRef="#ctx0" brushRef="#br0" timeOffset="771.76">13247 5098 0,'0'0'0,"0"-18"16,0 0-16,17 18 15,-17-17-15,36-1 0,-1-17 16,18 0 0,17-1-16,1 1 15,-36 17-15,-17 1 0</inkml:trace>
  <inkml:trace contextRef="#ctx0" brushRef="#br0" timeOffset="1187.83">13794 4692 0,'0'0'0,"-71"35"16,71-17-1,-18-1-15,1 19 0,-1-19 16,18 19-16,-18 17 0,18 0 15,0-18-15,0-18 16,18 1 0,0-18-16,-1 0 15,1-18-15,0-17 16,17 18-16,-35-19 16,18 1-16,-18 17 15,17 1-15,-17-1 16,0 0-1,18 36 1,-18 0 0,18-1-16,-1 1 15,36 17-15,-35-17 16,17 0-16,-17-18 16,17 0-16,-17-18 15</inkml:trace>
  <inkml:trace contextRef="#ctx0" brushRef="#br0" timeOffset="1413.5">14076 4639 0,'0'0'0,"0"-18"0,0 1 0,-18 17 16,18-18-16,-17 0 16,17 36 15,17 0-31,-17-1 0,18 1 15,-18 0-15,17 35 0,19-1 16,-1-16-16,0 34 16,-17-34-1,0-19-15,-18 19 16,17-19-16</inkml:trace>
  <inkml:trace contextRef="#ctx0" brushRef="#br0" timeOffset="1663.47">14076 4868 0,'0'0'0,"-18"18"31,53-36-15,-35 1-16,18-1 0,17 18 15,1-35-15,17-1 16,-1 1-16</inkml:trace>
  <inkml:trace contextRef="#ctx0" brushRef="#br0" timeOffset="2029.89">14570 4780 0,'0'0'0,"0"18"0,0-1 0,0 1 15,17-18-15,-17 18 0,18-1 16,0-17-16,17 0 15,0 0-15,-17-17 16,-1 17-16,1-18 16,0 0-16,17 1 15,-35-1-15,18 0 16,-18 1-16,0-1 16,-18 1-16,18-1 15,-18 18-15,-17-18 16,0 1-16,17 17 15,1 0 1,-1 0-16,18 17 31,0 1-31,18-18 0</inkml:trace>
  <inkml:trace contextRef="#ctx0" brushRef="#br0" timeOffset="2404.32">14975 4586 0,'0'0'0,"0"-18"16,18 18 30,0 18-46,-1-18 0,1 18 0,0-1 16,-1-17-16,19 36 16,-19-19-16,-17 1 15,18-18-15,-18 18 16,0-1 0,-18-17-16,18 18 0,-17-18 15,-1-18 1,18 1-1,0-1-15,-18-17 0,36-18 16,-18 17-16,18-16 16,17-1-16,-18 17 15,19 19-15,-36-1 0</inkml:trace>
  <inkml:trace contextRef="#ctx0" brushRef="#br0" timeOffset="2738.66">15311 4551 0,'0'0'0,"0"-53"15,0 35 1,0 1-16,0-1 15,17 0 1,1 18 0,-18-17-16,17 17 0,1 0 0,0 0 15,-18-18-15,35 18 16,0 0-16,-17 0 0,17 18 16,0-1-16,-17 1 15,0 0-15,-1 17 16,-17 35-16,-17-34 15,-1 17-15,18-36 16</inkml:trace>
  <inkml:trace contextRef="#ctx0" brushRef="#br0" timeOffset="3263.88">13229 6068 0,'0'0'0,"-17"17"31,34-17-15,1 0-16,-1 0 15,1 0-15,0-17 0,35 17 16,52-36-16,-16 1 15,-1 0-15,18 0 16,0-1 0,70-34-16,-17-1 15,-18 18-15,0 0 16,35 1-16,-52-1 16,-18 17-16,17 1 15,-17 0-15,0-1 16,-53 19-16,35-1 0,0-17 15,0 0-15,-17 17 16,-1 0 0,-17 1-16,-35-1 0,35 0 15</inkml:trace>
  <inkml:trace contextRef="#ctx0" brushRef="#br0" timeOffset="3453.9">16087 5133 0,'17'0'31,"1"0"0</inkml:trace>
  <inkml:trace contextRef="#ctx0" brushRef="#br0" timeOffset="5347.58">24518 4727 0,'35'0'62,"-17"0"-46,0 0-16,-1 0 0,1 0 0,35 0 15,-36-17-15,89 17 16,-35-18-16,-36 18 16,36 0-16,-18-18 15,17 18-15,-35 0 0,36-17 16,0 17-16,-19 0 15,19-18-15,0 18 16,34-18 0,-52 18-16,18 0 15,-1-17-15,-17 17 16,0 0-16,18-18 16,-36 18-16,0 0 15,1 0-15,-1-18 16,0 18-16,0 0 15,1 0-15,-19 0 16,1 0 0,0-17-16,-1 17 15,1 0-15,0 0 16,-1 0 31,-17 17-32</inkml:trace>
  <inkml:trace contextRef="#ctx0" brushRef="#br0" timeOffset="6371.94">24589 6368 0,'0'17'47,"17"-17"-31,1 0-1,0 0-15,-1 0 0,1 0 16,-1 0-16,36 0 0,0 0 15,18 0-15,-18-17 16,53 17 0,-36-18-16,1 0 15,17 1-15,-18 17 16,1-18-16,-36 18 0,36-18 16,-18 1-16,0 17 15,0 0-15,-1 0 16,1-18-16,0 18 15,-17 0-15,-1 0 16,0-17 0,18 17-16,-18 0 15,1 0-15,-19 0 16,36-18-16,-35 18 16,-1 0-16,1 0 15,0 0-15,-1 0 16,1 0-16,0 0 15</inkml:trace>
  <inkml:trace contextRef="#ctx0" brushRef="#br0" timeOffset="7667.26">26811 8149 0,'-18'0'32,"54"0"-1,-19 0-31,1 0 0,0 0 16,-1 0-16,1 0 0,0 0 15,17-17-15,0 17 16,36 0-16,-18 0 15,-18 0-15,35 0 0,-17 0 16,18 0 0,-18 0-16,17 0 15,19-18-15,-37 18 16,19 0-16,-18 0 16,-18-18-16,18 18 15,18 0-15,-18 0 16,0 0-16,-18 0 15,0 0-15,0 0 16,1 0-16,-1 0 16,0 0-1,-17 0-15,17 0 16,0 0-16,-17 0 16,0 0-16,-1 0 15,19 0-15,-1 0 16,-17 0-16,-1 0 15,1-17-15,-1 17 16,1 0-16,0 0 16,-1 0-1,1 0 1,0 0 46</inkml:trace>
  <inkml:trace contextRef="#ctx0" brushRef="#br0" timeOffset="10339.81">19015 4639 0,'17'0'94,"1"0"-78,0 0-1,-1 0-15,1 0 16,0 0-16,-1 0 0,1 0 0,-1 0 15,1 0-15,35-18 16,-18 18-16,36 0 16,-36-17-1,18 17-15,-18 0 16,1 0-16,-1-18 16,0 18-16,-17 0 15,-1 0-15,19 0 16,-19 0-16,19 0 15,-19 0-15,1 18 16,-18-36-16,35 36 16,-17-36-1,-1 36-15,1-18 16,0 0 0,-1 0-16,1-18 15,0 18-15,-1 0 16,1 0-16,0 0 0,-1 0 15,1 0-15,17 0 16,-17 0-16,-1 0 16,1 0-1,0 0-15,-1 0 16,1 18-16,0-18 16,-1 0-1,1 0-15,0 0 16,-1 0-16,1 0 0,-1 0 15,1 0-15,17 0 16,-17 0 0,0 0-16,-1 17 15,1-17-15,0 0 16,-1 0 0,1 0-16,-18 18 15,17-18 1,1 0-16,0 0 0,-1 0 15,1 0 1,0 0-16,-1 0 16,1 0-1,0 0-15,-1 0 16,1 0 0,-1 0-16,1 0 15,0 0-15,-1 0 16,1 0-1,0 0-15,-1 0 0,1 0 16,0 0 0,-1 0-16,1 0 15,0 0-15,-1 0 16,1 0 0,-1 0-16,1 0 15,0 0-15,-18-18 16,17 18-1,1 0-15,0 0 16,-1 0 0,1 0-16,0 0 15,-1 0 1,1 0-16,-18-17 16,17 17-16,1 0 15,0 0 1,-1 0-16,1 0 0,0 0 15,-1 0 1,1 0-16,-18-18 16,18 18-16,-1 0 15,1 0-15,-1 0 16,1 0 0,0 0-16,-1 0 15,1 0-15,0-18 16,-1 18-1,1 0 1,0 0 0,-1 0 15</inkml:trace>
  <inkml:trace contextRef="#ctx0" brushRef="#br0" timeOffset="11776.62">19403 6544 0,'17'0'16,"1"0"0,0 18-16,-1-18 0,1 0 15,0 0-15,35-18 0,-18 18 16,18 0-16,35-18 15,-53 18-15,36-17 16,-18 17 0,0-18-16,-18 18 15,0 0-15,18 0 16,0 0-16,18 0 16,-36 0-16,0 0 15,18 0-15,-18 0 16,36 0-1,-54 0-15,36 0 16,-17 0-16,-1-18 16,18 18-16,-36 0 15,19 0-15,-1 0 16,0 0-16,1 0 16,-19 0-16,19 0 15,-19 0-15,18-17 16,-17 17-16,17 0 15,-17 0-15,17 0 16,-17 0 0,0 0-16,17 0 15,-35-18-15,53 18 16,-18 0 0,-17 0-16,17 0 15,-17 0-15,-1 0 16,1 0-16,17 0 15,-17 0-15,-1 0 16,19 0 0,-19 0-16,1 0 15,0 0-15,-1 0 16,1 0 0,0 0-16,-1 0 15,1 0 1,-1 0-1,1 0 1</inkml:trace>
  <inkml:trace contextRef="#ctx0" brushRef="#br0" timeOffset="44962.58">29139 8502 0,'0'0'16,"0"-18"-16,18 18 31,-18 18-31,18-18 0,-1 18 0,1-1 16,0 1-16,-18-1 15,17 19-15,-17-1 16,18 0-16,-18 1 15,0-19-15,0 1 0,0 0 16,0-1 0,-18-17-1,18-17 1,-17 17 0,17-18-16,0-17 15,0-36-15,0 36 16,0-1-16,17 1 15,1 0-15,0 17 16,-1 1-16,18 17 16,-17 0-16,0 0 15,17 17 1,-17 1-16,17 0 16,-17 17-16,-18-18 15,17 19-15,-17-1 16,0-17-16,0-1 15,0 1-15,0 0 16,0-1 0,-17-52 15,34 35-15,-17-18-16,0 1 0,18-19 15,-18 1-15,17 0 16,1 17-16,0-17 0,-1 17 15,1 1-15,0 17 16,-1 0-16,19 0 16,-1 17-1,-17 19-15,-1-1 16,1 0-16,-1 0 16,1 1-16,-18 17 15,18-18-15,-1-17 16</inkml:trace>
  <inkml:trace contextRef="#ctx0" brushRef="#br0" timeOffset="45729.6">29986 8431 0,'0'0'0,"18"18"31,-18 0-15,0-1-16,17 19 0,-17-19 16,0 18-16,18 18 15,-18-17-15,18-1 16,-18-17-16,17 17 15,1-17-15,0-18 16,-1 0 0,1 0-16,-1-18 15,1 0 1,-18 1-16,18 17 16,-18-36-16,17 19 15,-17-19-15,18 19 16,-18-1-16,0-17 15,0 17-15,0 1 16,0-1-16,0 0 16,-18 1-16,18-1 15,0 0 1,-17 18 0,17-17 15,17 17 94,-17-18-94,0 36 47,0-1-78,18-17 0,-18 18 16,0 0-16,0-1 15,0 1-15</inkml:trace>
  <inkml:trace contextRef="#ctx0" brushRef="#br0" timeOffset="46337.3">30392 8749 0,'0'18'16,"17"-54"31,1 19-32,-18-1-15,18 0 16,-18 1-16,0-1 0,17 18 16,-17-35-16,18-18 0,-18 18 15,0-1 1,0 1-16,0-18 16,-18 35-16,18 1 15,-17 17-15,17-18 16,-18 36-16,0-18 15,1 17-15,17 1 16,-18 0-16,18-1 16,0 1-1,18 0-15,-1-18 16,1 17-16,0 1 16,-1 0-16,1-18 0,17 17 15,-17-17-15,17 18 16,-17-1-16,-1 1 15,19-18-15,-19 18 16,-17-1-16,18-17 16,-18 18-1,0 0-15,0-1 16,-18 1-16,18 0 16,-17-1-16,-1 1 15</inkml:trace>
  <inkml:trace contextRef="#ctx0" brushRef="#br0" timeOffset="46703.83">30868 8326 0,'0'17'62,"18"1"-46,-18-1-16,0 1 0,0 0 16,17-1-16,-17 1 0,18 17 15,-18 18-15,0-18 16,18 18-16,-18 0 15,0-17-15,17-1 16,-17 0-16,18-17 16,0-1-16,-1-17 15,18 0 1,-17 0-16,17-17 16,1-1-16,-19 1 15,19-36-15,-19 17 16</inkml:trace>
  <inkml:trace contextRef="#ctx0" brushRef="#br0" timeOffset="46911.98">30797 8572 0,'0'0'0,"-35"0"31,70 0-15,-17 0-16,0 0 0,17-17 0,18 17 16,-35-18-16,52 18 15,-17 0-15,-18 0 16,18 0-16</inkml:trace>
  <inkml:trace contextRef="#ctx0" brushRef="#br0" timeOffset="47881.87">29422 9031 0,'0'0'15,"-18"0"-15,18 18 0,-18-18 16,1 0 15,52 0-15,-17 0 0,-1 0-16,1 0 0,0 0 15,-1 17-15,1-17 0,35 0 16,-36 0-16,36 0 0,18-17 15,-1 17-15,-17 0 16,18 0-16,-1 0 16,-34-18-16,52 18 15,-18 0-15,1 0 16,0 0-16,-1 0 16,36 0-16,-18 0 15,-17 0-15,-18 0 16,17 0-16,1-18 15,17 36-15,-35-36 16,0 18-16,-18 0 16,0 0-1,1 0-15,17 0 16,-36 0 0,1 0-16,-1 0 15,1 0 16</inkml:trace>
  <inkml:trace contextRef="#ctx0" brushRef="#br0" timeOffset="70796.7">28063 4762 0,'36'0'32,"-19"0"-32,1 0 15,0 0-15,17 0 0,35 18 16,-34-18-16,158 0 16,-141 0-16,88 0 15,-88 0-15,70-18 16,-70 18-16,106 0 15,-71 0-15,-17 0 16,-36 0-16,35 0 16,1 0-16,-36-17 15,71 17-15,-53 17 16,18-17-16,-36 0 0</inkml:trace>
  <inkml:trace contextRef="#ctx0" brushRef="#br0" timeOffset="71590.39">28257 6579 0,'0'0'0,"18"0"31,0-17-15,-1 17-16,1 0 0,0 0 0,17 0 16,36 0-16,-1 0 15,1-18-15,70 18 16,-88 0-16,52 0 15,-69 18-15,70-18 0,-18 0 16,18 0 0,-18 0-16,-18 0 15,36 0-15,-35 0 16,-1 0-16,-17 0 16,0 0-16,0 0 15,-18 0-15,-17 0 16</inkml:trace>
  <inkml:trace contextRef="#ctx0" brushRef="#br0" timeOffset="84999.71">29792 13600 0,'-18'17'0,"36"-17"47,0 0-31,-1 0-16,1 0 0,17 0 0,36 0 15,-36-17-15,124 17 16,-124-18-16,106 18 15,-88 0-15,0 0 0,53 0 16,-53 18-16</inkml:trace>
  <inkml:trace contextRef="#ctx0" brushRef="#br0" timeOffset="85446.34">30110 14693 0,'35'0'16,"-18"0"-1,1 0-15,53 0 0,-54 0 16,89-17-16,-35 17 16,-54-18-16,89 18 15,-71 0-15</inkml:trace>
  <inkml:trace contextRef="#ctx0" brushRef="#br0" timeOffset="86930.07">25647 14817 0,'0'0'0,"-18"0"16,1 17 0,-1-17-16,18 18 15,-18 0-15,18-1 16,0 1-16,0-1 0,0 19 16,0-19-16,18 36 15,-18-35-15,18 0 16,-1-1-16,-17 1 15,18 0 1,-18-1-16,0 1 16,0-1-16,-18 1 15,1 0-15,-19-1 16,19-17-16,-54 0 16,18 0-16</inkml:trace>
  <inkml:trace contextRef="#ctx0" brushRef="#br0" timeOffset="87087.36">25559 14693 0,'0'0'0,"106"-70"16,-89 52 0,54-17-16,-54 35 15,19 0-15,-19 0 0,19 17 16,-19 1-16</inkml:trace>
  <inkml:trace contextRef="#ctx0" brushRef="#br0" timeOffset="87645.05">25770 16051 0,'0'0'0,"0"-17"0,0-1 0,0 0 16,-17 1-1,-1 17 1,18 17-16,-18-17 0,1 18 15,17 0-15,0 17 0,0 0 16,0 1-16,0-1 16,17 0-16,1-35 15,0 18-15,-1-18 16,19 0-16,17-18 16,-18 0-16,0-17 15,0 0-15,-17 17 16,-18 1-16,0-1 15,0 0-15,-35 1 16,-18-1-16,18 0 16,-18-17-1,17 18-15,19-1 16,-1 0-16,0 1 16,18-1-16,18 0 15,0 1-15,-1 17 16,19-18-16,-1 18 15,0 18-15,-17-1 16,0 19-16,-36 17 16,0 17-16,-35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20:1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19367 4568 0,'-17'0'0,"34"0"78,1 0-78,0 0 0,-1 0 16,1 0-16,0 0 0,17 18 15,-17-18-15,52 0 16,-35 0-16,-17 0 0,35 0 16,-18 0-16,53 18 15,-52-18-15,34 0 16,-34 0-16,-19 0 0,54-18 15,-54 18-15,36 0 16,-35 0-16,35 0 16,-35 0-1,-1 0-15,1 0 16,-1 0-16,1 0 16,0 0 15,-1 0 0,1 0-15</inkml:trace>
  <inkml:trace contextRef="#ctx0" brushRef="#br0" timeOffset="3051.15">26441 4533 0,'0'18'16,"17"-18"-16,1 0 15,35 0-15,-18 0 16,71-18-1,-71 18-15,1 0 0,87-17 16,-88 17-16,89-18 16,-71 18-16,53-18 15,-1 1-15,-87 17 16,88 0-16,-89 0 16,36-18-16,-17 18 15,17 0-15,-36 0 31,1 0-31,-1 0 16,1 0-16,0 0 31</inkml:trace>
  <inkml:trace contextRef="#ctx0" brushRef="#br0" timeOffset="22562.58">24289 10407 0,'17'-18'94,"1"18"-94,0-17 0,-1 17 15,1 0-15,0-18 0,34 0 16,-34 1-16,70-1 16,-52 0-16,-19 1 0,54-1 15,-54 1-15,54-1 16,-53 0-16,35 1 15,-18 17-15,0-18 16,-35 0-16,18 18 16,-1 0-1,1 0 1,-18-17 15,18 34 266</inkml:trace>
  <inkml:trace contextRef="#ctx0" brushRef="#br0" timeOffset="30972.48">18538 11536 0,'0'0'0,"-35"0"31,18-18-31,-1 18 16,0 0-1,54 18 16,-19-18-31,1 0 16,-1 17-16,1-17 0,0 0 16,-1 0-16,1 0 0,0 0 0,35 0 15,-36 0 1,18 0-16,-17 0 16,0 0-1,-36 0 1,0 0-16,-17 18 15,18-18-15,-19 18 16,19-18-16,-19 0 16,19 0-16,-1 0 15,18 17 1,-18-17-16,36 18 16,0 0-16,-1-1 15,54 19-15,-53-19 0,17-17 16,53 35-16,-53-17 15,-17-18-15</inkml:trace>
  <inkml:trace contextRef="#ctx0" brushRef="#br0" timeOffset="33839.11">22472 11624 0,'0'0'0,"0"-18"16,0 1-16,18 17 47,-1 17-47,1-17 15,-18 18-15,35 17 16,-17-17-16,17 52 16,-17-52-16,-18 0 0,35 35 15,-35-36-15,35 36 16,-17-17 0,0-19-16,-18 1 15,17-1-15,-17 1 16,0 0-16</inkml:trace>
  <inkml:trace contextRef="#ctx0" brushRef="#br0" timeOffset="34165.15">22754 11642 0,'0'0'0,"0"-18"31,-17 18-15,17 18-1,-18-18-15,18 17 0,0 1 16,-35 52-16,17-34 15,0 52 1,1-70-16,-1 70 16,0-71-16,1 36 15,17-35-15,0 17 16,0-17-16,0 0 16</inkml:trace>
  <inkml:trace contextRef="#ctx0" brushRef="#br0" timeOffset="34798.75">22983 11747 0,'0'-17'16,"18"17"15,0 0-15,-18 17 0,17-17-16</inkml:trace>
  <inkml:trace contextRef="#ctx0" brushRef="#br0" timeOffset="35018.61">23019 11942 0,'0'0'16,"-18"0"-1,18 17 1,18 1 31</inkml:trace>
  <inkml:trace contextRef="#ctx0" brushRef="#br0" timeOffset="37026.65">23566 11659 0,'-18'0'32,"18"18"-17,0 0-15,0-1 0,-18-17 16,18 35-16,-17-17 16,17 0-16,0-1 15,0 1-15,-18-18 16,18 18-1,18-36 32,-1 18-47,1 0 16,0-18-16,-1 18 16,1 0-1,-18 18-15,17-18 0,1 0 16,0 18-16,-18-1 0,35 1 15,-17-18-15,-18 18 16,17-1-16,-17 1 16,0 0-16,18-1 15,-18 1 1,-18-1-16,18 1 16,-17-18-16,-1 18 15,0-18-15,1 17 16,-1-17-1,0 0-15,1 0 16,-1 0-16,1 0 16,-1 0-16,0-17 15,1 17-15,17-18 16,-18 0-16</inkml:trace>
  <inkml:trace contextRef="#ctx0" brushRef="#br0" timeOffset="37427">23530 11695 0,'18'-18'47,"0"0"-47,-1 18 0,1 0 15,-1 0-15,-17-17 0,18 17 16,17 0-16,1-18 15,-19 18-15,1 0 16,0 0-16,-1 0 16,1 0-1,-1 0-15,1 0 32,-36 18-32,18-1 15</inkml:trace>
  <inkml:trace contextRef="#ctx0" brushRef="#br0" timeOffset="38160.24">22719 12241 0,'0'0'0,"-18"0"31,1 18-15,17 0-16,-18-18 16,18 17-16,0 1 0,0 0 15,0 17-15,0 0 16,18-17-16,-1 17 15,-17-17-15,18-1 16,-18 1-16,18-18 0,-1 18 16,1-18-16,-1 0 15,1 0-15,0-18 16,-1 18-16</inkml:trace>
  <inkml:trace contextRef="#ctx0" brushRef="#br0" timeOffset="38418.64">22895 12330 0,'0'-18'0,"0"0"15,-17 18-15,17-17 16,0 34 15,-18 1-15,18 0-16,0-1 0,0 18 15,0-17-15,0 0 0,0 35 16,0 17-16,-18-17 16,18 35-16,0-52 15,0-1-15,0 0 16,0-17 0,0-1-16</inkml:trace>
  <inkml:trace contextRef="#ctx0" brushRef="#br0" timeOffset="38686.71">23089 12435 0,'0'0'0</inkml:trace>
  <inkml:trace contextRef="#ctx0" brushRef="#br0" timeOffset="38872.31">23107 12594 0,'0'0'0,"0"18"15,0-1 1,0 1-1,18-18 1,-1 18 0</inkml:trace>
  <inkml:trace contextRef="#ctx0" brushRef="#br0" timeOffset="41727.08">23777 12559 0,'0'0'0,"-17"18"15,17-1 1,-18-17-16,18 18 16,0-1-16,-18 1 15,18 0-15,0-1 0,0 1 16,18 0-1,-18-1-15,18-17 16,-1 0-16,1-17 16,17 17-16,0-18 15,-17 18 1,0-18-16,-1 18 16,-17-17-16,0-1 15,0 0 1,0 1-1,-35-1 1,17 1-16,1 17 0,17-18 16,-18 18-16,0-18 0,1 1 15,-1-1 1,1 0-16,-1 1 16,0-1-16,1-17 15,-1 17-15,18-17 16,0 0-1,0 17-15,18-17 16,-1 17-16,1 18 31,0-18-31,-1 36 16,1-18-16,-1 18 16,-17-1-16,18 19 15,0-19-15,-18 18 16,0 1-16,-18-1 15,0 18-15,18-35 16,-17 17-16</inkml:trace>
  <inkml:trace contextRef="#ctx0" brushRef="#br0" timeOffset="44036.66">18680 14693 0,'0'0'16,"-18"0"-16,53 0 31,-17 0-16,-1 0-15,1 0 0,0 0 16,-1 0-16,89 0 16,-88 0-16,35 0 15,-36 0-15,36 0 16,-35 0-16,0 0 16</inkml:trace>
  <inkml:trace contextRef="#ctx0" brushRef="#br0" timeOffset="52270.35">23460 14958 0,'-18'0'31,"18"-18"-15,18 36 62,-1-18-62,-17 17-16,18-17 0,0 18 15,-1-18-15,1 35 0,17-17 16,0 35 0,-17-35-16,17 17 15,-17-18-15,0 19 16,-1-19-16,1 19 15,0-36-15,-18 17 16,17 1-16,1-18 16,-1 0 15</inkml:trace>
  <inkml:trace contextRef="#ctx0" brushRef="#br0" timeOffset="52676.62">23830 14887 0,'0'-17'16,"0"-1"-1,-18 18 1,18 18 15,-17-18-31,17 17 0,-18 1 16,18 17-16,-17 0 15,-1 1-15,-17 17 16,17-18-16,18-17 0,-35 17 16,35 0-16,-18 0 15,0 1 1,1-1-16,-1-17 16,18-1-16,-17 1 0</inkml:trace>
  <inkml:trace contextRef="#ctx0" brushRef="#br0" timeOffset="53284.56">23954 15134 0,'0'-17'31,"17"34"32,1 1-47</inkml:trace>
  <inkml:trace contextRef="#ctx0" brushRef="#br0" timeOffset="53458.71">24007 15311 0,'0'17'0,"0"-34"0,17 52 32,1-35-1,-1 0-31</inkml:trace>
  <inkml:trace contextRef="#ctx0" brushRef="#br0" timeOffset="54043.31">23548 16034 0,'0'0'0,"0"-18"0,-18 18 15,18 18 17,0-1-32,0 1 15,0 0-15,18-18 0,-18 17 0,0 1 16,18 17-16,-1 0 15,-17-17-15,35 0 16,-35-1-16,36-17 16,-19 0-16,1 0 15,0 0-15,17-17 16,-17-19 0,-1 19-16</inkml:trace>
  <inkml:trace contextRef="#ctx0" brushRef="#br0" timeOffset="54335.75">23883 15981 0,'0'0'0,"0"-18"16,0 1-16,0-1 15,-18 36 63,18-1-78,0 1 0,0-1 0,-17 1 16,17 17-16,0 36 16,-18 17-16,18-35 15,0 0-15,0 18 16,-18-19 0,18-16-16,0-1 15,0-17-15,18-1 16,0-17-1</inkml:trace>
  <inkml:trace contextRef="#ctx0" brushRef="#br0" timeOffset="54912.78">24077 16122 0,'0'-18'16,"18"18"15,-1 0 0,-17 18-15,18 0 0</inkml:trace>
  <inkml:trace contextRef="#ctx0" brushRef="#br0" timeOffset="55069.53">24112 16210 0,'0'18'15,"-17"-1"-15,17 1 16,0 0 0,0-1-1,0 1 1,17-18 0,1 0-1,0-18-15</inkml:trace>
  <inkml:trace contextRef="#ctx0" brushRef="#br0" timeOffset="56518.99">24536 14958 0,'0'-18'16,"0"0"0,-18 1 15,18-1 0,18 18 0,-18 18 1,0-1-17,0 1-15,0 0 0,17-1 16,-17 1-16,0 35 16,18-18-16,-18 1 15,18-19-15,-18 18 16,0-17-16,17 17 15,-17-17-15,0 0 16,18-18 0,0 0-1,-1 0-15</inkml:trace>
  <inkml:trace contextRef="#ctx0" brushRef="#br0" timeOffset="57076.74">24871 15011 0,'0'0'0,"0"-18"15,-18 36 16,18-1-31,0 1 16,-17 0-16,17-1 0,0 1 16,0 0-16,0-1 0,0 18 15,0 1 1,17-19-16,-17 1 16,18 0-16,-18-1 15,17 1-15,1-18 16,0 0-16,-1 0 15,1 0 1,0-18-16,-1 1 0,1-1 16,0 18-16,-18-18 15,17 1 1,-17-19-16,18 19 16,-18-1-16,0 1 15,-18-1-15,18 0 16,-17 18-16,17-17 15,-18-1-15,0 18 16,1 0-16,-1-18 16,0 18-16,1-17 15,-1 17-15,0 0 16,18-18 0,-17 18-16</inkml:trace>
  <inkml:trace contextRef="#ctx0" brushRef="#br0" timeOffset="57668.82">25259 14958 0,'0'0'0,"0"-18"15,-18 36 32,18-1-47,-17 1 16,17 0-16,0-1 0,0 1 16,-18 0-16,18-1 0,0 19 15,0 16-15,0-34 16,18 0-16,-18-1 15,17 19-15,1-19 16,0-17 0,-1 0-16,1 0 15,-1 0-15,1-17 0,0 17 16,17-36 0,-17 36-16,-1-17 15,-17-1-15,18-17 16,-18 17-16,0 1 15,0-1-15,0 0 16,-18 1-16,-17-1 16,17 0-1,1 18-15,-19 0 16,19 0-16,-18 18 16,-1 0-16</inkml:trace>
  <inkml:trace contextRef="#ctx0" brushRef="#br0" timeOffset="58718.71">24712 16140 0,'-18'17'16,"18"1"-1,-17-1-15,17 1 0,0 0 0,0-1 16,0 19-16,35 17 15,-35-36-15,35 1 16,-17 0-16,17-18 16,-17 0-16,17 0 0,0-18 15,-17 18 1,0-18-16,-1 18 16,1-17-16,0-1 15,-18 0 1,-18 1-16,0-1 15,1 0-15,17 1 16,-18 17-16,18-18 0,-35-17 16,0 0-1,17 17-15,-17-17 16,17 17-16,0 0 16,1 18-16,17-17 0,-18-1 15,0 0-15,18 1 16,0-1-1,18 1-15,0-1 16,-1 18-16,19 0 16,-19 0-16,19 0 15,-19 0-15,-17 18 0,35 17 16,-17-18 0,0 19-16,-18-1 15,0 18-15,-18 0 16,18-18-1</inkml:trace>
  <inkml:trace contextRef="#ctx0" brushRef="#br0" timeOffset="59143.84">25294 15928 0,'0'0'0,"-17"18"32,17-1-32,-18-17 15,18 18-15,0-1 0,0 1 16,0 0-16,0-1 16,0 1-16,18 0 15,-1 17-15,1-35 16,-1 18-16,-17-1 0,36 1 15,-1-1 1,-17 19-16,-1-36 16,-17 17-16,18 1 15,-18 0 1,0-1-16,0 1 16,-18-18-16,18 18 15,0-1-15,-17 1 16,-1-18-16,-17 18 15,17-18-15,0 0 16,1 0-16,-1 0 16,1 0-16,-1-18 15,18 0-15</inkml:trace>
  <inkml:trace contextRef="#ctx0" brushRef="#br0" timeOffset="59388.37">25294 15875 0,'0'0'0,"18"-18"0,-1 18 16,-17-17-16,18 17 0,35-18 15,-18 0-15,18 18 16,0 0 0,-35 0-16,-1 18 0,1-18 15</inkml:trace>
  <inkml:trace contextRef="#ctx0" brushRef="#br0" timeOffset="60569.83">23142 15187 0,'0'0'0,"0"-70"16,0 52-1,0 0 1,-17 18-16,-1 0 16,0 0-1,1 0-15,17 18 0,-18-18 16,-17 18-16,-1 17 15,19-18-15,-1 19 16,1-19-16,17 19 16,-18-1-16,18 0 15,0 18-15,0-18 16,0 1 0,0-1-16,18 0 15,-18 18-15,0-18 16,0 1-16,17-1 15,-17 0-15,0-17 16,18 17-16,-18 0 16,17 1-16,-17 17 15,0-36-15,0 19 16,0 16 0,0-16-16,0-1 15,0 18-15,0 0 16,0-36-16,-17 72 15,17-36-15,-18 0 16,18 52 0,0-87-16,0 35 0,18 0 15,-1 0 1,19-36-16,-1 1 16,36-18-16,-1 0 15,1-18-15,-54 1 0</inkml:trace>
  <inkml:trace contextRef="#ctx0" brushRef="#br0" timeOffset="62296.33">20937 14552 0,'0'-18'16,"18"18"-1,0 0 1,-1 0-1,1 0-15,0 0 16,-1 0-16,1 0 0,17 0 16,0 0-1,-17 0-15,0 0 0,35 0 16,-36 0-16,1 0 0,17 0 16,18 0-16,-18 0 15,18 0-15,35 0 16,-35 0-16,-17 0 15,17 18-15,-1-18 16,-16 0-16,52 0 16,-53 0-1,18 0-15,0 0 16,-18 0-16,1 0 16,34 0-16,-35 0 15,18 0-15,-17 18 16,-1-18-16,35 0 15,-52 0-15,0 0 0,17 0 16,18 0-16,-18 0 16,0 0-16,36-18 15,-36 18 1,1 0-16,-1 0 16,0 0-16,0 0 15,1 0-15,-1 0 16,-17 0-16,-1 0 0,1 0 15,0 0-15,-1 0 16,1 0-16,-1 0 16,19 0-1,-19 0 17</inkml:trace>
  <inkml:trace contextRef="#ctx0" brushRef="#br0" timeOffset="65310.15">19826 11465 0,'18'0'47,"-18"18"-32,17-18-15,-17-18 0,18 36 0,17-36 16,-17 18-16,35 0 15,-36 0-15,1 0 0,35 0 16,-35 0-16,52 0 16,-17 0-1,53 0-15,-88 0 0,87 0 16,-69 0 0,70 0-16,-54 0 15,54 0-15,-70 0 16,52 0-1,-71 18-15,72-18 16,-72 0-16,54 0 16,-54 0-16,54 0 15,-53 0-15,35 18 16,-36-18-16,54 0 16,-54 0-16,19 0 15,-19 0-15,36 17 16,-17-17-1,-19 0-15,36 0 0,0 0 16,-18 0-16,1 0 16,-19 0-16,1 0 0,-1 0 15,1 0-15,0 0 16,-1 0 0,1 0-16</inkml:trace>
  <inkml:trace contextRef="#ctx0" brushRef="#br0" timeOffset="66296.53">18891 11695 0,'18'0'0,"0"0"16,-1 0-16,36 0 15,-18 0-15,18 0 16,35-18-16,-70 18 15,88 0-15,-88 0 16,17 0-16,71-18 16,-71 18-16,71 0 15,-71 0-15,18-17 0,88 17 16,-106-18 0,18 18-16,18-18 15,-1 18-15,-34 0 16,17-17-16,-18 17 15,0 0 1,-17 0-16,-1 0 16,1 0-1</inkml:trace>
  <inkml:trace contextRef="#ctx0" brushRef="#br0" timeOffset="71494.55">20267 11553 0,'-18'18'16,"18"0"-1,0-1 1,0 1-16,0 0 16</inkml:trace>
  <inkml:trace contextRef="#ctx0" brushRef="#br0" timeOffset="80046.64">27464 4798 0,'17'0'16,"-17"-18"0,18 18-16,0-18 15,-1 18-15,1 0 16,0 0-16,17 18 16,-18 0-16,19 17 15,-36-17 1,17 17-1,1-35-15,-18 71 16,0-54-16,0 18 16,0-17-16,0 53 15,0-54-15,0 36 16,0-35-16,0-1 0,0 72 16,0-72-16,0 54 15,0-54-15,0 72 16,0-72-16,0 36 15,0 0-15,18 0 16,-18-18-16,0 1 16,17 34-1,1-35 1,-18 1-16,18-1 16,-18-17-16,0-1 15,0 1-15,0 17 16,-18-17-1,18-1-15,-18 1 16,1 0 0,-1-18-16,0 17 0,1 1 15,-19-18-15,19 0 16,-1 0 0,-35 18-16</inkml:trace>
  <inkml:trace contextRef="#ctx0" brushRef="#br0" timeOffset="95251.12">27852 1147 0,'0'0'0,"17"-106"32,-17 88-32,0-35 15,0 18 16,0 70 1,0-17-32,-17 17 0,17 0 0,0 18 15,-18 53-15,18-71 16,-17 124-16,17-124 0,-18 54 16,18-19-1,-18-35-15,18 18 0,0 0 16,0-17-16,0-1 15,0 0-15,0-17 0,18-18 16,-18 17-16,18 1 16</inkml:trace>
  <inkml:trace contextRef="#ctx0" brushRef="#br0" timeOffset="97317.36">27869 970 0,'0'0'0,"18"-18"31,0 18-31,-1 0 0,1 0 16,17 0-16,1 0 0,69 0 15,1-17-15,18 17 16,-18 0 0,70 0-16,-35 0 15,-18 0-15,36 0 16,0-18-16,-36 18 15,1 0-15,-1 0 16,1 0-16,52 0 16,-70 0-16,0 0 15,-36 18-15,19-18 16,-1 0 0,0 0-16,0 0 15,-52 0-15,34 17 0,1-17 16,-1 0-16,1 18 15,-36-18-15,-17 0 0,17 18 16,0-18-16,-17 17 16,0-17-1,-18 18 1,17-18-16,1 0 47,-18 18-32,17-18 1,1 0-16,0 17 16,-1-17-1,1 0-15,0 0 16,-1 0-16,1 0 0,0 0 0,-1 0 16,1 18-16,17-18 15,18 0-15,-35 18 0,52-18 16,-17 17-16,0-17 15,18 0-15,34 18 16,-34 0-16,0-18 16,-1 17-16,1-17 15,-1 18-15,-35-18 0,36 17 16,-18-17 0,0 0-16,-18 18 15,0-18-15,1 0 16,-19 0-16,1 0 15,0 18 1,-1-18 0,-17 17 31,0 1-32,0 0 1,0-1-16,0 1 0,0 0 15,0-1-15,0 1 0,0-1 16,0 1-16,0 17 0,18 18 16,-18-17-16,0 16 15,18-16-15,-18 17 16,17-36 0,-17 19-16,0-19 15,0 19-15,0-19 16,0 1-16,-17-1 15,-1 1 1,0-18-16,-17 18 16,17-18-16,-17 17 15,17-17-15,-34 0 16,-1 18-16,0-18 16,0 18-1,17-18-15,-34 17 0,-1-17 16,-17 0-16,0 18 15,17-18-15,-52 0 16,35 0-16,17 0 16,1-18-16,-1 18 15,-17 0-15,-36 0 16,54-17 0,-1 17-16,1 0 15,-1 0-15,18 0 16,0-18-16,0 18 15,-35 0-15,35-18 16,18 18-16,0 0 16,-18 0-16,0 0 15,0 0-15,18 0 16,-1 18 0,-16-18-16,-19 0 15,36 0-15,-1 0 16,-16 0-16,16 0 15,-17 0-15,-17 0 16,17 0-16,0 18 16,0-18-16,18 0 15,-18 0-15,0 0 16,0 0 0,18 17-16,-1-17 15,-16 0-15,-1 0 16,17 0-16,1 18 15,-18-18-15,18 0 16,0 0-16,-18 0 16,17 0-16,1 0 15,17 0-15,-17 0 16,0 0 0,0 0-16,17 0 0,0 0 15,-17 0-15,17 0 16,-17 0-16,18 0 15,-1 0-15,-17 0 16,17 0-16,-17 0 16,17 0-16,-17 0 15,17 0-15,1 0 16,-19 0 0,19 0-1,-1 0-15,0 0 16,1 0-16,-1 0 15,0 0-15,-17 0 16,17 0-16,1 0 16,-1 0-16,1 0 15,-1 0-15,0 0 16,-17 0-16,17 0 16,18-18-1,-17 18-15,-1 0 16,0 0-16,1 0 15,-1 0-15,1 0 16,-1-17-16,0 17 16,1 0 15,-1 0 0</inkml:trace>
  <inkml:trace contextRef="#ctx0" brushRef="#br0" timeOffset="98193.72">28381 1376 0,'0'0'0,"0"-18"0,-18 1 16,36-1 0,-18 0-16,18 1 15,-1-1-15,1 18 16,0 0-16,-1-18 0,18 18 15,18-17-15,-17 17 16,17 17-16,-1 1 16,-16 0-16,-1-18 0,0 35 15,1 0-15,-1 18 16,-18-18 0,1 1-16,17 17 15,-35-18-15,18 18 16,-18-18-16,0-17 15,-18 17-15,1 0 16,-1-17-16,-17 17 16,0 0-16,-1-17 15,1 0-15,0-18 16,-1 17 0,1-17-16,0 18 15,-18-18-15,0 0 16,18-18-16,0 18 15,-1-17-15,-17-1 16,18-17-16,0 17 16,-1-35-16,19 36 15,-1-19-15,18-17 16,0 0 0,18 1-16,-1 34 0,36-53 15,36 18-15,-1 1 16</inkml:trace>
  <inkml:trace contextRef="#ctx0" brushRef="#br0" timeOffset="99204.68">29598 1182 0,'0'0'15,"-18"17"32,18 1-47,-17 0 0,-1 17 16,0-17-16,1 17 0,-18 18 15,-1 17-15,1 1 16,0-18-16,-1 17 16,36-52-16,-17 0 0,17-1 15,-18 19 1,1-36-16,17 17 16,0 1-1,17-36 1,1 18-16</inkml:trace>
  <inkml:trace contextRef="#ctx0" brushRef="#br0" timeOffset="99712.7">29545 1252 0,'0'0'0,"18"0"32,-18 18-17,17-18-15,1 18 0,0-1 16,-1-17-16,1 18 16,17 35-16,-17-36 15,17 19-15,0 17 16,-17-18-16,0 0 15,-1 18 1,1-35-16,-18-1 0,18 1 16,-18 0-1,17-18-15,-17 17 16,-17-17 0,17 18-1,-18-18-15,0 0 16,-17 18-16,-18-18 15,-17 17-15,17-17 16,17 0-16,19 0 0,-36 18 16,-18-18-16,36 0 15,-18 0 1,18 0-16,0 0 16,17 0-1</inkml:trace>
  <inkml:trace contextRef="#ctx0" brushRef="#br0" timeOffset="105743.2">27640 2187 0,'0'0'0,"35"-17"0,-17-1 0,35 0 16,0-17-16,-18 35 16</inkml:trace>
  <inkml:trace contextRef="#ctx0" brushRef="#br0" timeOffset="106001.83">27799 1905 0,'0'0'0,"18"0"0,-1 18 0,1-18 16,-1 0-16,54 35 15,-71-17-15,35 34 16,-35-34-16,18 53 16,-36-36-16</inkml:trace>
  <inkml:trace contextRef="#ctx0" brushRef="#br0" timeOffset="106400.72">28063 2328 0,'0'0'0,"-17"-35"32,-1 35-32,1 0 15,17 18-15,-18-1 16,0 1-16,1 0 15,17 17-15,-18-17 16,18-1-16,18 1 0,-1-1 16,1 1-16,17 0 15,-17-1-15,17 1 16,0 0 0,-17-18-16,0 17 15,-1 1 1,-34-18-16,17 18 15,-36-1-15,19 1 16,-1-1-16,-17 1 16,17-18-16,1 0 15,17-18 1</inkml:trace>
  <inkml:trace contextRef="#ctx0" brushRef="#br0" timeOffset="106609.68">28275 2346 0,'18'18'31,"-18"-1"-31,0 1 0,0 0 16,0-1-16,17 36 15,1 0-15,0-18 16,-1 18-16,1-35 0,0 17 15,-1-17-15,1-1 16</inkml:trace>
  <inkml:trace contextRef="#ctx0" brushRef="#br0" timeOffset="107578.7">28240 2646 0,'53'-35'32,"-36"35"-32,19-18 0,-1 0 15,18 18-15,0-17 16,-18 17-16,0-18 16,1 0-1,-19 18-15,1-17 16,0 17-1,-18-18-15,0 0 16,0 1 0,-18 17-1,0 0 1,1 17-16,-1-17 16,0 18-16,1 0 15,-1 17-15,0 0 16,1-17-16,17 0 15,0 17-15,17-18 16,1-17-16,0 0 16,-1 0-16,19 0 15,-19-17-15,1 17 16,0-18-16,-1 18 16,-17-17-16,18-1 15,-18 0 1,17 1 15,-17 34-15,0 1-16,18-18 15,-18 18-15,18-1 0,-1-17 16,1 18-16,0-18 16,-1 0-1,1-18-15,0 18 0,17-17 16,-18-1-16,1 0 15,0 1-15,-1-1 16,1 18-16,-18-18 16,18 18-16,-1 18 47,-17 0-16,0-1-16,18-17 1,-18 18 0,18-18-1,-1 0 1,1-18-16,0 1 16,-18-1-1,17 0-15,-17 1 16,0-1-16,0 0 15,0 1-15,0 34 63,0 1-63,18 0 16,-1-18-16,1 0 15,0 0-15,-1 0 0,1 0 16,0-18-16,-1 18 0</inkml:trace>
  <inkml:trace contextRef="#ctx0" brushRef="#br0" timeOffset="108001.53">29298 2293 0,'-17'-18'31,"17"36"-31,0 0 16,17-1-16,-17 1 15,18 0-15,-1 17 16,1-17-16,17-1 0,-17 1 16,17-1-16,-17-17 15,0 0-15,17 0 16,-18-17 0,19-1-16,-19-17 15,19-18-15,-19 18 16,19-54-16,-19 19 15,1 17-15,-18 0 16,0 18-16,0 0 16,0 17-16,-35 0 15,-1 36 1,19 17 0,-1 0-16,18 1 15,0 17-15,18-36 0,-1 36 16,19 18-16,17-18 15,-18-18-15,18 18 16,0-18-16,-18 36 16,-17-54-16</inkml:trace>
  <inkml:trace contextRef="#ctx0" brushRef="#br0" timeOffset="108234.11">28663 2963 0,'0'0'0,"53"-17"16,-18 17-16,18-18 0,0 0 15,53-17-15,53 0 16,-36 0-16,-17-18 15,0 35-15,0-35 16,-53 53-16,0-18 0</inkml:trace>
  <inkml:trace contextRef="#ctx0" brushRef="#br0" timeOffset="108392.65">30127 2575 0,'0'0'0,"18"0"47,-18-17-16,-18 17-31</inkml:trace>
  <inkml:trace contextRef="#ctx0" brushRef="#br0" timeOffset="108975.1">29139 2222 0,'18'18'47,"-18"0"-16</inkml:trace>
  <inkml:trace contextRef="#ctx0" brushRef="#br0" timeOffset="128509.38">28240 1411 0,'0'0'0,"0"-18"15,17 18-15,-17-17 16,36-1-16,-1-17 16,-17 17-16,52-17 15,-52 17-15,52 1 16,-34-1-16,-19 18 0,36-18 15,-17 18-15,-1 0 16,18 18 0,-18 0-16,18-1 15,-18 19-15,0-1 16,-17-17-16,0 34 16,-1-34-16,1 17 15,-18 18-15,-18 18 16,1-54-1,-1 19-15,0-19 16,1 19-16,-18-19 16,-1 19-16,1-19 15,-18 1-15,18 0 16,0-1-16,17-17 16,-17 18-1,17-18-15,-17 0 16,17 0-16,-35 0 15,36-18-15,-19 18 16,1-17-16,0-1 16,17 0-16,-17 1 15,17 17-15,0-18 0,1 0 16,-1 1 0,1-1-16,-1 0 15,0 1-15,18-1 16,0-17-16,0 0 15,0 17-15,18-17 16,35-36-16,0 36 16,0 0-16,0-1 15</inkml:trace>
  <inkml:trace contextRef="#ctx0" brushRef="#br0" timeOffset="139059.99">24183 11889 0,'-18'0'15,"54"0"48,-19-18-48,1 0-15,17 1 0,-17 17 0,88-53 16,-89 35-16,36 18 16,35-35-16,-17 52 15</inkml:trace>
  <inkml:trace contextRef="#ctx0" brushRef="#br0" timeOffset="139342.65">24412 12753 0,'0'0'0,"0"-18"16,0 1-16,18 17 15,17-36-15,18 19 16,0-19-16,0 19 15,-35 17-15,-1-18 0</inkml:trace>
  <inkml:trace contextRef="#ctx0" brushRef="#br0" timeOffset="140500.6">25806 15152 0,'17'-35'15,"-17"17"-15,18 0 16,0 18-1,-18-17-15,17-1 0,19 0 16,-1 1-16,-18-1 16,19 0-16</inkml:trace>
  <inkml:trace contextRef="#ctx0" brushRef="#br0" timeOffset="140858.26">26017 15804 0,'53'-35'16,"-35"18"-16,0-1 15,-1 18-15,-17-18 16</inkml:trace>
  <inkml:trace contextRef="#ctx0" brushRef="#br0" timeOffset="162272.37">26723 8537 0,'0'0'0,"0"-35"15,-18 17-15,18 1 16,0-19-16,0 19 15,0 34 17,0 19-17,0-19-15,0 19 0,0-1 0,0 106 16,0-88-16,0 53 16,0-71-1,18 0-15,-18 71 0,18-71 16,-1 54-16,-17-72 15,0 36-15,18-35 16,-18 35 0,17-36-16,-17 1 15,0 0-15</inkml:trace>
  <inkml:trace contextRef="#ctx0" brushRef="#br0" timeOffset="162584.72">26705 8784 0,'-17'-53'15,"17"36"-15,0-1 0,0 0 16,17 1-16,1-19 16,0 36-16,34-17 15,-16 34-15,70 19 16,-71-36-16,18 53 15,-36-36-15,19 19 16,-19-1-16,-17-18 16,-35 36-1,35-35-15,-71 35 16,36-35-16,18-1 0,-72 18 16,54-35-16,-18 18 15,36 0-15,-19-18 16,19-18-16</inkml:trace>
  <inkml:trace contextRef="#ctx0" brushRef="#br0" timeOffset="163267.4">26423 11307 0,'0'0'0,"0"-18"31,0 53-15,18-17-16,-18-1 15,0 19-15,17 52 0,1 0 16,-18-35-16,0 0 16,18 88-16,-18-35 15,0-36-15,0-17 16,0 18-16,0-18 15,17-18-15,-17 0 16,0-17-16,0 0 16</inkml:trace>
  <inkml:trace contextRef="#ctx0" brushRef="#br0" timeOffset="163517.74">26317 11853 0,'0'0'0,"-35"-70"31,35 52-31,18 0 0,-1-17 16,36 0-1,0 35-15,0-18 16,-18 36-16,18 0 15,0 52-15,-35-35 16,-18 54-16,0-36 16,-18-1-1,18 1-15,-18-53 0</inkml:trace>
  <inkml:trace contextRef="#ctx0" brushRef="#br0" timeOffset="164101.14">26882 11836 0,'0'0'0,"0"-18"31,0 0-31,-18 18 0,0-35 15,1 17 1,-1 1-16,18-1 16,-18-35-1,18 36-15,-17-19 0,34 19 16,-17-19 0,0 19-16,18 17 15,0 0-15,17 0 16,-17 17-16,35 36 15,-36-17-15,1-1 16,-18 0-16,0 0 16,0 1-16,-18-1 15,18-17-15,-17-1 16,-1 19 0,0-36-16,1 0 15,17 17-15,-18-17 0,18-17 16,-18 17-16,18-36 15,0 1-15,0 17 16,18-17-16,0 17 16,-1 1-16,19 34 15,-1 19 1,-18-19 0,1 19-16,0-1 15,-1 0-15,-17 1 16,0 34-16,0-52 15,0 17-15,0-17 0</inkml:trace>
  <inkml:trace contextRef="#ctx0" brushRef="#br0" timeOffset="164378.6">26476 12435 0,'0'0'0,"-18"18"15,54-36 1,-19 18-16,1 0 16,17-17-16,0 17 0,54-18 15,69-17-15,-69 17 16,-37 18-16,107-17 15,-71 17-15,-17 0 16,-36 0-16,1 0 0,16 0 16,-16 0-16</inkml:trace>
  <inkml:trace contextRef="#ctx0" brushRef="#br0" timeOffset="166617.84">26617 12100 0,'-18'0'31,"1"0"-15,17 18-16,-18-18 0,1 18 16,-1-18-1,0 0-15,1 17 0,-1-17 0,0 18 16,-52-1-16,52-17 15,-88 36 1,71-36-16,-53 17 16,70-17-16</inkml:trace>
  <inkml:trace contextRef="#ctx0" brushRef="#br0" timeOffset="168825.49">26547 12312 0,'-18'0'0,"0"-18"31,18 1 1,0-1 14,0 53-14,0-17-32,0 0 0,0 34 15,18-16-15,-18 52 16,0-35-16,18-35 0,-18 34 16,0-34-16,17 0 15,1-1-15,-1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24:07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24236 4710 0,'0'0'0,"0"-18"15,-18 36 32,18-1-47,0 1 16,0-1-16,0 19 0,0 17 16,0 17-16,0-17 15,0 18 1,-17 52-16,17-17 15,0 0-15,-18 17 16,18 1-16,0 17 16,0-71-16,0 72 0,0 16 15,0-17-15,18 1 16,-18-37-16,17 89 16,-17-88-16,0 0 15,0 0 1,18-18-16,-18-35 15,17 35-15,-17-53 16,18 1-16,-18-19 16,18 1-16,-18 0 15,17-1-15,1-17 16,0 18 0,-1-36-16,19 18 15,34-17 1,1 17-16,-18 0 15,52-18-15,1 18 16,0 0-16,18 0 16,-72 0-16,54 0 0,18 18 15,-1-18-15,1 17 16,-1-17-16,54 36 16,-72-19-16,1 1 15,0 0 1,-35-18-16,17 0 15,18 0-15,-71-18 16</inkml:trace>
  <inkml:trace contextRef="#ctx0" brushRef="#br0" timeOffset="793.28">26229 5345 0,'-18'17'62,"1"-17"-62,-1 0 32,18-17-32,-18 17 15,18-18 1,0 0-1,18 18-15,-18-17 16,18 17-16,-1 17 16,1-17-1,0 18 1,-18 0 0,-18-18-1,0 0-15,1 0 16,-1 0-16,0-18 15,18 0 1,0 1 0,18 17-16,-18-18 0,18 18 15,-1 0-15</inkml:trace>
  <inkml:trace contextRef="#ctx0" brushRef="#br0" timeOffset="1315.28">25135 6244 0,'0'0'0,"0"-17"15,0-1-15,18 18 31,0 0-15,-1 18-16,1-18 0,-18 17 16,18-17-16,-18 18 15,0-1 1,-18-17 0,18 18-16,-18-18 0,1 0 15,-1-18 1,0 18-16,1-17 15,34-1 17,1 18-17,0 0-15,-1-17 16,1 17 0</inkml:trace>
  <inkml:trace contextRef="#ctx0" brushRef="#br0" timeOffset="2290.73">26758 5062 0,'0'-35'15,"18"35"1,-1-18 0,1 18-16,0 18 15,-1-18 1,-17 18-16,0-1 0,-17 1 16,17 0-1,0-1-15,-18-17 0,18 18 16,-18 0-16,18-1 15,0 18-15,0-17 16,18 0-16,0-1 16,-1-17-16,1 18 15,-18 0-15,18-18 16,-1 17-16,-17 1 16,0 0 15,-17-18-31,-1 17 15,0-17-15,1 0 16,-1 0-16,0 0 16,18-17-1</inkml:trace>
  <inkml:trace contextRef="#ctx0" brushRef="#br0" timeOffset="4153.67">27182 5327 0,'17'0'31,"-17"-18"-15,0 36 171,0 0-171,0-1-1,0 1-15,0-1 16,0 1 0,18-18-16</inkml:trace>
  <inkml:trace contextRef="#ctx0" brushRef="#br0" timeOffset="4518.46">27570 5098 0,'17'-18'16,"-17"36"31,0-1-47,0 1 15,0 0-15,18-1 16,-18 1-16,17-18 0,-17 17 16,18 1-16,0 0 15,-18-1-15,35 1 16,-17 0 0,-18-1-1,17-17 1,-34 18-16,-1-18 15,0 18-15,1-18 16,-19 0-16,1-18 16</inkml:trace>
  <inkml:trace contextRef="#ctx0" brushRef="#br0" timeOffset="4667.62">27658 5027 0,'0'0'0,"17"0"0,1 0 0,-18-18 16,18 18-16,35-17 0,-36 17 16,36 0-16,-35 0 15,35 17-15</inkml:trace>
  <inkml:trace contextRef="#ctx0" brushRef="#br0" timeOffset="5357.99">25594 6332 0,'0'0'0,"0"-17"16,0-1-1,0 53 17,0-17-17,0 0-15,0-1 0,18 1 16,-18 0-16,0-1 0,0 1 0,0-1 0,0 1 16,17 53-1,1-54 1,0 1-16,-1 0 0</inkml:trace>
  <inkml:trace contextRef="#ctx0" brushRef="#br0" timeOffset="5639.06">25912 6597 0,'0'18'63,"0"-1"-63,-18-17 0,18 18 15,0-1-15,0 1 0,0 0 16,18-1 0</inkml:trace>
  <inkml:trace contextRef="#ctx0" brushRef="#br0" timeOffset="6609.12">26194 6403 0,'-18'0'16,"18"-18"-1,-18 18 1,1 0 171,17-17-171,17-1 15,1 0-15,0 18-16,-18-17 15,17 17-15,1 0 0,0 0 16,17 0-16,-17 17 16,-1 1-16,1 0 15,-18-1-15,0 1 16,17 0-16,-34 17 0,17-18 16,0 1-1,-18 17-15,1-35 16,-1 18-16,0 0 15,-17-1-15,17-17 16,36-17 31,0 17-47,-1 0 16,1 0-16,0 17 0,-1-17 15,18 18-15,-17 0 16,17-1-16,-17 1 15,0-1-15</inkml:trace>
  <inkml:trace contextRef="#ctx0" brushRef="#br0" timeOffset="8584.56">25365 5927 0,'17'-18'63,"1"0"-63,-18 1 0,35-1 0,36-35 16,-18 18-1,17-18-15,54-53 16,-18 36-16,-71 34 15,35-17-15,-34 36 16,-1-19-16,-17 19 16,-36 34 15,0-17-31,1 18 0,17 0 16,-53 17-16,35 0 0,-52 36 15,34-53 1,-87 87-16,70-52 15,18-35-15,-54 35 16,54-36-16,-18 19 16,18-19-16,17-17 15,36-17 1,0-1-16,52-17 16,-35 17-16,89-70 15</inkml:trace>
  <inkml:trace contextRef="#ctx0" brushRef="#br0" timeOffset="10292.24">26758 4551 0,'35'35'31,"-35"-17"-31,18-1 16,-36 1-16,18 17 16,-17-17-1,17 0-15,0-1 16,0 1-1,0-53 1,17 35 0,-17-18-16,18-17 15,0 17-15,-18-17 16,17 17-16,-17 0 16,0 36 30,0 0-46,0-1 0,18-17 16,-18 18-16,0 0 0,18-1 16,-1 1-16,36 0 15,-35-1-15</inkml:trace>
  <inkml:trace contextRef="#ctx0" brushRef="#br0" timeOffset="10892.64">27887 4357 0,'0'17'31,"0"1"-31,-18 0 16,18-1-16,18-17 15,-18 18-15,0 0 16,18-18 0,-1 0-1,1-18-15,0 18 16,-18-18-16,17 18 15,-17-17-15,18 17 16,-18-18 0,18 36 31,-18-1-32,0 1-15,0 0 16,17-1-16,-17 1 0,0 0 15,0 17-15,0-18 16,0 1-16,0 17 16,0-17-16,0 0 15,-17-1-15,-1 1 16,0-18-16,1 0 16,-1 0-16,-17 0 15,17-18 1,0 1-16,18-19 15,18 19-15,0-36 16,17 18-16,-17 17 0</inkml:trace>
  <inkml:trace contextRef="#ctx0" brushRef="#br0" timeOffset="11758.27">25523 6756 0,'36'-18'16,"-19"36"-16,1-1 16,-18 1-1,0 0-15,0-1 0,0 19 16,-18-1-16,18-18 16,0 1-16,-17 0 15,-1-1 1,36-34 15,-18-1-31,17 0 0,-17 1 0,18-1 16,-18 1-16,0-19 15,18 36-15,-18-17 16,0-1-16,0 53 31,0-17-31,0 0 16,0-1-16,0 1 15,17 17-15,19 0 16,34 1-16</inkml:trace>
  <inkml:trace contextRef="#ctx0" brushRef="#br0" timeOffset="12411.1">26317 7003 0,'0'0'0,"0"17"31,0 1-31,-17 0 16,17-1-16,17-17 15,-17 18-15,18-18 16,-1 0 0,1-18-16,0 1 15,-18-1-15,17 18 0,-17-18 16,18 1-16,-18-1 15,0 0 1,18 36 31,-18 0-47,17-1 16,-17 1-16,0 0 0,18-1 0,-18 18 15,18 1 1,-1 17-16,-17-18 15,18 0-15,-18-17 16,0 17-16,0-17 16,0-1-1,0 1-15,0 0 16,-18-36 0,1 18-1,-1 0-15,18-18 0,-18 1 16,18-19-16,0 1 15,18-35-15,0 17 16,17 0-16,35-18 16,-52 54-16,0-1 0</inkml:trace>
  <inkml:trace contextRef="#ctx0" brushRef="#br0" timeOffset="13283.71">25717 6844 0,'0'0'0,"-17"0"47,-1 18-32,18-1 1,-17 1-16,17-1 0,0 1 16,-18 0-16,18 17 0,0-17 15</inkml:trace>
  <inkml:trace contextRef="#ctx0" brushRef="#br0" timeOffset="13853.33">26970 6773 0,'0'0'16,"17"0"-16,1 18 0,0-18 16,-1 18-16,1-1 15,0 1-15,-18 0 0,17-18 16,1 70 0,-36-52-16,-35 105 15,36-88-15,-54 36 16,-35 17-16</inkml:trace>
  <inkml:trace contextRef="#ctx0" brushRef="#br0" timeOffset="14366.5">25382 6950 0,'0'0'0,"-53"158"32,53-122-32,0-19 0,0 36 0,18 18 15,35-36 1,0 0-16,0-17 15,35-36-15</inkml:trace>
  <inkml:trace contextRef="#ctx0" brushRef="#br0" timeOffset="15058.66">26529 4551 0,'0'0'0,"-18"0"16,1 17-16,17 1 0,-18 0 15,18-1-15,-18 36 16,18 35-16,0-52 16,36 70-16,52-18 15,-53-53-15,53 0 16,-52-35-16</inkml:trace>
  <inkml:trace contextRef="#ctx0" brushRef="#br0" timeOffset="15411.98">28716 4163 0,'18'53'31,"-1"-36"-31,-17 1 0,18 35 15,-18 0-15,-18 35 16,18-70-16,-17 17 0,-36 53 16,-18-17-16,-17-1 15</inkml:trace>
  <inkml:trace contextRef="#ctx0" brushRef="#br0" timeOffset="15724.7">27270 4780 0,'0'0'0,"0"35"16,0-17-16,17 0 15,-17 35-15,-17 0 16,17-18-16</inkml:trace>
  <inkml:trace contextRef="#ctx0" brushRef="#br0" timeOffset="17503.5">26000 7056 0,'0'17'47,"-18"1"-31,18-1-16,0 1 0,-18 0 15,18-1-15,0 1 0,-17 0 0,17 17 16</inkml:trace>
  <inkml:trace contextRef="#ctx0" brushRef="#br0" timeOffset="18592.36">24007 9349 0,'0'0'0,"-36"-36"16,36 19-1,0-1-15,18-17 16,0 17-16,52-35 15,-52 53-15,35 0 16,-36 0-16,36 35 16,-35-17-16,-1 53 15,-17-54-15,0 19 0,-17 34 16,-1-35-16,-17 18 16,35-35-1,-18 0-15,1-1 0,17 1 16,17-36-1,19-17 1,-1 0-16,35-36 16,-52 36-16,53-71 15,-54 53-15,36-35 16,-35 53-16,-1-1 16,-17 19-1,-17 17 1,-1 0-16,0 17 15,1 1-15,-1 0 16,-17 52-16,17-35 16,1 71-1,17-88-15,17 53 16,-17-36-16,36 35 16,-1-34-16,0-19 0,18 19 15,0-36-15</inkml:trace>
  <inkml:trace contextRef="#ctx0" brushRef="#br0" timeOffset="22328.64">24800 9596 0,'-17'0'16,"17"17"-1,0 1 1,0-1-16,0 1 0,0 0 0,0-1 16,0 19-1,0-19-15,17 19 16,-17-19-16,18 1 16</inkml:trace>
  <inkml:trace contextRef="#ctx0" brushRef="#br0" timeOffset="41470.53">24941 9366 0,'-17'0'16,"52"0"109,-17 0-125,-1 0 0,1 0 16,0 0-16,-1 0 15,1 0-15,35-17 16,-36 17-16,1 0 15,0 0-15,-1 0 16,-34-18 47,-1 18-48,0 0 1,1 0-16,17 18 15,-18-18-15,0 0 16,1 0-16,-1 0 16,18 17-16,-17-17 0,-1 0 15,0 0 1,1 0 15,17 18 0,17-18-15,1 0-16,0 0 16,-1 0-16,1 0 15,-1-18-15,1 18 16,0 0-16,-1 0 16,1 0-16,-53 0 62,35 18-62,-18-18 16,0 0-16,1 0 15,-1 0-15,1 0 16,-1 0-16,0 0 16,1 0-16,-1 0 15,0 0 1,54 0 46,-19 0-62,1 0 16,0-18-16,-1 18 16,1 0-16,-1 0 0,1 0 15,0 0-15,-1 0 0</inkml:trace>
  <inkml:trace contextRef="#ctx0" brushRef="#br0" timeOffset="42094.28">25506 9349 0,'0'-36'16,"17"36"0,1 0-16,0-17 15,-1 17-15,1 0 0,35 0 16,-53 17-16,53 1 15,-36 17 1,1-17-16,-36 0 16,1 34-1,17-34-15,-53 17 16,53-17-16,-18 0 0,-17-1 16,17 1-1</inkml:trace>
  <inkml:trace contextRef="#ctx0" brushRef="#br0" timeOffset="42378.31">25964 9155 0,'0'0'0,"-17"-18"31,-1 18-15,18 18-16,-17-1 16,17 1-16,-18-18 0,0 53 15,1-36-15,-1 36 16,18-35-16,-18 35 16,18-35-1,18 52-15,-18-52 16,53 17-16,-35-17 15,70-1-15,0-34 16</inkml:trace>
  <inkml:trace contextRef="#ctx0" brushRef="#br0" timeOffset="42848.67">26335 9437 0,'17'-18'31,"1"18"-15,0 18-1,-1-18 1,-17 17-16,18 1 16,-18 0-1,-18-18-15,18 17 0,-17 1 16,17 0-16,-18-18 0,0 17 16,18 1-16,-17 0 15,-1-18 1,18 17-16,18-17 47,-1 0-32,1 0-15,0 0 16,-1-17-16,1 17 0,0 0 16,-1 0-16,1-18 15,0 18-15,-1 0 0,1 0 16,0-18-16</inkml:trace>
  <inkml:trace contextRef="#ctx0" brushRef="#br0" timeOffset="43715.67">26652 9049 0,'-17'-18'15,"-1"18"1,18-18 0,35 18-1,-35 18-15,18-18 0,0 0 16,-1 18-16,19-1 0,-1 1 16,0 35-16,-17-18 15,17 18 1,-35 18-16,18-18 15,-18 0-15,-18-18 16,18 0-16,-18 0 16,1 18-16,-19-17 15,19-1-15,-18 0 16,-1-17-16,1 17 16,-18 0-1,18-17-15,17 0 0</inkml:trace>
  <inkml:trace contextRef="#ctx0" brushRef="#br0" timeOffset="44515.56">23830 8978 0,'0'0'0,"0"-17"15,-18 34 32,1 1-47,-1-1 0,18 1 16,-17 0-16,-1-1 0,0 19 0,1 17 15,-19 17-15,1 1 16,17-1-16,1-17 16,-1 18-16,1-36 0,17 18 15,17-18 1,1 18-16,17-35 15,18 17-15,70 0 16,-17-17-16,0-18 16</inkml:trace>
  <inkml:trace contextRef="#ctx0" brushRef="#br0" timeOffset="45957.3">26882 8714 0,'0'-18'31,"0"0"-31,0 1 15,17 17-15,1-18 16,0 36-16,-1-18 16,-17 17-16,18-17 15,-1 18-15,-17 0 16,0-1-16,0 1 16,0 0-16,-17-1 0,17 1 15,-18-1 1,18 1-16,-17-18 15,-1 18-15,0-18 16,1 17 0,-1-17-16,18-17 15,-18 17 1,18-18 0,0 0-16,0 1 15,18 17-15,-18-18 16,0 1-16,18-1 15,-1 0-15,1 1 16,0-1-16,-1 0 16,1 1-16,-1 17 15,1 17-15,0-17 16,17 18-16,-17 17 16,-1-17-16,1 0 0,0 17 15,-1 0 1,-17 0-16,0 1 15,0-19-15,-17 19 16,-1-1-16,0-18 16,1 1-16,-1 0 15,0-18-15,-17 17 16,17-17-16,1 0 16,-1 0-1,1 0 1,17-17-16,0-1 15,17 0-15,-17 1 16,18 17-16,-1-18 16,19 18-16,-36 18 0,35-18 15,0 17-15,1 1 16,-19 0-16,19-1 16,-1 19-16,-18-19 15</inkml:trace>
  <inkml:trace contextRef="#ctx0" brushRef="#br0" timeOffset="46348.67">27376 9419 0,'0'0'0,"0"-17"0,-18 17 0,18-18 15,0 0 1,-18 18-16,18 18 31,18 0-31,-18-1 0,0 1 0,0-1 16,18 36-16,-18 0 15,17 0-15,-17-18 16,18-17-16,-18 17 0,17-17 16,-17 0-16,18-1 15</inkml:trace>
  <inkml:trace contextRef="#ctx0" brushRef="#br0" timeOffset="46540.68">27270 9666 0,'0'0'0,"35"0"47,-17 0-47,17-18 0,-17 18 16,17 0-16,35-17 0,1-1 15,-1 18-15</inkml:trace>
  <inkml:trace contextRef="#ctx0" brushRef="#br0" timeOffset="46933.15">28328 9084 0,'-18'-18'15,"1"1"1,-1 17 0,0 17-16,1-17 0,-1 0 15,18 18-15,-53 35 16,53-35-16,-35 34 0,0 19 15,17 0-15,0 17 16,18 18-16,0-53 16,36-1-16,-1-16 15,18-1-15,35-17 16,-17-36-16</inkml:trace>
  <inkml:trace contextRef="#ctx0" brushRef="#br0" timeOffset="47661.28">28504 9366 0,'-17'-17'31,"17"34"-15,-18-17-16,18 18 0,0 17 15,18-17-15,-18-1 16,17 1-16,19 0 16,-1-18-16,0 0 15,-17 0 1,17-18-16,0 0 15,-17 1-15,0-1 16,-1 1-16,-17-1 16,0 0-16,0-17 15,0 17-15,-17 1 16,17-1-16,-18 0 31,18 36 0,0 0-31,0-1 16,0 1-16,0 0 0,18-1 16,-18 1-16,0 35 0,17 17 15,1-17 1,-18-35-16,18 52 0,-1 1 16,-17-53-16,18 35 15,-18-18 1,0 0-16,0-17 0,18 35 15,-18-36-15,-18 1 16,18 0-16,0-1 16,-18-17-16,1 0 15,-19 0 1,19-17 0,-19-1-16,19-17 0,-18 17 15,17-17 1,18 17-16,-18-35 15,36 18-15,17 0 16,-17 17-16,17 0 16,36-17-16,-54 35 15</inkml:trace>
  <inkml:trace contextRef="#ctx0" brushRef="#br0" timeOffset="47941.55">29175 9596 0,'-18'17'47,"0"1"-47,18-1 15,0 1-15,0 0 0,0-1 16,0 1-16,0 17 15,0-17-15,0 35 16,0-36 0,0 1-16,18-18 31,0 0-31,-18-18 16</inkml:trace>
  <inkml:trace contextRef="#ctx0" brushRef="#br0" timeOffset="48160.61">29298 9525 0,'0'0'0,"-35"0"15,17 0 1,54 0-1,-19 0 1,1 0-16,17 0 0,-17 0 16,-1 0-16,54-18 0,17 18 15</inkml:trace>
  <inkml:trace contextRef="#ctx0" brushRef="#br0" timeOffset="48909.52">29916 9349 0,'0'0'0,"-18"-18"31,0 36-31,36-1 16,-18 1-16,0 0 15,18-1-15,-1 1 16,18 17-16,1-35 16,-1 18-16,0-36 15,1 18-15,-1-18 16,18 1 0,-53-1-16,17 1 15,19-19-15,-36 19 16,17-1-16,-17-17 15,0 17-15,0-17 16,-17 17-16,17 0 16,-18 1-16,18-1 15,-18 18 1,18 18 15,0-1-31,0 1 16,0 0-16,0-1 0,0 19 15,0 17-15,18 0 16,0 17-16,-1-17 16,-17-18-16,18 18 15,-18 18 1,0-54-16,18 54 0,-18-36 16,0 0-1,0 1-15,-18-1 16,18-17-16,0-1 15,-18-17-15,1 18 16,-1-18-16,0 0 16,1 0-16,-19 0 15,36-18-15,-17 18 0,-18 0 16,17-35-16,-35 17 16,35-17-1,1 0-15,17 0 16,0-18-16,17 17 15,19 1-15,34-35 16,-17 34-16,0 19 16,18-1-16,-54 0 0</inkml:trace>
  <inkml:trace contextRef="#ctx0" brushRef="#br0" timeOffset="49677.25">30639 9807 0,'0'0'0,"-18"0"16,0 0-16,1 0 31,-1-17-15,1-1-16,17 0 16,0 1-16,0-1 15,0 0-15,0 1 16,17-1-16,1 0 15,-1 18 1,1 0-16,0 0 16,-1 18-16,1-18 0,0 0 15,-18 18-15,35-1 0,-17 36 16,-1-35-16,-17 35 16,0-36-1,0 19-15,-17-1 16,-1 0-16,-17 1 15,17-19-15,-17 1 16,17 0-16,-17-18 16,0 0-16,17 0 15,0 0-15,18-18 16,0 0-16,0 1 16,18-19-1,0 19-15,-1-1 0,1 18 16,-1-18-16,36 18 15,-35 0-15,0 18 16,35 17-16,-36-17 16,18 0-16,-17-1 15,0-17-15,-1 18 16</inkml:trace>
  <inkml:trace contextRef="#ctx0" brushRef="#br0" timeOffset="50008.21">30868 9349 0,'18'-18'16,"-1"18"-16,1 18 15,17-18-15,-17 17 0,17 1 16,0-18-16,18 35 0,36 18 16,-54-35-16,18 35 15,0 17 1,0-17-16,-36 0 0,-17 0 16,18 35-1,-36-70-15,18 35 16,-53 17-16,-17 1 15,52-54-15,-35 1 16,18-18-16</inkml:trace>
  <inkml:trace contextRef="#ctx0" brushRef="#br0" timeOffset="50633.56">31327 8996 0,'0'0'0,"-18"0"0,18 17 0,-18-17 16,-17 0-16,17 0 16,-17-17-16,18 17 15,-1-18-15,0 1 16,1-1 0,17 0-16,0-17 15,0 17 1,0 1-16,17-1 0,1 0 15,0 18 1,17 18-16,-18-18 16,19 35-16,-19 18 15,1-35-15,0 35 16,-1-18-16,-17-17 0,0-1 16,0 19-16,-17-1 15,17-17 1,-36 17-16,19-35 15,-19 17-15,19 1 16,-18-18 0,17-18-16,0 18 15,18-17 1,18 17 0,17 0-16,0 0 15,36 17 1,-53 1-16,52 17 15,-17 1-15,-35-19 16,17 1-16</inkml:trace>
  <inkml:trace contextRef="#ctx0" brushRef="#br0" timeOffset="52529.06">22789 10001 0,'0'0'0,"-17"-17"15,17-1 32,17 18 141,1 0-188,0 0 15,-1 0-15,1 0 0,0 18 16,-1-18-16,19 0 0,-1 0 16,18 0-16,-18 0 15,0 0-15,18 0 16,-35 0-16,-1 0 16,1 0-16,0 0 31,-1 0-16,-17-18 64,0 0-64,0 1-15,0-1 16,0 0-16,0 1 0,0-1 0,0 0 15,-17 1-15,17-18 16,0-1-16,-18-34 16,18 17-16,0 0 15,0 0-15,0 0 16,0-35-16,0 53 16,0-18-16,0 0 15,0 17 1,0-16-16,0 16 15,0 1-15,0 17 16,-18-17-16,18 17 16,0-17-16,0 18 15,0-1 1,0 0 0,18 18 30,0 0-30,-1 0 31,-34 18 31,34-18-62,-17 18-16</inkml:trace>
  <inkml:trace contextRef="#ctx0" brushRef="#br0" timeOffset="53997.32">23177 9013 0,'0'-17'16,"0"-1"-16,-17 18 15,17-17-15,0-1 16,0 0-16,0 1 16,-18-1-16,18 0 15,0 1-15,0-1 16,18 0-1,-18 1-15,0-1 16,17 1-16,-17-1 16,18 0-1,0 18 1,-1-17-16,1 34 16,0-17-1,-1 0-15,1 0 16,17-17-16,18 17 15,0-18-15,18 18 16,-18-18-16,88 1 16,-53-1-16,-18 0 15,19 18-15,16-17 16,19-1-16,-36 18 16,0-18-16,18 1 15,0 17 1,0-18-16,-53 18 0,53 0 15,-1-17-15,19-1 16,-18 0-16,-18 18 16,18 0-16,-71-17 0,71 17 15,-18 0-15,0-18 16,0 18-16,-17 0 16,17 0-16,-53 0 0,54 0 15,-19-18 1,1 18-16,17 0 15,-18 0-15,1 0 16,53 0-16,-54 0 16,18 0-16,-17 0 15,35 0-15,-36 0 16,18 0-16,-17 0 16,17 0-16,0 0 15,1 0 1,-19 0-16,-35 0 0,36 0 15,17 0-15,-17 0 16,-1 0-16,-17 18 16,71-18-16,-54 0 15,-17 18-15,18-18 16,-1 0-16,54 0 16,-54 0-16,18 0 15,1 0-15,-1 0 16,53 0-1,-53 0-15,-17-18 16,17 18-16,0 0 16,18 0-16,-36 0 15,19 0-15,-19-18 16,1 18-16,35 0 16,-36 0-16,18-17 15,-17 17 1,-1 0-16,54 0 15,-54-18-15,-17 18 16,18 0-16,0 0 16,17 0-16,-18 0 15,-17 0-15,18 0 16,-18 0-16,17 0 16,1 0-16,-36 0 15,36 0-15,-1 0 16,1-18-16,-1 18 15,1 0-15,-1 0 16,54 0-16,-54 0 16,19 0-16,-1 0 15,0 0-15,35 0 16,-52 0-16,0 0 16,-1 0-16,1 0 15,-1 0 1,1 0-16,-1 18 15,-52-18-15,17 0 16,-17 0-16,0 0 16,-1 0-1,1 0 32,-18 18-31,0-1 15</inkml:trace>
  <inkml:trace contextRef="#ctx0" brushRef="#br0" timeOffset="55499.41">22860 9984 0,'18'0'0,"-18"-18"16,17 18-16,1 0 16,0 0-16,-1 0 0,1 0 15,-1 0-15,19 18 0,-1 17 16,36 0-1,-36 18-15,0-18 16,0 1-16,-17-1 16,0-17-16,-18-1 0,35 18 15,-17-17 1,-18 0-16,17-1 16,-17 1-16,18-18 15,-18 18 1,18-18 15,-36-18 16,18 0-47,-18 1 31,18-1-31,0 0 16,-17 18-16,17-17 0,0-1 15,-18-17-15,18-18 16,0 0-16,-18 0 16,18 0-16,0 36 0,0-54 15,0 18-15,0 0 16,-17 18-16,34-18 16,-17-18-16,18 19 15,-18 16 1,35-17-16,-17 0 15,17 1-15,36-1 16</inkml:trace>
  <inkml:trace contextRef="#ctx0" brushRef="#br0" timeOffset="56661.01">23354 9701 0,'0'0'0,"0"-17"16,0-1-16,0 0 0,0 1 15,0-18-15,0-18 16,0 0 0,0 17-16,0-16 15,0 16-15,-18-34 16,18-1-16,0 53 15,-17-34-15,-1-19 16,18 53-16,0-17 16,-18 0-16,18 0 15,0-1-15,-17 1 16,17 17-16,0 1 16,0-1-16,0-17 15,0 17 1,0 1-1,-18-1 1,18 0 0,0 1-1,0-1 17,0 53 46,0-17-63</inkml:trace>
  <inkml:trace contextRef="#ctx0" brushRef="#br0" timeOffset="59309.56">24201 10425 0,'35'0'46,"-18"0"-30,1 0-16,0 0 0,-1 17 0,19-17 16,17 0-16,35 18 15,-53-18 1,0 17-16,1-17 0,87 18 16,-17-18-16,53 0 15,-106 0-15,141 0 16,-106 0-16,106 0 15,-35-18-15,-71 18 16,123 0-16,-52-17 16,0 17-16,0 0 15,-18-18-15,0 18 16,71 0-16,-89 0 16,18 18-16,-17-18 15,34 0 1,1 0-16,-35 0 15,-19 0-15,19 0 16,-18 0-16,70 0 16,-70 0-16,-18 0 15,0 0-15,1-18 16,69 18-16,-87 0 16,-1 0-16,19 0 15,16 0 1,-16 0-16,-19-17 15,1 17-15,-1 0 16,36 0-16,-35 0 16,-1 0-16,1 0 15,-1 0-15,-17 0 16,53 0-16,-53 0 16,18 17-16,-19-17 15,1 0 1,36 0-16,-36 0 15,17 0-15,-35 0 16,36 0-16,-36 0 16,18 0-16,18-17 15,-18 17-15,-18 0 16,18 0-16,-18 0 16,0 0-16,18 0 15,-17 0 1,-1 0-16,-18 0 15,19 0-15,-1 0 16,0 0-16,-17 0 16,17 0-16,0-18 15,-17 18 1,0 0 0</inkml:trace>
  <inkml:trace contextRef="#ctx0" brushRef="#br0" timeOffset="62115.57">18239 7355 0,'0'0'0,"-18"18"15,36-18 1,-18 18-16,0-1 0,0 1 16,0 0-16,17-1 0,1 19 15,0-1-15,-1 18 16,1-18-16,17 18 15,0 17-15,1-17 16,34 53-16,-17-35 16,0-18-16,0 17 15,17-17-15,1 0 16,53 35-16,-36-35 16,0 0-16,18 0 15,-18 0-15,71 35 16,-36-35-1,-17 0-15,17 0 16,1 0-16,35 17 16,-18-17-16,-18-17 15,1-1-15,34 18 16,19 0-16,-54-36 16,18 36-16,18-18 15,18 18 1,-72-17-16,19-1 15,-18 0-15,0 1 16,70 34-16,-70-35 16,0-17-16,-1 17 15,1 1-15,-18-19 16,54 18-16,-54-17 16,-18 0-16,1-1 15,-18 1 1,17 0-16,-17-1 15,-17 1-15,-1 0 16,-18-18-16,1 17 16,-36-34 15,1-1-15,-1 0-16,1 1 15,-1-1-15,0 0 16,18 1-16,-17-1 0,-1 0 15,0-17-15,1 18 0,-1-19 16,0 1-16,1 17 16,-1-17-16,1 17 15,-1 1-15,18-1 16,-18 18 0,18 18 15,0-1-31,18-17 15,0 36-15,-1-19 16,18 1-16,1 17 16,-19-17-16,19 0 15,-1-1-15,-17 1 16,-1-18-16,-17 17 16,18-17-16,-18 18 31,-18-18-31,18 18 15,-35-18-15,-18 35 16,18-35-16,17 18 0,-52-1 16,17 19-16,-18-1 15,18-18-15,-17 19 16,-1-1-16,18 0 16,18-17-16,0-18 15,17 18 1,0-18-16</inkml:trace>
  <inkml:trace contextRef="#ctx0" brushRef="#br0" timeOffset="71278.35">27252 11412 0,'0'0'0,"18"0"15,-1 18 1,1-18 0,-36 18 15,1-18-31,17 17 16,-18-17-16,0 0 0,-17 0 15,18 0-15,-1-17 16,0-1-1,36 18 1,0-18-16,-1 18 0,1 0 16,-1 0-16,1 18 0</inkml:trace>
  <inkml:trace contextRef="#ctx0" brushRef="#br0" timeOffset="71797.55">29069 13229 0,'0'0'0,"0"18"15,18-18-15,-18 17 16,0 1 0,-18-18-16,18 18 15,-18-18 1,1 0-1,-1 0-15,18-18 0,-18 18 16,18-18-16,0 1 16</inkml:trace>
  <inkml:trace contextRef="#ctx0" brushRef="#br0" timeOffset="72311.33">26229 13847 0,'18'0'31,"-1"0"-31,1 0 0,0 0 16,-18 17-16,17 1 15,-34-1 1,-1-17-16,0 0 15,1 18-15,-1-18 0,0 0 16,-17-18-16,17 1 16,18-1-1,18 1 1,-18-1-16,18 18 0,35 0 16</inkml:trace>
  <inkml:trace contextRef="#ctx0" brushRef="#br0" timeOffset="78144.55">27040 11730 0,'36'0'31,"-19"0"-31,1 0 15,70-18-15,-70 18 16,35 0-16,-36 0 0,36-17 16,-35 17-16,35 0 15,-36 0 1,1 0-16,-53 0 47,17 0-47,-17 0 0,17 0 15,1 0-15,-54 0 0,36 0 16,-53 17-16,52-17 16,-34 18-1,52-18-15,-35 0 16,36 0-16,17 17 16,-18-17-16,53 0 15,-17 0 1,17 0-16,71 0 15,-35 0-15,52-17 16,-88 17-16,53-18 16</inkml:trace>
  <inkml:trace contextRef="#ctx0" brushRef="#br0" timeOffset="79192.66">28363 11501 0,'0'0'0,"0"-18"0,0 0 16,-17 18-16,17 18 47,0 0-47,0-1 0,17 1 0,-17 17 15,18 36 1,0-36-16,-1 18 0,19 35 16</inkml:trace>
  <inkml:trace contextRef="#ctx0" brushRef="#br0" timeOffset="79658.14">28892 13476 0,'0'0'0,"0"18"15,18-18 1,0 0-1,-1 0-15,1 0 0,0 0 0,17-18 16,-17 18-16,105 0 16,-88 0-16,36 0 15</inkml:trace>
  <inkml:trace contextRef="#ctx0" brushRef="#br0" timeOffset="79957.3">29845 13317 0,'0'0'0,"18"-17"0,-1 17 16,-17-18-1,18 18-15,0 0 0,-1 18 16,1-1-16,-18 1 15,0 0-15,-18-1 16,18 19-16,-17-19 16,17 1-16,0-1 15,17 1 1,1-18-16,52 18 0,1-18 16,17-18-1,-70 18-15</inkml:trace>
  <inkml:trace contextRef="#ctx0" brushRef="#br0" timeOffset="80532.67">26176 14517 0,'0'0'0,"18"-18"31,-1 18-31,19-17 0,-1 17 16,124-53-16,-1 17 16,-122 19-16</inkml:trace>
  <inkml:trace contextRef="#ctx0" brushRef="#br0" timeOffset="80957.39">26582 14799 0,'0'0'0,"17"18"15,1-18 1,0 0-16,-1 0 0,-17 17 16,18-17-16,0 18 0,-18 0 15,17-18-15,-17 35 16,0-18-16,18 1 16,-18 0-16,0-1 0,0 1 15,0 0 1,18-1-1,-1 1-15,-17 0 16,0-1 15,-17-17-31,-19 18 0,1-18 16,-18 18-16,18-18 16,-18 17-16,18-34 15</inkml:trace>
  <inkml:trace contextRef="#ctx0" brushRef="#br0" timeOffset="85115.9">27517 11430 0,'0'0'16,"0"-18"-16,0 1 0,0-1 0,0 0 16,0-34-16,0 34 15,-18-53 1,18 54-16,-35-36 16,17 35-16,-17-35 15,17 53-15,-35-53 16,36 53-16,-19-17 0,-52 17 15,53 0-15,-53 17 16,-1 1-16,19 35 16,-1 0-16,-17 35 15,53-53-15,-36 53 16,71-52-16,-35 87 16,17-52-16,18 35 15,18-71 1,17 71-16,-17-71 15,88 71-15,-71-89 16,53 36-16,-52-35 16,87 0-16,-88-18 15,124 17 1,-124-17-16,89-35 16,-89 17-16,89-17 15,-89 17-15,53-34 16,-35-1-16,-18 0 15,18-18-15,-18 1 16,-17 17-16,-18-36 16,0 54-16,0-35 15,0 34-15,-18-34 16,1 17-16,-36-18 16,35 54-16,-52-36 15,17 17 1,-18 1-16,1 18 15,-1-1-15,-35 0 16,18 18-16,-53 0 16,106 18-16,-36-18 15,18 35-15,-35 0 16,35 18-16,18-17 16,0 17-16,-18 35 15,53-53-15,-18 71 16,0-53-1,18 17-15,18 1 16,0-1-16,17 1 16,-17-36-16,52 18 15,-17-17-15,18-1 16,34-18-16,-69 1 16,87-18-1,-35-18-15,18 1 16,-71-1-16,71-35 15,-53 36-15,0-36 16,-18 17-16,18-17 16,-35 36-16,0-36 15,-18 18-15,17-18 0,-17-18 16,0 36-16,-17-36 16,17 54-16,-18-19 15,-35-16 1,35 34-16,1 18 15,-19 0-15</inkml:trace>
  <inkml:trace contextRef="#ctx0" brushRef="#br0" timeOffset="86223.96">26741 12188 0,'0'0'0,"0"-17"0,0-1 16,0 1-16,0-1 15,0 0-15,-18 18 16,0 18-1,1 17-15,-36 53 16,-35 89-16,52-107 16,-87 160-16,35-89 15,-18 17-15,18-16 16,-1 34 0,54-123-16,-35 53 15,34-36-15,1-34 16,35-19-16</inkml:trace>
  <inkml:trace contextRef="#ctx0" brushRef="#br0" timeOffset="86465.67">25841 13212 0,'0'0'0,"-18"-18"16,18 36-16,0-1 15,0 1-15,0-1 16,18 19-16,0 17 16,-1-36-16,1 1 0,17 0 15,71-18 1,-53-18-16,53-53 16,-53 36-16,-18 0 15,53-36-15,-17 1 0</inkml:trace>
  <inkml:trace contextRef="#ctx0" brushRef="#br0" timeOffset="86915.51">27658 12188 0,'0'0'0,"0"-17"0,-18-1 16,18 1-16,-18-1 15,1 0-15,34 54 32,1-19-17,0 1-15,-1-1 0,1 19 0,35 34 16,18 18-16,-1-17 16,18 17-16,-17-17 15,52 35 1,-87-89-16,34 36 15,-17-18-15,18 1 16,-36-19-16,-17-17 16,-1 0-16</inkml:trace>
  <inkml:trace contextRef="#ctx0" brushRef="#br0" timeOffset="87149.35">28381 12647 0,'18'18'47,"-1"-18"-31,-17 17-16,18-17 0,-18 18 0,18 0 16,-18-1-16,17 1 15,1 0-15,-18 17 16,-35 18-16,17-36 15,-53 54-15,-17-18 16,35-36-16,0 1 0,-53 0 16,36-1-16</inkml:trace>
  <inkml:trace contextRef="#ctx0" brushRef="#br0" timeOffset="92031.16">29404 13617 0</inkml:trace>
  <inkml:trace contextRef="#ctx0" brushRef="#br0" timeOffset="94315.59">25206 14111 0</inkml:trace>
  <inkml:trace contextRef="#ctx0" brushRef="#br0" timeOffset="95419.5">25788 13017 0,'0'0'0,"0"-17"0,-18-1 32,36 36-17,-18-1-15,18 1 0,-18 17 16,17 18-16,-17-35 15,18 88-15,-18-89 16,0 19-16,18 34 0,-18-52 16,0 35-1,0-18-15,0-17 16,17-18-16,-17 17 16,0 1-16,18-36 15,0 18-15,34-35 16,1 0-16,18-18 15,-36 35-15,53-35 16,-35 18-16,-35 17 16,35 1-1,-36 17-15</inkml:trace>
  <inkml:trace contextRef="#ctx0" brushRef="#br0" timeOffset="96301.34">27129 11465 0,'0'0'0,"17"-17"16,1 17 0,0 0-16,-1 0 15,-17 17 1,0 1 0,0 0-16,0-1 0,-17 1 15,-1-1-15,0-17 16,18 18-16,-17-18 0,-1 0 15,0 0-15,1 0 16,-1-18 0,18 1-16,18 17 15,-18-18-15,17 1 16,-17-1-16,36 0 16,-19 18-16,1 0 15,0 0 16,-36-17 1,36 17-1,-1 0-31</inkml:trace>
  <inkml:trace contextRef="#ctx0" brushRef="#br0" timeOffset="107730.93">28963 13494 0,'0'0'0,"-18"0"31,1-18-31,-1 18 0,0 0 16,1 0-1,52 18 32,-17-18-47,-1 0 0,19 0 16,-1 0-16,0 0 0,18 0 15,53 0-15,-35 0 16,-1 0-16,1-18 16,-18 18-16,-1 0 15,1 0-15,-17 0 16,-19 0-16,1 0 16,0 0-16,-1 0 15</inkml:trace>
  <inkml:trace contextRef="#ctx0" brushRef="#br0" timeOffset="108723.53">26123 14164 0,'0'0'16,"-17"18"-16,-1-18 0,0 0 15,1 0 1,52 0 15,-17 0-31,17 0 0,0 0 16,0-18-16,1 18 0,34 0 15,1-18-15,17 18 16,-35 0-16,0 0 16,-18 0-16,0 0 15,-17 0-15,0 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4:26:18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4921 0,'0'-17'16,"0"34"30,0 1-30,0 0-16,18-1 0,-18 1 16,17 17-1,-17-17-15,18-1 0,-18 1 16,0 0 0,18-18-16,-1 0 31,-17-18-31,18 18 15,-18-18-15,53-17 0,-36 17 16,19-52-16,-19 52 16,19-17-1,-19 17-15,19-17 16,-19 35 0,-17 18-16</inkml:trace>
  <inkml:trace contextRef="#ctx0" brushRef="#br0" timeOffset="12317.16">15593 5168 0,'-18'0'16,"0"0"-1,1 0 1,52 0 31,-17 0-32,-1 0-15,1 0 0,0 0 16,-1 0-16,19 0 16,-19 0-16,1 0 15,0 0-15,-1 0 16,1 0 15,-53 0 0,17 0-15,0 0-16,1 0 0,-1 0 16,0 0-16,1 0 15,-1 0-15,0 18 16,36-18 31,0 0-47,-1 0 15,1 0-15,0 0 16,-1 0-16,1 0 0,0 0 16</inkml:trace>
  <inkml:trace contextRef="#ctx0" brushRef="#br0" timeOffset="14559.22">8996 7479 0,'0'0'0,"-18"0"0,1 0 15,-1 0 17,53-18 15,-17 18-32,-1 0-15,1 0 0,0 0 0,-1 0 16,1 0-16,35 0 15,-35 0-15,34 0 16,-34 0-16,0 0 0</inkml:trace>
  <inkml:trace contextRef="#ctx0" brushRef="#br0" timeOffset="16151.2">6862 8202 0,'35'18'78,"-18"-18"-78,1-18 16,0 18-16,-1 0 0,1 0 0,70 0 15,-53 0-15,-17 0 16</inkml:trace>
  <inkml:trace contextRef="#ctx0" brushRef="#br0" timeOffset="17053.09">8802 8255 0,'0'0'0,"35"0"78,-17 0-78,-1 0 0,1 0 16,0 0-16,-1 0 15,1 0-15,35 0 16</inkml:trace>
  <inkml:trace contextRef="#ctx0" brushRef="#br0" timeOffset="19300.24">5080 7373 0,'18'0'47,"-1"0"-47,1 0 0,0 0 16,-1 0-16,1 0 0,17 0 15,-17 0-15,70 0 16,-70 0-16,17 18 0,18-18 15,35 35-15,-70-17 16</inkml:trace>
  <inkml:trace contextRef="#ctx0" brushRef="#br0" timeOffset="19961.9">5256 8220 0,'-17'0'0,"-1"0"47,53-18-32,-17 18-15,0 0 16,-1 0-16,1 0 15,70-18-15,-17 18 16,17 18-16,-53-18 16,0 0-16,1 0 0</inkml:trace>
  <inkml:trace contextRef="#ctx0" brushRef="#br0" timeOffset="38741.28">9578 12012 0,'-18'-18'31,"36"18"47,0 0-78,-1 0 16,1 0-16,-1 0 0,1 0 16,70 0-16,-70 0 15,70 0 1,-53 0-16,89 18 16,-89 0-16</inkml:trace>
  <inkml:trace contextRef="#ctx0" brushRef="#br0" timeOffset="39407.25">13317 12012 0,'-17'0'31,"52"0"16,-17 0-47,-1 0 16,1 0-16,0 0 0,17 0 0,0 0 16,36 0-16,-18 0 15,-36 0-15,36-18 0,-18 18 16,1-17-16</inkml:trace>
  <inkml:trace contextRef="#ctx0" brushRef="#br0" timeOffset="75798.86">4322 11977 0,'17'0'47,"1"0"-31,-1 0-16,1 0 15,0 0 1,-1-18-16,1 18 0,0 0 0,-1 0 16,19 0-16,16 0 15,-16 0-15,17-17 16,-36 17-16,1 0 0,17 0 16,18 0-16,-18-18 15,18 18-15,0-18 16,0 18-16,0 0 15,18 0 1,-36 0-16,0 0 16,18 0-16,-18 0 15,1 0-15,-1 0 16,0 0-16,-17 0 16,17 0-16,-17 0 15,-1 0-15,1 0 16,0 0-16,-1 0 15,1 0 1,0 0 15,-1 18 63,1-18-16,0 0-47,-1 0-15,1 0-16,-1 0 16,1 0-16,0 0 15,-1 0-15,1 0 16,0 0-16,-1 0 16,1 0-16,0 0 0,-1 18 15,18-18-15,1 0 16,-19 0-16,1 0 15,0 0-15</inkml:trace>
  <inkml:trace contextRef="#ctx0" brushRef="#br0" timeOffset="88515.72">6773 10848 0,'0'0'0,"0"-18"0,0 1 16,0-1-16,-17 0 15,-1 1 1,0 17 0,1 0-1,-1 0-15,0 0 0,18 17 16,-35 1-16,18 17 15,-1 18-15,18-35 16,0 17-16,0 53 16,0-17-16,35-1 15,-35-34-15,35 34 16,-17-52-16,0 35 16,-18-36-16,17-17 0,1 18 15,-18 0-15</inkml:trace>
  <inkml:trace contextRef="#ctx0" brushRef="#br0" timeOffset="88740.83">6544 11236 0,'-18'0'0,"1"0"16,34-18 15,1 18-31,0-17 16,-1 17-16,1-18 0,52-17 15,-34 17-15,17-17 16,0 0-16,-36 35 0,1-18 16</inkml:trace>
  <inkml:trace contextRef="#ctx0" brushRef="#br0" timeOffset="88958.79">6879 10989 0,'-17'0'31,"34"18"-31,-17-1 0,0 1 15,18 0-15,-1 17 16,1-18-16,-18 1 16,18-18-16,-1 0 15</inkml:trace>
  <inkml:trace contextRef="#ctx0" brushRef="#br0" timeOffset="89158.9">6862 10830 0,'0'0'0,"-18"-17"32,36 17-1,-1 0-31,-17 17 15</inkml:trace>
  <inkml:trace contextRef="#ctx0" brushRef="#br0" timeOffset="89823.88">7003 10954 0,'0'17'32,"17"-17"-17,-17 18-15,18 0 16,-18-1-16,18-17 0,-18 18 0,17-18 16,-17 18-16,18-18 0,-18 17 15,17-17-15,-17 18 16,18-36 15,-18 1-15,0-1-16,0 0 0,0 1 15,0-1-15,0 0 16,0-17-16,0 17 16,18 18 15,-1 0-31,-17 18 15,18-18-15,0 18 0,-1-18 16,-17 17-16,18-17 16,0 0-16</inkml:trace>
  <inkml:trace contextRef="#ctx0" brushRef="#br0" timeOffset="90307.16">7408 10742 0,'-17'0'0,"-1"0"16,0 18-16,18-1 16,-17 1-16,17 0 0,0-1 15,0 19 1,0-19-16,17 1 15,-17-1-15,18 1 16,0-18-16,-1 0 16,1-18-16,0 18 15,-18-17-15,17-1 16,1 1-16,-18-36 16,18 35-16,-18 0 0,0-17 15,-18-18 1,18 36-16,-18-19 15,1-17-15,-1 18 16,0 17 0,18 1-16,-17 17 15,17 17 1,0 1-16,0 17 16,17 1-1,1 17-15,17-1 16,-17-34-16,0 17 0,17 18 15,18 18-15,-18-36 16,-17-17-16</inkml:trace>
  <inkml:trace contextRef="#ctx0" brushRef="#br0" timeOffset="90582.87">7743 10936 0,'0'0'0,"-17"0"16,52 0 15,-17-18-16,-1 18-15,1 0 0,0 0 0,-1-17 16,36 17-16,-18-18 16,-17 18-16,35-17 0</inkml:trace>
  <inkml:trace contextRef="#ctx0" brushRef="#br0" timeOffset="90990.92">8149 10548 0,'-17'0'0,"-1"0"32,18 18-32,-18-18 0,18 17 15,0 1-15,-17 17 0,-1 18 16,18 0-1,0-35-15,18 35 0,-18-36 16,17 19-16,1-1 16,0-18-16,-1-17 15,36 0-15,-18-17 16,1-1-16,17 1 16</inkml:trace>
  <inkml:trace contextRef="#ctx0" brushRef="#br0" timeOffset="91258.1">8396 10460 0,'0'0'0,"-18"-18"15,18 53 32,18-35-47,-18 18 0,0 0 0,18-1 16,-1 36-16,1 0 15,0-17-15,-18-19 0,35 71 16,-17-70-16,-1 35 16,1-35-16,-1-1 15</inkml:trace>
  <inkml:trace contextRef="#ctx0" brushRef="#br0" timeOffset="91633.25">8643 10654 0,'0'0'0,"-18"18"15,18-1 1,0 1-16,0-1 15,18 1-15,-18 0 16,18 17-16,17-17 16,-17-18-16,17 17 15,-17-17-15,-1 0 0,1-17 16,-1 17-16,1-18 16,0 0-16,-18 1 15,0-1-15,0-17 16,0 17-1,0-17-15,-18 17 16,0 1-16,-17-1 16,18 18-16,-19 0 15,19 0-15,-1 0 16,0 18-16,18-1 16,18 1-1</inkml:trace>
  <inkml:trace contextRef="#ctx0" brushRef="#br0" timeOffset="91941.21">8978 10583 0,'0'0'0,"0"-17"15,0-1 1,0 0 0,18 1-16,-1 17 15,-17-18-15,18 18 0,0 0 16,-1 18-16,1-18 0,0 17 16,17-17-16,-17 36 15,-18-19-15,17 19 16,-17-1-16,-17-17 15,-1 17 1,18-18-16</inkml:trace>
  <inkml:trace contextRef="#ctx0" brushRef="#br0" timeOffset="92549.25">9384 10619 0,'0'0'0,"18"-36"15,-18 19 1,17 17-16,-17-18 16,0 0-16,0 1 15,-17-1-15,17 0 16,-18 1-1,0 17-15,1 0 16,-1 0 0,18 17-16,-18-17 0,18 18 15,0 0-15,-17-1 16,34 19-16,-17-19 16,18 1-16,-18 0 15,18-1-15,35-17 16,-36 0-1,1 0-15,-1 0 16,-17-17-16,18 17 16,0-18-16,-18 0 0,17 1 15,1 17-15,-18-18 16,0 0-16,18 1 16,-18-1-16,0 0 15,0 1-15,17-18 31,1 35-31,0-18 16,-1 18-16,18 0 16,-17 0-16,17 0 15,-17 18-15,0-18 16,17 17-16,-35 1 16,0-1-16,0 1 15,0 17-15,-18-17 16,1 0-1,-1-18-15</inkml:trace>
  <inkml:trace contextRef="#ctx0" brushRef="#br0" timeOffset="92840.46">9807 10160 0,'0'0'0,"0"-18"31,18 1-31,-18 34 16,0 1-1,17 17-15,1-17 16,-18 17-16,18-17 0,-1 35 16,19 0-1,-36-36-15,17 19 0,19 16 16,-19-52-1,1 18-15,0-18 16,17 0-16,-18-18 16,19 1-16,-19-1 15,-17-17-15</inkml:trace>
  <inkml:trace contextRef="#ctx0" brushRef="#br0" timeOffset="93049.15">9842 10372 0,'0'0'16,"0"17"0,-17-17-16,34-17 15,1 17 1,0-18-16,-1 0 0,36 1 15,-35-1 1,0 0-16</inkml:trace>
  <inkml:trace contextRef="#ctx0" brushRef="#br0" timeOffset="123502.12">7197 13388 0,'-18'-18'31,"53"18"16,-17 0-47,0 0 15,-1 0-15,1 0 0,-1 0 16,1 0-16,0 0 0,-1-17 16,1 17-1,0 0-15,-1 0 16,-34 0 31,-1 0-47,18 17 15,-18-17-15,1 0 0,-1 0 16,-17 18 0,17-18-16,-35 0 15,36 0-15,-1 0 16,0 0-1,36 0 17,0 0-17,-1 0-15,-17 18 0,36-18 16,-19 0-16,18 0 16,-17 0-16,0 0 0</inkml:trace>
  <inkml:trace contextRef="#ctx0" brushRef="#br0" timeOffset="124642.93">7391 14182 0,'-18'0'16,"0"0"-16,1 0 15,-1 0-15,-17 0 16,35-18-16,-53 18 16,35 0-16,-17 0 15,17 0-15,1-18 16,-1 18-1,0 0 1,36-17 15,0 17-15,-1 0-16,1 0 0,0 0 16,-1 0-1,1 0-15,0 0 0,-1 0 16,1 0-16,-1 0 15,1 0 1,0 0-16,-36 0 47,18 17-31,-18-17-16,1 0 0,-1 0 15,1 0-15,-1 0 0,0 0 16,1 0-16,-19 0 15,36-17 1,-17 17-16,-1 0 16,36 0 15,-1 0-31,1-18 16,0 18-16,-1 0 0,1 0 15,0 0-15,17 0 0</inkml:trace>
  <inkml:trace contextRef="#ctx0" brushRef="#br0" timeOffset="127995.25">6562 12312 0,'0'0'0,"0"-18"32,0 36-1,17 0-31,-17 17 15,0-18-15,18 1 0,0 17 16,-1 54-16,1-72 16,-1 36-16,1-35 0,0 17 15,-18-17 1</inkml:trace>
  <inkml:trace contextRef="#ctx0" brushRef="#br0" timeOffset="128182.37">6509 12647 0,'0'0'15,"-18"0"1,0 0-16,54-18 31,-36 1-31,17 17 0,54-53 16,-18 18-1,-18 17-15,0-17 16,-17 35-16</inkml:trace>
  <inkml:trace contextRef="#ctx0" brushRef="#br0" timeOffset="128661.26">6773 12188 0,'0'0'0,"-17"0"31,34 18-31,1 35 16,0-35-16,-1 52 15,1-35-15,0-17 0,-1 35 16,1 0-1,-18-35-15,17 35 16,1-18 0,-18-18-1,0-52 17,0 18-32,-18-1 15,18 0-15,0-17 16,0 17-16,0-52 15,0 52-15,0 0 16,18 1 0,0 34-1,-1-17-15,-17 18 0,36 17 16,-1 1 0,-35-19-16,35 72 15,-35-72-15,18 18 16,-18-17-16,0 0 15</inkml:trace>
  <inkml:trace contextRef="#ctx0" brushRef="#br0" timeOffset="128893.79">7144 12365 0,'0'17'31,"0"1"-15,0 0-16,17-1 0,-17 19 15,18-19-15,0 36 16,-18-17-16,17-36 16,-17 17-1</inkml:trace>
  <inkml:trace contextRef="#ctx0" brushRef="#br0" timeOffset="129069.11">7126 12277 0,'0'0'0,"0"-18"0,18 36 47,-1-18-31,-17 17-16</inkml:trace>
  <inkml:trace contextRef="#ctx0" brushRef="#br0" timeOffset="129415.59">7285 12541 0,'0'0'0,"-18"-17"0,18-1 16,-17-17-16,17 17 16,0 0-16,0 1 15,-18 17-15,36-18 16,-18 0-1,17 36 1,1-18-16,-1 18 16,1-1-16,0-17 15,-1 18-15,1 0 16,0-1 0,-18 1-16,17 0 15,-17-1-15,0 1 16,-17 0-16</inkml:trace>
  <inkml:trace contextRef="#ctx0" brushRef="#br0" timeOffset="129806.4">7585 12524 0,'-18'0'15,"53"0"32,-17 0-47,0 0 16,-1 0-16,1 0 0,0 0 15,-1 0-15,1 0 0,35 0 16,-18 0-16,-17 0 0,-1 0 16,1 0-16,17 0 15,-17 0 1,-1 0-1</inkml:trace>
  <inkml:trace contextRef="#ctx0" brushRef="#br0" timeOffset="130208.16">7832 12400 0,'-18'0'32,"36"18"15,-1-18-47,-17 17 15,18-17-15,-18 18 0,18-18 16,-1 18-16,1-1 15,-1-17-15,1 18 16,0 0-16,-1-1 16,-17 1-16,18 0 15,-18-1-15,0 1 16,0-1 0,-18 1-1,1 0-15,-1-1 0,0 1 16,1 0-1,-1-18-15,18 17 16,-17-17-16,-1 0 16</inkml:trace>
  <inkml:trace contextRef="#ctx0" brushRef="#br0" timeOffset="145361.18">8978 7214 0</inkml:trace>
  <inkml:trace contextRef="#ctx0" brushRef="#br0" timeOffset="146683.31">8978 8079 0</inkml:trace>
  <inkml:trace contextRef="#ctx0" brushRef="#br0" timeOffset="167972.19">7673 12982 0,'-18'0'15,"1"0"1,-1 0 0,0 0-1,18 18-15,-17-18 0,-1 17 16,0 1-1,18 0-15,-17-18 0,-1 17 16,1 19-16,-1-19 16,18 19-16,-18-19 15,18 19-15,0-19 16,-17 18 0,34-17-16,-17 0 15,0-1-15,0 1 16,18 0-16,0 17 15,-1-35-15,-17 18 16,35-1-16,1-17 16,-19 0-1,1 0-15,0 0 16,-18-17-16,17 17 16,1 0-16,-18-18 15,18 18 1,-1 0-16,-17-18 15,18 18 1,-18-17 15,-18 17 16,1 0-31,-1 0 15,18-18-31,-18 18 16,1 0-16,17-18 15,-18 18-15,0 0 16,18-17-16,-17 17 0,-1 0 16,18-18-16,-18 18 0,1-18 15,-1 18-15,1-17 16,-1 17-16,0-18 15,18 1-15,0-36 16,0 35 0,18-17-16,0-1 15,17-17-15,-35 36 0</inkml:trace>
  <inkml:trace contextRef="#ctx0" brushRef="#br0" timeOffset="169422.33">10813 13229 0,'0'0'0,"0"18"16,0-1-16,-18 1 15,18 0-15,0-1 0,0 1 0,-18 17 16,1 1-16,-1 16 15,18-16-15,-18-19 16,1 1-16,-1 0 16,1-1-16,17 1 15,0-36 1,0 1 0,17-19-16,1 1 15,-18 0-15,17-18 16,1 35-16,-18 1 0,0-1 15,0 0-15,0 36 32,0 0-17,-18-1-15,18 1 16,-17 17-16,-1-17 16,1-1-16,17 1 0,-18-18 15,18 18-15,-18-18 16,18-18-1,0 0 1,0 1-16,18-1 0,-18-17 16,0 17-1,0-17-15,0 17 16,18 18-16,-18-17 16,-18 52-1,18-17-15,0-1 16,-18 1-16,18 0 15,0-1 1,-17-17 0,17-17 15,0-1-31,-18 36 31,18-1-15,-18 1-16,18 17 0,-17-17 15,17 17-15,-18-17 0</inkml:trace>
  <inkml:trace contextRef="#ctx0" brushRef="#br0" timeOffset="170481.33">10548 14182 0,'0'0'15,"-18"17"17,18 1-32,0 0 15,-17-1-15,17 1 16,0-1-16,0 1 15,-18-18-15,18 18 0,18-36 63,-18 0-63,0 1 0,17-1 16,-17 1-16,0-1 0,18 18 15,-18-18-15,18 1 16,-1 34-1,-17 1 1,0 0-16,18-18 16,-18 17-16,0 1 15,18-1-15,-18 1 16,17-18 0,1-18-1,-18 1 1,18-1-16,-18 1 15,0-1-15,17 18 0,-17-18 0,0 1 16,0-1 0,0 53 15,0-17-15,18-18-16,-18 18 15,17-36 16,1 18-31,-18-18 16,18 18 0,-18 18-16,17-18 0,-17 18 15,18-18-15,0 17 0,-18 1 16</inkml:trace>
  <inkml:trace contextRef="#ctx0" brushRef="#br0" timeOffset="174805.23">7708 13882 0,'0'-18'46,"-17"18"-30,-1-17 0,0-1-1,1 18 1,-1 0-16,18-18 0,-18 18 16,1 0-1,-1 0-15,0 0 16,1 0-16,-1 0 15,1 18-15,-1 0 16,18-1-16,-18-17 0,18 18 16,-17-1-16,17 1 15,0 0-15,-18-1 0,18 1 0,0 0 16,0-1-16,0 19 16,0-19-16,0 18 15,18-17-15,-1 17 16,-17-17-16,36 0 15,-1 17 1,-18-35 0,19 18-16,-19-18 15,19 0-15,-19-18 16,19 18-16,-19 0 16,1-18-1,-1 18-15,1 0 16,-18-17-1,18 17 1,-54 0 47,19 0-48,17 17-15,-18-17 31,18-17-15</inkml:trace>
  <inkml:trace contextRef="#ctx0" brushRef="#br0" timeOffset="176241.4">10971 14076 0,'-17'0'0,"-1"17"15,18 1 1,-18 0-16,1-1 16,-1 1-16,18 0 0,-35 17 15,17 0-15,-17-17 16,17 17-16,1-17 16,-19-1-1,19-34 1,17-1-16,17 0 15,-17 1-15,18-36 16,0 18-16,-18 17 16,17 18-16,-17-35 0,18 35 15,-18-18-15,0 36 32,0-1-17,-18-17-15,18 18 16,-17-18-16,17-18 31,0 1-15,-18 52 15,18-17-15</inkml:trace>
  <inkml:trace contextRef="#ctx0" brushRef="#br0" timeOffset="183373.19">7620 14640 0,'0'-17'109,"18"17"-31,-18-18-62,17 18-1,-17-18 1,18 18 0,0 18-16,-1-18 15,-17 18-15,18-18 0,-1 0 16,-17 17-16,18-17 0,-18 18 0,35 0 15,-35-1 1,18 1-16,-18-1 16,18 19-16,-1-1 15,-17-17 1,0 35 0,0-36-16,0 1 15,0-1-15,0 1 16,-17-18-16,17 18 15,-18-18 1,18 17-16,-18-17 16,18 18-16,-17-18 15,-1 0 1,0 0 0,18-18-16,-17 18 0</inkml:trace>
  <inkml:trace contextRef="#ctx0" brushRef="#br0" timeOffset="184789.27">8502 15540 0,'35'-53'32,"-17"35"-17,-1 18-15,-17-17 16,18 17-16,0 0 0,-1 17 15,1-17 1,-18 18-16,18-18 16,-1 35-16,-17-17 15,18 17-15,0 0 16,-1 18-16,1-35 16,-18 17-16,18 18 15,-1-18-15,-17 1 16,18-1-16,-1 18 15,-17-35-15,0 17 16,18 18 0,-18 0-16,18-36 0,-18 1 15,0 35-15,0-18 16,17 18-16,-17-35 16,0 35-1,0-36-15,0 1 0,18 35 16,-18-36-16,0 1 15,0 17 1,0 1-16,0-19 16,0 1-16,0 17 15,0-17-15,0 35 16,0-18 0,0 0-1,0-17-15,0 0 0,0 34 16,0-34-16,0 17 15,0-17 1,0 17-16,0 1 16,0-19-16,0 19 15,0-19-15,-18 1 0,1 17 16,17-17-16,-18 35 16,0-36-16,-17 36 15,18-53-15,-54 35 16,53-17-16,-17-18 15</inkml:trace>
  <inkml:trace contextRef="#ctx0" brushRef="#br0" timeOffset="190522.75">27728 4392 0,'0'-18'15,"0"1"1,0-1 15,0 53 1,0 1-17,0-19-15,0 1 16,0 17-16,18 1 0,-18-1 0,0 71 15,0 52 1,0-105 0,0 36-16,0-72 15,0 36-15,18-35 16,-18 17-16,0-17 16,0-1-1,-18-52 32,18 17-31,0 1-16,0-1 0,0-17 15,0 17-15,-18-35 0,18 36 16,0-107-16,0 89 16,0-36-1,18 36-15,-18 0 16,18 17-16,17-17 15,-17 17-15,-1 18 16,1 0-16,52 18 16,-52-18-16,0 17 0,17-17 15,-17 18-15,-1 0 16,1 17 0,-1-17-16,-34-1 15,17 1-15,-18 0 0,-35-1 16,36 1-16,-72 17 15,72-35 1,-36 0-16,35 0 16,1 18-16,-1-18 15,0-18-15,1 18 16,34 0 15,1 0-31,0 0 16,-1 18-16</inkml:trace>
  <inkml:trace contextRef="#ctx0" brushRef="#br0" timeOffset="192031.21">27517 8202 0,'-18'-18'16,"18"1"-16,0-1 31,0 53-15,0-17-16,18 0 16,-18 17-16,0 0 0,17 89 15,1-18-15,-18-18 16,0 0-16,0-35 15,0 17-15,0 1 16,18-36-16,-18-17 16,0 17-1,0-17-15,0-1 16,0-52 15,0 18-31,0-1 16,0 0-16,0 1 0,-18-19 0,18-34 15,-18-1-15,1-35 16,17 53 0,0 1-16,-18 16 15,18 19-15,18-19 16,-18 19-16,17 17 16,1 0-16,35 0 15,0 0-15,-18 17 16,0 1-16,1 0 15,-36-1-15,17 1 16,-17 0 0,0-1-16,-35 18 15,17-17-15,-35 0 16,18-1-16,0-17 0,0 18 16,17-18-16,-17 0 15,17-18 1</inkml:trace>
  <inkml:trace contextRef="#ctx0" brushRef="#br0" timeOffset="192931.31">27852 8855 0,'0'17'16,"-18"1"-16,18 0 15,-17-18 1,-1 17 0,0-17-16,1 0 15,-1 0 1,0 0 0,18-17-16,0-1 15,0 0-15,0 1 0,0-1 16,0 0-16,18 18 15,-18-17-15,18 17 0,-1 0 16,1 17 0,0-17-16,17 53 15,-18-35-15,1 17 16,-18 1-16,0-1 16,-18 18-16,1-18 15,-1-17-15,1 17 16,-1-17-16,-17-1 15,35 1-15,-18-18 16,18-18 0,0 1-1,18-1-15,-18 0 16,17 1-16,19 17 16,-19-18-16,1 18 15,-1 18-15,19-1 0,17 19 16,-36 16-16,19 1 15,-19 18-15,-17-53 16</inkml:trace>
  <inkml:trace contextRef="#ctx0" brushRef="#br0" timeOffset="193822.25">27252 12206 0,'0'0'0,"0"-35"15,-18 0-15,1-1 16,-1 1-16,18 17 15,-17 36 17,34 0-32,-17 17 15,18 35-15,-18 36 16,17 0-16,-17-53 0,18 53 16,-18-18-16,0-17 15,0-18-15,0-1 16,0 19-16,-18-53 15,18-1-15,18 1 16,-18 0 0,-18-54-1,18 19 1,0-19-16,0-34 16,0-18-16,0-1 15,0 54-15,0-53 0,0 35 16,0-18-16,0 36 15,0 0-15,18 17 16,0 1 0,-1-1-16,36 18 15,-17 18-15,34-1 16,-35 19-16,1-19 16,-19 18-16,-17 1 15,-17 17-15,-1 0 16,0-18-16,-17 0 15,0 0-15,0 1 16,17-36 0</inkml:trace>
  <inkml:trace contextRef="#ctx0" brushRef="#br0" timeOffset="194330.34">27728 12559 0,'0'0'0,"0"-18"16,18 1 0,0-1-16,-1 18 15,1-18-15,17 18 16,0 0-16,1 0 0,-1 18 15,-17-18-15,-1 18 16,1-1 0,-18 19-16,0-1 15,-18 0-15,-17 0 16,17 1-16,-17-19 16,17 1-16,1 0 15,17-1-15,-18-17 16,18 18-16,18-18 31,-1 0-31,1 0 16,0 0-16,17 17 15,-17-17-15,-1 18 16,1 0-16,-18-1 16,0 1-16,-18 0 15,18-1-15,-35 1 16,-18 0-16,18-1 15,-18 1-15,18-18 16,-18 0-16,0-18 16,17 1-16</inkml:trace>
  <inkml:trace contextRef="#ctx0" brushRef="#br0" timeOffset="210164.17">22207 14446 0,'18'0'0,"0"0"16,-1 0-1,1 0-15,0 0 16,-1 0-16,1 0 0,-1 0 16,1 0-16,17 0 15,1 0-15,-19 0 0,54 18 16,-54-18-16,54 0 15,-18 0 1,35 0-16,-53 0 16,36 0-16,-36 0 15,89 0-15,-107 18 16,54-18-16,-36 0 16,36 17-1,-36-17-15,53 0 16,-70 0-16,52 18 15,-52-18-15,35 0 16,0 0-16,-18 0 16,0 17-16,1-17 15,-1 0-15,0 0 16,1 18-16,-1-18 16,0 0-16,0 0 15,1 0-15,-1 0 16,-17 0-16,-1 0 0,19 0 15,34 18 1,-52-18-16,17 0 16,18 0-16,-18 0 15,18 0-15,-18 0 16,1 0-16,34 0 16,-52 0-16,17 0 0,0 0 15,18 0-15,18 0 16,-53 0-16,52 0 15,-35 0 1,18 0-16,0 0 16,-18 0-16,1 0 15,34 0-15,-34 0 16,16 0-16,-16 0 16,-1 0-16,36 0 15,-54 0-15,36 0 16,0-18-16,0 18 15,-18 0 1,36 0-16,-18 0 16,-18-18-16,18 18 15,0 0-15,-18 0 16,36 0-16,-54-17 16,54 17-16,-1 0 15,-34-18-15,-1 18 16,0 0-16,36 0 15,-18-17 1,0 17-16,-18 0 16,0 0-16,18 0 15,-18 0-15,18-18 16,-17 18-16,-1 0 16,18 0-16,-36 0 15,54-18-15,-36 18 16,18 0-1,-35 0-15,17 0 16,18-17-16,-35 17 16,17 0-16,0 0 15,36 0-15,-54 0 16,36 0-16,0-18 16,-17 18-16,16 0 15,1 0 1,-35 0-16,35 0 0,17-18 15,-52 18 1,35 0-16,-18 0 16,18 0-16,-18 0 15,18 0-15,-35 0 16,35 0-16,-18-17 16,-17 17-16,0 0 15,17 0 1,-18 0-16,19 0 15,-19 0-15,19 0 16,-19 0-16,1 0 16,17 0-16,-17 0 15,-1 0-15,1 0 16,0 0 0,-1 0-16,1 0 15,-18 17 1</inkml:trace>
  <inkml:trace contextRef="#ctx0" brushRef="#br0" timeOffset="-199341.48">29563 13952 0,'0'0'0,"0"-17"16,0 52 15,0-17-31,17-1 16,-17 1-16,0 17 0,0 18 15,18 0-15,-18 0 16,0-18-16,0 0 16,0 1-16,0-19 15,0 1-15,0 0 16,-18-36 15,1 0-15,17 1-16,0-1 0,0-17 15,-18-18-15,18-35 16,-18 17-16,18 18 16,0 18-16,0 17 15,18-17-15,0 17 16,-1 18-16,1 0 15,17 0-15,1 18 16,-1 0-16,0-1 16,-17 19-1,-18-19-15,-18 19 16,1-1-16,-19-18 16,-17 19-16,36-19 15,-1 1-15,0-18 16</inkml:trace>
  <inkml:trace contextRef="#ctx0" brushRef="#br0" timeOffset="-198883.75">29880 13935 0,'0'0'0,"18"0"0,0 0 15,-1 0-15,-17 17 0,18-17 16,-1 18-16,19 0 0,-1 17 16,-17-17-1,-18 17-15,17-18 16,-34 1-16,17 0 16,0-1-16,-18-17 15,0-17 16,18-1-31,18 18 16,-18-35-16,35-18 0,-17 0 16,17 0-1,0 18-15,1 17 16,-1 1-16,-17-1 16,-1 18-16,-17 18 15,18-18-15,-36 17 16,18 18-16,0 1 15,0-19-15,0 19 16,0-19-16,0 1 16,18 17-1,0-35-15,-18 18 16,17-18-16</inkml:trace>
  <inkml:trace contextRef="#ctx0" brushRef="#br0" timeOffset="-198707.34">30339 13758 0,'0'0'0,"18"18"47,-18 0-47,0-1 16,17-17-16,-17 18 0,18 0 0</inkml:trace>
  <inkml:trace contextRef="#ctx0" brushRef="#br0" timeOffset="-198332.59">30445 13952 0,'0'0'0,"-18"0"0,18 18 16,0 0-16,0-1 16,18 1-16,-18 17 15,0-17-15,17 17 16,1-17-16,0-18 15,-18 17-15,17-17 16,1-17-16,0-1 16,-18 0-1,0 1-15,0-1 16,17-17-16,-17 17 16,0-17-16,0 17 15,18 18-15,-1 0 16,1 18-1</inkml:trace>
  <inkml:trace contextRef="#ctx0" brushRef="#br0" timeOffset="-197449.52">30956 13970 0,'0'0'0,"-70"18"31,52-1-31,0 1 0,-17 0 16,17-1-16,1 1 15,-1-1-15,18 1 16,18-18-1,-1 0-15,1-18 16,0 18-16,-1-17 16,1-1-1,0 18-15,-1 0 16,-17 18-16,18-18 16,-18 17-16,18 1 15,-1 17-15,1-35 16,0 0-16,17 0 15,0 0-15,0-17 16,1-1-16,-1-17 16,0 17-1,-17-17-15,-1 0 16,-17-1-16,18 1 16,-18-18-16,0 18 15,0 17-15,0 1 16,0-1-16,0 0 15,-18 18 1,1 18 0,17 0-16,0-1 15,0 1-15,17 0 16,-17 52-16,0-35 16,18 1-16,0-1 15,-18 0-15,17-17 16,1 17-16,17-35 15,1 0-15,-1 0 16,0-18-16,18 1 16,-18-1-1,1-17-15,-19 0 16,1-1-16,-18 19 16,0-1-16,-18 18 15,1 0 1,17 18-16,-18-1 15,0 36-15,18-17 16,0-19-16,18 18 16,0-17-1,17 0-15,18-1 16,-18-17-16,-17 0 16,-1-17-16,19 17 15,-19-18-15,1 0 16,-18 1-16,0-1 15,0 1-15</inkml:trace>
  <inkml:trace contextRef="#ctx0" brushRef="#br0" timeOffset="-197266.51">31150 13970 0,'0'0'16,"0"18"-16,-17-18 0,52-18 31,0 18-31,71-18 0,-18 1 16,18-1-1,-18 0-15,-17 18 16,-36-17-16</inkml:trace>
  <inkml:trace contextRef="#ctx0" brushRef="#br0" timeOffset="-196583.36">30004 14552 0,'0'0'0,"-36"0"16,19 0-1,52 0 32,-17 0-47,-1 0 0,19 0 16,-19 0-16,54 0 0,17 0 16,0 0-16,18 0 15,0 0-15,0-18 16,70 18-16,-70 0 15,0 0-15,0 0 16,17 0-16,-17 0 16,-18 0-1,53-17-15,-70 17 16,17 0-16,-17 0 16,-19 0-16,1 0 15,0 0-15,-35 0 16,0 0-16,-1 0 15,1 0 32,-36 0 0,1 17-31</inkml:trace>
  <inkml:trace contextRef="#ctx0" brushRef="#br0" timeOffset="-194087.68">17798 13652 0,'0'0'0,"0"-17"16,17 34 0,-17 1-1,18-18-15,0 18 0,17 17 16,-18 0-16,19-17 0,-1 35 16,36 17-1,-54-34-15,54 34 0,-54-52 16,36 35-16,-17 0 15,-19-18 1,1-17-16,-18-1 16,35 19-16,-35-19 15,0-34 17,0-1-17,0 0-15,0 1 0,-17-19 16,17 19-16,-18-1 0,0-70 15,1 17-15,17 1 16,-18 17 0,0 0-16,1-18 15,-1 71-15,18-17 16,-18 17-16,1 0 16,-1 35-16,-17 36 15,0-1-15,-1 36 16,1-18-16,0 18 15,-1 53 1,1-106-16,18 17 16,-1 1-16,18-54 15,-18 36-15,1-35 16,17 0-16,0-1 16</inkml:trace>
  <inkml:trace contextRef="#ctx0" brushRef="#br0" timeOffset="-163606.92">19403 15593 0,'17'0'62,"1"17"-46,0-17-16,-1 0 16,1 0-16,0 0 0,-1 0 15,19 0-15,-1 0 16,18-17-16,-18 17 16,36 0-16,-54 0 15,54-18 1,-18 18-16,0 0 15,-36 0-15,107-18 16,-107 18 0,72-17-16,-54 17 15,35 0-15,-52 17 16,35-34-16,-18 17 16,36 0-16,-54 0 15,36 0-15,-17 0 16,34 0-1,-35 0-15,54-18 16,-72 18-16,36 0 16,-35 0-16,52 0 15,-52-17-15,53 17 16,-54 0-16,36 0 16,-35 0-16,17 0 15,18 0-15,-35 0 16,52 17-1,-52-17-15,17 0 16,-17 0-16,35 0 16,-36 0-16,54 0 15,-54 0-15,54 0 16,-53 0-16,35 0 16,-36 0-16,54 0 15,-54 0-15,19 0 16,34 0-1,-52 0-15,-1 0 0,1 0 16,35 0-16,-53 18 16,35-18-16,1 0 15,17 0-15,-18 0 16,0 0-16,0 0 16,18-18-16,-17 18 15,-1 0 1,18 18-1,-36-18-15,1 0 0,0 0 16,-1 0 0,19 0-16,-19 0 15,36 0-15,0 0 16,-35 0-16,17 0 16,0 0-16,1 0 15,-19 0-15,18 0 0,1 0 16,-1 0-16,0-18 15,36 18 1,-36 0-16,0 0 16,1 0-16,17 0 15,-1 0-15,-16 0 16,17-17-16,-18 17 16,36 0-16,-54 0 15,1 0-15,35 0 16,-36 0-16,19 0 15,-1 0 1,-17 17-16,17-17 16,0-17-16,18 17 15,-18 0 1,-17 0-16,17 0 16,-17 0-16,-1 0 0,1 0 15,17 0-15,-17 0 16,0 0-16,17 0 15,-17 17 1,17-17-16,-17 0 16,17 0-16,-18 0 15,1 0-15,35 0 16,-35 0-16,17 0 16,-17 0-16,17 0 15,-18 0-15,19 0 16,-19 18-16,19-18 15,-1 0 1,-17 0-16,-1 0 16,18 0-16,1 0 15,-1 0-15,0 0 16,-17 0-16,17 0 16,-17 0-16,0 17 15,17-17-15,-18 0 16,1 0-16,17 0 15,-17 0-15,0 0 16,-1 18 0,1-18-16,0 0 15,17 0-15,-18 0 16,1 0 0,0 0-16,-1 0 15,1 0-15,0 0 16,-1 0-1,1 0 17,-36 18 30,1-18-62</inkml:trace>
  <inkml:trace contextRef="#ctx0" brushRef="#br0" timeOffset="-162692.49">20144 16016 0,'17'-18'0,"-17"1"16,0-1 0,0 1-16,0-1 15,0 0 1,0 1-16,0-1 0,0 0 15,0 1-15,-17 17 0,17-18 16,-18 18-16,18-18 16,-18 18-16,1-17 15,-1 34-15,0-17 16,1 18-16,-1-18 0,0 18 16,1-1-16,-1 19 15,18-19-15,-17 1 16,17 0-16,0-1 15,0 1-15,0-1 16,0 19-16,0-19 16,17 1-16,-17 17 15,18 18-15,-18 0 16,0 0-16,17 0 16,-17 0-16,0 17 15,18-34-15,-18-19 16,0 1-16,0 0 15</inkml:trace>
  <inkml:trace contextRef="#ctx0" brushRef="#br0" timeOffset="-162450.37">19861 16369 0,'36'0'15,"-19"-18"1,1 18-16,0 0 16,17-17-16,18 17 15,0 0-15,-36 0 16,36-18-16,-17 18 15,-1 0-15</inkml:trace>
  <inkml:trace contextRef="#ctx0" brushRef="#br0" timeOffset="-162199.84">20496 16245 0,'0'0'0,"-17"18"32,17 0-32,0-1 0,0 1 15,0 0-15,0-1 0,0 1 16,0 17-16,0-17 16,17-1-16,-17 1 15,0 0-15,18-18 16,-18-18-1</inkml:trace>
  <inkml:trace contextRef="#ctx0" brushRef="#br0" timeOffset="-162016.91">20461 16104 0,'0'0'0,"0"-17"15,-18-1 1,36 18 0,0 18-1,-1-1 1</inkml:trace>
  <inkml:trace contextRef="#ctx0" brushRef="#br0" timeOffset="-161516.35">20743 16281 0,'0'0'0,"-17"17"16,17 1 0,0 0-16,0-1 0,0 1 15,0 17-15,0-17 16,17 17-16,-17 0 16,0-17-16,0 0 15,18-36 32,-18 0-31,0 1-16,18-1 0,-18-17 15,0 17-15,17 1 0,-17-1 16,18-17-16,-18 17 16,18 18-16,-18-18 15,17 18-15,1 18 16,-18 0-16,17 17 15,1 0-15,-18 0 16,18-17-16,-18 17 16,0-17-1,17 0-15,1-1 16,0-17-16</inkml:trace>
  <inkml:trace contextRef="#ctx0" brushRef="#br0" timeOffset="-160999.87">21308 16316 0,'-18'-18'16,"0"18"-16,1 0 16,-1 0-16,1 18 0,-1 0 15,0-1-15,1 1 16,-19 35-16,36-18 15,-17 0-15,17-17 16,0 17-16,0-17 16,17-18-16,-17 18 15,18-18-15,17-18 16,-17 0 0,17 1-16,-35-1 0,35-17 15,-17-1-15,0 1 16,-1-18-16,-17 18 15,18-18-15,-18-35 16,0 35-16,0 18 16,-18-1-1,18 1-15,0 17 16,-17 1-16,17-1 16,-18 36 15,18-1-31,0 1 0,0 35 15,0 0-15,18 0 16,-18 17-16,17-17 16,-17 0-1,0-17-15,18 16 0,0 1 16,-18-17-16,17-1 16,1 0-16</inkml:trace>
  <inkml:trace contextRef="#ctx0" brushRef="#br0" timeOffset="-160095.02">21766 16616 0,'-17'0'15,"34"0"79,1 0-78,0 0-16,-1 0 15,1 0-15,0 0 16,-1 0-16,18 0 0,-17-18 16,17 18-16,-17 0 15,0 0 1,-1 0-16,1 0 16,0 0-16,-1 0 15</inkml:trace>
  <inkml:trace contextRef="#ctx0" brushRef="#br0" timeOffset="-159241.58">22525 16510 0,'0'-35'16,"0"17"-16,-18 18 15,18-18 1,-17 18-16,-1 18 16,0-18-16,1 18 0,-1-18 15,-17 35-15,17 0 16,0-17-16,1 17 15,17 0-15,17-17 16,1 17-16,17-17 16,1-18-16,-1 0 15,0 0 1,18-18-16,-18 1 16,1-1-16,-19 18 0,1-35 15</inkml:trace>
  <inkml:trace contextRef="#ctx0" brushRef="#br0" timeOffset="-158958.47">22772 16122 0,'0'0'0,"0"-18"31,0 36 0,0 0-31,0-1 0,17 1 16,-17 17-16,0 18 15,18 0-15,-18 0 16,18 0-16,-1 0 16,-17 0-16,0-36 0,18 19 15,0-1-15,-18 0 16,17-17-16</inkml:trace>
  <inkml:trace contextRef="#ctx0" brushRef="#br0" timeOffset="-158507.53">23054 16492 0,'-18'0'15,"18"18"-15,0 0 16,0-1-16,0 1 16,0 35-16,0-36 15,18 19-15,-18-1 16,18-17-16,-1-1 15,1 1 1,0-18-16,-1 0 16,-17-18-16,35 18 15,-17-17-15,0-1 16,-1-17-16,1 17 16,-18 0-16,0-17 15,0 18-15,0-1 0,0 0 16,-18 1-16,18-1 15,-35 0 1,-18 18 0,18 0-16,17 0 15,-17 18-15,17-18 16,18 18-16</inkml:trace>
  <inkml:trace contextRef="#ctx0" brushRef="#br0" timeOffset="-158032.93">23495 16475 0,'0'0'0,"18"-88"31,-18 70-31,0 0 0,0 1 16,-18 17 15,0 17-31,1 1 16,-1 17-16,0 0 16,18-17-16,-17 17 15,34 1 1,-17-19-16,18-17 0,0 18 15,-1-18-15,19 35 16,-19-35 0,19 18-16,-19-1 15,1-17-15,-18 18 16,0 0-16,-18-1 16,18 1-1,-17 0-15,-19-18 16,19 17-16,-1 1 15,0-18-15,1-35 16,17 17 0,0 0-16,0 1 15,17-1-15</inkml:trace>
  <inkml:trace contextRef="#ctx0" brushRef="#br0" timeOffset="-157649.89">23760 16669 0,'0'0'0,"17"-18"47,-17 0-47,18 18 0,-18-17 15,17-1-15,-17 1 16,18-1-16,-18 0 0,18-17 15,-18 17-15,0 1 16,0-1-16,0 0 16,-18 18-1,0 18-15,1 0 16,-1-18-16,-17 53 16,17-36-16,1 19 15,17-1-15,-18-18 16,36 1-1,-18 0-15,17-1 0,1-17 16,35 0 0,-36 0-16,19-17 15,-19 17-15,1 0 0</inkml:trace>
  <inkml:trace contextRef="#ctx0" brushRef="#br0" timeOffset="-157258.34">24024 16651 0,'0'0'0,"18"0"0,-18-18 0,0 1 16,0-1-16,17 1 15,-17-19-15,18 1 16,-18 0-16,18 17 15,-18 0 1,17 18 15,-17 18-31,18-18 16,0 0-16,-1 18 0,1-18 16,0 0-16,-1 17 0,1-17 15,17 18-15,-17 0 16,-1-1-16,1-17 15,-18 36 1,18-19-16,-18 1 0,-18-1 16,18 1-1,-18-18-15,1 18 16</inkml:trace>
  <inkml:trace contextRef="#ctx0" brushRef="#br0" timeOffset="-156915.97">24500 16228 0,'0'0'0,"18"17"46,0 1-30,-18 0-16,17-1 16,-17 1-16,18 0 0,0 35 15,-1-1-15,1 19 16,-18-53-16,18 17 16,-18 18-16,0-36 15,17 1-15,-17 0 16,18-1-16,-1-17 15,1 0 1,17-17-16,1-1 0,-1 0 16,-35 1-16</inkml:trace>
  <inkml:trace contextRef="#ctx0" brushRef="#br0" timeOffset="-156606.95">24571 16475 0,'0'0'0,"-35"0"16,17 0-1,53-18 17,-17 18-17,0 0-15,-1 0 0,1 0 0,17-18 16,0 1-16,71-1 16,-70 18-16,-19 0 15,1-17-15</inkml:trace>
  <inkml:trace contextRef="#ctx0" brushRef="#br0" timeOffset="-155588.28">25347 16263 0,'0'0'0,"0"-18"16,0 1 15,0-1-15,-18 18 30,1 0-46,17 18 0,-18-18 0,18 17 16,-17 1-16,-19 17 16,1 1-16,17 17 15,1-18-15,-1 18 0,0 0 16,18 0-16,18-1 16,-18-34-16,35 17 15,36 1 1,-18-19-16,35-17 0</inkml:trace>
  <inkml:trace contextRef="#ctx0" brushRef="#br0" timeOffset="-155008.08">25594 16510 0,'0'0'0,"0"-18"16,0 54 15,0-19-15,0 1-16,0 17 0,18-17 0,-36 52 15,18-17-15,0 0 16,0 0 0,0 0-16,0-35 15,0-1-15,0 1 16,0-36 15,0 1-31,0-1 16,0-17-16,0 17 0,-18 0 15,18-17-15,0-18 0,0-17 16,-17-18 0,17 52-16,0 1 0,-18-18 15,36 18-15,-18 0 16,17 17 0,1 18-16,35 0 15,-35 18-15,-1-1 16,18 1-16,1 17 15,-36 18 1,0-35-16,-18 35 16,0-18-16,-17 0 15,0 18-15,17-53 16,18 18-16,-17-1 0</inkml:trace>
  <inkml:trace contextRef="#ctx0" brushRef="#br0" timeOffset="-154449.89">25982 16633 0,'0'0'0,"0"18"0,-18-18 16,1 18-1,-1-18-15,1 0 16,-1-18 0,0 0-1,18 1 1,0-1-16,0 1 0,-17-1 16,17-17-16,0 17 15,17 0-15,1 18 16,0 0-1,-1 18-15,1 0 16,-1-18-16,1 35 0,0 0 16,-1 0-1,-17 1-15,0-1 16,-17 0-16,17-17 16,-18 0-16,18 17 15,-18-35-15,1 17 16,-1-17-16,18 18 15,-17-18-15,-1-18 16,18 1-16,0-18 16,18 17-1,-1 0 1,1 18-16,-18 18 16,17-18-16,1 18 15,17-1-15,-35 1 0,36-1 16,-19 1-16,19-18 15,-36 18-15</inkml:trace>
  <inkml:trace contextRef="#ctx0" brushRef="#br0" timeOffset="-154241.1">26352 16633 0,'0'18'16,"0"0"0,0-1-16,0 1 0,0 0 15,18 17-15,0-17 16,-18-1-16,17 1 0,1 17 16,0-17-16</inkml:trace>
  <inkml:trace contextRef="#ctx0" brushRef="#br0" timeOffset="-153959.3">26741 16387 0,'0'0'0,"-18"-18"0,18 0 15,0 1 1,-18 34-1,18 1-15,0 0 0,-17-1 0,17 1 16,0 17-16,17 18 16,-17 18-16,18-19 15,0 19-15,-1 35 16,-17-18-16,0-53 16,0 1-16,0-1 15,0-17-15,0-1 16</inkml:trace>
  <inkml:trace contextRef="#ctx0" brushRef="#br0" timeOffset="-153690.86">26776 16510 0,'0'0'0,"0"-18"15,0 1-15,17 17 16,1-18-16,0 18 16,-1 0-16,1 18 0,35-1 15,-35-17-15,17 36 16,-18-19-16,1 1 16,-18 0-16,0-1 0,0 18 15,-53 36 1,18-53-16,0 17 15,-1-17 1,1-18-16</inkml:trace>
  <inkml:trace contextRef="#ctx0" brushRef="#br0" timeOffset="-153241.52">27111 16422 0,'18'0'16,"-1"0"0,1 0-1,0 0-15,-1 0 16,-17 17-16,18-17 15,-18 18 1,0 0-16,0-1 16,0 1-16,-18 0 15,18-1-15,0 1 16,18-18 0,-18 18-16,17-18 15,-17 17-15,18-17 0,-18 18 16,18-18-16,-1 17 15,-17 1-15,0 0 16,0-1 0,0 1-16,-17-18 15,-1 18-15,0-18 16,1 0 0,-1 0-16,1 0 0,17-18 15</inkml:trace>
  <inkml:trace contextRef="#ctx0" brushRef="#br0" timeOffset="-152957.9">27358 16175 0,'0'0'0,"18"17"31,-1-17-15,-17 18-16,18 0 0,-1 17 16,19 0-16,-1 18 15,-17 18-15,17 17 16,-35-53-16,18 36 16,-36 17-16,0-35 15,1 0-15,-1-18 16,0-17-16,-35 17 0,18 0 15</inkml:trace>
  <inkml:trace contextRef="#ctx0" brushRef="#br0" timeOffset="-152281.72">27781 16704 0,'18'18'16,"-18"-1"-1,0 1 1,0 0-16,-18-18 16,18 17-1,-17-17-15,-1-17 31,18-1-31,18 0 16,-18 1 0,17 17-16,-17-18 0,18 18 15,0 0-15</inkml:trace>
  <inkml:trace contextRef="#ctx0" brushRef="#br0" timeOffset="-149481.4">19032 16104 0,'0'0'0,"-17"0"0,-1-17 16,0 17 0,18 17-1,0 36 1,0-18-16,18 107 15,-18-89-15,18 105 16,-1-105-16,1 106 16,-18-106-16,0-36 0,18 72 15,-18-54-15,0 18 16,17-35-16,-17 17 16,0-18-1</inkml:trace>
  <inkml:trace contextRef="#ctx0" brushRef="#br0" timeOffset="-149150.49">18962 16457 0,'0'-35'15,"0"17"-15,17 18 16,1-17-16,0-1 16,-1 18-16,54-18 0,-36 18 15,36 0-15,-36 0 16,18 18-16,-35 0 16,-1 17-16,-17 18 15,-17 0 1,-1-36-16,-35 36 15,35-35-15,-35-1 16,36-17-16,-18 0 16,17 0-1,18-17-15</inkml:trace>
  <inkml:trace contextRef="#ctx0" brushRef="#br0" timeOffset="-148789.87">19685 16439 0,'18'0'16,"-1"18"-1,-17 0 1,-17-1 0,17 1-16,-18-18 0,0 0 15,18 18-15,-17-18 16,-1 0-16,0 0 15,18-18 1,0 0-16,18 18 16,-18-17-16,18 17 0</inkml:trace>
  <inkml:trace contextRef="#ctx0" brushRef="#br0" timeOffset="-146950.8">20020 16528 0,'-18'-18'15,"18"0"32,0 54-16,18-19-31,-18 19 0,0-19 16,0 1-16,0 17 0,18 18 16,-18 0-16,17 0 15,-17-36-15,0 19 0,0-19 16,18 1-16</inkml:trace>
  <inkml:trace contextRef="#ctx0" brushRef="#br0" timeOffset="-142423.33">19015 17357 0,'35'-18'46,"-17"18"-30,-1-18-16,1 18 0,0-17 16,-1 17-16,18-18 15,36 0-15,-36 1 16,1-1-16,-19 1 16,1 17-16,-1-18 15,-34 36 16,-1-18-31,1 17 16,-1-17-16,0 0 0,1 18 0,-19-1 16,-17 1-1,-17 0-15,52-1 16,-35-17-16,-17 36 16,52-36-16,1 0 0,-1 17 15,0-17-15,1 18 16,52-36-1,-17 18-15,52-17 16,-17-19 0,-35 36-16,17-17 0,18-19 15,35 1-15,-53 18 16,1-19-16,-19 36 16,1-17-16,-36 34 31,1 1-16,-1-18-15,-17 18 0,-1-1 16,1 1 0,0 17-16,-36 0 15,54-35-15,-19 36 16,19-36-16,-1 0 16,18 17-16,35-34 31,-17-1-31,35-17 15,-18 35-15,36-53 16,-36 35-16,36-17 16,-36 17-16</inkml:trace>
  <inkml:trace contextRef="#ctx0" brushRef="#br0" timeOffset="-137701.3">12365 12823 0</inkml:trace>
  <inkml:trace contextRef="#ctx0" brushRef="#br0" timeOffset="-134995.68">12929 14587 0,'0'-17'47</inkml:trace>
  <inkml:trace contextRef="#ctx0" brushRef="#br0" timeOffset="-110671.72">6985 12894 0,'-18'0'0,"1"0"16,-1-18 15,36 18 16,-1 0-47,1 0 16,0 0-16,-1 0 0,54-17 15,-36 17-15,18-18 16,-35 18-16,-1 18 0,54-18 16</inkml:trace>
  <inkml:trace contextRef="#ctx0" brushRef="#br0" timeOffset="-104052.65">19121 16933 0,'0'-17'15</inkml:trace>
  <inkml:trace contextRef="#ctx0" brushRef="#br0" timeOffset="-95025.29">2134 4092 0,'0'0'0,"0"-17"0,-17 17 0,17-18 16,-18 18-16,18-18 15,18 54 1,-18-1-16,17-18 0,1 36 15,0-17-15,17 52 16,-18-35-16,1 0 16,-18-36-1,18 1-15,-18 0 16,0-1 0,-18-34-1,0-1 1,1 0-16,-1 1 0,1-1 15,17-17-15,-18 17 0,-35-88 16,18 18 0,17 70-16,18-34 15,0 34-15,0-17 16,18 17-16,17 0 16,-17 1-16,35 17 15,-36 17-15,1-17 16,-1 0-16,19 36 15,-36-19-15,17 36 16,-17-35-16,-17 52 16,17-52-1,-18 17-15</inkml:trace>
  <inkml:trace contextRef="#ctx0" brushRef="#br0" timeOffset="-94530.54">2417 3969 0,'0'-18'15,"17"18"-15,1 18 16,-1-18-16,1 0 0,35 35 15,-35-17 1,-1-1 0,1 19-16,-18-19 15,0 1-15,0-1 16,-18-34 15,18-1-31,-17 18 16,17-35-16,0-36 15,0 54-15,17-36 16,1 18 0,0 17-16,-1 0 15,-17 1-15,18 17 16,-1 0-16,1 0 16,0 0-1,-18 17-15,17 1 0,-17 0 16,18-18-16,0 35 15,-1 0 1,1-17-16,0 17 16,-1-17-16,1-1 15,-1-17-15</inkml:trace>
  <inkml:trace contextRef="#ctx0" brushRef="#br0" timeOffset="-94350.6">2752 3757 0,'0'-18'0,"0"36"0,-18-36 15,18 1-15,18 52 32,-1-17-32,1-18 15,0 17-15,-1 1 0,1 0 0</inkml:trace>
  <inkml:trace contextRef="#ctx0" brushRef="#br0" timeOffset="-93984.29">2963 3863 0,'0'0'0,"0"18"16,18-1-1,-18 1-15,18-18 0,-18 17 16,17-17-16,1 18 0,0 0 16,-1-1-16,1-17 15,-1 0-15,1 0 16,-18-17-1,18-1-15,-36 0 16,18 1-16,0-1 16,0-17-16,-18 17 15,18 1-15,0-1 16,18 18 0,0 0-1,-1 0-15</inkml:trace>
  <inkml:trace contextRef="#ctx0" brushRef="#br0" timeOffset="-93391.78">3492 3845 0,'0'0'0,"-17"-17"0,-1 17 16,1-18-16,17 36 16,-18-18-16,0 17 15,18 1-15,-17 17 16,-1 18-16,18-18 16,0 1-16,0-1 15,0-17-15,18-18 16,-18 17-16,17-34 15,1 17-15,-18-18 16,18-17-16,-1 35 16,1-18-1,-18 0-15,17 18 16,1 0-16,0 0 16,-1 0-16,1 0 15,17 0-15,-17-17 16,0-1-16,-1 0 15,1-17-15,-18 18 16,18-36-16,-18 35 16,0-17-16,0 17 15,0-17 1,0 17-16,-18-17 16,18 17-16,0 36 31,0 0-16,18-1-15,-1 36 0,1 0 16,17-18-16,-17 18 16,-1-18-1,1-17-15,17 0 16,-17-1-16</inkml:trace>
  <inkml:trace contextRef="#ctx0" brushRef="#br0" timeOffset="-92992.45">3669 4039 0,'18'-17'31,"-18"-1"-31,17 0 0,1 18 0,17-35 16,0 0-16,1 0 15,-1-1-15,0 19 16,-35-1-16,18 0 0,-1-17 16,1 17-1,-18 1 1,0-1-16,0 1 16,-18 17-16,1 0 15,-1 0-15,1 17 16,-1 18-16,0-17 15,18 0-15,0-1 0,0 19 16,36-19-16,-19 1 16,18 0-1,54-18-15,-36 0 16,17-18-16,-17 0 16,-18 1-16,-17 17 0</inkml:trace>
  <inkml:trace contextRef="#ctx0" brushRef="#br0" timeOffset="-91901.63">917 11959 0,'0'0'0,"-17"-17"0,17-1 0,-18 0 15,0 18-15,18-17 16,-17 17-16,34 35 16,-17-17-1,18-1-15,0 18 0,17 18 16,-18-35-16,1 17 0,17 18 15,-17-35-15,-18-1 16,18 1-16,-1 0 31,-34-36 1,-1 0-32,0 18 15,18-17-15,-17-1 0,-1-17 0,-17-18 16,-18 0-16,18-17 15,17 17-15,-17 0 16,35 0-16,-18 35 16,18-35-1,18 36-15,-18-1 16,35 18-16,-17-18 16,17 18-16,-17 0 15,-1 18-15,18 0 16,-17 17-16,-18 0 15,18 0-15,-18 36 16,0-36-16,0-17 16,-18 0-16,18-1 15</inkml:trace>
  <inkml:trace contextRef="#ctx0" brushRef="#br0" timeOffset="-91583.88">1111 11553 0,'0'0'0,"71"71"32,-71-53-32,17-1 0,1 1 15,0-18-15,-1 18 16,1-18-16,0 0 15,-1 0-15,-17-18 16,18 18-16,-18-18 16,0 1-1,0-1-15,0 0 16,-18 1-16,18-1 16,-17 0-16,-1 1 0,0-1 15,18 1-15,-17-19 16,17 19-16,17-19 15</inkml:trace>
  <inkml:trace contextRef="#ctx0" brushRef="#br0" timeOffset="-91142.35">1288 11183 0,'0'-18'31,"-18"18"-31,53 18 15,-17 0 1,0-1-16,17 19 0,18-1 16,-18 18-16,0-18 15,1 0 1,-1-17-16,-35 0 16,17-1-16,1-17 15,-18 18-15,-18-36 47,1 18-31,17-17-16,-18-1 0,1 0 15,17 1-15,0-1 0,0 0 16,0-17-16,35 0 16,-18 17-16,1 1 15,0-1-15,17 18 16,-17 0-16,-1 18 15,1-1-15,-18 19 16,18-19-16,-18 1 0,-18 35 16,0-18-1,18 0-15,-17-17 16</inkml:trace>
  <inkml:trace contextRef="#ctx0" brushRef="#br0" timeOffset="-90908.38">1658 10989 0,'0'-18'16,"18"36"-1,-18 0-15,17-1 16,1 19-16,0-19 0,17 18 15,0 18-15,0-17 16,1-1-16,-19-17 0,19 17 16,-19-17-1,1-1-15</inkml:trace>
  <inkml:trace contextRef="#ctx0" brushRef="#br0" timeOffset="-90701.28">1958 11060 0,'0'-18'16,"0"53"0,18-17-16,-18-1 0,17 1 15,1 0-15,-1-1 16,1 1-16,0-18 0,-18 18 15,17-36-15</inkml:trace>
  <inkml:trace contextRef="#ctx0" brushRef="#br0" timeOffset="-90558.42">2011 10918 0,'-18'-17'16,"1"17"-16,34 17 31,1-17-31,-1 0 0,1 18 0</inkml:trace>
  <inkml:trace contextRef="#ctx0" brushRef="#br0" timeOffset="-90292.48">2293 10883 0,'0'0'0,"-35"-35"15,35 17 1,-18 18-16,18-17 0,-18 17 16,1 0-1,17 17-15,-18 1 16,18 35-16,18 0 16,-1 0-16,1-18 15,0 0-15,17-17 16,18-1-16,18-34 15,-19-18-15,1-1 16,-17 1-16,-1-18 16,18-17-16</inkml:trace>
  <inkml:trace contextRef="#ctx0" brushRef="#br0" timeOffset="-89947.65">1570 12312 0,'0'0'0,"-18"18"0,36-54 31,17 19-15,-17-19-16,17 1 0,0 0 0,1-18 16,52-35-16,18-36 15,-53 71-15,17-35 0,18-18 16,0 0-16,1 36 15,-54 35-15</inkml:trace>
  <inkml:trace contextRef="#ctx0" brushRef="#br0" timeOffset="-89774.64">2963 11007 0,'18'0'16,"-36"-18"31</inkml:trace>
  <inkml:trace contextRef="#ctx0" brushRef="#br0" timeOffset="-88333.61">3228 4516 0,'18'0'0,"-1"-18"0,18 18 16,-17-18-16,35 1 15,53-19-15,-71 36 16,18-17-16,71-36 16,-72 35-16,37 1 15,34-19-15,-88 19 16,106-1-16,-105 0 0,-1 18 16,36-17-16,17-1 15,-53 18-15,18 0 16,-18 0-16,-17 18 15</inkml:trace>
  <inkml:trace contextRef="#ctx0" brushRef="#br0" timeOffset="-85412.81">25647 17198 0,'0'0'0,"-18"0"0,1 0 16,17 18-16,-18-18 16,36 17 15,-1-17-31,1 0 0,17 0 15,-17 0-15,-1-17 0,19 17 16,17-18-16,17 18 16,-34-18-16,-1 18 0,18 0 0</inkml:trace>
  <inkml:trace contextRef="#ctx0" brushRef="#br0" timeOffset="-84909.4">26793 17427 0,'-17'0'16,"52"0"15,-17 0-31,-1 0 16,1 0-16,0 0 0,-1 0 0,19 0 15,-1 0-15,18 0 16,-18 0-16,0-17 16,1 17-1,-19 0-15</inkml:trace>
  <inkml:trace contextRef="#ctx0" brushRef="#br0" timeOffset="-80531.27">2487 11994 0,'18'0'46,"-1"0"-46,-17-17 0,18 17 16,0 0-16,-1 0 0,1 0 0,17-18 16,0 18-1,1 0-15,17 0 16,0-17-16,35 17 16,-35 0-16,0 0 15,0 0-15,17 0 16,-17 0-16,35 0 15,-35 0-15,-18 0 16,1 0-16,-1 17 16,0-17-16,-17 0 15,-1 0 1,1 0-16,0 0 16</inkml:trace>
  <inkml:trace contextRef="#ctx0" brushRef="#br0" timeOffset="-72703.41">27852 16792 0,'17'-17'0,"-17"-1"31,0 0-15,0 1-1,-17 17 1,-1 17 0,1-17-16,17 18 15,-18-18-15,0 18 16,18-1-16,-35 18 15,35-17-15,0 0 16,0-1-16,18 1 16,-1 0-1,1-18-15,0 0 16,-1 0-16,1-18 16,-1 18-16,19-18 15,-19 18 1,-17-17-1,0-1 1,-17 18-16,17-18 16,-18 18-16,0 0 15,1 18 1,-1 0 0,18-1-16,0 1 31,0 0-31,18-18 15,-1 0 1,1 0 0,0-18-1,-18 0 1,0 1 0,-18 17-1,0 17 1,1-17-1,17 18-15</inkml:trace>
  <inkml:trace contextRef="#ctx0" brushRef="#br0" timeOffset="-71163.63">18150 17004 0,'-35'-35'31,"17"17"-16,18 36 17,0-1-32,0 1 0,0 0 15,18 17-15,-18 35 0,18-17 16,-1 0-16,1 35 16,0-17-16,-1-1 15,-17 1-15,18-18 16,0 0-16,-1-18 15,-17-17-15,18-1 16,-18 1-16</inkml:trace>
  <inkml:trace contextRef="#ctx0" brushRef="#br0" timeOffset="-70142.63">18062 17057 0,'0'0'0,"0"-18"15,18 18-15,-1-17 16,1-1-16,35 0 16,-18-17-16,18 17 15,18-17 1,-18 17-16,0-17 16,0 17-16,-1 1 15,-16 17-15,-1-18 0,-17 1 16,-1 17-16,1 0 15,0-18-15,-1 18 16,-17 18 0,18-18-1,-18 17-15,0 1 16,17-18-16,-17 35 16,0-17-16,18 17 15,-18 0-15,18 1 16,-18-1-16,17-17 0,-17 17 15,18 18-15,0-18 16,-1 0-16,1 1 16,0 16-16,-1-16 15,1-19 1,0 19-16,-1-19 16,-17 1-16,18 17 15,-18-17-15,0-1 16,0 1-16,0 0 15,-18-1-15,1 1 16,-1 0-16,0-1 16,1-17-16,-1 18 15,0 0 1,-35-1-16,36 1 16,-19 0-16,1-1 15,0 1-15,-18-1 16,0 19-16,18-19 15,0-17-15,17 18 16,-17-18-16,17 0 16,0 0-1,18-18 1,-17 18-16,17-17 16,-18-19-16,18 19 15,-18-18-15,1-1 16,-1 1-16,1 0 15,-1-1-15,0-17 16,-17 18-16,0-35 16,-1 17-16,1 0 15,17 0 1,-17 0-16,18 0 16,-19 0-16,1 18 15,17 0-15,1 17 16,17-17-16,-18 35 15,18-18-15,18 36 32,-1-18-32,1 17 15,0 1-15,-1 0 16,1 17-16</inkml:trace>
  <inkml:trace contextRef="#ctx0" brushRef="#br0" timeOffset="-69634.61">18133 17339 0,'17'-18'31,"1"1"-31,0 17 0,-1-18 16,19 0-16,-19 1 0,19-1 15,34 1-15,36-54 16,-53 53-16,17-17 15,-17 17-15,-17 1 16,-1-1-16,-18 1 16,1 17-16,-18 17 31,-18 1-31</inkml:trace>
  <inkml:trace contextRef="#ctx0" brushRef="#br0" timeOffset="-69312.22">18239 17498 0,'0'0'0,"35"0"31,-17-18-31,-1 18 0,1-18 15,-1 1-15,36-18 0,0-1 16,0 19-16,0-19 16,-18 1-16,-17 35 15,35-35-15,-35 17 16,-1 18-16,1-17 16,-1 17-16,-17 17 62,-17-17-62</inkml:trace>
  <inkml:trace contextRef="#ctx0" brushRef="#br0" timeOffset="-57815.38">27887 16810 0,'0'0'0,"0"17"15,0 1 1,0 0-16,0-1 15,-18-17-15,18 18 0,-17 0 16,17-1-16,-18-17 16,18 18-16,-17-18 0,-1 18 31,18-36 0,0 0-15,18 1-16,-1 17 15,1 0 1,-1 0 15,-17 17-15,18-17-16,-36 18 16,1-18 15,-1 0-16,18-18 1,-17 18 0,17-17-16,17-1 15,-17 0 1,18 18-16,-1-17 16,1 17-1,-18 17 1,0 1 15,-18-18-15,1 0-16,-1 0 15,1 0 1,-1-18 15,36 18-15,-18-17-16,17 17 15,1-18-15,-1 18 16,1 0-16</inkml:trace>
  <inkml:trace contextRef="#ctx0" brushRef="#br0" timeOffset="-57201.67">28169 16775 0,'0'-18'15,"0"0"-15,-17 18 16,34 18 15,1 0-31,-18-1 16,18 18-16,-18-17 0,0 17 0,17 18 15,1 0 1,-18 0-16,0 0 16,0-35-16,0 17 0,17 0 15,-17-17-15,0 0 16,0-1-16</inkml:trace>
  <inkml:trace contextRef="#ctx0" brushRef="#br0" timeOffset="-56884.46">28187 16757 0,'0'0'0,"18"-53"31,-1 53-31,1-18 16,35 36-16,-18-18 15,18 18-15,0-1 16,-35 1-16,-1 0 16,18-1-16,-35 1 15,18-18-15,-18 17 16,-18 19-16,-17-19 15,0 1-15,0 0 16,-1-18-16,19 0 16,-19-18-1,19 18-15,17-35 16,17 17-16</inkml:trace>
  <inkml:trace contextRef="#ctx0" brushRef="#br0" timeOffset="-56439.45">28593 16739 0,'17'0'16,"-17"18"0,18 0-16,-18-1 15,18-17-15,-18 18 16,17-1-16,-17 1 15,0 0-15,0-1 16,18-17-16,-18 18 16,0-53 15,0 17-15,0 0-16,17 18 0,-17-17 15,0-1-15,18 1 0,0-1 16,-18 0-16,17 1 15,1 17-15,0 0 16,-18 17 0,0 1-16,0 0 15,0 17 1,17-18-16,-17 1 16,0 0-16,18-18 15,0 17-15,-1-17 16,1-17-1,-1 17-15,-17-18 16,0 0-16</inkml:trace>
  <inkml:trace contextRef="#ctx0" brushRef="#br0" timeOffset="-56272.1">28910 16704 0,'-18'-18'31,"1"36"16,34-18-32,-17 18 1</inkml:trace>
  <inkml:trace contextRef="#ctx0" brushRef="#br0" timeOffset="-56010.06">29192 16581 0,'0'0'0,"-17"17"15,17 1 1,-18-1-16,18 1 0,0 17 15,0-17-15,0 53 0,0-19 16,18-16-16,-18 17 16,17-18-16,-17-17 15,18-1-15,-18 1 16</inkml:trace>
  <inkml:trace contextRef="#ctx0" brushRef="#br0" timeOffset="-55851.65">29087 16933 0,'0'0'0,"-18"-17"31,18-1-31,18 0 16,-1 18-16,36-17 16,18-1-16,-1 0 15,-35 18-15,36-17 0,-36 17 0</inkml:trace>
  <inkml:trace contextRef="#ctx0" brushRef="#br0" timeOffset="-55243.26">29827 16563 0,'0'0'0,"-17"-18"31,-1 36-16,18 0-15,-18-1 16,18 1-16,0 17 0,-17 36 0,17-1 16,0 1-16,0-1 15,0 1 1,0-18-16,0-18 16,0 0-16,17-17 15,-17 0 1,0-54-1,0 19-15,0-1 0,0-17 16,-17-18-16,17 0 16,-18-18-16,18 1 15,0 17 1,0-18-16,0 18 16,0-17-16,18 35 15,-1 17-15,19 0 16,-1 18-16,0 18 15,1-18-15,-1 35 16,-35-17-16,17 0 0,-17 34 16,-17 1-1,-18-17-15,17 17 16,-17-1-16,17-34 16,18 0-16</inkml:trace>
  <inkml:trace contextRef="#ctx0" brushRef="#br0" timeOffset="-54928.43">30092 16757 0,'-35'88'16,"35"-70"-1,0-1-15,17 1 16,-17 0-16,36-18 15,-19 0-15,18 0 16,1-18-16,-19 18 16,1-18-16,0 1 15,-18-1 1,0 0-16,-18 1 16,0-18-16,1 35 15,-19-18-15,19 0 16,-18 18-16,17 0 15,36 18 1,-1-18 0</inkml:trace>
  <inkml:trace contextRef="#ctx0" brushRef="#br0" timeOffset="-54743.04">30374 16722 0,'-17'35'15,"-1"-17"1,18-1-16,0 18 0,0 1 16,0-1-16,0-17 15,0-1 1,18 1-16,-18 0 16,17-18-16,18-18 15</inkml:trace>
  <inkml:trace contextRef="#ctx0" brushRef="#br0" timeOffset="-54567.23">30427 16669 0,'0'0'0,"-18"-53"15,18 35 1,-17 18-16,17-17 16,-18 17-16,18 17 15,0 1 1,18-1-16,-1 19 15,1-19-15,-18 1 0</inkml:trace>
  <inkml:trace contextRef="#ctx0" brushRef="#br0" timeOffset="-54017.7">30462 16827 0,'-17'0'16,"17"18"0,17 0-1,1-1 1,0-17 0,-1 0-16,1 0 15,-18-17-15,18 17 16,-1 0-16,1-18 15,-1 18 1,1 18 0,-18-1-1,18-17 1,-18 18-16,17-18 0,1 0 16,-18 18-16,18-18 0,-1 0 15,1 0-15,0-18 16,-1 18-16,-17-18 0,35 1 15,-35-1-15,18 0 16,0 1-16,-18-1 16,0-17-1,0 0-15,0-1 16,-18 19 0,18-1-16,0 53 31,0 1-31,0-1 15,18 18-15,-1 0 16,1 0-16,17-18 16,-17 0-16,-18-17 15,18 0 1,-18-1-16</inkml:trace>
  <inkml:trace contextRef="#ctx0" brushRef="#br0" timeOffset="-53851.04">30727 16863 0,'-18'0'0,"18"-18"15,18 18-15,-18-18 16,18 18-16,34-17 16,19 17-16,70-18 15,-53 1-15,-52 17 0</inkml:trace>
  <inkml:trace contextRef="#ctx0" brushRef="#br0" timeOffset="-53608.39">31591 16492 0,'0'0'0,"-35"-17"16,17 17-1,1 17-15,-1 1 0,18 0 16,-18 17-16,18 18 16,0-18-16,0 18 15,36 35-15,-19-35 16,1 18-16,17-18 16,36 0-16,-36-36 15,0 1-15</inkml:trace>
  <inkml:trace contextRef="#ctx0" brushRef="#br0" timeOffset="-53325.26">31891 16616 0,'0'0'0,"0"-18"0,-18 18 0,18-17 16,18-1-1,0 18-15,-1 0 0,1 18 16,0-18-16,35 17 0,-1 1 16,-16 17-1,17 18-15,-36-35 16,1 35-16,-18-18 16,0 0-16,-35 0 15,-18 18-15,35-35 16,-17 0-16,0-18 15,-1 0-15</inkml:trace>
  <inkml:trace contextRef="#ctx0" brushRef="#br0" timeOffset="-53150.82">32332 16704 0,'0'0'0,"18"0"0,-1 0 47,-17 18-32,18-18-15,0 0 16</inkml:trace>
  <inkml:trace contextRef="#ctx0" brushRef="#br0" timeOffset="-52933.25">32438 16916 0,'0'0'0,"-18"53"16,18-36-16,0 19 16,-17-19-16,17 36 15,0-18-15,0 18 0,17 0 16,-17 0-16,0 0 15,18-18-15,-18 1 16,0-1-16</inkml:trace>
  <inkml:trace contextRef="#ctx0" brushRef="#br0" timeOffset="-50759.42">17286 17163 0,'0'0'0,"-18"-18"0,18 0 16,18 1-16,-18-1 15,18 0-15,17-34 16,18-19-16,-18 36 0,0-1 0,71-69 15,-70 69-15,87-52 16,-88 70-16,106-87 16,1 34-1,-107 53 1,53 1-16,-53-1 16,-17 18-16,17 0 15,-17 0-15,0 0 16,-1 0-1,-17 18-15,18-1 32,-36-17 233,1 0-249</inkml:trace>
  <inkml:trace contextRef="#ctx0" brushRef="#br0" timeOffset="-50118.37">17198 16933 0,'-18'18'31,"18"0"-31,0-1 0,0 1 0,-17 0 16,17-1-16,0 18 0,0 1 15,0-1-15,0 0 16,17 1-16,-17-19 16,36 1-1,-19-18-15,18 0 16,18-18-16,-17 1 16,-1-1-16,-17 0 0</inkml:trace>
  <inkml:trace contextRef="#ctx0" brushRef="#br0" timeOffset="-47929.39">15346 18292 0,'0'0'0,"-35"-18"32,70 106-1,-18-53-31,1-17 15,0 0-15,-1-1 0,19 36 16,-19-35-16,1 17 16,0-17-16,-1-1 15,-87-70 48,52 36-63,-17-36 0,17 35 15,18-17-15,-18 17 0,-17-35 16,18 1-16,17 16 16,0 1-16,17 17 15,1-17 1,17 17-16,0 1 16,1-1-16,-1 18 15,0 18-15,-17 17 16,-18 0-16,0 1 15,-18 17-15,18-36 16,-17 1 0</inkml:trace>
  <inkml:trace contextRef="#ctx0" brushRef="#br0" timeOffset="-47592.89">15663 18097 0,'18'53'16,"-18"-35"-1,18 17-15,-1-17 16,1 0-16,0-1 16,17 1-1,35-36 1,-52-17-16,0 17 15,-1-17 1,-17 0 0,-53 17-1,36 0-15,-19 18 0,1 0 16,0 0 0,0 18-1,35 0 1</inkml:trace>
  <inkml:trace contextRef="#ctx0" brushRef="#br0" timeOffset="-47392.84">15875 17939 0,'0'0'0,"0"17"31,0 1-31,0 0 15,35 17 1,-17 0-16,0-35 16,17 18-16,-18-18 15,-17-18-15,18 18 16,-18-17-16</inkml:trace>
  <inkml:trace contextRef="#ctx0" brushRef="#br0" timeOffset="-47226.6">15875 17851 0,'0'0'0,"-18"0"0,36 0 31,0 17-15,-1-17-16,1 0 0,0 18 15,17-18-15,-18 0 0</inkml:trace>
  <inkml:trace contextRef="#ctx0" brushRef="#br0" timeOffset="-46884.39">16104 17939 0,'0'17'0,"0"1"15,18-18-15,-18 18 16,18-18-16,-1 0 15,1 0 1,-18-18-16,0 0 16,17 1-16,-17-1 0,18 0 15,-18 1-15,0-1 16,0 1 0,18 17-1,-1 0 1,-17 17-16,18-17 0,0 18 15,-1-18-15,19 0 16,-19 0-16,1 0 16,17-35-16,-17 17 15,-1 0-15,1-17 0,-18 0 16,0 17-16</inkml:trace>
  <inkml:trace contextRef="#ctx0" brushRef="#br0" timeOffset="-46701.62">16475 17709 0,'0'-35'16,"-18"0"-1,36 105-15,-36-158 0,0 88 0,1-35 16,-1 17-16,1 1 15,-19 17-15,19 0 16,-1 0-16,18 35 16,-18-17-16,36 17 15,0 18 1,-1-18-16,1 18 16,35-18-16,-36-17 15,19 0-15,-1-1 16,-17-17-16</inkml:trace>
  <inkml:trace contextRef="#ctx0" brushRef="#br0" timeOffset="-46526.4">16334 17780 0,'0'0'0,"-18"0"0,36-35 31,-1 17-31,1 0 0,17 1 16,0-18-16,18-18 0,0 17 15,-35 19-15</inkml:trace>
  <inkml:trace contextRef="#ctx0" brushRef="#br0" timeOffset="-45317.21">16792 17709 0,'0'0'0,"-17"0"16,17-17-16,-18 17 0,18-18 16,-18 18-16,18-17 15,0 34 17,18 1-32,0-1 0,-1 1 0,18 35 15,1 0-15,-1 17 16,0-17-16,1-17 15,-19-1-15,-17-17 16,18 17-16,-53-53 63,35 1-63,-18-1 0,0 0 0,-17 1 15,0-36-15,-18 0 16,-18-35-16,54 52 15,-1-17-15,0-35 16,18 71-16,18-19 16,0 1-16,-1 17 15,36 18 1,-35 0-16,35 18 16,0 35-1,-36-35-15,-17 17 0,0 18 16,0 0-16,-17 17 15,17-52-15,0 0 16</inkml:trace>
  <inkml:trace contextRef="#ctx0" brushRef="#br0" timeOffset="-44959.48">17145 17604 0,'0'0'0,"0"17"16,18-17-16,-18 18 15,17 0-15,-17-1 0,18-17 16,0 18-16,-1-18 16,1 0-1,-1-35-15,1 17 16,-18 0-16,0 1 15,0-1 1,0 0 0,18 54-1,-18-19 1,17-17-16,1 18 16,-18 0-16,35-1 15,1 1-15,-19-1 16,1-17-16</inkml:trace>
  <inkml:trace contextRef="#ctx0" brushRef="#br0" timeOffset="-44701.54">17462 17445 0,'0'0'0,"18"-35"47,0 17-47,-1 0 0,-17 1 15,18 17-15,0-18 0,17-17 16,-17 35-16,-1-18 15</inkml:trace>
  <inkml:trace contextRef="#ctx0" brushRef="#br0" timeOffset="-44475.61">17533 17551 0,'0'0'0,"-18"0"15,18 17-15,36-34 32,-19-1-17,1 0-15,0 1 16,-1-1-16,1 18 16,-18-18-16,18 18 0,-1 0 15</inkml:trace>
  <inkml:trace contextRef="#ctx0" brushRef="#br0" timeOffset="-30769.39">16034 18556 0,'88'-18'62,"-35"1"-62,-36 17 0,54-18 16,-53 18-16,17 0 15,0-17-15,71-19 16,-71 36-16,142-53 16,-142 36-16,71-19 15,-53 19-15,53-36 16,-71 53-16,71-53 16,17 0-16,-88 35 15,71-52-15,-70 52 16,34-52-16,-17 34 15,-18 1-15,18-35 16,-17 52-16,-19-17 0,18-18 16,-17 17-16,35-87 31,-53 105-31,18-52 16,-18 17-16,0 0 15,-18 0-15,0-18 16,18 54-16,-35-71 15,0 35-15,0 0 16,-18 18-16,0-18 16,0 17-1,17 19-15,-52-19 0,-18 19 16,1-1-16,-19 0 16,-35 18-16,89 18 15,-107 0-15,107-1 16,-142 36-16,53-17 15,36-1-15,17 0 16,-17 0-16,-71 54 16,70-36-1,18-1-15,-52 37 16,122-54-16,-69 35 16,34 1-16,-35 53 15,36-54-15,17 1 16,0 17-16,0-18 15,18-17-15,-1 18 16,-17 35 0,53-89-16,-35 89 15,35-18-15,0-52 16,0 17-16,35-1 16,1 37-16,-1-72 15,35 54-15,-17-36 16,36 18-16,-54-35 15,53-1-15,18-17 16,70 0-16,-70-17 16,35-1-1,36-17-15,-107 17 16,124-35-16,-141 36 16,123-36-16,-52 17 15,-18 1-15,-36 0 16,19 0-16,-37-1 15,1 19-15,-35-1 16,0 18-16,17-18 31,-70-17 485</inkml:trace>
  <inkml:trace contextRef="#ctx0" brushRef="#br0" timeOffset="-26856.41">27552 16157 0,'0'0'0,"-18"-17"32,36-1-1,0 18-31,-18 18 15,17-18-15,1 17 16,-1 1-16,19 35 16,-1 0-16,0 17 15,-17-34-15,0 52 16,-1-53-16,-17 53 16,0-53-16,-17 124 15,17-106-15,-53 53 16,35-53-16,-17 35 15,-1-53-15,-34 54 16,35-37-16,-54 37 16,72-72-16,-54 36 15,54-35 1,-19 17-16,19-35 16,-19 35-16,19-35 15</inkml:trace>
  <inkml:trace contextRef="#ctx0" brushRef="#br0" timeOffset="-25367.34">18803 15981 0,'-18'0'15,"18"-18"1,-17 36-1,17-1-15,-18-17 0,0 71 16,18-36-16,-17 18 16,-1 71-1,18-1-15,0-88 16,35 89-16,-35-89 16,36 53-16,-1 18 15,0-53-15,36 35 16,-36-70-16,36 53 15,-36-54-15,53 18 16,-35-17-16,0 0 16,0-18-1,0 17-15,35-17 16,-35 0-16,35 18 16,-70-18-16,17 0 0</inkml:trace>
  <inkml:trace contextRef="#ctx0" brushRef="#br0" timeOffset="-11750.78">28663 17445 0,'35'0'62,"1"0"-62,-19 0 16,19 0-16,-1 0 0,0 0 16,18 0-16,229 0 15,-229 0-15,229-18 16,-193 18-16,-1 0 0,106-17 16,-88 17-16,299 0 15,-316 0-15,210 0 16,-210 0-16,158 0 15,-177 0-15,142 17 16,-142-17-16,-17 0 0,106 0 16,-124 0-1,71 18-15,-71-18 16,18 0-16,-35 0 16,0 0-16</inkml:trace>
  <inkml:trace contextRef="#ctx0" brushRef="#br0" timeOffset="-5542.36">22948 17445 0,'0'-18'15,"0"36"673,-17-1-673,17 1 1,0 0-16,0-1 0,0 19 16,-18-1-16,0 53 15,18-53-15,0 1 0,-35 52 16,35-70-16,0 52 15,0-35-15,0 1 16,18-36-16,-1 0 16,1 0-16</inkml:trace>
  <inkml:trace contextRef="#ctx0" brushRef="#br0" timeOffset="-5122.37">23230 17586 0,'0'0'0,"0"18"31,-17-18-31,17 17 0,0 1 16,0 0-16,0 34 15,0 1-15,17 18 16,-17-53-16,18 17 15,-18-18-15,18 1 16,-18 0-16,17-18 16,1 0-16,0-18 15,-1 18 1,19-35-16,-36 17 0,17 1 16,1-36-1,-18 35-15,0 0 16,0 1-16,-18-19 15,1 1-15,-19 18 16,19-1-16,-19 18 16,19 0-16,-36 0 15,53 18 1,-53 17-16,35-18 16,1 36-16</inkml:trace>
  <inkml:trace contextRef="#ctx0" brushRef="#br0" timeOffset="-4393.33">22754 18803 0,'0'0'0,"-53"88"31,53-35-31,0-35 16,18 17-1,17-17 1,0-36-1,18 0 1,-35 1-16,0-1 16,17 1-16,-17-1 15,-18-17 1,-18-18 0,0 35-1,-17 0-15,0 1 16,-1 17-16,1-36 15,18 36-15,-19-35 16,19 35-16,-19-35 0,19 17 16,-1 1-1,18-19-15,35 1 16,-17 17 0,17 1-16,1-1 15,-1 18-15,18 18 16,-18-1-1,-17 19-15,-1-19 0,-17 1 16,18 35-16,-18 17 16,0-34-16,0 17 15,18-36 1,-18 1-16</inkml:trace>
  <inkml:trace contextRef="#ctx0" brushRef="#br0" timeOffset="-4043.25">23301 18521 0,'18'-35'0,"-18"17"0,0-17 15,-18-1 1,-17 36 0,-18 18-1,17 0 1,1-1-16,18 19 0,-19-19 15,19 1-15,17-1 16,70-17 15,-35 18-15,18-18-16,-17 0 16,-1 18-16,-17-1 15,17 1-15,-17 17 16,-18 1-16,17-19 15,-17 36-15,0-18 0,0 18 16,-17 0-16,-1 0 16,18-18-16</inkml:trace>
  <inkml:trace contextRef="#ctx0" brushRef="#br0" timeOffset="-3335.23">23848 17833 0,'0'0'0,"0"-18"0,0 1 0,0-1 16,0-17-16,17-1 15,1 1-15,17-18 16,1 36-16,-19-1 16,1 0-16,17 18 0,-17 0 15,17 18 1,-17 0-16,-1 35 16,1 17-16,-18-35 0,0 54 15,18 16-15,-18-16 16,0-1-16,0 0 15,0 0-15,17 36 16,-17-71-16,0 17 16,18 1-16,-18-18 15,0-18 1,0 0-16,0 18 16,-18 18-16,1-54 15,-19 54-15,1-36 16,0 0-16</inkml:trace>
  <inkml:trace contextRef="#ctx0" brushRef="#br0" timeOffset="-2785.21">24042 19032 0,'-1976'-105'16,"1959"52"0,-1 17-16,18-17 15,-18-17-15,18-1 16,0-17-16,18 0 15,17-18-15,1-53 16,16 53-16,1 1 16,0 16-16,0 1 15,0 0-15,0 18 16,18 17 0,-1 0-16,-35 17 0,54-17 15,16-17-15,1 17 16,18 0-16,17 0 15,-18 18-15,-70 17 0,71 1 16,-1 17-16,-17 17 16,17-17-16,1 36 15,35 34 1,-53-17-16,-18 18 16,-35 17-16,0 18 15,-18 35-15,-18 35 16,-52-52-16,0-19 15,0 1-15,-18-35 16,0-18-16,18 0 16,-36-18-16,18 0 15</inkml:trace>
  <inkml:trace contextRef="#ctx0" brushRef="#br0" timeOffset="2810.74">17198 18009 0,'-18'0'15,"1"18"-15,-1 0 32,36-36-1,-1 18-15,1 0-16,0-18 0,-1 1 15,1 17-15,52-36 16,-52 19-16,0 17 0,35-36 15,-18 19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24:13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24977 10125 0,'0'0'0,"-18"0"93,18 17-61,18-17 14,-1 0-14,1 18-17,0-18 1,-1 0-16,1 0 16,-1 0-16,1 0 15,0 0 1,-1 0-16,1 0 15,0 0 1,-1 0-16,1 0 16,0 0-16,-1 0 15,1 0 1,0 0 0,-1-18-16,1 18 15,-1 0 1,1 0-16,0 0 15,-1 0-15,1 0 0,0 0 16,-1 0-16,1 0 0,0 0 16,-1 0-16,1 0 15,-1 0 1,1-17-16,0 17 0,-1 0 16,1 0-1,0 0-15,-1 0 16,1 0-16,0 0 15,-1-18-15,1 18 16,35 0-16,-36 0 16,1-18-16,0 18 15,-1 0 1,1 0-16,17 0 16,-17 0-16,0 0 15,-1 0-15,1 0 16,-1 0-16,1 0 15,0 0-15,-1 0 16,1 0 0,0 0-16,-1 0 0,1 0 15,0 0 1,-1 0-16,1 0 16,-1 0-16,1 0 15,0 0 1,-1 0-1,1 0 1,0 0-16,-1 0 16,1 0-1,0 0-15,-1 0 16,1 0-16,-1 0 0,1 0 16,0 0-16,17 0 15,18 0 1,-35 0-1,35 0-15,-18 0 16,18-17-16,-36 17 16,19 0-16,-1 0 15,-17 0-15,-1 0 16,18 0-16,-17 0 16,17 0-16,-17 0 15,0 0-15,-1 0 16,19 0-1,-19 0 1,1 0-16,-1 0 16,1 0-16,0-18 15,-1 18-15,1 18 16,0-36-16,17 18 16,-17 0-16,-1 0 15,19 0-15,-19 0 16,18 0-1,1 0-15,-1 0 16,0 0-16,-17 0 16,35 0-16,-36 0 15,19 0-15,-19 0 16,19 0 0,-19 0-16,1 0 0,17 18 15,-17-36-15,-18 36 0,35-18 16,-17 0-1,-1 0-15,1 0 16,0 0-16,-1 0 16,1 0-16,0 0 15,-1 0-15,1 0 16,0 0 0,-1 0-1,1 0 1,-1 0 31,-17 17 140</inkml:trace>
  <inkml:trace contextRef="#ctx0" brushRef="#br0" timeOffset="1539.01">25418 10513 0,'0'-18'32,"0"0"-32,17 18 0,-17-17 15,-17 17 1,17-18 0,-18 18 15,0 0-31,1 0 15,-1 0-15,0 18 0,1-1 16,-1 1-16,1-18 16,-1 18-16,18-1 15,-18 19-15,1-1 16,17-17-16,0-1 16,0 1-16,0 17 15,0 0-15,-18-17 16,18 0-16,0 17 15,0-17 1,0 17-16,0-17 0,0 17 16,0 0-16,0 0 15,0 1-15,0-1 16,18 0-16,-18-17 16,0 17-16,0-17 15,17-1-15,-17 1 16,0 0-16,0-1 0,18 1 15,-18 17 1,0-17-16,18 0 16,-18 17-16,0 0 15,0-17-15,0 17 16,17 0-16,-17 1 16,0-19-16,0 18 15,18-17-15,-18 17 16,0 1-1,17-19-15,-17 1 16,0 17-16,18 0 16,-18-17-16,0 0 15,18-1-15,-18 1 16,0 0-16,0-1 0,0 1 16,17 17-16,-17-17 15,0 0-15,18-1 16,-18 18-1,0-17-15,18 0 16,-18-1-16,0 1 16,0 0-16,17-1 15,-17 1-15,18 0 16,-18-1 0,18 1-16,-1-18 0,1 17 15,-1 1-15,1-18 16,17 0-1,36-18-15,-36 18 0</inkml:trace>
  <inkml:trace contextRef="#ctx0" brushRef="#br0" timeOffset="4724.02">8008 9613 0,'0'0'0,"-18"-17"31,36-1 47,0 18-62,-1 0-16,1-18 16,0 18-16,17 0 15,-17-17-15,-1 17 0,18 0 16,-17 0-16,17-18 0,1 18 16,-1-18-16,0 18 15,-17 0-15,-1-17 16,19 17-16,-19 0 15,1 0-15,17 0 16,-17 0 0,0 0-1,-1 0-15,1 0 16,-1 0-16,1 0 16,0 0-1,-18-18-15,17 18 0,1 0 16,0 0-1,-1 0-15,1 0 16,0 0-16,-1 0 16,1 0-16,0 0 15,-1-18-15,1 18 16,-1 0-16,1 0 16,0 0-16,-1 0 15,1 0 1,0 0-1,-1 0 1,1 0-16,0 0 16,-1-17-16,1 17 15,-1 0-15,1 0 16,0 0-16,-1 0 16,1 0-16,-18-18 0,18 18 15,-1 0-15,1 0 31,0 0-31,-1 0 16,1 0-16,-1 0 16,1 0-16,0 0 31,-1 0-15</inkml:trace>
  <inkml:trace contextRef="#ctx0" brushRef="#br0" timeOffset="5887.8">8114 11042 0,'35'0'63,"-17"0"-63,-1 0 15,1 0-15,0 0 16,-1-18-16,1 18 0,0 0 16,-1 0-16,1 0 0,0 0 15,17-17-15,0 17 16,0 0-16,1 0 16,17 0-16,-36 0 15,18 0 1,1 0-16,-1 0 15,0 0-15,-17 0 16,0 0-16,-1 0 0,1 0 16,17 0-16,0 0 15,1 0-15,-19 0 16,1 0-16,0 0 16,-1 0-16,19 0 15,-19 0 1,1 0-1,-1 0-15,1 0 16,0 0-16,-18-18 16,17 18-16,1 0 15,0 0 17,-1 0-17,1 0 1,0 0 15</inkml:trace>
  <inkml:trace contextRef="#ctx0" brushRef="#br0" timeOffset="21342.83">5133 13353 0,'18'0'31,"-1"0"-31,1-18 16,-1 18-16,1 0 15,0 0-15,-1 0 16,1-18-16,0 18 0,-1 0 16,1 0-16,17 0 15,36 0 1,-71-17-16,53 17 16,-36 0-16,36 0 15,-35 0 1,17-18-16,-17 18 15,17-18-15,-17 18 0,-1 0 16,19-17-16,-1 17 16,-17 0-16,-1 0 15,1-18-15,-1 36 32,1-18-32,0 0 31,-1 0-31,-17-18 15,18 18-15,0 0 16,-1 0 0,1 0-1,0 0 1,-1 0-16,1 0 0,-1 0 16,1-17-1,0 17-15,-1 0 0,1 0 16,0 0-16,-1-18 15,1 18-15,17 0 16,-17 0-16,0 0 16,-1 0-16,1-18 15,-1 18-15,1 0 16,0 0-16,-1 0 16,1 0-16,17 0 15,-17 0-15,0 0 16,17 0-1,-18 0-15,19-17 16,-19 17-16,1 0 16,0 0-16,-1 0 15,1 0-15,0 0 16,-1 0-16,1 0 16,-1 0-1,1 0-15,0 0 16,-1 0-1,1 17 1,0-17 0,-1 0-16,1 0 15,0 0-15,-1 0 16,1 0 0,0 0-1,-1 0-15,18 0 16,-17 0-16,0 0 0,17 0 15,-17 0 1,-1 0-16,1-17 16,17 17-16,-17 17 15,-1-17-15,1 0 0,0 0 16,-1 0-16,36 0 31,-35 0-31,0 0 16,-1 0-16,1 0 15,-1 0-15,19 0 16,-19 0-16,19 0 16,-19 0-16,1 0 15,-18 18-15,18-18 16</inkml:trace>
  <inkml:trace contextRef="#ctx0" brushRef="#br0" timeOffset="21873.8">6068 14076 0,'106'0'31,"-89"0"-31,19 17 16,69-17-16,-34 18 15,35 0-15,-53-18 16,35 17-16,71 1 16,-54 0-16,-69-18 15</inkml:trace>
  <inkml:trace contextRef="#ctx0" brushRef="#br0" timeOffset="22931.9">8643 13282 0,'18'71'31,"-1"-54"-31,1 1 0,17 52 16,1-17-16,-1 0 15,-18-35-15,-17 0 16,18-1-16,0 1 16,-18-1-16,17 1 15,-34-36 32,-1 1-47,18-1 0,0 1 0,-18-1 16,1-35-16,17 35 15,-18-52-15,18 35 16,0 17-16,0 0 16,0 1-16,18 17 15,17 0 1,-17 0-16,17 35 15,0-17-15,1 17 16,-19-18-16,18 36 16,-17-35-16,-18 0 15,18-1-15,-18 1 16,0 0 0,17-18-16,-34-18 31,-1 0-16,18 1-15,-18-19 0,18 1 16,-17 0-16,17 0 16,0-18-16,17 35 15,1-17-15,0 35 16,-1 0-16,1 0 16,35 35-1,-35-35-15,34 53 16,-34-35-16,35 17 15,-35-35 1,-1-18-16</inkml:trace>
  <inkml:trace contextRef="#ctx0" brushRef="#br0" timeOffset="23256.92">9331 13159 0,'-18'0'16,"36"17"-1,-18 1-15,18 0 0,-18-1 16,17 1-16,1 17 16,0-17-16,-1 35 0,1-53 15,17 17-15,0 1 16,-35-36 0,18 18-16,0-17 15,-18-19 1,0 19-16,-18-1 15,0-35-15,1 53 0,-1-17 16,-17-19-16,17 19 16,-35-19-16,18 36 15,17 18 1,18 0-16,0 17 16,0-17-16,18-1 15,-18 1-15</inkml:trace>
  <inkml:trace contextRef="#ctx0" brushRef="#br0" timeOffset="23974.75">9613 12876 0,'0'0'0,"-17"-17"16,-1-1-16,0 0 0,1 18 15,-1-17-15,0 34 16,1 1-16,-1 17 16,18-17-16,0 70 15,18 0-15,-1-52 16,1-1-16,0 0 16,17-17-1,-17-18-15,-1 0 0,1-35 16,-1-1-1,1-34-15,0 17 16,-36 0-16,0-18 16,-17 18-16,18-17 15,-54-36-15,36 53 16,-1 0-16,1 18 16,18 17-16,-1 1 15,18-1-15,-18 18 16,18-18-16,-17 18 15,17 18 1,0 0-16,0-1 16,17 19-16,19 17 15,-19-36-15,-17 18 0,71 54 16,-18-36-16,0 17 16,-18-17-1,18 0-15,-18-18 0,36 36 16,-36-54-1,0 1-15,-17 0 16,-1-18-16,1 0 16,0 0-16,-18-18 15,0-17-15,-18-1 16,0-16-16,1-1 16,-19 17-16,36 19 15,0-1 1,0 36-1,18-18-15,-18 17 0,53 54 16,-35-36 0,17-17-16,-17-1 15,-1 1-15,1-18 16,0-18-16</inkml:trace>
  <inkml:trace contextRef="#ctx0" brushRef="#br0" timeOffset="24124.68">9878 12665 0,'0'0'0,"0"17"16,17 1-16,-17 0 0,18-18 0,0 17 16,17 19-1</inkml:trace>
  <inkml:trace contextRef="#ctx0" brushRef="#br0" timeOffset="24448.04">10283 12506 0,'0'0'0,"-35"-71"16,18 54 0,-1-1-16,18 0 0,-18 18 15,1 0 1,-1 0-16,18 18 0,-18 0 15,1 17-15,17 0 16,0 36-16,0-53 16,17 70-16,1-35 15,35 35-15,-53-71 16,53 54-16,-18 0 16,53 34-16,-35-52 15,0 18-15,0-18 16,35 35-1,-70-70-15,35 35 16,-18 17-16,-17-52 16,-1-1-16</inkml:trace>
  <inkml:trace contextRef="#ctx0" brushRef="#br0" timeOffset="25144.28">10283 13035 0,'0'0'0,"36"-18"31,-19 1-15,1 17-16,-18-18 0,18 1 15,-1-1-15,19-17 16,-36 17-16,35-17 15,-18-1-15,1 19 16,0-1 0,-1 36-16,1-18 15,0 17-15,17-17 16,-17 18-16,-1-18 16,1 0-1,-18-18-15,18 18 0,-18-35 16,0 18-1,17-19-15,-17 1 16,-17 0-16,17-1 16,-18-16-16,18 34 15,-18 0 1,36 36 15,-18 0-31,18-1 16,-1 18-16,18 1 15,1 17-15,-1-18 16,36 35-16,-19-17 16,1 0-16,0 0 15,0 0-15,0 0 16,-18-35-16,1 17 16,-19-17-16,-17-1 15,0 1 1,0 0-16,0-1 15,-53-17-15,18 0 16,0 0-16,-18-17 16,0-1-16,18-17 15,-36-54-15,54 36 16,17 1-16,0-19 16,17-17-1,1 70-15,17-52 0,0 17 16</inkml:trace>
  <inkml:trace contextRef="#ctx0" brushRef="#br0" timeOffset="25489.79">9507 14146 0,'0'0'0,"-53"36"16,71-54 0,0 0-16,-1 1 15,54-36-15,-18 18 0,88-71 16,-88 70-16,70-52 15,36-35 1,0 35-16,-106 52 16,35-17-16,0 0 15,-35 18-15,18 0 16,-54 35-16</inkml:trace>
  <inkml:trace contextRef="#ctx0" brushRef="#br0" timeOffset="27393.55">8855 8837 0,'0'0'0,"0"-18"15,0 1-15,17-18 0,1 17 16,17-70 0,1 52-16,34-87 15,-35 70-15,54-35 16,-54 53-16,18-18 15,-18 35-15,18-53 16,-35 71-16,17-17 16,-17-1-16,-1 18 15,-17-17-15,18 17 16,-1 0 0,1 0-1,0 0 1</inkml:trace>
  <inkml:trace contextRef="#ctx0" brushRef="#br0" timeOffset="28206.06">9631 7920 0,'0'0'0,"-18"-18"0,18 1 15,-17-1 1,17 0-16,-18 1 15,36 52 1,-1-17-16,1-1 0,17 36 16,0-35-16,54 123 15,-89-123-15,52 70 16,-34-71-16,17 19 16,-17-36-16,0 17 15,-1-17 1,1-17-16,-18-1 15,0 0-15,0 1 16,0-36-16,0 35 16,0-35-16,-18 36 15,18-1 1,0 0-16,18 36 16,-18 0-1,35 17-15,-17-35 0,0 35 16,-1-35-16,18 0 15,1 0 1,-1-35-16,-17 35 16,-1-35-16,-17 17 15,0-35-15,0 35 16,-17-35 0,17 36-16,-36-18 15,19 17-15,-19 0 16,19 18-16,-18 18 15,17-18-15,-17 53 16,35-36-16,-18 19 16,18-19-16,0 1 15</inkml:trace>
  <inkml:trace contextRef="#ctx0" brushRef="#br0" timeOffset="28862">10125 7779 0,'17'0'16,"1"0"0,0 0-16,-1 17 15,1-17-15,35 18 16,-18-18-16,0 0 15,-17 0-15,17-18 16,-17 1-16,0-19 16,-1 36-16,-17-35 15,0 18-15,0-19 16,0 19-16,-17-19 16,-1 19-16,18-1 15,18 0 16,-18 36-31,17-18 16,1 0-16,-18 18 0,35-1 16,-17-17-16,17 18 15,-17-18-15,-1 18 16,1-18 0,-18-18-16,18 18 0,-1-18 15,-17 1-15,18-19 16,-18 19-16,0-18 15,0 17 1,-18-17-16,18 17 16,0 0-16,-17 1 15,17-1 32,0 53 47</inkml:trace>
  <inkml:trace contextRef="#ctx0" brushRef="#br0" timeOffset="29590.03">10795 7391 0,'0'0'0,"-18"0"31,18-18-31,18 0 16,-18 1-16,0-1 16,0 0-16,18 18 0,-18-35 15,0 18-15,0-1 0,0-17 16,0 17-1,-18 0 1,0 36-16,1 0 16,-1-1-16,0 19 15,18-1-15,-17 0 16,34 0-16,1 1 16,0-1-16,-1-35 15,19 18 1,-1-36-16,18 0 15,-36 1-15,36-1 0,-17-35 16,-1 18-16,-17-18 16,17 0-16,-35 35 15,0-35-15,0 36 16,0-18-16,-18 17 16,18-17-1,-17 17 1,17 0-16,17 18 15,18 0 1,18 18-16,0 0 16,-17-1-16,-1 1 15,0 0-15,-17-18 16,-18 17-16,17-17 16,-34-17 15,17-1-31,-18 0 15,18 1-15,-17-72 16,17 37-16,0-1 16,0 17-16,0 19 15,0-1-15</inkml:trace>
  <inkml:trace contextRef="#ctx0" brushRef="#br0" timeOffset="30232.64">10001 8872 0,'0'0'0,"-17"0"0,17-17 16,-18-1-16,18 36 46,18-1-46,-1-17 0,1 18 0,0 17 16,34 1-16,1 16 16,-17 1-16,17-17 15,35 17-15,-71-53 16,36 17-16,-35-17 0,17 18 16</inkml:trace>
  <inkml:trace contextRef="#ctx0" brushRef="#br0" timeOffset="30768.26">10442 9031 0,'0'-18'16,"0"1"-16,18-1 16,-18 1-16,0-1 0,17 0 15,1-35-15,-18 18 16,0 17-16,0 1 16,0-18-1,-53 35 1,36 0-16,-1 35 15,-17 0-15,-1 36 16,36-36-16,0 0 16,0 0-16,53 18 15,-35-53-15,35 0 16,0 0-16,0-35 16,17-18-1,-34 36-15,-1-19 0,-18 1 16</inkml:trace>
  <inkml:trace contextRef="#ctx0" brushRef="#br0" timeOffset="31090.73">10689 8749 0,'0'0'0,"-17"-18"0,-19-17 15,19 35-15,-1-18 16,0 1-16,36-1 31,0 36-15,17-18-16,-17 0 0,-1 17 0,36 1 15,0 0 1,-18 17-16,18-17 16,-35-1-16,-1-17 15,-17 18-15,0-36 47,0 1-47,-17-1 0,17 0 0,-35-52 16,17 34-16,-17-34 15,17-1 1,18 54-16,0-19 16,0 19-16,18 17 15,-1 0-15,1 0 0</inkml:trace>
  <inkml:trace contextRef="#ctx0" brushRef="#br0" timeOffset="31617.73">11130 8555 0,'0'17'16,"18"-34"-16,-18-1 15,0 1-15,0-19 16,0 1-16,0 0 16,-18-1-16,0 1 15,1 18-15,-1 17 16,1 0-1,17 17 1,0 1-16,0 17 16,0-17-16,0-1 0,17 19 15,1-19-15,17 1 16,-17 0 0,-1-18-16,19-18 0,17 0 15,-53 1-15,17-1 16,19-17-16,-19-1 15,1-34-15,-18 35 16,0-18-16,-18-35 16,-17 17-16,0 18 15,-1 0-15,-17 0 16,18 53-16,-18-17 16,18 17-1,0 0-15,17 17 16,0 18-16,1-17 15,34 17-15,1 1 16,17-1-16,18 0 16,53 18-16,0-18 15,-71-17-15,71 35 16,-18-35-16,-53-1 0,36 1 16,0 0-16</inkml:trace>
  <inkml:trace contextRef="#ctx0" brushRef="#br0" timeOffset="32167.65">11924 7743 0,'0'0'0,"-88"-35"31,70 18-31,0 17 0,1 0 16,-19 17-16,19 1 16,-1-1-16,1 36 15,17-35-15,0 105 16,17-87-16,1 17 15,-1-18-15,1 0 16,17-35-16,-17 0 16,0-17-16,17-1 15,-17-35-15,-1-18 16,1 1-16,-36 17 16,1-18-16,-19-17 15,-52-35 1,70 88-16,-34-18 15,16 17-15,-17 1 16,18 17-16,17 1 16,1 34-1,17 1-15,17 17 16,19 18-16,-1 0 16,0 0-16,71 53 15,-88-71-15,70 18 16,-17-18-16,-19-17 15,37-18 1</inkml:trace>
  <inkml:trace contextRef="#ctx0" brushRef="#br0" timeOffset="32506.83">12118 7373 0,'0'0'0,"-88"53"15,70-35 1,0-1-16,18 1 16,-17 35-16,17-36 15,17 19-15,-17-19 16,18-17-16,17-17 16,-17-1-16,17 0 15,-17-17-15,0 0 16,-1 35-16,-17-18 15,18 18 1,17 0-16,-17 18 16,-1-18-16,36 18 15,-35-1-15,35-17 16,-53-17-16,35-1 16,0-17-16,1-1 15,-36 19-15</inkml:trace>
  <inkml:trace contextRef="#ctx0" brushRef="#br0" timeOffset="32718.04">12277 6950 0,'0'0'0,"-18"-18"0,0 18 16,1-18-16,-1 18 16,18 18-1,18 0-15,17 17 16,18 0-1,0 1-15,35 34 16,-70-52-16,70 52 16,-53-34-16,0-1 15,-17 0-15,0-17 16</inkml:trace>
  <inkml:trace contextRef="#ctx0" brushRef="#br0" timeOffset="33206.68">12294 7338 0,'-17'0'15,"17"-18"-15,17 0 16,1 1 0,0-1-16,-1-17 0,36 0 0,-18-18 15,18 0-15,0-18 16,18 1-16,-36 17 15,0 0 1,1 18-16,-36-1 16,0 1-16,0 17 15,-18 1-15,0 17 16,1 0-16,-19 17 16,19 1-16,-1 17 15,1 1-15,-1 52 16,18-71-1,0 72-15,18-72 16,-1 19-16,1-36 16,-1 17-16,19-34 15,-1-1-15,-17-17 16,17-1-16,-17-17 16,-18 36-16,17-36 15,1 35 1,-1-17-16,1 17 15,0 18 1,52 0-16,-34 0 16,34 0-16,-17 18 15,0-18-15</inkml:trace>
  <inkml:trace contextRef="#ctx0" brushRef="#br0" timeOffset="34474.67">11377 9296 0,'0'0'0,"-18"0"0,18-18 16,0 0-16,-17 18 15,34 0 1,1 0-1,17 0-15,1 18 16,-1 0-16,0-1 16,-17 1-16,-1-18 15,1 18-15,0-18 16,-18-18 15,0 0-15,-18 1-16,18-1 0,0 0 15,-18 1-15,1-1 16,-1-35-16,1 18 16,17 17-16,-18 1 15,36 17-15,-1 0 16,1 17-16,-1-17 16,36 36-1,-35-19-15,17 1 0,1-1 16,-19 1-1,1 0-15,-1-18 16,1 17-16,-18-34 31,0-1-31,-18 18 16,18-18-16,-17-17 0,-18 0 16,17-53-16,0 70 15,18-35-15,0 18 16,0 17-16,0 1 15,18 17 1,0 17-16,17 1 16,18 0-16,-36-1 15,36 1-15,-35-1 16,0-17-16,-1 18 0,1-18 16,0 0-1,-18-18-15,17 1 0,18-18 16,-17-1-1,0-17-15,-18-17 16,17 17-16,-17-35 16,0 70-16,0-17 0,0 17 15,0 0-15,0 1 16,-17 34 0,17 1-16,-18 53 15,18-54-15,0 1 16,0 17-16,18 1 15,-18-1-15,17-35 16,19 17-16,-1-17 16,0-17-16,18-1 15,-18-17-15,-17 17 16,17-17-16</inkml:trace>
  <inkml:trace contextRef="#ctx0" brushRef="#br0" timeOffset="35073.64">12171 8502 0,'0'0'0,"-18"0"0,53 0 47,-17 0-47,0 18 0,-1-1 16,1-17-16,0 18 0,-1-1 0,19 1 15,-19 0 1,1-1-16,-1 1 16,-17-53 31,-17 17-47,17 0 15,-18 1-15,18-1 0,0 1 16,-17-36-16,17 35 0,0-17 15,-18 17 1,18 0-16,18 18 16,-1 0-16,1 0 15,-18 18-15,35 0 16,-17-1-16,-1 1 16,1-18 15,-18-18-31,18 18 15,-18-17-15,0-1 16,0-17-16,0 0 16,0-1-16,0 19 15,0-1-15,17 18 16,1 18 0,0-18-16,-1 0 15,1 0-15,17 0 0,-17-18 16,-1 0-16,19-17 15,-19 17 1,-17 1-16,0-18 0,0-18 16,0 35-16,-17-17 15</inkml:trace>
  <inkml:trace contextRef="#ctx0" brushRef="#br0" timeOffset="35476.57">12629 7973 0,'-17'-18'0,"-36"-17"16,123 88 0,-193-177-16,105 107 0,-17-1 0,0-17 15,17 17-15,0 0 16,36 36 15,0 0-31,17 35 16,18-18-16,18 35 15,-54-52-15,36 35 16,-35-53-16,17 35 16,-17-35-16,-18 18 15,17-18-15,-17-18 31,0 1-15,0-1-16,0 0 0,0 1 16,-17-36-16,17 35 15,0 1-15,17-1 16,1 18-16,0-18 16,-1 18-16,36 18 15,-35-18-15,17 35 16,-17-17-1,-1 17-15,1-35 16,-18 35-16,-18 1 16,1 17-16,-19-18 15,19-17-15,-1-18 16,0 0-16</inkml:trace>
  <inkml:trace contextRef="#ctx0" brushRef="#br0" timeOffset="35807.61">13035 7867 0,'0'0'0,"35"-71"32,-35 54-32,18-1 0,-18-17 15,18 17-15,-18-35 0,0 18 16,-18 0-16,18 17 15,-35-17 1,35 17-16,-36 18 16,19 0-16,-1 35 15,1 18-15,17-35 16,0 35-16,35 17 16,0-17-1,0-35-15,1-18 0,52 0 16,-53-18-16,36-17 15,-54 0 1,19 0-16,-19-18 0</inkml:trace>
  <inkml:trace contextRef="#ctx0" brushRef="#br0" timeOffset="36182.65">13229 7426 0,'0'0'0,"18"0"15,-18-18-15,0 1 16,17 17 0,1 0-1,0 0-15,-1 0 0,1 17 16,0-17-16,17 18 15,-17 0-15,17-1 16,-18 1-16,1 0 16,0-18-16,-18 17 15,-18-34 17,18-1-17,-18 0-15,18 1 0,-17-1 16,17-17-16,-35-36 15,35 36-15,0-18 16,0 35-16,17 1 0</inkml:trace>
  <inkml:trace contextRef="#ctx0" brushRef="#br0" timeOffset="36732.82">13723 7391 0,'0'-18'16,"0"0"0,0 1-16,0-1 0,0-17 15,0 17-15,18-17 0,-36-36 16,18 18-16,0 1 15,-18-1 1,18 35-16,-17-17 16,-1 17-16,0 0 15,1 18-15,17 18 16,-18 0-16,18-1 16,0 1-1,18 0-15,-1-18 0,1 17 16,53-17-1,-18 18-15,0-18 16,-1 0-16,-16 18 16,-19-1-16,1 1 0,-18 17 15,-18 71 1,-17-18-16,-35 18 16</inkml:trace>
  <inkml:trace contextRef="#ctx0" brushRef="#br0" timeOffset="37374.03">12665 8925 0,'0'0'0,"35"0"31,-35 18-31,18-18 0,-1 18 16,1-18-16,0 35 15,-1-35-15,1 17 0,-1 1 0,1-18 16,-18 18-16,18-18 15,-18-18 17,-18 0-32,18 1 15,0-1-15,-18-35 16,1-17-16,17-18 16,0 35-16,0 17 15,0 1-15,17 17 16,-17 1-16,18 17 15,17 0-15,1 0 16,-1 0-16,18 17 16,35 1-16,-35 0 15,-18 17-15,1-17 16,-1 17 0,-18-35-16,19 35 0,-19-17 15</inkml:trace>
  <inkml:trace contextRef="#ctx0" brushRef="#br0" timeOffset="37767.65">13300 8326 0,'0'0'0,"-36"0"16,36 17-16,-17 1 15,17-1-15,0 19 16,0-1-16,0 53 16,17-53-16,1 18 15,0-17-15,-1-36 16,1-18 0,0 18-16,-18-18 0,17-17 15,1-53-15,-18 53 16,-18-18-16,18 0 15,0 35 1,-17-17-16,34 17 16,-17 36-1,18-18-15,0 18 16,52 17-16,-52-18 0,-1 1 16,36 0-16,-17-1 15,16-17 1,-34-17-16</inkml:trace>
  <inkml:trace contextRef="#ctx0" brushRef="#br0" timeOffset="38615.03">13423 8026 0,'0'-18'15,"18"36"1,-1-1-16,19 1 16,17 0-16,0 17 15,-1-17-15,-34-1 0,0 1 16,17-1-16,0 19 16,-17-19-16,0 1 15,-1-18-15,-17 18 16,-17-36 15,-1 0-31,18 1 16,-18-1-16,1-17 15,-19-36-15,36 18 16,-17 18-16,17 0 16,0 17-1,17 36 1,1-1-16,0 1 15,-1 0-15,36 52 16,-35-52-16,0 0 16,-1-18-1,-17 17-15,18-34 16,-18-1 0,0-17-1,-18-18-15,18 0 0,-17 0 16,17 0-1,0 18-15,0 17 16,0 0-16,17 18 16,1 0-16,-18 18 15,35 17-15,0-17 16,-17 0-16,17 17 16,-17-35-16,35 17 15,-53-34-15,35-1 16,0 1-1,-17-19-15,0 19 0,-18-19 16,35-52-16,-35 71 16,0-89-16,0 53 15,0 0-15,-18 53 16,18-18-16,-17 18 16,-1 18-1,0 0-15,18 34 0,0 19 16,18-53-1,0 35-15,35-36 16,-1 1-16,37-18 16,-54 0-16,53-18 15,-35-17-15,0 0 16,-53 17-16,18-17 16,-18 17-16</inkml:trace>
  <inkml:trace contextRef="#ctx0" brushRef="#br0" timeOffset="38980">13635 9278 0,'0'0'0,"0"-18"31,0 1-31,17-1 0,1-17 0,17 17 16,71-88-16,53-52 15,-106 105-15,141-124 16,-124 107-1,125-71-15,-72 35 16,-17 35-16,-18 1 16,0 17-16,0-18 15,-35 18-15,-53 36 16</inkml:trace>
  <inkml:trace contextRef="#ctx0" brushRef="#br0" timeOffset="47691.34">7461 13212 0,'18'0'79,"-18"17"-64,18-17-15,-1 0 16,1 0-16,-1 0 15,1 0-15,0 0 0,-1 0 16,1 0-16,17 0 16,-17 0-16,17 0 15,-17 0-15,-1 0 0,1 0 16,0 0-16,52 18 16,-52-18-16,17 0 15,-17 0-15,35 0 16,-36 0-16,19 17 15,-19-17 1,19 0-16,-1 0 16,-17 0-1,-1 18 1,1-18 31,-1 0-16</inkml:trace>
  <inkml:trace contextRef="#ctx0" brushRef="#br0" timeOffset="49178.52">6544 14252 0,'0'0'0,"18"0"15,-1 0-15,1 0 0,0-17 16,17 17-16,-18 0 0,19-18 16,-1 18-1,0-18-15,1 18 0,17-17 16,-36 17-16,54 0 15,-54 0 1,1-18-16,17 18 0,18 0 16,18-18-16,-36 18 15,-17-17-15,35-1 16,-18 18 0,0-18-16,0 1 0,1 17 15,-1-18 1,0 18-16,-17-17 15,0 17-15,17 0 16,-18 0 0,1 0-16,0 0 15,-1 0-15,1 0 16,0 17 0,-1-17-16,1 0 0,0 0 15,-1 0-15,1 0 16,35 0-1,-36 0-15,1 0 16,17 0-16,-17 0 0,0 18 16,-1-18-1,1 0-15,-1 0 16,1 0-16,-18 17 16,18-17-16,-1 0 15,1 0 32</inkml:trace>
  <inkml:trace contextRef="#ctx0" brushRef="#br0" timeOffset="61034.84">24148 11324 0,'17'0'47,"1"0"-47,0 0 0,-1-17 0,89 17 16,-88-18-16,105 18 16,-70-18-16,88 1 15,-88 17-15,0-18 0,88 0 16,-88 18-1,-18 0-15</inkml:trace>
  <inkml:trace contextRef="#ctx0" brushRef="#br0" timeOffset="61932.38">24924 13106 0,'0'0'0,"-18"-36"32,36 54-1,-18 0-31,17 17 16,1-17-16,0 17 0,-1 18 15,1-36-15,17 89 16,-35-88-16,18 17 0,-1 18 15,-17-35-15,18 17 16,-18-17-16,0-1 16,0 1-16,18 0 31,-36-54 0,36 19-31,-18-1 16,0 0-16,0 1 0,0-1 0,0-17 15,17 17-15,1-52 16,0 52-16,-1 0 16,1 1-16,0 17 15,-1 17-15,19 1 16,-1 0-16,-18 17 16,19 18-1,-19-36-15,1 19 16,0-1-16,-1-17 15,1-1-15,-18 1 16,18-18-16,-1 0 16</inkml:trace>
  <inkml:trace contextRef="#ctx0" brushRef="#br0" timeOffset="62157.74">25559 13282 0,'0'0'0,"0"-18"15,17 54 17,-17-19-17,18 1-15,-18 0 0,0-1 0,18 19 16,-1-1-16,1 0 16,0-17-16,-18-1 0,17-17 15,-17 18 1,18-18-16,-18-18 15</inkml:trace>
  <inkml:trace contextRef="#ctx0" brushRef="#br0" timeOffset="62325.85">25541 13159 0,'0'0'0,"-35"-36"31,35 19-31,17 34 31,1-17-15,0 18-16,-1-18 0,19 18 15</inkml:trace>
  <inkml:trace contextRef="#ctx0" brushRef="#br0" timeOffset="62851.16">26088 13229 0,'0'0'0,"0"-17"0,-35-19 0,17 19 16,0-19-1,1 36-15,-19 0 16,36 18-16,-35 0 15,-18 52 1,53-17-16,-17-18 16,34 18-16,-17-35 0,0 0 15,36-1-15,-1-17 16,0-17 0,-17-1-16,17-17 15,-17 17-15,-1-17 16,-17-36-1,0 54-15,-17-72 16,17 36-16,-18 0 16,0-17-16,1 52 15,-1-17-15,18 17 16,0 1-16,-18-1 16,18 36 15,0-1-31,0 1 15,0 0-15,18 17 0,-18-17 16,35 70-16,1-18 16,-19-17-16,19 0 15,-19-35-15,1 17 0,-1 0 16,1 1-16</inkml:trace>
  <inkml:trace contextRef="#ctx0" brushRef="#br0" timeOffset="63307.84">26282 13159 0,'0'0'0,"18"-18"15,-18 0 1,17 18-16,-17-17 0,18 17 16,-1-18-16,1-17 15,0 17-15,-18 0 16,17 1 0,-17-18-16,0-1 15,0 19-15,0-1 16,-17 18-16,-1-18 15,0 36-15,-17-18 16,-18 35-16,53-17 16,-35 35-16,35-18 15,0 18-15,18-18 16,35 18 0,-36-35-16,36 17 15,0-17-15,0-1 0,0-17 16,35-17-1,-70 17-15,52-18 16,-17-17-16,-35 17 16</inkml:trace>
  <inkml:trace contextRef="#ctx0" brushRef="#br0" timeOffset="63789.37">24642 14393 0,'0'0'16,"-18"18"-16,36-18 16,-1 0-16,18 0 15,89-18-15,-54 1 16,107-19 0,-36-17-16,53 18 0,-18-18 15,124 0 1,-212 36-16,195-36 0,-89 0 15,-106 35-15,0 1 16,177-19-16,-177 19 16,124-19-16,-89 19 15,0-1-15,1-17 16,-36 35-16,-17-18 16,-18 1-1,-18 17-15,-53 0 31,1 0-31,-19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25:48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24642 6862 0,'35'0'62,"-18"0"-62,19-18 0,-19 18 0,19 0 16,34 0-16,18-18 15,18 18-15,-18-17 16,-35 17-16,36 0 0,-1-18 16,0 18-16,0-18 15,-17 18-15,52-17 16,-70 17-16,0-18 15,0 18-15,-18 0 16,-17 0 0,-1-18-16,1 18 15,0 0 1,-18 18 31</inkml:trace>
  <inkml:trace contextRef="#ctx0" brushRef="#br0" timeOffset="1873.32">24359 12382 0,'-17'0'0,"52"0"94,-17 0-79,-1 0 1,-17-17-16,18 17 0,-1 0 16,1 0-16,0 0 15,-1 0-15,1 0 16,17 0-16,1 0 15,-19 0-15,1 0 16,0 0 0,17-18-16,-18 18 15,1 0-15,0 0 16,-1 0-16,1 0 16,0 0-16,-1 0 15,-17-17-15,36 17 16,-19 0-16,1 0 0,-1 0 15,19 0 1,-1 0-16,0-18 16,-17 18-16,35 0 15,-18 0-15,-17 0 16,-1 0-16,19 0 16,-19-18-16,1 18 0,0 0 15,-1 0-15,19 0 16,-19 0-16,1 0 15,-1 0 1,1 0-16,17 0 16,-17 0-16,0 0 15,17 0-15,-17 0 16,-1 0-16,1-17 16,17 17-16,0 0 15,1 0-15,-19 0 16,19 0-16,16-18 15,-16 18 1,-19 0-16,36 0 16,-17 0-16,17 0 15,-18 0-15,0 0 16,0 0-16,1 0 16,-1 0-16,0-18 15,0 18-15,1 0 16,-19 18-16,19-18 15,-19 0 1,36 0-16,-35 0 16,-1 0-16,19 0 15,-19 0 1,1-18 0,0 1-1</inkml:trace>
  <inkml:trace contextRef="#ctx0" brushRef="#br0" timeOffset="6957.58">15928 3069 0,'0'0'0,"0"-17"0,0-1 0,0 0 16,0 1-1,0-1-15,-18 18 16,36 18 15,0-18-31,-18 17 0,17 1 16,-17 17-16,18-17 0,-18-1 15,35 36-15,-35-35 16,18 35 0,-18-35-16,17-1 15,-17 1-15,18-18 16,-18 17-16,18-17 15,17-17-15,35-18 16,-17-1-16,53-17 16,71-52-16,-54 16 15,36 1-15,-71 35 16,0 0-16,53-35 16,-88 53-16,35-18 15,-35 18-15,18-1 16,-53 19-16,-1-1 15,1 18 1,-18-18-16,17 18 16,-34 18 15</inkml:trace>
  <inkml:trace contextRef="#ctx0" brushRef="#br0" timeOffset="11738.19">7638 8220 0,'17'0'16,"1"0"-1,0 0-15,-1 0 16,1 0-1,-1 0 1,1 0-16,0 0 16,-1 0-16,1 0 0,0 0 15,-1 0-15,1 0 0,0 0 0,52-18 16,-52 18-16,35 0 16,-36 0-16,54-18 15,-36 18-15,18-17 16,-35 17-1,35 0-15,-18 0 16,18 0-16,-36 0 16,19 0-16,-19 0 15,1 0-15,0 0 16,-1 0-16,1 0 16,0 0-16,-1 0 15,1-18-15</inkml:trace>
  <inkml:trace contextRef="#ctx0" brushRef="#br0" timeOffset="12733.5">7814 10495 0,'35'0'31,"-17"0"-15,0 0-16,-1-18 0,1 18 16,-1 0-16,19 0 0,-1-17 15,18 17-15,-18-18 16,1 18-16,16 0 15,1 0-15,-17 0 16,17 0 0,-18 0-16,0 0 15,18 0-15,-35 0 16,17-17-16,0 17 16,-17 0-16,17 0 15,-17 0-15,-1-18 16,1 18-16,0 0 15,-1 0 1,-17-18 15,18 18-15</inkml:trace>
  <inkml:trace contextRef="#ctx0" brushRef="#br0" timeOffset="14238.27">9243 13547 0,'17'0'94,"1"0"-94,0 0 15,-1 0-15,1 0 16,0 0-16,-1 0 16,1 0-16,0 0 0,34 17 15,-16-17-15,-19 0 16,19 18-16,-1-18 15,0 0-15,-17 0 16,-1 0 0,1 18-16,17-18 15,-17 17-15,0-17 16,-1 18-16,1-18 16,0 17-1</inkml:trace>
  <inkml:trace contextRef="#ctx0" brushRef="#br0" timeOffset="15496.38">6826 13564 0,'18'0'31,"0"0"-31,-1 0 0,1 0 16,17 0-16,0-17 15,18 17-15,18 0 16,-18 0 0,0-18-16,52 0 15,-34 1-15,0-1 16,-1 0-16,1 1 16,-1-1-16,-34 1 0,16 17 15,-16-18-15,-1 18 16</inkml:trace>
  <inkml:trace contextRef="#ctx0" brushRef="#br0" timeOffset="20714.43">5362 6650 0,'35'0'62,"-17"0"-62,0 0 16,-18 17-16,17-17 0,19 0 15,-19 0-15,54 0 16,-1 18-16,-52-36 16,123 18-1,-123 0-15,17 0 0,18 0 16,-35 0-16,52 0 16,-52 0-16,35 0 15,-36 0-15,19 0 16,-19 0-1,1 0 1,0 0 15,-18-17 63</inkml:trace>
  <inkml:trace contextRef="#ctx0" brushRef="#br0" timeOffset="41787.24">25453 12418 0,'-18'0'15,"18"-18"-15,-17 18 31,-1 0-15,0 18-16,1-18 16,-1 17-16,18 1 15,-18-18-15,1 18 0,-1 17 16,-17 0-16,17 1 16,1-1-16,-1 0 15,0-17-15,1 17 16,17-17-16,0 17 15,0-17-15,0-1 16,0 18 0,0-17-16,0 17 15,0-17-15,0 0 16,0 17-16,0-17 16,0-1-16,0 1 0,0 17 15,0 0-15,0 1 16,0-1-16,0 0 15,0 18-15,17-18 16,-17 1 0,0 17-16,-17-18 15,17 35-15,0-17 16,0 0-16,0 0 16,0-18-16,17 1 15,-17 17-15,18-18 16,0 0-16,-1 1 15,19-19-15,16 1 16,37-18 0</inkml:trace>
  <inkml:trace contextRef="#ctx0" brushRef="#br0" timeOffset="42387.43">23918 14834 0,'0'0'0,"0"-17"0,-17 17 15,17-18-15,-18 0 32,18 54-32,0-19 15,0 1-15,0 17 0,18 0 16,-18 1-16,0-19 0,17 19 16,1-1-16,-18-17 15,18-1-15,-18 1 16,17-18-16</inkml:trace>
  <inkml:trace contextRef="#ctx0" brushRef="#br0" timeOffset="42569.71">23848 14570 0,'0'0'0,"-18"0"0,18-18 32,18 18-32,-1 0 0,1 0 15,0 18-15,17-1 0</inkml:trace>
  <inkml:trace contextRef="#ctx0" brushRef="#br0" timeOffset="43003.86">24095 14834 0,'0'0'0,"0"18"0,0 0 16,0-1-16,17 1 0,-17-1 15,18 19-15,0-1 16,-18 0 0,17-17-16,1 0 15,-18-1 1,18-34 15,-18-1-31,17 0 16,-17 1-16,0-1 0,18 0 0,-18-17 15,17 17-15,-17 1 16,18-1 0,0 18-1,-1 18-15,1-1 16,0 1-16,-1 0 16,1-1-16,-18 1 0,35-18 15,-17 0-15,17 0 16</inkml:trace>
  <inkml:trace contextRef="#ctx0" brushRef="#br0" timeOffset="43203.52">24606 14781 0,'0'0'0,"0"-53"16,-17 36-16,17-1 0,0 1 16,0 52 15,0-18-31,17 1 0,-17 35 15,36-18-15,-19 18 16,1-18 0,17 1-16,-17-1 15,-1-17-15,1-1 0,0 1 16</inkml:trace>
  <inkml:trace contextRef="#ctx0" brushRef="#br0" timeOffset="43520.44">24465 14958 0,'0'0'0,"18"-18"16,-18 0 0,17 18-16,1-17 0,0 17 0,17-18 15,0 1-15,18-1 16,-18 0-16,-17 1 0,17-1 15,1 18 1,-19-18-16,19 18 16,-19 0-1,1 0-15,-18 18 0,17 0 16,-17-1-16,18 1 16,0 17-16,-1-17 15,1-1-15,0 1 16,-1-18-16,1 0 15,0 0-15</inkml:trace>
  <inkml:trace contextRef="#ctx0" brushRef="#br0" timeOffset="43670.45">25047 14693 0,'0'0'0,"-17"0"31,34 18-31,-17-1 16,18-17-16,-1 36 16,1-1-16</inkml:trace>
  <inkml:trace contextRef="#ctx0" brushRef="#br0" timeOffset="44429.04">25329 14764 0,'0'0'0,"0"-18"0,-70 36 31,52-1-31,1 1 16,-1 17-16,18 1 15,-18-1-15,18-18 16,18 1-16,0-18 15,-1 0 1,1-18-16,0 18 16,-1-17-16,1-1 15,-1 1-15,1-1 0,0 0 16,-1 1-16,1 17 16,17 0-16,1 0 15,-1 17-15,0 1 16,0 0-16,1-1 15,-1-17-15,18 18 16,-18-18 0,-17-18-16,17 1 15,-17-1-15,-1 0 16,19-35-16,-19 18 16,-17 0-16,0-18 15,0 18-15,-17-18 16,17 17-16,-18 19 0,18-18 15,-18 17-15,1 0 16,17 1 0,-18 34-1,0 1-15,1 0 0,-1 17 16,18 18-16,0 0 16,0 0-16,0-1 15,18 19-15,-1-53 16,1-1-16,0 1 15,17-18-15,18-18 16,-18 1 0,-17-1-16,17 0 15,0-17-15,1 0 16,-19 17-16,1 1 0,0-1 16,17 18-16,-18 0 15,1 0-15,17 18 16,1 17-16,-1 0 15,-17-17 1,-1-1-16,18-17 16,-17 0-16,0 0 0</inkml:trace>
  <inkml:trace contextRef="#ctx0" brushRef="#br0" timeOffset="44595.84">26352 14482 0,'0'0'0,"-88"-71"31,71 71-31,17-18 16,-18 18-16,18 18 31,18-18-31,-1 18 0,19-1 16,-19 1-16</inkml:trace>
  <inkml:trace contextRef="#ctx0" brushRef="#br0" timeOffset="45595.83">26441 14640 0,'0'-17'31,"17"-1"-15,1 18 0,0 0-16,-1 0 15,1 0-15,0 0 0,-1 0 16,-17 18-16,35-18 0,-17 17 15,-18 1-15,18-18 16,-18 18-16,35 17 16,-35-18-16,18 1 15,-18 17-15,17-17 16,-17 0-16,18 17 16,-18-17-1,18-1-15,-18 1 0,0 17 16,0-17-1,-18-18 1,18 17-16,-35 19 16,35-19-1,-18 1 1,36-36 15,-18 1-31,17-1 16,1 18-16,-18-18 0,18-17 15,-1 17-15,36-34 16,-18-1-16,-17 35 0,17-35 16,-17-17-16,17 17 15,-17 17-15,-18 1 16,0 17-16,0 1 16,-18 17-1,-35 35 1,36-35-16,-1 35 15,18 1 1,0-19-16,18 1 16,-1-18-16,1 18 0,0-18 15,34 0-15,1 0 16,18-18-16,-18 18 16,-35-18-16,-1 18 0</inkml:trace>
  <inkml:trace contextRef="#ctx0" brushRef="#br0" timeOffset="45728.97">27358 14552 0,'0'0'0,"-18"0"15,18 18 32,-17-18-47</inkml:trace>
  <inkml:trace contextRef="#ctx0" brushRef="#br0" timeOffset="46330.21">24536 15540 0,'0'0'0,"-18"0"16,0 0-16,54-18 15,-19 18 1,1-17-16,17 17 0,53-36 16,89-17-16,-18 18 15,-18 0 1,-71 17-16,1 1 0,123-36 15,-124 35-15,89-17 16,-71 17-16,-35 0 16,-17 18-16,-19-17 15,1 17-15,-53 17 16,-18 1-16</inkml:trace>
  <inkml:trace contextRef="#ctx0" brushRef="#br0" timeOffset="46946.23">21978 15681 0,'0'0'0,"-71"0"31,54 18-31,-1-18 0,1 0 0,-19 35 15,36-17 1,-17-1-16,17 18 0,17 1 16,-17-19-16,36 19 15,-1-19-15,0 1 16,18 0-16,0-1 16,-35-17-16,-1 18 15,1-1-15,0-17 16,-36 18-16,0 17 15,-35 1 1,0-1-16,0-17 16,18-1-16,18-17 15,-1-17-15,0-1 16</inkml:trace>
  <inkml:trace contextRef="#ctx0" brushRef="#br0" timeOffset="47154.12">22031 15716 0,'0'0'0,"18"0"0,-18 18 15,17 0-15,1-1 16,-18 1-16,35 17 16,-17 18-16,17-18 15,0 1-15,-17-1 16,0-18-16,-1 1 0,1 0 15,0-1-15,-1 1 16</inkml:trace>
  <inkml:trace contextRef="#ctx0" brushRef="#br0" timeOffset="47518.82">22084 15981 0,'0'0'0,"18"-18"16,-1 18 0,-17-17-16,18 17 0,-1 0 0,1-18 15,0 18-15,17-18 16,0 18-16,-17-17 0,17 17 16,-17-18-16,17 18 15,-17 0-15,-1-18 16,1 18-16,0 0 15,-1 0 17,-52 0 15,17 0-47,1 18 0,-1-18 15,18 18-15,-18-18 0,1 0 16,-1 17-1</inkml:trace>
  <inkml:trace contextRef="#ctx0" brushRef="#br0" timeOffset="47993.1">22507 15734 0,'18'0'0,"-18"-18"15,17 18 1,1 0 0,0 0-16,-1 18 15,19 0-15,-19-1 16,19 1-16,-19-18 16,-17 17-1,-17-34 32,17-1-47,0 1 16,17-1-16,-17 0 0,18 1 15,0-19-15,-1 19 16,1-1-16,-1 0 16,1 18-16,-18 18 15,18 0-15,-18-1 16,17 1-16,-17 0 15,18-1-15,0 1 16,-1-18 0,1 0-16,0-18 15,17 1-15,0-1 16,0-17-16,18-18 16,-35 35-16,0 0 15</inkml:trace>
  <inkml:trace contextRef="#ctx0" brushRef="#br0" timeOffset="48245.78">22348 16457 0,'36'-35'16,"-19"17"-16,19 1 15,-19-1-15,19 0 0,16-17 16,19-18-16,17 0 16,-17 18-16,35-18 15,-53 18-15,-36 17 16</inkml:trace>
  <inkml:trace contextRef="#ctx0" brushRef="#br0" timeOffset="50353.74">22754 16969 0,'0'0'0,"-17"0"0,-1 0 15,0 0 1,18-18-16,0 0 16,0 1-1,36 17 32,-36 17-47,17-17 0,-17 18 0,18-18 16,-1 18-16,1-1 15,0-17-15,-1 18 16,-17 0-16,18-18 0,0 17 16,-1-17 30,-17-17 95,0-1-141,0 0 0,0 1 16,0-1-16,0 0 0,0-17 15,0 0-15,0-1 16,18 1-16,-18 18 16,18 17-16,-1-18 15</inkml:trace>
  <inkml:trace contextRef="#ctx0" brushRef="#br0" timeOffset="51354.75">23142 16951 0,'0'0'0,"18"-18"15,-1 1-15,-17-1 16,18 18-16,0-18 0,-18 1 15,17 17-15,1-36 0,-18 1 16,0 18 0,0-1-16,-18 18 15,1 0-15,17 18 16,-18-18-16,0 17 0,18 1 16,-17 17-16,-1-17 15,18-1-15,0 1 16,35 0-16,-17-1 15,35-34-15,0-1 16,0-17 0,0-1-16,17-16 15,-34 34-15,-19-17 16,1 17-16,-18 0 16,0 1-1,-18 17-15,1 0 16,-1 17-1,0 1 1,18 0-16,0-1 16,0 1-16,0 0 15,18-18 1,0 0-16,-1-18 16,1 0-16,17 18 15,-17-17-15,17-1 16,0 18-16,1-18 15,-19 18-15,19-17 16,-19 17 0,18-18-16,-17 0 0,0 1 15,-1-1-15,1 1 16,-18-1-16,18 0 16,-18 1-16,-18-19 15,18 19-15,-35-1 16,17 0-1,0 18-15,18 18 16,-17 0 0,17-1-16,0 1 15,0 0-15,0-1 16,17-17-16,1 0 16,17-17-16,-17 17 15,0-18-15,17-17 16,-17 17-16,-18-17 15,0 17-15,0 1 0,0-1 16,0-17 0,-18-18-16,0 17 15,-17-52-15,17 71 16,1-1-16,17 0 16,-18 1-16,18-1 15,-18 18 1,36 18-1,-18-1-15,35 19 16,1 16-16,17 37 16,-36-54-16,54 71 15,-54-53-15,19 0 16,-1 35-16,-35-53 16,0 0-16,0 1 0</inkml:trace>
  <inkml:trace contextRef="#ctx0" brushRef="#br0" timeOffset="51591.9">23195 17515 0,'0'0'0,"-18"18"0,1-18 0,34-35 31,19 17-31,-1 0 0,0-17 0,18 0 16,53-36-16,70-34 15,-123 69-15,106-34 16,-35 17-16,-19 18 16,-69 17-16</inkml:trace>
  <inkml:trace contextRef="#ctx0" brushRef="#br0" timeOffset="51719.28">24606 16775 0,'0'-18'32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28:15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5151 0,'17'0'0,"1"0"16,0 0-1,-1 0 1,1 0 0,0 0-16,-1 0 0,1 0 15,-18-18-15,17 18 0,1 0 16,0 0-16,35 0 16,-36 0-16,19 0 15,-19 0-15,36 0 16,-35 0-16,-1 0 15,1 0-15,0 0 0,-1 0 16,1 18-16,0-18 16,-1 0-1,1 0 1,17 0-16,-17 0 16,-1 0-16,1 0 15,17 0-15,1 0 16,-19 0-16,19 0 15,-1 0-15,0 0 16,0 0-16,1 17 16,-19-17-16,19 0 15,16 0 1,-16 0-16,-1 0 16,-17 0-16,17 18 15,0-18-15,0 0 16,-17 0-16,17 0 15,-17 0-15,17 17 16,1-17-16,-19 0 16,1 0-1,17 0-15,-17 0 16,-1 0-16,1 0 16,17 0-16,-17 0 15,0 0-15,35 0 16,-36 0-16,36 0 15,-18 0-15,1 0 16,-1 0-16,18 0 16,-18 0-16,-17 0 15,17 0 1,-17 0-16,17 0 16,18 0-16,-18 18 15,-17-18-15,17 0 16,0 0-16,-17 0 15,0 0-15,17 0 0,0 0 16,-17 0-16,17 0 16,18 0-1,-35 0-15,17 0 16,0 0-16,-17 0 16,35 0-16,-18 0 15,0 0-15,1 0 16,34 18-16,-35-18 15,1 0-15,-1 0 16,0 0-16,18 0 16,-18 0-1,1 0-15,17 0 16,-18 0-16,0 0 16,36 0-16,-36-18 15,18 18-15,-18 0 16,18 0-16,0-18 15,18 18-15,-36 0 16,18-17-16,-18 17 16,0 0-1,1 0-15,17 0 16,-18-18-16,0 18 16,0 0-16,1 0 15,-1 0-15,0-17 16,1 17-16,-19 0 15,18 0-15,-17 0 16,17 0-16,-17-18 16,17 18-1,-17 0-15,17 0 16,-17-18-16,17 18 16,0 0-16,1 0 15,17 0-15,-36 0 16,1-17-16</inkml:trace>
  <inkml:trace contextRef="#ctx0" brushRef="#br0" timeOffset="21658.44">17586 7796 0,'-18'0'31,"54"0"47,-36-17-78,17 17 0,1 0 16,0 0 0,-1 0-16,1 0 0,-1-18 15,1 18-15,0 0 16,-1 0-16,19 0 15,-19 0-15,36 0 16,-35 18-16,17-18 16,-17 0-16,35 0 15,-36 0-15,1 0 16,17 0-16,-17 0 16,17 0-16,-17 0 15,17-18 1,-17 18-16,-1 0 15,19 0-15,-19 0 16,1 0-16,17 0 16,-17 0-16,52-18 15,-34 18-15,17 0 16,-1-17-16,-16 17 16,34 0-16,-52 0 15,52-18-15,-34 18 16,-1 0-16,18 0 15,0 0-15,-18 0 16,18 0 0,-18 0-16,1-17 15,17 17-15,-36 0 16,36 0-16,-35 0 16,-1-18-16,1 18 15,17 0-15,-17 0 16,0 0-16,-1 0 15,1 0 1,-1 0-16,1 0 16,0 0-1,-1 0-15,1 0 16,0 0 0,-1 0-16,1 0 15,0 0-15,-1 0 16,19 0-16,-19 0 15,1 0-15,-1 0 16,19 0-16,-19 0 16,19 0-1,-19 0-15,1 0 0,0 0 16,17 0-16,0 0 16,-17 0-16,17 0 15,0 0-15,1 0 16,-19 0-16,18 0 15,-17 0-15,17 0 16,-17 0 0,17 0-16,1 0 15,-19 0 1,1 0-16,0 0 16,-1 0-16,1 0 0,-1 0 15,1 0-15,0 0 16,-1 0-1,1 18-15,17-18 0,-17 0 16,0 0 0,17 0-1,-18 0-15,1 0 16,0 0-16,-1 0 16,19 0-16,-19 0 15,1 0-15,0 17 16,-1-17-16,18 0 15,1 0-15,-19 0 16,19 0 0,-19 0-16,1 0 0,35 0 15,-18 0-15,-17 0 16,17 0-16,18 0 16,-35 0-16,17 0 15,0 18-15,53-36 16,-70 18-1,17 0-15,1 0 16,-1 0 0,0 0-16,0 0 15,1 0 1,-19 0-16,1 0 0,0 0 16,-1 0-1,1 0-15,0 0 16,-1 0 15,1 0 32,-1 0 30,1 0-61,0 0-1,-1 0-16,1 0-15,0 0 16,-1 0 15,1 0-15,-36 18 46,1-18-46,17 17-16</inkml:trace>
  <inkml:trace contextRef="#ctx0" brushRef="#br0" timeOffset="44058.73">15998 10248 0,'36'0'62,"-19"0"-62,1 0 16,0 0-16,-1 0 0,1-17 16,0 17-16,-1 0 15,18 0-15,-17 0 16,35 0-16,-35 0 16,-1 0-16,1 0 15,17 17 1,-17-17-16,17 0 15,-17 0-15,17 0 16,-17 0-16,17 0 16,-17 0-16,35 0 15,-18 0-15,0 0 16,0 0-16,1 0 16,-19 0-16,36 18 15,-35-18-15,17 0 16,0 0-1,-17 0-15,17 17 0,-17-17 16,0 0-16,-1 0 16,19 0-1,-1 0-15,-18 0 16,19 18-16,-19-18 16,19 0-16,-1 0 15,18 0-15,-36 0 16,19 0-16,-1 0 15,-17 0-15,17 0 16,-17 0-16,-1 0 0,36 18 16,-35-36-1,35 18-15,-18 0 16,0 0-16,36 0 16,-54 0-16,36 18 15,18-18 1,-53 0-16,17 0 0,0 0 15,0 17-15,54-17 16,-72 0-16,18 18 16,1-18-1,-1 0-15,36 18 16,-36-18-16,0 0 16,0 0-16,36 0 15,-36 0-15,1 0 16,-19 0-16,36 0 15,-35 0-15,-1 0 16,19 0-16,-1 0 16,18 0-1,-36-18 1,1 18-16,17 0 16,-17 0-16,35 0 15,-35 0-15,-1 0 16,19 0-16,-19-18 15,18 18-15,1 0 16,-1 0-16,18 0 16,-35 0-1,34-17-15,-34 17 16,53 0-16,-36-18 16,0 18-16,0 0 15,36-18-15,-18 18 16,-35-17-16,-1 17 15,19 0 1,-19 0-16,1 0 16,-1 0-16,1 0 15</inkml:trace>
  <inkml:trace contextRef="#ctx0" brushRef="#br0" timeOffset="53881.62">13159 11236 0,'17'18'47,"1"-1"-32,0-17-15,-1 0 16,1 18-16,-1-18 0,19 0 15,-19 0-15,1 18 0,0-18 0,35 0 16,-18 0 0,35 17-16,-34-17 15,34 0-15,-35 0 16,71 0-16,-88 0 16,53-17-16,-54 17 15,54 0-15,-36 0 16,18 0-1,-18-18-15,-17 18 0,17 0 16,0 0-16,1 0 16,-19 0-1,36 0-15,-35 0 16,35 0-16,0 0 16,-36 0-16,19 0 15,-1 0-15,0 0 16,0 0-16,-17 0 15,17 0-15,1 0 16,17 0-16,-18 0 16,0-18-1,0 18-15,1 0 16,-1 0-16,18 0 16,0 0-16,-36 0 15,36-17-15,-35 17 16,0 0-16,-1 0 15,1 0-15,0 0 32,-1 0-17</inkml:trace>
  <inkml:trace contextRef="#ctx0" brushRef="#br0" timeOffset="101126.67">23477 3616 0,'18'0'47,"0"0"-32,-1 0-15,36 0 16,-18 18-16,-17-18 0,88 0 15,-36 0-15,36 0 16,-17 0-16,16 0 16,54-18-16,-53 18 15,-18 0 1,0 0-16,-17 0 16,17 0-16,18-18 15,-18 18-15,-17-17 16,-18 17-16,-1-18 15,1 18-15,0 0 16,-35 0-16,0-18 16,-1 18-16,1 0 15,0 0-15,-1 0 47</inkml:trace>
  <inkml:trace contextRef="#ctx0" brushRef="#br0" timeOffset="102146.89">23583 4798 0,'35'0'47,"1"0"-31,-1-18-16,0 18 0,1 0 0,87 0 15,1 0-15,-19 0 16,19 0 0,-1-18-16,107 1 15,-89-1-15,17 1 16,-34-1-16,35 18 15,-36-18-15,-70 18 0,71-17 16,-19-1-16,1 18 16,-35-18-16,-1 18 15,1 0 1,-1-17-16,-52 17 16,17 0-16,-17 0 15,0-18 1,-1 18-16,1 0 109</inkml:trace>
  <inkml:trace contextRef="#ctx0" brushRef="#br0" timeOffset="103148.86">23301 4198 0,'0'0'0,"0"-18"0,-18 1 16,1 17 15,-1 0-31,0 17 16,1 1-16,-1 0 0,0-1 16,1 1-16,17 0 15,-18-1-15,18 1 0,-17-18 16,-1 35-16,18 0 15,0-17-15,-18 17 16,18 1-16,0-1 16,0-17-16,0 34 0,18-16 15,-18 17-15,0 0 16,0-18 0,0 35-16,18-34 15,-18-1-15,17 0 16,18-17-16,1 0 15,52 17-15,-70-35 0</inkml:trace>
  <inkml:trace contextRef="#ctx0" brushRef="#br0" timeOffset="121468.68">23795 12806 0,'0'0'0,"17"-35"32,1 35-32,0 0 0,-1 0 15,1 0-15,17 17 16,1 1-1,-36-1-15,35 19 16,-17-36-16,-1 70 16,-17-52-16,18 70 15,-18-70-15,-18 88 16,18-71-16,0 35 16,0-34-16,-17 34 15,17-34-15,0 34 16,0-52-16,0 35 15,0-36-15,17 19 16,-17-1-16,18 0 16,-1 18-1,-17-35-15,18 17 16,-18-17-16,18 17 0,-18 0 16,17 0-16,-17 1 15,0 17-15,0-36 16,0 1-16,0 0 15,-17 17 1,17-18-16,-18-17 16,0 18-16,1-18 15,-36 0 1,35 0-16,-17 0 16,0 0-16</inkml:trace>
  <inkml:trace contextRef="#ctx0" brushRef="#br0" timeOffset="123590.97">21290 13899 0,'18'-17'31,"-1"17"-15,1 0-16,0 0 0,-1 0 16,1 0-16,53 0 15,-36 0-15,88 0 16,-87-18-16,105 18 16,-88 0-16,123 0 15,-123 0-15,211-17 16,-211 17-16,141-18 15,-141 0-15,106 1 16,-124 17-16,18-18 0,53 0 16,-71 18-1,36-17-15,-1 17 16,-52-18-16,17 18 16</inkml:trace>
  <inkml:trace contextRef="#ctx0" brushRef="#br0" timeOffset="136225.4">21907 14182 0,'0'0'16,"18"-18"-16,0 18 0,-1-18 15,1 18-15,17-17 16,-17 17-16,0 0 15,-1 0 1,1 0-16,-18 17 0,0 1 16,18-18-16,-18 35 15,0-17 1,17 35-16,-17-36 16,18 36-16,-18-35 15,17 35-15,1-35 16,0 35-1,-1-53-15,1 52 16,0-16-16,-1-1 16,-17-17-16,18 35 15,0-36-15,-18 36 16,17-35-16,-17 35 16,0-36-16,0 19 15,0-19-15,0 18 16,0-17-16,0 0 15,0-1-15,0 1 16,0 0-16,0-1 16,-17-17-1,-1 18-15,0 0 16,-17-1-16,-18 1 16,18 0-16,-18-1 15</inkml:trace>
  <inkml:trace contextRef="#ctx0" brushRef="#br0" timeOffset="145399.37">16969 14993 0,'0'0'0,"17"0"63,1 0-63,0 0 0,-1 0 15,1 0-15,-1 0 16,1 0-16,0 0 0,35 0 15,-36 0-15,71 18 16,-70-18-16,70 17 16,-35-17-1,-18 18-15,71-36 16,-17 18-16,52-17 16,-88 17-16,70-18 15,-70 18-15,70-18 16,-52 18-16,35 0 15,-71-17-15,53 17 16,-52 0-16,52 17 16,-71-17-16,19 0 15,34 0-15,-52 0 16,52 0-16,-52 0 16,53-17-16,-36 17 15,18 0-15,-18 0 16,18-18-1,-35 18-15,52-18 16,-52 18-16,17 0 0,36 0 16,-54 0-16,19 0 15,16-17 1,-16 17-16,17 0 16,-36 0-16,1 0 15,35-18-15,-35 18 16,17 0-16,0 0 15,18-17 1,-35 17-16,35 0 0,-18 0 16,18-18-1,-18 18-15,0 0 0,1 0 16,34-18 0,-35 18-16,1 0 15,-1 0-15,18 0 16,-18-17-16,36 17 15,-36 0-15,-17 0 16</inkml:trace>
  <inkml:trace contextRef="#ctx0" brushRef="#br0" timeOffset="155678.71">11536 6509 0,'35'0'63,"-17"0"-63,17 0 0,-17 0 15,-1 0-15,1 0 0,17 0 16,-17 0-16,70 0 0,-70 0 15,70 0 1,-70 0-16,70 0 16,-35 0-16,35 17 15,-71-17-15,89 0 16,-88 0-16,123-17 16,-106 17-16,71 0 15,-71 0-15,89 0 16,-54 0-16,54 0 15,-89 0-15,89 0 16,-89 0-16,106 0 16,-88 17-16,70-17 15,-87 0 1,122 0-16,-122 0 16,70 0-16,-53 0 15,52-17-15,-69 17 16,105 0-16,-106 0 15,36 0-15,-1-18 16,-17 18-16,35 0 16,-17 0-16,-18 0 15,0 0 1,35 0-16,-53 0 16,36 0-16,-18 0 15,-1-18-15,19 18 16,-53 0-16,52-17 15,-17 17-15,0 0 16,18-18 0,-54 18-16,54 0 15,-18-17-15,-18 17 16,36 0-16,-54-18 16,18 18-16,1 0 15,17 0-15,-18 0 16,18 0-16,-35 0 15,17 0-15,35 0 16,-52 0-16,0 18 16,35-18-1,17 0 1,-52 0-16,-1 0 16,19 17-16,-1-17 15,-17 0-15,-1 0 16,1 18-16,-1-18 15,19 0-15,-1 17 16,-17-17 0,17 0-16,18 18 15,-35-18-15,34 18 16,-34-18-16,17 0 0,1 0 16,-1 0-16,-17 0 0,52 17 15,1-17-15,-18 0 16,17 0-16,18 0 15,-52 0-15,17 0 16,-1 0-16,1 0 16,36 0-16,-19 0 15,-52 0 1,35 0-16,0 0 16,17 18-16,-52-18 15,35 0-15,0 0 16,-18 0-16,18 0 15,-18 0-15,18 0 16,-35 0-16,35 0 16,-18 0-16,18 0 15,-18 0 1,18 0-16,-18 0 16,0 0-16,36 0 15,-53 0-15,70 0 16,-53 0-1,36 0 1,-54 0-16,19 0 0,34-18 16,-17 18-1,-18 0-15,18 0 16,-17 0-16,16 0 16,1-17-1,-35 17-15,17 0 16,-17 0-16,0 0 15,-1 0 1,1 0-16</inkml:trace>
  <inkml:trace contextRef="#ctx0" brushRef="#br0" timeOffset="176672.6">20532 13811 0,'17'18'94,"1"-18"-94,0 0 15,-1 0-15,1 18 16,-1-18-16,1 0 16,0 0-16,-1 0 0,36 0 15,-17 0-15,17 17 16,-1-17-16,1 0 16,-17 0-16,17 0 15,-18 0-15,35 0 16,-34 0-16,17 18 15,-36-18-15,36 0 16,-18 0-16,1 17 16,-19-17-16,19 0 15,-19 0-15,19 0 16,-19 0 0,1 0-16,-1 0 15,1 0-15,0 0 16,-1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31:27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4833 0,'0'18'31,"18"-36"16,0 18-32,-18-18-15,17 18 0,1-35 16,0 35-16,52-70 16,-52 52-16,52-35 15,-52 35-15,53-17 16,-54 35-16,-17-18 0,36 18 16</inkml:trace>
  <inkml:trace contextRef="#ctx0" brushRef="#br0" timeOffset="953.38">7655 6191 0,'0'-35'0,"18"35"16,-18-18-16,18 18 15,-1-35-15,1 17 16,-1 1-16,19-19 15,-1-16 1,-17 34-16,35-35 16,-53 35-16</inkml:trace>
  <inkml:trace contextRef="#ctx0" brushRef="#br0" timeOffset="7247.15">8502 5944 0,'0'0'0,"-18"-17"0,18-1 15,-17 0-15,17 1 16,-18-1-16,0 0 15,18 1 1,-17 17-16,-19 0 16,19 17-16,-18 1 15,35 0-15,-36 17 16,36-17-16,0 52 16,0-52-16,18 70 15,0-70-15,-1 88 16,1-71-16,52 88 15,-70-87-15,53 69 16,-35-87-16,35 88 16,-53-89-16,17 1 15,-17 0-15,0-1 32</inkml:trace>
  <inkml:trace contextRef="#ctx0" brushRef="#br0" timeOffset="7868.89">8378 6615 0,'0'0'0,"-17"0"0,17-18 0,-18 18 0,1-18 16,-1 18-16,0-17 15,18-1 1,18 18 0,17-35-16,0 35 15,36-53-15,-18 18 16,0 17-16,-36 0 0,19 1 15,17-19-15,-36 19 16,19-19-16,-19 19 16,-17-1-16,18 1 15,-18-19 1,0 1 0,-18 17-16,1 1 15,-1 17-15,0 0 16,1 17-1,17 1-15,-18 0 16,18 17-16,0 35 16,18-70-16,-1 36 15,1-36-15,0 17 16,52-34 0,-52-1-16,17 0 15,0 1-15,18-36 16,-53 35-16,18-35 15,0-17-15,-36 52 16,18-17-16,-18 0 16,1-18-1,-1 17-15,18 19 0,-18-1 16,18 53 15,18-35-15,-18 36-16,18-19 0,-1 1 0,1 35 15,17 0-15,0 0 16,1-18-16,-1 18 16,-17-53-16,17 35 15,-17-35 1</inkml:trace>
  <inkml:trace contextRef="#ctx0" brushRef="#br0" timeOffset="8254.03">8978 6209 0,'0'0'0,"-35"-18"31,53 1-15,-1-1 0,-17 0-16,18 1 0,17-1 0,-17 0 15,17-17-15,36-18 16,-54 18-16,36 0 15,-53 17-15,18 0 16,-1 1-16,-17-1 16,0 0-1,-17 18 1,-1 0-16,0 0 16,18 18-1,0 17-15,0-17 16,0 0-16,18 17 15,0 0-15,-1-17 16,1-1-16,17-17 16,-17 0-16,17-17 15,-17-1-15,35-17 16,-36 0 0,-17 17-16</inkml:trace>
  <inkml:trace contextRef="#ctx0" brushRef="#br0" timeOffset="8570.44">9419 5662 0,'0'0'0,"0"-18"0,0 1 0,-17 17 16,-1-35-16,0 35 16,18-18-16,0 53 31,0-17-31,18 35 16,17 17-16,-35-34 15,35 16-15,1-16 16,-19-19-16,1 1 15,0 0-15,-1-18 16,1 0-16,0 0 16,-18-18-1,17 18-15,-17-35 16,18 35-16,-1-36 16,1 19-16,0-1 15,-1 18-15,1 0 16,0 0-16,-1 0 0,19 0 15,16 0-15,1-17 16,0 17-16</inkml:trace>
  <inkml:trace contextRef="#ctx0" brushRef="#br0" timeOffset="9006.7">10107 5521 0,'0'0'0,"-53"-35"16,36 35 0,-1 17-16,18 1 15,-18 0-15,18-1 16,0 1-16,0 35 0,18 0 16,0 0-16,-1-53 15,-17 17-15,35 1 16,1-18-16,-19-18 15,19 1-15,-36-1 16,17-17-16,-17-18 16,0-18-1,0 54-15,-17-36 16,-19 17-16,1-34 16,17 52-16,-17-35 15,0 36-15,17-1 16,1 0-1,17 36 17,0 0-32,17-1 0,1 1 15,17 35-15,18 17 16,-35-52-16,35 17 16,17 1-16</inkml:trace>
  <inkml:trace contextRef="#ctx0" brushRef="#br0" timeOffset="9553.29">10389 5362 0,'0'0'0,"-53"18"31,36-1-31,17 1 0,0 0 15,-18 17-15,36 0 16,-18 1-16,17-36 16,1 17-16,17-17 15,-17 0-15,0-17 16,-1 17-16,1-18 16,-1 0-16,1 1 15,0 17-15,-1-18 16,1 18-1,0 18 1,-1-18-16,1 0 16,0 0-16,-1-18 15,-17 0 1,18 1-16,0-1 16,-1-17-16,-17 17 0,0-17 15,0-18-15,0-18 16,0 54-16,0-36 15,-17 0-15,-1 35 16,18 1-16,-18-1 16,18 36-1,0-1 1,0 1-16,0 0 0,18 17 16,0 18-16,17-18 15,-18 0-15,19 1 0,-1-1 16,0 0-16,1-17 15,-19-18-15</inkml:trace>
  <inkml:trace contextRef="#ctx0" brushRef="#br0" timeOffset="9737.16">10619 5397 0,'0'0'0,"-18"0"0,36-17 16,-18-1 0,17 1-16,19-1 0,-1-17 15,53-18-15,-35 0 16</inkml:trace>
  <inkml:trace contextRef="#ctx0" brushRef="#br0" timeOffset="10031.02">11077 4904 0,'0'0'0,"-35"17"15,17 1-15,1 0 16,-1-1-16,0 1 16,18-1-16,0 19 15,0-19-15,0 1 16,18 0-16,0-18 15,17 0-15,-17-18 16,17 18-16,18-35 16,-18 35-1,-35-18-15,18 18 0,17 0 16,0 0-16,18 0 16,-35 0-16,17 18 15,-17-1-15,-1-17 0</inkml:trace>
  <inkml:trace contextRef="#ctx0" brushRef="#br0" timeOffset="10957.61">8096 4851 0,'0'0'0,"-17"0"0,17-18 15,-18 18-15,0-18 0,-17 18 16,17 0 0,1 18-16,-1 0 15,0-1-15,18 1 16,18 0-16,-18 17 0,18-17 15,17-1-15,0 1 16,1-1-16,-1 1 16,18 0-16,-36-18 15,1 17 1,0-17-16,-1 18 16,-17 0-16,0-1 15,-17 1-15,17 0 16,-36 17-16,1-18 15,18-17 1,-1-17 0,18-1-16</inkml:trace>
  <inkml:trace contextRef="#ctx0" brushRef="#br0" timeOffset="11279.53">8361 5027 0,'0'0'0,"0"-18"0,17 18 0,-17-35 16,18 35-16,0-53 15,-1 18 1,1 0-16,-18 17 16,0-35-16,0 35 15,0 1-15,-18-1 16,1 18-1,17 18-15,-18-1 16,18 19-16,0-1 16,18-17-16,-1 17 15,1-17 1,0-18-16,17 0 0,0 0 16,36-36-16,-54 19 15,19-19-15,-1 1 16</inkml:trace>
  <inkml:trace contextRef="#ctx0" brushRef="#br0" timeOffset="11478.65">8731 4639 0,'0'0'0,"-35"-71"16,35 54-16,-18-1 0,1 1 15,17-1 1,-18 18-16,18-18 16,-18 36-1,36 17-15,0 36 16,-1-54-16,19 36 15,-1 0-15,-17-35 0,17 17 16,0-17-16,0-1 16,-17-17-16</inkml:trace>
  <inkml:trace contextRef="#ctx0" brushRef="#br0" timeOffset="11887.3">8625 4762 0,'71'-88'31,"-53"71"-31,-1-19 0,36 1 16,0-18 0,18 0-16,-36 18 15,-17 17-15,-1 18 16,1 0-1,-18 18-15,0 0 16,17-18-16,-17 35 0,0 0 16,18 0-1,0 1-15,17-19 16,0-17 0,18-17-16,-35-1 15,-1 18-15,19-35 16,-19 17-16,-17 1 0,18-1 15,0-17 1,-18 17-16,0 0 0,-36 1 16,36-1-16,-35 18 15,17 18 1,-17-1-16,35 1 16,-17-18-16,17 18 15</inkml:trace>
  <inkml:trace contextRef="#ctx0" brushRef="#br0" timeOffset="12189.62">9349 4304 0,'0'0'0,"17"0"0,-17-18 0,18 1 16,0 17-1,-1 0-15,1 0 0,-1 0 16,89 0-16,-70 0 15,-1 17-15,18-17 16,-36 0-16,-17 18 16,18-18-16,-36 18 31,1-18-15,-1-18-16,0 18 15,18-18-15,0 1 16,0-19-16,18 1 15,-18 0-15,18 17 0,35-52 16</inkml:trace>
  <inkml:trace contextRef="#ctx0" brushRef="#br0" timeOffset="12845.52">9860 4392 0,'0'18'32,"0"-1"-17,18 1-15,-18 0 0,17-18 16,-17 17-16,18-17 0,-18 18 0,35 0 15,-17-18-15,0 0 16,17 0-16,0-18 16,-35 0-16,18-17 15,-1 0 1,-17-1 0,0 1-16,-17 0 15,-1 17-15,18 1 16,-17-1-16,-1 0 15,0 36 1,18 0-16,0-1 16,18-17-16,-18 36 0,18-36 15</inkml:trace>
  <inkml:trace contextRef="#ctx0" brushRef="#br0" timeOffset="13329.5">10178 4198 0,'0'0'0,"-18"0"0,18-18 15,-18 18 1,36 18 0,0-18-16,17 35 15,0 1-15,18 17 16,-35-36-16,35 54 15,-36-54-15,19 19 16,-36-19-16,17 1 16,1 0-1,-1-18-15,-17 17 16,0-52 0,-17 17-1,-1 1-15,1-1 16,-1-17-16,-17-18 15,-36-53 1,36 71-16,17-1 16,1 19-16,-1-1 15,18 0 1,0 1-16,0-1 16,18 18-16,-1-17 15,18 34-15,-17 1 16,0-1-16,-18 19 15,17-1-15,-34 0 16,17-17-16,0 0 0,-18 17 16</inkml:trace>
  <inkml:trace contextRef="#ctx0" brushRef="#br0" timeOffset="13770.29">10495 3933 0,'0'0'0,"-18"18"16,1-18-16,17 18 0,-18-18 16,1 17-16,17 19 15,0 17-15,0-1 16,0-34-16,0 0 15,17-1-15,1-17 16,-1 0 0,1-17-16,0-1 15,-1 0-15,1-17 16,-18 0-16,0 0 16,-18-36-16,18 36 15,-35-36-15,17 36 16,1 17-16,-18-17 15,17 17-15,0 18 16,1-17 0,17 34-16,0 1 15,17 0-15,19 52 16,-36-34-16,70 52 16,-35-18-16,18-34 15,-35-19-15,0 1 0</inkml:trace>
  <inkml:trace contextRef="#ctx0" brushRef="#br0" timeOffset="14331.24">10689 3898 0,'0'0'0,"-17"18"16,-1-1-16,18 19 15,-18 17-15,18-36 16,0 36 0,0-35-16,18-18 15,0 0-15,-1-18 16,1 18-16,-18-17 16,17-19-16,1 19 15,-18-1-15,18 18 16,-1-18-16,1 18 15,0 0 1,-1-17 0,1 17-16,0 0 0,17-36 15,-18 19-15,1-1 16,0-17 0,-1 17-16,-17 1 15,0-36-15,-17 35 16,17 0-16,-36-34 15,19 16-15,-1 1 16,-17 17-16,17 1 16,1 17 15,17 17-31,17 1 16,1 17-16,0 18 15,52 18-15,-35-54 16,18 19-16,-35-36 15,0 17-15,-1 1 16,1-18 0</inkml:trace>
  <inkml:trace contextRef="#ctx0" brushRef="#br0" timeOffset="14695.31">10901 3845 0,'0'0'0,"17"-17"32,-17-1-32,18 18 0,-18-18 15,53 1-15,-35-1 16,-1 0-16,54-34 0,-36 16 16,0 1-16,36-18 15,-53 53-15,17-53 16,-17 53-16,-18-18 15,17 18-15,-17-17 16,-35 34 0,17-17-16,1 18 15,-1 0 1,18-1-16,-18 19 16,36-1-16,0-17 15,-1-18-15,1 17 16,17-17-16,53-17 15,-70 17-15,70-36 16,-70 36-16</inkml:trace>
  <inkml:trace contextRef="#ctx0" brushRef="#br0" timeOffset="14835.74">11747 3510 0,'0'0'0,"18"0"16,0 0-1,-18-18 1,17 18-1,1 0 1,-18-17 0</inkml:trace>
  <inkml:trace contextRef="#ctx0" brushRef="#br0" timeOffset="22881.73">15328 7426 0,'0'0'0,"-17"0"0,17 18 31,0-1-31,17 1 0,-17 17 16,18 18-16,-1 35 15,-17-70-15,18 52 16,-18-52-16,0 35 15,18-35-15,-18-1 16,0 1 15,0-53-15,0 17-16,0 0 0,-18 1 16,18-19-16,0 1 0,0 0 15,18-53-15,-18 70 16,17-52-16,-17 52 15,18 0 1,0 1-16,17 17 16,18 17-1,-36-17-15,1 18 0,35 35 16,-35-36-16,17 36 16,-17-35-16,-1 35 15,-17-35-15,0 17 16,18-35-16,-18 17 15,0 1 1,-18-53 0,18 17-1,0 1-15,0-19 0,0-52 16,0 70 0,0-34-16,18 52 15,-18-18-15,18 0 16,-1 36-16,1 0 15,-1-18-15,1 70 16,0-52-16,-1 35 16,1-36-16,0 36 15,-18-35 1,35-1-16,-17-17 16,17 0-16</inkml:trace>
  <inkml:trace contextRef="#ctx0" brushRef="#br0" timeOffset="23236.71">16157 7461 0,'0'0'0,"0"-17"0,-17 17 15,17-18-15,-18 0 16,18 36 0,-18-18-16,18 18 15,0-1-15,0 1 16,18 17-16,0 0 15,17 1-15,0-1 16,-17-17-16,-1-18 16,1 0-16,0 0 15,-1-18-15,1 18 0,0-18 16,-1 18-16,-17-17 16,18-19-16,-18 19 15,-18-18-15,1 17 16,-1-17-16,-35-1 15,18 36-15,17-17 16,-17 17-16,17 17 16,1 1-16,-1 17 15,36-17-15,-18 0 16</inkml:trace>
  <inkml:trace contextRef="#ctx0" brushRef="#br0" timeOffset="23953.5">16581 7302 0,'0'0'0,"-18"-17"0,0-1 16,1 1-16,-1 17 0,0-18 15,1 18-15,-1 0 16,0 35-16,1 0 15,-1 36-15,18-36 0,0-17 16,18 88 0,-1-53-16,19-18 15,-19-17-15,1-18 16,17 0-16,1-18 16,-1-17-16,0-18 15,0-18-15,-17 54 16,-18-107-16,0 89 15,-18-71-15,1 88 16,-1-52-16,0-18 16,1 52-16,-18 19 15,35-19 1,-18 19-16,0 17 16,18 17-1,0 1 1,18-18-16,-18 35 0,18 1 15,17 34-15,-18-35 16,19 36 0,-19 0-16,19-19 0,-19 1 15,36 18 1,-53-53-16,35 17 16,1-17-16,-19-1 15,1-17-15,17-17 16,-17-1-16,0 0 15,-18 1-15,17-54 16,-17 18-16,-17 18 16,17 0-16,0 17 15,-18 0 1,36 36 0,-18 0-16,17 17 15,1 0-15,0 0 16,34 18-16,-34-53 15,17 18-15,-17-18 16,0 0-16,17 0 0,0-35 16</inkml:trace>
  <inkml:trace contextRef="#ctx0" brushRef="#br0" timeOffset="24103.21">17251 7073 0,'0'0'0,"-35"-70"15,17 52-15,0 18 16,1-18-16,-1 36 15,0-18-15,18 18 16,0 17-16,36-17 16,-36-1-16,35 1 15,18-1-15</inkml:trace>
  <inkml:trace contextRef="#ctx0" brushRef="#br0" timeOffset="24431.14">17498 6985 0,'0'0'0,"17"-176"31,-17 158-31,-17 0 0,17-17 16,-18 17-16,0 1 15,1 17-15,-1 0 16,1 0 0,-1 0-16,0 17 15,1 19-15,17-19 16,-18 1-16,18 53 15,18-19-15,-18 1 16,35 36 0,-17-54-16,-1 18 0,54 53 15,-36-36 1,18 18-16,-35-52 16,70 69-16,-71-69 15,36 34-15,-35-52 16,35 52-1,-53-52-15</inkml:trace>
  <inkml:trace contextRef="#ctx0" brushRef="#br0" timeOffset="25203.02">17445 7320 0,'0'0'0,"-18"0"16,18-18 0,18 18-1,-1 0-15,1 0 16,0 0-16,-1-17 16,19 17-16,-19-35 15,36-1-15,-35 1 16,0 0-16,-1 17 15,-17-35-15,18 36 16,-18-1-16,0 0 16,17 1-16,1 17 31,0 17-31,17 1 16,0 0-16,-17-18 15,35 17-15,-36-17 16,1 0-16,17-17 15,-17-1-15,0 0 16,-1-17 0,-17 17-16,0-17 0,0 0 15,-17 0 1,17 17-16,-18 0 16,18 1-16,0-1 15,-18 18 1,18 18-1,0-1-15,0 1 0,0 0 16,0 34-16,36 1 16,-19-17-16,19 17 15,16 17 1,-34-52-16,35 52 16,-18-34-16,-17-19 15,17 18-15,18 36 16,-53-53-1,18 17-15,-18-17 16,0-1-16,0 1 16,-18-18-16,1 18 15,-19-18 1,19 0-16,-1 0 16,0 0-16,-17-18 0,17 18 15,-35-35-15,18-36 16,18 36-16,17-18 15,17-53-15,18 35 16,1 19-16,17-1 16</inkml:trace>
  <inkml:trace contextRef="#ctx0" brushRef="#br0" timeOffset="25719.75">18697 6544 0,'0'0'16,"0"-18"-16,-17 18 0,-1 0 16,0 0-16,-17 0 15,17 18-15,18 0 0,-35-1 16,17 19-16,1 16 15,17 19-15,0-36 16,0-17-16,17 0 16,1-1-16,17-34 15,18 17 1,-17-36-16,34-34 16,-52 52-16,-1-17 15,-17 0-15,18-18 16,-36-18-16,1 18 15,-1 0-15,0 36 16,-17-36 0,18 35-16,-1 0 15,0 1-15,1 17 16,17 17 0,0 1-16,0 35 15,0-18-15,35 53 16,0-17-16,-17-18 15,17 0-15,0-18 16,36 0-16,-36-17 16,1-18-16,-19-18 15</inkml:trace>
  <inkml:trace contextRef="#ctx0" brushRef="#br0" timeOffset="26232.1">19050 6403 0,'0'0'0,"-18"0"16,1 0-16,-36 35 16,18-17-1,17-1-15,0 19 16,1-1-16,17-17 16,0 17-16,17-17 15,19-18-15,-19 0 16,18 0-16,1-18 15,34 0-15,-34 18 16,-1-17-16,-18 17 16,1 0-16,35-18 15,-35 18-15,17 0 16,-17-18 0,17 1-16,-18-1 15,1-17-15,-18 0 16,0 17-16,0-35 15,-18-18-15,1 19 16,-1-37 0,1 54-16,-1 0 0,18 17 15,-18 0-15,18 1 16,0 34 15,0 19-31,18-19 0,17 36 16,0 36-16,18-37 15,18 54-15,-18-70 16,-18-1-16,0 0 16,-17-17-16,17-18 15,1 17 1</inkml:trace>
  <inkml:trace contextRef="#ctx0" brushRef="#br0" timeOffset="26654.44">19332 6403 0,'0'0'0,"-17"0"15,17-18 1,17 18-16,1-17 16,-1-1-16,1 0 0,70-35 15,-52 36-15,17-18 16,17-18-16,-52 35 15,17-17-15,-17 17 16,-36 0 0,0 1-1,1 17-15,-1 0 16,0 17-16,1-17 16,-18 18-16,17 17 15,0 1-15,18-19 16,0 1-16,0 0 15,18-1-15,0-17 16,17 0-16,18 0 16,-18 0-16,36 0 15,-36 0-15,-18 0 0,36 0 16,-17 0 0,34 0-16,-52 0 15,35-17-15,-36 17 0</inkml:trace>
  <inkml:trace contextRef="#ctx0" brushRef="#br0" timeOffset="26787.32">20355 6156 0,'0'0'0,"18"0"0,0 0 16,-1 0-1,1 0 1</inkml:trace>
  <inkml:trace contextRef="#ctx0" brushRef="#br0" timeOffset="29104.24">10248 9419 0,'0'0'0,"18"0"0,17-17 15,53 17-15,-70 0 16,88 0-16,-89 0 15,72 17-15,-54-17 0,0 0 16,36 18 0,-54-1-16,54-17 15,-36 18-15,-17-18 0,-1 0 0</inkml:trace>
  <inkml:trace contextRef="#ctx0" brushRef="#br0" timeOffset="30852.92">13864 9066 0,'0'0'0,"0"-17"16,18 17-1,-1 0-15,1 17 16,17 1-16,-17 0 0,35-1 15,-18 19-15,-17-1 16,-1 0-16,1-17 16,0-1-16,-18 1 15,17 0 1,-34-36 15,17 0-31,-18 1 16,18-36-16,0 0 15,0 0-15,18 0 16,17 0-16,-17 18 16,-1 35-16,1-18 15,-18 36-15</inkml:trace>
  <inkml:trace contextRef="#ctx0" brushRef="#br0" timeOffset="31911.16">14411 9119 0,'18'-17'16,"-18"-1"-16,17 0 15,-17-17-15,18 17 16,-18-17-16,0 18 16,0-1-1,-35 36 1,17-1-16,18 1 15,-35 52-15,35-34 16,0-1-16,0-17 16,17-1-16,36-17 15,0-17-15,0-1 16,0-17 0,18-36-16,-19 36 15,-16 0-15,-19 17 16,1-17-16,-18 17 15,-18 18-15,1 0 16,-1 0 0,0 18-16,1-1 0,-1 1 15,1 0-15,-1 17 16,18-18-16,0 1 16,0 0-1,0-1-15,18-17 0,-1 0 16,1-17-16,17-1 15,-17 0-15,-1 1 16,1-1-16,-18 1 16,18 34 15,-18 1-15,17-18-16,1 0 15,0 0 1,-1 0-16,1-18 15,17 18-15,0-35 16,-17 35-16,0-18 16,17 1-16,-17-1 15,17-17-15,-35 17 16,18-17-16,-18 17 16,17-17-1,-34 0-15,17 17 16,-18 0-16,0 18 31,1 0-31,17 18 0,-18 0 16,0 17-16,18 0 15,-17 0-15,34 1 16,-17-19-16,0 1 16,18 0-16,0-1 15,-1-17-15,19 0 16,16-17-16,-16-19 15,-1 19-15,-17-19 16,-1 1-16,1 0 16,-18-36-16,0 36 15,-18-18-15,1 0 16,-19 18 0,1-36-16,0 54 15,17-19-15,1 19 16,-19-18-16,19 17 15,34 36 17,-17-1-17,18 1-15,-18-1 0,18 19 0,34 17 16,19 35 0,-36-18-16,36 1 15,-18-18-15,0 17 16,0-34-16</inkml:trace>
  <inkml:trace contextRef="#ctx0" brushRef="#br0" timeOffset="32453.1">15963 8749 0,'0'0'15,"-17"-18"-15,-1 1 0,0-1 0,1 0 16,-1 18 0,0 0-16,1 0 15,-1 36-15,0-1 16,18 18-16,0-18 15,18 18-15,0 0 16,-1-35-16,19-18 16,-1 0-16,18-36 15,0 1-15,-36 0 16,1-1-16,0 1 16,-1-18-1,-17 36-15,-17-36 0,-1 0 16,0 0-16,-17 18 15,0-1-15,-18-17 16,35 36-16,1-1 16,-1 18-16,18-18 15,-18 18-15,18 18 32,18 17-32,17 18 15,1 0-15,16 0 16,19 18-16,0 35 15,-36-54-15,0 1 16,0-17-16,-17-36 0</inkml:trace>
  <inkml:trace contextRef="#ctx0" brushRef="#br0" timeOffset="32820.07">16298 8572 0,'-35'18'16,"17"-18"-16,18 35 15,-17-17-15,17 17 16,0 1 0,0-1-16,0 18 15,17-36-15,1 1 16,-18-36-1,18 18-15,-1-17 0,-17-1 16,18 1-16,0-1 16,-18 0-16,17 18 15,-17-17-15,18 34 16,0-17 0,-1 18-16,1 0 15,-1-18-15,1 17 16,17-17-16,1-17 15,-19 17-15,1-36 16,0 19-16,-1-19 0</inkml:trace>
  <inkml:trace contextRef="#ctx0" brushRef="#br0" timeOffset="33010.99">16616 8361 0,'0'0'16,"-18"-18"-16,1 1 0,-1-19 15,0 19-15,1-1 16,-1 0-16,0 36 15,18 0-15,0-1 16,0 19-16,36 52 16,-1-35-16,0 0 15,-17-1-15,17 1 16,0 0-16,1-35 16</inkml:trace>
  <inkml:trace contextRef="#ctx0" brushRef="#br0" timeOffset="33202.3">16404 8643 0,'-35'-18'31,"53"1"-15,17-1-16,18-17 15,0 17-15,0-17 16,17 17-16,-52 1 0</inkml:trace>
  <inkml:trace contextRef="#ctx0" brushRef="#br0" timeOffset="33553.01">16916 8290 0,'0'0'0,"-18"0"0,0 0 15,18 18-15,-17-18 0,-1 35 16,18 0-16,-18 1 16,18-1-1,18 18-15,0-35 16,-1-1-16,1-17 15,0 0-15,-1-17 16,1-1-16,17 0 16,-17 1-16,0-1 15,-18 0-15,17 18 16,1-17-16,-1 17 16,1 0-1,0 0-15,-1 17 0,19 1 16,-19 0-16,19 17 15,-19-17-15</inkml:trace>
  <inkml:trace contextRef="#ctx0" brushRef="#br0" timeOffset="33819.75">16369 9331 0,'0'0'0,"-18"0"0,18-18 16,18 1-16,0-1 15,-1 0-15,18 1 0,36-19 16,17-16-16,0-1 15,1 0-15,-1 0 16,-35 35-16,-18 1 0</inkml:trace>
  <inkml:trace contextRef="#ctx0" brushRef="#br0" timeOffset="33984.07">17621 8661 0,'0'0'0,"18"-18"15,0 18 17</inkml:trace>
  <inkml:trace contextRef="#ctx0" brushRef="#br0" timeOffset="40353.21">9754 10636 0,'0'-17'0,"18"17"0,17-36 16,-17 36-16,52-53 16,-52 53-16,88-70 15,-88 70-15</inkml:trace>
  <inkml:trace contextRef="#ctx0" brushRef="#br0" timeOffset="41153.01">9684 11677 0,'17'-18'47,"1"1"-31,0-1-16,-1 18 15,1-18-15,-18 1 0,18 17 16,34-53-16,-34 35 16,35-17-16,-35 17 15,52-35-15</inkml:trace>
  <inkml:trace contextRef="#ctx0" brushRef="#br0" timeOffset="42162.11">9190 13159 0,'0'0'0,"17"0"63,1-18-63,0 18 15,-1-18-15,1 1 16,0 17-16,-1-18 0,1 0 16,0 1-16,35-19 0,-18 19 15,18-36-15,-36 35 16,19-17-16</inkml:trace>
  <inkml:trace contextRef="#ctx0" brushRef="#br0" timeOffset="43177.95">8520 14711 0,'17'0'47,"1"0"-47,-1-18 0,1 18 16,-18-17-16,53-19 15,0-17-15,-18 18 0,-17 17 16,17-17-16,18-35 15,-35 70-15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32:27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4092 6879 0,'0'-17'16,"-17"-1"-16,17 0 15,-18 18-15,18-17 16,-18-1-1,1 18 1,-1 0 0,0 18-1,18-1 1,-17-17-16,17 18 0,0 0 0,-18-18 16,18 17-16,0 1 15,0-1-15,0 1 16,0 0-16,0-1 15,0 1 1,18 0-16,-18-1 16,0 1-16,17 0 15,-17-1 1,0 1-16,0-1 16,0 1-16,0 0 15,0-1-15,0 19 16,0-19-16,0 1 15,0 0-15,0-1 16,18 18-16,-18-17 16,0 0-16,0-1 15,0 19-15,0-19 16,0 1-16,18 0 16,-18-1-1,0 1-15,17 0 16,-17-1-16,0 1 15,0-1-15,0 1 16,0 0-16,0-1 16,0 1-1,0 0-15,0-1 16,0 1-16,18 0 16,-18-1 15,18-17-31,-18 18 15,17-18 1,1 0 0,-1 0-1,1 0-15,0 0 16,-1-18 15,1 18 0,-18-17 79,0-1-95</inkml:trace>
  <inkml:trace contextRef="#ctx0" brushRef="#br0" timeOffset="1106.26">4163 7973 0,'-18'-36'15,"18"19"-15,-18 17 16,18-18-1,-17 18-15,-1 0 0,1 0 16,-1 0-16,0 0 16,1 18-1,-1-18-15,18 17 0,-18 1 16,18 0-16,-17-1 16,-1 19-1,18-19-15,0 1 16,0 0-1,0-1 17,0 1-17,18-18 1,-18 18-16,0-1 31,17-17-31,-17 18 16,0-1-16,0 1 15,0 0 1,18-18 0,-18 17-16,0 1 15,0 0-15,0-1 16,0 1-16,0 0 16,0-1-16,0 1 15,0-1-15,18 1 16,-18 0-16,0-1 15,0 1-15,0 0 16,0-1-16,0 1 16,0 0-1,0-1 1,17 1 0,-34-18-16,34 17 15,-17 1-15,0 0 16,0-1-1,0 1-15,0 0 16,0-1-16,18 1 16,-18 0-1,18-18-15,-18 17 16,17-17-16,1 0 16,-18 18-16,17-18 0,1-18 15,0 18-15,17-17 16,0-1-16</inkml:trace>
  <inkml:trace contextRef="#ctx0" brushRef="#br0" timeOffset="5535.94">15117 8537 0,'-18'18'16,"36"-18"30,-1 0-46,1 17 16,-1-17-16,1 0 0,0 0 0,52 0 16,-34 0-16,52 0 15,-18 0-15,36 0 16,-71-17 0,107-1-16,-90 18 15,125-35-15,-142 35 16,89-18-16,-89 18 15,71-17-15,-53 17 16,17 0 0,-52 0-16,35-18 15,-36 18-15,1 0 16,0 0-16,-1 0 16,1 0 30</inkml:trace>
  <inkml:trace contextRef="#ctx0" brushRef="#br0" timeOffset="7298.74">19808 8590 0,'0'0'0,"18"0"0,0 0 15,-18 18-15,17-18 16,1 0-16,0 0 16,-1 0-16,19 0 15,-1 0-15,18 0 16,-36 0-16,36 0 16,0-18-16,-17 18 15,34 0-15,-52 0 0,-1 0 16,54-18-16,-36 18 15,36 0-15,-18 0 16,35-17 0,-71 17-16,72 0 15,-72 0-15,72 0 16,-37 0-16,19 0 16,17-18-16,-70 18 15,70 0-15,-53 0 16,36 0-16,-1 0 15,-52 0-15,70 0 16,-70 0-16,35 0 16,0 18-1,-36-18-15,36 0 0,-17 0 16,16 0 0,-16 0-16,-1 0 15,18 0-15,-18 17 16,0-17-16,1 0 15,-1 0-15,-17 0 16,-1 0-16,1 0 0,17 18 16,1-18-1,-19 0-15,18 0 0,1 0 16,-1 0 0,0 0-16,18 0 15,-35 18-15,35-18 16,0 0-16,-36 0 15,19 0-15,-19 0 16,36 0-16,-18 0 16,18 0-1,-35 0-15,17 0 16,1 0-16,34 0 16,-52 0-16,17 0 15,36 0-15,-36 0 16,0 0-16,36 0 15,-54 0-15,19 0 16,16-18 0,1 18-16,-17 0 0,-1 0 15,36 0 1,-36 0-16,18 0 16,-18 0-16,0 0 15,36 0-15,-36-18 16,0 18-16,1 0 15,-1 0-15,18 0 16,-18 0-16,0 0 16,1 0-16,-19 0 15,72 0 1,-72 0 0,18 0-16,18 0 15,-17-17 1,-19 17-16,1 0 0,0 0 15,17 0 1,-18 0 0</inkml:trace>
  <inkml:trace contextRef="#ctx0" brushRef="#br0" timeOffset="9885.54">2999 9737 0,'-18'0'16,"0"0"15,36 0 47,0 0-78,-1 0 16,1 0-16,0-18 0,-1 18 16,1 0-16,35-18 0,0 1 15,17 17-15,-35-18 16,1 18-16,17-18 16,0 18-1,-36 0-15,18 0 16,1 0-16,-1 0 15,18 0-15,-35 0 16,17-17-16,-17 17 16,17 0-16,-18-18 15,1 18-15,0 0 47,-18-17 0</inkml:trace>
  <inkml:trace contextRef="#ctx0" brushRef="#br0" timeOffset="12567.54">2575 4198 0,'-17'0'47,"-1"0"-47,0-18 16,1 18-1,-1 0 1,0 18-16,1-18 15,-1 0-15,1 0 0,-1 18 16,-35-1-16,35 1 16,-17 0-16,17-1 15,1 1-15,-1 17 16,0-35 0,18 18-16,-17-1 15,17 1-15,0 0 16,0-1-16,-18 1 15,18 0-15,0-1 16,0 1-16,0 0 16,0-1-16,18 1 15,-18-1-15,0 19 16,0-19-16,17 19 16,-17-1-1,0 0-15,18-17 0,-18-1 16,0 19-16,18 17 15,-18-18-15,0 0 16,17 18-16,-17-18 16,18-17-16,-18 17 15,18 1-15,-1-1 16,1 0 0,-18 0-16,18 1 15,-1 17-15,1-18 16,-18 18-16,35 17 15,-35-17-15,18 0 16,-1 0-16,1 0 16,-18-18-16,18 36 15,-1-18-15,-17 0 16,18-18 0,0 18-16,-18-18 15,17 53-15,-17-52 16,18 34-16,-18-34 15,18 16-15,-18 1 16,17 36-16,-17-37 16,18-16-16,-18 17 15,0-18-15,17 18 16,-17 0 0,0-18-16,18 0 15,-18 1-15,0 17 16,18-1-16,-18-16 15,0-1-15,0 0 16,0 18-16,17-18 16,-17 1-16,0 17 15,0-18-15,0 0 16,0 0 0,0 1-16,0 17 15,0 0-15,0 0 16,0-18-16,0 0 15,0 18-15,0-18 16,0 36-16,0-36 16,0 0-16,0 1 15,0 17-15,0-1 16,0 1 0,0-17-16,0-1 15,0 18-15,0-18 16,0 18-16,0-18 15,0 18-15,0-17 16,0-1-16,0 0 16,0 18-16,0-18 15,0 1-15,0-1 16,0 0 0,0-17-16,0 17 15,0 0-15,0 1 16,0-1-16,0 0 15,0-17-15,0 17 16,0 0-16,0-17 16,0 17-16,-17 1 15,17-1 1,0-18-16,0 1 16,0 0-1,0-1-15,0 19 16,0-19-16,0 1 15,0 17-15,0 0 16,0-17 0,0 0-16,0-1 0,0 1 15,0 0-15,0-1 16,0 1 0,17 0-16,-17-1 15,0 1-15,0 0 16,0-1-1,18-17-15,-18 18 0,0-1 16,0 1 0,18-18-1,-18 18-15,0-1 16,0 1 0,17-18-16,-17 18 15,0-1-15,18-17 16,-18 18-1,0 0-15,18-1 16,-18 1 0,17-18-1,-17 17-15,0 1 16,18-18 0,-18 18-16,17-18 15,-17 17-15,18-17 16,-18 18-16,18-18 15,-18 18 1,17-18-16,-17 17 16,18-17-1,0 0 1,-1 0-16,-17-17 16</inkml:trace>
  <inkml:trace contextRef="#ctx0" brushRef="#br0" timeOffset="23456.69">13406 8819 0,'0'-17'16,"0"-1"46,17 18-62,1-17 16,-1 17-16,1 0 16,-18-18-16,18 18 0,-1 0 15,1-18-15,35 18 0,-18-17 16,18-1-16,-35 18 15,70-18-15,-70 18 16,35-17 0,-18 17-16,35 0 15,-52-18-15,17 18 0,36-18 16,-36 18-16,53 0 16,-70-17-16,70-1 15,-35 18-15,35-18 16,-52 1-16,34-1 15,-52 18-15,52-17 16,-17 17-16,0-18 16,0 18-1,-35 0-15,-1 0 16,1 0 0,17 0-16,-17 0 15,17 0 1,-17 0-16,-1-18 15,1 18-15,0 0 16,17 0-16,-17 0 16,-1 0-16,1 0 15,0 0 1,-1 0-16</inkml:trace>
  <inkml:trace contextRef="#ctx0" brushRef="#br0" timeOffset="46140.56">5539 12700 0,'0'0'0,"-18"0"31,18-18-15,18 36 31,-1 0-47,1-18 0,17 0 0,89 35 15,-71-17-15,52-1 16,72 1 0,-124-18-16,194-18 15,-177 18-15,107-53 16,-125 36-16,125-54 15,-54 18-15,18-35 16,-88 70-16,71-88 16,-107 89-16,54-89 15,-36 35-15,1-34 16,-36 69 0,17-17-16,-17 1 0,0-37 15,-17-69-15,-1 69 16,-17-16-16,17 16 15,0 54-15,18 0 0,-53-36 16,-17 1-16,17 17 16,-35 17-16,-71 19 15,106 17-15,-159 35 16,54 18 0,17 0-16,-36 18 15,54-1-15,-124 54 16,176-72-16,-105 90 15,52-19-15,19-17 16,-1 0-16,35 0 16,36-36-16,0-17 0,17 0 0,-35 53 15,0 17-15,18-17 16,17-18 0,18 0-16,0 18 15,18-53-15,17 35 16,0-17-16,54 17 15,-54-70-15,53 17 16,71 0-16,-53-35 16,17-17-16,54-36 15,-72 18 1,-52 17-16,88-53 16,-88 36-16,36-36 15,-72 54-15,36-36 16,-35 18-16,-1 17 15,-17 0-15,-17 18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33:3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6756 5098 0,'17'0'47,"1"0"-32,0 0-15,-1 0 0,1 0 0,0 0 16,52 0-1,-35 0-15,1 0 0,52 0 16,-18-18-16,-17 18 16,0 0-16,0 0 15,-18 0-15</inkml:trace>
  <inkml:trace contextRef="#ctx0" brushRef="#br0" timeOffset="787.97">8819 5062 0,'18'0'31,"0"0"-31,-1 0 0,1 0 0,0 0 16,35-17-16,-1-1 15,19 18-15,17-18 16,0 1-16,18-1 16,35 1-16,-35-1 15,0 18-15,0-18 16,0 18-16,52-17 16,-52 17-16,0-18 15,-35 18 1,17 0-16,0-18 15,-53 18-15,18 0 0,0-17 16,0 17-16,-18 0 16,1 0-16,-1 0 15,0-18-15,-17 18 16,17 0 0,-17 0-1</inkml:trace>
  <inkml:trace contextRef="#ctx0" brushRef="#br0" timeOffset="4988.24">18344 5045 0,'0'17'0,"18"-17"16,0 0 0,-1 0-1,1 0-15,0 18 16,-1-18-16,1 0 0,0 0 16,-1 0-16,1 0 15,-1 0-15,19 0 16,-1 18-16,0-18 15,1 0-15,-1 17 16,0-17-16,-17 0 16,-1 0-16,19 0 0,-1 0 15,-17 18-15,17-18 16,0 0-16,18 18 16,-35-18-1,17 0-15,0 17 16,1-17-16,-1 0 15,-18 0-15,19 0 0,-1 0 16,0 0-16,1 0 16,-1 0-16,0 0 15,36 0-15,-36 0 16,-17 0-16,17 0 16,-17 0-1,-1 0-15,18 18 16,1-18-16,-19 0 15,19 0-15,-19 0 16,1 0-16,17 0 16,0 0-16,-17 0 15,17 0-15,-17 0 16,0 0-16,35 0 16,-36-18-1,18 18-15,1 0 16,17 0-16,-18 0 15,0-17-15,1 17 16,-1 0-16,0 0 16,0-18-16,18 18 15,-17 0-15,-1 0 16,0 0-16,-17 0 16,35 0-1,-18 0-15,-17-18 16,17 36-16,0-36 15,0 18-15,18 0 16,-17 0-16,-19 0 16,19 0-16,-19 0 15,18-17-15,1 17 16,-1 0 0,0 0-16,-17 0 15,17 0-15,18 0 16,-18 0-16,1 0 15,-1 0-15,0 0 16,-17 0-16,35-18 16,-18 18-16,0 0 15,1 0-15,17 0 16,-18 0-16,0 0 16,18 0-1,-35 0-15,17-18 16,0 18-16,18 0 15,-35 0-15,35 0 16,-36 0-16,19 0 16,-1 0-16,0-17 15,0 17-15,1 0 16,-19 0 0,19 0-16,-1 0 15,-17 0-15,17 0 16,0 0-16,-17 0 15,-1 0-15,19 0 16,-19 0 0,19-18-16,-19 18 15,1 0 1,-1 0-16,1 0 16,0 0-1,-1 0 1,1 0-16,0 0 15,-1 0-15,1 0 16,0 0-16,-1-18 0,1 18 16,-1 0-16,1 0 15,0 0-15,-1 0 16,1 0 0,0 0-1,-1 0-15,1 0 16,0 0-16,-1 0 0,19 0 15,-1-17-15,0 17 16,-17 0-16,35 0 16,-36 0-16,19-18 15,-19 18 1,1 0-16,-1 0 16,1 0-1,0 0 1</inkml:trace>
  <inkml:trace contextRef="#ctx0" brushRef="#br0" timeOffset="7533.4">20761 3704 0,'0'0'0,"-18"-17"32,18-1 140,0 0-141,-17 18-16,-1 18 1,0-18-16,1 18 0,-1-18 0,0 35 16,1-18-16,-18 36 15,35-35-15,-18 17 16,18-17-16,18 17 16,-1-35-1,-17 18-15,18-18 16,17 0-16,-17 0 15,35 0-15,-36 0 16,1-18-16,17 1 16,-17-1-1,0 18-15,-18-18 0,17 18 0,-17-35 16,18 17 0,-36 1-1,18-1-15,0 0 16,-17 18-16,-1-17 0,18-1 15,-35 1-15,17 17 16,0-18 0,1 18-1,34 18 1,-17-1 0,36 1-16</inkml:trace>
  <inkml:trace contextRef="#ctx0" brushRef="#br0" timeOffset="7942.85">20990 3634 0,'0'-18'31,"-17"0"-31,34 54 16,1-19-16,0 1 15,-18 0-15,35 17 0,0 18 16,-17-18-16,-1-35 16,19 35-16,-19-17 15,1-18-15,0 18 16,-1-36-1,1 18-15,-1-18 16,-17-17-16,18 17 16,-18-17-16,18 0 15,-18 17-15,0-17 0,0 0 16,17-1-16,-17 19 31,18 17-31,-18 17 16,18-17-16,-18 18 0</inkml:trace>
  <inkml:trace contextRef="#ctx0" brushRef="#br0" timeOffset="8225.21">21519 3739 0,'0'0'0,"36"-52"31,-36 34-31,17 18 0,-17-18 16,0 1-16,0-1 16,-17 0-1,-1 18-15,0 18 16,1 0-16,-18-1 16,35 1-1,-18-18-15,18 35 0,0-17 16,0 17-16,18-17 15,-1-1-15,18-17 16,54 0-16,-72 0 16</inkml:trace>
  <inkml:trace contextRef="#ctx0" brushRef="#br0" timeOffset="8567.17">21731 3581 0,'0'0'0,"0"-18"16,18 36 15,-1-18-31,1 17 0,0 1 16,-1-18-16,-17 18 0,18-1 15,0 1-15,-1 0 16,-17-1-16,18 1 15,-18-36 32,0 1-47,0-1 16,0 0 0,0 1-16,0-1 0,17-17 15,19-1-15,-1 1 16,-17 35-16,17-18 0</inkml:trace>
  <inkml:trace contextRef="#ctx0" brushRef="#br0" timeOffset="8892.18">22137 3246 0,'-18'0'31,"18"17"-31,0 1 0,0-1 15,0 1-15,0 17 0,18 18 16,-18 18-16,35 17 16,-35-53-16,35 71 15,-17-35 1,0-54-16,-1 19 0</inkml:trace>
  <inkml:trace contextRef="#ctx0" brushRef="#br0" timeOffset="9286.41">22384 3545 0,'0'0'0,"0"-17"0,-18 34 31,18 1-16,0 0-15,0-1 0,18 1 16,-18 0-16,0-1 16,17-17-16,-17 18 0,18-18 15,0 18-15,-1-18 16,1-18-16,17 0 16,-17 1-1,-18-1-15,0 0 16,17 18-16,-17-35 15,-17 17-15,17-17 16,0 17-16,-18 18 16,1-17-16,-1 34 15,-17-17-15,17 36 16,0-19-16,1 1 16,17 0-16,0-1 0</inkml:trace>
  <inkml:trace contextRef="#ctx0" brushRef="#br0" timeOffset="10108.29">22684 3422 0,'0'0'0,"-18"0"15,0 0-15,18 18 0,-17-18 16,-1 35-16,18-18 16,0 1-16,0 0 15,18-18 1,-1 0 0,1 0-16,0-18 15,-18 0-15,17 18 16,1-17-1,0 34 1,-1 1 0,1 0-16,-1-18 0,1 0 15,0 17-15,17-17 16,18 0-16,17-17 16,19-1-16,-72 0 15,71-17-15,-52 18 16,-19-19-16,19 19 15,-19-19-15,1-34 16,-18 35-16,0 17 16,-18-35-1,1 35-15,-19 1 0,19 17 16,-19 0 0,1 17-16,18 1 15,-19 0-15,19 35 16,17-36-16,-18 18 15,18-17-15,18 17 16,-1 1 0,19-36-16,-19 0 0,18 0 15,-17 0-15,35-18 16,-35-17-16,17 17 16,18-35-1,-35 0-15,-1 18 16,-17-18-16,18 0 15,-36 0-15,18 18 16,-17-18-16,-1 35 16,0-17-1,1 17-15,-1 1 0,0 17 16,18-18 0,-17 36-1,17-1-15,0 1 16,17 35-16,19 71 15,-19-89-15,1 18 0,17 35 16,0 0-16,-17-35 16,0-35-16</inkml:trace>
  <inkml:trace contextRef="#ctx0" brushRef="#br0" timeOffset="10907.84">21343 4251 0,'-18'0'16,"54"0"15,-19 0-31,1-18 0,17 18 16,36-17-16,-1-1 15,54-17-15,52-1 16,-123 19-16,106-18 16,-36-1-16,107 1 15,-54-18 1,-123 35-16,123-17 16,-123 35-16,71-35 15,-54 17-15,1 1 16,-1-1-16,19 0 15,-72 18-15,36-17 16,-18 17-16,-17 0 16,0 0-1,-18-18-15,17 18 0,1 0 16</inkml:trace>
  <inkml:trace contextRef="#ctx0" brushRef="#br0" timeOffset="13132.34">19808 3140 0,'0'0'0,"-17"-18"31,34 36-15,1-18-16,-18 17 0,18 1 16,17 17-16,-17-17 15,-1 0-15,1-1 16,0-17-16,-18 18 0,17-1 16,1 1-1,-1-36 32,-34 1-47,17-1 0,0 1 16,0-1-16,0 0 0,17-17 15,-17 17-15,0-17 0,18-18 16,0 36-16,-1-1 16,1 0-1,17 18-15,-17 18 16,17 0-16,1 17 15,-1-18-15,18 19 16,-18-19-16,0-17 16,18 0-16,-18-17 15,1 17-15,-1-36 16</inkml:trace>
  <inkml:trace contextRef="#ctx0" brushRef="#br0" timeOffset="13449.38">20532 3104 0,'17'-17'0,"1"17"0,0-35 16,-71 87-16,106-122 0,-36 35 15,-17-1 1,-17 1-16,17 17 0,0 1 15,-18-19-15,0 36 16,1-17-16,-1 17 16,-17 17-16,-1 19 15,19-1-15,-1 0 16,18-17-16,0 0 16,0-1-1,0 1-15,18-18 0,-1 0 16,1 0-16,0-18 15,-1 18-15,19-17 16,-19-1-16,1 0 16,0 18-1,-1 18-15,1-18 16,-1 0-16,1 0 16,0 0-16,-1 0 15,1-18-15,17 18 16,-17-17-16,0-1 15,-18 0-15</inkml:trace>
  <inkml:trace contextRef="#ctx0" brushRef="#br0" timeOffset="14199.82">20779 2875 0,'17'0'0,"-34"0"0,17-35 16,0 0-16,0 17 15,0-35-15,0 18 16,0 17-16,-18 18 16,18-18-16,18 36 31,-1 0-31,1-1 15,0 19-15,-1-1 16,18-17-16,-17-1 16,0 18-16,-1-17 15,1 0-15,0-18 16,-18 17 0,17-17-16,-17-17 15,0-1 1,0 0-1,0 1-15,0-1 0,0 1 16,0-36-16,0 35 16,18 0-16,-18 1 15,0-1-15,18 36 32,-18-1-32,17-17 15,-17 18-15,18 0 16,-18-1-16,17-17 15,-17 18-15,18-18 32,0 0-32,-18-18 15,17 1-15,1-1 16,0-17 0,-18 17-16,17 18 0,-17-18 15,18 1-15,-18-1 16,18 18-1,-1 18-15,1-1 32,-1-17-32,1 0 0,0-17 15,-1 17-15,1 0 16,0-18-16,-1 1 16,19-1-1,-36 0-15,17 1 0,19-54 16,-36 53-1,17 1-15,-34-1 16,-19 18 0,36 18-1,-17-1-15,-1 1 16,18 0-16,0-1 0,0 19 16,18-19-1,-1 1-15,19 0 16,34-18-16,-17 0 15,-18-18-15,1 18 0</inkml:trace>
  <inkml:trace contextRef="#ctx0" brushRef="#br0" timeOffset="14707.79">21907 2240 0,'0'0'15,"-17"0"1,-1 0-16,18 18 16,-17-18-16,17 17 0,0 1 15,-18-18-15,18 35 0,0-17 16,0 17-16,18-35 0,-18 18 16,35 0-1,0-18-15,0 0 16,18 0-16,18 0 15,-36-18-15,-17 18 16</inkml:trace>
  <inkml:trace contextRef="#ctx0" brushRef="#br0" timeOffset="15349.4">21960 2099 0,'0'0'0,"0"-18"31,36 36-31,-36 0 16,17-1-16,36 36 0,-17 0 15,-1-18-15,-18 18 16,19-17-16,-19-19 16,-17 1-16,18 0 15,0-1 1,-18 1-16,17-36 31,-17 1-31,0-1 16,18-17-16,0 17 15,-18-17-15,0-1 0,17 19 16,-17-1-16,0 0 16,18 18-1,-1 0 1,-17 18-16,18 0 0,0-1 15,-1 1-15,19 0 16,17-18-16,-1-18 16</inkml:trace>
  <inkml:trace contextRef="#ctx0" brushRef="#br0" timeOffset="16508.41">22648 2064 0,'0'0'0,"-35"17"32,17-17-32,18 18 0,-17 0 0,-1 17 15,0-17-15,18 17 16,0-18-16,0 1 16,18 0-16,0-18 15,-1 0 1,1-18-1,-18 0-15,18 18 16,-18-17-16,0-1 16,17 1-16,-17-1 15,0 0-15,0 1 16,18 34 31,0-17-47,-18 18 0,17 0 15,1-1 1,-18 1 0,18-18-1,-1-18 1,1 18 0,-18-17-16,17 17 0,1-18 15,0 0-15,-18 1 0,17 17 16,-17-18-16,18 18 15,0 18 1,-1-18 0,-17 17-1,18-17-15,-18 18 0,18-18 16,-1 0-16,1 0 0,-1 0 16,19-18-16,-19 18 15,19-17 1,-1-19-16,-17 19 15,-1-1-15,18-35 16,-35 18-16,18 0 16,-18-18-16,0 35 15,-18 0-15,1 1 16,-1 17-16,1 0 16,-19 17-16,19 1 15,-1 17 1,0-17-16,18 17 15,18-17-15,0 17 16,17 0-16,0-17 16,0 17-16,1-17 15,-1 0-15,0-1 16,-17 1-16,17 0 0,-17-1 16,0 1-1,-1-1-15,1-17 16,-18 18-16,0 0 15,0-1 1,-18-17 0,1-17-1,17-1-15,0 0 0,0 1 16,0-1-16,17-35 16,1 0-16,-18 18 15,35-35-15,0-1 16,1 0-16,-19 1 15,19 17-15,-36 18 16,17 17-16,-17 0 16,-17 18-1,-1 18-15,0 0 16,1-1-16,-1 1 0,0 17 16,1 1-1,17-19-15,0 1 16,17-1-16,19-17 15,-1 0-15,0 0 16,36-17-16,-18-1 16,0-17-16,-36 35 0,36-18 15,-18 1-15,-17-1 16</inkml:trace>
  <inkml:trace contextRef="#ctx0" brushRef="#br0" timeOffset="16941.68">22313 2663 0,'-17'18'16,"-1"-18"15,36-18 0,-1 1-31,1 17 0,17-18 0,53-17 16,53-36 0,-88 54-16,106-54 15,-53 36-15,-18 0 16,-17-1-16,-36 19 0</inkml:trace>
  <inkml:trace contextRef="#ctx0" brushRef="#br0" timeOffset="20508.23">24218 5062 0,'35'0'78,"-17"0"-62,0 0-16,-1 0 0,1 0 15,0 0-15,17 0 0,18 0 16,-18 0-16,53 0 16,-70 0-16,53 18 15,-54-18-15,71 0 16,-70 18-16,17-18 16,18 17-16,0-17 15,18 0-15,-1 18 16,1-18-16,17 0 15,-17 18-15,-19-36 16,1 18-16,0 0 16,-17 0-16,16 0 15,-16 0-15,-19 0 16,1 0-16,0 0 16,-1 0-1,19 0-15,-19 0 16,18 0-16,1-18 15,-19 18-15,19 0 16,-19 0-16,36 0 0,-17 0 16,-1 0-16,18-17 15,-18 17-15,0 0 16,36 0-16,-18 0 16,-18 0-1,0 0-15,18 0 16,-18 0-16,18 0 15,-35-18-15,17 18 16,1 0-16,-1 0 16,0 0-16,-17 0 0,17 0 15,0 0-15,1 0 16,-1 0-16,0 0 16,0 0-1,1 0-15,-1 0 16,0 0-16,-17 0 15,17 0-15,0 0 16,-17 0-16,17 0 0,1 0 16,-1 0-16,0 0 15,1-18-15,-19 18 16,18 0-16,1 0 16,-19 0-1,19 0-15,-19 0 16,19 0-16,16 0 15,-16 0-15,-1 0 16,0 0-16,18 0 16,-18 0-16,36 0 15,-36 0-15,18 0 16,-17 0-16,16 0 16,1 0-16,18 18 15,-18-36 1,-18 18-16,18 0 15,-18 0-15,18 0 16,0 0-16,-18 0 16,18 0-16,-17 0 15,-1 0-15,0 0 16,0 0-16,-17 0 16,0 0-1,17 0-15,-17 0 16,-1 0-16,19 0 15,-19 0-15,1 0 16,-1 0-16,1 0 16,0 0-1,-1 0-15,1 0 16,0 0 0,-1 0-1,-17 18-15,18-18 16,0 0-1,-1 0-15,1 0 16,-1-18 0,1 18-1,0 0 1,-1 0 0,1 0-16,0 0 31,-1 0-31,1 0 0,0 0 15,-1 0-15,1 0 16,17 0-16,-17 0 16,-1 0-16,1 0 15,0 0-15,17 0 16</inkml:trace>
  <inkml:trace contextRef="#ctx0" brushRef="#br0" timeOffset="29351.82">6297 6403 0,'18'-18'31,"-18"1"63,-18 17-94,18-18 15,-18 18-15,1 18 32,-1-18-32,18 17 15,-17 1 1,17 0 0,-18-1-1,18 1 1,0-1-1,0 1 1,18-18-16,-18 18 16,0-1-1,0 1-15,0 0 16,0-1-16,17-17 16,-17 18-16,0 0 15,0-1-15,0 1 16,0-1-16,0 1 15,0 0-15,0-1 16,18 1-16,-18 0 16,0-1-1,0 1-15,0 0 16,17-1-16,-17 1 16,0 0-16,0-1 15,0 1-15,18-18 16,-18 17-16,0 1 15,0 0-15,0-1 16,0 1-16,0 0 16,18-1-1,-18 1-15,0 0 16,0-1-16,0 1 16,0-1-16,0 1 15,17 0-15,-17-1 16,0 1-16,0 0 15,0-1-15,0 1 16,0 0-16,18-1 16,-18 1-16,0-1 15,0 1-15,0 0 16,0-1-16,0 1 16,0 0-16,0-1 15,0 1-15,0 0 16,0-1-16,0 1 15,0 0-15,0-1 16,0 1 0,0-1-16,0 1 15,0 0 1,0-1-16,0 1 16,0 0-16,0-1 15,0 1 1,18 0-16,-18-1 15,0 1 1,0-1 15,0 1-15,17-18-16,-17 18 16,0-1 15,18-17 0,0 0 63,-1 0-79,1 0 1,-1 0-16,-17 18 16,18-18-16</inkml:trace>
  <inkml:trace contextRef="#ctx0" brushRef="#br0" timeOffset="50386.04">5098 8431 0,'0'18'125,"17"0"-109,-17-1 0,0 1-16,18-18 15,-18 18-15,0-1 16,18-17-16,-18 18 15,17-18 1,1 0 0,-18 17-1,17-34-15,1 17 0,0 0 16,-1 0 0,1 0-16,0 0 15,-1-18-15,1 18 16,0 0-16,-1 0 15,1 0-15,-1 0 16,1 0-16,0 0 16,-1 0-1,1 0-15,0 0 16,-1-17 0,1 17-16,0 0 15,-1 0-15,1 0 16,0 0-16,-1 0 15,1 0-15,-1 0 16,1-18-16,0 18 16,-1 0-16,1 0 15,0 0 1,-1 0 0,1 0-16,0 0 15,-1 0 1,1 0-16,-1 0 15,1 0-15,0 0 16,-1 0-16,-17-18 16,18 18-1,0 18-15,-1-18 16,1 0 0,0 0-16,-1 0 15,1 0 1,-1 0-16,1 0 15,0 0 1,-1 0-16,1 0 16,0 0-16,-1 0 15,1 0 1,0 0-16,-1 0 16,1 0-16,0 0 15,-1 0 1,1 0-16,-1 0 15,1 0-15,0 0 16,-1 0-16,1 0 16,0 0-1,-1 0 1,1 0-16,0 0 16,-1 0-1,1 0-15,-1 0 16,-17-18-16,18 18 0,0 0 15,-1 0-15,1 0 0,0 0 16,-1 0 0,1 0-16,0 0 15,-1 0-15,1 18 16,-1-18 0,1 0-16,0 0 15,-1 0-15,1 0 16,0 0-16,-1 0 15,1 0-15,0 0 16,-1 0 0,1 0-16,0 0 15,-1 0 1,1 0 0,-1 0-1,1 0 1,0 0-1,-1 0 1,1 0-16,0 0 16,-1 0-16,1 0 15,0 0-15,-1-18 16,1 18-16,17 0 16,-17 0-1,-1 0-15,1 0 16,0 0-1,-1 0-15,1 0 32,0-17-32,-1 17 15,1 0 1,-1 0 0,1 0-1,0 0 1,-1 0-1,1 17 1,0-17 0,-1 0-16,1 0 15,0 0 1,-18 18-16,17-18 16,1 0-16,0 0 15,-1 18 1,1-18-1,-1 0 1,1 0 0,-18 17-1,18-17 1,-1 18 15,-17-36 79,0 1-110,0-1 15,0 0 1,0 1-1,-17-1 1,17 0 0,0 1-1,0-1-15</inkml:trace>
  <inkml:trace contextRef="#ctx0" brushRef="#br0" timeOffset="68985.86">9384 17462 0,'18'0'110,"-1"0"-79,1 0-15,-1 0-16,1 0 0,0 0 15,17 0-15,-17 0 16,35 0-16,-36 0 15,1 0-15,35 0 0,-36 0 16,19 0-16,-19 0 16</inkml:trace>
  <inkml:trace contextRef="#ctx0" brushRef="#br0" timeOffset="72135.83">3757 6174 0,'0'-18'16,"-35"18"47,35 18-63,-18-1 15,18 1-15,-17 0 0,17-1 16,-36 18-16,36 1 15,-17-19-15,-19 72 0,19-54 16,-19 53 0,36-53-16,-35 36 15,17-1-15,1 19 16,17-36-16,0-18 0,-18 53 16,18-53-1,-17 142-15,17-142 16,0 88-16,0-87 15,0 105-15,0-35 16,0-1-16,-18 54 16,18-106-16,0 106 15,0-124-15,0 124 16,0-36-16,0 54 16,0-124-1,0 123-15,0-123 16,0 106-16,0-53 15,0 52-15,0-52 16,0-53-16,0 106 16,18-18-1,-18-106-15,0 124 16,0-124-16,17 124 16,-17-106-16,18 88 15,-18-53-15,17 53 16,-17-88-16,18 71 15,-18-71-15,18 70 16,-18-35-16,0 53 16,17-105-16,-17 87 15,0-88-15,0 71 16,0-18-16,18 36 16,-18-89-1,0 89-15,18-36 16,-18-53-16,0 0 0,0 107 15,17-107-15,-17 88 16,0-17-16,0-71 16,18 124-1,-18-71-15,0 1 0,0-1 16,18 70 0,-18-122-16,0 105 15,0-35-15,17 52 16,-17-122-16,0 70 15,0 52-15,18-105 16,-18 88-16,18 18 16,-18-106-16,17 53 15,1-18-15,-1 53 16</inkml:trace>
  <inkml:trace contextRef="#ctx0" brushRef="#br0" timeOffset="72576.73">3969 17251 0,'0'0'15,"0"17"-15,0 19 0,0-1 16,0-17-16,0 17 16,0 0-16,0-17 15,0-1-15,0 19 16,0-19-16,0 1 16,0 0-1,0-1-15,0 1 16,17-18-16,-17 18 15,0-1-15</inkml:trace>
  <inkml:trace contextRef="#ctx0" brushRef="#br0" timeOffset="73968.13">3669 14587 0,'0'-17'15,"0"52"63,0-17-62,0-1-16,18 1 0,-18 0 16,0-1-16,0 89 0,0-53 15,0 70 1,0-87-16,0 87 0,0-52 16,17 35-1,-17-71-15,0 35 16,18 19-16,-1-19 15,-17 18-15,18 1 16,-18 34-16,0-70 16,0 88-16,0-106 15,0 106 1,0-70-16,18 70 16,-18-70-16,0-1 15,0-52-15,17 52 16,-17-17-16,18 35 15,-18-52-15,18 34 16,-1 19-16,1-19 16,-18-17-1,18 0-15,-1-18 0,1 0 16,-1 36-16,19-36 16,-19 1-1,19-1-15,-19-18 16,1 19-16,17-19 15,0 1-15,-17 0 16,0-18-16</inkml:trace>
  <inkml:trace contextRef="#ctx0" brushRef="#br0" timeOffset="80665.45">9402 9296 0,'17'-18'47,"1"18"-31,-1 0-16,1 0 0,0 0 16,-1 0-16,1 0 15,0 0-15,17 18 16,0-18-16,-17 0 15,17 0-15,-17 0 16,17 0-16,-17 0 16,17 17-1,-17-17-15,34 0 16,-34 0-16,17 0 16,-17 0-16,35 0 15,0-17-15,-35 17 16,-1 0-16,1 0 0,17 0 15,0 0-15,-17 0 16,0 17-16,-1-17 16,1 0-16,17 0 15,0 0 1,-17 0-16,0 0 0,17 0 16,0-17-1,-17 17-15,17 0 16,-17 0-16,17-18 15,-17 18-15,-1 0 16,19 0 0,-19 0-16,1 0 15,0 0-15,-1 0 16,1 0 0,0 0-16,-1 0 15,1 0 1,-1 0-16,1 18 15,0-18 1,-1 0 0,1 0-1,0 0 1,-1 0 0,1-18-1,0 18 1,-18 18-1,17-18 1,1 0 15,-1 0 16</inkml:trace>
  <inkml:trace contextRef="#ctx0" brushRef="#br0" timeOffset="82642.19">12524 9419 0,'17'0'47,"1"0"-47,0 0 0,-1 0 15,1 0-15,-1 0 0,19-17 16,-1 17-16,0 0 16,1 0-16,-1 0 15,0 0 1,0 0-16,1 0 15,-1 0-15,-17 0 16,-1 0-16,18 0 0,-17 0 16,17 0-16,1 0 15,-19 0-15,19-18 16,-1 18-16,0 0 16,-17 18-16,-1-36 15,19 18 1,17 0-16,-18 0 15,0 0-15,0 0 16,1 0-16,17-18 16,-36 18-16,19 0 15,-1 0-15,18-17 16,-36 17-16,19 0 16,-19 0-16,19-18 15,17 18 1,-36 0-16,1 0 15,17 0-15,0 0 16,1 0-16,-19 0 16,19 0-16,-19 0 15,18-18-15,1 18 16,-1 0-16,-17 0 16,-1 0-16,19 0 15,-19 0 1,1 0-1,-1 0-15,1 0 16,0 0 15,-18 18-15</inkml:trace>
  <inkml:trace contextRef="#ctx0" brushRef="#br0" timeOffset="86861.38">12400 9402 0,'-18'0'15,"36"0"48,0 0-63,-1 0 0,1 0 0,0 0 15,-1 0-15,19 0 16,-1 0-16,18 0 16,17-18-16</inkml:trace>
  <inkml:trace contextRef="#ctx0" brushRef="#br0" timeOffset="107425.69">12118 9260 0,'18'0'94,"-1"0"-94,1 0 0,-1 0 16,1 0-16,0 0 15,17 0-15,-17 0 16,17 0-16,-17 0 16,17 0-16,-18 0 15,19 0 1,-19 0-16,1 0 16,0 0-16,-1 0 15,1 0-15,0 0 16,-1 0 15,1 0 0,-18-17 141</inkml:trace>
  <inkml:trace contextRef="#ctx0" brushRef="#br0" timeOffset="109244.62">12118 10160 0,'0'0'0,"18"0"78,-1 0-63,1 0 1,-1 0-16,1 0 16,0 0-16,-1 0 15,1 0-15,0 0 0,-1 0 16,1 0-16,0 0 16,17 0-16,-18 0 15,1 0-15,35 0 16,-35 0-1,-1 0-15,1 0 16,0 0-16,-1 0 16</inkml:trace>
  <inkml:trace contextRef="#ctx0" brushRef="#br0" timeOffset="135767.9">12241 9207 0</inkml:trace>
  <inkml:trace contextRef="#ctx0" brushRef="#br0" timeOffset="148152.4">12294 8572 0,'0'-17'15,"0"-1"-15,0 1 16,0-1-16,-17 0 0,17 1 16,-18-54-16,18 36 15,-35-36 1,35 54-16,-18-19 0,-17-34 16,17 35-16,-17-54 15,17 54-15,-35-36 16,36 1-16,-36 17 15,18-18 1,17 54 0,18-1-16,-18 18 15,18 18 1,-17-1-16,17 1 16</inkml:trace>
  <inkml:trace contextRef="#ctx0" brushRef="#br0" timeOffset="148590.22">11747 7585 0,'-17'17'16,"17"1"0,-18 0-16,18-1 0,0 1 15,0 0-15,-17-1 16,17 1-16,0-1 31,0-34 0,0-1-31,0 1 0,0-1 16,0 0-16,17 1 0,-17-1 16,18-17-16,-1-1 15,1 19-15,0-1 16,-1-17-16,19 35 16,-19 0-16,1 0 15,17 18-15,1-1 16,-1 1-1,-18 17-15,19 0 16,-1 1-16</inkml:trace>
  <inkml:trace contextRef="#ctx0" brushRef="#br0" timeOffset="149181.62">11553 6597 0,'0'0'0,"0"18"15,0-1-15,18 1 16,-18 17-16,18 0 0,-1 18 16,19 53-16,-19-53 15,-17-18-15,18-17 16,0 0-1,-18-1-15,0 1 16,0-53 15,0 17-31,0 0 16,0 1-16,0-1 16,0 0-16,0 1 0,0-1 0,17 1 15,1-1-15,-1 18 16,19-18-1,-19 18-15,1 0 0,17 0 16,-17 0-16,0 18 16,-1-18-16,1 18 15,-18 17-15,0 0 16,-18-17-16,18-1 16,-17 1-16,-1-18 15,0 0 1</inkml:trace>
  <inkml:trace contextRef="#ctx0" brushRef="#br0" timeOffset="149756.79">11889 6756 0,'17'17'15,"1"1"-15,0 0 16,-1-18-16,-17 17 15,18-17-15,-1 18 16,1-18-16,17-18 16,1 1-16,-19-19 15,1 19-15,0-1 16,-18-35-16,17 35 16,-17-17-16,0 18 15,-17-1-15,17 0 16,0 1-1,-18 34 17,18 1-32,0 0 15,18-18-15,-18 17 0,0 18 16,17 1-16,1-19 16,-18 1-16,17 17 0,19 1 15,-19-1-15,1 0 16,0 0-1,-1 1-15,-17-19 0,18 1 16,0 0-16,-18 17 16,17-17-16,-17-1 15,0 1-15,0-1 16,0 1-16,-17 0 16,-1-18-16,0 17 15,1-17 1,-1-17-16,0 17 15,1-18-15,-1 0 16,0-17-16,1-53 16,34 17-16,1 19 15,17-1-15,-17 35 0</inkml:trace>
  <inkml:trace contextRef="#ctx0" brushRef="#br0" timeOffset="150206.84">12400 6544 0,'0'0'0,"0"-18"15,18 36 1,-1-18-1,-17 18-15,18-1 0,0 1 16,17 17-16,-17-17 16,-1-1-16,-17 1 0,18 0 15,-18-1 1,0-34 31,0-1-47,0 0 15,0 1-15,0-1 0,0 1 16,0-19-16,0 1 16,0 17-16,0 1 15,18 17-15,-1 0 16,1 17-16,-1 1 16,19 17-16,-19 1 15,1-19-15,17 1 16,1-1-16,-19-17 15,1 0-15</inkml:trace>
  <inkml:trace contextRef="#ctx0" brushRef="#br0" timeOffset="150581.87">12929 6315 0,'0'0'0,"-35"0"31,17 0-31,18 17 0,-17 1 16,-1 17-16,0 18 15,1-18-15,17 1 16,0-19-16,17 1 16,-17 0-16,18-18 15,0-18-15,-1 0 16,1 1-16,0-36 15,-1 35 1,-17-17-16,18 17 16,-18 1-16,0-1 15,18 36 1,-18-1 0,17 1-16,1 0 0,-1 17 15,1-18-15,0 1 16,-1-18-16,1 18 15,0-18-15,-1-18 0</inkml:trace>
  <inkml:trace contextRef="#ctx0" brushRef="#br0" timeOffset="151464.84">13035 6174 0,'-18'17'31,"36"1"-31,0 0 16,-18-1-16,17 1 0,1-1 16,-18 1-16,18 17 0,-18-17 0,35 0 15,-17 17 1,-18-17-16,17-1 15,1 1-15,-18-1 16,18-17 0,-18-17-1,0-1 1,0 1-16,0-1 0,0-17 16,0-1-16,0-34 15,0 35-15,0 17 16,0 0-1,17 36 1,1 0 0,-18-1-16,17 1 15,1 17-15,-18-17 16,18-1-16,-18 1 16,17-18-16,-17 18 15,18-18 1,-18-18-1,18 18-15,-18-18 16,17 1-16,-17-19 16,0 1-16,0 0 15,18 17-15,-18 1 16,0-1-16,18 36 31,-1-18-15,1 17-16,-1-17 0,1 18 15,0-18-15,17 18 16,-17-18-16,17 0 16,-17 0-16,-1-18 15,18 18-15,-17-18 16,0-17-16,-1 17 16,-17 1-16,18-19 0,-18 1 15,18 0 1,-18 17-16,-18 1 15,18-1-15,-18 18 16,18 18 0,-17-1-16,17 1 15,-18 35-15,36-18 16,-18 0-16,17-17 16,1-18-16,35 18 15,0-18-15,0 0 16,0-18-16,0 0 15,17-17 1,-52 35-16</inkml:trace>
  <inkml:trace contextRef="#ctx0" brushRef="#br0" timeOffset="152457.26">12577 7549 0,'0'0'0,"0"-17"0,0-1 0,0 1 15,-18-1-15,18 0 16,-18 1 0,1 34-16,17 1 15,-18-18-15,0 35 0,1 18 16,17-18-1,0 18-15,0-17 16,0-19-16,0 1 0,17-1 16,1-17-1,17 0-15,-17-17 16,0-18-16,17-1 16,0-17-16,-35 36 15,18-19-15,-18-16 16,-18-1-1,0 0-15,-17 0 16,18 17-16,-1 1 16,-35-18-16,53 36 15,-18-1-15,1 18 16,17-18-16,0 36 31,0 0-31,0-1 16,35 36-16,0 0 15,-17-18-15,17 18 16,18 0-16,0 0 16,-18-18-16,-17-17 15,17-18-15,0 0 16,1 0-16,-1-18 16,-17 1-16,-1-36 15,-17 35 1,0-35-16,-17 36 15,17-1-15,-18-17 0,18-1 16,-18 19-16,18-1 16,-17 53-1,34-17 1,-17 0-16,18-1 0,0 1 16,-18 0-16,35 17 15,0-35 1,0 0-16,-17 0 15,0-18-15</inkml:trace>
  <inkml:trace contextRef="#ctx0" brushRef="#br0" timeOffset="152615.49">12912 7144 0,'0'0'0,"-71"-53"31,53 53-31,1 0 15,34 17 1,1-17-16,0 0 16,-1 18-16,1 0 0</inkml:trace>
  <inkml:trace contextRef="#ctx0" brushRef="#br0" timeOffset="152950.07">13070 7197 0,'0'0'15,"-17"-18"1,52 36 0,-17-18-16,-18 17 0,35 1 15,-17 0-15,-1-1 16,1 1-16,0-1 15,-1 1-15,1 0 16,-18-36 31,-18 0-31,18 1-16,0-1 0,0 1 0,0-72 15,0 72 1,18-19-16,17-16 15,-17 34-15</inkml:trace>
  <inkml:trace contextRef="#ctx0" brushRef="#br0" timeOffset="153306.94">13458 7232 0,'18'-35'31,"-18"17"-31,18 0 16,-18 1-16,0-19 16,0 19-16,17-1 15,-17-17-15,-17 35 16,17-18-1,-18 18 1,0 18-16,18 0 0,-17-1 16,17 1-16,-18-1 0,18 19 15,0-19-15,0 36 16,18-35-16,-1-18 16,19 0-1,-19 0-15,19-18 16,-19 1-16</inkml:trace>
  <inkml:trace contextRef="#ctx0" brushRef="#br0" timeOffset="153516.94">13741 6826 0,'-18'0'0,"0"36"31,1-19-31,17 1 0,0-1 16,17 36-16,-17-35 15,36 35-15,-19-53 16,1 0-16,17 0 16,18 0-16,-18-35 15,36-18-15,-53 35 16,17-35-16</inkml:trace>
  <inkml:trace contextRef="#ctx0" brushRef="#br0" timeOffset="153751.73">13899 6544 0,'0'0'0,"-70"-35"31,52 35-31,1 0 16,34 35 15,1-35-31,0 18 0,-1-1 16,36 54-16,-35-36 15,17 0-15,0 1 0,18 34 16,-53-52-16,35 17 16,-17-17-16,0-18 15,-1 17-15</inkml:trace>
  <inkml:trace contextRef="#ctx0" brushRef="#br0" timeOffset="153915.81">13935 6826 0,'0'0'0,"-18"-17"31,36-1-31,-1 0 16,1 1-16,17-19 0,18 1 15</inkml:trace>
  <inkml:trace contextRef="#ctx0" brushRef="#br0" timeOffset="154832.17">14323 6756 0,'0'0'0,"17"-36"31,-17 19-31,18-1 0,-18-17 16,18-18-16,-18 0 15,17 0-15,-17 0 16,-17 36-16,-1-36 16,18 35-16,-18 0 15,-17 18 1,0 18-16,17 0 15,-17-1-15,0 71 16,35-52-16,0 34 16,0-52-16,0 17 15,35 18-15,18-35 16,-36-18-16,19 0 16,17 0-16,0-36 15,-18 19-15,0-18 16,0 17-1,-17-35-15,0 35 16,-18-17-16,17 17 16,-17 1-16,18 34 47,-18 1-47,18-18 0,-18 18 15,17-18-15,1 0 16,17 0-16,-17 0 15,17 0-15,0-18 16,-17-17-16,17 17 16,-17-17-16,-18 17 15,18-17-15,-18 0 16,0 17-16,0 0 16,-18 1-16,18-1 15,0 1 1,-18 17-16,18-18 15,0 36 1,0-1-16,0 1 16,0-1-16,18 19 15,0-1-15,34 18 16,-34-35-16,35 34 16,-35-34-16,17 17 15,0-17 1,-17 17-16,0-17 0,-18 0 15,17-1-15,1 1 16,-18-1 0,0 1-16,-18 0 15,1-18-15,-1 0 16,0 0 0,18-18-16,-17 0 15,-1-34 1,18-1-16,0 17 0,0-52 15,18 0-15,17 17 16</inkml:trace>
  <inkml:trace contextRef="#ctx0" brushRef="#br0" timeOffset="155498.29">15169 6121 0,'0'0'0,"0"-18"0,0 0 15,-17 18-15,-1 18 16,1 0 0,-1-1-16,18 1 0,-18 0 15,1 17-15,-1 0 16,18-17-16,0-1 15,0 1-15,18-18 16,-1-18-16,1-17 16,0 18-16,34-36 15,-34 17-15,-18 19 16,18-19-16,-18 19 16,0-1-16,17 53 31,1-17-16,0 0-15,-18-1 16,35 1-16,-17-18 16,17 0-16,18-18 15,-36 18-15</inkml:trace>
  <inkml:trace contextRef="#ctx0" brushRef="#br0" timeOffset="155726.81">15540 5750 0,'-18'-17'16,"1"34"-1,17 1 1,0 0-16,0-1 0,0 1 16,0-1-16,0 36 15,0-35-15,17 17 16,1 18-16,-1-53 15,1 18-15,17-1 16,-35-34-16,18 17 0</inkml:trace>
  <inkml:trace contextRef="#ctx0" brushRef="#br0" timeOffset="155973.87">15804 5662 0,'0'0'0,"-17"0"0,17 18 16,-35-1-16,17 1 16,0 35-1,18-35-15,-17 34 16,34-16-16,-17-1 15,18-17-15,0-18 16,17 0-16,-18 0 16</inkml:trace>
  <inkml:trace contextRef="#ctx0" brushRef="#br0" timeOffset="156715.41">16069 5786 0,'0'-18'31,"0"0"-31,0 1 16,18-1-16,-18 0 0,0 1 15,17-1-15,-17 0 16,18 1-16,-18-1 15,0 1-15,0-1 16,-18 18-16,1 0 16,-1 35-16,-17-17 15,17 17-15,0 0 16,1-17-16,17 17 0,0 1 16,0-19-1,17 1-15,19-1 16,-19-17-16,19 0 15,-1-17-15,18-18 16,-36 35-16,19-36 16,-36 19-16,17-19 0,1 1 15,0 0-15,-1 17 16,-17-35-16,18 53 16,-18-35-1,0 17-15,18 18 16,-1 0-1,1 0-15,0 18 16,-1 0-16,1-18 16,-1 17-16,1 1 15,0 0-15,-18-1 16,17-17 0,-17 18-16,0-53 46,0 17-46,0 0 0,0 1 16,0-1-16,0 0 0,18 1 16,0-19-16,-18 19 15,17-1-15,19 0 16,-19 18 0,-17-17-16,18 17 0,17 17 15,0 1 1,-17-18-16,-18 18 15,18 35-15,-36-36 16,18 1-16</inkml:trace>
  <inkml:trace contextRef="#ctx0" brushRef="#br0" timeOffset="157639.84">13212 7902 0,'-18'0'16,"36"18"15,-18-1-31,17 1 15,1 0-15,-1-1 16,-17 1-16,18 0 0,0-1 16,-1 1-16,1-18 15,-18 18-15,18-36 16</inkml:trace>
  <inkml:trace contextRef="#ctx0" brushRef="#br0" timeOffset="157823.21">13141 7743 0,'0'0'0,"-18"0"0,36 0 47,0 18-32,-18 0-15</inkml:trace>
  <inkml:trace contextRef="#ctx0" brushRef="#br0" timeOffset="158241.23">13406 7937 0,'0'-17'31,"17"52"-31,1-35 16,-18 18-16,35 17 15,-17-17-15,-1-18 16,1 17-16,0-17 16,-1 0-16,1-17 15,-18-1-15,18 0 16,-18-17-16,0 0 16,0 17-16,0 1 15,0-1-15,17 0 16,1 18-1,-1 18-15,1-18 16,0 18-16,-1-1 16,19 1-16,-1-1 15</inkml:trace>
  <inkml:trace contextRef="#ctx0" brushRef="#br0" timeOffset="158860.15">13899 7638 0,'0'0'16,"-17"0"-16,17 17 16,17 1-16,1 0 15,0-1-15,-18 1 0,17-1 16,1 1-16,17 0 15,-35 17-15,36-17 16,-19-1 0,-34-34 31,17-1-47,0 0 0,-18 1 0,18-1 15,0 0-15,-18-17 0,18 0 16,0 17-1,0 1-15,0-1 16,18 0-16,0 36 16,-1-18-16,1 18 15,-1-1-15,1 1 16,0 17-16,-1-17 16,1 17-1,-18-17-15,18-18 16,-18 17-1,0-52 17,-18 17-17,18 1-15,0-1 0,0 1 0,0-54 16,0 53-16,0 1 16,0-1-16,0 0 15,18 18 1,-1 0-16,-17 18 15,36 0-15,-19-1 16,1 1-16,-1-18 16,19 18-16</inkml:trace>
  <inkml:trace contextRef="#ctx0" brushRef="#br0" timeOffset="159191.2">14464 7567 0,'0'-18'16,"0"1"0,0-1-16,0 1 15,18 17-15,-18-18 0,0 0 16,0 1-16,17 17 16,-17-18-1,0 0-15,-17 18 0,-1-17 16,0 17-1,1 17-15,-1 1 16,0 0-16,1 17 16,17-17-16,0 17 15,0-18-15,17-17 16,1 18-16,0-18 0,-1 0 16,54 0-1,-54 0-15,36-18 0,0-17 16,-35 35-16</inkml:trace>
  <inkml:trace contextRef="#ctx0" brushRef="#br0" timeOffset="159774.2">14658 7285 0,'0'0'0,"-18"0"0,18 17 31,0 1-31,18-18 16,-18 18-16,35 17 0,-17-17 15,-18-1-15,17-17 0,1 18 16,0 0 0,-1-18-16,-17 17 15,18-17 1,0 0-1,-36-17-15,18-1 16,0 0-16,0 1 16,-18-19-16,18-17 15,0 36-15,0-18 16,0 17-16,0 0 16,18 18-1,0 18 1,-18 0-16,17-18 15,1 35-15,0-18 16,-1 1-16,1 0 16,-1-18 15,-17-18-31,18 18 0,-18-18 0,0 1 16,18-36-1,-1 35-15,-17-17 16,18 0-16,-18 17 15,18 18-15,-1 0 16,-17 18-16,18-18 16,0 17-16,-1 1 15,1-18-15,0 0 16,-1 0-16,1-18 16</inkml:trace>
  <inkml:trace contextRef="#ctx0" brushRef="#br0" timeOffset="160190.73">15028 6826 0,'0'0'0,"-17"-17"0,-1-1 16,0 0-16,36 54 31,0-19-15,-1 1-16,-17 17 0,18-35 0,0 35 15,17 18-15,0-17 16,-17-1-16,-1-17 16,1-1-16,0 1 15,-1-1-15,-17 1 16,0-53 31,-17 35-47,17-18 0,17 1 0,-17-1 15,0 0-15,18 1 16,-18-1-16,18 18 16,-1 0-16,1 18 15,-18-1 1,0 1-16,0 17 16,0-17-16,0 17 0,-18-17 15,18-1-15,0 1 16,0 0-1</inkml:trace>
  <inkml:trace contextRef="#ctx0" brushRef="#br0" timeOffset="160423.4">15434 6967 0,'0'0'0,"0"-35"15,0 17-15,0 1 0,0-1 16,0 1-16,0-1 15,0 0-15,-18 1 16,1 34 0,17 1-1,0 0-15,0-1 0,0 1 16,0 35 0,17-36-16,1 19 0,0-19 15,17-17-15</inkml:trace>
  <inkml:trace contextRef="#ctx0" brushRef="#br0" timeOffset="160727.81">15646 6826 0,'0'0'0,"-18"-17"31,0-1-31,36 18 31,0 0-31,-1 0 16,-17 18-16,18-18 0,0 0 16,-1 17-16,1 1 15,-36-18 48,18-18-63,0 1 0,0-1 15,0 0-15,18 1 0,-18-1 16,0 0-16,18-17 16,-1 17-16</inkml:trace>
  <inkml:trace contextRef="#ctx0" brushRef="#br0" timeOffset="161831.81">15169 7479 0,'0'0'0,"-17"0"0,17-18 16,-18 1-16,18-1 15,-35 0-15,35 1 16,-18 17 0,1 0-16,-1 17 15,0-17-15,18 18 0,-17 0 16,17 17-16,0-17 15,0 17-15,0-18 16,17 36-16,1-17 16,17 17-16,-17-36 15,35 36-15,-36-18 16,19 1-16,-1-1 16,0 18-1,-17-53-15,0 35 16,-1 18-16,1-35 15</inkml:trace>
  <inkml:trace contextRef="#ctx0" brushRef="#br0" timeOffset="162272.93">15099 7902 0,'0'0'0,"0"-35"32,18 17-32,-1 1 0,-17-1 15,18 0-15,-1 1 0,1-19 16,17 19-16,-17-18 16,0 35-1,-18-18-15,17 18 16,-17 18-16,18-18 15,0 17-15,-1-17 16,1 18-16,-1-18 16,1 17-16,0-17 0,-1 0 15,19-17-15,-1 17 16,-17-18-16,-1 1 16,1-1-16,-1 0 15,1 1 1,-18-19-16,0 1 15,-18 35 1,1-35-16,-1 17 16,1 1-16,-1 17 15,0 0 1</inkml:trace>
  <inkml:trace contextRef="#ctx0" brushRef="#br0" timeOffset="162669.01">15628 7373 0,'0'0'0,"18"35"31,-1-17-15,1 0-16,0-1 0,-1 1 15,1 0 1,-18-1-16,18 1 0,-1-18 16,-17 17-16,18-17 0,-18 18 15,17-18 1,-17-18-16,18 18 16,-18-17-16,0-1 15,0 1-15,0-36 16,-18 35-1,18 0-15,0 1 16,18-1-16,0 36 31,-1-18-31,-17 17 0,18-17 16,0 18-16,17 0 16,-17-18-16,34-18 15</inkml:trace>
  <inkml:trace contextRef="#ctx0" brushRef="#br0" timeOffset="163118.73">16122 7091 0,'-35'-35'31,"17"35"-31,18 17 0,-18 18 16,18-17-1,0 0-15,18 35 16,17-18-16,-17-17 16,0-18-16,34 0 15,1-18-15,-17-17 16,-19 17-16,19 0 0,-19 1 16,1-19-16,17-16 15,-35 34 1,0-53-16,-17 54 15,-1-19-15,0-34 16,1 52-16,-1-17 16,0 17-16,-17 1 15,35-1-15,-18 18 16,18 18 15,0-1-31,18 1 16,0 17-16,-1-17 0,1 35 15,17 0-15,18 17 16,-35-52-16,17 35 16,-17-36-16,-1 1 15</inkml:trace>
  <inkml:trace contextRef="#ctx0" brushRef="#br0" timeOffset="163473.51">16210 7056 0,'0'-18'16,"0"0"-16,35 1 15,1-19-15,-1 1 16,0 0-1,1-18-15,-19 35 16,1 1-16,-1 17 16,-17-18-1,18 36-15,0-1 16,-18 1 0,17-18-16,-17 18 0,18-1 0,0 1 15,-1-1 1,1 1-16,0-18 15,17 0-15,-18-18 16,1 18-16,0-35 16</inkml:trace>
  <inkml:trace contextRef="#ctx0" brushRef="#br0" timeOffset="163621.37">16563 6667 0,'0'0'0,"0"-17"0,-18 17 15,1-18 1</inkml:trace>
  <inkml:trace contextRef="#ctx0" brushRef="#br0" timeOffset="163899.81">16669 6826 0,'0'0'0,"17"0"16,1 0-16,-18 18 0,18-18 15,-1-18-15,1 18 16,0-17-16,-1 17 0,1-18 16,-1 0-16,1 1 15,-18-1 1,0 0-16,-18 1 15,1-1 1,-1 18-16,1 0 0,-1 0 16,-17 0-16,17 0 15,0 18-15,1-18 16,17 17-16</inkml:trace>
  <inkml:trace contextRef="#ctx0" brushRef="#br0" timeOffset="164592.87">16863 6491 0,'0'0'15,"0"-18"-15,0 1 32,17 34-17,1 1-15,0-18 0,-1 18 0,1-1 16,17 19-16,-17-1 16,0-17-1,-1-1-15,1 1 0,-1-1 47,-17-34-31,0-1-16,0 1 15,0-1 1,0 0-16,0 1 0,0-1 16,0 0-16,18-17 15,-18 0-15,0 17 0,0 1 16,0-1-1,18 18-15,-18 18 16,17-18-16,-17 17 16,36 1-16,-36-1 15,17 1-15,1 0 16,0-18-16,-1-18 16,1 18-1,-18-18-15,17 1 16,-17-1-16,0 1 15,0-1-15,0 0 16,0 1-16,0-1 16,18 0-16,-18 1 15,18-1 1,-1 18-16,1 0 0,-18-18 16,35 36-16,1-18 15,-19 0-15,-17 18 16,35-1-16,-35 1 15,0 35-15,0-18 16,-17 0-16</inkml:trace>
  <inkml:trace contextRef="#ctx0" brushRef="#br0" timeOffset="164990.44">16545 7444 0,'0'0'0,"36"-18"31,-19 0-31,1 1 0,17-1 15,89-88-15,-72 89 16,90-89-16,16 0 16,-122 71-16,52-36 15</inkml:trace>
  <inkml:trace contextRef="#ctx0" brushRef="#br0" timeOffset="178049.17">11871 10830 0,'-18'0'16,"54"18"31,-19-18-47,1 0 16,0 0-16,17 0 0,-18 0 15,36 0-15,-35 0 16,70 0-16,-70 0 15,52 0-15,-34 0 16,17 0-16,-36 0 0,1 0 16,52 0-16,-17 0 31,-35 0-31,35 0 16,-35 0-16,17 0 15,-18 18-15,1-18 16</inkml:trace>
  <inkml:trace contextRef="#ctx0" brushRef="#br0" timeOffset="179093.45">14093 10936 0,'36'0'47,"-19"0"-47,1 0 16,0 0-16,17 0 15,-17-18-15,105 18 16,-105 0-16,88 0 16,-54-17-16,19 17 15,0-18 1,-36 18-16,0 0 0,53-17 16,-52 17-16,52-18 15,-18 0-15,-34 18 16,52-17-16,-71 17 15,36 0-15,-35-18 16,0 18-16,-1 0 16,1 0 15,0 0 31</inkml:trace>
  <inkml:trace contextRef="#ctx0" brushRef="#br0" timeOffset="187161.77">6456 11553 0,'17'-17'0,"1"17"31,0 0-31,-1 0 15,1 0 1,0 0-16,-1 17 16,1-17-16,0 0 0,-1 0 0,1 18 15,17 0-15,-17-18 16,17 0-16,0 17 16,-17-17-1,0 0-15,-1 0 16,-17 18-1,18-18 1,-18-18 109</inkml:trace>
  <inkml:trace contextRef="#ctx0" brushRef="#br0" timeOffset="189823.93">6385 12435 0,'18'0'78,"0"0"-46,-1 0-32,1 0 15,-1-17-15,1 17 0,0 0 16,-1 0-16,1 0 0,17-18 15,-17 18-15,17 0 16,-17 0-16,-1 0 0,19 0 16,-19 0-16,1 0 15,0 18-15,-1-18 16,1 0-16,0 0 16,-1 0-16,1 0 15,-18 17 1,18-17-1</inkml:trace>
  <inkml:trace contextRef="#ctx0" brushRef="#br0" timeOffset="190997.31">7990 11536 0,'-17'0'31,"34"-18"16,1 18-47,0 0 16,-18-17-16,17 17 0,1 0 15,17 0-15,1 0 16,-1 0-16,0 0 0,0 0 16,1 0-16,-1 0 15,0 0-15,-17 0 16,35 0-1,-36 0-15,1 0 16,0 0 0,-1 0-16,1 0 15,0 0-15</inkml:trace>
  <inkml:trace contextRef="#ctx0" brushRef="#br0" timeOffset="192022.27">8026 12488 0,'17'-17'31,"1"17"-31,0 0 16,-1 0-16,1 0 15,0 0-15,-1 0 0,36 0 16,0-18-16,18 18 16,-19 0-16,-16 0 15,34 18-15,-34-18 16,-1 0-16,0 0 16</inkml:trace>
  <inkml:trace contextRef="#ctx0" brushRef="#br0" timeOffset="-214101.49">12277 13988 0,'-18'0'31,"0"0"-31,1-18 0,-1 18 16,0 0-16,1 0 15,-18 0-15,17 18 16,0-18-16,-17 0 15,17 17 1,1-17-16,-1 0 16,0 0-16,36 0 47,0-17-32,-1 17 1,1 0-16,0 0 15,-1 17-15,1-17 16,0 0-16,-1 0 16,1 18-16,-1-18 15,1 0-15,0 18 16,-1-18-16,1 0 16,0 0-16,-1 0 0,19 0 15,-19 0-15,1 0 16,-1 17-1,19-17-15,-19 0 16,1 0-16,0 0 16,-1 0-1,1 0-15,0 18 16,-1-18-16,1 0 16,0 0-1,-1 0 16,1 0-15</inkml:trace>
  <inkml:trace contextRef="#ctx0" brushRef="#br0" timeOffset="-207054.77">6562 14499 0,'0'18'79,"17"-1"-48,1-17 0,-18 18-15,18-18 46,-1 18-46,1-18-1,-1 0-15,1 0 16,0 0-16,-1 0 16,1 0-16,0 0 15,-1 0-15,1 0 16,0 0-16,-1 0 16,1 0-1,0 0-15,-18 17 0,17-17 16,1 0-16,-1 0 15,1 0 17,0 0 46</inkml:trace>
  <inkml:trace contextRef="#ctx0" brushRef="#br0" timeOffset="-206020.44">6597 15363 0,'-18'18'31,"36"-18"110,0 0-125,-1 0-16,1 0 0,-1 0 15,1 0-15,0 0 16,35 0-16,-36 18 15,19-18-15,-19 0 16,1 0-16,0 0 0</inkml:trace>
  <inkml:trace contextRef="#ctx0" brushRef="#br0" timeOffset="-186240.12">6456 14640 0,'-18'0'15,"53"-17"48,-17 17-48,0 0-15,-1 0 16,1-18-16,0 18 0,-1 0 16,19 0-16,-1 0 0,0 0 15,36 18 1,-36-18-16</inkml:trace>
  <inkml:trace contextRef="#ctx0" brushRef="#br0" timeOffset="-181260.52">8184 14676 0,'18'-18'94,"0"18"-78,-1 0-1,1 0-15,0 0 0,-1 0 16,1 0-16,0 0 15,-1 0-15,1 0 0,-1 0 16,19 0-16,-19 0 16,19 18-16,-19-18 15,19-18-15,-19 18 16,18 0 0,-17 0-16,0 0 15,-1 0-15,1 0 16,0 0-16,-1 0 15,1 0-15,0 0 16,-1 0-16,1 0 16,0 0-1,-1 0 1,1 0 46,-18-18-46</inkml:trace>
  <inkml:trace contextRef="#ctx0" brushRef="#br0" timeOffset="-180102.33">8096 15522 0,'-17'0'31,"34"0"79,1 0-95,0 0-15,-1 0 16,1 0-16,-1 0 16,1 0-16,0 0 15,-1 0-15,1 0 16,0 0-16,35 0 16,-53-17-16,17 17 0,18 0 15,-17 0-15,17 0 16,-17 0-16,35 17 15,-18-17 1,-17 0-16,17 0 16,-17 0-16,-1 0 15,1 0-15,0 0 16,-1 0 0,1 0-16,0 0 31,-18-17-16,17 17 1,-17-18 15,18 18-15,-18-18-16</inkml:trace>
  <inkml:trace contextRef="#ctx0" brushRef="#br0" timeOffset="-125023.23">21696 8132 0,'17'0'79,"1"0"-64,0 0-15,-1-18 0,1 18 16,0 0-16,-1 0 0,1 0 15,17 0-15,-35-18 0,53 18 16,-35 0 0,-1 0-16,1 0 15,17 0-15,-17 0 16,17 0 0,-17 0-16,0-17 15,17 17-15,0 0 16,-17 0-16,-1-18 15,1 18-15,17 0 16,-17 0-16,0-18 16,-1 18-16,1 0 15,-1 0-15,1 0 16,0 0-16,-1 0 16,1 0-16,17 0 15,1 0 1,-19 0-16,1-17 0,17 17 15,-17 0 1,-1 0-16,1 0 0,0 0 16,17 0-1,-17-18-15,-1 18 16,1 0-16,0 0 16,17 0-16,-18-18 15,19 18-15,-19 0 16,1 0-1,0 0-15,-1 0 16,1 0-16,0 0 16,-1 0-16,1 0 15,-1 0 1,1 0-16,0-17 16,-1 17-16,1 0 15,0 0 1,-1 0 31,-34 17 453,-1-17-438,0 0 219,1-17-265</inkml:trace>
  <inkml:trace contextRef="#ctx0" brushRef="#br0" timeOffset="-108144.65">28522 10089 0,'-18'0'0,"54"0"109,-19 0-93,1 0-1,0 0-15,-1 0 0,1 0 16,0 0-16,-1 0 0,1 0 16,17 0-16,0 0 15,-17 0-15,0 0 16,17 0-16,-17 0 15,-1 0-15,1 0 16,-1 0 0,1 0-1,0 0 17</inkml:trace>
  <inkml:trace contextRef="#ctx0" brushRef="#br0" timeOffset="-107158.39">28540 10971 0,'17'0'109,"1"0"-109,0 0 0,-1 0 16,1 0-16,0 0 16,-1 0-16,18 0 15,-17 0-15,0 0 0,17-17 16,0 17-16,-17 0 15,0 0-15,-1 0 16,1 0 0,-1 0-1,1 0 17,0 0-17,-1 0 1,-17-18-1</inkml:trace>
  <inkml:trace contextRef="#ctx0" brushRef="#br0" timeOffset="-102438.34">27340 9419 0,'0'0'0,"0"-17"15,0 34 48,0 1-63,0-1 15,0 1-15,0 0 0,0-1 16,0 36-16,0-35 16,0 70-1,0-53-15,0-17 0,18 53 16,-18-54-16,0 36 15,0-18 1,0-17-16,18 17 16,-18-17-16,17 0 15,-17-1-15,18-17 16,-18 18 0,17-18-16</inkml:trace>
  <inkml:trace contextRef="#ctx0" brushRef="#br0" timeOffset="-102012.52">27411 9648 0,'0'0'0,"0"-17"0,0-1 16,0 1-16,0-1 16,17 18-16,-17-18 0,18 18 15,0-17-15,-1 17 16,1-18-16,17 18 16,1 0-1,-19 18-15,36-1 16,-35 1-16,-1 0 15,1-1-15,0 1 16,-18-1-16,0 1 16,0 0-16,-18-18 15,18 17-15,-35 1 16,17-18-16,-17 18 16,0-18-16,-18 17 15,35-34-15,-17 17 16,17 0-16,0 0 15,54 0 17,-1 0-32</inkml:trace>
  <inkml:trace contextRef="#ctx0" brushRef="#br0" timeOffset="-101336.75">27340 10248 0,'-17'0'0,"52"0"62,-17 0-62,-1 0 0,1 0 16,-1 0-16,1 0 0,0 0 15,35 0-15,35 0 16,-53 0-16,36 0 16,-54 0-16,19 0 15,-1 0-15,0 0 16,-17 0-16,-1 0 15,1 0 1,0 0-16,-1 0 16,1 0-16,0 0 15,-1 0 1,-34 18 15</inkml:trace>
  <inkml:trace contextRef="#ctx0" brushRef="#br0" timeOffset="-95778.7">22401 10213 0,'18'18'125,"0"-18"-109,-1 0 0,1 0-1,0 0-15,-1 0 16,1 0-16,-1 0 15,1 0-15,0 0 16,-1 0-16,1 0 16,0 0-16,-1 0 0,1 0 15,0 0 1,-1 0-16,1 0 16,0 0-16,-1 0 15,1 0-15,-1 17 16,1-17-1,0 0-15,-1 0 16,1 0 0,0 0 15</inkml:trace>
  <inkml:trace contextRef="#ctx0" brushRef="#br0" timeOffset="-89532.39">19914 10354 0,'36'0'62,"-19"0"-46,1 0-16,-1 0 16,1 0-16,0 0 0,-1 0 15,1 0-15,53 0 16,-54 0-16,19 0 15,-19 0-15,36 0 16,-35 0-16,-1 0 16,1 0 15</inkml:trace>
  <inkml:trace contextRef="#ctx0" brushRef="#br0" timeOffset="-86615.76">20443 10301 0,'36'-18'79,"-19"18"-64,1 0 1,0 0-1,-1 0-15,1 0 16,0 18 0,-1-18-1,1 0 1,-1 0 15,-17-18 438</inkml:trace>
  <inkml:trace contextRef="#ctx0" brushRef="#br0" timeOffset="-84438.72">20620 10319 0,'17'0'63,"1"0"-48,0 0 1,-1 0-16,1 0 16,0 0-16,-1 0 0,-17-18 15,18 18-15,35 0 16,-35 0-16,17 0 15,-18 0-15,19 0 16,-19 0-16,1-18 16,0 18-16,17 0 15,-17 0-15,17 0 16,-18 0-16,36 0 16,-35 0-16,70 0 15,-70 0-15,35 0 16,-18 0-16,18 0 15,-35-17-15,17 34 16,-17-17 0,17 0-16,-18 0 15,1 0-15,0 0 16,-1 0 0,1 0-1,0 0 48,-1-17 312,1 17-360,0 0 1,-1-18 0,1 18-1,-1 0 1,1 0-1,0 0-15,-1-17 16,1 17 0,0 0-1,-1 0 1,1 0 0,0 0-1,-1-18 1,1 18-1,-1 0 1,1 0 15,0 0-15,-1 0 15,1 0 16,0 0 0</inkml:trace>
  <inkml:trace contextRef="#ctx0" brushRef="#br0" timeOffset="-81974.7">22013 10248 0,'36'0'62,"-19"0"-62,1 0 16,0 0-16,-1 0 0,18 0 15,-17 0-15,35 0 16,-35 0-16,17 0 16,-17 0-16,-1 0 0,18 0 15,-17 0 1,0 18-16</inkml:trace>
  <inkml:trace contextRef="#ctx0" brushRef="#br0" timeOffset="-71223.05">20249 10037 0</inkml:trace>
  <inkml:trace contextRef="#ctx0" brushRef="#br0" timeOffset="-50764.05">30533 9419 0,'0'0'0,"-18"-17"32,1 34-17,-1-17 1,0 18-16,1-1 0,-1 1 15,-35 17-15,36 1 0,-1-19 16,-35 36-16,0 0 16,18 0-16,-36 18 15,36-54-15,-18 54 16,35-54-16,1 19 16,-1-1-1,0-35-15,18 18 16,18-18-1,0 0 1,-1 0-16,1 0 16,0-18-16</inkml:trace>
  <inkml:trace contextRef="#ctx0" brushRef="#br0" timeOffset="-50050.65">30780 9596 0,'0'0'0,"-18"35"47,18-18-31,0 1-16,0 0 0,0 17 15,0-17-15,-17 17 16,17-17-16,0 17 16,0-18-16,0 1 15,0 0 32,17-54-31,-17 19-1,18 17-15,-18-18 0,17 1 16,1-1 0,0 18-16,-18-18 0,17 18 15,1 0 1,0 0-16,-1 0 0,1 0 15,0 0-15,-18 18 16,17-18-16,1 18 0,0-18 16,-1 17-1,1 1-15,-18-1 0,17-17 16,-17 18-16,0 0 16,18-1-16,-18 1 15,0 17-15,0-17 16,-18 0-1,18-1-15,-17-17 16,17 18-16,-18-18 16,1 18-1,-1-18-15,0 0 16,-17 0-16,17 0 16,-17 0-16,17 0 15,1 0-15,-1-18 16,0 0-16,1 1 15</inkml:trace>
  <inkml:trace contextRef="#ctx0" brushRef="#br0" timeOffset="-49668.08">30886 9543 0,'0'-18'16,"17"18"-16,1-18 15,0 18-15,-1-17 16,1 17-16,17-18 16,18 0-1,-18 18-15,1 0 16,-19-17-16,1 17 16,17 0-16,-17 17 15,-18 1-15,0 0 16,0 17-16,-18 0 15,1-17-15</inkml:trace>
  <inkml:trace contextRef="#ctx0" brushRef="#br0" timeOffset="-34930.71">20338 11095 0,'17'17'47,"-17"-34"-47,18 17 0,0 0 15,-1 0-15,1 0 16,-1 0-16,1 0 15,17 0-15,-17 0 0,35 0 16,-18 0 0,0 0-16,18 0 15,-35 0-15,0 0 16,17 17-16,-17-17 16,-1 0-1,1 0 1</inkml:trace>
  <inkml:trace contextRef="#ctx0" brushRef="#br0" timeOffset="-32771.32">30480 10354 0,'0'0'15,"18"0"-15,-36 18 63,18-1-63,-18 1 0,1 0 0,-19 34 15,19-16-15,-54 70 16,54-53-16,-72 52 16,72-69-16,-36 34 15,35-52-15,-17 35 16,17-18-1,18-17-15,0-1 16,18-17-16,52 0 16</inkml:trace>
  <inkml:trace contextRef="#ctx0" brushRef="#br0" timeOffset="-31468.16">30692 10460 0,'0'-18'15,"-18"36"48,18-1-63,0 1 15,-18-18-15,18 18 16,0-1 0,0 1-1,18-18 63,0-18-62,-1 18-16,1 0 16,0 0-16,-1 0 15,1 0-15,-1 0 16,1 0-16,17 18 16,-17 0-1,-18-1-15,18-17 0,-1 18 16,-17 0-16,18-1 0,-18 1 15,18 0-15,-18-1 16,0 1-16,0 17 16,-18 0-1,18-17 1,-18 0-16,18-1 16,-17-17-1,-1 18 1,0-18-16,1 0 15,17 18-15,-18-18 16,0 0-16,1-18 16,-1 18-1,1-18-15,-1 18 16,18-17-16,-18-1 16,18 0-16</inkml:trace>
  <inkml:trace contextRef="#ctx0" brushRef="#br0" timeOffset="-30921.09">30780 10407 0,'-18'0'16,"1"0"15,-1 0 1,36-18 30,-1 18-62,1-17 16,-1 17-16,1-18 15,0 18-15,-1 0 0,19-18 16,-1 18-16,0-17 16,-17 17-16,17 0 15,-17 17-15,-1-17 16,1 18-16,-18 0 15</inkml:trace>
  <inkml:trace contextRef="#ctx0" brushRef="#br0" timeOffset="-14346.25">19773 10001 0,'-17'-17'31,"-1"17"-16,0 0 1,18-18-16,-17 18 0,-1 0 16,0 0-1,1 0-15,17 18 0,-18-18 16,0 0-16,18 17 16,-17-17-1,17 18-15,-18 0 16,18-1-1,0 1 1,0-1 0,0 1-1,0 0 1,0-1-16,0 1 16,0 0-16,0-1 15,0 1-15,0 0 16,0-1-16,18-17 0,-18 18 15,0-1-15,0 1 0,0 17 16,-18-17 0,18 17-16,0-17 15,0 17-15,0-17 16,0-1-16,0 1 16,0 0-16,0-1 0,0 1 15,0 17 1,0-17-16,0 0 15,0-1-15,0 1 0,0 17 16,0-17 0,0-1-16,0 19 15,-17-1-15,17-17 16,0-1-16,0 19 16,0-19-16,0 1 15,0 17-15,0-17 16,0-1-1,0 1-15,0 17 16,0-17-16,0 0 16,0-1-16,0 1 15,0 17-15,0-17 16,0-1-16,0 1 16,0 0-16,-18-1 15,36 19 1,-36-19-16,18 1 15,0 0-15,18-1 16,-36-17 0,18 18-16,0-1 15,0 1 1,0 0-16,0-1 16,0 1-1,0 17 1,0-17-16,0 0 15,0-1 1,18-17 0,-18 18-16,0-1 31,0 1-15,17-18-1,-17 18 1,18-18-1,-1 0-15,1 0 16,0 0 0,-1 0-16,1 0 15,0 0 1,-1 0 0,1 0-1,0 0 1,-1 0-1,1 0 1,-1 0 15</inkml:trace>
  <inkml:trace contextRef="#ctx0" brushRef="#br0" timeOffset="-10913.84">20426 11800 0,'0'0'0,"17"0"78,1 0-78,-18 18 16,18-18-16,-1 0 15,1 0-15,-18 18 0,18-18 16,-1 0-16,1 0 15,0 0-15,-1 0 16</inkml:trace>
  <inkml:trace contextRef="#ctx0" brushRef="#br0" timeOffset="-9830.65">20514 11818 0,'18'0'62,"-1"0"-62,1 0 16,0 0-16,-1 0 0,1 0 15,17 0-15,36 0 16,-36-18-16,18 18 16,-35 0-16,52 0 15,-52 0-15,-1 0 16,1 0-16,-18 18 16,0 0-1</inkml:trace>
  <inkml:trace contextRef="#ctx0" brushRef="#br0" timeOffset="6060.37">30974 10389 0,'0'-17'31,"-18"34"1,1 1-32,17 0 0,-18-18 15,0 17-15,18 18 0,-35 1 16,17-19-16,-52 107 16,52-89-16,-52 53 15,52-52-15,-35 52 16,35-71-16,-52 89 15,70-88-15,-35 35 16,35-36 0,-36 19-16,36-19 15,0 1 1,18-36 15,0 18-15,-18-17-16</inkml:trace>
  <inkml:trace contextRef="#ctx0" brushRef="#br0" timeOffset="7198.88">31238 10672 0,'0'0'0,"0"-18"31,-17 36-15,-1-1-1,18 1-15,-17-18 0,-1 17 16,18 1-16,-18 17 0,18-17 16,-17 35-16,17-35 15,0 34 1,17-52-16,1 36 15,0-36-15,17 17 16,-18-17-16,19 0 16,-19-17-16,19 17 15,-19-18-15,-17 0 16,18 18 0,-18-17-16,-18-18 15,1 17-15,-1-17 16,0 17-1,1 0-15,-1 1 16,0-1-16,18 0 16,-17-17-16,-1 35 15,18-35-15,-17 17 16,17 1-16,0-1 16,0 0-16,0 1 0,17-1 15,-17 0-15,18 1 16,-18-1-16,17 0 15,1 18 1,0 0-16,-1 0 16,1 0-16,0 0 15,-1 18-15,-17 0 16,0 17-16,18-17 16,-36 35-16,1-18 15,-19 18-15,1 0 16,0 0-16,-18 0 15</inkml:trace>
  <inkml:trace contextRef="#ctx0" brushRef="#br0" timeOffset="13373.33">31009 9631 0,'0'0'0,"-17"-18"15,17 1 16,-18 34 16,18 1-47,0-1 16,-18 1-16,1 17 0,-1-17 16,-35 53-16,53-36 15,-53 35 1,53-34-16,-18-36 0,-17 70 15,35-52-15,-17 17 16,-1-17-16,18-1 16,0 1-16,-18-18 15,36 18-15</inkml:trace>
  <inkml:trace contextRef="#ctx0" brushRef="#br0" timeOffset="13857.2">31203 9648 0,'0'0'0,"0"-17"16,-17 34 15,-1 1-31,18 0 15,0-1-15,0 1 16,18-18-16,-18 18 0,0-1 16,17 1-16,1 0 15,-1-1-15,1 18 16,0-35-16,17 36 16,0-19-16,1 19 15,-19-36-15,18 35 16,-17-17-16,0-1 15,-1 1 1,-17 0 0,0-1-1,0 1 1,-17-18-16,-1 0 16,0 0-16,1 0 15,-1 0-15,-17 0 16,-18-18-1,35 18-15,-17-35 16,17 17 0</inkml:trace>
  <inkml:trace contextRef="#ctx0" brushRef="#br0" timeOffset="14098.31">31274 9737 0,'35'-18'15,"-17"0"-15,-1 18 16,19-35-16,-1 17 16,0 1-16,0-1 15,-17 18-15,0 0 16,-1 0-1,-17 18-15,0-1 16,0 19-16,-17-36 0</inkml:trace>
  <inkml:trace contextRef="#ctx0" brushRef="#br0" timeOffset="18665.74">22013 13441 0,'-17'0'31,"52"0"16,-17 0-47,-1 0 15,1 0 1,0 0-16,-1 0 16,1 0-16,-1 0 15,1 0-15,0 0 0,-1 0 16,1 0-16,0-18 0,17 18 16,-17 0-16,87 0 15,-87 0-15,70-17 16,-35 17-1,-35 0-15,35-18 0,0 18 16,-18 0-16,-17 0 16,17 0-1,-18-18-15,1 18 0,0 0 16,-1 0-16,1 0 16,0 0-1,-1 0 16,1 0 1157,-36-17-672</inkml:trace>
  <inkml:trace contextRef="#ctx0" brushRef="#br0" timeOffset="21107.85">19914 14182 0,'18'0'125,"0"17"-109,-1-17-16,1 0 15,-1 0-15,1 0 16,0 0-16,-1 0 0,1 0 0,17 0 16,-17 0-1,17 0-15,1 0 16,-19 0-16,18-17 16,1 17-16,-19 0 15,1 0-15,17 0 16,-17 0-16,0 0 15,-1 0-15,18 0 16,-17 0-16,0 0 16,-1 0-1,1 0-15,0 0 0,-1 0 16,1 0-16,17 0 16,-17 0-16,17 0 15,0 0-15,-17 0 16,0 0-16,17-18 15,-17 18-15,-1 0 16,1 0 0,0 0-1,-1 0 17,1 18 46,-36-18 109,1 0-140,17 17 78</inkml:trace>
  <inkml:trace contextRef="#ctx0" brushRef="#br0" timeOffset="26522.72">24201 14235 0,'-18'0'0,"0"0"47,36 0 0,0 0-31,-1 0-16,1 0 0,-1 0 0,36 0 15,-35 0 1,0 0-16,-1 0 0,54-18 15,-54 18-15,54-18 16,-53 18-16,35 0 16,-18-17-1,-17 17-15,-1 0 16,1 0-16,-1 0 16,-34-18 46,-1 18-62,1 0 16,-1 0-16,0 0 15,1 0-15,-1 0 0,0 0 0,1 0 16,-1 18-16,-35-18 16,35 0-16,-17 0 15,35 17-15,-17-17 0,-1 0 16,0 18-1,1-18 1,52 0 0,-17 0-1,-1 0-15,1 0 16,17-18-16,0 18 16</inkml:trace>
  <inkml:trace contextRef="#ctx0" brushRef="#br0" timeOffset="33864.18">27217 13141 0,'0'-18'16,"-18"1"0,18-1-1,18 53 32,-18-17-47,0 0 16,0-1-16,17 19 0,-17-19 15,0 54-15,18-18 16,-18 17-16,0 1 16,0-36-16,0 18 0,18 17 15,-18 1-15,0-18 16,17-18-16,-17 1 15,18-19-15,0 1 16</inkml:trace>
  <inkml:trace contextRef="#ctx0" brushRef="#br0" timeOffset="34147.43">27252 13370 0,'0'0'0,"0"-17"0,0-1 0,0 0 15,18 18-15,-18-17 16,35 17-16,0-18 16,-17 18-16,17 18 0,0-18 15,1 17-15,-1 1 16,-17 0-16,-1 17 15,-34 0-15,-1 0 16,-17-17-16,-1 17 16,1-17-1,0 0-15,17-18 16</inkml:trace>
  <inkml:trace contextRef="#ctx0" brushRef="#br0" timeOffset="34639.48">27869 13264 0,'0'0'0,"36"18"31,-36 0-15,-18-18-1,0 0-15,1 0 16,-1 0-16,1 0 0,-1 0 15,0-18-15,1 0 16,17 1 0,0-1-16,17-17 15,-17 17-15,18 1 16,17-1-16,-17 0 16,52 18-16,-17 18 15,-17 0-15,-19 17 16,1 0-16,-18 36 15,0-36-15,0 0 16,-18 1-16,1-1 16,-19 0-16,1-17 15,0-1 1,-1 1-16,19-18 16,-1 0-16,1 0 15,17-18-15,17 1 16,1-1-16,-1 0 15,1 18-15,17 0 16,1 0-16,-1 36 16,0-1-1,0 0-15,18 18 16,0 0-16</inkml:trace>
  <inkml:trace contextRef="#ctx0" brushRef="#br0" timeOffset="35097.39">28434 13476 0,'0'0'0,"0"-18"31,0 1-15,18 34 15,-18 1-31,17 0 0,-17-1 16,0 1-16,18 17 0,-1 18 15,1 35-15,0 1 16,-1 16-16,-17-52 0,18 88 16,0-35-1,-18 35-15,0 1 16,17 87-16,-17-123 16,18-1-16,0-16 15,17-1-15,-18-35 16,1 0-16,0 0 15,-18-18-15,17-35 16</inkml:trace>
  <inkml:trace contextRef="#ctx0" brushRef="#br0" timeOffset="36305.83">28610 13441 0,'0'0'15,"-17"0"-15,-1 0 16,53-18 15,-17 18-31,0 0 0,17-17 16,-18 17-16,36 0 0,36-18 16,16 18-16,1-18 15,124 18-15,-54-17 16,-17-1-16,35 18 15,-18-18-15,71 1 16,-88 17-16,0-18 16,-36 18-1,0-18-15,-34 18 16,17 0-16,-71 0 16,-18 0-16,1 0 15,0 0 1,-36 18-16,18 0 15,0-1 1,-18 1-16,18 0 16,0-1-16,0 36 15,18 0-15,-18 18 16,18-1-16,-1 36 16,1-18-16,17 89 15,1-72-15,-1 19 16,-18-18-16,19 35 15,-19-35-15,1 88 16,0-88-16,-1 17 16,-17-17-16,18-18 15,0 18 1,-18-71-16,0 53 0,17-35 16,-34 18-16,17-18 15,0-18-15,0 0 16,-18-17-16,0 0 15,-17-18-15,17 17 16,-35-17-16,1 0 16,-54-17-16,35 17 15,-35 0 1,0 0-16,1 0 16,-19 0-16,1 0 15,-36 0-15,-88 17 16,88-17-16,-35 0 15,53 0-15,-18 18 16,1-18-16,52 0 16,18 18-1,-18-18-15,35 0 16,36 0-16,17-18 16,-17 18-16,17-18 31,36 1-16,-18-1 1,18 18 0,-18-18-1,0 1-15,-18-1 0,18 0 16,-18 1-16,18-1 16,-17 18-16,17-18 0,-36-17 15,19-18-15,-18 0 16</inkml:trace>
  <inkml:trace contextRef="#ctx0" brushRef="#br0" timeOffset="37414.71">28698 14164 0,'0'0'0,"0"-18"0,0 1 16,18 17-16,-18-18 15,35 18-15,1 18 16,-1-1-16,-17 19 16,-1-19-16,-17 19 15,-17 16-15,17-16 16,-18-19-16,0 19 15,1-36-15,-19 17 32,36 1-32,0-53 15,18 35-15,-18-18 16,35-17-16,-35 17 0,36-17 16,-19-18-16,1 18 15,-1-1-15,1 19 16,-36 52 15,18-17-31,-17 17 0,-1 0 16,18 0-1,0-17-15,0 0 0,18-1 16,-1 1-16,19-18 16,17 0-16,17-35 15</inkml:trace>
  <inkml:trace contextRef="#ctx0" brushRef="#br0" timeOffset="37706.71">29228 13935 0,'0'0'0,"0"-18"31,0 36-15,0-1-16,0 1 16,17 17-16,-17 18 15,18 0-15,-18 18 16,0-1-16,0-17 16,18 0-16,-18 0 15,0-18-15,17-17 16,-17 0-1,18-18-15</inkml:trace>
  <inkml:trace contextRef="#ctx0" brushRef="#br0" timeOffset="38356.95">29157 13970 0,'0'0'0,"0"-18"31,18 1-31,-1 17 0,54-18 16,70-17-16,-88 35 16,141-35-16,-35 17 15,17-17-15,-17 35 16,53-36-1,-160 36-15,142 0 0,-88-17 16,-18 17-16,-17 0 16,0 0-1,-54 0-15,1 17 16,-18 1-16,0 0 16,-18-1-16,18 1 15,0 0-15,18 17 16,0 0-16,-1-17 15,18 17-15,1 18 16,-1-18 0,-17-17-16,-1 17 0,1-17 15,0 17-15,-18-17 16,0 17-16,-18-35 16,0 18-16,-35 17 15,-52 0 1,69-35-16,-70 35 0,-52 1 15,-1-1-15,18-17 16,-36 17 0,-52 0-16,176-35 15,-176 35-15,105-35 16,19 18-16,34-18 16,-17 0-16,0 0 15,52 0 1,1-18-1,17 18-15,36-17 16,-18-1 0</inkml:trace>
  <inkml:trace contextRef="#ctx0" brushRef="#br0" timeOffset="39506.75">28787 14940 0,'0'0'0,"-18"18"31,18-1-31,0 1 0,0 0 16,0-1-16,0 1 16,0 0-16,18-1 15,-18 1-15,17-18 16,1 0-16,0 0 0,-1 0 15,1-18-15,17 18 16,-17-17-16,-1-1 16,1 0-1,-18 1-15,18-1 16,-18 0 0,0 54 46,-18-36-62,18 17 16,0 1-16,18 0 0,-18-1 15,0 1-15,0 0 16,17-1-16,-17 1 16,0 17-16,18 0 15,-18-17-15,18 17 16,-18-17-16,0 0 15,0-1-15,0 1 16,0-1-16,0 1 16,0 0-1,-18-18-15,18 17 16,-18-17-16,1 0 16,-1 0-16,0 0 15,1 0-15,-1 0 16,-17-17-16,35-19 15,0 19-15,0-18 16,17-18-16,1 0 16,53-18-1,-54 36-15,1 17 0,17 1 0</inkml:trace>
  <inkml:trace contextRef="#ctx0" brushRef="#br0" timeOffset="39738.88">29281 14922 0,'0'0'0,"0"18"32,0 0-17,0-1-15,0 1 0,17 0 16,-17-1-16,0 36 16,0-17-16,0 52 15,18-35-15,-18-18 16,0 0-16,0 0 15,0-17-15,0 0 16,17-18-16,1 0 16,-18-18-16</inkml:trace>
  <inkml:trace contextRef="#ctx0" brushRef="#br0" timeOffset="40504.98">29228 14958 0,'17'-36'32,"1"36"-32,0 0 0,-1-17 15,54-1-15,-36 18 0,53-17 16,36-1-16,-1 0 15,36 1-15,17-19 16,-17 19-16,-71 17 0,53-18 16,0 0-1,-17 18-15,-1-17 16,-17 17-16,0 0 16,-53 0-16,-35 0 15,-1 17-15,-17 1 16,0 0-1,-17-18-15,17 17 16,0 1-16,-18 0 16,18-1-16,18 1 15,-18 0-15,17 17 16,1 0-16,0-17 16,-1 17-16,18 0 15,-17 1-15,0 17 16,-1-36-16,-17 1 15,18 17-15,-36-17 16,18-1-16,0 1 0,-17 0 16,-19-1-1,1 1-15,-18 0 16,0 17-16,-35-18 16,-35 1-16,17 0 15,-18-1-15,1 1 16,-18 0-16,0-1 15,70-17-15,-35 18 0,-17-18 16,52 18-16,-17-18 16,18 0-1,-1 0-15,36 0 16,17 0-16,0 0 16,1 0-1,-1 0-15,0 0 16,1 0-1,-1 0-15,1-18 16,-1 18 0</inkml:trace>
  <inkml:trace contextRef="#ctx0" brushRef="#br0" timeOffset="41655.67">29633 14111 0,'18'-35'16,"0"35"-16,-1 0 15,-17 17-15,18-17 16,0 18-16,-1 0 16,-17-1-16,0 1 15,0 17 1,0-17-16,-17 17 16,17-17-16</inkml:trace>
  <inkml:trace contextRef="#ctx0" brushRef="#br0" timeOffset="41817.34">29774 14411 0,'-17'18'15,"34"-1"32,-17 1-31,0 0-16</inkml:trace>
  <inkml:trace contextRef="#ctx0" brushRef="#br0" timeOffset="42113.71">29563 14993 0,'17'-18'16,"1"18"-16,0 18 15,-1 0 1,-17-1-16,0 1 15,18 0-15,-18-1 16,0 19-16,-18-19 16</inkml:trace>
  <inkml:trace contextRef="#ctx0" brushRef="#br0" timeOffset="42262.97">29704 15328 0,'0'0'0,"0"18"31,0-1-15</inkml:trace>
  <inkml:trace contextRef="#ctx0" brushRef="#br0" timeOffset="53508.99">6368 14429 0,'0'-18'16,"-18"18"0,18-18-1,0 1-15,-18 17 16,1-18-16,-1 18 15,18-18 1,-18 18-16,1 0 0,-1 0 16,-17 18-16,17-18 15,-17 18-15,17-1 16,1-17-16,-1 18 16,0-18-16,1 18 15,-1-18 1,18 17-16,0 1 31,0 0-31,18-18 16,-18 17-16,0 1 15,17-18-15,-17 35 16,18 0-16,-18-17 16,18 17-16,-18 1 15,0-1-15,17 0 16,-17-17-16,0 17 0,18 0 15,-18 18-15,0-18 16,18 1-16,-18 17 16,17-18-1,-17 0-15,0 1 16,18-19-16,-18 1 16,18 17-16,-18 0 15,17-17-15,-17 0 16,18-1-16,-18 1 15,0 0-15,0-1 16,17-17-16,-17 18 16,0-1-1,18-34 79,0 17-78,-18-18-16,17 18 0,-17-17 15,18 17-15,-18-18 16</inkml:trace>
  <inkml:trace contextRef="#ctx0" brushRef="#br0" timeOffset="56294.43">27129 13899 0,'0'-17'32,"-18"17"-17,18 17 17,18 1-32,-18 0 0,0-1 15,0 1-15,0 0 0,0-1 16,0 1-16,0 0 15,0-1-15,0 1 16,0-1-16,0 1 16,17-18-16,-17 18 15,18-18 1,17 0-16,0 0 16,18-18-16,0 18 15,0 0-15,18 0 16,17 0-16,-35 0 15,17 0-15,-17 0 16,0 0-16,0 0 16,-35 0-16,35 0 15,-18 0-15,0 0 16,18 0-16,-18 18 16,1-18-16,-1 0 15,-17 0-15,-1 0 16,1 0-16,17 17 15,-17-17 1,-1-17-16,1 17 16,-18-18-1,18 0 1,-18 1 0,0-1-16,0 1 15,0-1-15,0 0 16,-18 1-16,18-1 15,0 0-15,-18 1 16,18-1 31,0 53-16</inkml:trace>
  <inkml:trace contextRef="#ctx0" brushRef="#br0" timeOffset="65586.36">9490 15222 0</inkml:trace>
  <inkml:trace contextRef="#ctx0" brushRef="#br0" timeOffset="66813">8008 14676 0</inkml:trace>
  <inkml:trace contextRef="#ctx0" brushRef="#br0" timeOffset="68934.92">31327 10142 0,'0'18'63,"17"-18"-63,1 0 0,-18 18 16,18-18-16,-1 0 0,36 0 15,-35 0-15,17 0 16</inkml:trace>
  <inkml:trace contextRef="#ctx0" brushRef="#br0" timeOffset="70059.78">29722 14058 0,'0'0'0,"17"-17"0,-17-1 16,0 36 31,0-1-47,0 1 15,0-1-15,-17 54 16,-1-53-16,-17 52 16,35-35-16,-36 18 15,36-35-15,-35 53 16,17-36 0,18-17-16,0-1 15,18-17-15,0 0 0</inkml:trace>
  <inkml:trace contextRef="#ctx0" brushRef="#br0" timeOffset="70475.33">30004 14093 0,'0'0'0,"0"18"31,-18-18-15,18 18-16,0-1 16,0 1-16,18-18 0,-18 35 15,17-17-15,19 17 16,-19-35-16,19 35 16,-19-35-16,18 18 15,-17 0-15,17-18 16,-35 17-16,36 1 15,-19-18 1,-17 18-16,0-1 16,0 1-16,0 0 15,-17-1 1,-1-17 0,0 18-16,1-18 15,-1 0-15,0 18 16,1-36-16,-18 18 15,17-18 1,18 1-16,0-1 16</inkml:trace>
  <inkml:trace contextRef="#ctx0" brushRef="#br0" timeOffset="70643.31">30074 14199 0,'0'0'15,"36"-35"1,-19 17-16,1 18 0,70-53 16,-53 36-1,36-36-15,-36 35 16,18-17-16</inkml:trace>
  <inkml:trace contextRef="#ctx0" brushRef="#br0" timeOffset="74526.36">31168 11183 0,'0'0'0,"0"18"16,0-1 0,18-17-1,-18 18 1,17-18-16,1 0 15,-1 0-15,36 18 16,-35-18-16,70 0 16,-53 0-16,36 0 15,-53 17-15,35-17 16,-18 0-16</inkml:trace>
  <inkml:trace contextRef="#ctx0" brushRef="#br0" timeOffset="75781.42">30215 15169 0,'0'0'0,"0"18"32,-17-18-17,17 18-15,0-1 0,-18 36 16,18-35-16,-18 35 16,18-36-16,18 36 15,-18-35-15,35 17 16,-17-35-1,0 18-15,-1-18 0,19 0 16,-1-18-16,-17 18 16,-1-17-16,1-1 15,-1 0 1,1-35 0,-18 18-16,-18 0 15,18 17-15,-35-17 16,35 17-16,-35-17 15,17 35-15,1-18 0,-19 1 16,19 17-16,-1-18 16,0 18-16,18-17 15,-17-1 1,17 0-16,17 1 16,-17-1-16,18 0 15,17 1-15,-17 17 16,17 0-16,-17 0 15,17 17 1,-17 1-16,-18 0 0,17 17 16,-34 18-1,-18 0-15,-1 0 16,-34 17-16,34-35 16,19-17-16</inkml:trace>
  <inkml:trace contextRef="#ctx0" brushRef="#br0" timeOffset="76514.8">29827 15046 0,'0'-18'16,"0"1"15,0 52-16,-17-35-15,17 18 16,-18-1-16,0 19 0,1-1 16,-36 35-16,0 19 15,0-1-15,-18-18 16,36-34-16</inkml:trace>
  <inkml:trace contextRef="#ctx0" brushRef="#br0" timeOffset="80381.27">19932 14799 0,'0'18'63,"0"-1"-63,0 1 0,0 0 0,0 17 16,0 0-16,0 53 15,0-52-15,18 17 0,-18 70 16,0-105-16,0 70 15,0-53-15,0 18 16,17-18-16,-17 1 31,0-19-31,0 1 16,18-18 0,-18-18 15,0 1-16,0-1-15,0 0 0,-18 1 16,18-1-16,0 0 16,0 1-16,-17-36 15,17 35-15,0-17 0,0-36 16,0 36-16,17-35 16,-17 52-16,18-35 15,-1 35-15,1-17 16,0 35-1,-1 0-15,1 0 16,0 0-16,-1 18 0,1-18 16,0 17-1,-1 19-15,1-19 16,-18 1-16,0 0 16,0-1-16,-35 1 15,35-1-15,-36 1 16,1 0-16,0-18 15,17 0-15,-17 17 16,17-34 0,1-1-1,34 18-15,1-18 0</inkml:trace>
  <inkml:trace contextRef="#ctx0" brushRef="#br0" timeOffset="80799.98">20585 15293 0,'17'18'47,"-34"-18"-47,17 17 16,-18-17-1,18 18-15,-18-18 16,1 0-16,-1-18 16,18 1-1,0-1 1,18 18-16,-18-18 0,17 18 16,1-17-16,0 17 0</inkml:trace>
  <inkml:trace contextRef="#ctx0" brushRef="#br0" timeOffset="81230.42">21043 15011 0,'0'0'0,"0"-18"0,0 0 0,-17 18 0,17-35 15,-18 0-15,18 17 16,-18 1 0,1 34-16,-1 1 15,0-1 1,1 19-16,-1-19 16,0 19-16,18 17 15,0-36-15,18 19 16,0-19-16,-1 1 15,19-1-15,-19 19 16,19-19-16,-19 1 16,1 0-16,-1-1 15,-17 1 1,-17-18-16,17 18 16,-35-1-16,17 1 15,-17-1-15,-18 1 16,17-18-16,19 0 15,-1 0-15,1-35 16,17 0-16,17 17 16</inkml:trace>
  <inkml:trace contextRef="#ctx0" brushRef="#br0" timeOffset="81846.23">21467 15258 0,'17'-18'31,"-17"0"-15,18 18-16,-18-17 0,17-1 15,-17 0-15,0 1 0,0-1 16,0 1-16,-17 17 15,-1-18-15,-17 18 16,17 0-16,-17 18 16,17-1-16,1 1 15,-1-1-15,0 36 16,18-35 0,0 0-16,18-1 15,0 1-15,17 0 16,18-36-16,0 0 15,0 1-15,-18-1 16,0 0-16,1-17 16,-19 17-16,1 1 15,-1-18 1,-17 17-16,0-17 16,18-18-16,-18 17 15,0 1-15,0 17 16,0-17-16,0 18 15,18 17 1,-18 17 0,0 1-16,0 35 15,17 0 1,-17 0-16,0 17 16,18-17-16,0 0 15,-18 0-15,17-35 16,-17-1-1</inkml:trace>
  <inkml:trace contextRef="#ctx0" brushRef="#br0" timeOffset="82030.89">21643 15205 0,'0'0'15,"-18"0"-15,1 0 0,52-18 32,-17 18-32,-1 0 0,71-35 15,-35 17 1,-17 18-16,16-17 16,1 17-16</inkml:trace>
  <inkml:trace contextRef="#ctx0" brushRef="#br0" timeOffset="82304.87">22066 15064 0,'-17'-18'31,"17"36"-15,0-1-1,17 1-15,-17 0 0,18 17 0,0 18 16,-1 17-16,-17-17 16,18 18-16,-18-54 15,17 19-15,-17-1 16,0-17-16,0-1 16,0 1-1,18-18-15</inkml:trace>
  <inkml:trace contextRef="#ctx0" brushRef="#br0" timeOffset="82612.89">22084 15028 0,'0'-35'15,"0"17"-15,18 18 16,-18-17-16,17 17 0,1 0 16,17 0-16,-17 0 0,35 17 15,-18-17 1,-17 18-16,17 0 16,-35 17-16,17 0 15,-34-17-15,-1 17 16,-17 0-16,0-17 15,17 0-15,-35 17 16,35-53 0</inkml:trace>
  <inkml:trace contextRef="#ctx0" brushRef="#br0" timeOffset="82959.05">22507 15064 0,'0'0'0,"0"35"16,0-17 0,0-1-16,-17 18 15,17 1-15,17-1 16,-17-17-16,18-1 16,-18 1-16,35 0 15,-17-18-15,-1 0 0,19-18 16,-1 18-16,-17-18 15,-1 1-15,1-1 16,0 0-16,-18 1 16,0-19-16,-18 19 15,0-1 1,-35 1-16,36-1 16,-19 18-16,19 0 15,-1 18-15,0-18 16,1 17-16,17 1 31</inkml:trace>
  <inkml:trace contextRef="#ctx0" brushRef="#br0" timeOffset="83188.23">22842 15081 0,'0'0'16,"18"18"-1,-18 0 1,0-1-16,18 1 0,-18-1 16,0 1-16,0 0 0,17-1 15,-17 1-15,18 17 16,-18-17-16,18-18 0,-18 18 16,0-1-16,17 1 15</inkml:trace>
  <inkml:trace contextRef="#ctx0" brushRef="#br0" timeOffset="83380.37">22842 15028 0,'0'0'0,"-17"-17"0,-1 17 0,0-18 15,1 0-15,-1 18 16,18-17-16,-17 17 15,52 0 1,-18 0 0,1 17-16,17 1 0,18 0 15,-35-1-15</inkml:trace>
  <inkml:trace contextRef="#ctx0" brushRef="#br0" timeOffset="83813.18">23072 15205 0,'0'0'0,"0"-18"31,-18 36-16,18-1 1,0 1-16,18-18 0,-36 18 0,36-1 16,-18 1-16,0 0 15,17-1 1,1-17-16,0 0 16,-18-17-16,17 17 15,-17-18-15,18 18 16,-1-18-16,-17 1 15,18-1-15,0 36 32,-1-18-17,-17 17-15,0 1 16,18 0-16,0-1 16,-18 1-16,17-1 15,-17 1-15,18-18 16,0-18-16</inkml:trace>
  <inkml:trace contextRef="#ctx0" brushRef="#br0" timeOffset="84038.76">23442 15064 0,'0'0'0,"-18"-53"16,18 70 30,0 1-46,0 0 0,18-1 16,-18 1-16,18 35 0,-1 17 16,1-17-16,0 35 15,-1-52-15,-17-1 16,0 0 0,0-17-16</inkml:trace>
  <inkml:trace contextRef="#ctx0" brushRef="#br0" timeOffset="84222.43">23336 15293 0,'-17'0'0,"34"-18"15,1 1 1,0 17-16,52-18 0,-17 0 15,18 1-15,-1-1 16,-35 18-16</inkml:trace>
  <inkml:trace contextRef="#ctx0" brushRef="#br0" timeOffset="84480.97">24042 14905 0,'-18'-35'0,"1"35"16,17-18-16,-18 18 15,0 18-15,1-1 16,-1 18-16,18 18 16,-18 0-16,18 18 15,0-18-15,18 0 16,0 17-16,-1-34 15,19-19-15,-1-17 16,-18-17-16,19 17 16</inkml:trace>
  <inkml:trace contextRef="#ctx0" brushRef="#br0" timeOffset="85005.71">24271 15064 0,'0'-18'16,"18"36"15,-18-1-31,0 19 16,17-19-16,1 71 0,17 1 16,-17 16-16,0-16 15,-18-19-15,17-17 16,-17-18-16,0 18 0,0-35 15,18 17-15,-18-17 16,0-1 0,0-52 15,-18 18-31,18-1 0,0 0 16,-17-17-16,17 0 0,-18-18 15,18-18-15,-18 1 16,18-19-16,-17 19 15,-1-18-15,18 35 16,0 0-16,0 18 16,0 17-16,18-17 15,17 35 1,0 0-16,0 0 16,18 17-16,0 19 15,0-1-15,-35 0 16,0-17-16,-18 35 15,-18-18-15,-17 36 16,-18-36-16,17 0 16,1-17-1,17-1-15</inkml:trace>
  <inkml:trace contextRef="#ctx0" brushRef="#br0" timeOffset="85575.74">24888 15169 0,'0'0'0,"-17"0"16,17 18-16,-18-18 16,18 18-16,-17-1 15,17 1 1,-18-36-1,0 1 1,18-1-16,-17 0 16,17 1-16,0-1 15,17 1-15,-17-1 16,18-17-16,-18 17 16,18 18-16,-1-18 0,18 1 15,-17 34-15,35 1 16,-18 0-16,1 17 15,-19 18 1,-17-18-16,0 18 0,0 0 16,-17-18-16,-19 0 15,19 1 1,-19-19-16,1 1 16,0 0-16,17-1 0,1-17 15,-1 0-15,0-17 16,18-19-1,36-17 1,-36 36-16,35-18 0,-18 17 16,19 18-1,17 0-15,-36 18 16,19 17-16,-19-35 16,36 53-16,-35-36 15,-1-17 1,1 0-1</inkml:trace>
  <inkml:trace contextRef="#ctx0" brushRef="#br0" timeOffset="85859.02">25171 14870 0,'0'0'15,"0"-18"1,35 36-16,0 17 16,18 0-16,0 18 15,35 18 1,-52-54-16,16 54 16,-16 35-16,-19-89 15,-17 54-15,-17-1 16,-1-34-16,-17-1 15,17 0-15,-35 0 0,-35 1 16,53-36-16,0 17 16</inkml:trace>
  <inkml:trace contextRef="#ctx0" brushRef="#br0" timeOffset="86098.71">25841 15081 0,'-35'-17'32,"35"-1"-1,17 18-16,1 18 17</inkml:trace>
  <inkml:trace contextRef="#ctx0" brushRef="#br0" timeOffset="86347.72">25788 15275 0,'0'0'0,"-18"0"16,18 18-16,0 0 0,-17-1 16,17 1-16,0 17 15,0 0-15,-18 18 0,18 35 16,-18-52-16,18 34 15,-17 19 1,-1-54-16,18 0 0</inkml:trace>
  <inkml:trace contextRef="#ctx0" brushRef="#br0" timeOffset="88243.67">19756 15981 0,'0'0'0,"-18"0"0,0 0 16,54 0 31,-19-18-47,1 18 16,-1-17-16,1 17 0,70-36 15,-70 19-15,88-19 16,-71 19-16,36-1 15,-36 0 1,-17 1-16,17-1 16,-18 18-16,1-17 0</inkml:trace>
  <inkml:trace contextRef="#ctx0" brushRef="#br0" timeOffset="93594.93">20126 15646 0,'18'17'344,"-18"1"-16,0 0-281,17-18 31,-17 17 609,18-34-671</inkml:trace>
  <inkml:trace contextRef="#ctx0" brushRef="#br0" timeOffset="94866.01">24395 16087 0,'0'17'31,"35"-34"-15,-18 17-1,1 0-15,0-18 0,-1 18 16,1 0-16,0 0 0,35-18 15,-18 1-15,-17 17 0,87-18 16,-16 0-16,-1 18 16,0-17-1,53-1-15,-70 1 16,17 17-16,18-18 16,-89 0-16,54 18 15,-36 0-15,0-17 16,-17 17-1,-36 17 64</inkml:trace>
  <inkml:trace contextRef="#ctx0" brushRef="#br0" timeOffset="105889.4">24536 15646 0,'0'-18'0,"-18"0"31</inkml:trace>
  <inkml:trace contextRef="#ctx0" brushRef="#br0" timeOffset="107405.46">24465 15416 0,'0'-17'110,"0"-1"-110</inkml:trace>
  <inkml:trace contextRef="#ctx0" brushRef="#br0" timeOffset="110169.48">19667 15857 0,'-17'-17'16,"17"-1"-16,-18 0 15,18 1 32,0 52-31,18-35-16,-18 18 16,0-1-16,17-17 0,-17 18 15,18 17-15,0 18 16,-1-35-1,-17-1-15,0 1 16,18 0-16,-18-1 16,18 1-1,-1-36 1,1 18 0,-1-17-16,1 17 0,0-18 15,-1 18-15,19-18 0,-1 1 16,18-1-16,-18 1 15,36-1-15,-18 0 16,-18 18-16,0-17 16,0-1-16,18 18 15,0-18 1,-17 1-16,-19 17 16,1 0-16,-1 0 15,1-18-15,0 18 16,-1-18 15,-34 18-15,17-17-1,-18-1 1,18 1-16,-18-1 16,18 0-16,0 1 15,-17-1-15,17 0 0,0 1 16,0-1-16,-18 0 0,18 1 15,-17-19-15,17 19 16,-18 17 0,18-18-16,18 36 47,-1-1-32</inkml:trace>
  <inkml:trace contextRef="#ctx0" brushRef="#br0" timeOffset="110979.79">20567 15681 0,'0'0'0,"0"18"16,35-36 15,-17 18-31,-1 0 16,1 0-16,17 0 0,-17-18 15,0 18-15,17 0 0,0 0 16,1 0-16,-19-17 16,1 17-16,-1 0 15,1 0 1,0 0-16,-36 17 31,0-17-31,18 18 0,-35-18 16,0 18-16,-18-18 15,0 17-15,0-17 16,18 0-16,0 18 0,-18-18 16,17 0-1,1 0-15,17 0 16,1 0 0,-1 0-16,71 0 15,-35 0 1,17 0-16,-17 0 0,35-18 15,-18 18-15,0-17 16,0 17-16,-17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03:43:19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14534 4992 0,'36'0'16,"-19"0"-16,1 0 0,0 0 15,17 0-15,0-18 16,0 18 0,1 0-16,-19 0 0,19 0 15,17 0-15,-1 0 16,-16 18-16,34-18 15,19 0-15,-19 0 16,1 0-16,-1 0 16,-17 0-16,53 0 15,-36 0-15,1 0 16,0 0 0,-1 0-16,1 0 15,-18 0-15,-18 17 0,18-17 16,0 0-16,0 0 15,-18 0-15,18 0 16,-18 0-16,-17 18 0,17-18 16,0 0-16,-17 0 15,17 18-15,-17-18 16,0 0 0,-1 0-16,-17 17 15,18-17-15</inkml:trace>
  <inkml:trace contextRef="#ctx0" brushRef="#br0" timeOffset="1266.62">20637 4939 0,'18'0'32,"0"0"-32,-1 0 0,1 0 15,0 0-15,-1 0 16,1 0-16,0 0 0,-1 0 16,19 0-16,52 0 15,-53 0-15,36 0 16,-19 0-16,19 0 15,17 0-15,-35 0 16,0 0-16,18 0 16,-18 0-16,-1 0 15,19 0-15,-18 0 16,0 0 0,-18 0-16,18 0 15,0 0-15,0 0 16,-18 0-16,0 0 15,1 0-15,-1 0 16,-17 0-16,17 0 0,0 0 16,0 0-16,1 0 15,17 0-15,0 0 16,-1 0 0,1 0-16,0 0 15,-17 0-15,34 0 16,-17 0-16,0 0 15,-18 0-15,18 0 16,-18 0-16,18 0 16,-35 0-16,17 0 0,1 0 15,-1 0-15,0 0 16,-17-18 0,17 18-16,-17 0 0,-1 0 15,1 0-15,0 0 16</inkml:trace>
  <inkml:trace contextRef="#ctx0" brushRef="#br0" timeOffset="11036.89">4762 9084 0,'0'-18'15,"0"1"32,-17 17-31,-1 0-1,1 17 1,-1-17 0,0 18-1,1-18 1,17 18-16,-18-18 15,18 17-15,-18 1 16,18 0 0,0-1-1,0 1-15,0-1 16,0 1 0,0 0-16,0-1 15,0 1 1,0 0-16,18-18 0,-18 17 15,0 19 1,0-19-16,0 19 16,0-19-16,0 18 15,0 1-15,18-1 16,-18-17-16,0 17 16,0-17-16,17-1 15,-17 18-15,0-17 16,0 0-16,18 17 15,-18-17-15,0-1 16,18 1-16,-18 17 16,0-17-16,0-1 15,17 1-15,-17 0 16,0-1 0,18 19-16,-18-19 15,0 1-15,0 0 16,0 17-16,0-17 15,0-1 1,0 1-16,0-1 16,0 1-16,0 0 15,17-1-15,-17 1 16,0 0-16,0-1 16,0 1 15,0 0-31,0-1 15,0 1 1,0-1 0,0 1-1,18-18 1,-18 18-16,0-1 16,18-17-16,-18 18 15,17-18-15,1 0 16,35-18-16,-18 1 15,-17 17-15</inkml:trace>
  <inkml:trace contextRef="#ctx0" brushRef="#br0" timeOffset="30567.47">6121 6456 0,'0'0'0,"70"0"16,-34 0 0,-19-18-16,18 18 0,-17 0 15,35 0-15,-35 0 0,-1 0 16,71-17-1,-70 17-15,70 0 16,-70 0-16,88 0 16,-71-18-16,18 18 15,-18 0-15,18 0 16,-18 0 0,-17 0-16,0 0 0,-1 0 15,1 0 16</inkml:trace>
  <inkml:trace contextRef="#ctx0" brushRef="#br0" timeOffset="55779.57">11271 13335 0,'-17'-18'31,"17"36"31,0 0-62,0-1 16,0 1 0,0 0-16,17-18 15,-17 17-15,0 1 16,0-1-16,18-17 15,-18 18 1,18 0 0,-1-18 15,1 0-31,-1 0 16,1 0-16,0 0 0,-1 0 15,1 0-15,0-18 16,-18 36-16,17-18 15,1 0-15,0 0 16,-1 0-16,1 0 16,-1 0-16,19 0 15,-19 17-15,19-34 16,-19 17-16,19 0 16,-19 0-16,1 0 0,35-18 15,-36 18-15,19 0 16,-19 0-16,36-18 15,-17 18-15,-1 0 16,-18 0-16,19 0 16,-1 0-1,-17 0-15,17 18 16,-17-18-16,17 0 16,-18 0-16,36 0 15,-17 0 1,-19 0-16,19 0 15,-19 0-15,18 0 16,-17 0-16,0 0 16,17 0-1,0 0-15,-17 0 16,0 0-16,35 0 16,-36 0-16,1 0 15,17 0-15,-17 0 16,17 0-16,-17 0 15,-1 18-15,1-18 16,0 0-16,-1 0 16,1 0-1,-1 0 1,1 0 0,-18-18-1,18 18 1,-18-18-1,17 18-15,-17-17 47,-17 17-47,17-18 16,-18 18 0,18-17-16,0-1 15,0 0 16</inkml:trace>
  <inkml:trace contextRef="#ctx0" brushRef="#br0" timeOffset="57393.25">14676 13282 0,'0'-18'15,"0"36"48,0 0-63,17-18 0,-17 17 15,0 1-15,0 0 16,18-18-16,-18 17 0,0 1 16,0 0-16,0-1 15,17 1-15,-17-1 16,0 1-16,18-18 31,0 0-15,-1 0-1,1 0-15,0 0 16,17 0-16,-17 0 16,-1 0-16,1 0 15,-1 0-15,1 0 16,35-18-16,-35 18 15,-1 0 1,1 0-16,0 0 0,17 0 16,0 0-16,0-17 15,-17 17-15,17 0 16,18 0 0,-35 0-16,0 0 0,-1 0 15,18-18-15,1 18 16,17 0-16,-18 0 15,0 0 1,-17 0-16,17 0 0,0 0 16,-17 0-1,35 0-15,-18 0 16,1-17 0,-19 17-16,1 0 0,-1 0 15,19 0-15,-19 0 16,19 0-16,-1-18 15,-17 18-15,17 0 16,-18 0-16,19 0 16,-19 0-16,1 0 15,17 0 1,-17 0-16,0 0 16,-1 0-16,1 0 15,-1 0-15,1 0 16,0 0-16,-1 0 15,1 0 1,-18 18-16,18-18 31,-1 0-15,1-18 0,0 18-1,-18-18 1,17 18-16,-17-17 0,18 17 15,-18-18 1,0 0-16,0 1 16,0-1-1,-18 0 1,18 1-16,0-1 16</inkml:trace>
  <inkml:trace contextRef="#ctx0" brushRef="#br0" timeOffset="90442.04">7585 14005 0,'35'0'172,"-17"0"-172,-1 0 0,1 0 16,0 0-16,-1 0 0,1 0 15,35 0 1,-36 18-16,19-18 15,-19 0-15,1 0 16,0 0-16,-1 18 16,1-18-16,-1 0 15,1 0 1,0 0 0,-1 0 30</inkml:trace>
  <inkml:trace contextRef="#ctx0" brushRef="#br0" timeOffset="91431.08">7602 14852 0,'-17'0'0,"34"0"63,1 0-63,0 0 16,-1 0-16,1 0 15,0 0-15,-1 0 16,1 18-16,-1-18 0,1 0 15,0 0-15,-1 0 16,1 0-16,0 17 16,-1-17-16,19 0 15,-19 0 1,1 0 0,-1 0 15,-17 18 16</inkml:trace>
  <inkml:trace contextRef="#ctx0" brushRef="#br0" timeOffset="110691.05">23389 7091 0,'-17'0'32,"52"0"30,-18 0-62,1 0 16,0 0-16,-1 0 15,1 0-15,0-18 0,52 18 16,-35 0-16,54-35 16,-54 35-16</inkml:trace>
  <inkml:trace contextRef="#ctx0" brushRef="#br0" timeOffset="111735.1">29175 7091 0,'0'0'0,"-18"-18"0,18 1 15,0-1 1,0 0-16,0 1 0,0-1 16,0 0-1,0 1 17,0 52 30,0-17-62,0-1 0,0 1 16,0 0-16,0 52 15,0-35-15,18 36 16,-18-36-16,0 18 16,0-18-16,0 36 15,17-53-15,-17 35 16,0-36-16,18 1 15,-18-1-15,0 19 16,18-19 0,-18 1-16,17-18 31,-17-18-15</inkml:trace>
  <inkml:trace contextRef="#ctx0" brushRef="#br0" timeOffset="112205.4">29139 7267 0,'0'0'0,"0"-17"0,0-1 16,0 0-16,0 1 0,18-1 15,0 18-15,-18-18 16,17 18-16,1-17 0,17 17 16,18 0-1,-35 0-15,35 0 16,-36 17 0,19 1-16,-19 0 15,1-18-15,-18 17 0,18 1 16,-18 0-1,0-1 1,-18-17 0,18 18-16,-35-18 15,17 17-15,-17-17 16,17 18-16,-17-18 16,17 0-16,1 0 15,-1 0-15,0 0 16,1 0-1,-1 0 1,0 0 15</inkml:trace>
  <inkml:trace contextRef="#ctx0" brushRef="#br0" timeOffset="115116.38">31097 8555 0,'0'-35'16,"18"35"-16,0-18 31,-18 0 0,-18 36-15,18 0 0,-18-1-16,1 1 0,-19 17 15,19 0-15,-1-17 0,-17 35 16,17-35-16,18-1 0,-53 36 15,53-35-15,-35 17 16,35-17-16,-18 17 16,1-17-16,17-1 15,17 1 1,1-18 0,17-18-16,-17 1 15</inkml:trace>
  <inkml:trace contextRef="#ctx0" brushRef="#br0" timeOffset="115515.77">31397 8555 0,'-17'0'31,"17"17"-31,0 1 15,-18-18-15,18 18 0,0-1 16,0 1-16,0 0 16,18-18-16,-18 17 0,35 19 15,-18-19-15,36 19 16,-35-36-16,35 52 16,-35-52-16,17 18 15,0 17-15,-17 1 16,-1-36-1,-17 17-15,0 1 16,-17-18 0,17 18-16,-18-18 15,1 0-15,-19 0 16,19 0-16,-36 0 16,35 0-16,-17-18 15,17 18-15,0-18 16,18 1-16,0-1 0</inkml:trace>
  <inkml:trace contextRef="#ctx0" brushRef="#br0" timeOffset="115706.99">31450 8537 0,'0'0'0,"18"-35"16,-1 17-16,-17 1 15,18 17-15,0-18 0,17 0 16,53 1-16,-53 34 16,18 1-16,-35 0 15,17 17-15</inkml:trace>
  <inkml:trace contextRef="#ctx0" brushRef="#br0" timeOffset="116431.67">31133 9384 0,'0'0'0,"35"-35"32,-17 17-17,-18 0 1,17 18-16,-17 18 31,0 0-31,0-1 0,-17-17 16,17 18-16,-18 17 0,0-17 0,-17 35 15,-18 0-15,0 17 16,18-17-16,0-18 16,-18 18-1,17-17-15,19-19 16,17 18-16,-18-17 15,36 0 1,-1-18-16,1 0 0,0 0 16</inkml:trace>
  <inkml:trace contextRef="#ctx0" brushRef="#br0" timeOffset="116965.1">31503 9613 0,'0'0'0,"-35"35"15,17-35-15,0 18 0,1 0 16,-1 17-16,1 0 16,-1 1-16,18-19 15,0 18-15,18 1 16,-1-19-16,1 19 15,17-36-15,0 17 16,18-17-16,-17 0 16,-1-17-16,-17 17 15,-1-18-15,1 0 16,-18 1-16,0-1 16,0 0-1,0 1-15,-18-18 16,1 17-16,-1 0 15,-17-17-15,17 17 16,-35-17-16,35 17 16,-17-17-16,17 18 15,1-1-15,-1-17 16,1 17 0,34-17-16,1 17 15,-1-17-15,36 0 16,-17 35-16,17-18 15,-18 36-15,0-18 16,-35 17-16,18 18 0,-18 18 16,-53 36-16,-18-1 15,-70 18-15,106-54 0</inkml:trace>
  <inkml:trace contextRef="#ctx0" brushRef="#br0" timeOffset="119298.15">21202 8784 0,'0'0'0,"-18"-17"15,1 34 32,34-17-15,1 0-17,0 0-15,-1 0 0,1 0 16,-1 0-16,1 18 0,17-18 15,18 0-15,-17 0 16,-19 0-16</inkml:trace>
  <inkml:trace contextRef="#ctx0" brushRef="#br0" timeOffset="131060.88">24077 10125 0,'0'0'0,"18"0"93,-1 0-77,1 0-16,0-18 0,-1 18 16,36 0-16,-35 0 0,35 0 15,-36 0-15,19 0 16,-1 0-16,-17 0 16,-1 0-1,1 0-15,-36 0 47,1 0-47,-1 0 16,0 0-16,1-18 15,-1 18-15,-35 0 16,35 0-16,-17 18 16,18-18-16,-1 0 15,0 0-15,54 0 31,-36 18-31,17-18 0,36-18 16,-35 18-16,70 0 16</inkml:trace>
  <inkml:trace contextRef="#ctx0" brushRef="#br0" timeOffset="145807.74">27993 9507 0,'0'0'0,"0"-17"0,18 34 62,-18 1-62,0 0 0,-18-1 16,18 1-16,0 0 0,0-1 15,0 18-15,0-17 16,0 0 0,0-1-16,0 1 15,18-36 32,-1 18-47,1-17 16,-1 17-1,-17-18-15,18 18 0,0-18 16,-1 18-16,1 0 16,0 0-16,-1 18 15,1-18-15,17 18 16,-35-1-16,35 1 16,-35 0-1,18 17-15,0-17 16,-18-1-16,0 1 15,0-1-15,-18 1 16,0 0 0,18-1-16,-35 1 15,35 0-15,-17-18 0,-1 0 16,-17 0 0,17 0-1,0 0-15,1 0 16,-19-18-16,19 0 15,-1 1-15,1 17 16,-1-18-16,18 0 16</inkml:trace>
  <inkml:trace contextRef="#ctx0" brushRef="#br0" timeOffset="146185.44">28046 9507 0,'0'-17'31,"0"-1"-31,17 18 16,-17-18-16,18 18 15,0-17 1,-1-1-16,19 18 16,-19 0-16,1 0 0,0 0 15,-1 0-15,1 0 0,17 18 16,-17-18-16,-1 35 15,1-35-15,0 35 16,-18-17-16,0 0 0,0 17 16</inkml:trace>
  <inkml:trace contextRef="#ctx0" brushRef="#br0" timeOffset="150094.34">24024 11007 0,'0'0'0,"18"-18"16,-1 0-16,1 18 16,0 0-16,17-17 0,18-1 15,-35 0-15,17 18 0,35-17 16,-52-1-16,53 1 15,-54 17-15,18 0 16,-17-18-16,-18 36 31,-18-18-31,18 17 16,-17-17-16,-18 18 16,17-18-16,-35 17 15,18-17-15,-36 36 16,54-36-16,-36 0 15,35 17 1,53-34 0,-17 17-16,17-18 15,18 18-15,-35 0 16</inkml:trace>
  <inkml:trace contextRef="#ctx0" brushRef="#br0" timeOffset="153215.25">28257 10601 0,'0'0'16,"0"-18"-1,0 1 1,-17 34 15,-1-17-31,18 18 0,-17 0 16,17-1-16,-18 1 15,18 0-15,18-1 16,-18 1-16,17-1 16,18 1-16,-17-18 15,35 0-15,-35 0 16,35-18-16,-36 18 15,19 0-15,-19-17 16,1-1-16,-1 18 16,-17-17-1,-17 17-15,17-18 16,-18 18-16,1-18 16,-1 18-16,-53-17 15,54-1-15,-19 0 16,19 1-16,-19-1 15,19 0-15,-1 1 16,1-36-16,17 35 16,0-35-16,0 36 15,17-19-15,1 1 16,-1 17 0,-17 1-16,36-1 15,-19 18-15,1 0 16,0 0-16,-18 18 15,17-1-15,1 1 16,-18 0-16,18 17 0,-36 0 16,18 1-16,-35 34 15,-1-35-15,19 1 16</inkml:trace>
  <inkml:trace contextRef="#ctx0" brushRef="#br0" timeOffset="180648.19">8326 6156 0,'-18'0'16,"0"-18"0,1 18-1,17-17 1,0-1-16,17-17 16,1 17-1,0 0 1,-1 18-16,-17-17 0,18 17 15,-1 0-15,1 0 16,0 17 0,-1-17-16,1 18 15,0 17-15,-18 1 16,0-19-16,17 19 16,-17-19-16,0 54 15,18-36-15,-18 53 16,0-70-16,18 52 15,-18-34-15,0-19 0,0 54 16,0-53-16,0 52 16,0-52-16,17 52 15,-17-52-15,0 35 16,0 0 0,0-36-16,0 36 15,0-35-15,0 17 16,0 36-1,-17-36-15,17-17 16,0-1-16,-18 19 16,0-19-16,1 1 15,-1 0 1,0-18 0,1 0-16,-19 0 15,19 0-15,-1-18 0,-17 0 16,17-17-16,1 35 0</inkml:trace>
  <inkml:trace contextRef="#ctx0" brushRef="#br0" timeOffset="194785.09">21943 6244 0,'17'0'31,"1"0"-15,0 0-16,-18-17 15,17 17-15,1 0 0,17 0 16,-17 0-16,52 0 16,-52 0-16,88-18 15,-71 18-15,53 0 16,-52 0-16,69 18 16,-87-18-1,35 0-15,-35 0 0,17 0 16,18 0-16,-35 0 15,-1 0-15,36 0 0</inkml:trace>
  <inkml:trace contextRef="#ctx0" brushRef="#br0" timeOffset="200543.81">4145 8061 0,'0'18'63,"18"-1"-48,-18 1-15,0 0 16,17-1-16,-17 1 0,0-1 15,18 1 1,-18 0-16,18-1 31,-1-17-15,1-17-16,35-1 16,-35 0-16,70-34 15,-71 34-15,89-53 16,-88 54-16,35-19 15,-36 19-15,1-1 16</inkml:trace>
  <inkml:trace contextRef="#ctx0" brushRef="#br0" timeOffset="214406.24">22542 12330 0,'-17'0'16,"34"0"46,1 0-46,0 0-16,-1 0 15,1 0-15,0 0 0,17 0 16,0 0-16,36 0 16,-36-18-16,53 18 15,-52 0-15,69-18 16,-69 18-16,52-17 15,-53 17-15</inkml:trace>
  <inkml:trace contextRef="#ctx0" brushRef="#br0" timeOffset="-213866.32">23901 12382 0,'-18'0'31,"0"0"0,1 0-31,-1 18 32,0-18 124,1 0-62,-1 0-47,1 0-16,-1 0 16,53-18 15,-17 18-62,-1 0 16,1 0-16,0 0 0,-1 0 15,1 0-15,0 0 0,52 0 16,-52 0-16,0 0 16,34 18-1,-34-18-15,0 0 16,-1 0-16,1 0 16,0 0-16</inkml:trace>
  <inkml:trace contextRef="#ctx0" brushRef="#br0" timeOffset="-211707.89">28522 11659 0,'0'0'0,"-35"-17"16,17 17-16,1 0 0,-19 0 16,1 0-16,0 17 15,17 1-15,-17 0 16,35-1-16,-18 1 0,18-1 16,0 1-16,18 0 15,-1-18 1,1-18-1,0 18-15,17-18 0,-17 1 16,-1-1-16,1 1 16,0 17-16,-1-18 15,1 36 1,-1-18-16,-17 17 16,18 1-16,0-1 15,-1 1-15,1 0 16,17-1-16,1-17 15,-1 0-15,0-17 0</inkml:trace>
  <inkml:trace contextRef="#ctx0" brushRef="#br0" timeOffset="-211483.53">28910 11518 0,'0'0'0,"0"-17"0,0-1 16,-18 36 15,18-1-31,0 1 0,0 17 16,-17-17-16,17 52 0,0-17 15,0 18-15,17-18 16,-17 0-16,0 0 16,18-36-16,-18 1 15</inkml:trace>
  <inkml:trace contextRef="#ctx0" brushRef="#br0" timeOffset="-210933.04">28892 11448 0,'0'-36'16,"18"36"0,0-17-16,17 17 0,36-18 15,52-17-15,-35 17 16,-17 18-16,-1-17 16,1 17-16,-18 17 15,-36-17-15,19 0 16,-19 18-16,-17 17 15,18-17-15,-18 17 16,-18 18-16,18 0 16,0-18-16,18 0 15,0 18-15,-1-17 16,36 16-16,-17-16 16,-1-1-16,0-17 15,0 17 1,1-17-16,-19-1 15,-17 1-15,0 0 16,0-1-16,-17-17 16,-19 18-16,-34 17 15,-1-35-15,1 18 16,-1-1-16,-17 1 16,-18 0-1,-35-1-15,53-17 16,35 0-16,18 0 15,-1 0-15,19-17 16,17-19-16,35 1 16,18 0-16</inkml:trace>
  <inkml:trace contextRef="#ctx0" brushRef="#br0" timeOffset="-210190.95">30674 11377 0,'0'0'0,"-18"0"0,18-18 16,0 54 0,0-19-16,0 1 15,0 17-15,0 36 16,0-1-16,0-17 15,0 18-15,0-36 16,0-17-16,0 17 0,0-17 16,0-1-1,0 1-15,0-36 47,0 1-47,18 17 0,-18-18 16,18 0-16,-1 1 15,1-1-15,0 0 16,-1 18-16,18 0 16,-17 0-16,0 0 0,-1 18 15,1-18-15,0 18 16,-18-1-16,-18 19 16,-17-19-1,-1 1 1,1 0-16,0-18 15,0 17-15,17-17 16,0-17-16,18-1 16</inkml:trace>
  <inkml:trace contextRef="#ctx0" brushRef="#br0" timeOffset="-209929.31">31115 11430 0,'18'-18'32,"-18"54"-32,0-19 15,0 19-15,17 16 16,1 54-16,0-18 16,-18-17-1,0 17-15,0-35 16,0 35-16,-18-35 15,18-35-15,0 0 16,18-36 15</inkml:trace>
  <inkml:trace contextRef="#ctx0" brushRef="#br0" timeOffset="-209420.91">31203 11465 0,'0'0'0,"-17"0"0,52-35 32,0 35-32,0-18 0,265-17 31,-176 17-31,-18 1 15,35 17-15,-106 0 16,-17 0-16,17 17 0,0-17 16,-17 18-16,-18 0 15,0 17-15,0 0 16,0 1-16,0-1 16,0 18-1,17-36-15,1 19 16,17-1-16,-17 0 15,35 18-15,-35-35 16,17 35-16,-18-36 16,-17 19-16,0-1 15,-17 0-15,-18 0 16,17-35-16,0 18 0,-17 0 16,-36-1-1,-17 19-15,53-36 16,-53 17-16,-71-17 15,124 0-15,-124 0 16,88 0-16,-17 0 16,53-17-16,-18-1 15</inkml:trace>
  <inkml:trace contextRef="#ctx0" brushRef="#br0" timeOffset="-208348.19">28046 13264 0,'0'0'0,"17"0"62,1 0-62,0 0 0,-1 0 0,1 0 16,0 0-16,35-17 0,-1 17 16,-16 0-16,34-18 15,-52 18-15,70-17 16,-53 17-16,-17 0 0</inkml:trace>
  <inkml:trace contextRef="#ctx0" brushRef="#br0" timeOffset="-207776.93">29175 13247 0,'0'0'0,"-18"0"31,53 17 16,-17-17-47,0 0 0,-1 0 16,1 0-16,0 0 0,34 0 15,-34 0-15,35 0 16,-35 0-16,35 0 16,-18 0-16,0 0 15,-17 0 1</inkml:trace>
  <inkml:trace contextRef="#ctx0" brushRef="#br0" timeOffset="-180696.88">21078 12929 0,'0'-17'16,"0"-1"-16,0 0 16,0 1-1,0 34 32,0 1-31,0 0-16,0-1 15,0 1-15,0 0 0,0 17 16,0-18-16,0 1 16,0 17-1,0-17-15,0 0 16,0-1-16,18 1 16,0-18 15,-18 18-31,17-18 0,1-18 15,0 18-15,35 18 16,-36-18-16,36 0 16,-35 0-16,35 0 15,-36 0-15,36 0 16,-17-18-16,16 18 16,-34 0-16,35 0 15,-18 0 1,-17 0-16,35-18 0,-18 18 15,36 0-15,-54-17 16,54 17-16,-36 0 16,36 0-1,-54 0-15,36 0 16,-35-18-16,52 18 16,-52 0-16,17 0 15,-17 0-15,53 0 16,-54-18-16,36 18 15,-35 0-15,17 0 16,-17 0-16,35-17 16,-36 17-16,1 0 15,17 0 1,0 0 0,-17 0-1,0 0 1,-1 0-1,1 0-15,0 0 16,-1 0-16,1 0 16,0 0-1,-1 0-15,1 0 16,-1 0-16,1 0 16,0 0-16,-1 0 15,1 0-15,17 0 16,-17 0-16,0 0 15,-1 0-15,1 0 16,-1 0-16,19 0 16,-19 0-16,1 0 15,0 0-15,17 0 16,-17 0 0,-1 0-16,1 0 15,-1 0-15,1 0 16,0 0-16,-1 0 15,1 0-15,0 0 16,-1 0-16,1 0 16,0 0-16,-1 0 15,19 17 1,-19-17-16,1 0 16,-1 0-16,1 0 15,0 18 1,-1-18-1,1 0-15,-18 18 16,18-18-16,-1 0 16,1 0-1,0 17-15,-1-17 16,1 0 0,-1 0-16,19 0 15,-19 0-15,1 0 16,0 0-16,-1 0 15,1 0-15,0 0 16,-1-17 0,1 17-1,-1 0 1,-17-18 0,18 18-1,0-18 1,-1 18-1,-17-17 1,0-1 0,0 0-1,0 1 1,0-1 0,0 1-1,0-1-15,0 0 16,-17 18-1,17-17-15,0-1 16,0 0 0,-18 1-1,18-1 17,-18 36 30</inkml:trace>
  <inkml:trace contextRef="#ctx0" brushRef="#br0" timeOffset="-168075.94">21096 12982 0,'-18'-17'47,"1"17"-32,17-18 1,0 0-16,0 1 16,-18-1-16,18 0 15,0 1-15,0-1 16,0 0-16,-17 18 0,17-17 16,0-18-16,0 17 0,-18 18 0,18-35 15,0 17 1,-18-17-16,18 17 15,0 0 1,0 1 0,0-1-1,18 1 1,0-1 0,-1 18-1,1-18-15,-1 18 16,1-17-16,0 17 15,-1-18-15,1 18 16,17-18-16,-17 18 16,0 0-1,-1-17-15,1 17 0,-1 0 16,1 0-16,0-18 0,-1 18 16,19 0-16,-1-18 15,0 18 1,-17 0-16,17-17 0,0 17 15,-17 0-15,17 0 16,-17-18-16,0 36 16,17-18-16,-17 0 15,-1 0-15,1 0 16,-1 0-16,1 0 16,0 0-16,-1 0 0,1 0 15,17 0 1,-17 0-16,17 0 15,-17 0-15,17 0 16,0 0-16,-17 0 16,0 0-16,-1 0 15,1 0-15,17 17 16,-17-17 0,0 0-16,17 0 15,-18 0-15,1 18 16,0-18-1,-1 0-15,1 18 16,0-18 0,-1 0-16,1 0 15,0 0-15,-1 0 16,1 0 0,-1 0-16,1 17 15,0-17-15,-1 0 16,1 0-1,0 0-15,-1 0 16,1 0 0,0 0-16,-1 0 15,1 0 1,-1 0-16,1 18 16,0-18-1,-1 0 1,1 0-16,0 0 15,-1 18 1,1-18 0,0 0-16,-1 0 15,1 0 1,0 0 0,-1 0-1,1 0 1,-1 0-16,1 0 15,0 0 1,-1 0-16,1-18 16,0 18-16,-1 0 15,1 0-15,17 0 16,-17 0 0,-1 0-16,1-18 0,0 18 15,-1 0 1,1 0-16,0 0 15,-1 0-15,1 0 16,0 0-16,17 0 16,-18 0-16,1 0 0,0 0 15,-1 0-15,19 0 16,-19 0-16,1 0 16,17 0-16,-17 0 15,0 0 1,-1 0-16,1 0 15,-1 0-15,1 0 16,0 0-16,-1 0 16,1 0-16,0 0 15,-1 0-15,1 0 16,0 0 0,-1 0-16,1 0 15,-1 0-15,1 0 16,17 0-1,-17 0-15,0 0 16,-1 0 0,1 0-16,0 0 31,-1 18-31,1-18 16,-18 18-1,17-18 1,-17 17-16,0 1 15,18-18 1,-18 18-16,0-1 16,0 1-16,18-18 15,-18 17-15,0 1 16,0 0 0,0-1-16,17 1 15,-34 0-15,34-18 16,-34 17-16,17 1 15,0 17-15,0-17 16,0-1-16,0 1 16,0 0-16,-18-1 0,18 1 15,18 0-15,-36 17 16,18-17-16,18-1 16,-18 1-16,0-1 15,0 1 1,0 0-1,0-1-15</inkml:trace>
  <inkml:trace contextRef="#ctx0" brushRef="#br0" timeOffset="-166778.92">21167 12947 0,'17'-18'16,"1"18"0,0-17-16,-1 17 15,1 0-15,-1 0 16,1-18-16,0 18 0,-1 0 15,19 0-15,-19 0 0,19-18 16,-1 18-16,18 0 16,0 0-16,35-17 15,-35 17-15,0 0 16,0-18-16,17 18 16,18 0-16,-35 0 15,0-18 1,0 18-16,0 0 15,0 0-15,0 0 16,0 0-16,0 0 16,17 0-16,-34 0 15,16 0-15,1 0 16,-17 0-16,-1-17 16,18 17-16,-18 0 15,0 0 1,1 0-16,-1 0 15,0 0-15,-17 0 0,17 0 16,0 0-16,1 0 16,-1-18-16,0 18 15,1 0-15,-19 0 0,36 0 16,-18 0-16,1 0 16,-1 0-16,0 0 15,1 0 1,-1-17-16,-18 17 15,19 0-15,-19 0 16,1 0-16,17 0 16,1 0-16,-19 17 15,1-17-15,-1 0 16,19 0-16,-19 0 16,1 0-16,0 0 15,-18 18 1,17-18-16,1 0 15,0 0 1,-1 0 15,-34 17-15</inkml:trace>
  <inkml:trace contextRef="#ctx0" brushRef="#br0" timeOffset="-166030.85">21802 12629 0,'-18'-17'32,"36"17"-17,-1 0 1,1 0-16,0 0 16,-18 17-16,17-17 0,1 0 0,17 18 15,0 0-15,1-1 16,17 1-16,-18 17 15,18-17-15,0 17 16,0-17-16,17 17 16,-17-17-16,0-1 15,0 1-15,0 0 16,-18-1-16,18 1 16,-18 0-16,1-18 15,-19 17 1,1-17-16,0 18 15,-1-18-15,1 17 16,-1-17-16,1 18 16</inkml:trace>
  <inkml:trace contextRef="#ctx0" brushRef="#br0" timeOffset="-165559.72">22737 12506 0,'-36'35'15,"19"-35"-15,17 18 16,-18-18-16,-17 35 15,-36 18-15,18 0 16,-17 0-16,-1 0 16,1 0-16,-19 17 15,19-34-15,17 16 16,0-16-16,18 17 16,-18-18-16,35-17 15,0-1 1,1 1-16,-1-18 15</inkml:trace>
  <inkml:trace contextRef="#ctx0" brushRef="#br0" timeOffset="-151600.54">29175 11747 0,'0'0'0,"-18"-17"31,18 52 0,18-17-31,-18-1 16,0 1-16,0 0 0,0-1 16,0 1-16,0 17 15,0-17 1,0 0 0,17-36 15,-17 0-31,18 18 0,0-17 15,-1-1-15,1 0 16,0 1-16,-1 17 16,1 0-1,-1 0-15,1 0 16,0 17-16,-18 1 0,17-18 16,1 18-16,0-1 15,-1 19-15,-17-19 16,18 1-1,-18-1-15,0 1 16,0 0-16,0-1 16,-18 1-1,1 0-15,-1-18 16,0 17-16,1-17 16,-1 0-16,-35 0 15,36 0-15,-1-17 16,-17 17-16</inkml:trace>
  <inkml:trace contextRef="#ctx0" brushRef="#br0" timeOffset="-151316.28">29157 11659 0,'0'-17'0,"0"34"0,18-52 15,-18 17-15,17 1 16,19-19-16,-19 19 16,1-1-16,0 1 0,-1 17 0,18-18 15,1 0 1,-1 1-16,-17 17 15,17 0-15,0 17 16,-17 19-16,-1-1 16</inkml:trace>
  <inkml:trace contextRef="#ctx0" brushRef="#br0" timeOffset="-149408.84">28928 11307 0,'0'0'0,"-18"-18"15,36 0 17,-1 36-17,-17 0-15,18-18 0,-18 17 16,18 1-16,-1-1 0,1-17 16,-18 18-16,18 0 0,-1-18 15,-17 17 1,18-17-16,0 0 15,-18-17 1,0-1 0,0 0-16,0 1 15,-18 17-15,18-18 0,0 1 0,-18-1 16,18 0-16,-17 1 16,-1-1-16,0 18 31,1 18-31,-1-1 15,18 1-15,-18 0 16,1 17-16,17 0 16,-18-17-16,18-1 15,-18 1-15</inkml:trace>
  <inkml:trace contextRef="#ctx0" brushRef="#br0" timeOffset="-149184.22">29122 11148 0,'0'17'16,"17"1"-1,-17 0-15,0-1 16,18 1-16,-18 0 15,18-1-15,-1 1 16,-17 0-16,18-18 16</inkml:trace>
  <inkml:trace contextRef="#ctx0" brushRef="#br0" timeOffset="-149016.9">29139 11024 0,'0'0'0,"0"-17"15</inkml:trace>
  <inkml:trace contextRef="#ctx0" brushRef="#br0" timeOffset="-148441.31">28840 11236 0,'0'-18'16,"17"36"15,1-18-31,-1 0 16,-17 18-16,18-18 0,0 17 0,17 1 15,18 35 1,-35-53-16,-1 17 15,19 1-15,-36 0 16,17-18-16,-17 17 0</inkml:trace>
  <inkml:trace contextRef="#ctx0" brushRef="#br0" timeOffset="-148224.84">29051 11183 0,'0'-18'0,"-17"18"47,-1 18-47,18 0 0,-18-1 0,18 1 16,0 0-16,-17 17 0,-1 18 15,-17 35 1,-1-53-16,1 53 0,-18 1 0</inkml:trace>
  <inkml:trace contextRef="#ctx0" brushRef="#br0" timeOffset="-146890.9">31080 11095 0,'-18'17'31,"18"1"-31,18 0 0,-18-1 16,0 1-16,0 0 15,17-18-15,1 35 16,0-35-16,-1 0 15,1 0 1,0-18-16,-18 1 16,17-1-1,-17 0 1,0 1 0,18 34 30,-18 1-46,0 0 0,17-1 16,-17 1-16,0 0 0,18 17 16,0 0-16,-18 0 15,17 1-15,-17-1 16,18-17-16,-18 17 16,0-17-1,-18-18-15,18 17 16,-35-17-1,35-17 1,-18 17-16,18-18 0,-17 0 16,17 1-16,-18-19 15,36 1-15,-18 0 16,17-18-16,19 18 16</inkml:trace>
  <inkml:trace contextRef="#ctx0" brushRef="#br0" timeOffset="-146728.91">31362 11183 0,'0'-18'16,"0"36"-16,18-36 0,-1 18 15,1 0 1,-18 18 0,0 0-16,17-1 15,-17 1-15,0 0 16,0-1 0,18 1-16,0 0 15,-1-18-15,1 0 16</inkml:trace>
  <inkml:trace contextRef="#ctx0" brushRef="#br0" timeOffset="-146565.28">31485 10989 0,'0'0'0,"0"-18"0,0 1 16,0 52 15,0-17-15</inkml:trace>
  <inkml:trace contextRef="#ctx0" brushRef="#br0" timeOffset="-143274.96">31785 11853 0,'0'-17'16,"-17"34"15,-1 1-31,18 0 0,-18-18 16,18 17-16,-17 36 0,17-35 15,-18 52 1,18-52-16,0 35 16,18-35-16,-18-1 0,35 18 15,18 1 1,-35-36-16,34 0 15,-34 0-15,35-18 16,-35 0-16,-1 18 16,-17-17-16,0-1 15,0 1-15,0-1 16,-17 0-16,-19-17 16,19 17-16,-36-17 15,18 17 1,-18-17-16,35 18 15,-35-19-15,35 36 16,-17-35-16,18 17 16,17 1-16,-18-1 15,36-17 1,-18 17-16,17-17 0,18 0 16,-17 17-16,17 0 15,-17 18-15,0-17 16,17 17-16,-17 0 15,17 17-15,-18 1 16,1 0-16,-18 34 16,0-34-16,-35 70 15,0-17-15,-54 35 16,72-71-16</inkml:trace>
  <inkml:trace contextRef="#ctx0" brushRef="#br0" timeOffset="-141908.47">24007 13970 0,'17'0'63,"1"0"-63,-1 0 15,1 0-15,0-18 0,17 18 16,0 0-16,-17 0 0,17 0 16,36 0-16,-54 0 15,54 18 1,-53-18-16</inkml:trace>
  <inkml:trace contextRef="#ctx0" brushRef="#br0" timeOffset="-141504.62">25576 14076 0,'0'0'0,"-17"17"16,52-17 46,-17 0-62,-1 0 0,1 0 16,0 0-16,17 0 0,35 0 15,-17 0-15,0 0 16,18-17-16,-18 17 16,-18 0-16</inkml:trace>
  <inkml:trace contextRef="#ctx0" brushRef="#br0" timeOffset="-140949.31">27622 13794 0,'0'0'0,"0"-18"15,-17 36 32,17-1-47,0 1 16,0 0-16,0-1 0,0 1 16,17-1-16,1 1 0,17 17 15,-35-17-15,53 17 16,-53-17-1,18 0-15,17-1 0,-35 1 16,18-1-16,0 1 16,-18 17-16,17-35 15,-34 36 1,-1-36-16,0 17 0,1-17 16,-1 0-16,-17 18 15,-1-36 1,19 1-1,-1-1-15,0-17 16,1 17-16,17 0 0</inkml:trace>
  <inkml:trace contextRef="#ctx0" brushRef="#br0" timeOffset="-140799.62">27605 13794 0,'0'0'0,"35"-53"16,-17 35-16,-1 18 15,19-35-15,-19 35 16,19-18-16,-19 18 16,71 18-16,-70-18 15</inkml:trace>
  <inkml:trace contextRef="#ctx0" brushRef="#br0" timeOffset="-140099.99">29281 14023 0,'-18'0'16,"0"18"-16,18-1 16,-17 1-16,17 17 0,-18 0 15,18 18 1,18-53-16,-18 18 0,35 17 16,35-35-1,-52 0-15,17 0 16,1 0-16,-1-17 15,-17 17-15,-1-18 16,1 18-16,-18-18 16,-18 18-1,18-17-15,-35 17 0,0-18 16,-1 0 0,1 1-16,17-1 0,-34-17 15,34 17-15,-17-17 16,17 0-16,18-1 15,0 19-15,0-1 16,18-17-16,-1 35 16,1-18-16,17 18 15,-17 18-15,17-1 16,-17-17-16,-1 53 16,-17 18-1,-17-18 1,-36 17-16,35-52 0</inkml:trace>
  <inkml:trace contextRef="#ctx0" brushRef="#br0" timeOffset="-139791.28">29157 14499 0,'18'0'31,"-1"0"-31,1 0 15,0 0-15,-1 0 0,1 0 16,0 0-16,-1 0 0,18 0 16,18 0-16,-35 0 15,0 0-15</inkml:trace>
  <inkml:trace contextRef="#ctx0" brushRef="#br0" timeOffset="-139216.22">27587 14623 0,'0'0'0,"-17"0"15,52 0 17,-18 0-32,19 17 0,-19-17 15,19 0-15,70 0 16,-18-17-16,-18-1 15,1 18-15</inkml:trace>
  <inkml:trace contextRef="#ctx0" brushRef="#br0" timeOffset="-133004.31">25471 13159 0,'17'0'47,"1"17"-47,-1-17 0,1 0 0,17 0 15,-17 0-15,53 18 16,-36-18-16,18 0 16,-36 0-16</inkml:trace>
  <inkml:trace contextRef="#ctx0" brushRef="#br0" timeOffset="-99309.25">10054 9313 0,'0'0'0,"-17"0"16,-1 0 15,0 0 16,18 18-31,18 0 46,0-18-46</inkml:trace>
  <inkml:trace contextRef="#ctx0" brushRef="#br0" timeOffset="-98828.8">9984 9472 0,'0'0'0,"-18"0"16,53 0 46,-17 0-46,0 0-16,-1 0 0,18 0 15,-17 0-15,35-18 16,-35 18-16,35 0 16,-1 0-16,1 0 15,-35 0-15,70 0 32,-70 0-32,17-17 15,-17 17-15,-1 0 16,1 0-16,0 0 15,-1 0-15</inkml:trace>
  <inkml:trace contextRef="#ctx0" brushRef="#br0" timeOffset="-97280.84">10125 10389 0,'17'0'31,"1"0"-31,0 0 15,17 0-15,-17 0 0,-1 0 16,36 0-16,-18 0 16,18-17-16,-17 17 15,34-18 1,-52 18-16,-1 0 16,1-18-16,0 18 15,-1 0 1,-52 0-1,17 0 1,1 0-16,-1 0 0,0 0 16,-17 18-16,-18-18 15,18 18-15,-18-1 16,35-17-16,-34 18 16,34-18-16,0 0 0,1 0 15,17 18 1,17-18-1,19-18-15,-1 18 16,0-18-16,18 1 16,0 17-16,17-36 15,-52 36-15,17-17 16</inkml:trace>
  <inkml:trace contextRef="#ctx0" brushRef="#br0" timeOffset="-70972.8">11430 7867 0,'-18'-18'16,"18"1"15,-17 17-15,34 17 15,1 1-31,0 0 16,-1-1-16,-17 1 0,18-18 15,-18 17-15,35 36 16,-17-35-16,17 35 16,-17-35-16,-1-1 15,1 1-15,0 0 16,-1-1 0,1 1-1</inkml:trace>
  <inkml:trace contextRef="#ctx0" brushRef="#br0" timeOffset="-70730.58">11624 7867 0,'0'0'0,"0"-18"15,-18 36 16,1-18-31,17 18 16,-18-1-16,18 1 0,-18-1 16,18 1-16,-17 17 15,17-17-15,-18 17 16,1 1-16,-1-1 16,0-17-1,18-1-15,0 1 16</inkml:trace>
  <inkml:trace contextRef="#ctx0" brushRef="#br0" timeOffset="-70346.73">11836 8008 0,'0'-18'31,"17"18"-31,1-17 16,0 17-16,-1 0 0,36-36 16,-35 36-16,52-17 15,-17-1 1,-35 18-16,0 0 0</inkml:trace>
  <inkml:trace contextRef="#ctx0" brushRef="#br0" timeOffset="-70171.88">11994 8096 0,'0'0'0,"-35"18"31,53-18-15,-1 0-1,19-18-15,-19 18 0,89-17 16,-88-1-16,70 0 16,-53 1-16,1 17 0</inkml:trace>
  <inkml:trace contextRef="#ctx0" brushRef="#br0" timeOffset="-69923.24">12506 7779 0,'0'0'0,"-18"-18"15,36 36 17,0-1-17,-1 1-15,1-18 0,0 18 16,34 17-16,1 18 15,-35-18-15,0-17 16,35-1-16,-53 1 16,17-18-16,1-18 15</inkml:trace>
  <inkml:trace contextRef="#ctx0" brushRef="#br0" timeOffset="-69729.39">12788 7779 0,'0'0'0,"-35"-53"31,35 35-31,-18 18 16,1 0-16,-1 35 15,18-17-15,-18 35 16,18-18-16,0 53 16,0-52-16,18 52 15,-36-70-15,18 70 16</inkml:trace>
  <inkml:trace contextRef="#ctx0" brushRef="#br0" timeOffset="-69180.06">12488 8484 0,'18'0'32,"0"0"-32,-1 0 15,1-17-15,0 17 0,34 0 16,-16-18-16,-1 18 15,53-18-15,-70 1 16,52-1-16,-52 18 16,17 0-16</inkml:trace>
  <inkml:trace contextRef="#ctx0" brushRef="#br0" timeOffset="-68887.86">11448 8767 0,'0'0'0,"-18"0"0,-17 0 16,17 0-1,0 0-15,54 0 32,-19 0-32,1-18 0,88 0 15,-53 1-15,70-1 16,-105 0-16,52 18 16</inkml:trace>
  <inkml:trace contextRef="#ctx0" brushRef="#br0" timeOffset="-64683.49">10266 9596 0</inkml:trace>
  <inkml:trace contextRef="#ctx0" brushRef="#br0" timeOffset="-56292.82">12982 7761 0,'18'18'47,"-1"-1"-47,-17 1 0,18 0 15,-18-1-15,18 19 0,-1-19 0,1 18 16,0-17-1,-18 0-15,17-1 16,1 1-16,0 0 16,-1-18-16,-17-18 15,18 18-15</inkml:trace>
  <inkml:trace contextRef="#ctx0" brushRef="#br0" timeOffset="-56084.22">12965 7567 0,'0'-18'0,"0"36"0,-18-36 16,18 1 0,-18 17-1,36-18 16,0 36-31,-1-18 0</inkml:trace>
  <inkml:trace contextRef="#ctx0" brushRef="#br0" timeOffset="-55819.44">13388 7726 0,'0'0'0,"-18"-18"31,18 1-31,18 17 47,-18 17-47,18-17 16</inkml:trace>
  <inkml:trace contextRef="#ctx0" brushRef="#br0" timeOffset="-55593.22">13406 7796 0,'0'18'31,"0"0"-31,0-1 16,0 1-16,0 17 0,17 18 16,1 0-16,-18 0 15,17 18-15,1-19 16,-18-16-16,0 17 0,18-18 15</inkml:trace>
  <inkml:trace contextRef="#ctx0" brushRef="#br0" timeOffset="-53992.52">12841 8326 0,'18'-18'46,"-1"18"-46,-17-18 0,18 18 0,0-17 16,-1 17-16,1 0 16,0-18-16,17 18 15,18-35-15,-18 35 16,0-18-16,1 18 16,-19-18-16,1 18 0,0 0 15,-1-17-15</inkml:trace>
  <inkml:trace contextRef="#ctx0" brushRef="#br0" timeOffset="-51134.21">11589 8396 0,'17'0'32,"1"-18"-17,0 18-15,-1-17 0,1 17 16,0-18-16,34 1 16,-34-1-16,35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Object Oriented Programming 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C++ </a:t>
            </a:r>
            <a:r>
              <a:rPr lang="en-US" sz="4800" b="1" dirty="0">
                <a:solidFill>
                  <a:srgbClr val="FF0000"/>
                </a:solidFill>
              </a:rPr>
              <a:t>Class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4800" b="1" dirty="0">
                <a:solidFill>
                  <a:srgbClr val="FFC000"/>
                </a:solidFill>
              </a:rPr>
              <a:t>Member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Getters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58356" y="1724040"/>
            <a:ext cx="58026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xi){ x = xi;}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){ y =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(){ return x;}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(){ return Y;}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&amp; xi,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&amp;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	xi = x; </a:t>
            </a:r>
          </a:p>
          <a:p>
            <a:pPr lvl="1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yi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complete implementation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385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fetch values of individual </a:t>
            </a:r>
            <a:r>
              <a:rPr lang="en-US" sz="2400" b="1" dirty="0">
                <a:solidFill>
                  <a:srgbClr val="00B050"/>
                </a:solidFill>
              </a:rPr>
              <a:t>data members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complete Object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6939489" y="1992486"/>
            <a:ext cx="21543" cy="42080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7077924" y="1903447"/>
            <a:ext cx="45340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a, b;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p.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(a, b);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a &lt;&lt; b;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D4C05-4758-4F03-A04F-660024431D27}"/>
              </a:ext>
            </a:extLst>
          </p:cNvPr>
          <p:cNvGrpSpPr/>
          <p:nvPr/>
        </p:nvGrpSpPr>
        <p:grpSpPr>
          <a:xfrm>
            <a:off x="10430827" y="2781342"/>
            <a:ext cx="1239611" cy="998041"/>
            <a:chOff x="5493568" y="1800651"/>
            <a:chExt cx="2112121" cy="16637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3FD70C-3766-4B9A-9723-AB86CF4C9121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83FA0F-5C29-4EBF-812B-AF3FEF2503A9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3159A8-C1DE-4129-81D5-A6C8895C351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5C34E1-863C-416A-A309-249E5F40CB33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470F29-D604-48FD-BFB1-199B97D50D4C}"/>
                  </a:ext>
                </a:extLst>
              </p14:cNvPr>
              <p14:cNvContentPartPr/>
              <p14:nvPr/>
            </p14:nvContentPartPr>
            <p14:xfrm>
              <a:off x="1492200" y="1771560"/>
              <a:ext cx="10141200" cy="359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470F29-D604-48FD-BFB1-199B97D50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1762200"/>
                <a:ext cx="10159920" cy="36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5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Setters and this pointer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07585" y="1903447"/>
            <a:ext cx="54483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setX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x){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-&gt;x = x;}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1800" dirty="0" err="1">
                <a:latin typeface="Consolas" panose="020B0609020204030204" pitchFamily="49" charset="0"/>
              </a:rPr>
              <a:t>setY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y){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-&gt;y = y;}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setPoint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x,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y){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){ 	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complete implementation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62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/>
              <a:t> values of individual </a:t>
            </a:r>
            <a:r>
              <a:rPr lang="en-US" sz="2400" b="1" dirty="0">
                <a:solidFill>
                  <a:srgbClr val="00B050"/>
                </a:solidFill>
              </a:rPr>
              <a:t>data members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complete Object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6405890" y="2036569"/>
            <a:ext cx="21543" cy="42080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DD1B4E-A781-493A-92C0-DBF48F53E8BC}"/>
              </a:ext>
            </a:extLst>
          </p:cNvPr>
          <p:cNvSpPr txBox="1"/>
          <p:nvPr/>
        </p:nvSpPr>
        <p:spPr>
          <a:xfrm>
            <a:off x="6588737" y="2049218"/>
            <a:ext cx="54483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p.setX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p.setY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07A6A4-C95C-4DCE-A401-3EBC619F4DFF}"/>
              </a:ext>
            </a:extLst>
          </p:cNvPr>
          <p:cNvGrpSpPr/>
          <p:nvPr/>
        </p:nvGrpSpPr>
        <p:grpSpPr>
          <a:xfrm>
            <a:off x="10089065" y="2731499"/>
            <a:ext cx="1239611" cy="998041"/>
            <a:chOff x="5493569" y="1800651"/>
            <a:chExt cx="2112121" cy="166376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5BC9AB-2311-42C3-B387-007882152FC5}"/>
                </a:ext>
              </a:extLst>
            </p:cNvPr>
            <p:cNvGrpSpPr/>
            <p:nvPr/>
          </p:nvGrpSpPr>
          <p:grpSpPr>
            <a:xfrm>
              <a:off x="5493569" y="1800651"/>
              <a:ext cx="2112121" cy="1663766"/>
              <a:chOff x="8195443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32C2FA7-91E1-4304-9C50-BAA9B087E862}"/>
                  </a:ext>
                </a:extLst>
              </p:cNvPr>
              <p:cNvSpPr/>
              <p:nvPr/>
            </p:nvSpPr>
            <p:spPr>
              <a:xfrm>
                <a:off x="8195443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92C775-B6BA-49AD-9C02-91D1EB54F842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1DB7ED-53A3-48CD-9033-0A220CCA1157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0B438D-6B2B-42D4-921C-9DCB223F36EB}"/>
              </a:ext>
            </a:extLst>
          </p:cNvPr>
          <p:cNvSpPr txBox="1"/>
          <p:nvPr/>
        </p:nvSpPr>
        <p:spPr>
          <a:xfrm>
            <a:off x="6588737" y="4161958"/>
            <a:ext cx="48619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is a</a:t>
            </a:r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pointer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Single copy of this pointer is maintained at class level accessible in member functions only.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Used when to keep same member functions parameters name as data members.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7BF91-79D7-4BE4-8D69-4E62CDCBAB84}"/>
                  </a:ext>
                </a:extLst>
              </p14:cNvPr>
              <p14:cNvContentPartPr/>
              <p14:nvPr/>
            </p14:nvContentPartPr>
            <p14:xfrm>
              <a:off x="1638360" y="1968480"/>
              <a:ext cx="9747720" cy="448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7BF91-79D7-4BE4-8D69-4E62CDCBA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000" y="1959120"/>
                <a:ext cx="976644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2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Getters and this pointer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58356" y="1809613"/>
            <a:ext cx="58026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xi){ x = xi;}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){ y =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(){ return x;}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(){ return Y;}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getPoint</a:t>
            </a:r>
            <a:r>
              <a:rPr lang="en-US" sz="1800" dirty="0">
                <a:latin typeface="Consolas" panose="020B0609020204030204" pitchFamily="49" charset="0"/>
              </a:rPr>
              <a:t>(){return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complete implementation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fetch values of individual </a:t>
            </a:r>
            <a:r>
              <a:rPr lang="en-US" sz="2400" b="1" dirty="0">
                <a:solidFill>
                  <a:srgbClr val="00B050"/>
                </a:solidFill>
              </a:rPr>
              <a:t>data members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complete Object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6939489" y="1992486"/>
            <a:ext cx="21543" cy="42080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4E9FA-0C7C-452C-B8C0-2D13E42C5FDF}"/>
              </a:ext>
            </a:extLst>
          </p:cNvPr>
          <p:cNvSpPr txBox="1"/>
          <p:nvPr/>
        </p:nvSpPr>
        <p:spPr>
          <a:xfrm>
            <a:off x="7077924" y="1903447"/>
            <a:ext cx="45340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 = </a:t>
            </a:r>
            <a:r>
              <a:rPr lang="en-US" dirty="0" err="1">
                <a:latin typeface="Consolas" panose="020B0609020204030204" pitchFamily="49" charset="0"/>
              </a:rPr>
              <a:t>p.getPoint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359E-A45A-4E06-BA65-05C8EF850050}"/>
              </a:ext>
            </a:extLst>
          </p:cNvPr>
          <p:cNvSpPr txBox="1"/>
          <p:nvPr/>
        </p:nvSpPr>
        <p:spPr>
          <a:xfrm>
            <a:off x="7077924" y="4076047"/>
            <a:ext cx="48619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is a</a:t>
            </a:r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pointer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Single copy of this pointer is maintained at class level accessible in member functions only.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Used when to return complete object from member functions.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BA0D6-C301-4611-8DA2-F450B5D86BF7}"/>
              </a:ext>
            </a:extLst>
          </p:cNvPr>
          <p:cNvGrpSpPr/>
          <p:nvPr/>
        </p:nvGrpSpPr>
        <p:grpSpPr>
          <a:xfrm>
            <a:off x="10511198" y="1992486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0057FA-FD80-479D-9159-D6231C6913D6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3EE292-16B1-402E-8B31-ABE96B65C1B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DB8EE5-233F-4177-BA43-F8F7B031322B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A077A9-7B2C-4B79-944F-E2E039E3CFA5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C3C0BE-B6BE-4757-A5C1-1203805085B6}"/>
                  </a:ext>
                </a:extLst>
              </p14:cNvPr>
              <p14:cNvContentPartPr/>
              <p14:nvPr/>
            </p14:nvContentPartPr>
            <p14:xfrm>
              <a:off x="851040" y="1809720"/>
              <a:ext cx="10865160" cy="383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C3C0BE-B6BE-4757-A5C1-120380508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80" y="1800360"/>
                <a:ext cx="10883880" cy="38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0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Setters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07585" y="2010407"/>
            <a:ext cx="47025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p);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prototype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51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Implement outside the class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AB30B0-C2D6-4A4A-A011-88656DC80CA0}"/>
              </a:ext>
            </a:extLst>
          </p:cNvPr>
          <p:cNvCxnSpPr>
            <a:cxnSpLocks/>
          </p:cNvCxnSpPr>
          <p:nvPr/>
        </p:nvCxnSpPr>
        <p:spPr>
          <a:xfrm>
            <a:off x="6096000" y="1812087"/>
            <a:ext cx="0" cy="44565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4F61E-BE59-47F3-8A07-EC12781F6E67}"/>
              </a:ext>
            </a:extLst>
          </p:cNvPr>
          <p:cNvSpPr txBox="1"/>
          <p:nvPr/>
        </p:nvSpPr>
        <p:spPr>
          <a:xfrm>
            <a:off x="6181818" y="1736853"/>
            <a:ext cx="598912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//implement outside class definition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undefined variable this</a:t>
            </a:r>
          </a:p>
          <a:p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y;}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undefined variable this</a:t>
            </a:r>
          </a:p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undefined variable this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p){ 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//How to resolve membership issue?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31ADD5-3DF4-4037-8BCE-8459750DE1B8}"/>
                  </a:ext>
                </a:extLst>
              </p14:cNvPr>
              <p14:cNvContentPartPr/>
              <p14:nvPr/>
            </p14:nvContentPartPr>
            <p14:xfrm>
              <a:off x="298440" y="2305080"/>
              <a:ext cx="9823680" cy="432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31ADD5-3DF4-4037-8BCE-8459750DE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2295720"/>
                <a:ext cx="9842400" cy="43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8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Getters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07585" y="2010407"/>
            <a:ext cx="47025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prototype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51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Implement outside the class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AB30B0-C2D6-4A4A-A011-88656DC80CA0}"/>
              </a:ext>
            </a:extLst>
          </p:cNvPr>
          <p:cNvCxnSpPr>
            <a:cxnSpLocks/>
          </p:cNvCxnSpPr>
          <p:nvPr/>
        </p:nvCxnSpPr>
        <p:spPr>
          <a:xfrm>
            <a:off x="6228677" y="1926454"/>
            <a:ext cx="0" cy="44565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4F61E-BE59-47F3-8A07-EC12781F6E67}"/>
              </a:ext>
            </a:extLst>
          </p:cNvPr>
          <p:cNvSpPr txBox="1"/>
          <p:nvPr/>
        </p:nvSpPr>
        <p:spPr>
          <a:xfrm>
            <a:off x="6350540" y="1959806"/>
            <a:ext cx="54799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//implement outside class definition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(){ return x;}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undefined variable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(){ return Y;}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undefined variable Y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(){return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;}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undefined variable this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//How to resolve membership issue?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EBF8F1-04CE-4AFB-A2C7-420227B65804}"/>
                  </a:ext>
                </a:extLst>
              </p14:cNvPr>
              <p14:cNvContentPartPr/>
              <p14:nvPr/>
            </p14:nvContentPartPr>
            <p14:xfrm>
              <a:off x="8800920" y="2546280"/>
              <a:ext cx="1251360" cy="168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EBF8F1-04CE-4AFB-A2C7-420227B65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1560" y="2536920"/>
                <a:ext cx="1270080" cy="17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7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Class Members Scope resolution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07585" y="2010407"/>
            <a:ext cx="47025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p);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prototype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AB30B0-C2D6-4A4A-A011-88656DC80CA0}"/>
              </a:ext>
            </a:extLst>
          </p:cNvPr>
          <p:cNvCxnSpPr>
            <a:cxnSpLocks/>
          </p:cNvCxnSpPr>
          <p:nvPr/>
        </p:nvCxnSpPr>
        <p:spPr>
          <a:xfrm>
            <a:off x="6096000" y="2086252"/>
            <a:ext cx="0" cy="41824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4F61E-BE59-47F3-8A07-EC12781F6E67}"/>
              </a:ext>
            </a:extLst>
          </p:cNvPr>
          <p:cNvSpPr txBox="1"/>
          <p:nvPr/>
        </p:nvSpPr>
        <p:spPr>
          <a:xfrm>
            <a:off x="6181818" y="1931541"/>
            <a:ext cx="59891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//implement outside class definition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Point::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Point::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y;} 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Point::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Point::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p){ 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6EBB0F-3B93-45FF-BDAB-9DA5798372B0}"/>
              </a:ext>
            </a:extLst>
          </p:cNvPr>
          <p:cNvSpPr txBox="1">
            <a:spLocks/>
          </p:cNvSpPr>
          <p:nvPr/>
        </p:nvSpPr>
        <p:spPr>
          <a:xfrm>
            <a:off x="938696" y="1340875"/>
            <a:ext cx="10723544" cy="745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Use Scope resolution operator </a:t>
            </a:r>
            <a:r>
              <a:rPr lang="en-US" altLang="en-US" sz="3800" b="1" dirty="0"/>
              <a:t>(</a:t>
            </a:r>
            <a:r>
              <a:rPr lang="en-US" altLang="en-US" sz="3800" b="1" dirty="0">
                <a:solidFill>
                  <a:srgbClr val="FF0000"/>
                </a:solidFill>
              </a:rPr>
              <a:t>::</a:t>
            </a:r>
            <a:r>
              <a:rPr lang="en-US" altLang="en-US" sz="3800" b="1" dirty="0"/>
              <a:t>) </a:t>
            </a:r>
          </a:p>
          <a:p>
            <a:pPr marL="914400" lvl="2" indent="0">
              <a:buNone/>
            </a:pPr>
            <a:r>
              <a:rPr lang="en-US" altLang="en-US" sz="3100" dirty="0"/>
              <a:t>Class name </a:t>
            </a:r>
            <a:r>
              <a:rPr lang="en-US" altLang="en-US" sz="3100" dirty="0">
                <a:solidFill>
                  <a:srgbClr val="FF0000"/>
                </a:solidFill>
              </a:rPr>
              <a:t>::</a:t>
            </a:r>
            <a:r>
              <a:rPr lang="en-US" altLang="en-US" sz="3100" dirty="0"/>
              <a:t> class member name </a:t>
            </a:r>
            <a:r>
              <a:rPr lang="en-US" sz="3100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E8E7BD-6F27-4BCF-A5A9-4D39222DA00F}"/>
                  </a:ext>
                </a:extLst>
              </p14:cNvPr>
              <p14:cNvContentPartPr/>
              <p14:nvPr/>
            </p14:nvContentPartPr>
            <p14:xfrm>
              <a:off x="1460520" y="1638360"/>
              <a:ext cx="8674560" cy="398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E8E7BD-6F27-4BCF-A5A9-4D39222DA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60" y="1629000"/>
                <a:ext cx="8693280" cy="40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2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Class Members Scope resolution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07585" y="2086252"/>
            <a:ext cx="470259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sz="2000" dirty="0" err="1">
                <a:latin typeface="Consolas" panose="020B0609020204030204" pitchFamily="49" charset="0"/>
              </a:rPr>
              <a:t>getX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sz="2000" dirty="0" err="1">
                <a:latin typeface="Consolas" panose="020B0609020204030204" pitchFamily="49" charset="0"/>
              </a:rPr>
              <a:t>getY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sz="2000" dirty="0" err="1">
                <a:latin typeface="Consolas" panose="020B0609020204030204" pitchFamily="49" charset="0"/>
              </a:rPr>
              <a:t>getPoint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prototype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340875"/>
            <a:ext cx="10723544" cy="745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Use Scope resolution operator </a:t>
            </a:r>
            <a:r>
              <a:rPr lang="en-US" altLang="en-US" sz="3800" b="1" dirty="0"/>
              <a:t>(</a:t>
            </a:r>
            <a:r>
              <a:rPr lang="en-US" altLang="en-US" sz="3800" b="1" dirty="0">
                <a:solidFill>
                  <a:srgbClr val="FF0000"/>
                </a:solidFill>
              </a:rPr>
              <a:t>::</a:t>
            </a:r>
            <a:r>
              <a:rPr lang="en-US" altLang="en-US" sz="3800" b="1" dirty="0"/>
              <a:t>) </a:t>
            </a:r>
          </a:p>
          <a:p>
            <a:pPr marL="914400" lvl="2" indent="0">
              <a:buNone/>
            </a:pPr>
            <a:r>
              <a:rPr lang="en-US" altLang="en-US" sz="3100" dirty="0"/>
              <a:t>Class name </a:t>
            </a:r>
            <a:r>
              <a:rPr lang="en-US" altLang="en-US" sz="3100" dirty="0">
                <a:solidFill>
                  <a:srgbClr val="FF0000"/>
                </a:solidFill>
              </a:rPr>
              <a:t>::</a:t>
            </a:r>
            <a:r>
              <a:rPr lang="en-US" altLang="en-US" sz="3100" dirty="0"/>
              <a:t> class member name </a:t>
            </a:r>
            <a:r>
              <a:rPr lang="en-US" sz="3100" dirty="0"/>
              <a:t> 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AB30B0-C2D6-4A4A-A011-88656DC80CA0}"/>
              </a:ext>
            </a:extLst>
          </p:cNvPr>
          <p:cNvCxnSpPr>
            <a:cxnSpLocks/>
          </p:cNvCxnSpPr>
          <p:nvPr/>
        </p:nvCxnSpPr>
        <p:spPr>
          <a:xfrm flipH="1">
            <a:off x="6228677" y="2175029"/>
            <a:ext cx="21543" cy="42080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4F61E-BE59-47F3-8A07-EC12781F6E67}"/>
              </a:ext>
            </a:extLst>
          </p:cNvPr>
          <p:cNvSpPr txBox="1"/>
          <p:nvPr/>
        </p:nvSpPr>
        <p:spPr>
          <a:xfrm>
            <a:off x="6350546" y="2125285"/>
            <a:ext cx="54799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//implement outside class definition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Point::</a:t>
            </a:r>
            <a:r>
              <a:rPr lang="en-US" sz="2000" dirty="0" err="1">
                <a:latin typeface="Consolas" panose="020B0609020204030204" pitchFamily="49" charset="0"/>
              </a:rPr>
              <a:t>getX</a:t>
            </a:r>
            <a:r>
              <a:rPr lang="en-US" sz="2000" dirty="0">
                <a:latin typeface="Consolas" panose="020B0609020204030204" pitchFamily="49" charset="0"/>
              </a:rPr>
              <a:t>(){ return x;}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Point::</a:t>
            </a:r>
            <a:r>
              <a:rPr lang="en-US" sz="2000" dirty="0" err="1">
                <a:latin typeface="Consolas" panose="020B0609020204030204" pitchFamily="49" charset="0"/>
              </a:rPr>
              <a:t>getY</a:t>
            </a:r>
            <a:r>
              <a:rPr lang="en-US" sz="2000" dirty="0">
                <a:latin typeface="Consolas" panose="020B0609020204030204" pitchFamily="49" charset="0"/>
              </a:rPr>
              <a:t>(){ return y;}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Point::</a:t>
            </a:r>
            <a:r>
              <a:rPr lang="en-US" sz="2000" dirty="0" err="1">
                <a:latin typeface="Consolas" panose="020B0609020204030204" pitchFamily="49" charset="0"/>
              </a:rPr>
              <a:t>getPoint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B83BE5-BEF8-45D5-A2E2-06220F43E4B4}"/>
                  </a:ext>
                </a:extLst>
              </p14:cNvPr>
              <p14:cNvContentPartPr/>
              <p14:nvPr/>
            </p14:nvContentPartPr>
            <p14:xfrm>
              <a:off x="7175520" y="2857320"/>
              <a:ext cx="3137400" cy="15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B83BE5-BEF8-45D5-A2E2-06220F43E4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6160" y="2847960"/>
                <a:ext cx="3156120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97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Mutators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4" y="1413260"/>
            <a:ext cx="10723544" cy="441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Mutator functions can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read</a:t>
            </a:r>
            <a:r>
              <a:rPr lang="en-US" dirty="0"/>
              <a:t> data members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write</a:t>
            </a:r>
            <a:r>
              <a:rPr lang="en-US" dirty="0"/>
              <a:t> into class data members</a:t>
            </a:r>
          </a:p>
          <a:p>
            <a:r>
              <a:rPr lang="en-US" b="1" dirty="0">
                <a:solidFill>
                  <a:srgbClr val="7030A0"/>
                </a:solidFill>
              </a:rPr>
              <a:t>Example: </a:t>
            </a:r>
          </a:p>
          <a:p>
            <a:pPr lvl="1"/>
            <a:r>
              <a:rPr lang="en-US" dirty="0"/>
              <a:t>Setters are also Mutators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D12A46-E012-411A-B27B-001134F2A11F}"/>
                  </a:ext>
                </a:extLst>
              </p14:cNvPr>
              <p14:cNvContentPartPr/>
              <p14:nvPr/>
            </p14:nvContentPartPr>
            <p14:xfrm>
              <a:off x="1809720" y="1942920"/>
              <a:ext cx="4153320" cy="268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D12A46-E012-411A-B27B-001134F2A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1933560"/>
                <a:ext cx="4172040" cy="26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71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135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Accessors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47574" y="1413260"/>
            <a:ext cx="10723544" cy="441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Accessor functions can only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read</a:t>
            </a:r>
            <a:r>
              <a:rPr lang="en-US" dirty="0"/>
              <a:t> data members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Cannot write</a:t>
            </a:r>
            <a:r>
              <a:rPr lang="en-US" dirty="0"/>
              <a:t> into class data members</a:t>
            </a:r>
          </a:p>
          <a:p>
            <a:r>
              <a:rPr lang="en-US" dirty="0"/>
              <a:t>Constant functions are used to make accessors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returntype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functionName</a:t>
            </a:r>
            <a:r>
              <a:rPr lang="en-US" sz="2400" dirty="0">
                <a:latin typeface="Consolas" panose="020B0609020204030204" pitchFamily="49" charset="0"/>
              </a:rPr>
              <a:t> (parameters list)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</a:rPr>
              <a:t>Example: </a:t>
            </a:r>
          </a:p>
          <a:p>
            <a:pPr lvl="1"/>
            <a:r>
              <a:rPr lang="en-US" dirty="0"/>
              <a:t>Getters should be accessors as they only read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E048A0-F3C0-4F24-8716-E104902FB9B2}"/>
                  </a:ext>
                </a:extLst>
              </p14:cNvPr>
              <p14:cNvContentPartPr/>
              <p14:nvPr/>
            </p14:nvContentPartPr>
            <p14:xfrm>
              <a:off x="1689120" y="2044800"/>
              <a:ext cx="9226800" cy="337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E048A0-F3C0-4F24-8716-E104902FB9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760" y="2035440"/>
                <a:ext cx="9245520" cy="33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12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Mutators and Accessors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183631" y="1255374"/>
            <a:ext cx="97806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x;}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//Accessor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const </a:t>
            </a:r>
            <a:r>
              <a:rPr lang="en-US" dirty="0">
                <a:latin typeface="Consolas" panose="020B0609020204030204" pitchFamily="49" charset="0"/>
              </a:rPr>
              <a:t>{ return Y;}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//Accessor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dirty="0">
                <a:latin typeface="Consolas" panose="020B0609020204030204" pitchFamily="49" charset="0"/>
              </a:rPr>
              <a:t>{return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;}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//Accessor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x;}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y;}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y;}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p){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this</a:t>
            </a:r>
            <a:r>
              <a:rPr lang="en-US" dirty="0">
                <a:latin typeface="Consolas" panose="020B0609020204030204" pitchFamily="49" charset="0"/>
              </a:rPr>
              <a:t>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this</a:t>
            </a:r>
            <a:r>
              <a:rPr lang="en-US" dirty="0">
                <a:latin typeface="Consolas" panose="020B0609020204030204" pitchFamily="49" charset="0"/>
              </a:rPr>
              <a:t>-&gt;y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complete implementation inside class definition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9B4CF8-332D-46A0-9541-6F0B9870B2EA}"/>
                  </a:ext>
                </a:extLst>
              </p14:cNvPr>
              <p14:cNvContentPartPr/>
              <p14:nvPr/>
            </p14:nvContentPartPr>
            <p14:xfrm>
              <a:off x="1739880" y="2158920"/>
              <a:ext cx="9506160" cy="419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9B4CF8-332D-46A0-9541-6F0B9870B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0520" y="2149560"/>
                <a:ext cx="952488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47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F41-A302-4A6D-9A32-3EB6B0E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F91-27FF-4BAF-8686-584604E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A3BF-FF1A-4CF7-97DD-CD1583D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AB382D-9022-4B4A-B7D9-793C19E7E6ED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Implementation of </a:t>
            </a:r>
            <a:r>
              <a:rPr lang="en-US" b="1" dirty="0">
                <a:solidFill>
                  <a:srgbClr val="FF0000"/>
                </a:solidFill>
              </a:rPr>
              <a:t>Abstract Data Type (ADT)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concrete data representation </a:t>
            </a:r>
            <a:r>
              <a:rPr lang="en-US" b="1" dirty="0">
                <a:solidFill>
                  <a:srgbClr val="0070C0"/>
                </a:solidFill>
              </a:rPr>
              <a:t>using built-in data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>
                <a:solidFill>
                  <a:srgbClr val="C00000"/>
                </a:solidFill>
              </a:rPr>
              <a:t>Implement all relevant functions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altLang="en-US" sz="3200" b="1" dirty="0"/>
              <a:t>C++ Class (</a:t>
            </a:r>
            <a:r>
              <a:rPr lang="en-US" sz="3200" b="1" dirty="0">
                <a:solidFill>
                  <a:srgbClr val="0070C0"/>
                </a:solidFill>
              </a:rPr>
              <a:t>class</a:t>
            </a:r>
            <a:r>
              <a:rPr lang="en-US" sz="3200" dirty="0"/>
              <a:t> is reserve word in C++)</a:t>
            </a:r>
          </a:p>
          <a:p>
            <a:r>
              <a:rPr lang="en-US" dirty="0"/>
              <a:t>Class is used to only </a:t>
            </a:r>
            <a:r>
              <a:rPr lang="en-US" b="1" i="1" dirty="0">
                <a:solidFill>
                  <a:srgbClr val="C00000"/>
                </a:solidFill>
              </a:rPr>
              <a:t>define</a:t>
            </a:r>
            <a:r>
              <a:rPr lang="en-US" dirty="0"/>
              <a:t> new data types.</a:t>
            </a:r>
          </a:p>
          <a:p>
            <a:r>
              <a:rPr lang="en-US" dirty="0"/>
              <a:t>It is collection of </a:t>
            </a:r>
          </a:p>
          <a:p>
            <a:pPr lvl="1"/>
            <a:r>
              <a:rPr lang="en-US" dirty="0"/>
              <a:t>Data called </a:t>
            </a:r>
            <a:r>
              <a:rPr lang="en-US" b="1" dirty="0">
                <a:solidFill>
                  <a:srgbClr val="00B050"/>
                </a:solidFill>
              </a:rPr>
              <a:t>data members </a:t>
            </a:r>
            <a:r>
              <a:rPr lang="en-US" dirty="0"/>
              <a:t>or </a:t>
            </a:r>
            <a:r>
              <a:rPr lang="en-US" b="1" dirty="0"/>
              <a:t>attributes</a:t>
            </a:r>
          </a:p>
          <a:p>
            <a:pPr lvl="1"/>
            <a:r>
              <a:rPr lang="en-US" dirty="0"/>
              <a:t>Functions called </a:t>
            </a:r>
            <a:r>
              <a:rPr lang="en-US" b="1" dirty="0">
                <a:solidFill>
                  <a:srgbClr val="00B050"/>
                </a:solidFill>
              </a:rPr>
              <a:t>member functions</a:t>
            </a:r>
            <a:r>
              <a:rPr lang="en-US" dirty="0"/>
              <a:t>, </a:t>
            </a:r>
            <a:r>
              <a:rPr lang="en-US" b="1" dirty="0"/>
              <a:t>methods </a:t>
            </a:r>
            <a:r>
              <a:rPr lang="en-US" dirty="0"/>
              <a:t>or</a:t>
            </a:r>
            <a:r>
              <a:rPr lang="en-US" b="1" dirty="0"/>
              <a:t> behaviors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4FAD9B07-25C3-477D-AC14-C6563DACA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89" b="15805"/>
          <a:stretch/>
        </p:blipFill>
        <p:spPr bwMode="auto">
          <a:xfrm>
            <a:off x="8811091" y="2281561"/>
            <a:ext cx="2661817" cy="2744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E4617D-E9E7-447E-B737-5C18EC1D44E8}"/>
                  </a:ext>
                </a:extLst>
              </p14:cNvPr>
              <p14:cNvContentPartPr/>
              <p14:nvPr/>
            </p14:nvContentPartPr>
            <p14:xfrm>
              <a:off x="3340080" y="4914720"/>
              <a:ext cx="2578320" cy="47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E4617D-E9E7-447E-B737-5C18EC1D4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0720" y="4905360"/>
                <a:ext cx="2597040" cy="4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92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Setters and Getters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05687" y="1449318"/>
            <a:ext cx="9780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//Accessor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//Accessor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//Accessor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p);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//Mutator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Prototype inside class definition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28419A-180E-401F-98B5-F1739760F322}"/>
                  </a:ext>
                </a:extLst>
              </p14:cNvPr>
              <p14:cNvContentPartPr/>
              <p14:nvPr/>
            </p14:nvContentPartPr>
            <p14:xfrm>
              <a:off x="3365640" y="3029040"/>
              <a:ext cx="137196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28419A-180E-401F-98B5-F1739760F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6280" y="3019680"/>
                <a:ext cx="1390680" cy="7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33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Mutators and Accessors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913192" y="1310736"/>
            <a:ext cx="48903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//implement outside class definition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y){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 = x; 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 = 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p){ 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19F84-A00D-4A1E-8083-667CB2295190}"/>
              </a:ext>
            </a:extLst>
          </p:cNvPr>
          <p:cNvSpPr txBox="1"/>
          <p:nvPr/>
        </p:nvSpPr>
        <p:spPr>
          <a:xfrm>
            <a:off x="6133496" y="1303284"/>
            <a:ext cx="539924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sz="2000" dirty="0" err="1">
                <a:latin typeface="Consolas" panose="020B0609020204030204" pitchFamily="49" charset="0"/>
              </a:rPr>
              <a:t>getX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x;}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sz="2000" dirty="0" err="1">
                <a:latin typeface="Consolas" panose="020B0609020204030204" pitchFamily="49" charset="0"/>
              </a:rPr>
              <a:t>getY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y;}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sz="2000" dirty="0" err="1">
                <a:latin typeface="Consolas" panose="020B0609020204030204" pitchFamily="49" charset="0"/>
              </a:rPr>
              <a:t>getPoint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DDE8DD-F9C4-472F-B233-ECA5FEBDC4EF}"/>
              </a:ext>
            </a:extLst>
          </p:cNvPr>
          <p:cNvCxnSpPr>
            <a:cxnSpLocks/>
          </p:cNvCxnSpPr>
          <p:nvPr/>
        </p:nvCxnSpPr>
        <p:spPr>
          <a:xfrm flipV="1">
            <a:off x="6134628" y="4061381"/>
            <a:ext cx="5398111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5F7071-4C22-44CB-8CBF-4F83D3BAD279}"/>
              </a:ext>
            </a:extLst>
          </p:cNvPr>
          <p:cNvCxnSpPr>
            <a:cxnSpLocks/>
          </p:cNvCxnSpPr>
          <p:nvPr/>
        </p:nvCxnSpPr>
        <p:spPr>
          <a:xfrm>
            <a:off x="5900203" y="1500326"/>
            <a:ext cx="0" cy="44565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110ABF-FC59-45C0-8023-B7D59CBA75E1}"/>
              </a:ext>
            </a:extLst>
          </p:cNvPr>
          <p:cNvGrpSpPr/>
          <p:nvPr/>
        </p:nvGrpSpPr>
        <p:grpSpPr>
          <a:xfrm>
            <a:off x="10063941" y="4427832"/>
            <a:ext cx="1239611" cy="998041"/>
            <a:chOff x="5493568" y="1800651"/>
            <a:chExt cx="2112121" cy="16637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70CB163-39FF-421F-8177-00EE52773468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BEC898-FE99-463F-9D61-9B74D6EE58B7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1BEEFF-10E3-41FA-881F-552C4FE69F25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A273D0-1A02-4FF1-AA5B-9B6F37113F3D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89A880-CD9F-4DAE-965D-0AD8030F6203}"/>
                  </a:ext>
                </a:extLst>
              </p14:cNvPr>
              <p14:cNvContentPartPr/>
              <p14:nvPr/>
            </p14:nvContentPartPr>
            <p14:xfrm>
              <a:off x="4343400" y="1581120"/>
              <a:ext cx="6909120" cy="426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89A880-CD9F-4DAE-965D-0AD8030F6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040" y="1571760"/>
                <a:ext cx="692784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61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Other functions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05687" y="1449318"/>
            <a:ext cx="97806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p);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//Other functions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//Accessor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07DA4-750B-43A9-926D-C050F0651D34}"/>
              </a:ext>
            </a:extLst>
          </p:cNvPr>
          <p:cNvSpPr txBox="1"/>
          <p:nvPr/>
        </p:nvSpPr>
        <p:spPr>
          <a:xfrm>
            <a:off x="6133496" y="1303284"/>
            <a:ext cx="539924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X: " &lt;&lt;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-&gt;x;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Y: " &lt;&lt;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-&gt;y;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p2.setPoint(100,85);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p2.printPoint();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3B87EA-43D6-4DA7-8B87-BD63848F6059}"/>
              </a:ext>
            </a:extLst>
          </p:cNvPr>
          <p:cNvCxnSpPr>
            <a:cxnSpLocks/>
          </p:cNvCxnSpPr>
          <p:nvPr/>
        </p:nvCxnSpPr>
        <p:spPr>
          <a:xfrm>
            <a:off x="5838059" y="1449318"/>
            <a:ext cx="0" cy="44565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B1C772-9156-4CF7-B0C4-EABA3B6F98BB}"/>
              </a:ext>
            </a:extLst>
          </p:cNvPr>
          <p:cNvCxnSpPr>
            <a:cxnSpLocks/>
          </p:cNvCxnSpPr>
          <p:nvPr/>
        </p:nvCxnSpPr>
        <p:spPr>
          <a:xfrm flipV="1">
            <a:off x="5993731" y="2587788"/>
            <a:ext cx="5176325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4C70F1-DF01-45E8-BF64-73971A592D7E}"/>
              </a:ext>
            </a:extLst>
          </p:cNvPr>
          <p:cNvGrpSpPr/>
          <p:nvPr/>
        </p:nvGrpSpPr>
        <p:grpSpPr>
          <a:xfrm>
            <a:off x="9808764" y="2737097"/>
            <a:ext cx="1239611" cy="998041"/>
            <a:chOff x="5493568" y="1800651"/>
            <a:chExt cx="2112121" cy="16637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E3B845-19E5-4AD6-9FA0-FBC47C504AD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741CD80-3186-4034-A115-67D58809816D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572128-7F62-4457-8C42-1298BACBE070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1C220B-8CCD-45FB-A786-A4F825354F86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C7713C-FA51-43FB-972A-D2FFA71DAC7E}"/>
              </a:ext>
            </a:extLst>
          </p:cNvPr>
          <p:cNvGrpSpPr/>
          <p:nvPr/>
        </p:nvGrpSpPr>
        <p:grpSpPr>
          <a:xfrm>
            <a:off x="9808274" y="3914713"/>
            <a:ext cx="1239611" cy="998041"/>
            <a:chOff x="5493568" y="1800651"/>
            <a:chExt cx="2112121" cy="166376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70EE71A-B58F-4BC1-8493-5A9F4B2FCD0A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0A4443-F8A8-4ADF-A821-A2CAA0C363DA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676B12-BE7D-48AF-B947-A19407649E5C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6FF345-B0CF-4E0A-BB0F-0990C9EA6B70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5F5AFB-B54B-444C-BDD4-A4D5A4094B66}"/>
                  </a:ext>
                </a:extLst>
              </p14:cNvPr>
              <p14:cNvContentPartPr/>
              <p14:nvPr/>
            </p14:nvContentPartPr>
            <p14:xfrm>
              <a:off x="6642000" y="330120"/>
              <a:ext cx="5048640" cy="568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5F5AFB-B54B-444C-BDD4-A4D5A4094B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2640" y="320760"/>
                <a:ext cx="5067360" cy="57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3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Other functions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28134" y="1410896"/>
            <a:ext cx="97806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&amp;p)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//getters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latin typeface="Consolas" panose="020B0609020204030204" pitchFamily="49" charset="0"/>
              </a:rPr>
              <a:t>getY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//setters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y);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p);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//Other functions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//Accessors 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Point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find_closest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876F12-C6AE-4AC5-821B-2BD74F0D1585}"/>
                  </a:ext>
                </a:extLst>
              </p14:cNvPr>
              <p14:cNvContentPartPr/>
              <p14:nvPr/>
            </p14:nvContentPartPr>
            <p14:xfrm>
              <a:off x="6559560" y="1498680"/>
              <a:ext cx="5137560" cy="394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876F12-C6AE-4AC5-821B-2BD74F0D1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0200" y="1489320"/>
                <a:ext cx="5156280" cy="39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Other functions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07DA4-750B-43A9-926D-C050F0651D34}"/>
              </a:ext>
            </a:extLst>
          </p:cNvPr>
          <p:cNvSpPr txBox="1"/>
          <p:nvPr/>
        </p:nvSpPr>
        <p:spPr>
          <a:xfrm>
            <a:off x="6104115" y="1257395"/>
            <a:ext cx="565946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p2.setPoint(100,85);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p2.printPoint();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p3;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p3.setPoint(10,89);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p3.printPoint();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p.calculateDistance</a:t>
            </a:r>
            <a:r>
              <a:rPr lang="en-US" dirty="0">
                <a:latin typeface="Consolas" panose="020B0609020204030204" pitchFamily="49" charset="0"/>
              </a:rPr>
              <a:t>(p2);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p.calculateDistance</a:t>
            </a:r>
            <a:r>
              <a:rPr lang="en-US" dirty="0">
                <a:latin typeface="Consolas" panose="020B0609020204030204" pitchFamily="49" charset="0"/>
              </a:rPr>
              <a:t>(p2,p3).</a:t>
            </a:r>
            <a:r>
              <a:rPr lang="en-US" dirty="0" err="1">
                <a:latin typeface="Consolas" panose="020B0609020204030204" pitchFamily="49" charset="0"/>
              </a:rPr>
              <a:t>printPoint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7C20C7-037E-4C8F-A493-B76F4EDFDD43}"/>
              </a:ext>
            </a:extLst>
          </p:cNvPr>
          <p:cNvGrpSpPr/>
          <p:nvPr/>
        </p:nvGrpSpPr>
        <p:grpSpPr>
          <a:xfrm>
            <a:off x="10250669" y="1257395"/>
            <a:ext cx="1239611" cy="998041"/>
            <a:chOff x="5493568" y="1800651"/>
            <a:chExt cx="2112121" cy="166376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A120B8D-C2C4-46EE-B5C2-F6A8B786D40C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684170C-D309-4766-B589-78E677859837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66A2DC-5718-4377-84C5-862669226F7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177445-EDD4-4700-A29D-BCC81FDA5774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C037F3-5315-44EB-B6CD-5F2B1E3BC28F}"/>
              </a:ext>
            </a:extLst>
          </p:cNvPr>
          <p:cNvGrpSpPr/>
          <p:nvPr/>
        </p:nvGrpSpPr>
        <p:grpSpPr>
          <a:xfrm>
            <a:off x="10250667" y="2503438"/>
            <a:ext cx="1239611" cy="998041"/>
            <a:chOff x="5493568" y="1800651"/>
            <a:chExt cx="2112121" cy="166376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3538B5E-073B-484A-B167-DF7B1224C84F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ABA78AC-F3A7-4A42-AF9A-4F9EB363D252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8E282F-1B8B-452F-B98F-3CB8E8951C08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CDE0F8-D2BC-42FE-B8C4-2226F58F9792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85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CBFF61-BA42-4443-AD00-1E24ADEE7610}"/>
              </a:ext>
            </a:extLst>
          </p:cNvPr>
          <p:cNvSpPr txBox="1"/>
          <p:nvPr/>
        </p:nvSpPr>
        <p:spPr>
          <a:xfrm>
            <a:off x="727861" y="1502065"/>
            <a:ext cx="53992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 err="1">
                <a:latin typeface="Consolas" panose="020B0609020204030204" pitchFamily="49" charset="0"/>
              </a:rPr>
              <a:t>calculateDistance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&amp;p)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d1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x;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d2 = </a:t>
            </a:r>
            <a:r>
              <a:rPr lang="es-E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y;</a:t>
            </a:r>
          </a:p>
          <a:p>
            <a:r>
              <a:rPr lang="fi-FI" dirty="0">
                <a:solidFill>
                  <a:srgbClr val="0070C0"/>
                </a:solidFill>
                <a:latin typeface="Consolas" panose="020B0609020204030204" pitchFamily="49" charset="0"/>
              </a:rPr>
              <a:t>	float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( 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d1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d1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d2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d2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sqrt(temp);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Point::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&amp;p2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float </a:t>
            </a:r>
            <a:r>
              <a:rPr lang="en-US" dirty="0">
                <a:latin typeface="Consolas" panose="020B0609020204030204" pitchFamily="49" charset="0"/>
              </a:rPr>
              <a:t>d1 = </a:t>
            </a:r>
            <a:r>
              <a:rPr lang="en-US" dirty="0" err="1">
                <a:latin typeface="Consolas" panose="020B0609020204030204" pitchFamily="49" charset="0"/>
              </a:rPr>
              <a:t>Calculate_Distance</a:t>
            </a:r>
            <a:r>
              <a:rPr lang="en-US" dirty="0">
                <a:latin typeface="Consolas" panose="020B0609020204030204" pitchFamily="49" charset="0"/>
              </a:rPr>
              <a:t>(p1);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float </a:t>
            </a:r>
            <a:r>
              <a:rPr lang="en-US" dirty="0">
                <a:latin typeface="Consolas" panose="020B0609020204030204" pitchFamily="49" charset="0"/>
              </a:rPr>
              <a:t>d2 = </a:t>
            </a:r>
            <a:r>
              <a:rPr lang="en-US" dirty="0" err="1">
                <a:latin typeface="Consolas" panose="020B0609020204030204" pitchFamily="49" charset="0"/>
              </a:rPr>
              <a:t>Calculate_Distance</a:t>
            </a:r>
            <a:r>
              <a:rPr lang="en-US" dirty="0">
                <a:latin typeface="Consolas" panose="020B0609020204030204" pitchFamily="49" charset="0"/>
              </a:rPr>
              <a:t>(p2);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latin typeface="Consolas" panose="020B0609020204030204" pitchFamily="49" charset="0"/>
              </a:rPr>
              <a:t>(d1&lt;=d2)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	return </a:t>
            </a:r>
            <a:r>
              <a:rPr lang="en-US" dirty="0">
                <a:latin typeface="Consolas" panose="020B0609020204030204" pitchFamily="49" charset="0"/>
              </a:rPr>
              <a:t>p1;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	return </a:t>
            </a:r>
            <a:r>
              <a:rPr lang="en-US" dirty="0">
                <a:latin typeface="Consolas" panose="020B0609020204030204" pitchFamily="49" charset="0"/>
              </a:rPr>
              <a:t>p2;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8E8C39-2851-4EE9-8B66-0711593B92E1}"/>
              </a:ext>
            </a:extLst>
          </p:cNvPr>
          <p:cNvCxnSpPr>
            <a:cxnSpLocks/>
          </p:cNvCxnSpPr>
          <p:nvPr/>
        </p:nvCxnSpPr>
        <p:spPr>
          <a:xfrm>
            <a:off x="6096000" y="1580491"/>
            <a:ext cx="0" cy="44565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472473-8CDE-4325-B502-19B9B957569A}"/>
              </a:ext>
            </a:extLst>
          </p:cNvPr>
          <p:cNvGrpSpPr/>
          <p:nvPr/>
        </p:nvGrpSpPr>
        <p:grpSpPr>
          <a:xfrm>
            <a:off x="10250668" y="3718126"/>
            <a:ext cx="1239611" cy="998041"/>
            <a:chOff x="5493568" y="1800651"/>
            <a:chExt cx="2112121" cy="1663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F4B6611-EE7A-4F71-9AE2-0BB69EE50FD3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CD0B42-71DD-4A76-A15F-F9E05B271955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393BD5A-383D-400E-B17F-670DB7A926A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D08530D-AF7A-4CAC-AE0B-68E599F48BE0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89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1268E8-090C-4B2E-85C2-8D15544E6479}"/>
                  </a:ext>
                </a:extLst>
              </p14:cNvPr>
              <p14:cNvContentPartPr/>
              <p14:nvPr/>
            </p14:nvContentPartPr>
            <p14:xfrm>
              <a:off x="279360" y="1314360"/>
              <a:ext cx="11398680" cy="553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1268E8-090C-4B2E-85C2-8D15544E6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1305000"/>
                <a:ext cx="114174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8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Member access specifiers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261F28-05CD-435B-A316-E1937406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20" y="1452614"/>
            <a:ext cx="7660064" cy="41491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private: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dirty="0"/>
              <a:t>reserve word in C++)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Class members  accessible only to member functions of class</a:t>
            </a:r>
          </a:p>
          <a:p>
            <a:pPr lvl="2"/>
            <a:r>
              <a:rPr lang="en-US" altLang="en-US" dirty="0"/>
              <a:t>Not accessible outside class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public: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dirty="0"/>
              <a:t>reserve word in C++)</a:t>
            </a:r>
          </a:p>
          <a:p>
            <a:pPr lvl="2"/>
            <a:r>
              <a:rPr lang="en-US" altLang="en-US" dirty="0"/>
              <a:t>Class members accessible to member functions of class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Also accessible outside class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protected: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dirty="0"/>
              <a:t>reserve word in C++)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Class members Accessible to member functions and derived classes </a:t>
            </a:r>
            <a:r>
              <a:rPr lang="en-US" altLang="en-US" b="1" dirty="0">
                <a:solidFill>
                  <a:srgbClr val="FFC000"/>
                </a:solidFill>
              </a:rPr>
              <a:t>(will use and discuss later on)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By default class member access is private, if no access specifier is mentioned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A7EFA-21E8-40B3-AB98-0BB0743B88FF}"/>
              </a:ext>
            </a:extLst>
          </p:cNvPr>
          <p:cNvSpPr txBox="1"/>
          <p:nvPr/>
        </p:nvSpPr>
        <p:spPr>
          <a:xfrm>
            <a:off x="9401630" y="2403398"/>
            <a:ext cx="24924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BB3872-7423-44DE-BF16-F3C02687AED4}"/>
              </a:ext>
            </a:extLst>
          </p:cNvPr>
          <p:cNvSpPr txBox="1"/>
          <p:nvPr/>
        </p:nvSpPr>
        <p:spPr>
          <a:xfrm>
            <a:off x="9288259" y="329428"/>
            <a:ext cx="24924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96BAB8-04C4-4F54-B967-134AE54AD83E}"/>
              </a:ext>
            </a:extLst>
          </p:cNvPr>
          <p:cNvCxnSpPr>
            <a:cxnSpLocks/>
          </p:cNvCxnSpPr>
          <p:nvPr/>
        </p:nvCxnSpPr>
        <p:spPr>
          <a:xfrm>
            <a:off x="9288259" y="2313412"/>
            <a:ext cx="213730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6773FF-CE92-47B6-AB65-A233D4053314}"/>
              </a:ext>
            </a:extLst>
          </p:cNvPr>
          <p:cNvSpPr txBox="1"/>
          <p:nvPr/>
        </p:nvSpPr>
        <p:spPr>
          <a:xfrm>
            <a:off x="9359927" y="4632314"/>
            <a:ext cx="24924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5C313-0E04-44FD-94D7-79EA7060C950}"/>
              </a:ext>
            </a:extLst>
          </p:cNvPr>
          <p:cNvCxnSpPr>
            <a:cxnSpLocks/>
          </p:cNvCxnSpPr>
          <p:nvPr/>
        </p:nvCxnSpPr>
        <p:spPr>
          <a:xfrm>
            <a:off x="9395438" y="4552064"/>
            <a:ext cx="213730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880137-B04A-4E0C-A0B7-8BE440BD7C5A}"/>
                  </a:ext>
                </a:extLst>
              </p14:cNvPr>
              <p14:cNvContentPartPr/>
              <p14:nvPr/>
            </p14:nvContentPartPr>
            <p14:xfrm>
              <a:off x="4070520" y="1701720"/>
              <a:ext cx="3505320" cy="48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880137-B04A-4E0C-A0B7-8BE440BD7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1160" y="1692360"/>
                <a:ext cx="352404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92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Where is Object </a:t>
            </a:r>
            <a:r>
              <a:rPr lang="en-US" b="1" dirty="0"/>
              <a:t>Encapsulation?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96244" y="2226613"/>
            <a:ext cx="63380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 variable name dot member name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 variable name dot member name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//initialize members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Information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) and implementation hiding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212455" y="2322728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pic>
        <p:nvPicPr>
          <p:cNvPr id="21" name="Picture 4" descr="Encapsulation in Java | How to master OOPs with Encapsulation? | Edureka">
            <a:extLst>
              <a:ext uri="{FF2B5EF4-FFF2-40B4-BE49-F238E27FC236}">
                <a16:creationId xmlns:a16="http://schemas.microsoft.com/office/drawing/2014/main" id="{D59808BB-1500-4CCA-B741-C063F63DD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71" t="12168" r="9244" b="40194"/>
          <a:stretch/>
        </p:blipFill>
        <p:spPr bwMode="auto">
          <a:xfrm>
            <a:off x="9313686" y="448510"/>
            <a:ext cx="2348554" cy="1325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ic question mark cartoon - Transparent PNG &amp; SVG vector file">
            <a:extLst>
              <a:ext uri="{FF2B5EF4-FFF2-40B4-BE49-F238E27FC236}">
                <a16:creationId xmlns:a16="http://schemas.microsoft.com/office/drawing/2014/main" id="{9FD08CF8-3D97-4192-A1F5-0F388367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92" y="4003326"/>
            <a:ext cx="2689176" cy="268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B145C1-D849-4DCB-AB07-4E2EA2076422}"/>
                  </a:ext>
                </a:extLst>
              </p14:cNvPr>
              <p14:cNvContentPartPr/>
              <p14:nvPr/>
            </p14:nvContentPartPr>
            <p14:xfrm>
              <a:off x="1847880" y="2413080"/>
              <a:ext cx="8185320" cy="277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B145C1-D849-4DCB-AB07-4E2EA20764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8520" y="2403720"/>
                <a:ext cx="8204040" cy="27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3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</a:t>
            </a:r>
            <a:r>
              <a:rPr lang="en-US" b="1" dirty="0"/>
              <a:t>Encapsulation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87816" y="2054797"/>
            <a:ext cx="63380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Information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) and implementation hiding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113877" y="1857460"/>
            <a:ext cx="24924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913957" y="1971937"/>
            <a:ext cx="0" cy="330560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385648" y="1901054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9303843-EB2C-4A60-877C-BB15C1F8E8D9}"/>
              </a:ext>
            </a:extLst>
          </p:cNvPr>
          <p:cNvSpPr txBox="1"/>
          <p:nvPr/>
        </p:nvSpPr>
        <p:spPr>
          <a:xfrm>
            <a:off x="8113877" y="3523213"/>
            <a:ext cx="2492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US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59B1C-FD69-4605-8F4A-A59ECF53B656}"/>
              </a:ext>
            </a:extLst>
          </p:cNvPr>
          <p:cNvCxnSpPr>
            <a:cxnSpLocks/>
          </p:cNvCxnSpPr>
          <p:nvPr/>
        </p:nvCxnSpPr>
        <p:spPr>
          <a:xfrm>
            <a:off x="8141156" y="3429000"/>
            <a:ext cx="213730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Encapsulation in Java | How to master OOPs with Encapsulation? | Edureka">
            <a:extLst>
              <a:ext uri="{FF2B5EF4-FFF2-40B4-BE49-F238E27FC236}">
                <a16:creationId xmlns:a16="http://schemas.microsoft.com/office/drawing/2014/main" id="{53054359-213F-43BC-81E8-49E5F43E3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71" t="12168" r="9244" b="40194"/>
          <a:stretch/>
        </p:blipFill>
        <p:spPr bwMode="auto">
          <a:xfrm>
            <a:off x="9313686" y="448510"/>
            <a:ext cx="2348554" cy="1325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EFA03A-5AE4-46C8-8BD4-CE2F6B24AD95}"/>
              </a:ext>
            </a:extLst>
          </p:cNvPr>
          <p:cNvSpPr txBox="1"/>
          <p:nvPr/>
        </p:nvSpPr>
        <p:spPr>
          <a:xfrm>
            <a:off x="5981827" y="5278993"/>
            <a:ext cx="3323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2400" b="1" dirty="0">
                <a:solidFill>
                  <a:srgbClr val="F2B800"/>
                </a:solidFill>
                <a:latin typeface="Consolas" panose="020B0609020204030204" pitchFamily="49" charset="0"/>
              </a:rPr>
              <a:t>How to store and process the data of objects</a:t>
            </a:r>
            <a:endParaRPr lang="en-US" altLang="en-US" sz="2000" b="1" dirty="0">
              <a:solidFill>
                <a:srgbClr val="F2B800"/>
              </a:solidFill>
              <a:latin typeface="Consolas" panose="020B0609020204030204" pitchFamily="49" charset="0"/>
            </a:endParaRPr>
          </a:p>
        </p:txBody>
      </p:sp>
      <p:pic>
        <p:nvPicPr>
          <p:cNvPr id="2052" name="Picture 4" descr="Image Transparent Animation Bouncy Question Mark - Cartoon - Free  Transparent PNG Download - PNGkey">
            <a:extLst>
              <a:ext uri="{FF2B5EF4-FFF2-40B4-BE49-F238E27FC236}">
                <a16:creationId xmlns:a16="http://schemas.microsoft.com/office/drawing/2014/main" id="{9BC4EE3F-8F7F-4906-A4BD-A46F15317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3" r="20378"/>
          <a:stretch/>
        </p:blipFill>
        <p:spPr bwMode="auto">
          <a:xfrm>
            <a:off x="9115415" y="5030225"/>
            <a:ext cx="678072" cy="158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9F151F-2C5C-4DDE-A4E3-48147F005C50}"/>
                  </a:ext>
                </a:extLst>
              </p14:cNvPr>
              <p14:cNvContentPartPr/>
              <p14:nvPr/>
            </p14:nvContentPartPr>
            <p14:xfrm>
              <a:off x="1930320" y="888840"/>
              <a:ext cx="7918920" cy="542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9F151F-2C5C-4DDE-A4E3-48147F005C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0960" y="879480"/>
                <a:ext cx="7937640" cy="54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5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Member Functions</a:t>
            </a:r>
            <a:endParaRPr lang="en-US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F66182-D291-4BAE-B57B-34B7172F34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 Information hiding and safe processing</a:t>
            </a:r>
          </a:p>
          <a:p>
            <a:r>
              <a:rPr lang="en-US" dirty="0"/>
              <a:t>Can directly access all other members of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members / no need to pass in parameters</a:t>
            </a:r>
            <a:endParaRPr lang="en-US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 all member functions before use</a:t>
            </a:r>
          </a:p>
          <a:p>
            <a:r>
              <a:rPr lang="en-US" dirty="0"/>
              <a:t>For all member functions only </a:t>
            </a:r>
            <a:r>
              <a:rPr lang="en-US" b="1" dirty="0">
                <a:solidFill>
                  <a:srgbClr val="FF0000"/>
                </a:solidFill>
              </a:rPr>
              <a:t>one copy </a:t>
            </a:r>
            <a:r>
              <a:rPr lang="en-US" dirty="0"/>
              <a:t>is created at class level</a:t>
            </a:r>
          </a:p>
          <a:p>
            <a:pPr lvl="1"/>
            <a:r>
              <a:rPr lang="en-US" dirty="0"/>
              <a:t>That copy is used by all objects.</a:t>
            </a:r>
          </a:p>
          <a:p>
            <a:r>
              <a:rPr lang="en-US" dirty="0"/>
              <a:t>Member access specifier can be </a:t>
            </a:r>
            <a:r>
              <a:rPr lang="en-US" b="1" dirty="0">
                <a:solidFill>
                  <a:srgbClr val="0070C0"/>
                </a:solidFill>
              </a:rPr>
              <a:t>public </a:t>
            </a:r>
            <a:r>
              <a:rPr lang="en-US" dirty="0"/>
              <a:t>or</a:t>
            </a:r>
            <a:r>
              <a:rPr lang="en-US" b="1" dirty="0">
                <a:solidFill>
                  <a:srgbClr val="0070C0"/>
                </a:solidFill>
              </a:rPr>
              <a:t> private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0070C0"/>
                </a:solidFill>
              </a:rPr>
              <a:t>public </a:t>
            </a:r>
            <a:r>
              <a:rPr lang="en-US" b="1" dirty="0">
                <a:solidFill>
                  <a:srgbClr val="FF0000"/>
                </a:solidFill>
              </a:rPr>
              <a:t>to access and call them from outside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0070C0"/>
                </a:solidFill>
              </a:rPr>
              <a:t>private </a:t>
            </a:r>
            <a:r>
              <a:rPr lang="en-US" dirty="0"/>
              <a:t>to make some hidden functions.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647BDA3E-3B37-4EE0-A6E1-D34CBEF58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18225"/>
          <a:stretch/>
        </p:blipFill>
        <p:spPr bwMode="auto">
          <a:xfrm>
            <a:off x="8131242" y="334115"/>
            <a:ext cx="4060758" cy="20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FCA8B1-1959-4A42-8994-CDD7F80A93F7}"/>
                  </a:ext>
                </a:extLst>
              </p14:cNvPr>
              <p14:cNvContentPartPr/>
              <p14:nvPr/>
            </p14:nvContentPartPr>
            <p14:xfrm>
              <a:off x="4152960" y="1276200"/>
              <a:ext cx="5239080" cy="417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FCA8B1-1959-4A42-8994-CDD7F80A93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3600" y="1266840"/>
                <a:ext cx="5257800" cy="41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8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Member Functions (</a:t>
            </a:r>
            <a:r>
              <a:rPr lang="en-US" altLang="en-US" b="1" dirty="0">
                <a:solidFill>
                  <a:srgbClr val="FF0000"/>
                </a:solidFill>
              </a:rPr>
              <a:t>TYPES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F66182-D291-4BAE-B57B-34B7172F34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Mutators or Transformers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Accessors or Observers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Destructors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647BDA3E-3B37-4EE0-A6E1-D34CBEF58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18225"/>
          <a:stretch/>
        </p:blipFill>
        <p:spPr bwMode="auto">
          <a:xfrm>
            <a:off x="8131242" y="316359"/>
            <a:ext cx="4060758" cy="20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8CB071-337B-42B1-9261-F8D084DCDB86}"/>
                  </a:ext>
                </a:extLst>
              </p14:cNvPr>
              <p14:cNvContentPartPr/>
              <p14:nvPr/>
            </p14:nvContentPartPr>
            <p14:xfrm>
              <a:off x="2628720" y="1251000"/>
              <a:ext cx="4725000" cy="404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8CB071-337B-42B1-9261-F8D084DCDB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9360" y="1241640"/>
                <a:ext cx="4743720" cy="40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C++ Class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07B4-1575-43AA-8A8B-4FB1E83D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28" y="1415480"/>
            <a:ext cx="10515591" cy="20370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400" dirty="0">
                <a:latin typeface="Consolas" panose="020B0609020204030204" pitchFamily="49" charset="0"/>
              </a:rPr>
              <a:t> class-name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//declaration statements here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//data members defined only not initialized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//add member functions prototype or complete implementation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E8DE-5426-4404-A22F-530E45CF15AB}"/>
              </a:ext>
            </a:extLst>
          </p:cNvPr>
          <p:cNvSpPr txBox="1"/>
          <p:nvPr/>
        </p:nvSpPr>
        <p:spPr>
          <a:xfrm>
            <a:off x="952128" y="4104817"/>
            <a:ext cx="24924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CC5C9-A3B7-4665-B9A5-7644A0AB151E}"/>
              </a:ext>
            </a:extLst>
          </p:cNvPr>
          <p:cNvSpPr txBox="1"/>
          <p:nvPr/>
        </p:nvSpPr>
        <p:spPr>
          <a:xfrm>
            <a:off x="8473916" y="3940273"/>
            <a:ext cx="3546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Student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rollNum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courses;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sz="2000" dirty="0">
                <a:latin typeface="Consolas" panose="020B0609020204030204" pitchFamily="49" charset="0"/>
              </a:rPr>
              <a:t>marks;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</a:rPr>
              <a:t>name[20];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5B02-42A2-4C46-BD1C-781C5781AA9F}"/>
              </a:ext>
            </a:extLst>
          </p:cNvPr>
          <p:cNvSpPr txBox="1"/>
          <p:nvPr/>
        </p:nvSpPr>
        <p:spPr>
          <a:xfrm>
            <a:off x="5810049" y="4024801"/>
            <a:ext cx="354681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day;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month;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year;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DBAB-49A1-48CA-AE0A-23618849E9BE}"/>
              </a:ext>
            </a:extLst>
          </p:cNvPr>
          <p:cNvSpPr txBox="1"/>
          <p:nvPr/>
        </p:nvSpPr>
        <p:spPr>
          <a:xfrm>
            <a:off x="3278535" y="4041159"/>
            <a:ext cx="354681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myTime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sec;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min;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hour;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5E0492-940D-41EF-A932-116B77281E3E}"/>
              </a:ext>
            </a:extLst>
          </p:cNvPr>
          <p:cNvCxnSpPr>
            <a:cxnSpLocks/>
          </p:cNvCxnSpPr>
          <p:nvPr/>
        </p:nvCxnSpPr>
        <p:spPr>
          <a:xfrm>
            <a:off x="3111136" y="3971836"/>
            <a:ext cx="0" cy="20535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711F8-599B-424F-8F00-B6CB913990B5}"/>
              </a:ext>
            </a:extLst>
          </p:cNvPr>
          <p:cNvCxnSpPr>
            <a:cxnSpLocks/>
          </p:cNvCxnSpPr>
          <p:nvPr/>
        </p:nvCxnSpPr>
        <p:spPr>
          <a:xfrm>
            <a:off x="5589486" y="3916081"/>
            <a:ext cx="0" cy="221838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285AB-1741-474F-AC99-437D6C6CF038}"/>
              </a:ext>
            </a:extLst>
          </p:cNvPr>
          <p:cNvCxnSpPr>
            <a:cxnSpLocks/>
          </p:cNvCxnSpPr>
          <p:nvPr/>
        </p:nvCxnSpPr>
        <p:spPr>
          <a:xfrm>
            <a:off x="8261664" y="3916081"/>
            <a:ext cx="0" cy="2332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E06A693C-D226-4D38-AEAC-EAECAB41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18225"/>
          <a:stretch/>
        </p:blipFill>
        <p:spPr bwMode="auto">
          <a:xfrm>
            <a:off x="8131242" y="289181"/>
            <a:ext cx="4060758" cy="20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23287A-F64F-49B9-8402-0DA56C2522F4}"/>
                  </a:ext>
                </a:extLst>
              </p14:cNvPr>
              <p14:cNvContentPartPr/>
              <p14:nvPr/>
            </p14:nvContentPartPr>
            <p14:xfrm>
              <a:off x="787320" y="1504800"/>
              <a:ext cx="7944120" cy="328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23287A-F64F-49B9-8402-0DA56C2522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960" y="1495440"/>
                <a:ext cx="7962840" cy="33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1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Member functions (</a:t>
            </a:r>
            <a:r>
              <a:rPr lang="en-US" altLang="en-US" b="1" dirty="0">
                <a:solidFill>
                  <a:srgbClr val="FF0000"/>
                </a:solidFill>
              </a:rPr>
              <a:t>Setters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07585" y="1903447"/>
            <a:ext cx="544832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Point {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y;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xi){ x = xi;}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){ y =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xi,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){ 	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x = xi;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yi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setPoint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){ 	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//add member functions complete implementation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62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/>
              <a:t> values of individual </a:t>
            </a:r>
            <a:r>
              <a:rPr lang="en-US" sz="2400" b="1" dirty="0">
                <a:solidFill>
                  <a:srgbClr val="00B050"/>
                </a:solidFill>
              </a:rPr>
              <a:t>data members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complete Object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4C3774-2B73-4C0A-B6FA-3482B69644EF}"/>
              </a:ext>
            </a:extLst>
          </p:cNvPr>
          <p:cNvCxnSpPr>
            <a:cxnSpLocks/>
          </p:cNvCxnSpPr>
          <p:nvPr/>
        </p:nvCxnSpPr>
        <p:spPr>
          <a:xfrm flipH="1">
            <a:off x="6405890" y="2036569"/>
            <a:ext cx="21543" cy="42080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DD1B4E-A781-493A-92C0-DBF48F53E8BC}"/>
              </a:ext>
            </a:extLst>
          </p:cNvPr>
          <p:cNvSpPr txBox="1"/>
          <p:nvPr/>
        </p:nvSpPr>
        <p:spPr>
          <a:xfrm>
            <a:off x="6624026" y="2260990"/>
            <a:ext cx="54483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//Objects created but not initialized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p.setX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p.setY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p.setPoint</a:t>
            </a:r>
            <a:r>
              <a:rPr lang="en-US" dirty="0">
                <a:latin typeface="Consolas" panose="020B0609020204030204" pitchFamily="49" charset="0"/>
              </a:rPr>
              <a:t>(5,8);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p2.setPoint(p);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07A6A4-C95C-4DCE-A401-3EBC619F4DFF}"/>
              </a:ext>
            </a:extLst>
          </p:cNvPr>
          <p:cNvGrpSpPr/>
          <p:nvPr/>
        </p:nvGrpSpPr>
        <p:grpSpPr>
          <a:xfrm>
            <a:off x="10161139" y="3142536"/>
            <a:ext cx="1239611" cy="998041"/>
            <a:chOff x="5493569" y="1800651"/>
            <a:chExt cx="2112121" cy="166376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5BC9AB-2311-42C3-B387-007882152FC5}"/>
                </a:ext>
              </a:extLst>
            </p:cNvPr>
            <p:cNvGrpSpPr/>
            <p:nvPr/>
          </p:nvGrpSpPr>
          <p:grpSpPr>
            <a:xfrm>
              <a:off x="5493569" y="1800651"/>
              <a:ext cx="2112121" cy="1663766"/>
              <a:chOff x="8195443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32C2FA7-91E1-4304-9C50-BAA9B087E862}"/>
                  </a:ext>
                </a:extLst>
              </p:cNvPr>
              <p:cNvSpPr/>
              <p:nvPr/>
            </p:nvSpPr>
            <p:spPr>
              <a:xfrm>
                <a:off x="8195443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92C775-B6BA-49AD-9C02-91D1EB54F842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1DB7ED-53A3-48CD-9033-0A220CCA1157}"/>
                </a:ext>
              </a:extLst>
            </p:cNvPr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AB3B3A-6110-45B6-950A-B6937EB36468}"/>
                  </a:ext>
                </a:extLst>
              </p14:cNvPr>
              <p14:cNvContentPartPr/>
              <p14:nvPr/>
            </p14:nvContentPartPr>
            <p14:xfrm>
              <a:off x="1231920" y="590400"/>
              <a:ext cx="1014768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AB3B3A-6110-45B6-950A-B6937EB364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560" y="581040"/>
                <a:ext cx="101664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4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</TotalTime>
  <Words>2546</Words>
  <Application>Microsoft Office PowerPoint</Application>
  <PresentationFormat>Widescreen</PresentationFormat>
  <Paragraphs>627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Object Oriented Programming  C++ Class and Member Functions</vt:lpstr>
      <vt:lpstr>Object Oriented Programming</vt:lpstr>
      <vt:lpstr>Class Member access specifiers</vt:lpstr>
      <vt:lpstr>Where is Object Encapsulation?</vt:lpstr>
      <vt:lpstr>Object Encapsulation </vt:lpstr>
      <vt:lpstr>Class Member Functions</vt:lpstr>
      <vt:lpstr>Class Member Functions (TYPES)</vt:lpstr>
      <vt:lpstr>C++ Class</vt:lpstr>
      <vt:lpstr>Member functions (Setters)</vt:lpstr>
      <vt:lpstr>Member functions (Getters)</vt:lpstr>
      <vt:lpstr>Member functions (Setters and this pointer)</vt:lpstr>
      <vt:lpstr>Member functions (Getters and this pointer)</vt:lpstr>
      <vt:lpstr>Member functions (Setters)</vt:lpstr>
      <vt:lpstr>Member functions (Getters)</vt:lpstr>
      <vt:lpstr>Class Members Scope resolution</vt:lpstr>
      <vt:lpstr>Class Members Scope resolution</vt:lpstr>
      <vt:lpstr>Member functions (Mutators)</vt:lpstr>
      <vt:lpstr>Member functions (Accessors)</vt:lpstr>
      <vt:lpstr>Member functions (Mutators and Accessors)</vt:lpstr>
      <vt:lpstr>Member functions (Setters and Getters)</vt:lpstr>
      <vt:lpstr>Member functions (Mutators and Accessors)</vt:lpstr>
      <vt:lpstr>Member functions (Other functions)</vt:lpstr>
      <vt:lpstr>Member functions (Other functions)</vt:lpstr>
      <vt:lpstr>Member functions (Other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523</cp:revision>
  <dcterms:created xsi:type="dcterms:W3CDTF">2015-08-20T07:34:47Z</dcterms:created>
  <dcterms:modified xsi:type="dcterms:W3CDTF">2021-04-22T21:39:36Z</dcterms:modified>
</cp:coreProperties>
</file>