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</p:sldMasterIdLst>
  <p:notesMasterIdLst>
    <p:notesMasterId r:id="rId20"/>
  </p:notesMasterIdLst>
  <p:sldIdLst>
    <p:sldId id="256" r:id="rId2"/>
    <p:sldId id="260" r:id="rId3"/>
    <p:sldId id="298" r:id="rId4"/>
    <p:sldId id="288" r:id="rId5"/>
    <p:sldId id="303" r:id="rId6"/>
    <p:sldId id="306" r:id="rId7"/>
    <p:sldId id="304" r:id="rId8"/>
    <p:sldId id="305" r:id="rId9"/>
    <p:sldId id="307" r:id="rId10"/>
    <p:sldId id="308" r:id="rId11"/>
    <p:sldId id="313" r:id="rId12"/>
    <p:sldId id="314" r:id="rId13"/>
    <p:sldId id="316" r:id="rId14"/>
    <p:sldId id="315" r:id="rId15"/>
    <p:sldId id="309" r:id="rId16"/>
    <p:sldId id="310" r:id="rId17"/>
    <p:sldId id="312" r:id="rId18"/>
    <p:sldId id="31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9T03:07:01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7479 7902 0,'-18'0'0,"18"18"16,-17-18-1,-1 0 1,18 17-16,-18-17 16,1 0 15,52 0 16,-17 0-32,-1-17-15,1 17 0,17 0 16,0-18-16,1 1 16,-1 17-16,18 0 15,-18-18-15,18 18 16,-35 0-16,17 18 0,0-18 16,1 0-16,-19 17 15,1-17-15,17 18 16,-17-18-16,-1 17 31,-34-17 0,-1 0-15,0 0-16,1 0 0,-1 0 16,1 0-16,-1 0 0,-17 0 15,-1 0-15,-34 18 16,17-18-16,0 0 15,18 18 1,-18-18-16,35 0 0,1 0 16,-1 0-16,0 0 15,18 17-15,-17-17 16,52-17 0,-17 17-1,-1 0-15,18-18 0,1 18 16,-1 0-16,0-18 0,1 18 15,16 0-15,-16 0 16,-1-17 0,-17 17-16,17 0 15,-17 0-15,-1 0 16,-52-18 15,17 18-31,1 0 0,-1 0 16,-17 0-16,-53 0 15,52 0 1,-17 0-16,18 0 16,17 0-16,-17 0 15,53 18 17,-1-18-32,1 0 0,0 0 15,-1-18-15,36 18 0,-17 0 16,-1 0-16,0 0 15</inkml:trace>
  <inkml:trace contextRef="#ctx0" brushRef="#br0" timeOffset="22969.44">22507 6332 0,'0'0'0,"-17"-17"32,17-1-32,-18 18 15,0 0 1,18 18-1,-17-1-15,-19 1 0,19 17 16,-19 18 0,1 0-16,-18 35 15,0-35-15,18 0 16,0 0-16,17 0 16,18-18-16,0-17 15,35-18-15</inkml:trace>
  <inkml:trace contextRef="#ctx0" brushRef="#br0" timeOffset="23311.71">22860 6403 0,'-35'35'32,"35"-17"-32,17-1 0,-17 1 15,18 0-15,0 17 16,-1 0-16,1-35 0,17 36 16,-17-19-16,-1 18 15,1-17-15,0 17 16,-1-17-16,-17 0 15,0-1-15,0 1 16,-17 0 0,-1-1-16,-17-17 15,0 0-15,-18 0 16,-18-35-16</inkml:trace>
  <inkml:trace contextRef="#ctx0" brushRef="#br0" timeOffset="23486.09">22789 6262 0,'0'0'0,"18"-18"16,-18 1-16,18 17 0,-1-18 16,1 0-16,17 1 15,1 17-15,-19 0 16,1 17-16</inkml:trace>
  <inkml:trace contextRef="#ctx0" brushRef="#br0" timeOffset="24036.29">22525 7161 0,'0'0'0,"0"-17"16,-18 34 15,1 1-31,17 0 0,-18-1 16,0 19-16,1-19 0,-19 54 15,-17 35-15,18-53 16,18 35-16,-19-18 15,19 1-15,17 35 16,0-53 0,17-36-16,-17 18 15</inkml:trace>
  <inkml:trace contextRef="#ctx0" brushRef="#br0" timeOffset="24385.36">22789 7426 0,'-17'18'32,"17"-1"-32,17 1 0,-17 0 15,18-1-15,-18 1 0,35-1 16,-17 1-16,-18 0 0,71 35 15,-36-36-15,0 1 16,-17 17 0,17-17-16,-17-1 15,-1 1-15,-17 0 16,0-1-16,0 1 16,-17 0-16,-19 17 15,1-35-15,-18 18 16,0-18-16,0-36 15,0 1-15,36 17 16</inkml:trace>
  <inkml:trace contextRef="#ctx0" brushRef="#br0" timeOffset="24536.41">22754 7302 0,'0'0'0,"0"-17"15,18-1-15,-1-17 0,1 0 16,17 17-16,-17 0 15,0 1-15,-1 17 16,1 0-16,0 0 16,-1 53-16,1-36 0</inkml:trace>
  <inkml:trace contextRef="#ctx0" brushRef="#br0" timeOffset="26077.36">23001 6526 0,'0'0'0,"18"0"0,-1-35 16,1 35-16,-18-18 0,18 1 16,-18-1-16,17 1 15,1 17-15,-18-18 16,0 0 0,18 18-16,-36 36 31,18-19-31,-18 1 0,1 35 15,-19 0-15,19 17 16,-19-17 0,1 18-16,-18 35 15,0-36-15,36-17 16,-1-35-16,18-1 16</inkml:trace>
  <inkml:trace contextRef="#ctx0" brushRef="#br0" timeOffset="26394.26">23283 6350 0,'-35'88'31,"53"-70"-31,-18-1 0,17 1 15,19 17-15,-19 1 16,19-19 0,-1 1-16,0 0 15,0-1-15,-17 1 16,0-1-16,-18 1 16,0 0-16,0-1 15,0 1-15,-18-18 0,18 18 16,-18-1-16,-17-17 15,0 0 1,0 0-16,17-17 0</inkml:trace>
  <inkml:trace contextRef="#ctx0" brushRef="#br0" timeOffset="26552.34">23301 6244 0,'0'0'15,"18"-17"-15,-18-1 0,17 0 0,19 1 16,-19-1 0,18 0-16,-17 18 0,0 0 15,17 18-15,-17 0 0</inkml:trace>
  <inkml:trace contextRef="#ctx0" brushRef="#br0" timeOffset="26903.18">23372 7302 0,'0'0'0,"0"-17"16,-18 34 0,18 1-16,-18 0 0,1 17 15,-19 53-15,1 0 16,0 1-16,-18-1 15,18 18-15,17-53 16,-17 17-16,17 1 16,18-18-16</inkml:trace>
  <inkml:trace contextRef="#ctx0" brushRef="#br0" timeOffset="27402.22">23618 7497 0,'0'0'0,"0"88"31,18-71-31,-18 19 0,35-1 16,1-17-16,-1-18 15,18 0-15,-18 0 16,0-18 0,1 0-16,-19-17 15,1 17-15,-18 1 16,-18-19-16,1 19 16,-36-36-16,0 18 15,0 17-15,0-17 16,0-1-16,18 1 15,17 17-15,1-17 0,-1 18 16,18-1 0,0-17-16,0 17 15,18 0-15,-1 1 16,1-1-16,17 0 16,0 18-16,-17 18 15,17 0-15,1-1 16,-36 19-16,0 17 15,-36 17 1,-34 54-16,-1-36 16,-17-35-16</inkml:trace>
  <inkml:trace contextRef="#ctx0" brushRef="#br0" timeOffset="28552.66">19703 7003 0,'0'0'0,"-18"-18"0,0 18 16,18-18-16,-17 1 15,34 52 1,-17-17 0,0 17-16,18 18 0,0 53 15,-1 17-15,1-17 16,0-53-16,-1 53 0,1-36 15,-1-17-15,1-18 16,0-17 0,-18 0-16,17-54 15</inkml:trace>
  <inkml:trace contextRef="#ctx0" brushRef="#br0" timeOffset="28853.03">19773 7126 0,'0'0'0,"18"0"15,-1 0 1,1 0-16,0 18 16,-1-18-16,1 0 0,0 17 0,17 1 15,-17 17-15,-1-17 16,1 17-16,-18 0 15,-18-17-15,-17 17 16,-18 1 0,0-1-16,-35 0 15,53-35-15,-1 0 16,1 0-16,0-17 16,17-19-16,18 1 15,18 0-15,-1-1 16</inkml:trace>
  <inkml:trace contextRef="#ctx0" brushRef="#br0" timeOffset="41416.43">16387 11236 0,'0'-18'15,"-18"18"16,0 0 79,1 18-95,-1 0 17,18-1-17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9T03:48:40.231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25612 6738 0,'-36'18'15,"19"-18"17,-1 0-17,36 17 32,-1-17-31,1 0-16,0 0 0,-1 0 15,1 0-15,17 0 16,0 0-16,-17 0 0,35 0 16,0 0-16,18 0 15,-36 0-15,53 0 16,-17 0-16,-19 0 15,1 0-15,18 0 16,17 0-16,-35-17 16,18 17-1,-18 0-15,17 0 16,-17 0-16,0 0 16,-18 0-16,18 0 15,0 0-15,0 0 16,-18 0-16,18 0 15,18 0-15,-18 0 16,0 0-16,-1 0 16,1 0-1,0 0-15,18-18 16,-36 36-16,18-18 16,0 0-16,0 0 15,-18 0-15,18 0 16,-18-18-16,1 18 15,-1 0-15,0 0 16,0 0-16,1 0 16,-1 0-1,-17-18-15,-1 18 16,1 0-16,0 0 16,-1 0-16,1 0 31</inkml:trace>
  <inkml:trace contextRef="#ctx0" brushRef="#br0" timeOffset="5842.48">21608 7620 0,'0'0'0,"-18"0"16,0 0-16,1 0 15,-1 0 32,53 0-15,1 0-17,-19 0-15,1 0 0,0-18 0,-1 18 16,36 0-16,18 0 15,-18-17-15,-1 17 16,19 0-16,17 0 16,-35-18-16,0 18 15,-18 0 1,1 0-16,34 0 16,-35 0-16,1 0 15,-19 0-15,19-18 16,-19 18-16,1 0 15,0 0-15,-1-17 16,1 17-16,-1 0 16,1 0-1,-53 17 48,17-17-48,1 0-15,-1 0 0,0 0 16,1 18-16,-1-18 0,-17 0 16,-36 18-16,36-18 15,0 17 1,-18-17-16,-35 18 16,35 0-16,0-18 15,17 0-15,-17 17 16,36-17-16,-36 0 0,18 18 15,-1-18-15,1 0 16,0 18-16,17-18 16,1 0-1,-1 0-15,0 0 16,1 0 0,34 0 46,1 0-62,0-18 16,-1 18-16,1 0 0,35-18 0,0 1 15,17 17 1,-17-18-16,18 18 16,17-18-16,-35 1 15,-18 17-15,0-18 16</inkml:trace>
  <inkml:trace contextRef="#ctx0" brushRef="#br0" timeOffset="8775.73">22789 8484 0,'0'0'0,"-17"0"0,-1 0 0,1-17 16,-1 17 31,53 0-16,-17 0-31,-1 0 16,1 0-16,17 0 0,-17-18 0,53 18 15,-1-18-15,1 18 16,34-17-16,1 17 15,35-18-15,53 0 32,-105 18-32,16-17 15,-34 17-15,70 0 16,-70 0-16,-1 0 16,-17-18-16,18 18 15,-1 0-15,-17 0 16,0 0-16,0 0 15,0 0-15,18 0 16,-19 0-16,1 0 16,-17 0-16,17 0 15,-18 0 1,0 0-16,18 0 16,0 0-16,-18 0 15,0 0-15,1 0 16,-1 0-16,0 0 15,18 0-15,-35 0 16,17 0-16,0 0 16,1 0-1,-1 0-15,18 0 16,-18 0-16,0 0 16,1 0-16,-1 0 15,0 18-15,18-18 16,-18 0-16,1 0 15,-19 0-15,19 0 16,-1 17-16,0-17 16,-17 0-1,17 0-15,0 0 16,-17 18-16,0-18 16,17 0-16,-17 0 15,-1 0-15,1 0 16,0 0-16,-1 0 15,18 0-15,-17 0 16,0 0-16,-1 0 16,1 0-16,17 0 15,1 0 1,-19 0-16,1 0 16,17 0-16,0 0 15,-17 0-15,17 0 16,1 0-16,-19 0 15,1 0-15,17 0 16,-17 0-16,-1 0 16,1 0-16,17 0 15,-17 0 1,0 0-16,-1 0 16,19 0-16,-1-18 15,-18 18-15,19 0 16,-19 0-16,1 0 15,0 0-15,-1-17 16,1 17 0</inkml:trace>
  <inkml:trace contextRef="#ctx0" brushRef="#br0" timeOffset="15167.52">22560 11483 0,'18'18'16,"-1"-18"-1,1 0-15,0-18 0,-1 18 0,36 0 16,0 0-16,18-18 16,35 1-16,-18 17 15,-18 0 1,18-18-16,-17 18 16,-36 0-16,54-18 0,-19 18 15,1 0-15,17-17 16,-35 17-16,-18 0 15,0 0-15,1 0 16,-1 0-16,18-18 16,-18 18-1,18 0-15,-35 0 0</inkml:trace>
  <inkml:trace contextRef="#ctx0" brushRef="#br0" timeOffset="16009.53">25047 11412 0,'0'0'16,"-17"0"-16,-1 0 15,18 18-15,-18-18 16,36 0 31,0 0-47,-1 0 0,1 0 16,-1 0-16,54 0 0,-18 0 15,18 0-15,-1-18 16,1 18-16,-36 0 0,35-17 15,-17-1-15,0 18 16,0-18-16,0 18 16,0-17-1,-18 17-15,-17 0 16,17-18-16,-17 18 16,17 0-16,-17 0 15,-1 0-15,1 0 16,0 0-16,-1 0 15,1 0-15,0 0 16</inkml:trace>
  <inkml:trace contextRef="#ctx0" brushRef="#br0" timeOffset="18493.59">22772 11218 0,'-18'0'31</inkml:trace>
  <inkml:trace contextRef="#ctx0" brushRef="#br0" timeOffset="23293.39">20690 5345 0,'0'0'0,"0"-18"16,-17 18-1,17 18 1,-18-18-1,36 0 17,-1 0-32,1 0 0,0 0 15,-1 0-15,19 17 16,-1-17-16,0 0 0,18 0 16,-18 0-16,-17-17 15,17 17-15,-17 0 16,0 0-1,-54 0 17,19 0-32,-1 0 0,0 0 15,1 0-15,-36 0 16,-35 0-16,17 0 16,36 0-16,17 0 15,0 0-15,1 17 16,34-34 15,1 17-31,17 0 0,1-18 0,-1 18 16,18 0-16,-18-18 15,-17 18-15</inkml:trace>
  <inkml:trace contextRef="#ctx0" brushRef="#br0" timeOffset="29451.7">28698 4322 0,'0'0'0,"0"-18"0,0 0 16,-17 18-16,17-17 0,0-1 15,0 0-15,0 36 47,0 17-47,0-17 0,0 17 16,0 18-16,17 35 16,-17-35-16,0 18 0,18 17 15,-18-18-15,0-17 16,18 0-16,-18 0 15,0-17-15,0-19 16,0 1-16,0-1 16,0 1-1,17-36 1,-17 1 0,18-18-16,0-1 0</inkml:trace>
  <inkml:trace contextRef="#ctx0" brushRef="#br0" timeOffset="29767.55">28787 4498 0,'0'0'0,"0"-18"0,0 1 0,0-1 0,0 0 15,-18 1 1,18-1-16,0 0 0,18 1 16,-18-1-16,35 1 15,0 17-15,18 0 16,35 17-16,-35 1 15,0 17-15,-18-17 16,1 17-16,-19-17 16,-17-1-16,0 1 15,18-18-15,-36 35 0,1-17 16,-1 17-16,-35 0 16,-35 1-16,70-36 15,-17 17-15,-18-17 0,18 18 16,0-18-16,-1 0 15,19-18 1,17 1-16,0-1 0,17-35 16</inkml:trace>
  <inkml:trace contextRef="#ctx0" brushRef="#br0" timeOffset="33893.07">20779 6191 0,'0'0'0,"-53"0"31,35 0-31,18 18 0,-18-18 15,36 18 1,0-18 0,-1 17-16,1-17 0,35 0 15,-18 0 1,18 0-16,0 0 16,-35 0-16,35 0 0,-36 0 15,18 0-15,1 0 16,-19 0-16,19 0 15,-19 18-15,1-18 16,17 0-16</inkml:trace>
  <inkml:trace contextRef="#ctx0" brushRef="#br0" timeOffset="34784.48">21802 6244 0,'0'0'16,"-18"0"-16,0 0 0,1 0 16,-1 0-16,0 0 0,1 0 15,-1 0 1,1 0-16,-1 0 16,53 0 15,-17 0-31,-1 0 0,19 0 15,52 0 1,-53 0-16,-17 0 0,52-17 0,-17 17 16,-17 0-1,-1 0-15,18 0 16,-36 0 0,1 0-16,-71 0 31,36 0-16,-1 0-15,-17 0 0,-1 0 0,-34 17 16,-1-17-16,1 0 16,34 0-16,19 0 15,-1 0-15,-17 0 16,17 0 0,53 0-1,-17-17-15,17 17 16,18 0-16,18-18 15,17 0-15,-17 18 16,-18 0-16,-18 0 16,18 0-16,-18 0 15</inkml:trace>
  <inkml:trace contextRef="#ctx0" brushRef="#br0" timeOffset="46265.65">22860 4992 0,'-18'17'109</inkml:trace>
  <inkml:trace contextRef="#ctx0" brushRef="#br0" timeOffset="59899.61">22384 4445 0,'0'0'0,"-18"-18"31,18 36 63,0 0-79,0-1-15,0 1 0,0 17 16,0-17-16,0 17 0,0 18 0,0 18 16,0-19-16,0 19 15,18-18 1,-18 0-16,0 0 16,0-36-16,17 19 0,-17-19 0,0 1 15,0 17 1,0-17-1,0 0-15</inkml:trace>
  <inkml:trace contextRef="#ctx0" brushRef="#br0" timeOffset="60241.5">22348 4762 0,'0'0'0,"18"-52"31,-18 34-31,18 0 16,-1 1-16,19 17 15,-1-18-15,-17 18 16,34 0-16,-16 18 15,-19-18-15,19 17 16,-36 1-16,17 0 16,-17-1-16,0 1 15,-17 17-15,-19-17 16,19-1 0,-1 1-16,-17-18 0,0 18 15,17-18-15,-17 17 16,17-34-16,18-1 15,0 0-15</inkml:trace>
  <inkml:trace contextRef="#ctx0" brushRef="#br0" timeOffset="60735.53">22878 4762 0,'17'18'78,"-34"-18"-46,17 18-32,-18-18 0,0 0 15,1 0 1,-1-18 0,36 0 15,-1 18-31,1 0 15</inkml:trace>
  <inkml:trace contextRef="#ctx0" brushRef="#br0" timeOffset="61549.61">23407 4533 0,'0'0'0,"-18"-17"16,1 17-1,-1 0-15,0 0 0,1 17 16,-1 1-16,0-1 16,1-17-16,17 18 0,0 0 15,-18-1-15,18 1 16,0 0-16,0-1 0,18 1 15,-1 17-15,19-17 16,-1-1-16,0 1 16,-17 0-16,-1-1 15,-17 1-15,18-18 16,-18 18 0,-18-1-1,1-17-15,-1 18 16,-17-18-16,-18 0 15,18 18-15,-1-18 16,19-18-16,-1 18 16,0-18-16,18 1 15,18-19-15</inkml:trace>
  <inkml:trace contextRef="#ctx0" brushRef="#br0" timeOffset="61933.99">23583 4833 0,'18'0'16,"-18"-18"-16,17 1 15,1-1 1,-18 0-16,18 18 15,-18-17-15,0-1 0,17 1 16,-17-1 0,-17 0-1,-1 18 1,0 0-16,1 0 16,-1 18-16,1 0 15,-1-1-15,18 1 16,-18 17-16,18-17 15,18 17-15,-18-17 16,18-1-16,-1-17 16,1 18-16,17-18 0,18-18 15,0 1-15,0-1 16,0-17 0</inkml:trace>
  <inkml:trace contextRef="#ctx0" brushRef="#br0" timeOffset="62207.75">23954 4516 0,'0'0'0,"0"-18"16,-18 53 31,18-17-32,0-1-15,18 19 0,-18-19 16,0 19-16,0 17 0,0-36 16,0 1-16,17 35 0,-17-18 15,18 0-15,-18-17 16,18 17 0,-18-17-16,17-18 15</inkml:trace>
  <inkml:trace contextRef="#ctx0" brushRef="#br0" timeOffset="62416.62">23865 4745 0,'0'0'0,"18"0"31,0-18-31,-1 18 0,1 0 0,0 0 16,35-17-16,-1 17 16,1-18-16,18 0 15,-36 18-15</inkml:trace>
  <inkml:trace contextRef="#ctx0" brushRef="#br0" timeOffset="62781.52">24324 4657 0,'0'0'0,"0"-18"0,-18 18 16,18-18-16,0 1 31,18 34-15,-18 1-16,18-18 0,-1 18 15,-17 17-15,18-17 0,0 17 16,-1 0-16,1 0 15,-1 1-15,1-19 16,-18 19-16,18-36 16,-1 0-1</inkml:trace>
  <inkml:trace contextRef="#ctx0" brushRef="#br0" timeOffset="63016.8">24536 4674 0,'0'0'0,"-18"0"15,0-17-15,1 17 16,17 17-16,-18-17 16,0 18-16,1 0 15,-1 17-15,1 0 16,-1-17-16,0 17 15,1-17-15,17 17 0,-18 0 16,18-17-16,0 0 16</inkml:trace>
  <inkml:trace contextRef="#ctx0" brushRef="#br0" timeOffset="63333.6">24783 4357 0,'-18'0'16,"0"0"-16,18 17 15,-17-17-15,-1 36 16,0-19-16,18 19 15,-17 17-15,17-1 16,0 37-16,17-36 16,1 17-16,17-35 15,1 18-15,-19-35 0,36 17 16,0-17 0,0 0-16,18-18 15,-54 0-15</inkml:trace>
  <inkml:trace contextRef="#ctx0" brushRef="#br0" timeOffset="64608.53">25118 4516 0,'0'-18'31,"-18"53"0,18-17-15,0-1-16,0 1 15,0 0-15,0-1 16,18-17-16,-18 18 0,17 0 16,1-1-16,0 1 15,-1 0-15,1-1 16,0 1-16,-1-18 0,1 17 15,0-17-15,-18 18 16,17 0-16,-17-1 16,0 1-16,-17 0 15,-1-1 1,0 1 0,1-18-16,-19 18 15,1-18-15,17-18 16,-17 18-16,17-18 15</inkml:trace>
  <inkml:trace contextRef="#ctx0" brushRef="#br0" timeOffset="64792.49">25118 4533 0,'0'0'0,"17"-17"15,1-1-15,0 18 0,-1 0 16,-17-18-16,18 18 0,35-17 16,-35 17-16,17 0 0,0 0 15,0 17-15</inkml:trace>
  <inkml:trace contextRef="#ctx0" brushRef="#br0" timeOffset="65141.38">25471 4710 0,'0'0'0,"0"17"16,-18-17-16,18 18 0,0-1 16,-18 19-16,18-19 15,0 1-15,18 17 16,0-17-16,-1-18 15,1 0-15,17 0 16,0 0-16,-17-18 16,0 1-16,-1-1 15,1 0-15,-18 1 16,0-1 0,0 0-16,-18-17 15,1 18-15,-36-19 16,35 36-16,-17-17 15,17 17-15,1 0 16,-1 0-16</inkml:trace>
  <inkml:trace contextRef="#ctx0" brushRef="#br0" timeOffset="65508.42">25612 4374 0,'0'-17'16,"17"17"0,1 17-1,0-17-15,-1 0 0,18 18 16,-17 0-16,0-18 0,35 35 15,0 0-15,-36 1 0,1 16 16,17 1-16,-35 0 16,0-17-16,0 16 15,0-16 1,-35-1-16,17 0 16,1-17-16,-19 17 15,1-35-15,17 18 16,-35-18-16,36 18 15,-1-36-15,1 18 16,17-18-16</inkml:trace>
  <inkml:trace contextRef="#ctx0" brushRef="#br0" timeOffset="65732.72">26158 4639 0,'0'0'0,"18"0"78</inkml:trace>
  <inkml:trace contextRef="#ctx0" brushRef="#br0" timeOffset="66001.11">26158 4851 0,'0'0'0,"-35"35"16,35-17-16,-17-1 0,17 19 15,-18-19 1,18 36-16,0-35 0,-18 17 16,18 0-16,0 1 15,-17-19-15,17 18 16,0 1-16,0-19 15,0 1 1</inkml:trace>
  <inkml:trace contextRef="#ctx0" brushRef="#br0" timeOffset="67367.67">32226 3863 0,'-17'0'62,"17"18"-62,-18-1 16,0 1-16,-17 17 0,0 18 15,-1 0-15,1 17 16,18-52-16,-36 35 16,17-18-16,1 1 15,17-19-15,1 1 16,-1 0-16,36-1 15</inkml:trace>
  <inkml:trace contextRef="#ctx0" brushRef="#br0" timeOffset="67909.61">32367 4004 0,'-17'-18'31,"-1"36"-31,18 0 16,-18-1-16,18 1 15,0 0 1,-17-18-16,17 17 0,0 1 31,0-1-15,17 1 15,1-18-31,0 0 16,-18 18-16,17-18 0,1 0 0,0 17 15,-1-17-15,1 18 16,0-18-16,-1 18 15,1-1-15,-1 1 16,-17 0-16,18-18 16,-18 17-16,0 1 15,0 0 1,0-1-16,-18 1 31,1-18-31,-1 0 16,1 0-16,-19 0 15,1 0-15,0 0 16,-1 0-16,1-18 16,0 1-16,17-1 15</inkml:trace>
  <inkml:trace contextRef="#ctx0" brushRef="#br0" timeOffset="68151.02">32332 4004 0,'0'0'0,"18"-18"16,-1 1-16,1-1 15,0 18-15,17-18 16,18 1-16,-18-1 15,-17 18-15,17 0 0,-17 0 16,35 18 0,-53-1-16</inkml:trace>
  <inkml:trace contextRef="#ctx0" brushRef="#br0" timeOffset="68561.53">32826 4127 0,'-71'36'62,"71"-1"-62,-17-17 16,17 35 0,17-18-1,1-17-15,17-1 16,1-17 0,17-17-1,-36-1-15,18 0 16,-17 1-1,-18-19-15,-18-17 32,-17 36-32,18-1 15,-19 18-15,1 0 16,-18 0 0</inkml:trace>
  <inkml:trace contextRef="#ctx0" brushRef="#br0" timeOffset="75184.55">31609 6667 0,'0'0'0,"-18"18"31,18 0-31,0-1 16,-17 1-16,17 0 0,-18 17 16,18 0-16,-18-17 0,18 17 15,-17-17-15,17-1 16,0 1-16,-18 0 15,36-36 32,-1 0-31,1 18 0,-18-17-16,18 17 0,-1 0 15,1 0-15,0 0 16,-18 17-16,17-17 0,1 18 15,-1 0-15,1-1 16,0 1-16,-1 17 16,1-17-16,0 0 0,-18-1 15,0 18 1,0-17-16,0 0 16,-18 17-16,0-35 15,1 18-15,-19-1 16,1 1-16,0-18 15,-18 0-15,18 0 16,-1 0-16,1-18 16,0 1-1,17-1-15,1-17 16,17-1-16,17 1 0</inkml:trace>
  <inkml:trace contextRef="#ctx0" brushRef="#br0" timeOffset="75459.35">31574 6773 0,'0'0'0,"17"-17"47,1 17-47,0-18 0,-1 18 16,1 0-16,35-18 0,0 1 15,0 17-15,-1-18 16,-16 18 0,-1 18-16,-17-18 0</inkml:trace>
  <inkml:trace contextRef="#ctx0" brushRef="#br0" timeOffset="76191.03">31979 6826 0,'-17'-17'16,"17"-1"15,17 18-15,1 0-1,0 0-15,-1 0 16,1 18-16,-1-1 0,1-17 0,0 18 16,-1 0-16,1-1 15,0 1-15,-1 35 16,-17-18-16,0-17 15,-17 17-15,17-17 16,-36 17-16,19-18 16,-1-17-16,-17 18 15,0-18-15,17 18 0,0-18 16,-17 0 0,17 0-16,1-18 15,-1 18-15,0-35 16,1 0-16,17-18 15,0 0-15,17 0 16,1 18-16,17-1 16,-17 1-16,-18 17 15,35 1 1,-17 17 0,0 0-16,-1 0 0,1 0 15,-1 17-15,19 1 16,-19 0-16,19 17 15,-19 0-15,1 0 16,-18 1-16,0-19 16,0 19-16,-35-1 15,35 0-15,-18-17 16,0-1 0,-17-17-16,0 18 15,17-18-15,1 18 16,-1-18-16,0-18 15,1 0-15,-1 1 16,18-18-16,0-1 16,18-34-16,-18 17 15,17 18-15,19 17 16,-19 0 0,1 1-16</inkml:trace>
  <inkml:trace contextRef="#ctx0" brushRef="#br0" timeOffset="78307.64">28892 6773 0,'0'0'0,"0"-17"31,0-1-31,-17 18 32,17 18-1,0-1-16,0 19-15,0-19 0,-18 19 0,18-1 16,0 0-16,0 36 0,0-18 16,18 17-16,-18-17 15,0-18-15,0 18 16,17-35 0,-17-1-16,0 1 15,0 0-15,0-1 16,18 1-16,-18-53 62,0 17-62,0 0 0,0 1 16,0-1-16,0 1 0</inkml:trace>
  <inkml:trace contextRef="#ctx0" brushRef="#br0" timeOffset="78566.58">28910 7144 0,'0'-36'0,"0"72"0,0-89 16,0 35-16,0 1 0,0-1 15,0 0-15,0 1 16,0-1-16,0 0 0,0 1 16,18 17-16,-1-18 15,1 18-15,17 0 16,18 0 0,0 18-16,-35-1 15,-1 1-15,1 0 16,-18-1-16,0 1 15,-18 17-15,1 0 16,-18 1-16,-1-19 16,19-17-16,-19 18 15,19-18-15,17-18 32,17 1-32</inkml:trace>
  <inkml:trace contextRef="#ctx0" brushRef="#br0" timeOffset="79091.53">29475 6844 0,'0'0'0,"0"18"16,-18-1-1,18 1-15,-18-18 16,1 17-16,-1-17 15,0 18-15,1-18 0,-1 0 16,0 0-16,1-18 16,17 1-1,0-1 1,17 18-16,-17-35 16,18 35-16,0-18 15,17 18-15,-17 0 16,-1 0-16,19 18 0,-19 17 15,18 0-15,-17 1 16,-18 17-16,0-36 0,0 19 16,-18-1-16,18 0 15,-17 0-15,-1 1 16,1-19 0,-19 1-16,19 0 15,-1-18-15,0 0 16,1-18-1,17 0-15,0 1 16,17-1-16,1 0 16,17 18-16,1-17 15,-19 17-15,18 17 16,18-17 0,53 18-16,-35-36 15,-1 1-15,-34 17 0</inkml:trace>
  <inkml:trace contextRef="#ctx0" brushRef="#br0" timeOffset="80383.47">30850 5327 0,'0'0'16,"-35"0"15,35 18-31,-18-18 0,18 17 15,-35 1-15,0 17 16,17 0-16,-35 18 0,0 0 16,1 35-16,-1 1 15,-18 34-15,18-35 16,18 0 0,17 18-16,-17-17 15,17 52-15,18-53 16,-17-18-16,34 1 15,-17-1-15,0 1 16,36 35-16,-36-36 16,17-17-16,1-17 15,0-1-15,-1 0 16,1 0 0,17 18-16,0-35 15,1 17-15,-1-17 16,0 17-16,0-17 15,1 17-15,-1-17 16,-17 17-16,17-17 16,-17 17-16,17-17 15,-18-1-15,1-17 16,0 18 0,-1-18-1,-17 18-15,18-18 0,0 0 47,-18-18-47,0 0 16,0 1-1,-18-1-15,18 0 16,0 1-16,0-1 16,-18 0-16,18 1 0,0-1 15,0 0-15,0 1 16,0-1-1,-17 18 1,34 18 0,1-18-16,-18 17 15,18 1-15,-1 0 16,1-1 0,0 1-16,-18 0 15,0-1-15,17 1 16,-34-18-16,-1 18 15,-17-36-15,-18 0 16,35 1-16,-17-1 0</inkml:trace>
  <inkml:trace contextRef="#ctx0" brushRef="#br0" timeOffset="81642.35">31097 4551 0,'-17'-18'16,"-1"1"-16,0-1 16,1 18-16,-1 0 15,1 0-15,-19 0 16,-52 35-16,0 0 15,0 18-15,-1 18 16,1-1-16,-18 36 16,18 18-16,53-71 0,-53 53 15,0 17 1,35-17-16,-18 17 16,18 1-16,0-18 15,18-53-15,-36 70 0,19 0 16,-1-17-16,17-17 15,1-1-15,0 35 16,17-52-16,18 35 16,18-54-1,-1 1-15,19 36 16,-1-54 0,0 18-16,1-18 15,16 0-15,1 1 16,53-1-16,-35-17 15,-1-18-15,18 17 16,1-17-16,-1-17 16,18 17-16,17-36 15,-35 19 1,-17-1-16,-1 0 16,-17 1-16,-17 17 15,-1-18-15,-17 18 0,35-18 16,-53 1-1,17 17-15,-17-18 16,18 18-16,-18-17 0,-18-1 16,1 18-1,-19 0-15,19-18 16,-1 18-16,0 0 16,-17-17-16,17 17 15,1 0-15,-1-18 31,36 18 1,-1 0-17,1 0-15,0 0 16,-1 0-16,1 18 16,0-18-16,-1 17 15,1 1 1,-18 0-1,0-1-15,-18 1 0,1-18 0,-1 35 16,-53 18-16,36-35 16</inkml:trace>
  <inkml:trace contextRef="#ctx0" brushRef="#br0" timeOffset="88017.68">20973 4868 0,'0'-17'16,"-18"-1"-1,18 0-15,0 1 16,0-1-1,0 0-15,0 54 63,0-19-63,0 1 0,0 0 0,0 17 16,0 18-16,18 0 15,-18 0-15,17 0 16,-17-18-16,0 18 15,0-36-15,0 19 16,0-19 0,18-17-16,-18 18 15,-18-53 17,18 17-17,0 0-15,0 1 0,-17-1 16,17 1-16,0-1 0,0 0 15,-18-35-15,18 36 0,0-19 16,-18 1-16,18 18 16,0-1-16,0 0 15,-17 18 1,34 36 0,-17-19-16,0 1 15,0-1-15,0 36 16,18-35-16,-18 35 0,0 0 15,0-18-15,0 0 16,18 1-16,-18-1 16</inkml:trace>
  <inkml:trace contextRef="#ctx0" brushRef="#br0" timeOffset="89408.63">22754 4657 0,'0'-18'15,"0"0"1,-17 1 15,34 17-31,-34 35 47,34-17-47,-17-1 16,0 1-16,0 17 0,0 36 15,0-18-15,0-18 16,18 0-16,-18 1 16,0-1-16,0-18 15,0 1 17,0-53-1,0 17-31,0 1 15,0-1-15,0 0 0,0-17 16,0 17-16,0-35 0,0 18 16,0 17-16,0-34 0,0 34 15,0-17 1,0 17-16,-18 0 16,18 54 15,0-19-31,0 1 0,0 17 15,0 18-15,0-18 0,0 18 16,0-17-16,18-1 16,-18 0-16,17 0 15</inkml:trace>
  <inkml:trace contextRef="#ctx0" brushRef="#br0" timeOffset="90558.75">23865 7655 0,'0'0'0,"-17"0"16,-1 0 0,0 0-1,36 18 17,0-18-32,-1 18 0,1-18 15,53 0-15,-18 0 16,-18 0-16,35 0 0,1 0 15,-1 0-15,19-18 16,-36 18-16,-1 0 16,-16-18-16,-1 18 15,18 0 1,-18 0-16,-17-17 0</inkml:trace>
  <inkml:trace contextRef="#ctx0" brushRef="#br0" timeOffset="91175.49">25329 7620 0,'0'0'15,"-17"0"-15,-1 18 16,36-18 15,-1 17-15,19-17-16,-19 0 0,1-17 0,17 17 15,36 0-15,-36 0 0,36-18 16,-18 18-16,17 0 16,-35 0-16,18 0 15,-35 0 1,0 0-16</inkml:trace>
  <inkml:trace contextRef="#ctx0" brushRef="#br0" timeOffset="93629.53">21696 8008 0,'0'-18'62,"0"1"-46,0-1 31,0 53-16,0-17-31,17 0 0,-17-1 16,0 1-16,0 17 0,0-17 0,0 17 15,0-17-15,18 17 16,-18-17 0,0-1-16,0 1 0,0 0 15,0-1 1,0-34 46,0-1-62,0 0 16,0 1-16,-18 17 0,18-18 0,0 0 16,0 1-16,0-18 15,-17 17-15,17-17 16,0 17-16,0 0 15,0 54 17,0-19-17,0 1-15,17-18 0,-17 18 16,0 17-16,18 0 16,-18-17-16,0-1 15,0 19-15,0-19 16,18 19-16,-18-19 15,0 1 1</inkml:trace>
  <inkml:trace contextRef="#ctx0" brushRef="#br0" timeOffset="123666.73">29034 10336 0,'0'0'16,"0"-35"-16,-18 17 16,18 1-1,0 52 17,0-17-32,0-1 0,0 19 15,0-19-15,0 19 0,0 52 16,18 0-16,-18 18 15,17 17-15,1-52 16,-18 17-16,18-35 16,-18 0-16,0 0 15,0-36-15,17 1 16,-17 0-16,0-1 16,0 1-16,-17-36 31,17 1-16,0-1-15,0-35 0,-18-17 16,18-19-16,18 19 16,-18-36-16,0 0 15,17 53-15,-17 0 16,18 18 0,-18 0-16,17 17 0,-17 0 15,18 1-15,17 17 16,-17-18-16,17 18 15,1 18-15,-1-18 16,0 17-16,0 19 16,-17-19-16,17 36 15,-35-35-15,18 0 16,-18 17 0,-18 0-16,1 0 15,-19 18-15,-17-35 16,1 0-16,16-1 15,-17 1-15,18-18 16,-18-18-16,36 1 16,17-1-16,0-35 15,17-17-15</inkml:trace>
  <inkml:trace contextRef="#ctx0" brushRef="#br0" timeOffset="124900.66">29210 12965 0,'0'0'0,"0"-53"16,-18 35-16,18 0 15,-17-17-15,-1 17 16,0 1-16,1 17 16,-1 0-16,-70 35 15,0 36-15,17 17 16,18 0 0,18 0-16,17 18 15,1-35-15,34-18 16,-17-1-16,18-16 15,0-19-15,-1-17 0,19 0 16,-1 0-16,18-35 16,-18 0-16,36-53 15,-36 35-15,-17 0 16,-1 0 0,1 0-16,-18 0 15,17 0-15,-17 35 16,0 1-16,0-1 15,18 36 1,0-18-16,-18 17 0,35 36 16,-17 18-16,17 17 15,0 18-15,0-18 16,1 53 0,-1-53-16,-17-17 15,-1-18-15,-17-18 16,18 1-16,-18-1 15,18-53 1,-18 1 0,35-36-16,-18-89 15,1 19-15,0-18 16,-1 0 0,1 35-16,17-18 15,-35 89-15,18 18 16,-18-1-16,0 36 31,18-18-31,-18 17 0,17 1 16,-17-1-16</inkml:trace>
  <inkml:trace contextRef="#ctx0" brushRef="#br0" timeOffset="126341.28">29457 4357 0,'0'0'0,"0"-18"0,0 1 15,-18-1-15,18 0 16,0 1-16,-17-1 15,17 0-15,-18 18 16,18 18 15,0 0-31,0-1 0,0 19 16,-18 16-16,18 37 16,-17-19-16,17-17 15,0 35-15,0-35 16,0-35-16,0 17 15,0-17-15,0-1 16,0-52 15,17 17-31,-17 1 16,0-18-16,0-18 16,0 17-16,0-34 0,18 17 15,-18-18-15,0 18 16,0 18-16,0 0 15,18 70 17,-18-17-32,0-1 0,0 1 15,0 0-15,0 35 0,0 17 16,0-17 0,0 0-16,0 0 15,0 17-15,0-52 0</inkml:trace>
  <inkml:trace contextRef="#ctx0" brushRef="#br0" timeOffset="129653.69">30110 5027 0,'-18'0'78,"0"0"-78,18 18 0,-17-18 16,-1 17-16,-17 1 16,-18 35-16,-18 0 15,-17 17-15,18 19 16,-36 52-16,-53 88 15,71-70-15,17-1 16,-17 19-16,17-1 16,19-17-16,16-18 15,-17 88-15,36-87 16,-1-1 0,0-36-16,18 1 15,0 18-15,0-71 0,0 53 16,0-18-16,18 18 15,0-36-15,-1-17 16,1 35-16,0-70 16,35 52-16,-18-34 15,-18-19-15,19 19 16,17-1 0,-18-17-16,0-1 15,0 18-15,1-17 16,-1 17-16,0 18 15,1 18-15,-1-18 16,-18 0-16,19 0 16,-19 17-16,54 36 15,-36-35-15,18-1 16,0 1 0,18-1-16,-36 1 15,35 52-15,-34-52 16,-1-1-16,0-17 15,-17 18-15,17-1 16,-35-34-16,18-19 16,-18 19-16,0-19 15,0 1 1,17-18-16,-34-35 47,17 17-47,0 0 15,-18 1-15,18-1 0,0 0 0,-17 1 16,17-36-16,-36-53 16,1 18-16,17 17 15,1-17-15,-1 17 16,0 1 0,1 35-16,17 17 15,0 0-15,0 36 31,17 0-31,19 17 16,-19 18-16,19-18 16,17 36-16,-18-36 15,-18 0-15,1-17 16,-18 17 0,18 0-16,-18-17 15,0 0-15,0-1 0,0 1 16,-18 17-16,0-17 15,-17 17-15,18-17 16,-19-1-16,-17 1 16,18 0-16,0-18 15,-18 17-15,0-17 16,18 0 0,17 0-16,0 0 15,-17 0-15,18 18 16,-1-18-1,0 18 48,36-54 406,-18 19-469,18-1 15</inkml:trace>
  <inkml:trace contextRef="#ctx0" brushRef="#br0" timeOffset="132316.81">30392 8255 0,'0'0'0,"-35"0"125,35 18-109,-18-18-16,0 0 0,18 17 0,-17 1 0,-19 0 15,-17 34 1,0 19-16,1 0 16,-19 52-16,18-52 15,18 17-15,0 0 16,-1 0-16,1 36 15,17-36-15,-17 0 16,17 18-16,1-18 16,-1 0-16,1-17 15,17-36-15,-18 53 16,18 0-16,-18-17 16,18 17-16,0-17 15,-17 52-15,17-35 16,0-17-16,-18 0 15,18-19-15,-18 19 16,18 35-16,0-36 16,0-17-16,0 18 15,0-18-15,0 0 16,0 35 0,18-35-16,-18 0 15,0 0-15,0 0 16,18 35-16,-18-35 15,17 0-15,1 0 16,0-1-16,-1 19 16,-17-18-16,18 17 15,-18-34-15,17 52 16,-17-35 0,0 0-16,0-18 15,0 18-15,0 18 16,0-19-16,0 1 15,0-17-15,0 17 16,18 17-16,-18-35 16,18 1-16,-1 17 15,-17-18-15,18 18 16,0-18 0,-1 18-16,1-18 15,-18 1-15,18-1 16,-1-18-16,1 1 15,-1 17-15,-17-17 16,18-18 0,-18 18-1,18-36 17,-18 0-17,0 1-15,17-1 16,-17 0-16,0 1 0,18-1 15,-18 1-15,0-19 0,18-17 16,-1 0-16,-17 1 16,18-1-16,0 0 15,-18 17-15,0 19 16,17-1 0,-17 0-16,18 18 31,-1 0-31,-17 18 15,18-18-15,17 35 16,-17 1-16,0-19 16,-1 1-16,1 17 15,0-17-15,-1 0 0,-17-1 16,18 1 0,-18-1-16,0 1 15,0 0-15,0-1 16,0 1-16,-18 0 15,1-1-15,-1-17 16,-17 18-16,-1 0 16,19-18-16,-19 0 0,1 17 15,0-17-15,0 18 16,-18-1 0,17 1-16,1-18 15,18 18-15,-1-18 16,-17 17-16,17 1 15,0-18-15,1 0 16,17 18-16,-18-18 16,0 0-1,1 0 17</inkml:trace>
  <inkml:trace contextRef="#ctx0" brushRef="#br0" timeOffset="141083.53">24059 12224 0,'0'0'0,"-17"0"0,-1 0 16,1 0-16,-19 0 16,19 0-16,-1 0 15,18 17-15,-18-17 16,36 18 15,0-18-31,-1 0 0,19 0 0,34 0 16,1 0-16,34 0 15,-52 0-15,36 0 0,34-18 16,-17 18 0,-18 0-16,18 18 15,-36-18-15</inkml:trace>
  <inkml:trace contextRef="#ctx0" brushRef="#br0" timeOffset="141633.65">26176 12453 0,'0'0'0,"-35"-18"32,17 18-32,53 0 31,-17 0-31,17 0 16,36 0-16,35 0 15,0-17-15,-53 17 0,52-18 16,-16 18-16,-19-18 15,18 18-15,18 0 16,-88 0-16</inkml:trace>
  <inkml:trace contextRef="#ctx0" brushRef="#br0" timeOffset="142533.51">21855 12294 0,'35'0'31,"-18"0"-31,19 0 16,-1 0-16,0 0 0,71 0 15,18-17-15,-1 17 16,71-18-16,-35 18 16,-36 0-16,-87 0 15</inkml:trace>
  <inkml:trace contextRef="#ctx0" brushRef="#br0" timeOffset="152674.66">21414 8837 0,'17'-18'47,"1"18"-47,0-17 0,-1 17 0,36-18 15,-18 1 1,36-1-16,-36 0 16,18 18-16,-35-17 0,17-1 15,0 18-15,-17-18 16,0 18-16,-1 0 15,-52 18 17,17-18-32,1 0 0,-19 18 15,19-1-15,-54 1 16,18 0-16,-17-1 16,-1 1-16,36-18 15,0 17-15,52-34 31,1-1-15,0 18-16,52-35 0,-17 17 16,18 1-16,-19-1 15,19 0-15,-53 1 16</inkml:trace>
  <inkml:trace contextRef="#ctx0" brushRef="#br0" timeOffset="158466.01">28257 8467 0,'0'0'0,"-35"-18"16,18 18 0,-1 0-16,18-18 15,-18 18 1,1 0 0,34 0 30,1 0-46,0 0 0,17 0 0,18 18 16,17-18-16,-17 0 16,18 0-16,17 0 15,-35 0-15,0 0 16,0-18 0,0 18-16,17 0 15,-52 0-15,-1 0 16,1 0-16,0 0 15,-54 0 17,19 0-32,-36 0 0,-18 0 15,-17 0-15,18 18 16,-1-18 0,1 0-16,-1 18 15,0-18-15,36 0 0,-18 17 16,18-17-16,0 0 15,17 18-15,36-18 32,17 0-32,35 0 15,1 0-15,0 0 16,-1 0 0,-17 0-16,18-18 0,-18 18 15,17 0-15,-35 0 16,18 0-16,-35 0 15,-53 0 17,17 0-32,0-17 0,-17 17 15,-18 0-15,-17 0 16,-19 0-16,37 0 16,-19 17-1,36-17-15,-1 0 16,19 0-16,-1 0 0,18 18 15,-18-18 1,89 18-16,-53-18 16,88 0-16,-54 17 15,19-17-15,0 0 16,-19 0 0,19 0-16,0 18 15,-36-18-15,0 0 16</inkml:trace>
  <inkml:trace contextRef="#ctx0" brushRef="#br0" timeOffset="163761.94">12965 7673 0,'17'18'109,"1"-18"-109,-1 0 16,1 0-16,0 0 15,-1 0-15,1 0 16,17 0-16,1 0 16,-1 0-16,18 0 15,-36 0-15,1 0 0,35 0 16,-18-18-16,18 18 15,18 0-15,-36 0 16,0 0-16,18 0 16,-18 0-16,18 0 15,-17 0-15,17 0 16,-18 0 0,35 0-16,-34 0 15,17 0-15,-18 0 16,0 0-16,0 0 15,1 0-15,-1 0 16,-17 0-16,17 0 16,-17 0-16,34 0 15,-16 0-15,-1 0 16,0-18 0,1 18-16,-1 0 15,18 0-15,-36 0 16,19 0-16,-1 0 15,-17 0-15,17 0 16,0 0-16,-17 0 16,17-17-16,-17 17 15,17 0-15,-17 0 16,17 0 0,-17 0-16,-1 0 15,1-18-15,-1 18 16,19 0-1,-19 0-15,1 0 16,0 0-16,-1 0 16,1 0-1,0 0-15,-1 0 16,1-18 0,0 18 30</inkml:trace>
  <inkml:trace contextRef="#ctx0" brushRef="#br0" timeOffset="188826.6">28857 8043 0,'0'-17'31,"-17"17"110,-1 0-126,0 0 1,1 0 0,-1 0-1,0-18 1,1 18 15,-1-18-15,0 18 46,18-17-46,-17 17 15,17-18-15,-18 0 15,18 1 0,0-1 0,0 1-15,0-1 0,0 0 15,18 18-15,-18-17-16,17 17 15,-17-18 1,18 18-16,0 0 15,-18-18 1,17 18-16,1 0 16,0 0-1,-1 0 1,1 0 0,-18 18-16,18-18 0,-18 18 0,0-1 15,0 1 1,17-18-16,-17 18 0,0-1 15,0 1-15,0-1 16,18 1-16,-18 17 16,0-17-16,0 0 15,0-1-15,0 36 32,-18-35-32,18 17 15,0-17-15,-17-1 16,-1 1-16,0 0 15,1-1-15,17 1 16,-18-18-16,18 18 0,-18-18 16,1 17-16,-1-17 15,0 18 1,1-18 0,-1 0-1,1 0 1,-1 0-16,18-18 15,-18 18-15,18-17 16,-17-1 0,17 0-1,0 1 1,17 17-16,-17-18 16,18 18-16,0-18 15,-18 1-15,17 17 16,18 0-16,-17-18 15,0 18-15,17 0 16,-17 18-16,-1-18 16,1 17-16,0-17 15,-1 18-15,1-18 16,-1 18 0,1-1-16,0 1 15,-1-18-15,-17 18 16,18-18-16,-18 17 15,18-17-15,-18 18 16,17-18-16,-17 18 16,18-18-1,-18 17 1</inkml:trace>
  <inkml:trace contextRef="#ctx0" brushRef="#br0" timeOffset="192732.84">25964 7497 0</inkml:trace>
  <inkml:trace contextRef="#ctx0" brushRef="#br0" timeOffset="193455.96">28099 8714 0</inkml:trace>
  <inkml:trace contextRef="#ctx0" brushRef="#br0" timeOffset="197757.59">29616 8908 0,'-18'-18'15,"0"18"1,1 18-16,-1-18 16,0 17-16,-17 1 0,18 0 15,-36 17-15,-71 71 16,54-36-16,-19 18 15,-16 18-15,16 18 16,36-89-16,-35 71 0,0 17 16,18-35-16,-19 36 15,1-18-15,-53 88 16,53-71 0,17 1-16,-17-1 15,18 1-15,17-18 16,-36 70-16,19-53 15,17-17-15,18 18 16,-18-1-16,17-17 16,1 70-16,0-70 15,0 0 1,17-18-16,0 18 16,1-18-16,-19 53 15,19-52-15,-1 16 16,18-16-16,-17-1 15,17 53-15,0-53 16,0 0-16,17 1 16,-17-1-16,18 18 15,-1-18-15,-17-18 16,18 1 0,0-1-16,-1 54 15,-17-71-15,18 0 16,0 17-16,-1-34 15,1 34-15,0-17 16,17-18-16,-18 1 16,19-1-16,-1 18 15,0-18-15,-17 0 16,17-17 0,1 35-16,-19-35 15,36 17-15,0 0 16,0 0-16,0 1 15,0-19-15,0 19 16,17-1-16,-17 0 16,0 0-16,0-17 15,-18 17-15,18 1 16,18 16 0,-36-16-16,0-1 15,1 0-15,-1 1 16,-18-1-16,19 18 15,-1-36-15,-17 19 16,17-19-16,-17 19 16,-1-19-16,18 19 15,-17-19-15,0 1 16,-1-18 0,-17 17-16,18 1 15,0 0-15,-1-18 16,-17 17-1,18-34 17,-18-1-17,0 0 1,18 18-16,-18-17 0,0-1 16,0 1-16,-18-36 15,0 17-15,-17-17 16,17 1-16,1-1 15,-19 0-15,19 17 0,-1-17 16,-17 1-16,17 16 16,18 19-16,-17-19 15,-1 19 1,18-1 0,35 36-1,-17-18-15,0 17 16,17 1-16,18 17 0,0 1 15,35-1-15,-18 18 16,19 0-16,-36-18 16,-1 0-16,-34-17 15,0 17-15,-1-17 16,1 17 0,-18-17-16,0-1 15,0 1-15,-35 17 16,17 1-16,-17-19 15,17 1-15,-52 17 0,17 0 16,-18 1-16,-35-1 16,-17 18-16,52-36 15,18 19 1,-17-1-16,17-17 16,18-1-16,17 1 0,-35 0 15,18-1-15,17 1 16,1-18-16,-1 0 15,0 0-15,18-18 16,0-17-16</inkml:trace>
  <inkml:trace contextRef="#ctx0" brushRef="#br0" timeOffset="199371.69">29245 17074 0,'0'0'0,"-35"-52"15,35 34 1,0 53 15,0-17-31,18 17 16,-18-17-16,17 17 0,-17 18 0,18 53 15,0 0-15,-18-1 16,17 1-16,1 0 16,-1 18-16,-17-36 15,0-35-15,0-18 16,18 53-16,-18-70 16,-18 35-1,18-36 1,-35-87 15</inkml:trace>
  <inkml:trace contextRef="#ctx0" brushRef="#br0" timeOffset="199648.57">29263 17551 0,'0'0'0,"0"-18"0,0-17 0,0 17 0,0-35 15,18 18 1,-1 0-16,1 17 15,-1 0-15,19 1 0,-19-1 16,36 18-16,-17 0 16,34 18-16,-17-1 15,-18 19-15,1-19 16,-19 19-16,1-19 16,-18 18-1,-18 1-15,-17-19 16,0 19-16,-18-19 15,-18 1-15,1 0 16,17-18-16,-18 0 16,36 0-16</inkml:trace>
  <inkml:trace contextRef="#ctx0" brushRef="#br0" timeOffset="200873.69">27023 17498 0,'0'0'0,"-88"-18"32,52 18-32,19 0 0,-19 35 0,1-35 15,17 36-15,-17-1 0,0 18 16,17 0-16,18 0 16,0 17-1,18-34-15,17-1 16,0 0-16,1-17 15,-1-18-15,71 0 16,-53-18-16,0-17 16,0 17-16,-18 1 15,-17-1-15,-18 0 16,0 1-16,0-1 16,-18 18-1,0-18-15,-17 36 16,17-18-16,1 18 15,-1-1-15,18 1 16,-18 0-16,18-1 16,18 18-16,0-35 15,-1 0 1,1 0-16,0 0 0,-1-17 16,19 17-16,-19 0 15,1 0-15,17 17 16,0-17-16,1 18 15,-1 17-15,18-17 16,-18 0-16,0-1 16,1-17-16,17-17 15,-18-1-15,18-53 16,-18 36-16,-35 0 16,18-18-1,-36 0-15,18 0 16,-35 0-16,17 18 15,0 0-15,1 17 16,-1 0 0,18 36-16,-17 0 15,17-1-15,0 36 16,0-17-16,0 52 16,0-18-1,17-17-15,1 18 16,17-18-16,0 17 15,18-17-15,-35-35 0</inkml:trace>
  <inkml:trace contextRef="#ctx0" brushRef="#br0" timeOffset="201923.68">27182 18450 0,'0'0'0,"-36"-35"0,19 17 16,-19 1-16,-17 17 15,36 17 1,-19 19-16,19-1 0,-1-17 16,1 17-16,17-18 0,-18 19 15,18-1-15,18 18 16,-1-35 0,18-18-1,18-36 1,-17 19-16,-36-1 15,17-17-15,1-1 0,0 1 16,-18 0-16,0-18 16,-18 35-16,18-17 15,-18 17-15,1-17 16,-1 18 15,18 105 0,18-53-15,-18 18 0,17-35-16,1 34 15,-18-34-15,18 17 0,-1 1 16,1-19-16,0 1 16,-1 17-1,1-35 1,35-35 15,-36 0-31,-17-1 16,18 19-16,-18-19 15,35 107 48,-35-36-48,18-17 1,0 17 0,34-88 15</inkml:trace>
  <inkml:trace contextRef="#ctx0" brushRef="#br0" timeOffset="202063.74">27446 18644 0,'0'0'16,"18"-35"-16,-18 0 0,17-1 15,-17 1 1,0 0-16,0 0 15,-17-1 1,34 125 47</inkml:trace>
  <inkml:trace contextRef="#ctx0" brushRef="#br0" timeOffset="202288.9">27499 18574 0,'35'-53'47,"-17"35"-31,17 18 15,-17 53 0,-18-18-31,0 18 16,0-17-16,0-1 16,0-18-16,17-17 15</inkml:trace>
  <inkml:trace contextRef="#ctx0" brushRef="#br0" timeOffset="202481.73">27817 18362 0,'0'0'0,"0"-53"15,17 36 1,1 105 31,-18-53-47,17 0 0,-17 1 16,18-1-16,0-18 15,-1 19-15,-17-19 0,18 19 16,0-36-1</inkml:trace>
  <inkml:trace contextRef="#ctx0" brushRef="#br0" timeOffset="202653.87">27834 18521 0,'0'0'15,"53"-35"32,-18 17-47,-17 18 0,35-18 16,-35 1-16,34-1 15</inkml:trace>
  <inkml:trace contextRef="#ctx0" brushRef="#br0" timeOffset="203387.79">28099 18433 0,'0'0'16,"-36"17"-16,19 1 16,-1 0-16,1 17 15,17 0 1,17 0-1,36-88 32,-35 36-47,17-36 16,-35 35-16,18-17 16,-18 17-16,35 71 62,-17-35-46,-1 0-16,1 17 15,17-18 1,18-52 0,-18 18-1,-17-1-15,0-17 16,-1 17-16,1 0 15,0 1 1,52 34 15,-52 1-31,17 0 16,-17-1 0,17-17-1,18-35 1,-36 17-16,1-17 15,-18 17-15,18-34 0,-18-1 16,17 17-16,-17 1 16,0 0-1,0 141 48,36-71-63,-19-17 0,1 17 15,0-18-15,-1 19 16,1-19-16,17 1 16</inkml:trace>
  <inkml:trace contextRef="#ctx0" brushRef="#br0" timeOffset="203941.77">28928 18133 0,'-71'35'47,"54"0"-31,-1-17-16,18 17 0,-18 1 15,1 16-15,17-16 16,-18-1-16,36 18 15,17-53 1,18 0 0,-18-18-16,18 1 15,-35-1-15,35-17 0,-36 17 16,1-35-16,0 36 16,-1-1-16,-17-17 15,0 123 48,35-53-63,1-17 15,-1-18-15,0 17 16,1-34-16,-1 17 16</inkml:trace>
  <inkml:trace contextRef="#ctx0" brushRef="#br0" timeOffset="204182.8">28399 18732 0,'0'0'15,"-53"18"-15,17 0 0,19-18 16,123 0-1,-53 0 1,35-36-16,0 19 0,106-18 16,-35-1-16,-18-17 15,-88 53-15,70-53 0,-35 36 16,-35-18-16</inkml:trace>
  <inkml:trace contextRef="#ctx0" brushRef="#br0" timeOffset="204366.69">29722 18486 0,'-53'17'31</inkml:trace>
  <inkml:trace contextRef="#ctx0" brushRef="#br0" timeOffset="205681.96">29263 18150 0,'70'0'0,"-17"0"15,-17 0-15,52 0 16,-18 0-16,-34 0 15,-1 0-15,0 0 16,-141 0 31,18 0-47,35 0 16,0 0-16,0 0 0,-35 18 15,-18-18-15,71 0 16,-18 18-16,36-18 15,140 17 17,-70-17-32,70 0 0,1 0 15,-18-17-15,-18 17 16,-17-18-16</inkml:trace>
  <inkml:trace contextRef="#ctx0" brushRef="#br0" timeOffset="211589.94">28681 8572 0,'35'0'15,"-17"0"1,-1 0-16,1 0 0,17 0 0,18 0 16,18-17-16,-1 17 15,19 0 1,-19 0-16,-35-18 0,36 18 15,-18 0-15,0 0 16,-18 18-16,-17-18 16,-1-18-16,1 36 15,-18-36-15,-18 18 47,1 0-31</inkml:trace>
  <inkml:trace contextRef="#ctx0" brushRef="#br0" timeOffset="213598.19">12506 7691 0,'-18'0'32,"18"17"-1,0 1-15,0-1-16,0 1 15,0 0-15,0-1 16,0 1-16,0 0 0,0-1 15,0 1 1,18 0-16,0-1 16,-1-17-16,1 0 15,0-17-15,34 17 0,19-18 16,35 0-16,-18 18 16,18-17-16,-71 17 15,53-18-15,-17 18 16,-36 0-16</inkml:trace>
  <inkml:trace contextRef="#ctx0" brushRef="#br0" timeOffset="-211842.76">22013 5733 0,'-17'0'187</inkml:trace>
  <inkml:trace contextRef="#ctx0" brushRef="#br0" timeOffset="-210517.04">23777 7320 0,'0'0'0,"-17"18"16,-1-18-1,18 17 63,-18-17-62,18 18-16,0 0 63,18-18 93</inkml:trace>
  <inkml:trace contextRef="#ctx0" brushRef="#br0" timeOffset="-208890.54">25541 7267 0,'0'0'0,"-18"0"0,18 18 16,0-1 15,0 1 16,0 0 31,0-1 282,18-17-329</inkml:trace>
  <inkml:trace contextRef="#ctx0" brushRef="#br0" timeOffset="-207882.96">28363 8167 0,'-17'0'93</inkml:trace>
  <inkml:trace contextRef="#ctx0" brushRef="#br1" timeOffset="-188407.89">22966 5574 0,'0'0'0,"0"-35"31,0 52 0,0 1-15,0 0-16,0 17 0,0-18 0,0 54 16,0-53-16,0 35 0,0-1 15,0-16 1,0-1-16,0-17 15,0-1-15,0 19 16,0-72 31,0 19-47,-18-1 0,18 0 16,0 1-16,-17-36 0,17-35 15,-18 35 1,18 0-16,0 0 15,0-18-15,18 54 16,-18-1-16,0 0 16,0 1-16,17 52 31,-17-17-31,18 17 0,-18 36 16,0-36-16,0 35 0,0-17 15,0 18 1,0-18-16,0-18 15,0 0-15,0-17 0,0 17 16,0-17-16,0-1 16,0-52 31,0 18-47,0-1 0,0-17 0,17 17 15,-17-17-15,0-18 16,0 18-16,18-36 0,-18 0 15,0 1-15,18-1 16,-18 18-16,0 18 16,0 17-16,0 1 15,0 52 1,0-17 0,-18-1-16,18 36 0,0 36 15,-18-19 1,18 1-16,0-1 15,-17-35-15,17 18 16,0-17-16,0-19 16,0 1-16,0-36 47,0 1-32,0-1-15,0 0 0,0 1 0,0-19 16,0 1-16,0 18 0,-18-54 15,18 18-15,0-53 16,-17 89-16,17-19 16,0 19-16,0-1 0,0 0 15,0 36 17,0 17-32,0-17 0,0 35 15,0 0 1,0 35-16,0-35 15,0-18-15,0 0 16,0 1-16,0 17 16,0-36-16,0 1 15,0 0-15,0-1 32</inkml:trace>
  <inkml:trace contextRef="#ctx0" brushRef="#br1" timeOffset="-186998.56">24042 6879 0,'0'0'0,"-53"18"31,35-18-31,1 0 0,-1 0 16,0 0-16,1-18 0,-19 1 15,19-19 1,-1 19-16,0-19 15,18 1-15,0 0 16,0-1-16,18 19 16,-18-1-16,18 1 0,-1 17 15,19-18-15,-19 18 16,19 18-16,17-1 16,-36 18-1,18 1-15,-17 17 16,0 0-16,-18 0 15,0-18-15,-18 35 16,18-34-16,-18-1 16,1-17-16,-1 17 15,-35 0-15,18-35 16,17 18-16,-17-18 16,17 0-16,1 0 15,-1-18 1,18 0-16,0 1 15,18-18-15,-1-1 16,19 19-16,-1-1 16,0 0-16,1 36 15,-1 0-15,0-1 16,0 1-16,-17 0 16,17 17-16,-17-18 15,0 1 1,-1 0-16,18-1 15,-17 1-15,0-18 0</inkml:trace>
  <inkml:trace contextRef="#ctx0" brushRef="#br1" timeOffset="-185873.79">24959 6720 0,'-18'0'15,"18"-17"1,0-1 0,18 18-16,0 0 15,-18-18-15,17 18 0,1 0 16,17 0-16,-17 0 16,-1 18-16,1-18 0,0 18 15,-1-1 1,1 1-16,-18 0 15,0 17-15,-18-17 16,18-1-16,-17 1 16,-1 0-16,0-18 15,1 0-15,-1 17 16,18-34 31,18 17-47,-1-18 15,1 18-15,0 0 16,-1 0-16,1 0 0,0 0 0,-1 0 16,19 18-16,-19-1 15,19 1-15,-19-1 16,-17 1-16,0 17 16,0-17-16,-17 17 15,-1-35 1,0 18-16,1 0 15,-19-1-15,1 1 16,17-18-16,-17 0 0,0 0 16,0 0-16,-1-18 15,19 1-15,-19 17 16,36-36-16,-17 19 16,17-19-1,-18 19-15,36 17 16,-18-18-16,0 0 15,17 18-15,1 18 0</inkml:trace>
  <inkml:trace contextRef="#ctx0" brushRef="#br1" timeOffset="-184539.97">28328 8625 0,'0'0'16,"0"-17"-16,0-1 0,0 0 16,-18 18-1,18 18 1,-17 0 0,17-1-16,-18 1 0,18 17 0,0-17 15,-18 35-15,18 0 16,-17-18-16,17 0 15,17 18-15,-17-17 16,18-19-16,0-17 16,35 18-16,-18-18 15,0-18-15,1 1 16,-1-1-16,0-17 16,-17 17-1,-1-17-15,1 17 16,-18-17-16,0 17 15,0 1-15,0-1 16,0 36 31,-18-1-47,18 1 0,0-1 16,0 1-16,0 0 15,-17-1-15,17 1 0,0 17 16,0 18-16,0 0 15,0-35-15,0 52 16,17-34-16,-17-19 16,0 18-16,0-17 15,0 0-15,0-1 16,18-17-16,-18 18 16</inkml:trace>
  <inkml:trace contextRef="#ctx0" brushRef="#br1" timeOffset="-184089.82">28257 9437 0,'-17'0'0,"52"0"47,-17 0-47,-1 0 0,19 0 0,-1 0 16,0 0-16,53 0 15,-17-18-15,-36 18 0,36 0 16,-18 0-16,0 0 16,-36 0-16,1 0 15</inkml:trace>
  <inkml:trace contextRef="#ctx0" brushRef="#br1" timeOffset="-175747.64">23389 5415 0,'0'0'16,"0"-18"-16,18-17 0,-1 35 0,1-35 16,17 17-1,1 1-15,-1 17 16,-17 0-16,-1 0 0,18 17 15,-17 1-15,0 17 16,17 0-16,-35 36 16,0-36-16,0 18 15,-18 0-15,18 18 16,-17-36-16,17 0 16,0 18-1,0-18-15,0 18 16,0-17-16,17 17 15,-17-18-15,18 18 16,-18-36-16,0 19 16,0-19-16,0 1 15,-18 0-15,18-1 16,-17 1-16,-1-18 16,0 18-1,1-18-15,-18 17 16,-1-17-16,1 0 15,0-17-15,-1 17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9T03:53:19.28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29157 4322 0,'0'0'0,"0"-18"16,-18 18-16,18-18 15,0 1 1,0 52 31,0 0-47,0-17 0,0 17 15,0 36-15,0 17 16,0 18-16,0-18 16,0 35-16,18-52 15,-18-1-15,0-17 16,0-17-16,0 17 16,0-36-1,0 18-15,18-35 16,-18 18-16,0 0 15,0-54 17,17 36-32,-17-17 0,18-18 15,-18-18-15,18 17 16,-1 19-16</inkml:trace>
  <inkml:trace contextRef="#ctx0" brushRef="#br0" timeOffset="341.53">29281 4762 0,'0'-35'16,"0"18"-16,0-1 16,0 0-16,17 1 15,-17-1-15,18 0 0,17 1 16,-17 17-16,-1 0 0,19 0 16,-1 0-1,0 0-15,0 17 16,18 19-16,-35-1 15,0-17-15,-18 17 16,0-18-16,0 1 16,-36 17-16,1 1 15,-18-19-15,0 1 16,0 0-16,-17-18 16,-18 0-1,70 0-15,-53 0 16,54 0-16,-1 0 15,1-18-15,17 0 16,17-17-16,36-18 16,-35 35-16</inkml:trace>
  <inkml:trace contextRef="#ctx0" brushRef="#br0" timeOffset="1399.51">28875 7161 0,'0'0'0,"-35"-17"31,17-1-31,0 36 31,18-1-31,0 1 16,0 17-16,0 1 0,0-19 0,0 54 15,0 17-15,18 0 16,-18-17-16,0-1 16,0 1-1,-18-1-15,36-34 0,-18 34 16,0-17-16,0 0 15,0-18-15,18 18 16,-18-17-16,0-19 16,0 1-16,17-1 15,-17 1-15,0 0 16,0-36 15</inkml:trace>
  <inkml:trace contextRef="#ctx0" brushRef="#br0" timeOffset="1716.48">28857 7673 0,'0'0'0,"0"-53"31,0 35-31,18 18 0,-18-17 15,17-1-15,19 0 16,-1 18-16,-17 0 0,17 0 16,0 18-16,-17-18 15,17 18-15,-17-1 16,-18 1-16,17 17 16,-17-17-16,-17 17 15,-1 0 1,-52 1-16,34-1 15,-17-17-15,18-1 16,17-17-16,1 0 16,-1 0-16</inkml:trace>
  <inkml:trace contextRef="#ctx0" brushRef="#br0" timeOffset="2315.44">29333 7408 0,'0'0'0,"18"18"0,0-18 16,-18 18-1,0-1-15,0 1 16,-18-18-16,18 18 0,-18-18 16,18 17-16,-17 1 15,-18-18-15,17 17 16,0-17-16,-17 0 15,17-17-15,1-1 16,-1 1-16,18-1 16,18-17-16,-1-1 15,-17 19-15,18-1 0,0 0 16,17 18-16,0-17 16,0 34-1,36 19-15,-36-1 16,-17 0-16,0 18 15,-18 0-15,0 18 16,0-36-16,0 0 16,-18 0-16,0 1 15,-17-1-15,0-17 16,-1-1-16,19 1 16,-36-18-1,35 0-15,1 0 16,-1-18-16,18 1 15,0-1-15,18 0 16,-1 18 0,1 0-16,17 18 15,0-18-15,-17 18 0,0-1 16,17 19-16,-17-1 16,17 0-16,-17-17 15,-1 35 1,1-36-16,-1 1 15,-17 0-15,18-1 0</inkml:trace>
  <inkml:trace contextRef="#ctx0" brushRef="#br0" timeOffset="3157.51">28804 10213 0,'0'0'0,"-17"-106"31,17 88-31,-18 1 0,18-1 16,-18 53 15,18-17-31,18 53 16,-18 34-16,0 1 15,18-18-15,-18 18 16,0-53-16,0 18 0,17-18 16,1 17-16,0-17 15,-1-18-15,1 18 16,-1-35-16,1 0 16,0-18-1,-1 0-15</inkml:trace>
  <inkml:trace contextRef="#ctx0" brushRef="#br0" timeOffset="3440.5">28804 10477 0,'0'0'0,"-35"-88"31,35 71-31,0-1 0,18 18 15,-1-18-15,36 1 16,-18 17-16,-17 0 0,70 17 16,-35 19-16,-17-19 15,-1 1-15,-18 35 16,-17-18-16,-35 0 16,0 18-16,-18-17 15,0-1 1,0 0-16,35-17 15,1-1-15</inkml:trace>
  <inkml:trace contextRef="#ctx0" brushRef="#br0" timeOffset="3932.63">29210 10231 0,'0'0'0,"18"-36"32,-1 36-32,1 0 0,0 0 15,17 18-15,0 0 16,-17-18-16,-1 17 0,1 18 16,0-17-16,-18 0 15,0-1 1,0 1-16,-18 0 15,0-18-15,1 17 0,-1-17 16,0 0-16,18 18 16,-17-18-16,52 0 47,-17 0-47,-1 0 0,1 0 15,17 18-15,18-18 16,0 35-16,-18-18 15,1 19-15,-19-19 16,-17 1-16,0 0 16,0-1-16,-35 19 15,0-19-15,-1 1 16,1 0-16,-35-18 16,52 0-16,-35 0 15,18 0-15,17 0 16,-17-18-16,35 0 15,-18 18-15</inkml:trace>
  <inkml:trace contextRef="#ctx0" brushRef="#br0" timeOffset="10615.58">9543 9049 0,'-18'0'62,"0"17"-46,1-17-16,-1 0 15,0 18-15,1-18 16,-1 0 0,18 18-16,-17-18 31,52 0 0,-18-18-31,1 18 0,0 0 16,-1 0-16,19-18 0,17 18 15,-18-17-15,0 17 16,-17 0-16,35-18 0,-36 18 16,19 0-1,-19 0-15,1 0 16,-1 0-16,1 0 15,-53 0 17,17 18-17,1-18-15,-1 0 0,0 0 16,1 0-16,-54 17 0,36-17 16,-18 0-1,18 0-15,17 0 16,-17 18-16,17-18 15,0 0-15,1 0 16,52 0 15,-17 0-31,-1 0 0,36 0 16,-17 0-16,34 0 16,-17-18-16,0 18 15,-18-17 1,0 17-16,-17 0 15,0 0-15,-36 17 32,0-17-32,1 0 15,-1 0-15,-17 18 0,-18-18 16,18 18-16,-1-18 16,1 0-16,18 0 15,-1 0-15,0 17 16,1-17-16,-1 0 15,0 0-15,36 18 32,0-18-32,-1 0 15,54 0-15,-18 0 16,0 0-16,0-18 16,-18 18-16,35 0 15,-34 0 1,-19 0-16,1 0 15,0 0-15,-54 0 32,19 0-32,-19 0 15,-17 18-15,18-18 16,0 0-16,0 0 16,17 0-16,0 0 15,36 18 16,0-18-31,17 0 16,53-18-16,-70 18 16,17 0-16,18 0 0,18 0 15,-36 0-15,0 0 16</inkml:trace>
  <inkml:trace contextRef="#ctx0" brushRef="#br0" timeOffset="19866.59">22313 15875 0,'0'0'0,"0"-18"0,0 1 16,0-1-1,0 0-15,18 1 0,-1-1 16,36-17-16,-17 17 16,17 1-16,-1 17 15,-16 0-15,-19 0 16,-17 17-16,36 1 0,-19 17 16,1 0-1,-18 18-15,0 18 16,-18 17-16,1 53 15,-1-35-15,18-18 16,-18 0-16,18 18 16,0-35-16,0-1 15,0 54-15,0-54 16,0 19-16,0-19 16,0 1-16,0 35 15,-17-36 1,17 1-16,0-1 15,-18 1-15,0 17 16,1 0-16,17-17 16,-18-1-16,18-17 15,-17 18-15,17-18 16,0-36-16,-18 71 16,0-70-1,18 17-15,-17 1 16,-1-19-1,0 1-15,-17 17 16,0-35-16,17 18 16,-17-18-16,-36-18 15,36 1-15,-18-19 16</inkml:trace>
  <inkml:trace contextRef="#ctx0" brushRef="#br0" timeOffset="23378.82">15910 12735 0,'0'0'0,"0"36"62,0-19-46,0 1-16,18-18 0,-18 17 16,0 1-16,0 0 0,0-1 15,0 1-15,-18 0 16,18-1-16,0 1 16,0 0-1,0-1-15,18-17 16,0 0-1,-1 0-15,1 0 16,35 0-16,17 0 16,-17-17-16,18 17 15,17 0-15,-17 0 16,-1 0-16,-17 17 16,18-17-1,17 0-15,-53 0 16,18 18-16,-18-18 15,71 0-15,-71 17 16,1-17-16,17 0 16,-1 0-16,-16 0 15,-1 0-15,18 0 0,-18-17 16,0 17-16,1 0 16,-1 0-1,-17 0-15,-1 0 0,19 17 16,-19-17-16,18 0 15,-17 0-15,17 18 16,-17-18-16,17 0 16,-17 0-16,0 18 15,17-18-15,-17 0 16,-1 17-16,1-17 16,17 0-16,-17 0 31,-1 0-31,1 0 15,0 0-15,-1-17 16,1 17 0,-18-18-16,18 18 0,-18-18 15,0 1 1,0-1 0,0 1-16,0-1 0,0 0 15,0 1 1,-18-1-16,18 0 15,0 1-15,0-1 16,-18 0-16,18 1 16,0-1-16,0 1 31</inkml:trace>
  <inkml:trace contextRef="#ctx0" brushRef="#br0" timeOffset="25025.58">15928 12788 0,'0'-17'15,"-18"17"-15,18-18 0,0 0 16,0 1 0,-17 34 31,34 1-32,-34 0-15,17-1 0,0 1 16,0-1-16,0 1 0,0 0 15,0-1-15,0 1 16,0 0-16,0-1 16,0 1-16,17-18 15,-17 18-15,18-18 16,0 0-16,52 0 16,1 0-16,-18-18 15,17 18 1,1 0-16,52 0 15,-52 0-15,-18 18 16,17-18-16,-17 0 16,18 17-16,-54-17 0,54 18 15,-18-18-15,0 0 16,0 17-16,17-17 16,-35 0-16,18 0 15,0 0 1,-17 0-16,-1 0 15,0 0-15,0 0 0,1 0 16,-1 0-16,-17 0 16,17 0-16,0 0 15,0-17-15,-17 17 16,0 0-16,-1 0 16,1 0-16,0 0 15,17-18 1,0 18-1,-17 0-15,-1 0 16,1 0-16,0 0 16,-1 0-1,1 0-15,0 0 16,-1 0 0,1 0-1,0-17 1,-1 17-1,-17-18 17,0 0-17,0 1 1,-17 17-16,17-18 0,0 0 16,-18 1-16,18-1 15,0 0 1,-18 18-16,18-17 0,0-1 15,0 1-15,0-1 16,-17 0 0,17 1-1</inkml:trace>
  <inkml:trace contextRef="#ctx0" brushRef="#br0" timeOffset="27016.53">15910 12718 0,'0'0'0,"-17"-18"31,17 0-31,-18 18 0,18 36 31,0-19-15,18-17-16,-18 36 0,0-1 16,0 0-16,0-17 15,0 17-15,0 0 16,0-17-1,0 0-15,0-1 16,0 1-16,0-1 16,17-17-16,1 0 15,0 18-15,17-18 16,0 0-16,18 0 16,0 0-16,0 0 15,17 0 1,-52 0-16,53 18 0,-1-18 15,18 0-15,-17 0 16,35 0-16,-36 0 16,-17 17-16,18-17 15,-36 0-15,18 0 16,0 0-16,17 0 16,-17 0-16,-17 0 15,17 0 1,-18 0-16,0 0 15,36 0-15,-36 0 16,0 0-16,-17 0 16,-1 0-16,19 0 15,-19 0-15,1 0 16,0 0-16,17 0 16,-17 0-1,-1 0 1,1 0-1,0 0-15,-1 0 16,1 0 0,-1 0-16,1 0 15,0 0 1,-1-17-16,1 17 16,0 0-16,-1 0 15,-17-18 1,18 18-16,0 0 31,-18-18-15,17 18 15,-17-17-31,0-1 31,0 1-15,0-1-16,-17 18 15,34-18-15,-34 1 16,17-1 0,0 0-16,0 1 15,0-1 1,0 0 0,0 1-1,-18-1 32,18 36 125,-18-1-141</inkml:trace>
  <inkml:trace contextRef="#ctx0" brushRef="#br0" timeOffset="33856.78">3510 8943 0,'0'0'0,"0"-18"15,0 1 1,0-1-16,0 0 15,0 1 1,0-1 31,0 53-16,0-17-15,0 0-16,0-1 15,0 1-15,0 0 0,18-18 16,-18 17-16,0 1 16,0-1-16,0 1 15,0 0-15,17-1 16,-17 1 15,18-18-31,0 0 16,-1 0-16,1 0 15,17 0-15,18 0 16,-18 0-16,18 0 16,-17 0-16,-1 0 15,0 0-15,0 18 16,1-18-16,-1 0 16,0 0-16,1 0 15,-1 0 1,0 0-16,-17 0 0,17 0 15,0 0-15,-17 0 16,17 0-16,1 0 16,34 0-16,-35 0 15,1 0-15,-19 0 16,19 0-16,-1 0 16,-18 0-16,1 0 15,17 0-15,-17 0 16,17 17-16,-17-17 15,17 0-15,-17 0 16,17 0-16,-17 0 16,17 0-16,0 0 15,-17 0-15,35 0 16,-35 0-16,17 0 16,-18 0-1,19 0-15,-1 0 16,-17 0-16,-1 0 15,1 0-15,17 18 16,-17-18-16,-1 0 16,1 0-16,0 0 0,17 0 15,-17 0-15,-1 0 16,19 0-16,-1 0 16,-18 0-16,1 0 15,0 0 1,-1 0-16,19 0 15,-19-18-15,1 18 16,0 0 0,-1 0-16,19 0 15,-19-17-15,1 17 16,-1 0 0,1 0-16,0 0 15,-18-18 1,17 18-1,-17-18 17,0 1-1,-17 17-31,17-18 16,0 0-16,0 1 15,-18 17-15,18-18 0,0 1 16,0-19-16,-18 19 15,18-19-15,0 19 16,0-1-16,0 0 0,0 1 16,0-1-16,0 1 15,-17 17 1,17 35 31,0-18-47,17 1 15,-17 0-15,0-1 16,0 1-16,0 0 0,0-1 16,0 1-16,0 0 15,0-1-15,0 1 16,18-1-16,-18 1 16,0 0-16,-18-1 15,18 1 1,-17-18-1,-1 18-15,1-18 16,17 17-16,-18-17 0,0 0 16,1 18-16,-1-18 0,0 0 15,1 18-15,-1-18 0,-17 0 16,17 17-16,-17-17 16,17 0-1,-17 0-15,17 0 16,-35 0-16,18 0 15,0-17-15,0 17 16,-1 0-16,-17 0 16,36 0-16,-19-18 0,1 18 15,18 0-15,-19 0 16,19-18-16,-36 18 16,35 0-16,0 0 15,1-17 1,-1 17-16,-17 0 15,17 0-15,1 0 16,-19 0-16,19 0 16,-19 0-16,1 0 15,0 17-15,0-17 16,17 0-16,0 18 16,-17-18-16,17 0 15,-17 0 1,17 0-1,1 0-15,-1 0 16,1 0-16,-1 0 16,0 0-16,-17 0 15,17 0-15,1 0 16,-1 0-16,-17 0 16,17 0-16,0 0 15,1 0 1,-1 0-16,1 0 15,-1 0-15,0 0 16,1 0 0,-1 0-1,0 0 1,1 0 0,-1 0-1,0 0 1,1 0-16,-1 0 15,1 18 1,-1-18-16,0 0 16,1 0-1,-1 0-15,0 0 16,1 0 15,-1 0-31,0 0 16,1 0-1,-1 0 1,1 0 0,-1 0-1,0 0 1,1 0 0,17-18-16,-18 18 0,0 0 15,1 0 1,-1 0-16,18-18 15,-18 18 1,18-17-16,-17 17 0,17-18 16,0 0-16,0 1 15,0-1-15,0 0 0,0 1 16,0-1-16,0-17 16,0 17-16,17 1 15,-17-1 1,0 0-16,0 1 15,0-1-15,0 0 32,0 36 93,-17-18-110,34 18-15,-34-1 0</inkml:trace>
  <inkml:trace contextRef="#ctx0" brushRef="#br0" timeOffset="37841.11">14905 12330 0,'0'0'0,"0"-36"16,0 19 0,17 17 15,1 0-31,-18 17 0,35-17 0,-17 18 16,17 17-16,1-17 15,-19-1 1,1 1-16,17 0 0,-17-1 15,-1 1-15,-17 0 16,18-18-16,-18 17 16</inkml:trace>
  <inkml:trace contextRef="#ctx0" brushRef="#br0" timeOffset="38073.37">15222 12153 0,'0'0'0,"0"-17"0,-17-1 31,17 36-31,-18-18 16,18 17-16,0 18 0,-18 18 16,18 0-16,0 0 15,-17 0-15,17 0 16,0-18-1,0-17-15,17 17 16,-17-17-16</inkml:trace>
  <inkml:trace contextRef="#ctx0" brushRef="#br0" timeOffset="38506.6">15363 12224 0,'0'0'0,"-17"0"0,17 17 16,-18 1-16,1 17 16,17-17-16,-18 35 0,18-18 15,0-17-15,0-1 16,0 1-1,0 0-15,18-18 16,-1-18-16,1 0 16,-1 1-16,-17-19 15,0 1-15,18 0 16,-18 17-16,-18 1 16,36 34 15,0 1-16,-1-18-15,-17 18 16,18-18-16,0 0 0,-1 17 16,19-17-16,-1-17 15,0 17-15,-17-18 16,-1 0-16,-17-17 16</inkml:trace>
  <inkml:trace contextRef="#ctx0" brushRef="#br0" timeOffset="38714.61">15628 11977 0,'0'0'0,"0"-18"0,-18 18 0,18-35 16,-17 35-16,17-18 15,-18 18-15,18 18 16,0 0 0,18-1-16,-18 1 0,0 17 0,17 0 15,1 18 1,0 18-16,-1-18 15,1 0-15,0 0 16,-1-36-16,-17 18 16,18-17-16</inkml:trace>
  <inkml:trace contextRef="#ctx0" brushRef="#br0" timeOffset="39048.51">15716 12118 0,'0'18'15,"18"-1"-15,0 1 0,-18-1 16,0 1-16,17 0 0,1-1 16,17 19-16,-17-19 15,-1-17 1,1 0-16,0 0 15,17 0-15,-17-17 16,-18-19-16,17 19 16,1-19-16,-1-16 15,-17 16-15,0 19 16,0-1-16,0-17 16,-17 35-16,17-18 0,-18 18 15,18 18 1,-17-1-1</inkml:trace>
  <inkml:trace contextRef="#ctx0" brushRef="#br0" timeOffset="39506.9">16122 12153 0,'0'-17'32,"18"17"-17,-18-18-15,17 18 0,-17-18 0,18 18 0,-1-17 16,19-1-1,-19 0-15,1-17 16,17 17-16,-35-17 16,0 18-16,18-1 15,-36 0-15,1 18 16,-1 18 0,0-18-16,-17 35 0,17 0 15,1-17-15,17 0 16,0-1-16,0 19 15,17-19-15,19-17 16,17 18-16,35-18 16,-18-18-16,-17 1 15,0 17-15,-17-18 16,-19 0-16</inkml:trace>
  <inkml:trace contextRef="#ctx0" brushRef="#br0" timeOffset="39765.03">15134 12700 0,'0'0'0,"53"-18"16,-18 1-16,1-1 0,34 0 16,-17 1-16,0-18 0,212-54 15,-89 36-15,18-17 16,-18 17-16,-70 0 16,0 18-16</inkml:trace>
  <inkml:trace contextRef="#ctx0" brushRef="#br0" timeOffset="50466.84">22366 8572 0</inkml:trace>
  <inkml:trace contextRef="#ctx0" brushRef="#br0" timeOffset="52197.61">22419 8555 0,'-18'0'16,"18"-18"0,-17 18-1,52 0 32,-17 0-47,-1 0 16,1 0-16,0 0 0,-1 0 0,18-17 15,1 17-15,-19 0 16,19 0-16,-19-18 16,1 18-16,0 0 15,-54 0 32,19 0-47,-1 0 16,0 18-16,-17-18 0,-18 0 15,-35 0-15,70 0 16,-17 0-16,17 0 0,1 0 16,-1 0-16,53 0 31,1 0-16,17 0-15,17-18 16,1 18-16</inkml:trace>
  <inkml:trace contextRef="#ctx0" brushRef="#br0" timeOffset="52913.59">23248 8537 0,'0'0'0,"-35"0"31,17 0-31,53 0 31,-17 0-31,0 0 0,17-17 16,53 17-16,-35 0 16,0 0-16,-18 0 15,-17-18-15,0 18 0,17 0 16,-18 0 0,-34 18 15,-1-18-16,1 0-15,-1 0 0,0 0 0,-17 0 16,0 0-16,-1 0 16,19 0-16,-1 0 0,1 0 15,-1 0 1,53 0 15,-17 0-31,17 0 0,0 0 0,18-18 16,0 18-1,35-18-15,-35 18 16,-17 0-16,-1-17 16,18 17-16,-36 0 15,19 0-15,-19-18 16,1 18 0</inkml:trace>
  <inkml:trace contextRef="#ctx0" brushRef="#br0" timeOffset="62757.54">21184 16792 0,'0'0'0,"-17"-17"0,52 17 47,-17 0-47,-1 17 0,18-17 16,1 0-16,52 0 15,35 18-15,-34-18 16,-36 0-16,17 0 16,-17 0-16,0 17 15,0-34-15,-18 17 16,-17 17-16,-1-17 16</inkml:trace>
  <inkml:trace contextRef="#ctx0" brushRef="#br0" timeOffset="63530.68">21308 18627 0,'53'-36'31,"0"36"-16,-18-17-15,18 17 16,-18 0-16,18 0 0,-18 0 16,18 0-16,-18 0 15,1 0-15,17 0 16,-18 0 0,0 0-1</inkml:trace>
  <inkml:trace contextRef="#ctx0" brushRef="#br0" timeOffset="71399.09">15946 8431 0,'-18'-17'31,"18"-1"-31,-18 18 15,18-18-15,0 36 63,0 0-63,0 17 16,0-17-16,0 17 0,0-17 0,0 52 15,18 18 1,0-35-16,-18 18 15,17-18-15,1 0 16,-1-18-16,1-17 16,0 17-16,-1-18 15,-17 1-15,0 0 16,18-18 0,-18-18-1</inkml:trace>
  <inkml:trace contextRef="#ctx0" brushRef="#br0" timeOffset="72073.39">15857 8361 0,'-17'-35'16,"34"35"-16,1-36 15,35-17-15,17 18 16,1 0-16,17-18 16,18 18-16,-71 17 0,36-17 15,-1-1 1,-17 19-16,0-1 15,-17 0-15,-19 18 16,1-17 0,-18 34-1,17 1-15,-17 0 16,0 17-16,0 0 16,18 18-16,0-17 15,-1 16 1,-17-34-16,36 35 0,-19 0 15,1-18-15,17 0 16,-17 1-16,-1 17 16,1-18-16,-18 0 15,18-17-15,-18 17 16,-18-17-16,18 17 16,0-17-16,-18-1 15,-17 19 1,0-19-16,0 1 15,-1 17-15,-17-17 16,-52 35-16,16-18 16,19 0-16,-18 1 15,-1-1-15,1-18 16,0 19-16,35-19 16,36 1-16,-19-18 15,19 0 1,17-18-1,17 1-15,1-19 16,0 1-16</inkml:trace>
  <inkml:trace contextRef="#ctx0" brushRef="#br0" timeOffset="72397.7">15893 8590 0,'0'0'0,"0"-18"31,0 1-31,17-1 16,19 1-16,-19-1 15,54-17-15,-36-1 0,36 1 16,17-18-16,-18 18 16,19 0-16,-1 17 15,-35 0-15,-18 1 16,0 17-16,-17 0 16,-1 0-16,-17 17 15</inkml:trace>
  <inkml:trace contextRef="#ctx0" brushRef="#br0" timeOffset="72747.87">15910 8855 0,'0'0'0,"-17"17"0,-1-17 0,18 18 15,-18-18-15,1 0 16,34-18 0,1 18-1,0-17-15,17-1 0,0 0 0,53-34 16,1-1-16,16 0 16,1 17-16,-18-17 15,18 18-15,-53 18 16,0-1-1,-35 0-15,17 18 16,-17-17-16,-1 17 16,-34 17 15,17 1-31,-18-18 0</inkml:trace>
  <inkml:trace contextRef="#ctx0" brushRef="#br0" timeOffset="74430.69">16104 9155 0,'0'0'0,"0"-18"31,0 53 0,0-17-15,0-1-16,18 1 0,-18 0 15,0-1-15,0 19 0,18-19 16,-18 1-16,0 17 16,17-17-16,-17 0 15,18-18 32,-1-18-47,1 18 0,0-18 0,-1 18 16,1-17-16,35-19 15,0 19-15,0-19 16,17 19-16,-52-1 0,53 18 16,-1-18-16,-17 1 15,0-18 1,-18 35-16,18-18 0,-18 0 15,1 1-15,-1 17 16,18-18-16,-35 0 16,-1 18-16,1-17 15,17-1-15,-17 0 16,-1 18-16,1-17 16,17-1-16,-17 1 15,0-1 1,-18 0-1,0 1-15,0-1 16,0 0-16,0 1 0,-18-1 16,18-17-16,-35 0 15,17-18-15,0 53 16,-17-36-16,17 19 16,1-1-16,-1 18 15,1-18 1,-1 18-1</inkml:trace>
  <inkml:trace contextRef="#ctx0" brushRef="#br0" timeOffset="84126.87">24571 8467 0,'0'0'0,"0"-18"31,0 0-15,0 36 31,0 0-47,-18-1 15,18 1-15,0 0 16,0-1 0,0 1-16,0-1 15,18-17 1,-18 18-16,18-18 0,-1 0 15,19 0-15,16 0 16,1 0-16,53 0 16,-35-18-16,-1 18 15,1 0-15,-1 0 16,1 0-16,-53 0 0,52 0 16,-17 18-16,18-18 15,-18 0 1,35 0-16,-18 0 15,-17 0-15,18 0 16,-18 0-16,0 0 16,17 0-16,-17 0 15,-18 0-15,18 0 16,-17 0-16,16 0 16,1 0-16,-35 0 0,17 0 15,18 0 1,-18 0-16,18 0 15,-17 0-15,17 0 16,0 0-16,-18 0 16,18 0-16,17 0 15,-34 0-15,-1 0 16,18 0-16,-18 0 16,36 0-1,-36 0-15,18 0 16,-18 0-16,36 0 15,-18 18-15,-18-36 16,0 36-16,18-18 16,-18 0-16,1 0 15,16 0-15,1-18 16,-17 36-16,-1-18 16,18 0-16,0 0 15,0 0 1,-18 0-16,18 0 15,-18 0-15,0 0 16,18 0-16,-35-18 0,17 18 16,1 0-16,-1 0 15,0 0-15,18 0 16,-18 0-16,-17 0 16,17 0-16,18 0 15,-18 0-15,1 0 16,-1 0-1,-17 0-15,35 0 16,-18 0-16,0 0 16,0-18-16,1 18 15,-1 0-15,0 0 16,0 0-16,-17-17 16,17 17-16,18 0 15,-35 0 1,0-18-16,-1 18 15,1 0-15,17 0 16,-17 0 0,-1-17-16,1 17 15,0 0-15,-18-18 16,17 18 0,-17-18-16,0 1 15,-17-1 1,17 0-16,0 1 15,0-1-15,-18 18 16,18-35-16,-18 17 16,18 1-1,0-1 1,-17 18 0</inkml:trace>
  <inkml:trace contextRef="#ctx0" brushRef="#br0" timeOffset="91698.67">21061 9331 0,'0'-18'63,"0"1"-48,-18-1-15,18 0 16,0 1-16,-17-1 16,17 0-16,0 1 0,-18 17 15,0-18-15,18 1 0,-35-1 16,0-17-16,-1 17 15,1 0-15,-35-17 16,17 17-16,0 1 16,0-1-16,0 1 15,18-1-15,-36 18 16,18 0-16,0 0 16,0 18-16,0-18 15,18 17 1,-18 18-16,0 1 15,18-19-15,0 1 16,17 0-16,0-1 16,1-17-16,-1 0 15,18 18 1,0-36 46,18 1-46</inkml:trace>
  <inkml:trace contextRef="#ctx0" brushRef="#br0" timeOffset="92335.64">20038 8855 0,'0'0'0,"0"-18"15,-18 18 1,0 0 15,18 18-31,-17-18 0,-1 17 16,1 1-16,-1 0 15,0-18-15,1 35 0,-1-17 16,0 17-16,1-18 16,-1 1-16,-17 35 15,17-35 1,18-1-16,-17 1 15,17 0-15,17-1 16,1 1-16,-1-18 16,1 17-16,17-17 15,-17 0-15,17 18 0,18-18 16,0 0-16,-18 18 16,1-18-16,-1 0 15,0 0 1,-17 0-16,-18 17 15,18-17-15,-1 0 32,1 0 93</inkml:trace>
  <inkml:trace contextRef="#ctx0" brushRef="#br0" timeOffset="96544.48">19385 9895 0,'0'0'0,"-18"0"31,54 0 16,-19 0-47,1 0 0,17 0 0,-17 0 15,17 0-15,1 0 0,52 0 16,18 0-16,-1 0 16,-34-17-16,35 17 15,-36 0-15,-34 0 16,17-18-16,-36 18 16,1 0-16,-1 0 15,-52-18 1,18 18-1,-1 0-15,-70 0 16,17 0-16,1 0 16,-19 0-16,-16 0 15,34 0-15,18 18 16,0-18-16,18 0 16,0 0-16,17 0 15,53 0 16,1 0-31,-19 0 0,18 0 16,36 0-16,0 0 16,-1 0-16,-17 0 15,18 0-15,-54 0 0,18 0 16,1-18-16,-19 36 16,-34-18-1,-19 0 1,19 0-16,-71 18 15,17-18-15,-70 17 16,53-17-16,17 18 16,18-18-16,0 0 15,36 0-15,-1 0 16,53 0 0,1 0-16,17 0 0,35-18 15,18 18 1,35-17-16</inkml:trace>
  <inkml:trace contextRef="#ctx0" brushRef="#br0" timeOffset="112028.9">20761 8996 0,'0'-18'78,"-18"1"0,18 34-46,-17-17-17,17 18-15</inkml:trace>
  <inkml:trace contextRef="#ctx0" brushRef="#br0" timeOffset="120439.22">20849 8819 0,'0'0'0,"0"-17"0,0-1 16,-17 1-16,17-1 16,-18 0-16,18 1 0,0-1 15,-18 0-15,1 1 31,17 34-15,0 1-16,0 17 0,0-17 16,0 52-16,0 19 15,17-36-15,-17-1 16,0 1-16,18 0 16,-18-17-16,0-19 0,18 18 15,-18-17-15,17 0 16,-17-1-1,0 1-15,18-18 16</inkml:trace>
  <inkml:trace contextRef="#ctx0" brushRef="#br0" timeOffset="120963.4">20743 8749 0,'0'0'0,"0"-18"16,0 1-16,0-1 15,0 0-15,18 1 16,0-1-16,-1 0 0,19 1 16,-1-1-16,0 18 15,18-18-15,0 1 16,-18 17-1,-17 0-15,17 0 16,-17 0-16,-1 17 16,1 1-16,0 17 15,-1-17-15,-17 53 16,0-18-16,18-1 16,-18-16-16,18 17 15,-1 17-15,1-35 16,17 1-16,-17-1 15,17 0 1,-17 1-16,-1-1 16,-17-18-16,0 1 15,0 0-15,-17-18 16,-1 17-16,-35 1 16,18 0-16,-18-18 15,0 0-15,18 17 16,-1-17-1,-16 0-15,16-17 16,19 17-16,-19-18 16,19 0-16</inkml:trace>
  <inkml:trace contextRef="#ctx0" brushRef="#br0" timeOffset="121205.63">20726 8925 0,'0'0'0,"17"-17"16,-17-1-16,18 18 0,-18-18 0,18 18 16,-1-17-16,36-1 0,0-17 15,0 17-15,0 1 16,-18-1-1,18 18-15,-35 0 16,17 18-16,-17-18 16</inkml:trace>
  <inkml:trace contextRef="#ctx0" brushRef="#br0" timeOffset="121421.92">20779 9031 0,'0'0'0,"17"-18"31,1 1-31,17-1 16,-17 18-16,35-17 0,0-1 16,0 0-16,17 18 15,1 0-15,-54 0 16,19 0-16</inkml:trace>
  <inkml:trace contextRef="#ctx0" brushRef="#br0" timeOffset="121672.66">20867 9137 0,'0'0'0,"-18"-18"31,36 1-31,-1 17 0,19-18 16,17 0-16,17 1 16,-35 17-16,54-18 0,-19 18 15,-17-18-15,18 18 16,-36 0-16</inkml:trace>
  <inkml:trace contextRef="#ctx0" brushRef="#br0" timeOffset="132273.07">27570 12929 0,'0'0'0,"-18"0"16,53 18-1,-17-18 1,-1 0-16,1 0 0,53 0 16,-1 0-16,36 0 15,18 0-15,-19 0 16,54 0 0,-106 18-16,0-18 0,35 0 0,-17 17 15,-18-17 1,17 0-16,-52 18 15,-1-18-15,1 0 16,-53 0 0,17 0-16,-17 0 15,-36-18-15,-52 18 16,-89 18-16,89-18 16,-36 0-16,36 17 15,-1-17 1,-52 18-16,70-18 15,35 0-15,1 0 16,17 0-16,35 0 16,53 0-16,1 0 15,70-18-15,52 1 16,-34 17-16,35-18 16,-71 18-16,53-17 0,0 17 15,-18 0 1,-34 0-16,-1 0 15,-18-18-15,-52 18 16,0 0-16,-1 0 16,-52 0-16,0 0 15,-53 18-15,35-18 0,-18 0 16,-158 17-16,105-17 16,1 18-16,-1-18 15,1 17 1,70-17-16,35 0 15,71 18 1,-18-18-16,142-18 16,-54 18-16,36-17 15,0 17-15,-36-18 16,71 18-16,-105-17 16,-1 17-16,-35 0 15</inkml:trace>
  <inkml:trace contextRef="#ctx0" brushRef="#br0" timeOffset="133857.06">18292 13741 0,'0'0'0,"-18"0"0,18-18 0,-18 18 16,36-18 15,17 18-15,-17 0-16,17 0 0,18 0 15,-18-17-15,124-1 0,-53 18 16,0-18-1,0 18-15,-18-17 16,18 17-16,-54 0 16,1 0-16,-35 0 15,0 0-15,-1 0 16,-52 0 0,17 0-1,1 0-15,-54 0 0,54 17 16,-19-17-16,-87 0 15,52 0-15,1 0 16,-1 0-16,-17 0 16,17 0-16,36 0 15,0 18-15,0-18 16,17 0-16,0 0 16,71 0-1,18-18 1,17 18-1,18-17-15,-53 17 0,-18 0 16,71 0-16,-36-18 16,-17 18-16,0 0 15,0 0-15,-35 0 16,-1 0 0,-17 18-1,-17-18-15,-1 0 16,-17 0-16,-36 17 15,1-17-15,-1 0 16,-35 18-16,-17-18 16,17 0-16,35 0 15,19 0-15,-1 0 16,-18 0-16,36 0 16,17 0-16,1 18 15,52-36 16,0 18-31,0 0 0,18 0 16,53-18-16,88 18 16,-17-17-16,-54 17 15,18-18-15</inkml:trace>
  <inkml:trace contextRef="#ctx0" brushRef="#br0" timeOffset="148923.59">12418 7585 0,'0'0'0,"-18"0"0,18-18 16,-18 0-1,18 1 1,-17 34 31,17 1-32,0 0-15,0-1 16,0 1-16,0 0 16,0-1-16,0 1 15,17-18-15,-17 18 16,18-18-16,0 17 15,-1-17-15,1 0 0,0 0 16,-1 0-16,36 0 0,18-17 16,-1 17-16,19 0 15,34-18-15,-17 18 16,-36 0-16,19-18 16,34 18-16,-35 0 15,-17 0-15,-1-17 16,54 17-1,-54 0-15,1 0 16,0 0-16,-19 0 16,37 0-16,-36 0 15,-1 0-15,1-18 16,0 18-16,18 0 16,-18-18-16,0 18 15,-18 0-15,0-17 16,1 17-16,-19 0 15,18 0 1,1-18-16,-19 18 16,1 0-1,0 0 1,-18-18 31,0 1-32,0-1 1,0 1-16,0-1 16,0 0-1,0 1-15,-18 17 16</inkml:trace>
  <inkml:trace contextRef="#ctx0" brushRef="#br0" timeOffset="151988.87">27499 14446 0,'-18'0'31,"1"0"-31,-1 18 15,36-18 1,-18 18 0,17-18-16,19 0 0,-19 0 0,19 0 15,16 0-15,54 0 16,-53 0-16,53 0 0,0 0 16,0-18-16,0 18 15,-18 0-15,18-18 16,-36 18-1,-35-17-15,-17 17 16,0 0-16,-54 0 31,1 0-31,18 0 0,-72 0 16,-17 17-16,1-17 16,52 18-16,-53-18 0,18 0 15,0 18-15,-1-18 16,19 0-1,-18 0-15,52 17 16,19-17-16,-1 0 16,53-17-1,-17 17-15,0 0 16,52-18-16,1 18 16,-1-18-16,1 18 15,-36 0-15,36 0 0,-18 0 16,-18 0-16,0 0 15,-17 0 1,-1 0-16,-52 18 16,17-18-1,-34 0-15,-19 18 16,-52-18-16,52 0 16,-17 0-16,35 0 15,0 0-15,18 0 16,70 0-1,0 0 1,0 0-16,54-18 16,87 18-16,-70 0 15,0-18-15,-18 18 16</inkml:trace>
  <inkml:trace contextRef="#ctx0" brushRef="#br0" timeOffset="154406.16">27517 15328 0,'-18'0'16,"53"0"-1,18 0-15,-18 0 0,-17 0 16,106-17-16,-1 17 16,-17-18-16,17 18 15,-17-18-15,-35 18 16,35 0-1,-71 0-15,0 0 16,-17 0-16,-1 0 16,-69 0-1,16 0-15,-34 0 16,-36 0-16,-18 0 16,19 0-16,-72 0 15,54 0-15,52 0 16,1 0-1,52 0-15,0 0 16,54 18 0,-1-18-16,35 0 15,19 0-15,16-18 16,19 18-16,-71 0 0,35 0 16,-17 0-16,-19-17 15,-16 17-15</inkml:trace>
  <inkml:trace contextRef="#ctx0" brushRef="#br0" timeOffset="163073.01">29616 14023 0,'0'0'0,"0"-18"16,0 1 0,17 17-16,-17 17 31,0 1-15,-17 0-16,17-1 0,0 18 0,0 18 15,-18-17-15,18-1 16,0 0-1,0-17-15,0-1 0,0 1 16,0 0-16,0-1 16,18 1-1,-18-36 17,0 1-32,17-1 15,-17 0-15,0 1 0,0-1 16,0-17-16,0-18 15,0 0-15,0 18 16,0 0-16,0-1 16,0 19-16,0 52 31,0-17-31,-17 34 16,17 19-16,0-36 15,-18 18-15,18-18 16,0 18-1,0-17-15,0-19 16,0 1-16,0 0 16,18-36 15,-18 0-15,0 1-16,0-1 0,0 0 15,17-17-15,-17-18 0,0 0 16,18-17-1,-18-1-15,0 36 16,0 17-16,0 1 16,-18 34 15,18 1-31,0 0 0,0 34 16,-17 1-16,-1 18 15,18-36-15,0 0 16,0 1-1,0 17-15,0-18 16,18 0-16,-18-17 0</inkml:trace>
  <inkml:trace contextRef="#ctx0" brushRef="#br0" timeOffset="165038.72">29722 15117 0,'-18'0'0,"0"17"15,1-17-15,17 18 16,-18-18-16,0 0 16,1 17-16,-1-17 15,0 0-15,-17 0 0,17-17 16,-17 17-16,18-18 16,-19 1-16,19-19 15,-1 1-15,18 17 16,0-17-16,18 0 15,-1-1 1,1 36-16,0-17 16,17 34-1,-18 19-15,1-1 16,0 0-16,-1 1 0,-17-1 16,0 18-16,0 0 15,0-18-15,0 18 16,-17-35-16,-1 17 0,0 0 15,1-17 1,-1 17-16,1-17 16,-19-1-16,1-17 15,17 0-15,-17 0 16,17 0-16,1 0 16,-1-17-16,18-1 15,0 0 1,18 18-16,-1 0 15,19 0 1,-19 0-16,19 18 0,-1-18 16,18 35-16,-18-17 15,0 0-15,-17-1 16,0 1-16,-1-1 0,1 19 16,0-36-16,-1 17 15,-17 1-15</inkml:trace>
  <inkml:trace contextRef="#ctx0" brushRef="#br0" timeOffset="169287.05">17145 8449 0,'18'0'62,"-1"0"-62,1 0 0,0 18 16,-1-18-16,1 0 0,-1 17 16,1-17-16,0 18 0,-18 0 15,17-1-15,-17 1 16,-17-1-1,17 1-15,-18 0 16,0-18-16,18 17 16,0 1-1,0 0 1,18-18-16,0 0 16,-1 17-16,19-17 15,-19 18-15,1-18 16,17 18-1,-17-18-15,-18 17 16,0 1 0,0 0-16,-18-1 15,1-17-15,17 18 16,-18-18-16,-17 17 16,17 1-16,0-18 0,1 0 15,-1 0-15,-17 0 16,17 0-16,1-18 31,-1 18-31,0 0 16,18-17-16,0-1 31,18 18 0,0 0-15</inkml:trace>
  <inkml:trace contextRef="#ctx0" brushRef="#br0" timeOffset="178571.75">30568 13988 0,'0'0'0,"0"-18"0,0 0 0,0 1 16,-17-1-16,17 0 15,0 1 1,-18 17-16,18 17 31,0 1-31,0 0 0,-18 52 16,18 1-16,-17-18 15,17 0 1,0-18-16,0 18 16,0-18-16,0 0 15,0-17-15,0 0 16,0-1-16,17 1 16,-34-53 30,17 17-46,0 0 16,0 1-16,17-1 0,-17-17 0,0 17 16,0-35-16,0-35 15,0 18-15,18 34 16,-18 1-16,0 0 16,0 17-1,0 36 1,0-1-1,0 1-15,-18 35 16,18 0-16,0-18 0,0 18 16,0-18-16,0 18 15,0-35-15,0 17 16,0-17-16,0-1 16,0 1-16,0-36 31,0 1-16,18 17-15,-18-36 16,0-16-16,18-1 16,-18 0-16,17 17 15,-17 19-15,18-18 0,-18-1 16,0 19-16,0-1 16,0 0-16,-18 54 31,18-19-16,0 1-15,-17 0 16,17 34-16,-18-16 16,18-1-16,0 0 15,-18 1-15,18-1 16,0 0-16,0-17 16,0-1-16,0 1 15,0 0-15,0-1 16,18-17-16,-18 18 15,18 0 1,-1-18-16</inkml:trace>
  <inkml:trace contextRef="#ctx0" brushRef="#br0" timeOffset="179838.59">30621 14199 0,'-35'0'32,"35"18"-32,-18-18 15,18 18-15,-17-1 16,17 1-16,-18 17 16,18-17-16,0-1 15,0 1-15,0 0 0,0-1 16,0 1-16,18 0 15,-1-1 1,18 1-16,1 0 16,17-18-16,0 0 15,-1 0-15,19-18 16,-36 18-16,1-18 16,-19 18-16,19-17 15,-36-1-15,17 18 16,-17-18-16,0 1 15,0-1-15,0 0 16,-17 1-16,17-1 16,-18 0-16,18 1 15,0-1-15,-18 18 16,18-17 0,0 34 46,0 1-62,-17-18 0,17 17 16,0 1-16,0 0 0,-18 17 15,18 18-15,-18 0 16,36-18-16,-36 0 0,18 18 16,0 0-16,0-17 15,0-1-15,0 18 16,0-18-16,18 0 15,-18 1 1,0-19-16,0 18 16,0 1-16</inkml:trace>
  <inkml:trace contextRef="#ctx0" brushRef="#br0" timeOffset="181754.79">30762 15258 0,'-17'17'31,"17"1"-31,-18 0 0,18-1 0,-18 36 15,1-18 1,-1 1-16,0-1 16,1 0-16,17-17 15,-18 17-15,18-17 16,-18-18 0,54-18 15,-19 0-16,1 1 1,0 17-16,-1-18 0,1 18 16,0 0-16,-18-17 0,35 17 15,0 0-15,0 0 16,-17 0-16,0 17 0,17 1 16,0-1-16,-17 1 15,0 0-15,-1 35 16,1-36-16,-18 1 15,0 17 1,0-17-16,0 0 16,-18 17-16,18-18 15,-17 1-15,-1 0 16,-17-18-16,-1 17 16,1-17-16,-18 18 15,18-18-15,0 0 16,-1 0-16,1-18 15,17 18 1,1 0-16,-1-17 16,0-1-16,1 0 15,17 1-15,0-18 16,17 17-16,-17 0 0</inkml:trace>
  <inkml:trace contextRef="#ctx0" brushRef="#br0" timeOffset="182491.56">30762 15275 0,'-17'0'15,"34"-17"1,1 17 0,-1 0-16,1 0 0,0 0 0,35 17 15,17-17-15,-17 0 16,-18 0-16,18 0 15,0 18-15,-17-18 16,-1 0-16,-18 0 16,1 0-1,-36-18 17,1 18-32,-1 0 0,1 0 0,-19 0 15,-17-17-15,-17 17 16,-1-18-16,18 18 15,18 0 1,17 0-16,-17 0 0,17 0 16,1 0-16,-1 0 15,53 0 17,-17 0-32,17 0 15,18 0-15,-35 0 0,0 0 16,17 0-16,-17 0 15,17 18 1,-18-18-16,19 0 16,-19 0-1,-17 17 79,-17 1-63</inkml:trace>
  <inkml:trace contextRef="#ctx0" brushRef="#br0" timeOffset="186725.72">21661 8767 0,'0'0'0,"17"-36"31,-17 19-31,0-1 31,-17 36 1,17-1-32,0 1 0,-18 0 15,0 52-15,1-17 16,-1 0-16,0-18 16,18 0-16,0 36 15,0-36-15,18-17 16,0 17-1,17-17-15,0-1 16,0-17-16,1 0 16,-19-17-16,19 17 15,-19-18-15,1 18 0,0-17 16,-1-1-16,-17 0 16,18 18-1,-18-17-15,-18 17 0,18-18 16,-35 18-1,17 0-15,1 0 16,-19 0-16,1 18 16,17-18-16,1 17 15,-1-17-15,1 18 16,-1-18-16,18 18 16,-18-18-1,36-18 48,0 18-63,-1 0 15</inkml:trace>
  <inkml:trace contextRef="#ctx0" brushRef="#br0" timeOffset="189363.78">19226 9860 0,'-17'0'62,"17"-18"-62,0 1 16,0-1-16,0 1 15,-18 17-15,18-18 16,0-17-16,0 17 0,0-35 16,0 0-16,18 0 15,-18 0-15,0-17 16,17-18-16,1 35 16,-18 0-16,18 0 15,-1 0-15,-17 18 16,0 17-1,18 0-15,-18 1 16,18 17 0,-1 0-16,71 0 15,-35 17-15,18-17 16,17 18-16,53 17 16,-70-17-16,-1-18 15,1 18-15,-36-1 16,0-17-16,-17 18 15,0-18 1,-18 17-16,0 19 16,0-19-16,0 19 0,0-1 15,-18 36-15,0-36 0</inkml:trace>
  <inkml:trace contextRef="#ctx0" brushRef="#br0" timeOffset="212879.87">14005 6632 0,'-17'-17'16,"-1"17"-1,18 17 1,-18-17-16,18 18 0,0-1 16,0 1-16,0 17 15,0-17-15,0 17 16,18-17-16,-18 17 16,18-35-16,-1 18 15,1-18-15,0 0 16,17-18-16,0 18 15,-17-17-15,-1-1 16,-17 0 0,18 1-16,-18-1 15,0 0-15,0-17 16,-18 0-16,1 17 16,-19-17-16,19 17 15,-18-17-15,-1 0 16,19 17-16,-1-17 0,0 0 15,1-1-15,-1 1 16,18 17 0,18-17-16,-18 17 15,17 1-15,1-1 16,0 18-16,-1-17 16,1 17-16,-18 17 0,18-17 15,-1 0-15,-17 18 16,18-1-16,-18 19 15,-18-1 1,18-17-16,-17 17 16,-1 0-16,0-17 15,1 17-15,17-17 0,-18 17 16,0 0-16,18-17 0</inkml:trace>
  <inkml:trace contextRef="#ctx0" brushRef="#br0" timeOffset="213278.87">13741 6967 0,'0'0'0,"-36"0"31,54 18 0,0-18-31,-1 0 0,1 0 16,17 0-16,-17 0 0,52-18 16,1 18-16,0-17 15,-36 17-15,0 0 0,71-18 16,-53 18-16,-18 0 15,0 0 1,1 0-16,-1 0 16,-17 0-1,-1 0-15,1 0 32</inkml:trace>
  <inkml:trace contextRef="#ctx0" brushRef="#br0" timeOffset="-157351.79">20726 8784 0,'-18'0'0,"0"0"31,1 0-31,17-17 16,-18 17-16,18-18 15,-18 18 1,18-18-16,0 1 0,0-1 16,18 0-16,-18-17 15,18-18-15,17 18 16,-17 0-16,17-1 0,0-17 16,18 18-16,-18 0 15,18 0-15,18-1 16,-18 19-16,0-1 15,0 18 1,0 0-16,-1 18 16,1-1-16,18 1 15,-36 17-15,18-17 16,0 35-16,-18-18 16,18 18-16,-17 0 15,-1 0-15,-18 0 16,19 35-1,-19-18-15,-17-17 16,18 0-16,-18-17 16,0 34-16,0-35 15,-18 1-15,18-1 16,-17 18-16,-19-18 16,19 0-16,-18 1 15,-1 17 1,1-36-16,17 1 0,1 0 15,-19-1 1,1 1-16,18-1 16,-19-17-16,-17 18 15,18 0-15,0-1 16,-18 1-16,0-18 16,-18 18-16,36-18 15,0 17-15,0-34 16,-1 17-16,1-18 15,17 18 1,-17-18-16,0-17 16,0 17-16,17-17 15,-17 18-15,17-19 16,-17-17-16,-1 18 16,19-18-16,-1 18 15,-17-36-15,17 36 16,18 0-16,-17-1 15,17-16 1,0-19-16,0 18 16,0 18-16,17-18 15,1 18-15,-1-36 16,1 18-16,0 18 16,-1 0-16,19-18 15,17 17-15,-36 1 16,19 17-16,-1-17 15,0 18 1,18-19-16,-18 19 16,1 17-16,16-18 15,-16 18-15,17 0 16,0 0-16,-1 0 16,-16 0-16,-1 0 15,0 18-15,1-1 16,17 1-16,-18 17 15,0-17-15,-17 17 16,17-17 0,-17 17-16,17 18 15,0-18-15,-17 0 16,-1 18-16,1-17 16,0 34-16,-18-34 15,0 16-15,0 1 16,0-17-16,0 17 15,-18-18 1,18 0-16,-18 0 16,1 18-16,-1 18 15,1-54-15,-1 19 16,0-1-16,1 0 16,-36 18-16,35-35 15,0 17-15,-17-17 16,0 17-16,0 0 15,-1-17 1,1 0-16,0-1 16,-1 1-16,-34 17 15,35-17-15,-1-18 16,19 17-16,-19-17 16,1 18-16,18-18 15,-19 0-15,1-18 16,17 18-16,1-17 15,-1-1 1,0 1-16,-17-19 16,18 1-16,-19 17 15,19-17-15,-19 17 16,1-17-16,17 0 16,-17 0-16,17 17 15,1-17-15,-1-1 16,-17-17-16,17 18 15,1 0 1,-1 0-16,18-18 16,-18 17-16,18 1 15,18 0-15,-18-18 16,18 0-16,-1 0 16,1 18-16,17-18 15,-17 18-15,35-36 16,-36 36-16,19 0 15,-19-1 1,19 1-16,-1 0 16,-17-1-16,17 19 15,-18-1-15,19 1 16,-1-1-16,-17 18 16,35-18-16,-18 18 15,0 0-15,0 0 16,1 0-16,17 0 15,-18 18 1,0-18-16,-17 18 16,17-18-16,18 35 15,-35-18-15,17 1 16,-17 0-16,17 17 16,-18-17-16,19 17 15,-36-17-15,53 34 16,-53-34-16,17 17 0,1 1 15,0 34 1,-1-34-16,-17-1 16,0 18-16,0-18 15,0 18-15,0-18 16,-17 0-16,-1 1 16,0-1-16,1 18 15,-1-18-15,-17 0 16,17 1-16,0-19 15,-17 36 1,18-35-16,-1 0 16,-17-1-16,17 1 15,-17 17-15,17-35 16,-17 18-16,17-1 16,-17 1-16,17-18 15,-17 18-15,0-18 16,17 17-16,0-17 15,1 0 1,-1 0-16,0 0 0,1 0 16,-1 0-1,1 0-15,-1 0 16,0-17-16,1 17 31,17-18-15,-18 18-16,18-18 94</inkml:trace>
  <inkml:trace contextRef="#ctx0" brushRef="#br0" timeOffset="-150708.79">15628 8714 0,'0'0'0,"-18"0"0,18-18 15,-17 18-15,-1-18 16,18 1-16,0-1 15,0-17-15,0-1 16,18 1-16,-1-18 16,1 0-16,17 0 15,-17 1-15,0 16 16,17 1-16,-17 0 16,17-18-16,0 18 15,0-1-15,18 1 16,0 0-16,0-1 15,-18 19-15,36-19 16,-18 19-16,17-18 16,1 17-16,-36 18 0,18-18 15,18 1-15,-18-1 16,0 18-16,-18 0 16,18 0-16,0 18 15,0 17-15,17 0 16,18 18-1,-52 0 1,17 35-16,-18-35 16,0 0-16,-17 18 15,17 17-15,-17-18 16,-1 19-16,1-19 16,0 1-16,-1-18 15,1 0-15,-1-1 16,1 1-1,-18-17-15,18-1 16,-18 18-16,-18-18 16,0 18-16,1-18 15,-18 1-15,-1 16 16,1-16-16,-18 17 16,0 0-16,18-18 15,-18 0-15,0 18 16,-35 0-16,35-35 15,0 17 1,0 0-16,0-17 16,-35 17-16,17-17 15,19-18-15,-19 17 16,0-34-16,-17 17 16,18-18-16,17-17 15,0 17-15,0-17 16,-35-18-16,52 0 15,1 0 1,-18 18-16,36-18 16,-36-18-16,17 18 15,19 1-15,-1 16 16,0 1-16,-17-18 16,18 0-16,17 18 15,0-18-15,0 0 16,0 0-16,17-17 15,1-19 1,17 19-16,-17 17 16,17-18-16,0 18 15,18-17-15,-17 35 16,-1-1-16,0 19 16,0-1-16,1 0 15,-1 36 1</inkml:trace>
  <inkml:trace contextRef="#ctx0" brushRef="#br0" timeOffset="-140280.84">23001 9878 0,'-18'0'15,"1"0"-15,-1-18 16,1 18-1,34-18 32,1 18-47,-1 0 16,19-17-16,-19 17 0,19 0 0,69-18 16,1 18-16,18 0 15,-71 0-15,53-17 0,-18 17 16,-18 0-16,18 0 15,-35 0 1,36 0-16,-54 0 16,0 0-16,0-18 15,-17 18-15,0 0 16,-1 0-16,1 0 0,0 0 16,-18 18-1,0-1 32,17-17-16</inkml:trace>
  <inkml:trace contextRef="#ctx0" brushRef="#br0" timeOffset="-139506.85">23848 10089 0,'-18'0'15,"0"0"298</inkml:trace>
  <inkml:trace contextRef="#ctx0" brushRef="#br0" timeOffset="-137545.84">19773 9860 0,'18'-18'406</inkml:trace>
  <inkml:trace contextRef="#ctx0" brushRef="#br0" timeOffset="-135643.78">20038 9596 0,'0'-18'16,"0"0"-16,0 1 15,17 17-15,-17-36 16,0 19 0,0-19-16,0 19 15,0-18-15,-17-1 16,17 19-16,0-19 0,-18 19 16,0-19-16,1 1 15,-1 17-15,1 1 0,-19-1 16,1-17-16,-18 17 15,18 1-15,-36-1 16,36 0 0,0 18-16,-1 0 15,-16 18-15,-1-18 16,17 18-16,1-1 16,0 1-16,-1 17 15,1 0-15,18 1 16,-1 17-16,0-18 15,1 53-15,-1-35 16,18 0 0,-18 0-16,18 0 15,18 0-15,-18-18 16,18 0-16,-1 1 16,1 16-16,-18-34 15,35 35-15,-17 0 16,17-35-16,-17 17 15,17-17-15,-17-1 16,35 1 0,-18-1-16,0-17 15,0 0-15,1 0 16,-1 0-16,18-17 16,-18-1-16,0 1 15,1-1-15,17 0 16,-18 1-16,-17-1 15,-1 0-15,1 18 16,17-35 0,-17 17-16,-1 1 15,1 17-15,17-36 16,-17 19-16,0-18 16,-1 17-16,1-17 15,0 17-15,-1 0 0,1-17 16,-1 0-16,-17 0 15,18 17-15,0-17 16,-1-18 0,-17 17-16,-17 1 15,17 18-15,-18-19 16,18 1-16,-18 0 16,1 17-16,-18-17 0,17-1 15,-17 1-15,17 18 16,-17-1-16,-1-17 15,19 35-15,-36-18 0,18 0 16,-1 18 0,-17 0-16,0-17 15,1 17-15,16 0 16,1 0-16,0 0 16,-36 35-16,36-17 15,-18-1-15,0 19 16,0 16-16,18-16 15,0-19-15,17 19 16,-17-1-16,17 0 16,0-17-1,1 17-15,17-17 16,-18 17-16,18 0 16,0 18-16,0-17 15,0-1-15,18 0 16,-18-17-16,17 35 15,1-36-15,0 19 16,-18-19-16,17 1 16,1-1-1,0 1-15,-1 0 16,1-1-16,17 1 16,-17 0-16,-1-1 15,19 1-15,-19 0 16,1-18-16,17 17 15,-17 1-15,0-18 16,-1 18 0,18-18-16,-17 0 15,0 0-15,17 0 16,0 0-16,-17 0 16,0 0-16,17 0 15,-18-18-15,1 18 16,0 0-16,17-18 15,-17 18-15,-1-17 16,19-1 0,-19 0-16,1 1 15,-1 17-15,19-36 16,-19 36-16,-17-17 16,18-1-16,0 18 15,-18-18 1,-18 54 15,0-19-15,1-17-1</inkml:trace>
  <inkml:trace contextRef="#ctx0" brushRef="#br0" timeOffset="-131375.78">19844 9842 0,'0'18'47,"-18"-18"297,36 0 140,-1-18-468,1 1-16</inkml:trace>
  <inkml:trace contextRef="#ctx0" brushRef="#br0" timeOffset="-129911.42">21096 9102 0,'-18'17'765</inkml:trace>
  <inkml:trace contextRef="#ctx0" brushRef="#br0" timeOffset="-127933.79">19456 9948 0,'-18'-17'32,"0"17"15,36-18 1109,0 18-1141,-18-18-15,17 18 0</inkml:trace>
  <inkml:trace contextRef="#ctx0" brushRef="#br0" timeOffset="-98740.56">21167 9243 0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9T03:59:25.971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19967 5838 0,'-17'0'0,"-1"0"16,0 0 31,54 18 15,-19-18-62,1 0 16,-1 0-16,1 0 16,0 0-16,-1 0 0,1 0 15,0 0-15,-1-18 16,19 18-16,17 0 16,-1 0-16,-16 0 15,-1 0-15,0-17 16,18 17-16,-18 0 15,1 0-15,-19 0 16,19 0-16,17 0 16,-18 0-16,-18 0 15,19-18 1,17 18-16,0-17 16,-18 17-16,18 0 15,-18-18-15,18 0 16,-18 18-16,1 0 15,-1-17-15,0 17 16,0 0-16,18 0 16,-17 0-1,16 0-15,-16 0 16,17 0-16,0 0 16,17 0-16,-17 0 15,0 0-15,0 0 16,-18-18-16,0 18 15,18 0-15,-35 0 16,17 0 0,-17 0-16,0 0 15,-1 0-15,1 0 16,-1 0 0,1 18 15</inkml:trace>
  <inkml:trace contextRef="#ctx0" brushRef="#br0" timeOffset="12529.02">13758 7091 0,'18'0'109,"0"0"-109,-1 0 0,1-18 16,17 18-16,-17 0 16,35-17-16,-18 17 15,53-18-15,-35 0 16,18 1-16,-1-1 16,-17 18-16,18-18 15,-1 1-15,1 17 16,-18 0-16,0 0 15,-18 0-15,35 0 16,-34 0-16,-1 0 16,-17 0-1,17 0-15,-17 0 16,-1 0-16,1 0 16,-1 0-16,1 0 31,0-18-16,-1 18 17</inkml:trace>
  <inkml:trace contextRef="#ctx0" brushRef="#br0" timeOffset="14962.77">23689 6967 0,'0'-35'32,"-18"35"-32,18-18 0,-17 18 0,-1-17 15</inkml:trace>
  <inkml:trace contextRef="#ctx0" brushRef="#br0" timeOffset="16220.42">22895 6667 0,'0'0'0,"-17"0"32,52 0-1,-17 0-31,-1 0 0,18 0 15,-17 0-15,17 0 0,18 0 16,-17-17-16,16 17 16,-34 0-16,17 0 15,18-18-15,-35 18 16,17-17-16,-17 17 16,17 0-16,-35-18 15,18 18-15,-53 0 31,17 0-15,0 0-16,1 18 0,-54-18 16,18 0-1,0 17-15,18-17 16,-36 0-16,36 18 16,17-18-16,-17 0 15,18 0-15,-1 0 16,53 0 15,-17 0-31,-1 0 0,1-18 16,0 18-16,17 0 0,0-17 15,1 17-15,16 0 16,-16 0-16,-19-18 16,1 18-16,0 0 15,-1 0-15,1 0 16,-53 18 15,17-18-31,0 17 16,1-17-16,-19 0 15,-16 18-15,16-18 16,1 17-16,0-17 16,-1 0-16,19 0 15,-18 18-15,-1-18 16,19 0-16,-19 18 15,19-18 1,34 17 15,1-17-31,0 0 0,35 0 16,-1-17-16,1 17 16,18-18-16,-36 18 0,36-18 15,-36 18-15</inkml:trace>
  <inkml:trace contextRef="#ctx0" brushRef="#br0" timeOffset="18070.93">23072 6809 0,'0'0'0,"-18"0"0,36-18 47,-1 18-47,1 0 16,0-18-16,-1 18 0,18-17 15,18 17-15,0-18 16,-17 18-16,34-18 15,-17 1-15,0-1 16,-18 18-16,1-18 16,16 1-1,-16-1-15,-1 1 16,-17 17-16,-1 0 16,-17-18-16,-17 18 31,-1 0-16,0 0-15,1 0 0,-1 0 0,-17 18 16,-18-18 0,0 35-16,0-35 15,0 17-15,18 1 16,0-18-16,-1 18 16,1-18-16,17 0 15,18 17-15,-17-17 16,52-17-1,-17-1 1,-1 18-16,36-18 16,0 1-16,0-1 15,35-17-15,-52 17 16,16 1-16,-16-1 0</inkml:trace>
  <inkml:trace contextRef="#ctx0" brushRef="#br0" timeOffset="23366.12">11095 8043 0,'0'-17'16,"-18"17"-16,1 0 31,34 17 47,1-17-78,-1 0 16,1-17-1,0 17-15,-1 0 0,1 0 16,0 0-16,-1 0 16,19 0-16,-1-18 15,0 18-15,-17 0 0,17 0 16,0 0-16,1-18 15,-1 18-15,-17 0 16,34-17 0,-34 17-16,17 0 15,-17 0-15,0-18 16,-1 18-16,1 0 16,0 0-16,-1 0 31,1 0 0</inkml:trace>
  <inkml:trace contextRef="#ctx0" brushRef="#br0" timeOffset="29878.3">10654 9102 0,'-18'0'16,"54"0"15,-19-18-16,1 0-15,-1 1 0,1-1 0,35-17 16,18-18-16,-19 18 16,1-18-1,18 17-15,-53 19 0,34-18 16,1 17-16,-17-17 16,-1 17-16,-17 0 15,17 18-15,-35-17 16,18 17-1,-36 17 1,0-17-16,18 18 16,-35 0-16,-18 17 15,0 0-15,-17 18 16,17-35-16,0 17 16,0 0-16,0 1 15,18-19-15,-1 1 16,19-1-16,-1-17 15,0 18-15,36-36 32,17 1-17,-17-18-15,17 17 0,1-17 16,34-18-16,-35 17 0,36-16 16,-1-1-16,-17 17 15,0 1-15,0 0 16,-17 17-16,-19 18 15,1-18-15</inkml:trace>
  <inkml:trace contextRef="#ctx0" brushRef="#br0" timeOffset="31786.98">11130 9931 0,'0'0'0,"-18"-18"16,54 18 31,-19 0-47,1-18 0,17 18 0,1-17 16,34-1-16,18 0 15,36-17-15,-18 18 16,-36-1-16,18 18 15,1 0-15,-54 0 0,35 0 16,1 0 0,-18 18-16,-35-18 0</inkml:trace>
  <inkml:trace contextRef="#ctx0" brushRef="#br0" timeOffset="55545.33">13282 11377 0,'0'0'0,"0"-18"31,0 1-31,0-1 0,0 1 16,18 17 0,-18-18-1,17 18-15,1 0 16,-18 18-16,18-18 16,-18 17-16,17 1 15,1 17-15,0 18 16,-1-18-16,1 1 15,-1-1-15,-17 0 16,18-17-16,0 35 16,-18-36-1,0 1-15,17 17 16,-17-17-16,0-1 16,0 1-16,0 0 15,0-1-15,-17 1 16,17 0-16,-18-1 15,0 19-15,1-36 16,-1 17 0,1-17-16,-1 0 15,0 0-15</inkml:trace>
  <inkml:trace contextRef="#ctx0" brushRef="#br0" timeOffset="65586.61">15981 12083 0,'0'0'0,"0"-18"16,0 0-1,0 1 1,17-1-16,-17 0 0,18 18 16,-18-17-16,18-1 15,-1 1 1,1 17 0,0 0-1,-18 17-15,17-17 0,-17 18 0,18-1 16,17 19-16,-17 17 15,17-18-15,0 53 16,1-53 0,-1 18-16,0 0 15,18 18-15,-18-18 16,1 0-16,-1-18 16,-17 0-16,17 18 15,-17-18-15,17 1 16,-18-1-16,1 0 15,0 18-15,-18-35 16,0-1-16,17 19 0,-17 17 16,0-18-1,-17 0-15,-1 18 16,0-18-16,-17 1 16,0-1-16,-18 0 15</inkml:trace>
  <inkml:trace contextRef="#ctx0" brushRef="#br0" timeOffset="113401.76">19808 14834 0,'0'0'0,"-17"-17"31,34 34 32,-17 1-48,0 0 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9T04:01:43.24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4463 12347 0,'0'-17'16,"-18"17"15,0 17 0,1-34 32,52 17-32,-17 0-31,-1 0 16,1-18-16,0 18 0,-1 0 15,1 0-15,-18-18 0,53 18 16,-36 0-16,19-17 15,-19 17-15,1 0 16,0 0-16,-1 0 16,-34 17 15,-1-17-15,0 0-16,18 18 0,-17-18 0,-1 0 15,-17 0-15,17 18 16,-17-18-16,17 0 0,1 0 15,-1 17-15,0-17 16,1 0-16,34-17 47,1 17-47,0 0 16,-1 0-16,1 0 0,-1 0 15,19-18-15,-19 18 16,19 0-16,-19 0 15,1 0-15,0 0 16,-18-18-16,17 36 16,-34-18-1,-1 0-15,0 18 16,1-18-16,-1 17 16,-17-17-16,17 0 15,-17 18-15,17-18 16,-17 0-16,17 0 15,1 0-15,17 17 16,-18-17 0,36 0-1,-1 0 1,1 18-16,0-18 16,17 0-16,-18 0 15,1 0-15,0-18 16,17 18-16,-17 0 15,-1 0-15,1-17 16</inkml:trace>
  <inkml:trace contextRef="#ctx0" brushRef="#br0" timeOffset="1275.01">4798 12365 0,'-18'0'31,"53"0"0,-17 0-15,0 0-16,-1 0 0,-17-18 15,18 18-15,17 0 0,-17 0 0,0 0 16,-1 0-16,36 0 0,0 0 16,18 0-16,-19 0 15,1 0 1,36 0-16,-37 0 16,1 0-16,0 0 15,0-17-15,18 17 16,17-18-16,-35 0 15,0 18-15,-18-17 16,18 17-16,-18 0 16,36-18-16,-36 18 15,18-18 1,-18 18-16,18-17 16,-17 17-16,-1-18 15,0 18-15,-17-18 16,-1 18-1,-52 18 32,17-18-47,1 0 0,-1 0 0,-17 18 0,-18-1 16,-18 1 0,18 0-16,-52-1 15,34-17-15,18 18 16,-17-18-16,17 0 15,0 0-15,0 0 16,35-18-16,-17 18 16,17 0-16,-17 0 15,17 18 1,1-18-16,-1 0 16,36 18-1,-1-18 1,1 17-16,17-17 15,1 0-15,17 0 16,-36 0-16,36 0 0,18 0 16,-18 0-16,17-17 15,-17 17-15</inkml:trace>
  <inkml:trace contextRef="#ctx0" brushRef="#br0" timeOffset="2318.71">6791 12365 0,'0'0'0,"-18"0"16,36-18 31,0 18-47,-1 0 15,1 0-15,0 0 0,-1 18 16,1-18-16,35 0 0,0 0 16,-18 17-16,18-17 15,-18 18 1,0-18-16,1 0 16,-19 18-16,1-18 15,-36 17 16,1-17-31,-1 0 16,0 0-16,1 0 0,-36 0 16,-35 0-16,17 0 15,18 18-15,18-18 16,0 0 0,-18 0-16,35 0 15,0 0 1,54 0-1,-19 0-15,1 0 16,17 0-16,53-18 16,-35 18-16,0-17 15,-17 17-15,16-18 16,1 18 0,-17-18-16,-1 18 15,-17 0-15</inkml:trace>
  <inkml:trace contextRef="#ctx0" brushRef="#br0" timeOffset="3491.68">4004 12206 0,'18'-18'62,"-1"18"-62,1 0 16,17 0-16,-17 0 15,17 0-15,-17 0 16,-1 18 0,1-18-16,0-18 15,-54 18 16,19 0-31,-1 0 16,0 0-16,1 0 0,-1 0 16,1 0-16,-1 0 15,0 0-15,1 0 16,-1 0 0,18 18-1,0 0 1,18-18-16,-1 0 15,19 17-15,16-34 16,-34 34-16</inkml:trace>
  <inkml:trace contextRef="#ctx0" brushRef="#br0" timeOffset="5891.84">3528 14623 0,'17'-18'47,"1"18"-31,0 0-16,-1 0 15,1 0-15,0-18 0,-1 18 0,1 0 16,17 0-16,36-17 15,-18-1-15,0 18 16,-1-18-16,19 1 16,-18 17-16,-18 0 0,18-18 15,18 18 1,-18-17-16,-18 17 16,18 0-16,17 0 15,-34 0-15,-1 0 16,0 0-16,-17 0 15,17 0-15,0 0 16,1 0-16,-19-18 16,19 18-16,-1 0 15,-18 0 1,36-18-16,-35 18 16,0 0-16,-1 0 15,19 0-15,-19 0 16,1 18-16,0-18 15,-1 0-15,1 0 16,-1 0-16,1 0 16,17 0-16,-17 0 15,0 0 1,-1 0-16,19 18 16,-19-18-16,1 17 15,-1 1 1,1-1-16,0-17 15,-1 18-15,1-18 16,0 0-16,-1 0 0,1 0 16,0 0-16,-1 18 15,1-36-15,-1 18 16,1 18 0,0-18-16,-1 0 15,1 0 1,-18 17-1,18-17-15,-1 0 16,1 0 0</inkml:trace>
  <inkml:trace contextRef="#ctx0" brushRef="#br0" timeOffset="11251.33">4357 14887 0,'-18'0'78,"18"-17"-63,-17 17-15,17-18 16,-18 18-16,18-18 16,-18 1-1,1-1 1,-1 18-1,18-18 1,-18 36 0,1-18-1,17 18-15,-18-18 16,18 17-16,0 1 16,-18 0-1,18-1-15,0 1 31,0-1-31,0 1 16,18 0 0,-18-1-16,0 1 15,18 0 1,-18-1 0,17 1-16,-17 0 31,0-1-31,18-17 15,-18 18-15,0 0 16,18-1 0,-18 1-1,0-1 1,0 1-16,17 0 16,-17-1-1,0 1-15,0 0 16,0-1-1,18 1 1,-18 0 0,0-1-1,0 1 17,0-1-1,0 1 16,18-18-32,-18 18-15,0-1 32,0 1-1,17-18-16,-17 18 1,0-1 0,18 1 15,-1 0-15,1-1 15,0-17-31,-1 0 15,1 0-15,0 0 16,-1 0-16,-17-17 0,18 17 16</inkml:trace>
  <inkml:trace contextRef="#ctx0" brushRef="#br0" timeOffset="22684.91">19332 7849 0,'0'-17'31,"18"-1"-31,-1 18 16,1-18-16,0 18 0,-1 0 16,1-17-16,0 17 0,-1 0 15,19-18-15,-19 18 16,19 0-16,-19 0 15,1 0-15,-1 0 0,-17-18 16,18 18-16,0 0 31,-54 0 1,19 18-32,-1-18 15,1 0-15,-1 0 0,0 18 16,-17-18-16,-18 17 15,35-17-15,1 0 16,-1 0-16,18 18 16,18-36-1,-1 18 1,1 0-16,35-17 16,-18-1-16,18 18 0,0-18 15</inkml:trace>
  <inkml:trace contextRef="#ctx0" brushRef="#br0" timeOffset="24350.84">19597 10848 0,'0'0'0,"-35"0"31,17 0-31,0 0 16,1 0 15,34-18 32,1 18-48,0-17-15,-1 17 0,1 0 16,-1 0-16,1-18 0,35 0 16,-18 18-1,1 0-15,-19-17 16,18 17-16,1 0 16,-19 0-16,1 0 15,0 0 16,-36 0-15,0 17 0,1-17-16,-1 18 15,0-18-15,1 0 0,-1 18 16,-17-18-16,17 17 0,-17-17 16,0 0-16,17 18 15,-17-18-15,17 0 16,-17 0-16,17 18 15,1-18 1,34-18 15,1 0-31,0 18 16,-1-17-16,1 17 0,-1-18 16,36 18-16,-17-18 15,-19 1-15,19 17 16,-19 0-16,1 0 0,17 0 15,-17 0-15</inkml:trace>
  <inkml:trace contextRef="#ctx0" brushRef="#br0" timeOffset="27359.81">19597 13899 0,'-18'0'32,"18"-17"-32,-17 17 15,34 0 32,1-18-31,-1 18-16,1 0 0,0 0 15,-1-17-15,19 17 0,-1 0 16,0-18-16,0 18 16,-17 0-16,35 0 15,-35 0 1,-1 0-16,1 0 16,0 0-1,-54 0 48,19 0-63,-1 0 0,0 0 15,1 0-15,-1-18 0,0 18 16,1 0-16,-1 0 16,-17 0-16,17 0 15,1 0-15,-1 0 31,36 0 1,-1 0-17,1 0-15,0 0 16,-1 0-16,1 0 0,-1 0 16,1 0-16,0 0 15,-1-17-15,1 17 0,0 0 16,-1 0-16,1-18 15,0 18-15</inkml:trace>
  <inkml:trace contextRef="#ctx0" brushRef="#br0" timeOffset="41596.83">21643 8590 0,'0'0'0,"18"0"31,-1 0-31,1 0 0,-1 0 16,1 0-16,0 0 15,-18 18-15,17-18 0,1 0 16,0 0-16,-1 0 15,1 0-15,0 0 16,-1 0-16,1 0 16,-1 0-1,1 0 1,0 0 15</inkml:trace>
  <inkml:trace contextRef="#ctx0" brushRef="#br0" timeOffset="43076.5">21802 9296 0,'-18'0'16,"0"0"0,54 0 46,-19 0-46,1 0-16,0 0 0,17 0 0,18-18 15,0 0 1,17 18-16,1-17 16,-1 17-16,-34 0 15,17-18-15,-1 18 16,1 0-16,-17-18 15,-19 18-15,19 0 16,-1 0-16,-18 0 16,1 0-16,-18-17 15,18 17-15,-1 0 16,1 0 0,0 0 30,-54 0 439</inkml:trace>
  <inkml:trace contextRef="#ctx0" brushRef="#br0" timeOffset="44558.98">22119 10248 0,'0'0'0,"-17"0"31,-1 0-31,0 0 16,1 0-1,52 0 32,-17 0-47,-1-17 0,18 17 16,1 0-16,17 0 0,17-18 15,18 18-15,-17-18 16,-1 18 0,1 0-16,-53-17 0,52 17 15,-17 0-15,0 0 16,-18 0-16,18 0 15,-17-18-15,-19 18 16,1 0-16,-1 0 16,1 0-16,0 0 15,-1 0-15</inkml:trace>
  <inkml:trace contextRef="#ctx0" brushRef="#br0" timeOffset="46858.97">27869 7232 0,'0'0'0,"0"-18"0,0 1 16,0 52 15,0 0-31,18 0 0,-18 1 0,18-1 16,-1 71-16,1 17 15,0-52-15,-1-18 16,1 0 0,0-18-16,-1 18 15,-17-35-15,0-1 16,18 1-16,-36-18 15,18 17-15,-17-17 16</inkml:trace>
  <inkml:trace contextRef="#ctx0" brushRef="#br0" timeOffset="47100.31">28011 7426 0,'0'0'0,"17"-35"15,1 17-15,-18 0 0,17 18 16,1-17-16,0 17 0,17 17 16,0 1-16,-17 0 15,17 17-15,-35 0 16,0 18 0,-17-18-16,-1 18 15,-35-17-15,0-1 16,-35 18-16,17-36 15,54 1-15</inkml:trace>
  <inkml:trace contextRef="#ctx0" brushRef="#br0" timeOffset="48041.82">27852 9895 0,'0'0'0,"-18"-17"15,18 34 1,0 19-16,0-1 0,0 0 16,18 18-16,-1 71 15,1-1-15,0 53 16,-1-34-16,-17-1 15,18-35-15,-18-36 16,0-17-16,18-35 0,-18 17 16,17-17-16,1-36 31,-18 0-31</inkml:trace>
  <inkml:trace contextRef="#ctx0" brushRef="#br0" timeOffset="48258.74">27887 10336 0,'0'0'0,"18"-70"16,-18 52-16,0 1 0,0-1 0,17 18 15,1 0-15,17 0 16,1 18 0,-1 34-16,-18-16 15,-17 17-15,-17 17 16,-18-17-16,-18 18 15,35-36-15,0-17 16,1-18-16</inkml:trace>
  <inkml:trace contextRef="#ctx0" brushRef="#br0" timeOffset="48733.96">28328 10001 0,'0'0'0,"0"53"16,0-35-16,0-1 15,-18 1-15,1 0 16,-1 17-16,0-17 16,1-1-16,-1-17 15,1 0-15,17-17 16,0-1-1,0 0-15,17-17 0,1 0 16,-1 17-16,1 1 16,17-1-1,-17 18-15,17 18 16,18 17-16,-17 18 16,-19 0-16,-17 17 15,0 18-15,-35-35 16,17 0-16,-17-18 15,17 1-15,-17-19 16,35 1-16,-18-18 16,18-18-1,18 1 1,0-1-16,-1 18 16,19 0-16,-1 0 15,53 35-15,-35 1 16,0-1-16,17 18 15,1 17-15,-36-17 16</inkml:trace>
  <inkml:trace contextRef="#ctx0" brushRef="#br0" timeOffset="49425.52">27340 13070 0,'0'0'0,"-17"-17"0,17-1 0,0 0 15,0 1-15,-18-1 16,18 1 0,0 34-1,18 18-15,-1 18 16,19 53-16,-1 18 15,18 52-15,-18-17 16,-17-53-16,-1 35 16,1-35-16,17 35 15,0-71 1,1-34-16,-19-19 16,1 1-16</inkml:trace>
  <inkml:trace contextRef="#ctx0" brushRef="#br0" timeOffset="49700.82">27411 13635 0,'0'0'0,"-18"-18"0,18 1 0,0-1 15,0-17-15,18-1 16,52 1-16,-17 0 15,0 17-15,0 36 16,18-1-16,-36 19 16,0-1-16,-35-17 0,18 35 15,-36 17 1,1 18-16,-19-17 16,-34 35-16,34-71 15,1 0-15,18-35 16</inkml:trace>
  <inkml:trace contextRef="#ctx0" brushRef="#br0" timeOffset="50125.95">27711 13282 0,'0'0'0,"17"-18"0,-17-52 16,18 52-1,-18 1-15,18-1 0,-1-17 16,1 17-16,17 0 16,-17 18-16,35-17 0,0 17 15,-18 0 1,0 17-16,0 1 16,-35 0-16,18 35 15,-18-18-15,0 0 16,0 0-16,0-17 15,18 17-15,-1 1 16,1-36-16,0 17 16,-1 1-1,19 0-15,-1-1 16,-18-17-16,1 18 0,0-18 16,-18 17-16,0 1 15,0 17-15,-53 18 16,0-17-16,0 16 15,0-16-15,18-1 16,-18-17-16,35-1 0,1 1 16</inkml:trace>
  <inkml:trace contextRef="#ctx0" brushRef="#br0" timeOffset="50342.93">27570 14411 0,'0'0'0,"-18"18"0,18-1 0,-18 1 16,18 0-16,18-18 15,17 0-15,53-18 16,18-17 0,53-18-16,-53 17 15,0 19-15,-36-19 16,1 36-16,-36 0 0</inkml:trace>
  <inkml:trace contextRef="#ctx0" brushRef="#br0" timeOffset="50526">28681 14605 0,'0'18'31,"0"-1"16</inkml:trace>
  <inkml:trace contextRef="#ctx0" brushRef="#br0" timeOffset="53366.89">19509 10901 0,'0'35'250,"0"-17"-234,0-1-16,0 1 16,0 0-16,-18-1 0,18 1 15,0 0-15,0-1 16,0 1 15,-18-53 0,18 17-31,0 0 16,0 1-16,0-1 0,-17 0 0,17 1 16,0-1-16,0 0 15,-18 1-15,18-1 0,0 1 16,-18-1-16,1 18 31,17 18-31,0-1 16,0 36-16,0 0 15,0-18-15,-18 36 16,18-54-16,0 1 16,0 0-16,0-1 15,18-17-15,-18-17 32,0-1-17,0 0-15,0 1 16,0-1-16,0-17 0,0 0 15,0-1-15,0-17 16,0 36-16,0-18 16,0 17-1,-18 53 1,18-17 0,0 35-16,0 0 15,0 0-15,0-18 16,18-18-16,-18 19 15,0-19-15,17-34 32,-17-1-17,18 18-15,-18-35 0,0 0 16,-18-1 0,18-17-16,0 18 15,-17 0-15,17 17 16,0 1-16,-18 34 31,18 1-31,0-1 0,0 36 16,0-17-16,0 17 0,0-18 15,0 0-15,0-17 16,0 17 0,18-35-16,-18 18 15,0-54 1,0 19-1,0-19-15,0 1 16,0 0-16,0 0 16,0-1-16,0 19 15,0-1-15,0 0 16,0 54 0,-18-19-1,18 54-15,0-36 16,0-17-16,0-1 15,0 1-15,0 0 16,0-54 15,0 19-31,0-1 16,0 1-16,0-1 16,0 0-16,0 1 0,0-1 15,-18 53 1,18-17-1,0 0-15,0-1 0,0 18 0,0 18 16,0 0-16</inkml:trace>
  <inkml:trace contextRef="#ctx0" brushRef="#br0" timeOffset="56475.21">19632 10566 0,'-18'0'31,"1"0"-15,-1 0-16,1 0 16,-1-18-16,0 18 15,-17 0-15,0 0 16,-1 0-16,1-18 15,17 18-15,1-17 0,-18-1 16,-1-17-16,19 0 16,-19-18-16,19-36 15,-1 19 1,0-18-16,18 17 16,0 1-16,-17-1 15,17-17-15,0 17 16,0 18-16,-18 0 15,18 1-15,0-19 16,0 36-16,0-18 16,0 18-16,0-18 15,0 0-15,0 0 16,0 17 0,0 1-16,0-18 15,0 18-15,0 17 16,-17-17-16,17 17 15,0-34-15,0 34 16,0 0-16,0-17 16,0 17-16,0-17 15,0 0 1,0 17-16,0-17 16,0 17-16,0-17 15,17 0-15,-17 17 16,0-17-16,18 17 15,-18-17-15,0 17 16,17 1-16,-17-36 16,0 35-1,18 0 1,-18-17-16,18 17 16,-18 1-16,17-1 15,-17 1-15,18-19 16,0 19-16,-18-1 15,17 0-15,-17 1 16,18 17-16,-18-18 16,18 18-16,-18-18 15,17 1 1,1 17 0,-18-18-16,17 1 15,1 17-15,17-18 16,-17 18-16,17 0 15,-17 0-15</inkml:trace>
  <inkml:trace contextRef="#ctx0" brushRef="#br0" timeOffset="66775.95">19456 11324 0,'-18'0'0,"18"-17"15,0 34 63,0 1-78,0-1 16,-18 1-16,18 0 0,0 17 16,0-17-16,0 17 0,-17 18 15,17 0-15,0 17 16,-18-17-16,18-18 0,0 36 15,-18 0-15,18-1 16,-17 1-16,17 17 16,-18 0-16,1 36 15,17-54 1,-18-17-16,18 18 16,0 17-16,-18-35 15,18-18-15,0 0 16,0 1-16,-17 16 15,17-34-15,0 17 16,0-17-16,17 0 16,-17 17-16,0-17 15,0 17 1,18-18-16,-18 19 16,0-19-16,18 1 15,-18 0-15,17-18 16,-17 17-16,18-17 15,-1 0-15,19 0 16,-19-35-16,36 0 16,0-1-16,0-16 15,-18 34 1</inkml:trace>
  <inkml:trace contextRef="#ctx0" brushRef="#br0" timeOffset="73583.92">21978 14446 0,'-18'0'31</inkml:trace>
  <inkml:trace contextRef="#ctx0" brushRef="#br0" timeOffset="81959.05">13494 14340 0,'0'0'0,"-18"0"32,0 0-32,18-17 15,-17 17-15,17-18 16,0 0-16,0 1 15,0-1-15,0 1 16,17-19-16,-17 1 16,18 17-16,0 1 15,-1 17 1,1 0 0,0 17-16,-18 1 0,17 17 15,19 18-15,-19-18 16,1 18-16,-1 36 15,1-36-15,17-1 16,-17 19-16,0-18 16,17 35-16,0 36 15,1-72 1,-19 19 0,1-18-16,-1 18 15,1-19-15,0-16 16,-18 17-16,17-18 15,-17 18-15,0-18 16,-17 0-16,17 1 16,-18-1-16,0 0 15,-17 0-15,0-17 16,0 0 0,-1-1-16,1 1 15,0-18-15,-18-18 16,0 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9T04:03:22.130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18821 9525 0,'0'0'0,"0"-18"0,0 1 16,0-1-16,0 0 0,-18 1 16,18-1-16,0 1 15,-18-1-15,18 0 16,-17 1 0,-1-1-16,0 18 15,1 0 1,-1 0-16,-17 35 15,0-17-15,-1 17 16,1 0-16,17 1 16,-17 17-16,18-18 15,-1-17-15,18 17 16,-18 0 0,18 0-16,0 1 15,0-19-15,-17 19 16,17-19-16,0 36 15,17-18-15,-17 1 16,0-1-16,0 0 16,0 36-16,0-36 15,0 0 1,0 18-16,0 35 16,0-52-16,0 17 15,0 0-15,-17-18 16,17 0-16,0 0 0,0 1 15,0 17-15,0 0 16,0-18-16,0 0 16,0 0-16,0 18 15,0-17 1,17-19-16,-17 18 16,0 1-16,0-1 15,18 18-15,-18-35 16,0 17-16,0 0 15,18-17-15,-18 17 16,0-17-16,17-1 16,-17 1-1,0 0-15,0-1 16,18 1 0,-18 0-16,17-18 15,1 17 1,0-17-1,-1-17-15,1 17 0,17-18 16,1 0-16,-1 1 16</inkml:trace>
  <inkml:trace contextRef="#ctx0" brushRef="#br0" timeOffset="2466.01">18450 13847 0,'0'0'0,"-17"0"0,-1 0 16,0 0-16,1 0 15,-1 0 1,18 17-16,-18-17 16,36 18 30,0-18-46,-1 0 0,1 0 16,0 0-16,-1 0 0,1 0 0,35 0 16,0 0-16,-18 0 15,18-18-15,-18 18 16,-17-17 0,-1 17-16,1 0 15,-53 0 16,17 0-31,1 0 0,-1 0 16,0 0-16,-35 0 0,18-18 16,-18 18-16,18 0 15,-18-18-15,18 18 16,17 0 0,0 0-16,1 0 15,-1 0-15,53 0 31,-17 0-15,0-17-16,-1 17 0,1 0 16,0 0-16,-1 0 15,1 0-15,0 0 16,-36 17 15,0-17-15,1 0-16,-1 0 15,0 0 1,1 0-16,-1 0 16,36-17 31,-1 17-47,1 0 0,0 0 15,-1 0-15,1 0 16,0-18-16,-1 18 0,36 0 15,-35 0-15</inkml:trace>
  <inkml:trace contextRef="#ctx0" brushRef="#br0" timeOffset="17720">18803 6950 0,'18'-18'31,"-1"18"-31,19 0 0,-19 0 16,19-18-16,16 18 15,19-17-15,35-1 16,-36 1-16,19 17 15,16-18-15,19 0 16,-36 18-16,88-17 16,-87 17-16,16 0 15,-16 0 1,17-18-16,-54 18 0,54 0 16,-35 0-16,17 0 15,-17 0-15,17 0 16,-18-18-16,19 18 15,-19-17-15,-35 17 16,1 0-16,-1-18 16,0 18-16,-17 0 15,-1 0-15,1 0 32,0 0-17,-36 18 141</inkml:trace>
  <inkml:trace contextRef="#ctx0" brushRef="#br0" timeOffset="20276.86">17868 6950 0,'-17'-18'16,"-1"0"-1,18 1 1,-18 17-16,1-18 16,34 18 30,1 0-46,0 0 16,-1 0-16,-17-17 0,18 17 16,-1 0-16,1 0 0,0-18 15,17 18 1,-17 0-16,-36-18 47,0 18-47,1 0 15,-1 0-15,0 0 16,1 0-16,-1 0 16,1 0-1,34 0 48,1 0-63,-1 0 15,1 0 1,0 0-16,-1 0 16,-52 0 31,17 0-32,1 0-15,-1 0 0,1 0 16,-1 0-1,0 0-15,36 18 47,0-18-47,-1 0 0,1 18 16,-1-18-16</inkml:trace>
  <inkml:trace contextRef="#ctx0" brushRef="#br0" timeOffset="22250.47">27940 7179 0,'0'0'0,"35"-53"16,-17 35-16,-18 1 0,35-18 15,-35 17-15,18 0 16,-18 36 0,0 0-16,0 70 15,-18 0-15,-17 35 16,0 1 0,-1 70-16,36-124 15,0-17-15,0 0 16,18-17-16,0-1 15,-18-18-15,35 1 0,-17-18 16,-1 0-16,1 0 16,-18-35-16</inkml:trace>
  <inkml:trace contextRef="#ctx0" brushRef="#br0" timeOffset="22516.85">28187 7373 0,'0'0'0,"53"-18"31,-36 36-31,1-18 16,17 18-16,-17-1 15,0 1-15,-18 0 16,0-1-16,-18 19 15,-17-19-15,-18 18 16,-18 1-16,-52 17 16,52-36-16,1 1 15,34-18-15</inkml:trace>
  <inkml:trace contextRef="#ctx0" brushRef="#br0" timeOffset="23095.19">28399 10001 0,'0'0'15,"0"-17"-15,-18-19 0,18 1 16,0 0-16,-18 17 15,18 0-15,0 1 16,0 52 0,0 0-16,18 54 15,-18 16-15,18 37 16,-18 16 0,0-52-16,0-35 15,0-18-15,0 35 16,17-71-16,-17 1 15</inkml:trace>
  <inkml:trace contextRef="#ctx0" brushRef="#br0" timeOffset="23349.93">28363 10142 0,'0'0'0,"71"-35"32,-53 35-32,-1 0 0,1 0 15,-1 0-15,19 18 0,-19-1 16,-17 19 0,0-1-16,-35 18 15,-18 17-15,0-17 16,0-17-16,18-1 15,0-18-15</inkml:trace>
  <inkml:trace contextRef="#ctx0" brushRef="#br0" timeOffset="23900.77">28646 10037 0,'-18'0'32,"0"0"-32,1 0 15,-1 0 1,0 0-16,1 0 15,17-18-15,0 0 16,17 1 0,-17-1-16,18 0 0,0 1 15,17-19-15,-17 19 16,-1 17 0,1 0-16,35 35 15,-36 0-15,19 1 16,-19 17-16,-17 17 15,-17 1-15,-1-18 16,0-1-16,1 1 16,-1-17-16,0-19 15,1 1-15,17 0 0,-18-18 16,18-18 0,0 0-1,0 1-15,18-1 0,-1-17 16,1-1-16,0 19 15,-1-1-15,19 18 16,17 18-16,-18 17 16,0 18-16,0 0 15,-17 0-15,-18-18 16</inkml:trace>
  <inkml:trace contextRef="#ctx0" brushRef="#br0" timeOffset="24249.98">27799 12241 0,'0'0'0,"-18"0"0,18 18 31,0 0-31,0-1 0,0 36 0,18-18 16,-18 89-16,18-1 15,-1 71-15,-17-70 16,0-18-16,0-18 15,18-17-15,-18-36 0,0 35 16,17-34-16,-17-1 16</inkml:trace>
  <inkml:trace contextRef="#ctx0" brushRef="#br0" timeOffset="24533.87">27834 12647 0,'0'0'0,"0"-18"0,0 1 0,0-54 16,35 36-16,1-18 15,-1 18-15,18-1 16,17 19 0,-34 17-16,-1 0 15,0 35-15,-17-17 16,0 52-16,-18-17 15,-18 0-15,-17 0 16,-18 35-16,0-35 16,0-18-16,18-17 15,-1-18-15,1 0 16,17-18-16</inkml:trace>
  <inkml:trace contextRef="#ctx0" brushRef="#br0" timeOffset="24991.85">28328 12118 0,'0'0'0,"0"-35"31,18 35-31,-18-18 0,17 0 16,1 18-16,17-17 15,1 17-15,-19 17 16,-17 1 0,0 0-16,0-1 15,0 1-15,0 0 0,0-1 16,0 18-16,0-17 15,0 0-15,0 17 16,18-17-16,-1-1 16,1 1-1,0-18-15,-1 0 16,1 18 0,-18-1-16,18 1 15,-18-1-15,-18 1 16,0 17-16,1 1 15,-19-1-15,-16 0 16,-1 18-16,-18 0 16</inkml:trace>
  <inkml:trace contextRef="#ctx0" brushRef="#br0" timeOffset="25217.07">27570 13529 0,'0'0'0,"0"18"0,0-1 15,0 1-15,17-18 16,1 0-16,-1 0 0,54-18 16,17 1-16,18-36 15,0 17-15,0-16 16,-18-1-16,18 17 15,-89 19-15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9T04:04:08.932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26511 7814 0,'-17'0'0,"17"18"94,17-18-79,-17 17-15,0 1 16,18-18-16,-18 18 0,0-1 15,0 1-15,0-1 16,0 1-16,0 0 16,0-1-1,0 1 1,18-18 15,-1-18-31,1 1 16,-1-1-16,19 0 0,-19 1 0,1-18 15,88-36-15,-36 18 16,-17 18-16,18-18 16,-1 0-16,-34 35 15,-1 1-15,0-1 16,-17 0 0,0 18-16,-1 0 0,1-17 15,-1 17 1,-17-18 93</inkml:trace>
  <inkml:trace contextRef="#ctx0" brushRef="#br0" timeOffset="567.28">28081 6473 0,'0'0'0,"-18"-17"31,1 34-16,17 1-15,0 35 16,0 0-16,0 17 16,17 19-16,-17-1 15,0 18-15,0-71 0,18 53 16,-18-17 0,0 17-16,0-35 15,0-18-15,18-17 16,-18-1-16,0 1 15,0 0-15,-18-36 32</inkml:trace>
  <inkml:trace contextRef="#ctx0" brushRef="#br0" timeOffset="839.65">28063 6809 0,'0'0'0,"18"-71"31,0 71-31,-18-18 0,17 18 16,1-17-16,0 17 15,-1-18-15,1 18 16,17 18-16,-17-18 16,17 17-16,-17 1 15,-1 0-15,-17 17 16,0-17-16,0 17 15,-35 0-15,0 0 16,-18-17-16,-18 17 16,18-17-16,18-18 15,18 0-15</inkml:trace>
  <inkml:trace contextRef="#ctx0" brushRef="#br0" timeOffset="1181.73">28469 6826 0,'0'0'0,"-17"0"16,52 0 15,-18 0-31,1-17 0,17 17 16,1 0-16,17-18 0,17 0 15,1 1-15,-1 17 16,18-18 0,-35 18-16,-17 0 15,-1 0-15,0 0 16,-17 0-16</inkml:trace>
  <inkml:trace contextRef="#ctx0" brushRef="#br0" timeOffset="1463.25">28963 6650 0,'0'0'0,"-18"0"16,18-18-16,-17 18 0,-1-17 15,36 17 17,-1 0-32,1 0 15,17 17-15,1-17 16,-1 18-16,0-1 16,18 1-1,-18 17-15,-17-17 16,0 17-16,-18-17 15,-18 35-15,0 0 16,-17-18-16,-53 18 16,53-18-16,-1-35 0,-34 36 15,34-19-15</inkml:trace>
  <inkml:trace contextRef="#ctx0" brushRef="#br0" timeOffset="2951.14">27781 10319 0,'-17'-18'16,"-1"36"15,18-1-15,18 1-16,-18 17 0,0 1 0,0-1 15,17 106-15,-17-70 16,18-1-16,-18 1 16,18 17-1,-18-53-15,17 18 16,-17-18-16,0 1 15,0-19-15,0 1 16,0-53 15</inkml:trace>
  <inkml:trace contextRef="#ctx0" brushRef="#br0" timeOffset="3196.71">27764 10583 0,'0'0'0,"17"-123"31,-17 105-31,18 1 16,0 17-16,-1 0 16,1 0-16,-1 0 15,19 17-15,-19 1 0,1-1 16,17 19 0,-17-1-16,-18 0 15,-18 36-15,1-36 16,-1 18-16,-17-18 15,-1-17-15,1 0 16,35-36 0,0 0-16</inkml:trace>
  <inkml:trace contextRef="#ctx0" brushRef="#br0" timeOffset="3738.95">28222 10195 0,'0'0'0,"0"18"0,0 0 15,-17-18-15,17 17 0,-18-17 16,18 18-16,-18-18 16,1 17-16,-1-17 15,0 0-15,1-17 16,17-18-16,0-1 15,17 1-15,1-18 16,0 35-16,17-17 16,-17 18-16,-1 17 15,1 0-15,-1 0 16,19 52-16,-36-16 16,17-1-1,-17 18-15,0 17 16,-17-17-16,-1-17 15,0-1-15,1 0 16,-18 18-16,17-35 16,0-1-16,1 1 15,-1 0-15,0-36 16,18 0 0,0-17-1,18 17-15,-18-17 16,18 18-16,-1 17 0,1-18 15,17 18-15,0 0 16,18 0-16,0 18 16,-17-18-16,-1 17 0,0 1 15,0-18-15,1 17 16,-19-17-16,1 0 16</inkml:trace>
  <inkml:trace contextRef="#ctx0" brushRef="#br0" timeOffset="4054.59">28646 10142 0,'0'0'0,"-36"0"31,72 0 0,-19 0-31,18-17 0,-17 17 0,17 0 16,1-18-16,34 18 0,18-18 15,-17 1-15,-18 17 16,17 0-16,-34 0 16,17 0-1,-36 0-15,1 0 16,0 0-1,-36-18 1,0 18-16,1-17 0</inkml:trace>
  <inkml:trace contextRef="#ctx0" brushRef="#br0" timeOffset="4288.78">29034 9913 0,'0'0'0,"-18"0"0,18-18 15,-18 18-15,18-17 16,18 17-1,0 0-15,-1 0 16,1 0-16,0 17 0,-1-17 0,1 0 16,-1 18-16,36 0 0,-17 17 15,-1-17-15,-17 17 16,-1 0-16,-17 18 16,-17 18-1,-19-18-15,-17 17 16,0-17-16,-17 0 15,-1 17-15</inkml:trace>
  <inkml:trace contextRef="#ctx0" brushRef="#br0" timeOffset="5247.84">27675 12965 0,'0'0'0,"0"-18"0,-17 0 16,17 1 15,0 52-15,17 0-16,-17-17 0,36 70 15,-19 18-15,1 0 16,-18-53-16,0 0 0,18 88 16,-1-71-16,-17 18 15,18-35-15,0 18 16,-1-36 0,1-17-1</inkml:trace>
  <inkml:trace contextRef="#ctx0" brushRef="#br0" timeOffset="5605.74">27764 13335 0,'0'0'0,"-18"-35"31,0 17-31,36 0 0,-18-17 16,18 18-16,-1-1 15,1 0-15,17 1 16,-17-1-16,17 18 16,0 0-16,18 0 15,-17 18-15,-19-1 16,18 19-16,-35-1 15,0 0-15,-17 18 16,-36 0-16,-18 17 16,36-34-16,-18-1 15,36-17-15,-1-18 16,18-18-16</inkml:trace>
  <inkml:trace contextRef="#ctx0" brushRef="#br0" timeOffset="6105.57">28257 13247 0,'-35'0'16,"53"-18"0,-1 18-16,1 0 15,0 0-15,-1 0 16,1 0-16,0 18 0,-1-1 16,1 1-1,-18 0-15,18 17 0,-18 0 16,0 1-16,0-1 15,0 0-15,17 0 16,-17-17-16,18 0 16,0-1-16,-1 1 15,1-18-15,-1 18 16,1-18 0,0 17-16,-1-17 15,-17 18-15,0-1 16,-17 19-16,-19-19 15,19 1-15,-18 17 16,-1-35-16,1 18 16,17-18-16,18-18 15,0-17-15,0 0 16,53-36-16</inkml:trace>
  <inkml:trace contextRef="#ctx0" brushRef="#br0" timeOffset="6439.63">28540 13212 0,'0'0'0,"-53"0"31,35-18-31,36 0 15,-1 18-15,1-17 16,53-19-16,-18 19 16,35-19-16,53 1 15,-71 17-15,1 1 16,17 17 0,-35 0-16,0 0 15,-18 0-15,1 17 0,-19-17 16,18 18-16,-17-18 15,0 18 1</inkml:trace>
  <inkml:trace contextRef="#ctx0" brushRef="#br0" timeOffset="6764.64">29087 12876 0,'0'0'0,"-18"-17"31,36 17-15,-1 0 0,1 0-16,-1 0 0,1 0 0,0 0 15,-1 0-15,1 17 0,35 1 16,-18 0-16,0-1 15,1 19-15,-19-1 16,-17 0-16,0 18 16,-17-18-16,-19 18 15,1-17-15,-35 16 16,34-16 0,1-19-16,0 1 15,17-18-15,1 18 16</inkml:trace>
  <inkml:trace contextRef="#ctx0" brushRef="#br0" timeOffset="14971.15">30797 6615 0,'0'17'2969</inkml:trace>
  <inkml:trace contextRef="#ctx0" brushRef="#br0" timeOffset="18688.84">28981 8167 0,'17'-18'15,"-17"1"-15,18 17 0,0-18 16,35 0 0,-1 1-16,1-1 15,0 0-15,0 1 16,-18 17-16,1-18 0,-19 0 15,19 18-15,-19 0 16,-17-17-16,18 17 16,-53 0-1,-1 17-15,-34 1 16,17 0 0,-18-1-16,-17 19 15,18-19-15,17-17 16,0 18-16,17-18 15,1 18-15,18-18 16,34-18 0,1 18-1,17-18-15,36 1 0,-1-19 16,18 19 0,-17-19-16,17 1 15,-53 17-15,-17 18 16,0 0-16,-1-17 15,-52 34 1,17 1-16,1-18 0,-36 18 16,0-1-16,0 1 15,-35 0-15,53-1 16,17 1 0,-17-18-16,17 0 15,36-18 16,-1 1-31,1 17 0,0-18 16,-1 0-16,19 18 0,-19-17 0,36-1 16,-18 0-16,18 1 15,-17 17-15,16-18 16,-16 1 0,-1 17-16,-17 0 15,-1-18-15,1 18 16,0 0-16,-1 0 15,1 0 17,-1 18 93</inkml:trace>
  <inkml:trace contextRef="#ctx0" brushRef="#br0" timeOffset="20505.87">29510 9543 0,'-18'0'0,"1"0"16,-1 0-16,0 0 15,18 17-15,-35-17 0,0 0 16,-18 0-16,18 0 15,-18 0-15,0 18 16,17-18-16,19 0 16,-18 0-1,52-18 17,1 18-32,-1 0 15,19 0-15,-1-17 0,-17 17 16,52-18-16,-35 18 0,18-35 15,18 17-15,-18 0 16,0 1-16,-18 17 16,0-18-16,-17 18 15,0 0-15,-54 0 32,1 18-17,17-18-15,1 0 16,-36 17-16,0 1 15,-35 0-15,52-1 16,1-17-16,18 0 16,-1 18-16,0-18 15,1 0 1,34-18 218,1 18-202,-18 18-1,18-18 0,-1 0 94,1 18-78,-1-18 234</inkml:trace>
  <inkml:trace contextRef="#ctx0" brushRef="#br0" timeOffset="21089.77">28452 9772 0,'0'0'0,"0"-18"0,-18 18 16,18-17-16,-18-1 15,36 36 16,0-1-15,-1 1-16,-17 0 0,18 17 0,-1 0 16,1 0-16,0 1 15,-1-1-15,-17-17 16,18-18 0,-36-18-1,1-17 1,-1-1-16,0 1 15,1 0-15,-1-18 16,1 35-16,-1-35 0,18 18 16,-18 17-16,36-17 15,-18 18-15,18-19 16,-1 19 0,18 17-16,-17 0 15,0 0-15,17 17 16,-17 1-16,-1 17 15,-17 0-15,0 1 16,0-1-16,0-17 16,18 17-16,-18-17 15</inkml:trace>
  <inkml:trace contextRef="#ctx0" brushRef="#br0" timeOffset="21805.85">28840 9313 0,'0'0'0,"-36"18"16,36 0 0,-17-18-16,17 17 15,-18 19-15,18-19 16,0 1-16,-18-1 0,18 1 15,18-18-15,-18 18 16,0-36 15,0 0-31,18 1 0,-18-18 16,0-1 0,0-17-16,0 36 15,0-19-15,17 36 16,-17-17-16,18 17 15,0 0-15,-1 0 16,1 0-16,17 17 16,0 1-16,-17 0 15,0-18-15,-18 17 16,17-17-16,-17 18 16,18-18-1,-18-18 16,0 1-31,0-1 16,0 0-16,0 1 0,18-19 16,-18 19-16,0-1 0,17 1 0,1-36 15,0 35-15,17-17 16,-18 17 0,1 0-16,0 1 15,-1 17-15,1 0 31,-36 17-31,18 1 16,-17 0 0,17-1-1,17-17 1,1-17 0,0 17-16,-1-18 0,1 0 15,0 18-15,-1 0 0,-17-17 16,35 17-16,-17-18 0,0 18 15,17 0-15,-17 18 16,-1-18-16</inkml:trace>
  <inkml:trace contextRef="#ctx0" brushRef="#br0" timeOffset="23207.02">29457 13035 0,'0'-18'0,"0"1"63,0 52 15,0-17-16,0-1-31,0 1 48</inkml:trace>
  <inkml:trace contextRef="#ctx0" brushRef="#br0" timeOffset="25006.34">28028 12047 0,'0'0'0,"0"-17"0,-17 17 15,-1 0-15,0 0 16,1 17-16,-19 19 16,36 17-16,0-1 15,18-16-15,0 17 16,17-18 0,-17 0-16,17-17 15,-18-18-15,19 0 16,-1-18-16,-17 1 15,-1-19-15,1 19 16,-18-19-16,18 1 16,-18 17-16,17-17 15,1 18 1,-1 17 0,1 0-16,-18 17 15,18-17-15,-1 0 16,-17 18-16,18-1 15,-18 19-15,0-19 16,-18-17-16,18 18 0,-17 0 16,17-1-16,-18-17 15,0 0 1,1-35 0,17 17-16,0-35 15,0-17-15</inkml:trace>
  <inkml:trace contextRef="#ctx0" brushRef="#br0" timeOffset="25239.4">28275 11977 0,'0'0'0,"35"-18"32,-17 18-32,0 18 15,17 35-15,0-18 16,1 36 0,-1-19-16,0 1 15,-17-17-15,-1 17 0,19-1 16,-19-16-16,1-1 15,0 0-15,-18-17 16,17 17-16,1-17 16,-53-18 15,35-18-15,-18 18-16</inkml:trace>
  <inkml:trace contextRef="#ctx0" brushRef="#br0" timeOffset="25505.18">28416 12100 0,'0'0'0,"0"-17"0,0-1 16,0 0-16,0 1 15,18-1-15,0 18 16,-1-18-16,1 18 15,-1 0-15,1 18 16,-18 0-16,0-1 16,0 1-16,0 17 15,-18 18-15,1-18 16,-1-17-16,1 0 16</inkml:trace>
  <inkml:trace contextRef="#ctx0" brushRef="#br0" timeOffset="26096.89">28628 11677 0,'0'18'16,"18"-18"-1,-18 17-15,0 1 0,17-1 16,-17 1-16,18 0 16,-1-18-16,1 0 15,0-18 1,-18 0 0,0 1-1,0-1-15,0 1 0,-18-1 16,18 0-1,-18 1 17,36 52-17,-18-17 1,18-18-16,-18 17 0,0 1 16,17-18-16,1 53 15,17-18-15,-17 18 16,17-18-16,18 18 15,-35-18-15,-1 1 16,19-1-16,-19 0 16,1 1-16,-18-19 15,0 1-15,18 17 16,-18-17-16,-18-1 16,18 1-1,-18 0-15,1-18 16,-19 17-16,19-17 15,-1 0-15,0-17 0,1-1 16,-18-35-16,17 0 16,0 0-16,18 18 0,0-18 15,0-17-15,0 34 16</inkml:trace>
  <inkml:trace contextRef="#ctx0" brushRef="#br0" timeOffset="26232.75">28892 11712 0,'0'0'0,"18"-17"0,-18-1 0,18 0 16,-1 1-16,1-1 15,-18 0-15,18 1 16,-18 34 31,0 1-47,-18 0 16</inkml:trace>
  <inkml:trace contextRef="#ctx0" brushRef="#br0" timeOffset="26489.88">28434 12735 0,'0'0'0,"18"-17"31,-1 17-31,1-18 0,-1 0 16,36-35-16,-17 18 0,34-35 16,18 17-16,-17 0 15,17 0-15,0 18 16,-17-1 0,-18 36-16</inkml:trace>
  <inkml:trace contextRef="#ctx0" brushRef="#br0" timeOffset="43492.83">21890 11324 0</inkml:trace>
  <inkml:trace contextRef="#ctx0" brushRef="#br0" timeOffset="63197.66">29968 6297 0,'0'0'0,"0"-18"15,0 1-15,0-1 16,0 1-16,0-1 16,18 18-1,0 0 1,-18 18-16,35-1 16,18 36-16,17 35 15,36 71-15,-17-36 16,-1 36-16,18-18 15,-1-17-15,36-18 16,18 35-16,-53-71 16,18 19-16,-36-37 15,0 19-15,0 17 16,-35-35-16,-18-18 16,1 1-1,-19-19-15,1 19 16,-18-19-1,-18-17 1,1 0-16,-1-17 16,0-19-16,1 19 0</inkml:trace>
  <inkml:trace contextRef="#ctx0" brushRef="#br0" timeOffset="63513.62">31697 5962 0,'0'0'0,"-18"0"0,1 18 16,-1-18-16,-17 35 15,-18 35-15,-35 72 16,0-1-16,17-18 16,-17 18-16,-18 18 15,0-18-15,-53 88 16,71-105 0,18-18-16,-1-18 15,1 18-15,17-36 0</inkml:trace>
  <inkml:trace contextRef="#ctx0" brushRef="#br0" timeOffset="64398.93">30304 9013 0,'0'0'0,"17"0"15,1 0-15,0 0 0,-1 18 16,36 17-16,18 36 16,17 17-16,35 71 15,-17-36-15,-18-34 16,36 34-16,-36-17 16,18 17-1,-18-34-15,-35-1 16,0-35-16,-18 17 15,0-17-15,-17-18 0,17 18 16,-17-17-16,17-1 16,-35 0-16,18 0 15,0-17-15,-18 0 16,17-18 0,-17 17-16</inkml:trace>
  <inkml:trace contextRef="#ctx0" brushRef="#br0" timeOffset="64813.86">31838 8819 0,'0'0'0,"-176"388"31,141-299-31,-1-1 0,-52 71 16,-53 105-16,53-87 16,-18-1-16,-18 0 15,1 1-15,-71 70 16,88-106-16,18-35 16,17-1-1,18-16-15,-35 34 16,53-35-16,17-35 15,18 0-15,-17 0 16,17-18-16</inkml:trace>
  <inkml:trace contextRef="#ctx0" brushRef="#br0" timeOffset="65638.8">30462 12188 0,'0'0'0,"-35"-35"16,17 18-16,18-1 15,18 53 16,0 0-31,35 18 16,52 53-16,-16-18 16,16 18-16,19 0 15,-1 0-15,54 70 16,-71-52-16,17 17 16,-17 0-1,53 88-15,-71-88 16,0-17-16,-35-36 15,18 18-15,-19 0 16,-16-71-16,17 36 0,-18-1 16,0-17-16,-17-18 15,0-17-15,-1 0 16,-17-54 0,-17 1-1,-36-53-15,35 35 0</inkml:trace>
  <inkml:trace contextRef="#ctx0" brushRef="#br0" timeOffset="66071.73">32015 11571 0,'-53'18'31,"17"-1"-31,19 1 0,-54 70 16,-35 53-16,-52 142 15,34-89-15,1 35 16,17-17-16,0-1 16,18 1-16,53-106 0,-18 88 15,17-18-15,1 1 16,17-36-16,18-18 16,0 53-1,0-87-15,0-19 16,18 1-16,0-18 15,-18 0-15,17-18 16,1-17-16,-18-1 16</inkml:trace>
  <inkml:trace contextRef="#ctx0" brushRef="#br0" timeOffset="68204.8">22437 11112 0,'0'0'0,"-36"-70"31,54 52-31,-18 1 0,18-1 16,-1-17-16,19 17 15,-19 18-15,36-18 0,0 18 16,-18 18 0,18 17-16,0 1 15,-18 34-15,-17-35 0,17 54 16,1 17-16,-19-1 15,-17 72-15,0-54 16,0 18-16,0-70 0,0 35 16,0 35-16,0 0 15,18-18-15,0 1 16,17 35-16,0-54 16,0 1-1,-17 0-15,53 88 16,-54-88-16,18 0 15,1 17-15,-19-17 16,19 35-16,-19-35 16,-17-18-16,0 0 15,0 36-15,0-36 16,-17-35 0,-1 18-16,0-1 15,-17-17-15,-18 53 16,0-53-16,-17-18 15,17 0-15,-106-35 16,53-35-16,71 17 16,-124-105-16,106 70 15</inkml:trace>
  <inkml:trace contextRef="#ctx0" brushRef="#br0" timeOffset="75429.95">18203 11324 0,'18'-17'31,"0"17"-31,-1 0 16,1 0-16,0-18 0,-1 18 15,36 0-15,-35 0 0,52 0 16,-17 18-16,0-18 16,18 0-16,-36 0 15,35 17-15,-17-17 16,-17 0 0,-1 0-16,-17 0 15,-1 0-15,19 0 16,-19 0-1</inkml:trace>
  <inkml:trace contextRef="#ctx0" brushRef="#br0" timeOffset="76289">18397 13600 0,'0'0'0,"-17"17"0,-1-17 0,0 0 15,-17 0-15,18 0 16,-1 0 0,0 0-16,1 0 15,-1 0 1,53 0 78,-35-17-94,18 17 31,-18-18 78,18 18-93,-18-18-16,0 1 0,0-1 15,0 0-15</inkml:trace>
  <inkml:trace contextRef="#ctx0" brushRef="#br0" timeOffset="76820.88">17868 12771 0,'0'0'0,"-17"0"0,-1 0 31,53 0 16,-17 0-47,-1 17 0,1-17 16,0 0-16,-1 0 0,36 18 16,0-18-16,18 17 15,-18 1-15,0-18 16,35 18-16,-35-1 15,0-17-15,0 0 16,17 0-16,-35-17 16,1 17-16,-1 0 0,18-18 15,-36 18-15,1 0 16,0 0-16,-1 0 16,1-18-1,-18 36 1,0 0 15,-18-1-15</inkml:trace>
  <inkml:trace contextRef="#ctx0" brushRef="#br0" timeOffset="78012.81">17939 14570 0,'-18'0'16,"18"-18"-1,0 0 1,0 1 0,18 17-16,-1-18 15,1 18-15,0-17 0,17 17 0,0-18 16,0 18-16,71-35 0,18 17 16,-1 0-1,-70 1-15,71 17 0,-36-18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9T03:08:17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23019 6297 0,'17'-18'109,"1"18"-93,0 0 0,-1 0-1,1 0-15,0 0 0,-1 0 0,1-17 16,-1 17-16,1 0 15,0 0-15,-1 0 16,1 0-16,0 0 16,-1 0-16,19-18 15,-19 18-15,1 0 16,0 0-16,-1 0 16,18-17-16,-17 17 15,0 0-15,-1 0 16,1 0-16,0-18 15,-1 18-15,1 0 16,0 0 0,17-18-16,-18 18 15,1 0-15,0 0 16,-1 0-16,1 0 16,0 0-16,-1 0 0,19 0 15,-19 0 1,1 0-16,-1 0 15,1 0-15,0 0 16,-1-17-16,1 17 16,0 0-1,-1 0-15,1 0 16,0 0 0,-1 0-16,1 0 15,0 0 1,-1 0-1,1 0-15,-18 17 0,35-17 16,-17 0 0,-1 0-16,1 0 15,0 0 1,-1 0-16,1 0 16,0 18-1,-1-18-15,1 0 16,-1 0-16,1 0 15,0 0-15,-1 0 16,1 0 0,0 0-16,-1 0 15,1 0-15,0 0 16,-1 0-16,1 0 16,-1 0-16,19 0 15,-19 0-15,1 18 0,35-18 31,-35 0-15,-1 0-16,1 0 16,0 0-16,-1 0 15,1 0-15,-1 0 32,1 0-1,-18 17-16</inkml:trace>
  <inkml:trace contextRef="#ctx0" brushRef="#br0" timeOffset="24388.1">5009 7391 0,'18'-18'203,"0"18"-188,-1-18-15,1 18 16,0 0 0,-1 0-16,1 0 15,0 0-15,-1 0 16,1 0 0,-1 0-16,1 0 15,0 0 1,-1 0-16,1 0 15,0 0-15,-1 0 16,1 0 0,-18 18-16,18-18 15,-1 0 1,1 0 0,-1 18-16,1-18 31,0 0-31,-18 17 15,17-17 1,1 0 0,0 0-16,-1 0 15,1 0 1,0 0 0,-1 0-16,1 0 15,0 0 1,-1 0-16,1 0 15,-1 0 1,1 0 0,0 0-1,-1 0-15,1 0 16,0 0 0,-18 18-16,17-36 0,1 18 15,0 0 1,-1 0-16,1 18 15,-1-18-15,1 0 16,0 0 0,-1 0-16,1 0 15,0 0-15,-18-18 16,17 18-16,1 0 16,0 0-16,-1 0 0,1 0 15,-1 0-15,1 0 16,17 0-16,-17 0 15,17-17-15,-17 17 16,0 0 0,-1-18-16,1 18 15,0 0-15,17 0 16,-18-18-16,1 18 16,0 0-1,-1 0-15,1 0 16,0 0-1,-1 0-15,1 0 16,0 0 0,-1 0-16,-17-17 15,18 17-15,-1 0 16,1 0-16,0 0 16,-1 0-16,1 0 15,0 0 1,-1 0-1,1 0-15,0 0 16,-1 0 0,1 0-16,-1 0 15,1 0-15,0 0 16,-1 0 0,1 0-16,0 0 31,-1 0 0</inkml:trace>
  <inkml:trace contextRef="#ctx0" brushRef="#br0" timeOffset="33836.18">12506 10283 0</inkml:trace>
  <inkml:trace contextRef="#ctx0" brushRef="#br0" timeOffset="78376.23">10883 10583 0,'0'0'0,"-17"0"16,17-17-16,-18 17 16,0-18-16,1 18 15,17-18-15,-18 18 16,0-17 0,1 17-1,17-18 1,17 18 15,1 0-31,0 0 16,-1 0-16,1 0 0,0 0 15,17 0-15,0 0 16,-17 0-16,17 18 0,0-18 16,1 0-16,-19 0 15,18 0-15,-17 0 16,0 0-16,-1 0 15,-52 0 32,17 0-47,1 0 16,-1 0-16,1-18 16,-1 18-16,0 0 0,-17 0 15,0-18-15,17 18 16,0-17-16,1 17 15,-1 0-15,1 0 16,34 17 0,1-17-1,-1 0-15,-17 18 16,18-18-16,17 0 16,-17 18-16,0-18 15,-1 0-15,1 0 16,-18 17-16,-35-34 47,17 17-47,0 0 15,1 0-15,-1 0 16,18-18-16,-18 18 0,1 0 16,-1 0-16,53 18 31,-35-1-31,18-17 0,0 0 15,-1 18-15,19 0 0,-19-18 0,36 17 16</inkml:trace>
  <inkml:trace contextRef="#ctx0" brushRef="#br0" timeOffset="80409.16">7602 11589 0,'18'0'15,"0"17"-15,-1-17 31,1 0-31,0 0 0,-1 0 16,1 0-16,-1 18 16,19-18-1,-19 0-15,19 0 16,-19 0-16,1 18 16,0-18-16,-1 0 0,18 17 15,-17-17-15,0 18 16,-1-18-16,19 18 15,-19-18-15,19 0 16,-1 0 0,-35 17-1,35-17-15,-17 0 16,-1 0-16,1 18 16,0-18-16,-1 0 15,1 17-15,0-17 16,-1 0-16,19 0 15,-1 0-15,-18 0 16,1 0 0,17-17-16,-17 17 15,17-18-15,-17 18 16,0 0-16,17 0 16,-18 0-16,1 0 15,17 0-15,1 0 16,-1 0-16,-17-17 15,17 17-15,18 0 16,-36 0-16,19 0 16,-19 0-1,19 0-15,-1 0 16,-17 0-16,17-18 16,-18 18-16,19-18 15,-19 18-15,19 0 16,-19 0-16,19-17 15,-19 17-15,1 0 16,17 0-16,-17 17 16,-1-17-16,1 0 15,0 0-15,17 18 16,-17-18-16,17 0 16,-17 0-16,-1 18 15,18-18-15,-17 0 16,0 0-16,17-18 15,0 18-15,-17 0 16,0 0 0,17 0-16,-18 18 15,1-18-15,35 0 16,-35 0-16,-1 17 16,19-17-16,-19 0 15,18 0-15,1-17 16,-19 17-16,1 0 15,17 0-15,-17-18 16,17 18-16,-17-18 16,0 18-1,-1 0-15,18 0 16,-17-17-16,0 17 16,-1 0-16,1 0 15,0 0-15,-1 0 16,1 0-16,0 0 15,-1-18-15,1 18 16,-1 0 0,1 0-1</inkml:trace>
  <inkml:trace contextRef="#ctx0" brushRef="#br0" timeOffset="93236.75">10125 12083 0,'17'17'218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9T03:10:23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5697 6279 0,'18'0'16,"0"0"-16,-1 0 15,1 0 1,0 0 0,-1 0-16,-17-17 0,18 17 0,-1 0 0,1 0 15,17 0-15,-17 0 16,17 0 0,1 0-16,-19 0 15,18 0-15,1 0 16,-19 0-16,19 0 15,-1 0-15,0 0 16,-17 0-16,0-18 16,17 18-16,-18 0 15,1 0-15,0 0 16,-1 0 0,1 0-1,0 0 32,-36 18 47</inkml:trace>
  <inkml:trace contextRef="#ctx0" brushRef="#br0" timeOffset="941.88">5891 7461 0,'0'0'0,"36"0"62,-19 0-62,1 0 16,0 0-16,-1 0 0,1 0 15,-1 0-15,1 0 0,17 0 16,18 0 0,0-17-16,-17 17 15,16 17-15,-16-17 16,-1 0-16,-17 0 0,-1 0 15,36 18-15,-35-18 16,17 0-16,-17 0 16,17 18-16,-17-18 15,-1 0 1,1 0-16,0 0 16,-1 0-1,1 0 1</inkml:trace>
  <inkml:trace contextRef="#ctx0" brushRef="#br0" timeOffset="1928.06">5874 8608 0,'17'17'78,"1"-17"-63,0 0-15,-1 0 0,1 0 0,0 0 16,34 0-16,1-17 16,0 17-16,18 0 15,-18-18-15,35 18 16,-35 0-16,-18 0 15,0-18-15,1 18 16,17 0-16,-36 0 16,19 0-16,-19 0 15,1 0 1,-1 0-16,1 0 16,0 0 15,-18-17 0,17 17 0</inkml:trace>
  <inkml:trace contextRef="#ctx0" brushRef="#br0" timeOffset="3445.98">5592 7549 0,'17'-17'78,"1"17"-62,-1 0-16,1-18 15,0 18-15,-1 0 0,1 0 0,0 0 16,17-17-16,18 17 16,-36 0-16,19 0 15,17-18-15,-36 18 16</inkml:trace>
  <inkml:trace contextRef="#ctx0" brushRef="#br0" timeOffset="4395.92">5539 6385 0,'-18'0'16,"36"-17"31,-1 17-47,1 0 15,-18-18-15,18 18 0,-1 0 0,1 0 16,35 0-16,-18-18 15,-17 18-15,17 0 16</inkml:trace>
  <inkml:trace contextRef="#ctx0" brushRef="#br0" timeOffset="29592.09">5697 8590 0,'18'18'140,"0"-18"-140,-1 0 16,1 0-1,0 17-15,-1-17 16,1 0-16,-1 0 0,1 0 16,0 0-16,-1 0 15,1 0-15,0 0 16,-1 0 0,1 0-16</inkml:trace>
  <inkml:trace contextRef="#ctx0" brushRef="#br0" timeOffset="46928.99">14834 7549 0,'0'0'0,"0"-17"15,-17 17 1,17-18 0,-18 18-1,0 18 1,1-1-1,-1 1-15,18 0 0,-18-1 16,18 1-16,0 17 0,-17 1 16,17 16-16,0-34 15,0 17-15,17-17 16,-17 0-16,18-1 16,0 1-16,17-18 15,-17 0-15,-1-18 16,19 1-16,-19-1 15,1 0-15,-18-17 16,17 17-16,-17 1 16,-17-1-1,-1 36 17,18-1-17,18-17-15,-18 18 16,17-18-16,1 18 15,0-18-15,-1-18 16,1 18-16,0 0 16,-18-18-1,17 18-15,-17-17 0,0-1 16,0 1 0,0-1-1,-17 18-15,-1-18 0,0 18 16,1 0-1,-1 0-15,0 0 16,18 18-16,-17-18 0,17 18 16,0-1-16,0 1 15</inkml:trace>
  <inkml:trace contextRef="#ctx0" brushRef="#br0" timeOffset="47453.01">15081 7638 0,'0'35'31,"0"-17"-31,0-1 16,18 1-16,-18-1 0,0 1 15,18-18-15,-18 35 0,0-17 16,17-18 0,-17 18-16,0-1 15,18 1 1,-18-53 15,0 17-15,0 0-16,0 1 0,0-1 15,0 0-15,0 1 0,0-1 16,0 1 0,17-19-16,-17 19 15,18-1-15,0 18 16,-1 0-1,-17 18-15,18-1 16,-18 1-16,18 0 16,-1 17-16,-17-18 15,18 1-15,-18 17 16,18-17-16</inkml:trace>
  <inkml:trace contextRef="#ctx0" brushRef="#br0" timeOffset="47761.07">15381 7708 0,'0'0'0,"0"-17"16,0-1-16,-18 0 15,18 1-15,0-1 16,18 18-16,-18-18 15,18 18-15,-1 0 16,1 0 0,0 0-16,-18 18 0,17-18 15,-17 18-15,18-1 16,0 1 0,-18 0-16,0-1 15,-18 18-15,18-17 16,-18-18-16,1 18 15</inkml:trace>
  <inkml:trace contextRef="#ctx0" brushRef="#br0" timeOffset="48061.04">15469 7408 0,'0'-17'16,"18"34"15,-18 1-31,18-18 0,-18 18 16,17-18-16,-17 17 15,18 1-15,-1 17 0,1-17 16,-18 17-16,18-17 15,-1-1-15,1 19 16,0-36-16,-1 17 16,1-17-16,0-17 15,-1 17-15</inkml:trace>
  <inkml:trace contextRef="#ctx0" brushRef="#br0" timeOffset="48278.14">15452 7567 0,'0'0'0,"-18"0"16,36-18 15,-1 18-31,1 0 0,0-17 0,-1 17 0,18-18 15,18 1-15,0-19 16,-17 19-16</inkml:trace>
  <inkml:trace contextRef="#ctx0" brushRef="#br0" timeOffset="115770.37">15734 13529 0,'-18'0'16,"36"-18"46,0 18-46,-1 0-16,1 0 15,-18-17-15,17 17 0,1 0 16,0-18 0,-1 18-16,1 0 0,0 0 15,-1 0-15,1 0 16,0 0-16,-1 0 15,1 0-15,17 0 16,-17 0-16,-1 0 16,19 0-16,-19 0 15,1-18-15,17 18 16,0 0 0,-17 0-16,0 0 15,-1 0-15,1 0 16,0 0-16,-1 0 0,1 0 15,0 18-15,-1-18 16,19 0-16,-1 0 16,-18 0-16,1 18 15,0-18-15,17 0 16,-17 0 0,-1 0-16,1-18 15,0 18-15,-1 0 16,1 0-16,17 0 15,-17 0-15,-1-18 16,19 18-16,-19 0 16,1 0-16,17 0 15,-17 18 1,17-18-16,-17 0 16,-1 0-16,1 0 15,17 0-15,-17 0 16,0 0-16,17 0 15,-17 0-15,-1 0 16,1 0-16,17 0 16,-17 0-16,-1 18 15,1-18-15,0 0 16,17 0 0,-17 0-1,-1 0 1,1 0-16,-1 0 15</inkml:trace>
  <inkml:trace contextRef="#ctx0" brushRef="#br0" timeOffset="147578.04">18292 16034 0,'17'0'79,"1"0"-64,-1 0 1,1 0-16,0 0 15,-1-18-15,1 18 0,0 0 16,-1 0-16,1 0 16,0 0-16,-1 0 0,1 0 15,-1 0-15,1 0 16,0 0 0,-1-18-16,1 18 15,0 0-15,-1 0 16,1 0-16,0 0 0,-1 0 15,1 0-15,17-17 16,-17 17-16,-1 0 16,19-18-16,-19 18 15,1-17-15,17 17 16,-17 0 0,0-18-16,17 18 15,0 0 1,-17 0-16,-1 0 15,1 0 1,-18-18-16,18 18 0,-1 0 16,1 0-16,0 0 15,-1 0-15,1 0 16,-1-17-16,1 17 16,0 0-1,-1 0-15,1 0 16,0 0-16,-1 0 15,1 0-15,0 0 16,-1 0-16,1 0 16,-1 0-16,1 0 15,0 0-15,-1 0 16,1 0 0,0 0-16,-1 0 15,1 0-15,0 0 16,-1 0-1,1 0-15,0 0 16,-1 0 0,1 17-1,-1-17-15,1 0 16,0 0 0,-18 18-16,17-18 15,1 0-15,0 0 16,-1 0-16,1 18 15,0-18-15,-1 0 16,1 17-16,-1-17 16,1 0-16,0 18 15,-1-18-15,1 0 16,0 17 0,-1-17-1,1 0 1,0 18-1,-1-18 1,1 0 0,-18 18-16,17-18 15,-17 17-15,18-17 16</inkml:trace>
  <inkml:trace contextRef="#ctx0" brushRef="#br0" timeOffset="-188052.42">23918 11889 0,'0'0'0,"0"-18"32,0 0 14,0 54 17,0-19-47,-17-17-16,17 18 0,0 0 15,0-1-15,0 1 0,0-1 16,0 1-1,17 0 1,1-18-16,0 0 16,-1 0-16,1 0 0,0-18 15,-1 18-15,1 0 16,-1 0-16,1 0 16,-18 18-16,18-18 15,-18 17-15,0 19 16,0-19-16,-18 19 15,18-1-15,-18 0 16,18-17-16,0-1 16,0 1-16,0 0 0,0-1 15,18-17 1,0 18-16,-18 0 16,17-1-1,-17 1-15,18 17 16,-18 18-16,18-18 15,-18 18-15,17-17 16,1 16-16,0-34 16,-1 0-16,1-18 15,17 0-15,-17 0 16</inkml:trace>
  <inkml:trace contextRef="#ctx0" brushRef="#br0" timeOffset="-187094.47">24642 11606 0,'0'0'0,"-18"0"31,36-17 16,-1 17-47,-17-18 16,18 18-16,-1 0 0,1-18 15,-18 36-15,18-36 0,-1 36 16,1-18-16,0 0 0,-18 18 16,17-18-1,1 17-15,0 1 16,-18 17-16,17-17 15,-17 0-15,0-1 16,0 18-16,0-17 16,-17 17-16,17-17 15,0 0-15,-18-1 16,18 19 0,18-36-16,-18 17 15,17-17 1,-17 18-16,18-18 15,-1 0-15,1 18 16,0-18-16,-1 17 16,1-17-16,0 18 15,-1-1-15,-17 1 0,18 17 16,-18 1 0,18-19-1,-18 19-15,0-19 16,17 1-16,-17 17 15,18-17-15,-1-1 0,1 1 16,0 0-16,-1 17 16,1-35-16,0 0 0,-1 18 15,-17-1-15,18 1 16,0-1-16,-18 1 16,-18 35-16,0-35 15,1 17 1,-19 0-16,-17 1 15,18-1-15,0-18 16,17-17-16</inkml:trace>
  <inkml:trace contextRef="#ctx0" brushRef="#br0" timeOffset="-186545.34">24324 13070 0,'0'0'0,"-18"18"0,18 0 15,-17-18-15,17 17 16,35-34 0,-17 17-16,-1-18 15,1 18-15,0-18 0,52 1 16,18-36-16,36 0 16,-18 18-16,17-18 15,1 17 1,-19-16-16,72-19 15,-36 0-15,-53 19 16,0 16-16,0-17 16,-35 36-16,-17-1 15,-19 0-15,1 18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9T03:14:57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21749 5115 0,'0'-17'15,"-18"17"1,36-18 78,-1 18-94,1 0 15,0 0-15,-1 0 16,1 0-16,0 0 0,-1-18 16,1 18-16,-1 0 0,19 0 15,-19-17-15,19 17 16,17-18-16,-18 18 16,0 0-16,-17 0 15,17 0 1,0-18-16,1 18 15,-19 0-15,19 0 16,-1-17-16,18 17 16,-18-18-16,-17 18 15,35 0-15,-36 0 16,36 0-16,-18 0 16,1 0-16,17 0 15,-18-17 1,18 17-16,-18 0 15,0-18-15,1 18 16,-1 0-16,0-18 16,0 18-16,-17 0 15,0 0-15,17 0 16,-17 0-16,-1 0 0,1 0 16,17 0-16,-17 0 15,17 0 1,-17 0-16,35 0 15,-36 0-15,1 0 16,0 0-16,-1 0 16,1 0-16,0 0 15,-1 0 1</inkml:trace>
  <inkml:trace contextRef="#ctx0" brushRef="#br0" timeOffset="27519.6">4851 12453 0,'-18'0'16,"18"-18"-1,-18 18 17,36 0 93,0 0-125,-1 0 15,1 0 1,0 0 0,-1 0-1,1 0 1,0 0-1,-1 0-15,1 0 16,-1 0 0,1-17-1,0 17 1,-1 0 0,1 0-16,0 0 15,-1 0 1,1 0-16,0 0 15,-1 0 1,1 0-16,-1-18 16,1 18-1,0 0 1,-1 0 0,1 0 15,0 0-31,-1 0 15,1 0-15,0 0 16,-18-18-16,17 18 16,1 0-1,-1 0 1,1 0 0,0 0-1,-18 18-15,17-18 16,1 0-16,0 0 31,-1 18-15,1-18 15,0 0-15,-18 17-1,17-17-15,1 0 16,0 0 15,-18 18-31,17-18 16,1 0-1,-1 18 1,1-18 0,0 0-1,-1 0 1,1 0-16,0 0 15,-1 0 1,1 0 0,-18 17-16,18-17 0,-1 0 15,1 0 1,-1 0-16,1 18 16,0-18-1,-1 0 16,1 0-31,0 0 16,-1 0 0,1 0-1,0 0 1,-1 0 0,1 0-16,-1 0 15,1 0 16,0 0-31,-1 0 32,1 0-17,0 0-15,-1 0 16,1-18-16,0 18 16,-1 0-1,1 0 1,0 0-1,-1 0 1,-17-17-16,18 17 16,-1 0-1,1 0 1,0 0 0,-1 0-16,1 0 15,0 0 1,-1 0-16,-17-18 15,18 18-15,0 0 16,-18 18 0,17-18-1,1 0 407</inkml:trace>
  <inkml:trace contextRef="#ctx0" brushRef="#br0" timeOffset="33232.31">4004 12312 0,'0'0'0,"18"0"31,-1 0-31,1-18 16,0 18-16,-1 0 15,1 0 1,-1 0-16,-17-17 0,18 17 0,0 0 15,-1 0 1,1 0-16,0 0 0,-18 17 16,17-17-16,1 0 15,0 0-15,-1 0 0,-17 18 16,18-18-16,0 0 16,-36-18 30,0 18-30,1 0-16,-1 0 16,0 0-1,1 0-15,-1 0 0,0 0 0,1 0 16,-1 0-16,0 0 16,1 0-1,-1 0-15,1 0 16,-1 0-1,36-17 32,-1 17-47,1 0 16,-1 0-16,1 0 16,0 0-16,-1 0 0,19 0 15,-19 0 1,1 0-16,0 0 15,-1 0-15,19 0 16,-19 0-16,1 0 16,-1 0-16,1 0 15,-18-18 1,18 18-16,-36 0 31,0-18-15,1 18-1,-1 0-15,1 0 16,17 18-16,-36-18 0,19 0 16,-19 0-16,19 0 15,-1 0-15,0 0 16,1 0-16,-1 0 31,53 0 0,-17 0-31,0 0 16,-1 0-16,1 0 16,0 0-16,-1 0 0,1 0 15,0 0-15,-1 0 16,1 0-16,-1 18 0,1-18 16,0 0-16,-1 0 15</inkml:trace>
  <inkml:trace contextRef="#ctx0" brushRef="#br0" timeOffset="36490.43">6685 12488 0,'-18'0'31,"54"0"47,-19 0-62,1 0-1,0 0-15,-1 0 16,1 0-16,0 0 16,-1 0-16,1 0 0,-18-17 15,18 17-15,-1 0 16,1 0-16,17-18 15,-17 18-15,-1 0 16,1 0-16,0 0 16,-1 0-1,-34 0 48,-1 0-48,18 18-15,-18-18 0,1 0 16,-1 0-16,0 17 16,-17-17-16,18 0 15,-19 18-15,1-18 16,17 0-16,1 0 16,-1 0-16,0 0 15,1 0 1,34-18 15,1 18-31,0 0 16,-1 0-16,1 0 15,0-17-15,-1 17 0,1 0 16,17 0-16,0 0 16,-17 0-16,0 0 15,17 0-15</inkml:trace>
  <inkml:trace contextRef="#ctx0" brushRef="#br0" timeOffset="70155.48">6015 14640 0,'-18'18'485,"1"-18"-48</inkml:trace>
  <inkml:trace contextRef="#ctx0" brushRef="#br0" timeOffset="75084.45">5186 14676 0,'17'0'16,"-17"-18"-16,18 18 15,0 0 1,-1 0 0,1 0-16,0 0 15,-1 0-15,1 0 16,0 0-16,-1 0 16,1 0-16,-1 0 0,1 0 15,0 0-15,-18-18 16,35 18-16,-17 0 15,-1 0-15,1 0 16,0 0 0,-1 0-16,1 0 0,0 0 15,-1-17-15,1 17 16,-1 0-16,1 0 16,0 0-1,-1-18-15,1 18 16,0 0-16,-1 0 15,-17 18-15,18-18 16,0 0-16,-1 0 16,1 0-1,-1 0-15,1 0 16,0 0 0,-1 0-16,1 0 15,0 0 1,-1 0-1,1 0 1,0 0 0,-18 17-16,17-17 31,-17 18 31</inkml:trace>
  <inkml:trace contextRef="#ctx0" brushRef="#br0" timeOffset="100623.43">6332 15487 0,'18'0'109,"0"-18"-93,-1 18-16,1 0 0,0 0 15,-1-17-15,1 17 0,-1 0 16,19-18-16,-1 18 16,-17 0-16,-1 0 15,1 0 1,-18 18-16</inkml:trace>
  <inkml:trace contextRef="#ctx0" brushRef="#br0" timeOffset="101264.9">6368 16263 0,'35'0'31,"-17"0"-15,-1 0 0,1 0-16,-1 0 0,1 0 15,0-18-15,17 18 16,0 0-16,1 0 15,-1 0-15</inkml:trace>
  <inkml:trace contextRef="#ctx0" brushRef="#br0" timeOffset="107209.18">13582 8202 0,'-18'0'15,"18"-18"-15,18 36 63,-18 0-63,18-1 15,-18 1-15,0 0 0,17 17 16,1 53-16,-18-35 16,17 0-16,1 88 0,17 18 15,1 0-15,-1 17 16,0 0-16,-17-87 0,17 87 16,0-17-16,1-18 15,-1 0 1,-17-35-16,35 52 15,-36-87-15,1 0 16,-1-1-16,1-35 16,0 18-16,-1-35 15,-17 0-15</inkml:trace>
  <inkml:trace contextRef="#ctx0" brushRef="#br0" timeOffset="107839.11">13053 9754 0,'0'0'0,"-18"0"0,36-17 46,-18-1-46,17 18 16,1 0-16,0-18 0,35 1 16,0-19-16,35 1 15,18 0-15,-54 0 0,90-18 16,34-18-16,-35 18 16,0 0-16,0-17 15,-88 52-15,18 0 16,88-52-16,-54 35 15,1-1-15,-35 19 16,-18-1-16,0 0 16,-36 18-16,18-17 0,1 17 15,-19 0-15,-17-18 16,-17 18 0</inkml:trace>
  <inkml:trace contextRef="#ctx0" brushRef="#br0" timeOffset="109797.48">13794 9543 0,'0'-18'203,"17"18"-203,-17-18 15,0 1 1,0-1 0,0 0-1,-17 18 32,-1 18-31,18 0-1,0-1-15,18 1 16,-18 0-16,17-18 16,1 0-1,0 0-15,-1-18 16,1 18-1,-18-18-15,17 1 0,-17-1 16,0 0 0,0 1-16,0-1 15,-17 18 1,-1 0-16,1 0 16,-1 0-16,18 18 15,-18-18-15,18 17 0,-17-17 0,17 18 16,-18 17-1,18-17-15,0 0 16,18-1 0,-1-17-16,1 0 15,0-17 1,-1 17-16,-17-18 16,18 18-16,-18-18 0,0 1 15,0-1 1,0 0-1,0 1-15,-18 17 0,1 0 16,-1-18 0,18 36-16,-18-18 15,1 17-15,-1 1 16,18 0-16,0-1 16,0 1-1,0 0-15,18-18 16,-1 0-16,1 0 15,0-18 1,-1 0-16,-17 1 16,0-1-16,18 0 15,-18 1 1,-18-1-16,18 1 16,-17 17-16,-1 0 15,18 17 1,-18-17-1,18 18-15,-17-18 0,17 17 16,0 1-16,0 0 16,17-1-16,-17 1 15,18-18 1,0 0-16,-1-18 16,-17 1-1,18 17-15,-18-18 0,0 0 16,-18 1-1,18-1-15,-17 18 16,-1-17-16,0 17 16,1 0-1,-1 0-15,18 17 16,-18-17-16,18 18 16,0-1-16,0 1 15,0 0 1,18-1-16,0-17 15,-1 0-15,1 0 16,0-17-16,-1-1 16,1 18-16,-18-35 15,0 17-15,0 1 16,-18-1-16,18 0 16,-17 18-1,-1-17-15,0 34 16,18 1 15,0 0-31,18-1 16</inkml:trace>
  <inkml:trace contextRef="#ctx0" brushRef="#br0" timeOffset="110731.52">12912 9807 0,'0'18'47,"17"-18"31,1-18-78,0 18 16,-1-17-16,1 17 0,17-18 15,-17 0-15,35 1 0,-36-1 16,19 0-16,17 1 0,-1-19 16,-16 19-16,-1-1 15</inkml:trace>
  <inkml:trace contextRef="#ctx0" brushRef="#br0" timeOffset="112689.33">13899 9437 0,'0'-18'47,"-17"18"-32,17-17-15,-18-1 16,1 18-1,17-18-15,-18 18 16,0 0 0,1 0-1,17 18-15,-18-18 0,0 18 16,18-1-16,0 1 16,0-1-16,0 1 15,0 0 1,18-18-16,-18 17 0,18-17 15,-1 0 1,1 0-16,0 0 16,-1-17-1,-17-1 1,18 0 0,-36 1-16,18-1 15,0 1-15,-17 17 16,-1 0-16,18-18 15,-18 18-15,1 0 16,-1 0-16,18 18 16,0-1-1,0 1-15,0-1 0</inkml:trace>
  <inkml:trace contextRef="#ctx0" brushRef="#br0" timeOffset="140571.53">20338 8908 0,'-18'0'15,"36"0"63,-1 0-78,1 0 16,0 0-16,-1 0 0,1 0 16,52-18-16,-52 18 15,35 0-15,0-18 16,-36 18-16,36-17 0,-17 17 16,-1 0-16,0 0 15,-17-18 1,17 18-16,-17 0 15,-1 0 1,1 0-16,0 18 16</inkml:trace>
  <inkml:trace contextRef="#ctx0" brushRef="#br0" timeOffset="173446.42">9366 14534 0,'36'-35'15,"-36"18"-15,17-1 16,1 18-16,-1-18 15,1 36 1,0-18-16,-1 18 16,1 17-16,0 0 15,17 18-15,-17 0 16,-1 17-16,-17-52 0,18 53 16,-18-18-16,17-1 15,1 1-15,-18 0 16,18 36-1,-1-54-15,-17 18 16,18 0-16,0 0 16,-1-1-16,1 1 15,0 18-15,-1-18 16,1 0-16,-1 0 16,-17-18-16,18 53 15,0-53-15,-18 1 16,0-1-1,17 0-15,-17 1 16,0 16-16,18-16 16,-18-1-16,0-17 15,0 17-15,0-17 16,0 34-16,0-16 16,0-1-16,0 0 15,-18 1-15,1 17 16,-1-18-16,18-18 0,-35 36 15,17-35 1,-17 17-16,17-17 16,-17-18-16,-18-35 15,0-1-15,0-34 16</inkml:trace>
  <inkml:trace contextRef="#ctx0" brushRef="#br0" timeOffset="187967.6">25665 6720 0,'0'0'0,"0"-17"31,-18-1-31,18 53 63,0-17-63,0 17 16,0 1-16,0-19 0,18 36 0,-18 35 15,0-35-15,0 35 0,0-17 16,0 0-1,17 17-15,-17-35 16,0-36-16,0 19 16,18 17-16,-18-36 15,0 1-15,0-1 16</inkml:trace>
  <inkml:trace contextRef="#ctx0" brushRef="#br0" timeOffset="188354.98">25682 6897 0,'0'0'0,"18"-53"16,-18 35-16,17 1 15,1-1-15,0 18 16,-1-18-16,19 18 16,17 0-16,-18 18 15,-17-18-15,17 18 16,-18-1-16,1 1 16,-18 0-16,0-1 0,0 1 15,-18 17-15,1-17 16,-1-1-1,1 1-15,-36 0 0,17-1 16,1 1-16,0-18 16,17 0-16,0 0 15,1-18-15,17 1 16,17-1 0,1 18-16,0-18 0</inkml:trace>
  <inkml:trace contextRef="#ctx0" brushRef="#br0" timeOffset="208031.37">25947 9684 0,'0'0'0,"-18"-18"16,1 0 15,17 36 0,0 0-15,0-1-16,0 1 0,0 0 15,0 17-15,0 35 16,0 19-16,0-1 16,0-53-16,0 36 0,0-1 15,17 1-15,-17-18 16,0 0-16,0-18 16,18 0-16,-18-17 15,0-1-15,17 1 16,-17-36 15,0 1-31</inkml:trace>
  <inkml:trace contextRef="#ctx0" brushRef="#br0" timeOffset="208305.75">25929 9948 0,'0'0'15,"18"0"-15,-18-17 0,0-1 16,0 0 0,17 18-16,1 0 15,0 0-15,-1 0 16,1 18-16,0 0 16,-1-1-16,-17 1 15,0 0-15,0-1 16,0 1-16,-17 17 15,-19 0 1,1-17-16,17 0 16,1-18-16,-1 0 15</inkml:trace>
  <inkml:trace contextRef="#ctx0" brushRef="#br0" timeOffset="208913.75">26194 9790 0,'0'17'31,"-18"1"-15,0-18-1,18-18 1,0 1 0,-17-1-16,17 0 15,17 1-15,-17-1 0,0 0 16,0 1-16,0-1 0,18 0 16,0 18-1,-1 0-15,1 0 16,17 18-1,1 35 1,-19-18-16,1 1 16,-1-1-16,-17 0 15,0 0-15,0-17 16,-17 17-16,17-17 16,-18 0-16,1-1 15,-1-17-15,0 0 16,1 0-1,-1-17-15,18-1 16,0 0-16,0 1 16,0-19-16,0 19 15,18 17-15,-1 0 16,1 0-16,0 17 16,17-17-16,-18 36 15,19-19-15,-19 19 16,1 17-16,0-18 15,-1 0 1,-17 0-16,0-17 0</inkml:trace>
  <inkml:trace contextRef="#ctx0" brushRef="#br0" timeOffset="209440.67">26176 10425 0,'0'0'0,"-18"0"31,54-18 16,-19 18-47,19 0 0,-19-18 16,1 18-16,17-17 0,18 17 15,0-18-15,18 18 16,-18-18-16,-18 18 16,0 0-16,-17 0 15,17 0-15,-17 0 16,-1 0-1,1 18 17</inkml:trace>
  <inkml:trace contextRef="#ctx0" brushRef="#br0" timeOffset="-210099.07">20532 9666 0,'0'-18'0,"-18"18"15,0 0 17,1 0-1,52-17 16,-17 17-47,-1 0 0,1 0 15,0 0-15,-1 0 0,71-18 16,-35 18-16,0 0 16,0-17-16,0 17 15,0 0-15,-18 0 16,-17 0-16,17 0 15,-17 0 1,-1 0-16,1-18 0,0 18 16,-1 0-16,1 0 15,0 0 1,-1 0 31,-34 18-32</inkml:trace>
  <inkml:trace contextRef="#ctx0" brushRef="#br0" timeOffset="-161681.28">21096 11042 0,'0'-18'0,"18"18"94,-1 0-94,-17 18 0,18-18 16,0 0-16,-1 0 15,1 0-15,0 0 0,-1 0 16,1 18-16,35-18 15,-18 0-15,0 0 16,1 0-16,-19 0 16,19 0-1,-19 0-15,1 0 0,-1 0 16,19 0-16,-19 0 16,1 0-16,17 0 15,-17 17-15,0-17 16,17 0-16,-18 18 15,1-18 1,0 0 0,-1 0-16,1 0 15,0 0-15,-1 17 16,1-17 0,0 0-1,-36-17 63</inkml:trace>
  <inkml:trace contextRef="#ctx0" brushRef="#br0" timeOffset="-121443.84">11818 14429 0,'0'35'93,"-18"-35"-93,18 18 0,0-1 16,0 1-16,-17-1 0,17 1 16,0 0-16,0-1 15,0 1-15,0 0 16,0-1-16,0 1 16,0 0-1,17-18-15,1 0 16,0-18-1,-1 18 1,1-18-16,0 18 16,-1-17-1,1 17-15,0 0 16,-1 0 0,1 17-1,-18 1 1,0 0-16,0-1 0,17 1 15,-17 17-15,-17-17 16,17-1 0,0 1-16,0 0 15,0-1-15,17 1 16,1-18 0,0 0-1,-1 0 1,1-18-16,0 36 31,-18 0-15,0-1-16,0 1 15,0-1-15,0 1 0,0 0 0,0-1 16,0 1-16,0 17 0,17 1 16,-17 17-16,18-18 15,-18-18-15,18 19 16,17-1-16,-18-17 15,1-1-15,17-17 0,1 0 16,17-35 0,-1 0-16,-16-1 0</inkml:trace>
  <inkml:trace contextRef="#ctx0" brushRef="#br0" timeOffset="-120609.97">12312 14446 0,'0'0'0,"-18"-17"16,18-1 15,0 0-31,18 18 16,-18-17-16,0-1 0,18 18 15,-18-18-15,17 1 0,1-1 16,-1 18 0,1-18-16,0 18 15,-1 0-15,-17 18 16,18-18 0,-18 18-16,0-1 15,18 1-15,-18 0 16,0-1-1,0 1-15,0 0 16,0-1 15,17-17-15,1 0 0,0 0-1,-1 0 16,-17 18-15,0 0-16,18-1 16,-18 1-16,0-1 15,0 1-15,0 0 0,0-1 16,0 1-16,18 0 16,-1 17-16,-17-17 15,35-1-15,-17-17 16,0 18-16,-1-18 15,1 0-15,17 0 16,1 17-16,-19-17 16,1 0-1,-1 18-15,1 0 16,-18-1-16,18-17 0,-18 18 16,0 17-16,0 18 15,-18-18-15,0 36 16,-17-18-16,18 0 15</inkml:trace>
  <inkml:trace contextRef="#ctx0" brushRef="#br0" timeOffset="-120285.49">12347 16069 0,'18'-18'31,"17"1"-31,-17-1 16,-1 0-16,19 1 0,-1-18 0,53-36 15,0 0-15,18 1 16,-18 17 0,18-18-16,-71 54 0,36-36 15,-18 18-15,0-1 16,-35 1-16,17 17 0</inkml:trace>
  <inkml:trace contextRef="#ctx0" brushRef="#br0" timeOffset="-111900.83">18239 13282 0,'-18'0'31,"18"18"-31,0-1 79,18-17-79,-1 0 0,1 0 15,0 0-15,-1 0 0,1 0 16,-1 0-16,19 0 0,-1 0 15,0 0-15,1 0 16,-19 0 0,18 0-16,-17 0 15,0 0-15,-1 0 16,1 0 0,-53 0 30,17 18-46,0-18 0,1 0 16,17 18-16,-18-18 0,-17 17 16,0 1-16,-1 0 15,19-18-15,-19 17 16,1 1-16,18-18 16,-1 0-16,0 0 15,1 17-15,52-52 31,-17 35-15,-1-17-16,1 17 16,17-18-16,-17 18 0,17-18 15,36 1-15,-54-1 16,1 18-16,17-18 16,0 18-16</inkml:trace>
  <inkml:trace contextRef="#ctx0" brushRef="#br0" timeOffset="-103522.33">19068 12771 0,'0'-18'94,"17"18"-78,-17-18-16,18 1 31,0 17-15,-18-18-1,17 18 1,1 0-1,-1 0-15,-17 18 16,18-18 0,0 0-16,-1 0 15,1 0 1,0 0 0,-1 0-1,1 17 16,0-17-15,-18 18 0,17 0 15,-17-1 0,18-17 0,-18 18-31,0-1 32,17-17-17,-17 18-15,-17-18 16,17 18 0,0-1 15,-18-17-31,1 18 15,17 0 1,-18-18-16,18 17 16,-18-17-16,1 18 15,-1-18 1,0 0 15,1 18-15,-1-18 15,0 0-15,1 0 15,17 17-31,-18-17 16,1 0 30,-1 18-14,18-36 30</inkml:trace>
  <inkml:trace contextRef="#ctx0" brushRef="#br0" timeOffset="-102911.02">19015 12753 0,'17'18'62,"-17"-1"-62,0 1 0,0-1 16,18 1-16,-18 0 16,0-1-16,0 1 0,18 0 15,-18 17-15,0 0 16,17-17-16,-17 17 15,0 0-15,0 1 16,18-36-16,-18 35 16,0 0-16,0-17 15,0 0-15,0-1 16,18 18-16,-18-17 16,0 0-1,0-1 1,0 1 15,0-53 16,0 17-47</inkml:trace>
  <inkml:trace contextRef="#ctx0" brushRef="#br0" timeOffset="-45169.8">19756 16245 0,'0'-17'47,"17"17"-47,1-18 16,-1 18-16,1 0 0,0-18 15,-1 18-15,36 0 0,0-17 16,18-1-16,-36 1 16,18 17-1,-18-18-15,18 0 16,18 18-16,-54-17 16,19 17-16,-1 0 15,0 0-15,0 0 16,18 0-16,-17 0 15,-1 0-15,0-18 16,0 18-16,1 0 16,-1-18-1,-17 18-15,17 0 0,-17 0 16,-1-17-16,1 17 16,0 0-16,-1 0 15,-34 0 63,-1 0-78,0-18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9T03:22:52.3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11112 15205 0,'18'0'47,"0"0"-16,-1 0-15,1 17-16,0-17 16,-1-17-1,1 34-15,0-17 0,-1 0 16,1 0-16,0 0 16,-1 0-1,1 0-15,-1 0 16,1 0-16,0 0 15,-1 0 1,1 0-16,0 0 16,-1 0-1,1 0-15,0 18 16,-18-36-16,17 36 0,1-18 16,-1 0-16,1 0 31,0 0-31,-1 0 15,1 0 1,0 0 0,-1 0-1,1 0 1,0 0 15,-1 0-15,1 0-16,-18-18 15,17 18-15,1 0 16,0 0 0,-18-17-16,17 17 15,1 0 17,0 0-17,-1 0 16,1 0-15,0 0 0,-1 0-1,1 0 1,0 0 0,-1-18-1,1 18 1,-18 18-16,17-18 0,1-18 15,0 18 1,-1 0 0,1 0-16,0 0 0,-1 0 15,1 0 1,0 0-16,-1-18 31,1 36-31,-1-18 16,1 0-1,0 0-15,-1 18 16,1-18 0,0 0-16,-18 17 0,17-17 15,1 0 1,0 0 0,-1 0-1,1 0 1,-1 0-1,1 0 1,0 0 0,-1 18-16,1-18 31,0 0-31,-1 0 16,1 0-1,0 0 1,-1 0-16,1 0 15,0 0 1,-1 0 0,1 0-1,-1 0-15,1 0 16,0 0 0,-1 0-1,1 0-15,0 0 16,-1 0-16,1-18 15</inkml:trace>
  <inkml:trace contextRef="#ctx0" brushRef="#br0" timeOffset="2158.96">13988 15134 0,'17'0'63,"1"0"-63,0-17 0,-1 17 15,1 0-15,-1 0 16,1 0-16,0 0 16,17 0-16,-17 0 15,17 0-15,-17 0 16,-1 0-16,18 17 0,-17-17 15,0 0-15,17 0 16,-17 0-16,-1 0 16,1 0-1,0 0-15,-1 0 16,1 0 0,0 0-16,-1 18 15,-17-1 16,18-17-31,-18 18 0,-18-18 16,18 18-16,0-1 16</inkml:trace>
  <inkml:trace contextRef="#ctx0" brushRef="#br0" timeOffset="4042.04">8978 15258 0,'18'17'94,"-1"-34"-79,1 17-15,0 0 16,-1 0 0,1 0-16,0 0 0,-1 0 15,1 0-15,0 0 0,-1-18 16,1 18-16,-1 0 15,1 0-15,0 0 16,-1 0-16,1 0 16,0 0-16,-1 0 15,1 0 1,0 0-16,-1 0 16,1 0-1,-18 18-15,18-18 16,-1 0-16,1 0 15,-18-18 1,17 18-16,1 0 16,0 0-1,-36 18 95,18-1-110</inkml:trace>
  <inkml:trace contextRef="#ctx0" brushRef="#br0" timeOffset="13250.11">20726 9172 0,'0'-17'16,"-18"17"-16,0 0 47,54 0 78,-19 0-125,1-18 15,0 18 1,-1 0-16,1 0 16,0 0-16,-1 0 15,1 0-15,-1 0 0,1 0 16,0 0-16,-1 0 16,19 0-16,-19 0 15,1 0-15,0 0 0,17-18 16,0 18-16,-17 0 15,17 0-15,-17 0 16,-1 0-16,1 0 16,0 0-1,-1 0 1,-34 0 46,-1 0-62,0 18 0,1-18 16,-1 0-16,0 0 0,1 0 0,-19 0 16,1 18-1,18-18-15,-36 0 0,17 17 16,19-17-16,-19 0 16,1 0-16,18 18 15,-1-18-15,0 0 16,36 0 46,0-18-62,-1 18 0,1 0 0,-1 0 16,1 0-16,0 0 16,-1 0-16,36 0 15,-17 0-15,-19 0 16,1 18-16,17-18 15</inkml:trace>
  <inkml:trace contextRef="#ctx0" brushRef="#br0" timeOffset="19275">25506 6174 0,'17'17'78,"-17"1"-62,0 0-16,18-1 15,-18 1-15,0 17 0,18 18 16,-1 0-16,-17 0 15,0 0-15,18-18 0,-18 18 16,0-18-16,18 0 16,-18 1-1,0-1-15,0-17 16,17 17-16,-17-17 16,0-1-1,0 1 1,18-36-1,-18 1 1,18-1-16</inkml:trace>
  <inkml:trace contextRef="#ctx0" brushRef="#br0" timeOffset="19773.79">25594 6385 0,'0'0'0,"0"-17"0,18-1 15,-1 18-15,-17-18 0,36 1 16,-19-1-16,18 18 16,1 0-1,-19 0-15,19 0 0,-1 0 16,-17 18-16,17-1 16,-17 19-16,-1-19 15,-17 1-15,18 17 16,-18-17-16,-18 17 15,18-17-15,-17-1 16,-19 1-16,19 0 16,-36 17-16,35-35 15,0 18 1,-17-18-16,17 0 16,-17 0-16,18 0 15,-1 0-15,0 0 16,1 0-1,17-18-15</inkml:trace>
  <inkml:trace contextRef="#ctx0" brushRef="#br0" timeOffset="33726.11">28028 9437 0,'18'17'78,"-18"1"-63,17-18-15,-17 18 0,18-18 16,0 35-16,-1-17 16,1 17-16,0 0 15,-1-17-15,19 17 16,-36-17-16,17-1 15,1 1-15,-18 0 16,0-1-16,17 1 16,-17 0-1,-17-54 32,17 19-47</inkml:trace>
  <inkml:trace contextRef="#ctx0" brushRef="#br0" timeOffset="33997.83">28240 9454 0,'0'0'0,"0"-17"16,-18 34 15,1 1-31,17 0 15,-18-1-15,18 1 0,0 0 0,-18 17 16,1 0-16,17 18 16,-18-18-16,18 1 15,-18-1 1,18 0-16,-17-17 16,17-1-16,0 1 15,-18-18-15</inkml:trace>
  <inkml:trace contextRef="#ctx0" brushRef="#br0" timeOffset="34808.92">28522 9366 0,'0'0'0,"-18"0"47,36-17-16,-18-1-31,18 18 16,-1 0-16,1 0 16,0 0-16,-1 0 15,-17 18-15,18-18 0,0 0 16,-18 17-1,17-17-15,-17 18 16,0 0 0,0-1-16,-17 1 0,17-1 15,-18-17-15,18 36 16,-18-19-16,1 1 16,17 0-16,-18 17 15,18-17-15,-18-1 16,18 1-1,18-18-15,-18 17 16,18-17-16,-1 0 16,1 18-16,0-18 15,-1 0-15,1 0 0,-1 18 0</inkml:trace>
  <inkml:trace contextRef="#ctx0" brushRef="#br0" timeOffset="35317.01">28875 9754 0,'0'-17'15,"0"52"32,17-35-31,-34 18 0,-1-1-1,1-17 1,-1 0-1,18-17 1,0-1 0,18 18-1,-18-18 1,17 18-16,-17 18 16,18-18-16,-18 18 15,0-1 16,-18-17-15,18-17 0,0-1-1,0 0 1,0 1-16</inkml:trace>
  <inkml:trace contextRef="#ctx0" brushRef="#br0" timeOffset="45180.17">21819 10530 0,'-35'0'63,"35"18"-47,-18-18-1,18 18 1,-17-18 31,52 0 15,-17 0-46,-1 0-1,1 0-15,0 0 16,-1 0-16,1 0 0,-18 17 0,35-17 16,0 0-16,-17 0 15,35 0 1,-35 0-16,-1 0 16,1 0-16,0 18 15,-1-18-15,1 0 16,-1 0-16,1 0 15,0 0 1,-1 0 0,1 0 15,0 0 0,-36 18 172</inkml:trace>
  <inkml:trace contextRef="#ctx0" brushRef="#br0" timeOffset="58999.85">12629 15117 0,'0'0'0,"-35"0"32,18 0-32,52 0 46,-18 0-30,1 17-16,0-17 16,-1 0-16,1 0 15,0 0-15,-1 0 16,1 0 0,-53 0 46,17 0-62,0 0 16,1 0-16,-1 0 15,0 0 1,54 0 15,-19 0-15,1 0-16,0 0 15,-1 0-15</inkml:trace>
  <inkml:trace contextRef="#ctx0" brushRef="#br0" timeOffset="60128.15">14023 15099 0,'-18'0'16,"1"0"0,-1 0-1,0 0 1,1 0 0,-1 0-16,0 0 15,1 0 1,34 0 31,1 18-47,0-18 0,-1 0 15,1 0-15,0 0 0,-1 0 16,1 0-16,0-18 16,17 18-16,-18 0 15,1 0-15,-18-18 16,18 18-1,-54 18 17,19-18-32,-1 0 15,1 18-15,-1-18 16,0 0-16,1 0 16,-1 17-16,0-17 15</inkml:trace>
  <inkml:trace contextRef="#ctx0" brushRef="#br0" timeOffset="62404.44">14146 15099 0</inkml:trace>
  <inkml:trace contextRef="#ctx0" brushRef="#br0" timeOffset="66852.17">12700 15134 0,'-18'18'16,"1"-18"15,17 17-31,0 1 16,-18 0-16,18-1 0,0 1 15,-18-18-15,18 18 0,0-1 32,0 1-17,18-36 16,-18 1-31,18-1 16,-18 0-16,17 1 16,-17-1-1,-17 36 32</inkml:trace>
  <inkml:trace contextRef="#ctx0" brushRef="#br0" timeOffset="82660.53">7885 12982 0,'-18'0'16,"36"0"78,-1 0-94,1 0 15,-1 18-15,1-18 0,0 0 16,-1 0-16,1 0 0,0 0 15,17 17-15,0-17 16,-17 0-16,0 0 16,-1 18-16,1-18 15,-1 0-15,1 0 16,-18 18 15,18-36 16,-18 0-31</inkml:trace>
  <inkml:trace contextRef="#ctx0" brushRef="#br0" timeOffset="83675.08">10319 13070 0,'-18'0'31,"53"0"16,-17 0-31,0 0-16,-1 0 0,1 0 15,0 0-15,-1 0 0,18 0 16,-17 0 0,0 0-16,-1 0 15,1 0-15,0 0 31,-1 0-15,1 0 15</inkml:trace>
  <inkml:trace contextRef="#ctx0" brushRef="#br0" timeOffset="102032.15">20814 12330 0,'-18'0'16,"36"17"78,0-17-94,-1 0 15,1 0-15,-1 0 0,1 0 16,0 0-16,17 0 0,0 0 16,1 0-16,16 0 15,-16 0 1,-1 0-16,0-17 0,1 17 16,-1 0-16,0 0 15,0 0-15,1 0 16,-19 0-16,1 0 15,0 17-15,-1-17 16,1 0 0,-36-17 77,18-1-61</inkml:trace>
  <inkml:trace contextRef="#ctx0" brushRef="#br0" timeOffset="106508.06">9772 16122 0,'35'-18'78,"-35"1"-78,18 17 0,-18-18 0,17 18 15,1-18-15</inkml:trace>
  <inkml:trace contextRef="#ctx0" brushRef="#br0" timeOffset="106849.17">10583 16051 0,'18'0'47,"0"0"-31,-1 0-16,1 0 15,-18-17-15,18 17 0</inkml:trace>
  <inkml:trace contextRef="#ctx0" brushRef="#br0" timeOffset="113476.04">24994 8890 0,'0'0'0,"-17"0"16,17 18-1,0-1-15,0 1 0,0 0 16,0 52-16,0-17 15,17 35-15,1 18 16,0-18-16,-1 18 16,1-35-16,-18-18 15,17-1-15,1-16 16,-18-1 0,18-35-16,-18 18 15</inkml:trace>
  <inkml:trace contextRef="#ctx0" brushRef="#br0" timeOffset="113741.1">25047 9102 0,'0'0'0,"0"-53"31,18 53-31,-18-18 0,17 18 15,19-18-15,-1 18 16,-17 0-16,17 18 16,0 0-16,-35-1 0,18 1 15,-18 35-15,-18-18 16,1 18 0,-19 0-16,1 0 15,35-35-15,-18-18 16</inkml:trace>
  <inkml:trace contextRef="#ctx0" brushRef="#br0" timeOffset="114332.9">25488 8925 0,'0'0'0,"0"36"31,0-19-31,-17 1 0,-1-1 16,0 19-16,1-36 16,-1 17-16,0-17 0,1 18 15,-1-18 1,0-18-16,18 1 16,0-19-16,0-16 15,0 16-15,18 1 16,-18 0-16,18 17 15,17 18-15,0 0 16,1 18-16,-1 17 16,0 0-16,0 18 15,-17 0-15,0 35 16,-18-17 0,0-18-16,-18 0 15,0-18-15,-17 18 16,17-18-16,-17-17 15,18-1-15,-1 1 16,0-36-16,1 1 16,-1-18-16,18-1 15,18 1 1,-1 17-16,19 1 16,-1-1-16,0 18 15,36 18-15,-36-1 16,18 19-16,-18-19 15,0 19-15,1-1 16,-19-18-16,1 1 16,0 0-16,-18-1 15,17 1 1</inkml:trace>
  <inkml:trace contextRef="#ctx0" brushRef="#br0" timeOffset="115565.04">24888 11818 0,'0'0'0,"-17"0"0,-1-18 16,1 1-16,-1-1 16,18 36-1,0-1-15,0 19 0,0 34 16,18 36 0,-1 18-16,36 87 15,-35-70-15,17 0 16,0-35-16,-17-18 15,17 1-15,-17-54 16,-1 0-16,-17-17 16,18-18-16,-18-18 15,0 1-15,0-19 16,-18-34 0,-17-54-16,18 36 15,-1 18-15,0-1 16,1 18-16,-1 0 15,18 35-15,0-17 0,0 0 16,0 17-16,0 1 16,18-1-16,17-17 15,18 17-15,-18 0 16,18 18 0,-18 0-16,18 18 15,-35 0-15,0-18 0,-1 35 16,-17 18-16,0 0 15,-35 0-15,17 0 16,-52 17-16,34-34 16,1-19-16,17 1 15,1-18-15,-1-18 16</inkml:trace>
  <inkml:trace contextRef="#ctx0" brushRef="#br0" timeOffset="116106.93">25365 11942 0,'0'0'0,"0"-18"15,0 0-15,17 18 16,1-17-16,0 17 0,-1 0 15,19-18-15,-1 18 16,-18 0-16,19 0 0,-1 18 16,-17-1-16,-18 1 15,17 17 1,-17 0-16,-17 36 16,-1-36-16,0 1 15,1-1-15,17-18 16,-18 1-16,18 0 15,18-18 1,-1 0 0,1 0-16,0 0 0,-1-18 15,19 18-15,-1 18 16,18-1 0,-36 1-1,-17 17-15,0 18 16,0-35-16,-17 17 15,-1 0-15,-17 1 16,17-19-16,1 1 0,-19 0 16,19-1-16,-1-17 15,-17 0-15,17-17 16,-17-1 0,0-17-16,17 17 15,18 0-15,0 1 0</inkml:trace>
  <inkml:trace contextRef="#ctx0" brushRef="#br0" timeOffset="127482.5">21890 8114 0,'0'18'62,"-18"-1"-62,18 1 0,0-1 16,0 1-16,0 0 0,0 17 15,0 0-15,18 36 16,-1-36 0,36 0-16,0-17 15,0 0-15,-17-18 16,-19 0-16</inkml:trace>
  <inkml:trace contextRef="#ctx0" brushRef="#br0" timeOffset="127807.06">22137 8132 0,'0'0'0,"0"-18"32,17 18-32,19 18 0,-19-18 15,19 17-15,-1 18 16,0-17-16,-17 0 15,-1 17-15,1-17 16,-18-1-16,0 19 0,0-1 16,-18 18-16,1-18 15,17-17-15</inkml:trace>
  <inkml:trace contextRef="#ctx0" brushRef="#br0" timeOffset="128165.24">22049 8855 0,'0'-18'32,"17"18"-32,1-18 0,0 18 0,17-17 15,18-1 1,0 1-16,52-19 16,-34 1-16,-18 17 15,0 1-15,-18-1 16,0 18-16,-17-18 15,0 18-15,-1 0 16</inkml:trace>
  <inkml:trace contextRef="#ctx0" brushRef="#br0" timeOffset="135568.41">21590 10742 0,'-18'18'47,"54"-36"-16,-36 0-15,17 18-16,-17-17 0,18 17 15,-18-18-15,35 1 0,-17-1 16,-1 18 0,19-35-16,-1 35 15,-17-18-15,-1 18 16,1 0-16,-18-18 15,18 18 1,-1 0 0,1 0-1,-1 0 1</inkml:trace>
  <inkml:trace contextRef="#ctx0" brushRef="#br0" timeOffset="162356.57">22102 9578 0,'-18'-18'16,"18"36"15,0 0-31,0-1 0,0 1 16,-18 17-16,18 0 15,0-17-15,0 17 16,0-17-1,0-53 17,0 17-17,0 0-15,0 1 0,-17-1 0,17 0 16,0 1-16,0-18 0,0-18 16,0 0-16,0 17 15,0 19-15,17-18 16,-17 17-1,18 18-15,0 18 16,17-1-16,0 36 16,-17-35-16,17 17 0,0 18 15,-17-18 1,0-17-16,-1 17 16,1-17-16,-18-1 15</inkml:trace>
  <inkml:trace contextRef="#ctx0" brushRef="#br0" timeOffset="162532.16">22031 9666 0,'0'0'0,"-18"0"0,1 0 15,34-18 1,1 1-16,0-1 0,-1 18 15,19-17-15,-19-1 0,36-17 16,-18-1-16,1 19 0</inkml:trace>
  <inkml:trace contextRef="#ctx0" brushRef="#br0" timeOffset="162739.91">22278 9260 0,'0'0'16,"-18"0"-16,1 0 15,34 18 1,-17 0-16,18-18 16,0 17-16,-1 1 15,1 17-15,17-17 16,-35 0-16</inkml:trace>
  <inkml:trace contextRef="#ctx0" brushRef="#br0" timeOffset="163057.31">21802 9596 0,'0'0'0,"0"-18"0,0 36 31,-18-1-31,18 1 16,0-1-16,18-17 16,-18 18-16,0 0 0,17-1 15,-17 1-15,18-18 0</inkml:trace>
  <inkml:trace contextRef="#ctx0" brushRef="#br0" timeOffset="172648.99">22137 9948 0,'0'-17'62,"17"17"-46,1-18-16,0 0 15,-1 18-15,1-17 0,0 17 0,17-18 16,0 0-16,-17 1 16,17 17-16,0-18 15,-35 1-15,18 17 16,0 0 0,-1 0-1</inkml:trace>
  <inkml:trace contextRef="#ctx0" brushRef="#br0" timeOffset="185346.66">28363 8449 0,'0'-35'31,"-17"35"32,17 17-63,-18-17 0,0 18 0,18 0 15,-17-1-15,-19 19 16,19-19-16,-18 54 0,-1-1 16,-17 1-16,18-1 15,0-17-15,0 18 16,17-36-16,18-17 16,0-1-1</inkml:trace>
  <inkml:trace contextRef="#ctx0" brushRef="#br0" timeOffset="185831.2">28857 8167 0,'18'0'15,"-36"-18"-15,1 36 32,-1-18-32,18 17 0,-18 19 15,1 17 1,-1 0-16,0-18 0,18 35 15,0 1-15,0-1 16,0-17-16,0 18 16,18-36-16,0 1 15,-1-19-15,1-17 16,17-17-16,0-1 16,-17 0-1,0-17-15,-1 17 16,-17-17-16,0 0 15,-17 17-15,-1 0 16,0 18 0,-17 0-16,18 18 15,-1 0-15,0-1 16,18 1 0</inkml:trace>
  <inkml:trace contextRef="#ctx0" brushRef="#br0" timeOffset="186239.42">29069 8273 0,'0'0'0,"-18"17"15,18 1-15,-17-18 16,17 18-16,0-1 0,0 1 15,0-1-15,0 1 0,17-18 16,-17 18-16,18-18 0,0 17 16,17 1-16,0 0 15,0-18-15,18 0 16,0 17-16,-18-17 16,-17 0-1,0 18-15,-1-18 16,1 0-16,-18 18 15,0-1-15,0 1 16,-18 17 0,1-17-16,-19-1 15,19 1-15,-1 0 16,-17-1-16,17 1 16,1-18-16,-1-18 15,0 1 1,18-19-16</inkml:trace>
  <inkml:trace contextRef="#ctx0" brushRef="#br0" timeOffset="186472.13">29175 8308 0,'0'0'0,"0"-18"16,0 1-16,0-1 0,0 0 15,17 1-15,-17-19 16,36 19-16,-19-18 16,1-1-16,0 19 0,17-1 15,-18 0-15,1 18 16,0 18 0,-1 17-16,-17 1 15,-17-1-15</inkml:trace>
  <inkml:trace contextRef="#ctx0" brushRef="#br0" timeOffset="186834.23">28804 9172 0,'0'0'0,"-17"0"16,-1 0-1,36-17 17,-1 17-32,1-18 0,17 0 15,0 1-15,54-19 16,69-34-16,-52 17 15,0 0-15,-18 18 16,-17-1-16,17 1 16,-35 0-16,0 35 15,-35-18-15,-1 18 16,-17 18 0</inkml:trace>
  <inkml:trace contextRef="#ctx0" brushRef="#br0" timeOffset="211198.06">8026 16069 0,'17'-18'31,"1"18"-31,0-17 16,-1 17-16,1 0 15,0 0-15,-1 0 16,1 0-16,17 0 0,0 17 16,18-17-16,0-17 15,0 17-15,0 0 16,0 0-16</inkml:trace>
  <inkml:trace contextRef="#ctx0" brushRef="#br0" timeOffset="212081.26">10195 16016 0,'0'0'0,"18"0"47,0 0-47,-18-18 15,35 18-15,-18 0 0,1 0 16,53 0-16,-36 0 0,18 0 15,0 0-15,17 18 16,-17-18-16,-17 0 16,16 0-16,-16 0 15,-19 18-15,1-18 16,0 0 0</inkml:trace>
  <inkml:trace contextRef="#ctx0" brushRef="#br0" timeOffset="-186711.72">24888 16775 0,'-17'0'16,"34"0"46,1 0-62,0 0 0,-1 0 16,1 0-16,0 0 0,17-18 15,0 18-15,0 0 0,1-18 16,17 18-16,0 0 16,0-17-1,-1 17-15,54 0 16,-53 0-16,35-18 15,-17 18-15,-1 0 16,1-18-16,35 18 16,-36-17-16,1 17 15,-18 0-15,0 0 16,0-18-16,17 18 16,-17 0-1,-18 0-15,1 0 16,-1 0-16,-17-18 15,17 18-15,-17 0 16,-1 0 0,1 0-16</inkml:trace>
  <inkml:trace contextRef="#ctx0" brushRef="#br0" timeOffset="-135592.52">21696 12153 0,'17'0'62,"1"-17"-62,0 17 16,-1 0-1,1 0-15,0 0 0,-1 0 16,1 0-16,0 0 16,-1 0-16,36 0 0,-35 17 15,-1-17 1,19 0-16,-19 18 15,1-18-15,0 0 16</inkml:trace>
  <inkml:trace contextRef="#ctx0" brushRef="#br0" timeOffset="-134909.28">22366 12047 0,'0'18'62,"18"-18"-62,-1 0 16,1 0-16,-18 18 15,18-18-15,-1 0 0,19 0 16,-1 0-16,0 0 16,0 0-16,1 0 15,-19 0 1,1 0-16,0 17 15,-1-17-15,1 0 0,0 0 16,-1 18 0,-17 0-1,0-1 17</inkml:trace>
  <inkml:trace contextRef="#ctx0" brushRef="#br0" timeOffset="-132774.28">21467 12982 0,'0'0'0,"-18"-17"31,18-1-31,18 18 16,-1 18-1,1-18 1,-1 17-16,1-17 0,0 18 0,-18-1 16,53 1-16,-36 0 15,19-1-15,-19 1 16,1-18 0,-1 0-1,-34-18 1,17 1-1,0-1-15,-18 0 0,18 1 16,-17-1-16,-1 1 0,0-1 16,18 0-16,-17 18 15,17-17 1,17 34 15,1-17-31</inkml:trace>
  <inkml:trace contextRef="#ctx0" brushRef="#br0" timeOffset="-132017.25">21819 12735 0,'0'0'0,"-17"0"16,17 18 0,-18-18-16,18 18 0,0-1 15,0 1-15,0-1 16,0 1-16,0 0 0,0-1 16,18 1-16,-18 0 0,0-1 15,17-17-15,-17 18 16,18-18-1,0 0 1,-18-18-16,0-17 16,0 17-16,17 1 15,-17-1-15,18 18 16,-1 0-16,1 0 16,17 0-16,1 0 15,-19 0 1,19 0-16,-19 0 15,1 0-15,0 0 16,-18-18-16,0 1 16,0-1-16,0 1 15,-18-19-15,0 1 16,-17-18-16,0 35 0,-1-17 16,-17-18-16,1 0 15,16 18 1,1 17-16,17 1 15,1-1-15,-1 18 16,0 18 0,1-18-16,17 17 15,0 1-15,0 0 16,17 17-16,1 0 16,0 1-16,-1-19 15,1 18 1,35 1-16,-18-1 15,0-17-15,1-1 16,-1 1-16,-17-18 0,17 0 16,0 18-16,1-18 15,-1 0-15,0-18 16,0 18-16,-17 0 16,0 0-1</inkml:trace>
  <inkml:trace contextRef="#ctx0" brushRef="#br0" timeOffset="-131638.28">22172 12594 0,'0'0'0,"18"0"31,-1 0-31,1 0 16,0 0-16,-1 18 15,1-18-15,0 0 0,-1 17 16,1-17-16,-1 0 16,1 0-16,0 0 31,-18-17-16,-18-1 1,0 1-16,18-1 16,-17 18-16,17-18 0,-18 18 15,1-17-15,-1 17 16,0-18-16</inkml:trace>
  <inkml:trace contextRef="#ctx0" brushRef="#br0" timeOffset="-131274.39">22401 12524 0,'0'0'0,"18"0"15,0 0-15,-1 0 16,1 0-16,0 0 16,-1-18-1,-17 0-15,18 1 16,-18-1-16,0 0 15,0 1-15,-18-1 16,18-17-16,-17 0 16,-1 17-16,0 0 15,1 18-15,-1 0 16,18 18 0,-18 0-16,18-1 15,0 1-15,0 17 16,18 0-16,0 1 15,17-1-15,-17-17 0,-1-1 16,18 19-16,1-36 16,-1 17-16,0-34 15,18-1-15,-17 0 16,-19 1-16,1-19 16,-18 19-16,0-1 15</inkml:trace>
  <inkml:trace contextRef="#ctx0" brushRef="#br0" timeOffset="-130250.24">22137 13123 0,'17'18'16,"1"0"-16,0-1 16,-1 1-16,1-18 0,-18 18 15,35-1-15,18 1 16,-35-1-16,-1-17 16,1 18-16,0-18 15,-1-18 1,-17 1-1,-17-1-15,17 1 16,-18-1-16,0-17 16,1-1-16,-1 1 15,18 17-15,-17 1 0,17-1 16,-18 0-16,36 54 31,-1-1-15,1 0-16,-1-35 0</inkml:trace>
  <inkml:trace contextRef="#ctx0" brushRef="#br0" timeOffset="-129567.36">22719 12982 0,'0'0'0,"-71"-17"32,54 17-32,-1 0 0,0 17 15,18 1-15,-17-1 16,17 19-16,0-1 16,0-17-16,0 17 15,0-17-15,17 17 16,-17-17-16,18-1 15,0 1-15,-1-18 16,1-18 0,-18 1-1,0-1-15,0 0 16,0 1-16,-18-19 16,18 1-16,0 17 15,-17 1 1,17-1-16,17 36 31,1-18-31,-18 17 0,18-17 16,17 18-16,-17 17 15,-1-17-15,18 0 16,-17-18-16,0 17 16,-1-17-1,-17-17-15,18 17 16,-18-36-16,-18 1 15,18 0-15,0 17 16,-17-17-16,17 17 16,-18 1-16,18-1 15,0 0 1,18 18-16,-1 0 16,1 0-16,0 18 15,-1-18 1,19 0-16,-1 18 15,-18-18-15,19-18 16,-19 18-16,19-18 16,-36 1-16,17-1 15,1 18-15</inkml:trace>
  <inkml:trace contextRef="#ctx0" brushRef="#br0" timeOffset="-128391.36">23089 13458 0,'18'0'31,"-18"-17"-31,18 17 15,-18-18-15,17 1 0,-17-1 16,18-17-16,-18 17 16,17 0-16,-17-17 15,-17 17-15,17 1 16,-18-1-16,1 18 16,-1 0-16,0 0 15,1 18 1,-1-1-16,18 19 15,0-1-15,0 0 16,18 1-16,-1-19 16,1 1-16,0-1 0,17 1 15,-18-18-15,19 0 16,-1-18-16,-17 1 16,-1-1-1,-17 1-15</inkml:trace>
  <inkml:trace contextRef="#ctx0" brushRef="#br0" timeOffset="-127508.29">23177 13264 0,'0'0'0,"0"-17"16,-17 17-16,17-18 15,0 1 1,17 17-1,1 0 1,0 0-16,-1 0 0,1 0 16,-18 17-16,18-17 0,-1 18 15,1-1-15,0 1 16,-18 0-16,17-1 16,1 1-1,-36-53 16,1 17-31,17 0 16,-18 1-16,18-1 16,-18 1-16,18-1 0,0 0 15,18 18 1,0 0 0,-1 0-16,1 0 15,0 0-15,-1 0 0,1 0 16,-1-17-16,1-1 15,0 0-15,-1-17 16,-17 0-16,-17-1 16,-1 19-16,-17-18 15,17-1-15,-17 19 16,0-1-16,17 0 16,0 18-16,1-17 15,34 34 16,1-17-31,0 18 0,-1 0 16,36 17-16,18 18 16,-1 0-16,-17 0 15,18-18-15,-54 0 0,36 1 16,-17-1-16,-1-18 16,-18 1-1,1 0 1,-36-36-1,1 0-15,-18 1 16,-54-36-16,19-18 16,-1 1-16,18-1 15,-17 1-15,35 34 16,17 19-16,0-1 16,1 18-16,17-18 15,17 18 16,1 0-31,0 0 0,17 18 16,0-18-16,18 18 16,-35 17-16,-1-35 0,19 53 15,-36-35-15,17 70 16,-17-18-16,-17-17 16,-1 18-1,0-1-15,1-52 0,-1 53 16,0-54-16</inkml:trace>
  <inkml:trace contextRef="#ctx0" brushRef="#br0" timeOffset="-127341.39">23389 13635 0,'0'17'16,"18"-17"0,-1 0-1,1-17-15,0 17 0,17-35 16,0-18-16,1 17 15,16-17-15,1-17 16,-17 17-16,-19 0 16</inkml:trace>
  <inkml:trace contextRef="#ctx0" brushRef="#br0" timeOffset="-90616.33">19173 10425 0,'0'0'15,"0"35"-15,0-18 16,0 1-16,0 17 0,18 54 16,0 16-16,-1-16 15,1-19-15,0 1 16,17-1-16,-17-17 16,-18-18-16,17 1 15,-17-1 1,0-17-16,0-1 15</inkml:trace>
  <inkml:trace contextRef="#ctx0" brushRef="#br0" timeOffset="-90341.36">19209 10830 0,'0'0'0,"17"-35"32,1 35-32,0 0 0,-1 0 15,19 18-15,-19-18 16,18 17-16,-17 1 16,-18 0-16,18-1 0,-18 18 15,-18 1 1,18-1-16,-18 0 15,-17 18-15,18-35 16,-1-1-16,0-17 16</inkml:trace>
  <inkml:trace contextRef="#ctx0" brushRef="#br0" timeOffset="-89775.22">19667 10724 0,'0'0'0,"0"18"16,-17-18 0,17 18-16,-18-1 15,18 1-15,-18-18 16,1 18-16,-1-1 15,1 1-15,-1-18 16,0 0-16,18-18 16,-17 18-16,17-35 15,0 17-15,17 1 16,-17-1-16,53-17 16,-35 35-16,17 0 15,0 0 1,-17 35-16,0-35 0,-1 35 15,1 1-15,-18 17 16,0-18-16,0 18 16,-18 17-16,1-34 15,-1-1-15,0 0 16,1-17-16,-19-1 16,19 1-1,-1-18-15,1-18 16,-19 1-16,36-1 15,0 0-15,0-17 16,18 18-16,0 17 16,17-18-16,0 18 15,0 18-15,1-1 16,-1 1-16,-17-1 16,17 19-1</inkml:trace>
  <inkml:trace contextRef="#ctx0" brushRef="#br0" timeOffset="-89588.23">19967 11024 0,'-17'-17'31,"34"17"16</inkml:trace>
  <inkml:trace contextRef="#ctx0" brushRef="#br0" timeOffset="-89166.26">20355 10777 0,'0'0'16,"-53"-35"0,36 17-16,-1 18 0,0 0 0,1-17 15,-1 34 1,1 1-16,-1 0 15,18-1-15,0 19 16,0-19-16,18 19 0,-1-1 16,1-18-16,17 19 15,0-19-15,-17-17 16,17 18-16,-17 0 16,-18-1 15,0 1-31,0 0 15,-18-1-15,-17 18 16,0-17-16,-1 17 16,19-35-16,-18 18 0,17 0 15,-17-18-15,17 0 16,18-18-16</inkml:trace>
  <inkml:trace contextRef="#ctx0" brushRef="#br0" timeOffset="-88809.25">20567 11060 0,'0'0'0,"0"17"31,0-34-15,18-1-1,-18 0-15,0 1 0,17-1 16,-17 0-16,0 1 0,0-19 16,0 19-16,0-1 15,-17 18-15,17-17 0,-18 17 16,0 17-16,-17 1 16,17 52-16,1-34 15,17 17 1,0-1-16,0-16 15,35-1-15,0-17 16,1-1-16,16-17 16,19-53-16,-18 18 15,0-18-15,-35-17 16</inkml:trace>
  <inkml:trace contextRef="#ctx0" brushRef="#br0" timeOffset="-88625.33">20849 10777 0,'0'0'0,"0"-17"16,-17-19-16,-19 19 15,19-1-15,-19 53 32,36-17-32,0 17 0,0-17 15,0 17-15,18 18 0,0 0 16,17 18-16,0-1 16,18 18-1,-18-35-15,1-17 16,-36-19-16,17-17 0</inkml:trace>
  <inkml:trace contextRef="#ctx0" brushRef="#br0" timeOffset="-88450.35">20726 11148 0,'0'0'0,"-36"0"31,36-18-31,18 0 15,17 1-15,1-1 16,-1-17-16,18 0 16,17-1-16,-17 1 15,-35 17-15</inkml:trace>
  <inkml:trace contextRef="#ctx0" brushRef="#br0" timeOffset="-87526.41">21220 10918 0,'-18'18'15,"18"0"-15,0-1 0,18 19 16,-18 17-16,17 52 16,1-52-16,-1 18 15,1-36-15,-18 0 16,0-17-16,18-18 0,-18 18 16</inkml:trace>
  <inkml:trace contextRef="#ctx0" brushRef="#br0" timeOffset="-87291.77">21131 10971 0,'0'0'0,"-17"0"16,34-17-16,1 17 15,-18-18-15,35 18 16,1 0-16,-19 0 15,36 18-15,-35-18 16,-1 17-16,-17 19 16,0 17-16,-17-1 15,-1-16-15,0-1 16,18-17 0</inkml:trace>
  <inkml:trace contextRef="#ctx0" brushRef="#br0" timeOffset="-87000.3">21431 11060 0,'0'0'0,"36"35"32,-36-18-32,17-17 0,1 0 0,-1 0 15,1 0 1,0 0-16,17-17 15,-35-1-15,18-17 16,-1 17-16,-17 1 0,0-1 16,-17 0-16,17 1 15,-18-1-15,-17 0 16,17 18-16,-17 18 16,17 17-16,1-17 15,17 35 1,0-35-16,17-1 0</inkml:trace>
  <inkml:trace contextRef="#ctx0" brushRef="#br0" timeOffset="-86791.48">21819 10848 0,'0'0'0,"-17"-18"31,17 1-31,-18 52 16,36-35-16,-18 18 16,0 17-16,17 0 15,1 0-15,-18 1 16,0-19-16,18 1 0</inkml:trace>
  <inkml:trace contextRef="#ctx0" brushRef="#br0" timeOffset="-86617.21">21749 10795 0,'0'0'0,"-36"0"16,36 18-1,0-1 1,18-17-16,0 18 15,17 0-15</inkml:trace>
  <inkml:trace contextRef="#ctx0" brushRef="#br0" timeOffset="-86259.22">22066 10918 0,'0'0'0,"-17"0"0,-1 0 0,0 18 16,18 0-16,-17-1 15,17 1-15,0 17 0,17 1 16,1-19-16,0 1 16,17-1-16,-17-17 15,-1-17 1,18-1-16,-17-17 15,-18 0-15,18-18 16,-18 17-16,0 19 16,0-1-1,17 36 1,-17-1-16,18 1 16,0-18-16,35 35 0,-1-17 15,-16 0 1,-1-36-16</inkml:trace>
  <inkml:trace contextRef="#ctx0" brushRef="#br0" timeOffset="-86067.22">22542 10724 0,'0'0'0,"-17"-35"0,17 18 0,-18-19 16,1 19-16,-1-1 16,18 36-1,0 17 1,0 18-16,18 0 15,-1 17-15,1-17 16,-1-18-16,19 18 0,-1 0 16,0-17-16,-17-19 15,-18 1-15</inkml:trace>
  <inkml:trace contextRef="#ctx0" brushRef="#br0" timeOffset="-85908.22">22560 11077 0,'0'0'0,"-141"-53"16,123 36-16,1 17 15,-1-18-15,0 18 16,18-18-16,0 1 16,36-1-16,-1 0 15,53-17-15,-17 18 16,-1-19-16,1 36 16,-53-17-16</inkml:trace>
  <inkml:trace contextRef="#ctx0" brushRef="#br0" timeOffset="-85658.57">22860 10513 0,'0'0'0,"-18"0"0,1 0 15,17 17-15,-18-17 16,0 36-16,18-1 15,0 0-15,18 36 16,17 17-16,1-35 16,-1 0-16,18 0 15,17 17-15,-17-52 16,18-18-16,-36 0 16,0-18-16</inkml:trace>
  <inkml:trace contextRef="#ctx0" brushRef="#br0" timeOffset="-85208.44">23213 10601 0,'0'0'0,"-18"0"0,0 0 0,18-18 15,0 1 1,0-1-16,18 18 16,17-35-16,1 17 15,-1 0-15,-17 18 16,17 18-16,-17 17 16,-18 1-16,17-1 15,-17 36 1,0-36-16,0 0 15,0-17-15,0-1 16,18 1-16,-1 0 16,1-1-16,0-17 15,-18 18-15,17-18 16,1 18-16,0-18 16,-18 17-16,0 1 15,-18 17 1,0 0-16,1-17 15,-1 0-15,0-1 0,1-17 16,17-17 0,-18-1-16</inkml:trace>
  <inkml:trace contextRef="#ctx0" brushRef="#br0" timeOffset="-85007.98">23636 10601 0,'0'0'0,"18"-18"15,-1 18 1,1 0-16,0 0 16,-1 0-16,-17 18 15,18 0-15,0 17 16,-1 0-16,1-17 0,-1-1 16,1 1-1,0 0-15,-1-1 16,1 1-16</inkml:trace>
  <inkml:trace contextRef="#ctx0" brushRef="#br0" timeOffset="-84616.34">24165 10125 0,'0'0'0,"-17"-88"31,-1 88-31,0 0 16,1 0-16,-1 17 0,-52 36 16,17-18-16,35 18 15,-17-17-15,35-1 16,-18 0-16,36-17 16,-1-1-16,19-17 15,-1 0 1,0-17-16,-17 17 0,52-36 15,-17 19-15,-17-1 16,-1 18-16,-18 0 16,1 0-16,17 18 15,1-1-15,-1 19 16,-17-19-16,17 36 16,0 0-16,-17 0 15,-1 0 1,-17-18-16,0 1 15,0-19-15</inkml:trace>
  <inkml:trace contextRef="#ctx0" brushRef="#br0" timeOffset="-84292.38">24430 9842 0,'-18'0'16,"36"18"-1,-1-18-15,1 0 16,0 18-16,-1-18 0,19 17 16,-1 19-16,-17-19 15,17 19-15,0-1 16,-17 18-16,-1 0 15,1 53-15,-18-36 16,0 1-16,0-18 16,-35 35-16,17-35 15,-17 0-15,17-18 16,-35-17-16,53-1 16</inkml:trace>
  <inkml:trace contextRef="#ctx0" brushRef="#br0" timeOffset="-84076.11">24800 9984 0,'18'0'46,"-36"17"-14</inkml:trace>
  <inkml:trace contextRef="#ctx0" brushRef="#br0" timeOffset="-83850.13">24800 10266 0,'0'35'15,"0"-17"-15,0-1 16,18 1-16,0 53 16,-1-19-16,-17 1 15,18 36 1,-18-19-16,-18 1 15,18-1-15,-17 1 16,-1-18-16</inkml:trace>
  <inkml:trace contextRef="#ctx0" brushRef="#br0" timeOffset="-83525.49">23636 11642 0,'0'0'0,"-18"17"0,-17-17 16,0 18-16,17 0 0,1-18 15,-1 0 1,53 0-16,36-18 15,35-35-15,35 0 16,-88 35-16,53-34 0,-1-1 16,-16 17-16,-37 1 15,1 0-15,18 0 16,-53 17-16,-1 0 16,1 18-16,-1-17 15</inkml:trace>
  <inkml:trace contextRef="#ctx0" brushRef="#br0" timeOffset="-80658.16">29510 8184 0,'-18'0'0,"1"0"31,17 18-31,-18 0 0,0-1 15,-17 36-15,-18 18 16,0 35-16,-17-1 16,-54 90-1,107-143-15,-36 19 0,35-36 16,0-17-16,18 0 16,18-18-16</inkml:trace>
  <inkml:trace contextRef="#ctx0" brushRef="#br0" timeOffset="-80157.97">29986 7990 0,'-35'-17'16,"35"-1"-1,0 0 1,17 18-16,-17-17 0,53-1 16,0 1-16,-35-1 15,35 0-15,-18 36 16,0-18-16,-17 18 15,0-1-15,-18 54 16,0-18-16,-18 0 16,18 0-16,-18-1 15,18-34-15,18 17 16,-18-17-16,18 17 16,17-35-16,0 18 15,-17 0-15,17-18 16,-17 17-16,17-17 15,-35 18-15,18-1 16,-36 19-16,-17 17 16,0-18-16,-18-17 15,-53 34-15,35-34 16,18-18-16,0-18 16,18 1-16</inkml:trace>
  <inkml:trace contextRef="#ctx0" brushRef="#br0" timeOffset="-79283.13">29880 9560 0,'0'0'0,"0"-17"0,0-1 16,18 0-16,-18-17 0,0 17 16,0-17-16,0 0 15,-18 17 1,1 18-16,-1 0 15,-35 36-15,0-1 16,0 18-16,18-18 16,17 0-16,1 1 15,34-1-15,-17-18 16,36-17-16,17 0 16,35-35-16,-35 18 15,0-1 1,-18 0-16,18 36 15,-18-18-15,-17 18 16,-1-1-16,1 18 0,17 18 16,-17 0-16,-1 0 15,1-18-15,0 54 16,-1-19-16,1-17 16,-18 18-16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9T03:29:12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9437 9807 0,'0'0'0,"17"18"109,1-18-109,0 17 16,-1-17-16,1 0 0,0 0 0,-1 0 15,19 0-15,-19 0 16,18 0-16,1 0 16,-19 0-16,1 0 0,0 0 15,17 0 1,-17 0-16,-1 0 15,1 0 1,-18 18 0</inkml:trace>
  <inkml:trace contextRef="#ctx0" brushRef="#br0" timeOffset="1926.34">13000 9878 0,'17'0'63,"1"0"-63,0 0 15,-1 0-15,1 0 0,0 0 16,-1 0-16,19 0 0,17 0 16,-1-18-16,1 18 15,18-18-15,-36 18 16,18-17-16,-35 17 15,17-18 1,-17 18-16,-1 0 16,1 0 31</inkml:trace>
  <inkml:trace contextRef="#ctx0" brushRef="#br0" timeOffset="41285.39">14323 9243 0,'-18'0'32,"18"-18"15,0 0-47,18 1 15,-18-1 1,17 18-16,-17-17 0,18 17 0,-18-18 15,18 18-15,-1-18 16,1 18-16,0 0 16,17 18-16,-17 0 15,-1 17-15,1 0 16,-1 36-16,-17-36 16,0 0-16,18 18 15,-18 0 1,0-18-16,0-17 0,0 17 15,18 1-15,-18-19 16,0 18-16,17 1 16,-17-19-16,0 1 0,18 17 15,-18-17-15,18 0 16,-18 17-16,0-18 16,17-17-16,-17 36 0,0-19 15,0 1 1,0 0-16,0-1 15,-17 1-15,-1 17 16,0-17-16,1 0 16,-19-1-16,-16 1 15,16-18-15,1 0 16,17 0-16,-17-18 16,17 1-16</inkml:trace>
  <inkml:trace contextRef="#ctx0" brushRef="#br0" timeOffset="51166.56">7955 10760 0,'0'-18'15,"18"18"17,-18-18-17,17 18-15,1 0 0,0 0 16,-1 0-16,1 0 16,17 0-16,53 18 15,-52-36-15,-1 18 16,-17 0-16,52-17 15,-17-1-15,35 1 16,-52 17-16,16-18 16,-16 18-16,-1 0 15,-17-18-15,17 18 16,-17 0-16,-1 18 16</inkml:trace>
  <inkml:trace contextRef="#ctx0" brushRef="#br0" timeOffset="75546.23">8943 9490 0</inkml:trace>
  <inkml:trace contextRef="#ctx0" brushRef="#br0" timeOffset="76581.23">9137 10830 0,'-18'0'125,"1"0"172,-1 0-266</inkml:trace>
  <inkml:trace contextRef="#ctx0" brushRef="#br0" timeOffset="77318.28">8767 10566 0</inkml:trace>
  <inkml:trace contextRef="#ctx0" brushRef="#br0" timeOffset="98768.35">10460 12876 0,'0'-17'31,"-18"17"16,36 17 390,-1-17-405,-52 0-1,18 0-15,-1 0-16,0 0 0,1 0 15,-1 0-15,0 0 0,1 0 16,-1 0-1,0 0-15,36 18 32,0-18-32,-1 0 15,1 0-15,17 0 0,18 18 16,0-18-16,-18 0 0,18-18 16,0 18-16,0 0 15,-18-18-15,1 18 16,-1-17-1,-17 17-15,-36 0 32,0 0-17,1 17-15,-1-17 0,-17 18 16,-53 17-16,35-17 16,0 0-16,0-1 15,0-17-15,0 0 16,35 18-1,-17-18-15,17-18 16,1 18-16,52 0 47,-17 0-47,-1 0 0,1 0 0,35 0 16,17 18-16,-17-18 15,0 0-15,-35 0 16,0 0-16,17 17 15,-17-17-15,17 0 0,-18 0 16,1 0-16,0 0 16,-18-17-1,-36-1-15,1 1 16,-18-1-16,0 18 16,0-18-16,18 18 0,17 0 15,1-17-15,-18 17 0,17 0 16,0 0-1,36 17 1,0-17 0,34 0-16,19 0 15,-36 0-15,18 0 0,18 0 16,-36 0-16</inkml:trace>
  <inkml:trace contextRef="#ctx0" brushRef="#br0" timeOffset="103517.21">20479 7655 0,'0'0'0,"-18"0"0,18 18 16,18-18 15,-1 0-31,1-18 0,0 18 15,-1 0-15,36 0 16,0 0-16,18-17 16,-54 17-16,36 0 0,-17 0 15,-1-18-15,-18 18 16,1 0-16,0 0 16,-1 0-16,-52 0 46,17 0-46,-17 0 0,-18 18 16,-35-1-16,17 1 16,-34 17-16,52-17 15,17-18-15,1 17 16,18-17-16,52 0 31,-18 0-31,54-17 0,0 17 16,52-35-1,-52 17-15,-1 0 16,1 18-16,-36 0 16,-17-17-16,-1 17 0,1 0 15,0 0 1,-18 17-16</inkml:trace>
  <inkml:trace contextRef="#ctx0" brushRef="#br0" timeOffset="104783.99">21396 9084 0,'0'0'0,"-18"18"0,1-18 0,-1 0 0,-17 17 15,17-17 1,0 18-16,1-18 16,34 18-1,1-18-15,88 0 16,0-18-16,0 18 16,-1-18-16,19 1 15,-1-1-15,19 0 16,-72 18-16,1-17 15,-18 17 1,-1 0-16,-16 0 16,-19 0-16,1 0 15,-53 17 17,17-17-32,0 0 15,-17 0-15,0 18 0,-53 0 0,-18-18 16,0 35-16,0-17 15,-17-1 1,70 1-16,-53-1 0,35-17 16,1 18-16,17-18 15,18 0-15,-1 0 16,19 0-16,52-18 31,0 18-31,1 0 0,69-17 16,-52-1-16,36 18 15,-1-17-15,-18-1 16,18 18-16,-35-18 16,36 18-16,-36 0 15,-18 0-15,0 0 16,-17 0-16,-1 0 16</inkml:trace>
  <inkml:trace contextRef="#ctx0" brushRef="#br0" timeOffset="106092.67">21484 10830 0,'-17'18'31,"52"-18"-15,-18 0-16,19 0 15,-1 0-15,0 0 0,1 0 16,52 0-16,35-18 16,-17 18-16,-35 0 0,52-17 15,-17 17-15,0-18 16,-18 18-16,0 0 16,0 0-16,-35 0 15,0 0-15,-18 0 16,18 0-16,-35 0 15,0-18 1</inkml:trace>
  <inkml:trace contextRef="#ctx0" brushRef="#br0" timeOffset="112709.22">7955 10707 0,'0'-18'0,"-18"18"15,18-17 1,-17-1 15,17 53 0,17-35-15,-17 18-16,0-1 0,0 1 16,0 0-16,0-1 0,0 1 15,18-18 1,-18 18-16,0-1 15,18 1 1,-1 0 0,1-18-1,0-18-15,-1 18 16,19 0-16,17-18 16,-1 1-16,1-19 15,0 19-15,-17 17 0,34-18 16,-17 0-1,-18 1-15,-17 17 0</inkml:trace>
  <inkml:trace contextRef="#ctx0" brushRef="#br0" timeOffset="117251.14">25100 4533 0,'-18'-17'15,"1"-1"-15,17 0 16,-18 18-16,18-17 15,-17 17-15,34 17 32,-17 19-32,0-19 15,18 18-15,-18 36 0,17 17 16,1-17-16,0-1 16,-1-17-16,-17 18 15,18-18-15,0-18 16,-1 0-1,-17-17-15,0 0 16,0-1-16,18-17 16,-18 18-16,-18-53 15</inkml:trace>
  <inkml:trace contextRef="#ctx0" brushRef="#br0" timeOffset="117509.27">25153 4657 0,'0'0'0,"0"-18"16,0 0-16,18 18 15,-1 0 1,1 0-16,17 0 16,18 18-16,-18 0 15,-17-1-15,0 1 16,-18 0-16,-18 34 15,0-16 1,-34 17-16,16-18 16,-17 0-16,-17 18 15,34-53-15,1 18 16</inkml:trace>
  <inkml:trace contextRef="#ctx0" brushRef="#br0" timeOffset="140650.91">10513 13317 0,'-18'-17'157,"0"17"-126,18-18-15</inkml:trace>
  <inkml:trace contextRef="#ctx0" brushRef="#br0" timeOffset="141734.59">8731 10866 0,'18'0'31,"0"-18"-31,-1 18 0,-17-18 15,18 18-15,-1-17 16,1-1-16,0 18 0,-18-18 16,17 18-16,-17-17 15,-17 34 1,-1 1-16,-17 17 16,17-17-16,-17 0 15,17-1-15,1 1 16,-1-18-16,36-18 31,-1 1-31,36-19 16,-35 1-16</inkml:trace>
  <inkml:trace contextRef="#ctx0" brushRef="#br0" timeOffset="145100.49">9631 13000 0</inkml:trace>
  <inkml:trace contextRef="#ctx0" brushRef="#br0" timeOffset="146867.57">9013 14093 0,'-17'-17'16,"-1"-1"-16,18 1 16,0-19-1,0 1-15,0 0 0,18 17 16,-1 0-16,-17 1 15,18-1 1,0 18-16,17 18 16,-17-1-16,-1 1 15,1 35-15,17 0 16,-35-18-16,35 18 0,-17 18 16,-18-18-16,18 17 15,-1 1-15,1 52 16,0-52-1,-1-1-15,-17-17 16,18 0-16,0 0 16,-18 35-16,17-53 15,-17 1-15,0-1 16,0 18-16,0-35 16,-17 52-16,-1-35 15,0 1-15,1-1 16,-19-17-16,1 17 15,0-17 1,0-18-16,-1 0 16,-17-36-16,18 1 15</inkml:trace>
  <inkml:trace contextRef="#ctx0" brushRef="#br0" timeOffset="165934.31">10654 10001 0,'-18'0'32,"36"18"-1,0-18-31,-1 0 15,1 0-15,-1 0 0,19 0 16,17 0-16,35-18 16,0 1-16,-17 17 15,-1-18-15,36 0 16,-53 18-16,-18 0 16,18 0-16,-35 0 15,17 0-15,-17 0 16</inkml:trace>
  <inkml:trace contextRef="#ctx0" brushRef="#br0" timeOffset="179858.73">9366 10213 0,'18'0'62,"0"0"-62,-1 18 0,1-1 16,-1-17-16,36 35 15,-17 18-15,17-17 16,-1-1-16,1 35 16,-17-52-16,-19 17 15,19-17-15,-19 17 16,1-17-16,-1 0 15,1-1 1,-18 1-16,18-18 16,-18 18-16</inkml:trace>
  <inkml:trace contextRef="#ctx0" brushRef="#br0" timeOffset="180117.02">9754 10160 0,'0'0'0,"-35"35"16,17-35-16,1 36 16,-1 16-16,0 1 15,18-35-15,-17 53 0,-18-19 16,-18 37-16,17-1 15,-34 18 1,35-36-16,17-17 16,-17 0-16,17-18 0</inkml:trace>
  <inkml:trace contextRef="#ctx0" brushRef="#br0" timeOffset="181251.26">14958 15893 0,'0'0'0,"0"-18"15,-18 18-15,18-18 16,18 36-1,-1 0-15,1-1 16,0 19-16,17-1 0,36 53 16,-36-53-16,0 18 0,53 53 15,-17-18-15,-18 0 16,35 1-16,-53-36 16,0-1-16,1-16 15,-1-19-15,-17 19 16,-1-19-16,1 1 15,-18 0 1,18-18-16,-18 17 16,0-52-1,-18-18-15</inkml:trace>
  <inkml:trace contextRef="#ctx0" brushRef="#br0" timeOffset="181450.27">15416 15981 0,'0'0'0,"-17"-35"16,-1 52 0,0-17-16,1 35 15,-18 107-15,17-19 16,0 53-16,1-34 16,17-1-16,-18 0 15,-17 18-15,35-71 16,-18-35-16,18 0 15</inkml:trace>
  <inkml:trace contextRef="#ctx0" brushRef="#br0" timeOffset="189433.44">20496 8555 0,'0'0'0,"-17"-53"31,17 35-31,0 1 16,0-1-16,0-17 16,17 17-16,1-35 0,0 18 15,17-18-15,18 0 16,-18 0-16,53-35 16,1 35-16,-37 0 15,37-17-15,-1 17 16,0-18-16,71 1 15,-36 17 1,1 17-16,-18 1 16,-1 17-16,54-17 15,-53 35-15,0 0 16,-18 18-16,-17-1 16,34 54-16,-52-18 15,0 0-15,0 35 16,0-17-16,-18 52 15,1-35 1,-19 0-16,-17-17 16,18 105-16,-36-140 15,18 34-15,-17-17 16,-1 18-16,-17-1 16,-54 36-1,1-18-15,18-35 16,-1 0-16,-17 0 15,53-35-15,-53 35 16,-18-18-16,17 0 16,-16 0-16,-72 18 15,124-53-15,-123 36 16,70-19-16,-17-17 16,34 0-16,19 0 15,-1-17-15,36-1 0,-53 0 16,35 1-16,-18-19 15,18-17 1,1 1-16,-1-1 16,0-53-16,17 35 15,19-17-15,17 0 16,0-18-16,35 18 16,-17 35-16,35-53 0,17 18 15,1 0-15,-1 17 16</inkml:trace>
  <inkml:trace contextRef="#ctx0" brushRef="#br0" timeOffset="190541.05">21308 6950 0,'0'0'0,"0"-18"16,0 36 47,17-18-63,-17 17 0,18 1 15,-18 0-15,18 17 0,-18-17 16,0-1-16,17 1 15,-17-1-15,0 1 16,18-18-16,0-18 16,17 1-1,18-36-15,35-18 16,-35 36-16,53-53 0,0 17 16,-18 1-16,18 17 15,17-35-15,-70 35 16,0 17-16,-18 19 15,-17-1-15,-1 1 16,1-19 0,0 19-16,-18-1 15,17 18 1,-34 18 15</inkml:trace>
  <inkml:trace contextRef="#ctx0" brushRef="#br0" timeOffset="191607.37">23477 10425 0,'18'17'63,"0"1"-63,-18-1 16,0 1-16,17-18 15,-17 18-15,0-1 0,0 1 16,18-18-16,-18 18 15,0-1-15,18-17 16,-1 0 0,1-17-16,-1-1 15,1 0-15,17 1 0,36-36 16,-1-18-16,19 18 16,-1-17-16,18-1 15,-36 18-15,1 18 16,-18 0-16,0 0 15,-18 17-15,-17 0 0,17 1 16,0-1 0,-17 0-16</inkml:trace>
  <inkml:trace contextRef="#ctx0" brushRef="#br0" timeOffset="192273.51">23213 8202 0,'0'0'0,"0"-18"0,0 1 15,-18 17 1,18-18 0,18 36-1,-1-18-15,1 17 16,0-17-16,17 36 0,-17-19 0,35 36 15,52 71-15,-52-36 16,0-18 0,-18 1-16,18-18 15,0 0-15,-17 0 16,-19-36-16,1 19 0,17-19 16,-17 19-16,-1-19 15,1 1-15,0 0 16,-1-1-1,1-17 17,-18-17-17,18 17-15,-18-18 0,0 0 16,0-17-16,-18-18 16</inkml:trace>
  <inkml:trace contextRef="#ctx0" brushRef="#br0" timeOffset="192556.3">23795 8149 0,'0'0'0,"-35"18"16,17-18-1,0 17-15,1 19 0,-1-19 0,0 19 16,-17 52-16,-53 88 15,35-17-15,0-18 16,0-35-16,0 0 16,-35 17-1,53-52-15,17-18 16,-17-18-16,35 0 16,-18-17-16,18 0 0,0-1 15</inkml:trace>
  <inkml:trace contextRef="#ctx0" brushRef="#br0" timeOffset="-210768.08">10636 10019 0</inkml:trace>
  <inkml:trace contextRef="#ctx0" brushRef="#br0" timeOffset="-210186.32">9278 10971 0</inkml:trace>
  <inkml:trace contextRef="#ctx0" brushRef="#br0" timeOffset="-209448.32">9278 11130 0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9T03:33:25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20602 8555 0,'-17'0'16,"-1"0"-16,0-18 31,36 18 16,0 0-47,-1 0 16,1 0-16,-1 0 0,1 0 15,0 0-15,-1 0 0,19 0 16,-19 0-16,1 0 15,0 0 1,-1 0 0,-52 0 31,17 0-47,1 0 0,-1 0 0,0 18 15,1-18-15,-1 0 0,-17 0 16,17 0-16,1 17 15,-1-17 1,36-17 15,-1 17-31,1 0 16,-1 0-16,1 0 16,0 0-16,17 0 0,-17 0 15,-1 0-15</inkml:trace>
  <inkml:trace contextRef="#ctx0" brushRef="#br0" timeOffset="1021.33">21202 8784 0,'18'0'109,"-1"0"-109,1 18 16,-1-36-16,1 18 15,0 0-15,-1 0 16,1 0-16,0 0 15</inkml:trace>
  <inkml:trace contextRef="#ctx0" brushRef="#br0" timeOffset="4058.55">24059 8661 0,'-17'-18'16,"17"36"46,0-1-62,0 1 16,17-18-16,-17 18 15,0-1-15,0 1 16,0 0-16,0-1 31,18 1-15,0-18 0,-1 0-1,1 0 1,0 0-1,-18-18-15,17 18 0,1 0 16,0 0-16,-1 0 16,1-17-16,-1 17 0,1 0 15,17-18-15,-17 18 16,0-18-16,17 18 16,0 0-16,-17 0 15,17-17-15,0 17 16,18 0-16,-17 0 15,-19-18-15,19 18 16,-19 0 0,18 0-16,1 0 15,-19 0-15,1 0 16,17 0-16,-17 0 16,0 0-16,17 0 15,-18 0-15,1 0 16,0 0-16,35-18 15,-36 18-15,1 0 16,17 0-16,0 0 16,-17 0-1,0 0-15,-1 0 16,1 0-16,0 0 16,-1 0-16,1 18 15,0-18-15,-1 0 16,1 0-16,-18 18 0,18-18 15,-1 0-15,1 0 16,-1 17 0,19-17-1,-19 0-15,1 18 16,0-18-16,-1 0 16,1 18-16,0-18 15,-1 17-15,1-17 16,-1 0-16,1 0 15,0 18-15,-1-18 16,1 0-16,0 0 16,-18 17-1,17-17-15,1 0 16,0 0 0,-1 0-1,1 0 1,-1 0-1,1-17 17,-18-1-17,0 1 1,0-1-16,0 0 16,0 1-16,0-1 15,0 0-15,0 1 0,0-1 16,0 0-1</inkml:trace>
  <inkml:trace contextRef="#ctx0" brushRef="#br0" timeOffset="18317.56">28240 7038 0,'0'0'0,"-18"-18"0,1 1 15,17-1 1,-18 18-16,18-18 16,-18 18-1,18 18 16,0 0-31,0-1 0,-17 19 16,17-1-16,0-18 0,0 54 16,0-36-16,0 53 15,0-17-15,17-53 0,-17 52 16,0-17-16,0-18 16,18 1-16,-18-19 15,0 19-15,0-19 16,18-17-16,-18 18 15,0 0 1,0-54 0</inkml:trace>
  <inkml:trace contextRef="#ctx0" brushRef="#br0" timeOffset="18624.73">28257 7161 0,'0'0'0,"0"-17"0,0-1 16,18 18-16,-18-18 0,18 18 16,-1 0-16,1 0 15,17 0-15,-17 18 16,0-18-16,17 18 0,-17-1 15,-1 1-15,-17 0 16,18-1 0,-18 19-16,-18-19 15,1 18-15,-19-17 16,1 0-16,0-1 16,-36 1-16,36-36 15,0 18-15</inkml:trace>
  <inkml:trace contextRef="#ctx0" brushRef="#br0" timeOffset="30569.62">26053 10918 0,'0'0'0,"0"18"78,0 0-62,0-1-16,0 1 15,0 0-15,0-1 0,0 1 16,0 0-16,0-1 16,17 1-16,-17-1 15,0 1-15,0 0 16,0-1 15,18-17-15,0 0-1,-1 0 1,1 0 0,-1 0-16,1 0 15,0-17 1,-1 17-16,1 0 0,0 0 16,-1 0-16,1 0 0,0 0 15,-1 0-15,1 0 16,-1-18-16,1 18 0,0 0 15,17 0-15,-17 0 16,-1 0 0,1 0-16,0 0 15,-1 0-15,1 0 16,0 0-16,-1-18 16,1 18-16,-1 0 15,1 0-15,0 0 16,17 0-1,-17 0-15,-1 0 16,1 0 0,0 0-16,-1 0 15,1 0 1,-1 0-16,1 0 16,0 0-1,-1 0 1,1 0-16,0 0 15,-1 0 17,1 0-32,0 0 15,-1 0 1,-17-17-16,18 17 0,-1 0 16,1 0-1,0 0 1,-1 0-1,1 0 1,-18 17-16,18-17 16,-1 0-1,1 0 1,0 0 0,-1 0 30,1 0 111,-18-17-142,0-1 48,18 18-48,-18-17 1,-18 17 0,18-18-1,0 0 17,0 1-1,0-1 31,0 0-15,-18 1 16,36 17-48,-36-18 1,18 0 31,-17 1 0,17-1-32,-18 36 95</inkml:trace>
  <inkml:trace contextRef="#ctx0" brushRef="#br0" timeOffset="32534.59">26088 11007 0,'0'-18'16,"-18"18"-16,18-18 31,0 54 47,0-19-78,0 1 16,0 0-16,-17-18 0,17 17 16,0 1-16,0-1 0,0 1 15,-18 0-15,18-1 16,0 1-16,0 0 15,0-1 1,0 1 15,18-18-15,-1-18 0,1 18-16,0 0 15,-1 0-15,1 0 16,-1 0-16,1-17 0,0 17 15,17 0-15,-17 0 0,17 0 16,0 0-16,-17 0 16,17 0-1,-17 0-15,-1 0 0,1 0 16,17 0-16,-17 0 16,17 0-16,-17 0 15,17-18-15,0 18 16,-17 0-16,17 0 15,-17 0-15,0 0 16,17-18 0,0 18-1,-17 0-15,-1 0 16,1 0-16,0 0 16,-1 0-1,1 0 1,0 0-16,-1 0 15,1 0 1,0 0 0,-18-17-16,17 17 15,1 0 1,-1 0-16,1 0 31,0 0-31,-1 0 31,-17-18-31,18 18 16,0 0 0,-1 0-1,1 0 1,0 0 15,-18-18-15,17 18-1,1 0 32,-18-17-15,0-1-1,0 1-16,0-1 17,-18 0-1,18 1-15,-17-1-16,17 0 15,-18 18 1,18-17-16,0-1 15,-18 18-15,18-18 32,-17 18 61,-1 18-77</inkml:trace>
  <inkml:trace contextRef="#ctx0" brushRef="#br0" timeOffset="53954.61">26070 9596 0,'0'-18'15,"0"36"17,0-1-17,0 1-15,0-1 16,0 1-16,0 0 15,18-1-15,-18 1 16,0 0 0</inkml:trace>
  <inkml:trace contextRef="#ctx0" brushRef="#br0" timeOffset="54157.75">26053 9402 0,'-18'-18'16,"0"18"0,36 18 30,0-18-46,-18 17 0</inkml:trace>
  <inkml:trace contextRef="#ctx0" brushRef="#br0" timeOffset="54583.67">26229 9631 0,'-18'0'32,"18"17"-17,0 1-15,0 0 0,18-1 16,-18 1-16,0 0 15,18-18-15,-1 0 16,1 0 0,0-18-16,-1 0 15,1 1-15,-1-1 16,1 0-16,-18 1 16,18-1-16,-18 1 15,17 34 1,1 1-1,-18-1-15,18 1 16,-1-18-16,-17 18 16,36-1-1,-19-17-15,19-17 16</inkml:trace>
  <inkml:trace contextRef="#ctx0" brushRef="#br0" timeOffset="54816.71">26705 9490 0,'0'0'0,"-17"-36"31,17 72 1,0-19-32,0 1 15,17 0-15,-17-1 0,0 1 0,18 17 16,0 0-16,-1 1 15,1-19-15,-18 1 16,17-18-16,1 18 16</inkml:trace>
  <inkml:trace contextRef="#ctx0" brushRef="#br0" timeOffset="54975.39">26670 9613 0,'0'0'0,"-18"-17"32,36 17-17,0 0-15,-1-18 16,1 18-16,35 0 0,-18-18 16</inkml:trace>
  <inkml:trace contextRef="#ctx0" brushRef="#br0" timeOffset="55308.8">27164 9384 0,'0'0'16,"-18"0"-16,18-18 0,-17 18 16,-1 0-1,0 18 1,18 0-16,-17-1 0,17 1 16,0-1-16,-18 1 0,18 17 15,-18 36-15,18-36 16,18 0-16,0 1 15,17-19-15,0 1 16,1 0 0,-1-18-16</inkml:trace>
  <inkml:trace contextRef="#ctx0" brushRef="#br0" timeOffset="55716.96">27323 9366 0,'-18'-17'15,"0"34"1,18 1-16,0 0 15,0-1-15,0 18 16,0 18-16,18 18 16,-18-18-16,18-36 15,-1 1-15,1 0 16,0-18-16,-1 17 0</inkml:trace>
  <inkml:trace contextRef="#ctx0" brushRef="#br0" timeOffset="56067.23">27552 9454 0,'0'0'0,"-18"18"0,1-18 16,17 18-16,-18-18 0,18 17 16,0 1-16,-18 0 0,18-1 15,0 19-15,18-19 16,0 1-16,-1-1 15,1 1-15,0-18 16,-1 0-16,1-18 16,-1 18-1,1-17-15,-18-1 16,18 1-16,-18-1 16,-18 0-16,18-17 15,-18 17-15,18 1 16,-17-1-16,-18 18 15,17 0 1</inkml:trace>
  <inkml:trace contextRef="#ctx0" brushRef="#br0" timeOffset="56382.59">27658 9296 0,'0'-18'31,"17"18"-15,1 18-16,0-1 15,-1-17-15,1 18 0,0 0 16,-1-18-16,1 35 0,17 0 15,-17 0-15,-1 1 16,-17 17-16,0 0 16,-17-18-1,-1 0-15,1 0 16,-1-17-16,-17 17 16,17-17-16,-17-18 15,35 18-15,-36-36 16</inkml:trace>
  <inkml:trace contextRef="#ctx0" brushRef="#br0" timeOffset="56754.57">28046 9331 0,'-18'-18'31,"18"54"32</inkml:trace>
  <inkml:trace contextRef="#ctx0" brushRef="#br0" timeOffset="56966.65">28028 9472 0,'-35'18'15,"35"-1"-15,0 1 16,0 0-16,0-1 0,0 1 0,-18 17 16,18 0-1,0 1-15,0-1 16,0 0-16</inkml:trace>
  <inkml:trace contextRef="#ctx0" brushRef="#br0" timeOffset="57383.36">27358 9878 0,'0'0'0,"35"17"63,-17-17-63,-1-17 0,1 17 15,0 0-15,17 0 0,18 0 16,0-18-16,-18 18 16,36-18-16,-36 18 15,0-17-15,1 17 16</inkml:trace>
  <inkml:trace contextRef="#ctx0" brushRef="#br0" timeOffset="62874.53">28205 6862 0,'-18'0'16,"0"0"-1,1-18-15,-1 18 16,0-18-16,1 1 15,-1-1-15,0-17 16,18 17-16,-17-17 16,34-1-1,1-16-15,17-19 16,1 36-16,-1 17 16,0 0-16,-17 1 15,35-1-15,-18 18 16,-17 0-16,-1 0 15,1 0-15,17 18 16,-17-18 0,-18 17-16,18-17 31,-18 18-15,-18-53-1</inkml:trace>
  <inkml:trace contextRef="#ctx0" brushRef="#br0" timeOffset="63225.08">28293 6244 0,'17'18'46,"1"-1"-30,0-17-16,-18 18 16,17-18-16,1 18 0,0-1 15,-1 1-15,1 0 16,0-1-16,-1 1 16,-17 0-16,0-1 0,0 1 15,0-1-15,0 1 16,0 0-16,-17-1 15,-1 1-15,-17 0 16,17 17 0,0-35-16,1 18 15,-1-1-15,18 1 16,-18-18-16</inkml:trace>
  <inkml:trace contextRef="#ctx0" brushRef="#br0" timeOffset="75484.75">27252 11483 0,'-18'0'16,"18"18"15,0-1-31,18 1 0,-18-1 0,0 19 16,18 17-16,-1 0 15,-17 17-15,18 1 16,0-18-16,-18-18 0,0 18 15,17-18-15,-17 0 16,0 1-16,18-19 16,-18 19-1,0-19 1,0-34 0</inkml:trace>
  <inkml:trace contextRef="#ctx0" brushRef="#br0" timeOffset="75762.58">27287 11783 0,'0'0'0,"0"-36"16,0 19-16,18-1 16,0 1-1,-1 17-15,1 0 16,0 0-16,-1 0 15,1 17-15,-1-17 16,-17 18-16,0-1 16,0 19-16,0-19 15,0 1-15,-17 17 16,-1 1-16,1-19 16,17 1-16,-36 0 15,36-36 1</inkml:trace>
  <inkml:trace contextRef="#ctx0" brushRef="#br0" timeOffset="76332.48">27570 11501 0,'0'0'0,"0"-18"0,17 18 16,-17 18 15,0-1-31,-17 1 16,17-1-16,-18-17 15,18 18-15,-18-18 16,1 0 0,17-18-1,0 1-15,0-1 16,0 1-16,0-1 15,17 0-15,-17 1 16,18 17 0,0 0-16,-1 0 15,-17 17-15,18-17 0,-18 18 0,17-18 16,1 35-16,-18-17 16,18 17-16,-18 18 15,0-18-15,0 18 16,0-18-16,-18-35 0,18 18 15,-18 17-15,1-17 16,-1 0-16,1-1 16,-1-17-1,0 0 1,18-17-16,0-1 16,0 0-16,18 1 15,-18-1-15,18 18 0,-1-18 16,1 18-16,17 0 15,-17 0-15,-1 0 16,19 18-16,-19-18 16,1-18-1,17 1-15,1-1 0</inkml:trace>
  <inkml:trace contextRef="#ctx0" brushRef="#br0" timeOffset="76639.83">27887 11465 0,'0'0'0,"-18"0"32,36-17-17,0 17-15,-1-18 16,1 0-16,35-17 0,0-18 15,0 18-15,17-18 16,-17 18-16,35-18 16,-35 17-16,-17 19 15,-19-1 1,1 18-16,0 0 0,-18-17 16,17 17-1</inkml:trace>
  <inkml:trace contextRef="#ctx0" brushRef="#br0" timeOffset="76973.7">28257 11024 0,'0'0'0,"-17"-17"32,-1-1-17,36 0 16,-1 18-31,1 18 16,0-18-16,-1 0 16,1 0-16,0 0 0,-1 0 15,1 0-15,17 18 16,-17-18-16,0 17 16,17 1-16,-18 0 15,1-1-15,-18 1 16,0 17-16,-18 0 15,-17 18-15,0 0 16,-18-17-16,18 16 16,-18-16-16,35-36 15,0 35-15,-17-17 16,18-18-16,17 17 16</inkml:trace>
  <inkml:trace contextRef="#ctx0" brushRef="#br0" timeOffset="80909.67">10372 13247 0,'-18'17'47,"53"-17"16,-17 0-63,0 0 0,-1 18 15,1-18-15,-1 0 0,1 0 16,17 0-16,1-18 15,-1 18-15,0 0 16,-17 0-16,0-17 16,-1 17-1,-52 0 17,17 17-32,1-17 15,-1 0-15,-17 0 0,-1 18 16,1 0-16,-18-18 15,18 0-15,0 17 16,-1-17-16,19 18 16,-1-18-1,36-18 1,-1 18 0,19 0-16,-1-17 15,18 17-15,-18 0 16,18 0-16,0 35 15,-35-35-15</inkml:trace>
  <inkml:trace contextRef="#ctx0" brushRef="#br0" timeOffset="82007.78">10654 13635 0,'-35'0'31,"17"17"-15,0-17-16,1 0 0,-1 0 16,-17 0-1,-1 0-15,19 0 16,17-17-16,-18 17 16,36-18-1,-1 1-15,1 17 0,0 0 16,-1 0-16,36 0 15,-17 0-15,17 35 16,-18-18-16,-18 1 16,1 17-1,0 1-15,-18-1 16,0 18-16,-18-18 16,0 0-16,18-17 15,-35 0-15,-18 35 16,36-53-16,-1 17 15,0-34 1,1 17-16,17-18 0,0-17 16,0 17-16,0-17 15,17 17-15,19-17 16,-1 17-16,0 18 16,36 18-16,-36 0 15,0 17-15,-17-35 0</inkml:trace>
  <inkml:trace contextRef="#ctx0" brushRef="#br0" timeOffset="83700.09">8308 15699 0,'18'-18'16,"-1"18"-1,-17-18-15,18 1 0,-1 17 16,1-18-16,0 0 15,-1 1-15,19-1 0,-1 0 16,-17 18-16,-1 18 16,-17 0-1,-17 17-15,-1-17 16,18-1-16,-18 19 16,1-1-16,-1-17 15,0-1-15,1 1 16,-1-18-16,0 17 15,18-52 1,18 35-16,-18-35 0,35 0 16,18-18-1,0 0-15</inkml:trace>
  <inkml:trace contextRef="#ctx0" brushRef="#br0" timeOffset="91374.54">10760 14517 0,'0'0'0,"0"17"15,0 1-15,0 0 16,17-18-16,-17 17 15,18-17-15,-18 18 0,35 0 16,-17-1 0,0 1-16,-1 0 15,1-1-15,-1 1 16,-17-1-16,0 1 16,0 0-16,-17-18 15,-1 17-15</inkml:trace>
  <inkml:trace contextRef="#ctx0" brushRef="#br0" timeOffset="91549.74">10742 14517 0,'0'0'0,"0"-18"0,0 1 0,0-1 16,18 0-16,-1 1 15,1-1-15,0 0 16,-1 1-16</inkml:trace>
  <inkml:trace contextRef="#ctx0" brushRef="#br0" timeOffset="92325.32">13864 13917 0,'-17'18'31,"-1"-1"-31,18 1 0,0 0 16,0-1-16,18 1 0,-1-18 16,1 18-1,-1-18-15,19-18 16,-1 0-16,0 18 16,-17-17-16,0-1 15,-36 18 1,18-18-16,-35 18 15,-1 0-15,1-17 16,-18-1-16,-17 0 16,52-17-1,-17 18-15,35-19 16,-18 19-16,18-19 16,18 1-16,-18 17 15,17 1-15,1 17 16,0-18-16,-1 18 15,1 18-15,-18-1 16,0 36-16,-35 0 16,-1 18-1,1-18-15,-18 17 0</inkml:trace>
  <inkml:trace contextRef="#ctx0" brushRef="#br0" timeOffset="95024.97">26476 14182 0,'0'0'0,"0"-18"0,-18 18 0,18-18 15,18 54 17,0-19-32,-18 1 0,17 17 15,1 0-15,0 18 0,17 36 16,0-19-16,-17 1 16,-1-36-16,1 36 0,17-36 15,-35 0-15,18-17 16,-18-1-16,-18 1 15,1-36 1,-1 1-16,-17-36 16,17 0-1,18 18-15,-35-18 0,17-18 16,1 18-16,17 0 16,0 18-16,0 0 15,0-1-15,35 1 16,-18 18-16,19-1 15,-1 0-15,18 18 16,-18 0-16,0 18 16,-17 0-1,0-1-15,-1 18 16,-17 36-16,-35-18 16,17 0-16,-17-18 15,0 0-15,17 1 16,1-36-16</inkml:trace>
  <inkml:trace contextRef="#ctx0" brushRef="#br0" timeOffset="95416.65">26899 13917 0,'18'-18'16,"0"1"-1,-1 17-15,1 17 16,17 1 0,-17 0-16,17-1 15,-35 1-15,18 17 16,-1-17-16,1 0 15,0-1-15,17 1 16,-17-18-16,17 0 16,-18 17-1,19-17-15,-19 0 16,1 18-16,-18 0 16,-18-1-16,1 1 15,-1 17-15,-17-17 16,0 0-16,17-1 15,-17-17-15,17-17 16</inkml:trace>
  <inkml:trace contextRef="#ctx0" brushRef="#br0" timeOffset="95666.8">27446 13899 0,'18'0'31,"-1"-17"-15,1 17-16,17 0 0,36-18 16,-1-17-16,19 17 15,-36 1-15,17-1 0,1 0 16,-18 1-16,-1-1 15,-16 0-15,-19 1 16</inkml:trace>
  <inkml:trace contextRef="#ctx0" brushRef="#br0" timeOffset="95932.69">27940 13564 0,'0'0'0,"18"0"32,-1 0-32,1 0 0,0 0 15,17 0-15,0 0 16,18 18-16,-18-18 16,1 35-16,-19-17 15,-17 17-15,0 18 16,-17-18-16,-54 54 15,0-37-15,-17 1 16,18 0-16,34-35 16</inkml:trace>
  <inkml:trace contextRef="#ctx0" brushRef="#br0" timeOffset="115632.63">22225 15152 0,'0'0'0,"0"-18"16,0 1-1,0-1 1,0 0-16,0 1 16,18-1-16,-18 0 0,17 1 15,-17-1-15,18 18 16,0-18-16,-1 18 15,18 0-15,-17 0 16,0 18-16,17 17 16,-17 18-1,17 18-15,-17-18 16,-1 17-16,-17 1 16,18-18-16,-18 53 15,17-36-15,-17 1 16,0-1-16,0 1 15,18 17-15,-18-35 16,18 17-16,-18-17 16,17 0-1,1 18-15,0-18 16,-1 0-16,-17 0 16,18 0-16,-18 35 15,18-35-15,-18 0 16,0-18-16,-18 18 15,18-18-15,-18 18 16,1-18-16,-1 0 16,0 18-1,-17-17-15,0-1 16,17-17-16,1-1 0,-1 1 0,-35 17 16,-53 0-1,53-35-15,18-17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9T03:36:46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20637 8590 0,'0'0'0,"36"0"78,-19 0-78,1 0 16,0 0-16,17-18 0,-17 18 15,-1 0-15,19 0 16,-1 0-16,-18 0 0,36 0 16,-17 0-16,17 0 15,-1-17-15,19 17 16,-36 0-16,53 0 15,-35 0-15,18 0 16,-53 0-16,52 0 16,-35 0-1,18 0-15,-17 17 16,-1-17-16,18 0 16,-18 0-16,0 0 15,1 18-15,-1-18 16,0 0-16,0 0 15,1 18-15,-1-18 16,18 0-16,-18 0 16,1 0-1,-1 0-15,0 0 16,0 0-16,18-18 16,-17 18-16,-1 0 15,0 0-15,0 0 16,1 0-16,-19 0 15,36 0-15,-35 0 16,17 0-16,-17 0 16,35 0-16,-36 0 15,1 0 1,17 0-16,1 18 16,-19-18-16,1 0 15,17 0-15,0 0 16,18 0-16,0 0 15,-18 0-15,1-18 16,-1 18-16,18 0 16,-18 0-1,36 0 1,-36 0-16,0 0 16,18 0-16,-17 0 15,-1 0-15,0 0 16,0 0-16,1 0 15,-19 0-15,19 0 0,-1 0 16,18 0-16,0 0 16,-18 0-16,53-18 15,-17 18 1,-18-17-16,17 17 16,18-18-16,-52 18 15,-1-17-15,0 17 16,-17 0-16,17 0 15,0 0-15,-17 0 16,0 0-16,17 0 16,-17 0-16,-1 0 15,18 17 1,-17-17-16,17 0 16,18 0-16,-17 18 15,-1-18-15,-17 0 16,17 0-16,0 0 15,18 0-15,-18 0 16,-17 0-16,17 0 16,0 0-16,1-18 15,-19 18 1,19 0-16,-19 0 16,1 0-16,17 0 15,-17-17-15,-1 17 16,1 0-16,17 0 15,-17 0-15,17 0 16,-17 0-16,35 0 16,-35 17-16,17-17 15,-18 0 1,1 0 0,17 0-16,-17 0 15,0 0 1,-1 0-16,1 0 0,0 0 15,-1 0-15,1 0 16,-1 0-16,19 0 16,-19 0-1,1 0-15,0 0 16,-1 0-16,1 0 16,0 0-16,-18-17 15,35 17-15,-18 0 16,1 0-16,17 0 15,-17 0-15,17 0 16,-17-18-16,17 18 16,1 0-16,-19 0 15,1 0 1,-1 0 0,1 0-16,0 0 15,-18-18-15,17 18 16</inkml:trace>
  <inkml:trace contextRef="#ctx0" brushRef="#br0" timeOffset="2947.2">20126 8696 0,'0'18'16,"-18"-18"-1,36 0 32,0 0-47,-1 0 0,1 0 16,0 0-16,17-18 0,18 18 15,17-18-15,18 18 16,-35-17-16,18-1 16,-18 18-1,35-18-15,-70 18 0</inkml:trace>
  <inkml:trace contextRef="#ctx0" brushRef="#br0" timeOffset="10230.35">19667 8714 0,'0'0'0,"-17"-18"31,34 18 16,1 0-47,0 0 0,17 18 15,0-18-15,36 0 16,-1 0-16,1 0 16,70 17-16,-123 1 15</inkml:trace>
  <inkml:trace contextRef="#ctx0" brushRef="#br0" timeOffset="42512.97">20761 10971 0,'-18'0'16,"1"0"-1,52 0 32,-35-17-47,18 17 16,-1 0-16,1 0 0,0 0 15,-1 0-15,1 0 0,17 0 16,18 0-16,18 17 16,-19-17-16,19 0 15,-18 18-15,53-18 16,-36 0 0,-17 0-16,18 0 15,17 0-15,-35 0 16,-18 0-16,0 0 15</inkml:trace>
  <inkml:trace contextRef="#ctx0" brushRef="#br0" timeOffset="46663.68">21643 11042 0,'0'0'0,"-18"0"31,36 0 1,0 0-32,-18-18 15,17 18-15,1 0 0,52-17 16,-17 17-16,0-18 15,0 0-15,0 18 16,-18 0-16,1 0 0,-1 0 16,18 0-16,-18 18 15,0-18 1,-17 18-16,17-18 16,-17 0-16,0 0 15,-1 17-15,1-17 16,-1 0-1,1 0 1</inkml:trace>
  <inkml:trace contextRef="#ctx0" brushRef="#br0" timeOffset="54472.1">17233 12047 0,'18'18'47,"-1"-18"-47,1 0 15,0 0-15,-1 0 0,19 0 16,17 0-16,35 18 16,0-18-16,18 0 15,-36 0-15,36 0 16,-35 0-16,-36 0 0,53 17 15,-17-17-15,-1 18 16,19-18-16,-1 35 16,-35-35-16,0 18 15,-18-1 1,0-17-16,-17 18 16,-1-18-16</inkml:trace>
  <inkml:trace contextRef="#ctx0" brushRef="#br0" timeOffset="92363.04">19103 13247 0,'0'0'0,"18"-18"62,-1 18-62,1 0 16,-1 0-16,1-17 0,0 17 0,-1 0 15,1 0-15,35-18 16,0 18-16,17 0 16,1-18-16,17 18 15,-35 0-15,0 0 16,0 0-16,-18 0 15,18 0-15,-18 0 16,1 0-16,-19 0 0,1 0 16,17 0-16,-17-17 15,-1 17 1,1 0-16,0-18 16,-1 18-1</inkml:trace>
  <inkml:trace contextRef="#ctx0" brushRef="#br0" timeOffset="141740.84">18309 16704 0,'0'18'31,"18"-36"47,-1 18-62,1 0-16,-18-18 15,18 18-15,-1 0 16,1-17-16,17 17 16,1 0-16,-19 0 15,18 0-15,-17 0 0,0 0 16,17 0-16,-17 0 15,-1 0-15,1 0 16,0 0-16,-1 0 16,1-18-16,-1 18 15,1-18 1,0 18 0</inkml:trace>
  <inkml:trace contextRef="#ctx0" brushRef="#br0" timeOffset="145820.79">18715 16669 0,'17'-18'31,"-17"0"-31,18 18 0,0 0 15,-18-17-15,17 17 16,1 0-16,0 0 16,-1 0-16,1 0 15,0 0-15,-1 17 0,19-17 16,-19 18 0,18 0-16,-17-1 15,0-17-15,-1 18 0,1 0 16,0-1-16,17-17 15,-17 18-15,17 0 16,-18-18-16,-17 17 16,18-17-16,0 0 15,17 18-15,-17-18 16,-1 0 0,1-18-16,17 18 15,-17 0-15,-1 0 16,36 0-16,-17 0 15,-1 0-15,0 0 16,1 0-16,-1-17 16,0 17-16,0 0 15,-17-18-15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9T03:39:33.1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6791 8555 0,'0'0'0,"0"17"47,18 1 31,-1-18-62,1 0-16,0 0 15,-1 0-15,1 0 0,-1 0 0,1 0 16,0 0-16,17 0 0,18 0 16,0 0-16,17 0 15,-17 0-15,0-18 16,18 18-16,-36 0 16,18 0-1,0 0-15,0 0 16,-18 0-16,0 0 15,1 0-15,-1 0 16,0 0-16,-17 0 16,17 0-16,-17 0 15,17 0-15,0 0 16,-17 0-16,0 0 16,-1 0-1,1 0 1,-1-17-16,1 17 15,0 0 1,-1 0 0,1 0-1,0 0 1,-1 0-16,1 0 16,0 0-1,-1 0 1,1 0-16,0 0 15,-18-18-15,17 18 16,-17 18-16,18-18 16,-1 0-1,-17-18 17,-17 36 921,-1-18-938</inkml:trace>
  <inkml:trace contextRef="#ctx0" brushRef="#br0" timeOffset="2662.03">8749 8608 0,'-18'-18'32,"18"36"46,0-1-63,0 1 1,0 0 0,0-1 15,18-34-16,0 17 1,-1 0-16,1 0 0,-1 0 16,1-18-16,0 18 15,-1 0-15,1 0 0,17 0 16,1-18-16,-1 18 16,-18 0-16,19-17 15,-1 17-15,18-18 16,0 18-16,-36 0 0,36-18 15,-17 18-15,17-17 16,0 17-16,-18 0 16,0-18-16,36 18 15,-36 0-15,18 0 16,-18-17-16,0 17 16,18-18-1,-17 18-15,-19 0 16,18-18-16,1 18 15,-19 0-15,19-17 16,-19 17-16,1 0 16,35 0-16,-18 0 15,-17 0-15,17 0 16,18 0-16,-18 0 16,-17 17-1,17-17-15,-17 0 16,17 0-16,-17 0 15,17 0-15,-35 18 16,18-18-16,-1 0 16,1 0-1,0 0-15,-1 0 16,1 0 15,-1 18-15,-34-36 421,-1 0-280,18 1-142,0-1 1,-17 18-1,17-18-15,0 1 16,0-1 0,-18 0-16</inkml:trace>
  <inkml:trace contextRef="#ctx0" brushRef="#br0" timeOffset="7348.96">10689 8520 0,'18'0'15,"-18"17"63,0 1-62,0-1 0,17-17-16,-17 18 15,0 0 1,0-1 15,18-17 32,0 0-32,-1 0-31,1 18 15,0-18-15,-1 0 16,1 0-16,0 0 0,17 0 16,0 0-16,0 0 15,1 0-15,-1 0 16,0 0-16,0 0 16,-17 0-1,17 0-15,-17 0 0,17-18 16,1 18-16,-1 0 15,18 0-15,-18 0 16,18 18-16,-18-18 16,1 0-16,-19 0 15,18 0-15,-17 0 16,35 0 0,-35 0-16,17 0 15,-17 0-15,17-18 16,-18 18-16,1 0 15,0 0-15,17 0 16,-17 0 0,-1 0-16,1 0 15,0 0-15,-1 0 16,-17-17-16,18 17 16,0 0-1,-18-18 1,0 0 15,-18 18 0,18-17-31,-18 17 16,18-18 0,-17 18-1,17-17 1</inkml:trace>
  <inkml:trace contextRef="#ctx0" brushRef="#br0" timeOffset="16408.09">12382 10813 0,'-17'-18'31,"17"0"1,0 36 14,17-18-46,-17 18 16,0-1-16,0 1 0,0 0 16,0-1-16,0 1 15,0-1 1,0 1 0,18-18-1,0 0 1,-1 0-1,1 0-15,0-18 0,-1 18 16,1 0-16,0-17 16,-1 17-16,19 0 0,-1 0 15,-18 0-15,19 0 0,-1 0 16,-17 0 0,17 0-16,-17 0 15,34 0-15,-34 0 16,0 0-16,-1 0 15,1 0-15,0 0 16,-1 0-16,1-18 16,0 18-1,-18-17 1,17 17 0,-17-18-16,0 0 15,0 1 1,0-1-1,-17 18-15,17-18 0,0 1 16,-18-1 0,18 36 15,-18-18-15,18 17-16,0 1 0</inkml:trace>
  <inkml:trace contextRef="#ctx0" brushRef="#br0" timeOffset="22892.24">8590 11553 0,'0'-17'15,"-18"-1"17,18 36 30,0-1-46,0 1-16,0 0 15,0-1-15,18-17 16,-18 18-16,0 0 16,18-1-1,-1 1 1,1-18-1,0 0 1,-1 0-16,1-18 16,0 18-16,-1 0 0,1 0 15,0 0-15,34-17 0,-16 17 16,17 0-16,35-18 16,-53 18-1,18-18-15,-18 18 16,1 0-16,16-17 15,-34 17-15,0 0 16,-1-18-16,1 18 16,0 0-16,-18-18 15,17 18-15,1 0 16,-18-17 0,18 17-1,-36-18 1,18 1-1,-18 17-15,18-18 16,-17 18 0,17-18-16,0 1 15,17 17 1</inkml:trace>
  <inkml:trace contextRef="#ctx0" brushRef="#br0" timeOffset="24733.96">5592 11677 0,'-18'0'15,"0"18"1,18-1 0,0 1-16,0-1 15,0 1-15,0 0 16,18-18-1,0 17 1,-1-17-16,1 0 16,-1 0-16,-17-17 0,18 17 15,0 0-15,-1 0 0,36-18 16,-35 18-16,35 0 0,17-18 16,-17 18-1,0-17-15,18 17 16,17 0-16,-35 0 15,0 0-15,0 0 16,-18 0-16,0 17 16,1-17-16,-1 0 15,-18 18-15,19-18 16,-1 0 0,-17 0-16,35 0 15,-18-18-15,-18 18 16,19 0-16,-19-17 15,1 17-15,17 0 16,-17 0-16,0-18 16,-1 18-1,-17-17 1,-17 17 0,17-18-16,0 0 15,-18 18 1,18-17-16,-18-19 15,18 19-15,0-1 16,0 0-16,0 1 16</inkml:trace>
  <inkml:trace contextRef="#ctx0" brushRef="#br0" timeOffset="49042.02">7091 11695 0,'-18'0'0,"18"-18"47,18 18-32,-18-18-15,17 18 16,1 0-16,0 0 0,17-17 15,53 17-15,-35-18 16,18 0-16,17 18 16,-18 0-16,1-17 15,35-1-15,-53 18 16,-18 0-16,0-18 16,1 18-1,-19 0-15</inkml:trace>
  <inkml:trace contextRef="#ctx0" brushRef="#br0" timeOffset="52466.44">5380 12506 0,'-18'0'31,"1"-18"-15,-1 1 15,0 17-15,18-18-16,-17 18 15,17-18-15,-18 18 16,18-17-16,-18 17 16,1 0-16,-1 0 15,0 0 1,1 17 0,17 1-16,-18-18 15,18 18-15,0-1 16,0 1-1,0 0-15,0-1 16,0 1-16,0 0 16,18-1-16,-18 1 15,0-1-15,0 1 16,0 0-16,0-1 0,17 1 16,-17 0-16,0-1 15,0 1-15,18 35 16,-18-18-16,0-17 15,0-1-15,18 19 16,-18-19-16,17 19 16,-17-1-16,0 0 15,18-17-15,-18 17 16,0 0-16,0 36 16,0-36-1,0 0-15,0 1 16,0-19-16,0 19 15,18 17-15,-18-18 16,0 0-16,0 0 16,17 1-16,-17-1 15,0 18-15,18-18 16,-18 18-16,18-18 16,-18-17-1,0 17-15,0 1 16,17-19-16,-17 1 31,0-1-15,0 1 15,18-18 0,-1 0 0,-17-18-31,18 18 0,0-17 16,-1-1-16</inkml:trace>
  <inkml:trace contextRef="#ctx0" brushRef="#br0" timeOffset="65384.04">9666 13229 0,'0'0'0,"0"-17"15,-18 17 1,1 0 15,34-18 1,1 18-32,0 0 0,-1 0 15,1 0-15,0-18 0,52 1 16,-35 17-16,18-18 15,0 0-15,18 1 16,-18 17-16,-18-18 16,-17 0-16,17 18 15,-17 0-15,-1-17 16</inkml:trace>
  <inkml:trace contextRef="#ctx0" brushRef="#br0" timeOffset="68650.14">9613 14005 0,'0'0'0,"-17"0"0,-1 0 16,0 0-1,54-17 32,-19 17-47,1 0 0,-1-18 0,36 0 16,0-17-16,18 17 15,-18-17-15,35 0 16,-17 17-16,-54 1 0,36-1 16</inkml:trace>
  <inkml:trace contextRef="#ctx0" brushRef="#br0" timeOffset="80716.69">19103 5292 0,'0'0'0,"-18"0"16,18 17 15,-17-17-15,52 0 46,-17 0-62,-1 0 16,1 0-16,-1 0 16,1 0-16,0 0 0,-1 0 15,1 0-15,17 0 16,-17 0-16,0 0 15,-36 18 32,0-18-47,1 0 16,-1 0-16,-17 0 0,17 18 16,0-18-16,-17 17 15,0-17-15,17 0 0,1 0 16,-1 0-16,0 18 15,1-18 1,34 0 15,1 0-31,0 0 16,-1-18-16,1 18 0,35 0 16,-18 0-16,0-17 15,1 17 1,-1 0-16,-17 0 15,17-18-15,-18 18 16,1 0-16</inkml:trace>
  <inkml:trace contextRef="#ctx0" brushRef="#br0" timeOffset="82969">19756 5274 0,'-18'0'16,"36"18"109,-1-18-125,1 0 16,-1 0-16,1 0 0,0 0 15,-1 0-15,36-18 0,-17 18 16,16 0-16,1-18 16,36 18-16,-36 0 15,-18-17 1,35 17-16,1 0 15,-36 0-15,0 0 16,18-18-16,-17 18 16,34 0-16,-35 0 15,18-18-15,-17 18 16,-1 0-16,0 0 16,-17 0-16,17 0 15,0 0-15,1-17 16,-1 17-16,18 0 15,-18 0-15,0 0 16,1 0-16,-1 0 16,-17 0-16,35 0 15,-36 0-15,18 0 16,-17 0-16,0 0 16,17 0-1,-17 0-15,-1 0 0,1 0 16,17 0-16,-17 0 15,0 0-15,17 0 16,0 0-16,-17 0 16,-1 0-1,1 0-15,0 0 16,-1 0-16,1 0 16,0 0-1,-1 0-15,1 0 16,-1 0-16,1 17 15,0-17 1,-1 0-16,1 0 16,0 0-1,-1 0 1,1 0 0,0 0-1,-1 0 1,1 0-1,-1 0 64,-17-17-33</inkml:trace>
  <inkml:trace contextRef="#ctx0" brushRef="#br0" timeOffset="88349.81">28857 1147 0,'0'0'0,"0"17"109,0 1-109,0-1 0,18-17 0,-18 18 16,0 0-16,0-1 0,17 1 0,1 17 16,-18 1-1,18 16-15,-1 19 16,-17-18-16,18 35 15,-18-35-15,0-18 16,0 1-16,18-1 16,-18 0-16,0-17 15,0 17-15,0-17 16,0 17 0,17-17-1,-17-36 32,0 0-47,18 1 0,-18-1 0</inkml:trace>
  <inkml:trace contextRef="#ctx0" brushRef="#br0" timeOffset="88806.96">28981 1393 0,'0'0'16,"0"-17"-16,17 17 0,-17-18 16,0 1-16,0-1 15,18 18-15,0-18 16,-1 18-16,1 0 15,35 0-15,-36 18 0,19-18 16,17 18-16,-18-18 16,0 35-16,0-35 15,-17 17-15,0 19 16,-1-19-16,-17 1 16,0 0-16,0-1 15,0 1-15,-17-18 16,17 18-1,-36-1-15,-16 1 16,16-1-16,1 1 16,0-18-16,-1 0 15,1 0-15,18 0 16,-1 0-16,0-18 16,1 18-16,17-17 15,17-1 1,1-17-16</inkml:trace>
  <inkml:trace contextRef="#ctx0" brushRef="#br0" timeOffset="89815.06">28928 2028 0,'-18'0'31,"53"0"-16,-17 0 1,0 0-16,17 0 0,0 0 0,1 0 16,34 0-16,1 0 15,17 0-15,-35 0 0,35 0 16,-18 0-16,1 0 16,0 0-16,-18 0 15,-18 0-15,0 0 16,18 0-16,-35 0 15,-1 0-15,1 0 16,0 0 0,-54 0-1,19-17 1,-1 34-16,-35-17 0,-17 0 16,-54 0-16,36 18 15,0-18 1,17 0-16,-17 18 15,0-18-15,35 0 16,-18 0-16,18 0 16,36 0-16,-1 0 15,0 0-15,54 0 32,-1 0-17,0-18-15,36 18 0,17 0 16,18 0-1,-18 0-15,0 0 16,-53-18-16,18 18 0,53 0 16,-35 0-16,-18 0 15,0 0-15,-18 0 16,0-17-16,0 17 16,-17 0-16,0 0 15</inkml:trace>
  <inkml:trace contextRef="#ctx0" brushRef="#br0" timeOffset="91098.16">27905 2399 0,'0'-18'0,"-18"54"47,36-19-47,-18 1 15,0-1-15,0 19 0,0-19 0,0 36 16,17 0-16,-17 0 16,18-18-16,-18 1 15,0-1-15,18-17 16,-18-1-1</inkml:trace>
  <inkml:trace contextRef="#ctx0" brushRef="#br0" timeOffset="91357.17">27975 2364 0,'0'0'0,"0"-18"0,18 18 0,-18-18 16,0 1 0,18 17-16,-1 17 15,1-17-15,-1 18 0,1-18 16,0 35-16,-1-17 16,1 17-16,-18-17 15,0 17 1,-18 0-16,-17 1 15,17-1-15,-17-17 16,18-1-16,-1-17 16</inkml:trace>
  <inkml:trace contextRef="#ctx0" brushRef="#br0" timeOffset="91707.87">28205 2434 0,'17'0'16,"1"18"-16,-1-1 16,1 1-16,0 0 15,-1-18 1,-17 17-16,18 1 15,-18 0-15,18-18 16,-18 17-16,-18-34 47,18-1-47,0 0 16,0 1-16,18-1 0,-18 0 15,0 1-15,17-18 16,1 35-16,0-18 0,17 0 15,0 1-15,-17 17 0</inkml:trace>
  <inkml:trace contextRef="#ctx0" brushRef="#br0" timeOffset="92058.05">28593 2381 0,'0'0'0,"-18"0"16,0 18-16,1 0 16,17-1-16,-18 1 15,18-1-15,0 1 16,18-18 0,-1 0-16,1-18 15,0 18 1,-18-17-16,17-1 15,1 18-15,-18-17 16,18 17 0,-18 17-1,17-17-15,-17 18 16,0-1-16,18-17 0,-1 18 16,1 0-16,17-1 15,1-17 1,-19 0-16</inkml:trace>
  <inkml:trace contextRef="#ctx0" brushRef="#br0" timeOffset="92683.1">28804 2381 0,'0'0'0,"18"18"47,0 0-31,-18-1-16,17 1 16,-17-1-16,0 1 0,18 0 15,-18-1 1,0-34 46,0-1-62,0 0 0,0 1 16,0-1-16,17 1 0,-17-19 16,18 19-16,-18-1 15,18 18 1,-18-18-16,17 18 15,1 18-15,0 0 16,-18-1-16,17 1 16,-17 0-16,18-1 15,-18 18-15,18-35 16,-18 18 0,0-36-1,17 1 1,1-1-16,-18 1 15,18-1-15,-18 0 16,17 1-16,-17-1 16,18 18-16,-18-18 15,17 36-15,19 0 16,-19-1-16,1 1 16,0 0-16,-1-18 15,1 35-15,-18-18 16,18-17-16</inkml:trace>
  <inkml:trace contextRef="#ctx0" brushRef="#br0" timeOffset="93008.05">28416 2787 0,'0'0'0,"0"18"0,36-36 32,-19 18-32,36 0 0,35-18 15,18 1-15,18-19 16,-1 19-16,-17 17 16,0-18-16,17 0 15,-52 18 1,-18 0-16,-18 0 15,-17-17-15,-1 17 16,1 0-16,-1 0 16,-52 17-1,18 1 1,-1-18-16</inkml:trace>
  <inkml:trace contextRef="#ctx0" brushRef="#br0" timeOffset="94840.48">31715 1464 0,'35'18'15,"-17"-18"-15,-1 0 16,19 0-16,16 0 16,1 0-16,-17 0 0,17-18 15,-1 18-15,1 0 16,-17 0-16,-1 0 16,0 0-16,-17 0 15,0 18-15,-1-18 16,1 0-1,-18 17 1,-18 1-16</inkml:trace>
  <inkml:trace contextRef="#ctx0" brushRef="#br0" timeOffset="95431.55">31768 2293 0,'-18'0'15,"71"0"32,-35 0-47,-1 0 16,1 0-16,-1 0 0,1 0 0,53 18 15,-18-18-15,-1 0 16,1 17-16,-17-17 16,-1 0-16,0 0 15,1 18-15</inkml:trace>
  <inkml:trace contextRef="#ctx0" brushRef="#br0" timeOffset="107576.4">19121 6826 0,'0'0'0,"35"0"78,-35-17-63,17 17-15,1 0 0,0 0 16,-1 0-16,54 0 0,-18 0 16,0 0-16,17 0 15,-34 0 1,-19 0-16,36 0 0,-35 0 15,17 0-15,-17 0 16,17 0-16,-17 0 16,-36 0 31,0 0-32,1 0-15,-1 0 0,0 0 0,1 0 16,-18 0-16,-36 0 15,18 0-15,18 0 0,-18 17 16,0-17-16,18 18 16,-18-18-16,17 0 15,19 18-15,-1-18 16,36-18 15,-1 18-31,1 0 16,0 0-16,35 0 15,-18-18-15,0 18 16,0 0-16,18 0 16,-17 0-16,-1 0 0,-17 0 15,-1 0-15,19 0 16,-36-17-16,17 17 16,-52 0 30,17 0-30,1 0-16,-1 0 0,0 0 16,1 0-16,-1 0 0,-17 0 15,-1 0-15,19 0 0,-18 17 16,-18-17 0,35 0-16,0 0 15,54 0 16,-19 0-31,36 0 16,0 0-16,0-17 16,-18 17-16,18 0 15,0-18-15,-18 18 16,-17 0-16,17 0 16,-17 0-16,-36 0 62,18 18-62,-17-18 16,-1 0-16,0 0 47,36 0 249</inkml:trace>
  <inkml:trace contextRef="#ctx0" brushRef="#br0" timeOffset="112257.04">19897 6826 0,'0'0'0,"-18"0"31,0 0-31,54 0 62,-19 0-62,1 0 0,0 0 16,-1 18-16,1-18 0,52 0 16,-17 0-16,-17 18 15,17-18-15,-18 0 16,35 0-16,-34 0 16,-1 0-16,-17 0 15,34 0 1,-34 17-16,0-17 15,17 0-15,-17 0 16,-1 0-16,1 0 16,0 0-1,-1 0 17,1 0 108,-18 18-109,17-18 110,1 0 218,-18-18-312</inkml:trace>
  <inkml:trace contextRef="#ctx0" brushRef="#br0" timeOffset="112940.16">19738 6809 0,'-18'17'0,"54"-17"47,-19 0-47,1 0 15,-1 0-15,1-17 16,0 17-16,-1 0 0,1 0 15,17 0-15,-17 0 16,17 0-16,-17 0 16,-1 0-16,1 0 15,0 0 1,-1 0 0</inkml:trace>
  <inkml:trace contextRef="#ctx0" brushRef="#br0" timeOffset="120199.03">18821 6879 0,'-18'0'32,"36"0"-1,17 0-15,0 0-16,-17 0 0,0-17 15,-1 17-15,1 0 0,17 0 16,0 0-16,-17 0 0,17 17 15,-17-17-15</inkml:trace>
  <inkml:trace contextRef="#ctx0" brushRef="#br0" timeOffset="124672.62">20302 6562 0,'-17'17'31</inkml:trace>
  <inkml:trace contextRef="#ctx0" brushRef="#br0" timeOffset="127026.88">12718 10689 0,'0'18'31,"17"-18"376,-17 17-267</inkml:trace>
  <inkml:trace contextRef="#ctx0" brushRef="#br0" timeOffset="128310.53">20108 6509 0</inkml:trace>
  <inkml:trace contextRef="#ctx0" brushRef="#br0" timeOffset="135140.97">29016 4322 0,'-18'-18'16,"18"0"-1,-17 18-15,-1-17 31,18 34 16,18 1-47,-18 0 0,0-1 0,0 36 16,17 0-16,-17 18 16,18-1-16,-18 1 15,0 17 1,0-35-16,0 0 15,18-18-15,-18-17 16,0 17-16,0-17 16,0-1-16</inkml:trace>
  <inkml:trace contextRef="#ctx0" brushRef="#br0" timeOffset="135440.07">29016 4516 0,'0'0'0,"0"-18"0,-18 0 0,18 1 16,0-1 0,0 0-1,18 18-15,0 0 0,-1 0 16,36 18-16,-18 0 15,-17-1 1,0 19-16,-1-19 0,1 1 16,-18 17-16,-18 0 15,1-17-15,-19 17 16,-34 1-16,35-19 16,-1 1-16,19-18 15,-1 0 1,0 0-16,18-18 0</inkml:trace>
  <inkml:trace contextRef="#ctx0" brushRef="#br0" timeOffset="136049.13">29386 4445 0,'0'18'15,"0"-1"1,0 1-16,-17-18 16,17 18-16,-18-18 15,0 0-15,18 17 0,-17-17 16,-1-17-16,1 17 0,17-18 16,-18 0-16,18 1 15,-18-19-15,36-17 16,-18 18-1,18 18-15,-18-19 16,17 36-16,1-17 16,17 17-16,-17 17 15,17 1-15,-17 17 16,17 0-16,-17 18 16,-18-17-16,17-19 0,-17 36 15,0-18-15,-17 1 16,17-1-1,-18 0-15,0-17 16,1 0-16,-1-1 16,0 1-16,1-18 15,-1-18 1,0 18-16,18-17 0,-17-19 16,34 19-16,-17-19 15,18 19-15,0-1 16,-18 0-1,35 18-15,-17 0 16,-1 18-16,19 0 16,-1-1-16,0 19 15,-17-19-15,17 19 16,-17-19-16,-18 18 16,0 1-16,0 17 15,-18-18-15</inkml:trace>
  <inkml:trace contextRef="#ctx0" brushRef="#br0" timeOffset="136423.12">29139 4992 0,'0'0'0,"-17"0"32,34 17-17,19-17-15,-1-17 16,0 17-16,36 0 0,-1 0 16,1-18-16,-36 18 0,53 0 15,-17-17-15,-18 17 16,17 0-1,-34 0-15,17 0 16,-18 0-16,-17 0 16,17 0-16,-18 0 15,1 0-15,0 0 16,-1 0 0,-17 17-16,18-17 15</inkml:trace>
  <inkml:trace contextRef="#ctx0" brushRef="#br0" timeOffset="139266.1">31009 1570 0,'0'0'0,"-17"0"0,-1 17 15,0-17-15,-17 36 0,-18-1 16,18 0-16,-18 18 16,18 0-16,-18 0 15,0 18-15,0-1 16,18-17-16,17 0 15,-35 53-15,35-18 16,-17 18-16,17 0 16,18-53-16,-17 35 0,17 0 15,0-17-15,17-1 16,1 1-16,17-1 16,-17-34-16,17 16 0,18 19 15,0-36 1,0 18-16,18-18 15,-19 1-15,1-1 16,18 0-16,-36 1 16,1-19-16,-19 1 15,1-1-15,-1 1 16,1 17-16,-18-17 16,18 0-16,-18-1 15,17 1 1,-17 0-16,18-18 15,-18-18 48,0 0-63</inkml:trace>
  <inkml:trace contextRef="#ctx0" brushRef="#br0" timeOffset="139583.2">31097 3528 0,'0'0'16,"0"-18"-16,0 0 15,0 1-15,0-1 16,0 1 0,18 34 31,-18 1-47,18-18 15,-18 17-15,17-17 0,-17 18 0,36 0 16,-19 17-1,1 0-15,-1 1 16,1-36-16,0 35 0,-18 0 16,0 0-16,17 1 15,-34-19-15,-1 19 16,0-1-16,-17 0 16,0-17-16,0-1 15,-18 1 1,17-18-16,1 0 15,-18 0-15,36-18 16</inkml:trace>
  <inkml:trace contextRef="#ctx0" brushRef="#br0" timeOffset="142108.2">31274 2275 0,'-18'0'63,"0"0"-63,18 18 0,-17-18 15,17 18-15,-18-18 0,1 17 16,-19 1-16,19 0 15,-1-1-15,-35 19 0,0-1 16,-17 18-16,-1 17 16,-17 18-16,35-17 15,0 17-15,0-17 16,18 17-16,0-17 16,17-1-16,-17 36 15,17-36 1,0-17-16,1 18 15,-1-18-15,0 0 16,18 0-16,-17-18 16,-1 36-16,18-36 15,0 0-15,-17 0 16,17 1-16,0-1 16,0 0-16,0 0 15,0 1 1,0-1-16,0 0 15,0 1-15,-18-1 16,18-18-16,0 19 16,0 17-16,0-36 15,18 19-15,-18-1 16,0 0-16,0-17 16,17 35-1,-17-18-15,18-17 16,-18 17-16,17 0 15,1 0-15,0 1 16,-1-19-16,19 36 16,-19-17-16,1-1 15,17 0-15,-17 0 16,-1-17-16,1 0 0,17 17 16,-17 0-16,0-17 15,17 17 1,-17-17-16,-1-1 15,1-17-15,-1 18 0,1 0 16,17-1-16,-17-17 16,0 18-16,-1-18 15,1 0-15,0 0 16,-1 0 15,-17-18 16,-17 1-31,17-1-16,-18 18 15,18-18-15,-18 18 16,18-17-16,-17-1 0,-1 1 16,18-1-16,-18 18 0,1-35 15,-1 35-15,0-18 16,1 0-1,17 36 32,17 0-47,1-18 0,-18 17 16,18-17-16,-1 0 0,1 18 16,0 0-16,17-1 15,-17 1 1,-1-18-16,1 17 15,-18 1-15,0 0 16,0-1 0,-18-17-16,18 18 15,-17-18-15,-1 18 16,-17-1-16,17-17 0,0 18 16,1-18-16,-1 18 15,0-18 1,1 0-1,34-18 17</inkml:trace>
  <inkml:trace contextRef="#ctx0" brushRef="#br0" timeOffset="143633.06">31873 4339 0,'0'0'0,"-35"-17"31,18 17-31,-1 0 16,0 0 0,1 0 15,52 17 0,-17-17-31,-1 0 0,1 0 16,-1 0-16,19 0 0,17 0 15,-18 0-15,-17 0 0,52 0 16,-17 0-16,18 0 16,-36 0-16,18 0 15,-18 18-15,-17-18 16,-1 0-1,1 0-15,0 0 16</inkml:trace>
  <inkml:trace contextRef="#ctx0" brushRef="#br0" timeOffset="144623.97">31926 5239 0,'0'0'0,"-17"0"0,-1 0 15,0 0 1,1 0 0,-1 17-1,18 1 32,18-18-47,-1 18 16,1-18-16,0 0 15,17 0-15,-17 0 0,17 0 16,35 0-16,-17 0 16,0-18-16,18 18 15,-53-18-15,34 18 0,1-17 16,-17 17-16,-19 0 16,19 0-16,-19 0 15,1 0 1,-1 0-1,-17 17 1,-17-17 0,-1 18-1</inkml:trace>
  <inkml:trace contextRef="#ctx0" brushRef="#br0" timeOffset="162832.26">19085 7673 0,'18'-18'15,"0"18"-15,-1 0 16,1-17-16,-1 17 16,1 0-16,17 0 0,1-18 15,17 18-15,17 0 16,-17 18-16,0-18 16,0 0-16,-18 0 15,-17 17-15,17-17 16,-17 0-16,17 0 15,-17 18-15,-1-18 16,-52-18 15,17 18-15,1 0-16,-19-17 16,19 17-16,-18-18 0,-18 18 15,0 0 1,0-18-16,-18 36 15,36-18-15,0 0 16,17 18-16,-17-18 16,35 17-16,17-17 15,1 0 1,0 0-16,17 0 0,18 0 16,0-17-16,0 17 15,35-18 1,-70 18-1,-1 0-15,1-18 16,-36 36 15,1-18-31,-1 0 0,0 0 16,1 18-16,-1-18 0,-17 17 16,-1 1-16,19-18 15,-1 0 1,36 18-1,-1-18-15,1 0 0</inkml:trace>
  <inkml:trace contextRef="#ctx0" brushRef="#br0" timeOffset="168066.2">19420 7708 0,'0'-17'0,"0"-1"31,18 18-15,0-18-16,-1 18 16,1 0-16,0-17 0,17 17 15,18-18-15,17 0 16,-17 18-16,18-17 16,-36 17-16,36 0 0,-1 0 15,-17-18 1,18 18-16,-1 18 15,-34-18-15,69 0 16,-34 0-16,-18 0 16,17 0-16,1 0 15,-18 0-15,53 0 16,-53 0-16,17 0 16,-35 0-16,18 0 15,36 0 1,-37 0-16,19 0 15,-36 0-15,36 0 16,-36 0-16,0 0 16,-17 17-16,17-17 15,1 0-15,-19 0 16,1 0 0,0 0-1,-18 18 1,-18-36 31,0 18-47,1 0 0,-1-17 15,-17 17-15,17 0 0,0 0 16,-17 0-16,-53 0 0,0 0 16,-18 17-16,-18 1 15,-52 0 1,53-1-16,-71 19 15,141-36-15,-71 17 16,-35 1-16,71-18 16,0 0-16,17 0 15,-52 0-15,70-18 16,0 18-16,0 0 16,36 0-16,-19 0 15,19 0 1,-1 0-16</inkml:trace>
  <inkml:trace contextRef="#ctx0" brushRef="#br0" timeOffset="173181.73">22825 7020 0,'0'0'0,"-18"-17"16,18-1-16,0 0 16,-18 18-16,18-17 15,0 52 16,18 0-31,-18-17 16,0 70-16,18-17 16,-1 52-16,1-52 15,0-18-15,-18 0 16,17-1-16,-17-34 16,18 0-16,-18-1 15,0 1 1</inkml:trace>
  <inkml:trace contextRef="#ctx0" brushRef="#br0" timeOffset="173457.29">22878 7179 0,'0'0'0,"0"-18"0,0 1 16,0-1-16,17 0 15,1 1 1,0 17-16,-1 0 0,1 0 16,35 0-16,-18 17 15,0 1-15,-17 0 16,-18-1-16,0 19 16,-35 17-16,-1-18 15,1 0-15,0-17 16,0-1-1</inkml:trace>
  <inkml:trace contextRef="#ctx0" brushRef="#br0" timeOffset="173925.17">23319 6985 0,'0'0'0,"17"-18"32,1 18-1,0 0-31,-1 0 16,1 0-16,-1 18 15,-17 0-15,18-1 16,-18 1-1,0 0-15,0-1 16,0 1-16,18-1 16,-1 1-1,1 0-15,0-18 16,-18 17-16,35-17 0,-17 18 16,-1 0-16,1-1 15,-18 1 1,0 0-1,-18-18-15,1 17 16,-19-17-16,1 18 16,-18-1-16,18-17 15,17 0-15,1 0 0,-1 0 16,0-17-16,1-1 16,34 1-16,1-19 15,0 19-15</inkml:trace>
  <inkml:trace contextRef="#ctx0" brushRef="#br0" timeOffset="174198.02">23918 6897 0,'0'0'0,"-17"0"31,-1-18-31,0 18 16,1 0-16,17 18 16,-18-1-16,0 19 15,1 17-15,17 0 16,0 17-16,0 1 16,17-36-16,1 18 0,17 17 15,1-17-15,-1-17 16,-17-1-1,-1-17-15</inkml:trace>
  <inkml:trace contextRef="#ctx0" brushRef="#br0" timeOffset="174456.25">24289 6914 0,'0'0'0,"0"-17"0,-18 17 0,18-35 0,-18 35 15,1-18 1,-1 0-16,1 18 16,17 18-16,-18 0 15,18 17-15,0 18 16,0 17-16,18 54 16,-1-71-16,-17 17 15,18-17-15,-1 0 16,1-35-16,0 17 15,-1-17 1</inkml:trace>
  <inkml:trace contextRef="#ctx0" brushRef="#br0" timeOffset="174756.26">24289 6985 0,'0'0'0,"-18"-35"16,18 17 0,18 18-1,-1 0-15,1 0 0,0 0 16,17 0-16,0 18 16,0-1-16,1 19 15,-19-1-15,-17-17 16,0 17-16,-35 0 15,35-17-15,-53 17 16,18-17-16,0-1 16,17 1-16,0-18 15,1-18-15,17 1 16</inkml:trace>
  <inkml:trace contextRef="#ctx0" brushRef="#br0" timeOffset="175298.22">24694 6773 0,'0'0'0,"0"18"0,18-18 0,-18 18 16,0-1-16,0 1 16,0 0-16,-18-1 15,1 1-15,-1-1 16,1-17-16,-1 0 15,18 18-15,-18-18 16,1-18-16,17 1 16,0-1-16,0 1 15,17-19-15,1 19 16,0 17-16,-1-18 0,1 0 16,-1 18-16,19-17 15,-1 34-15,0 1 16,1 0-16,-36 17 15,17 0 1,-34 0-16,-1 36 16,0-36-16,1 1 15,-19-19-15,19 18 16,-1-35-16,0 18 16,1-18-16,17-18 31,0 1-31,0-1 15,17 18-15,-17-17 16,18 17-16,0 0 16,17 0-16,0 0 15,18 17-15,0 1 16,18-1-16,-36 1 16,-17 0-16,-1-18 15,1 0-15</inkml:trace>
  <inkml:trace contextRef="#ctx0" brushRef="#br0" timeOffset="175581.69">25030 6667 0,'0'0'0,"-18"0"16,0-17-16,54 34 31,-1 1-31,-18-18 16,19 18-16,17-1 15,35 36-15,-35 0 16,-18 0-16,-17 18 16,-18-1-16,-36 71 15,-16-52-15,-19 16 16,-17-34-16,-18 35 15,53-71-15</inkml:trace>
  <inkml:trace contextRef="#ctx0" brushRef="#br0" timeOffset="181582.23">18838 7655 0,'0'0'0,"-123"0"32,105-17-32,-17 17 15,-18 0-15,0 0 16,0-18-16,18 18 16,-18 0-16,18 0 15,-18-18-15,0 18 16,35-17-1,-17 17-15,0-18 16,-1 18-16,19 0 16,-1 0-16,0-18 15,-17 18-15,18 0 16,-1 0-16,0 0 16,-17 0-16,17-17 15,1 17 16</inkml:trace>
  <inkml:trace contextRef="#ctx0" brushRef="#br0" timeOffset="182249.29">18856 7708 0,'-18'-17'0,"1"17"32,34 17-1,1-17-16,0 0-15,-1 0 0,1 0 16,0 0-16,34 0 0,1 0 16,0-17-16,0 17 15,0-18-15</inkml:trace>
  <inkml:trace contextRef="#ctx0" brushRef="#br0" timeOffset="189615.79">23618 7620 0,'0'-18'16,"18"18"-1,-18-17-15,18 17 0,-1 0 16,19-18-16,17 0 16,-1 1-16,19-1 15,-18 18-15,-35-17 0,52 17 16,-17 0-16,18-18 16,-18 18-16,35 0 15,-18-18 1,18 18-16,-17 0 15,70 0-15,-53-17 16,-17 17-16,-1 0 16,19 0-16,-1-18 15,-35 18-15,17 0 16,-34 0-16,17-18 16,-36 18-16,18 0 15,-17 0 1,0 0-16,-1 0 15,1 0-15,0 0 16,-1 0-16,1 0 16</inkml:trace>
  <inkml:trace contextRef="#ctx0" brushRef="#br0" timeOffset="199582.93">21731 6862 0,'0'-18'16,"18"0"-16,-18 1 16,53-1-16,17-35 15,71-18-15,-35 19 16,18-1-16,-19 0 16,19 35-16,35-17 15,-36 17-15,-35 18 16,-17 0-1,-1 0-15,-34 18 0,34-18 16,-34 17-16,16-17 16,-16 18-16,-19 0 15,19-1-15,-19 1 16,1 0-16,0-1 16,-1 1-16,-17 0 15,18 17 1,0-18-16,-18 1 15,17 0-15,-17-1 16,18-34 31,-18-1-47,0 0 16,-18 18-16,18-17 0,0-1 0,-17 1 15,17-1-15,-18 0 16,18-17-1,-18 35-15,18-18 16,18 36 15,0-18-31,-18 18 0,17-18 16,18 17-16,-35 1 0,36 0 16,-1-1-16,0 1 15,-17 17-15,0-35 16,-1 35-1,1-17-15,-18 0 16,0-1 0,-18 1-16,1 0 15,-19-1-15,1-17 16,0 18-16,-1 0 16,1-18-16,18 0 0,-1 17 15,0-17 1,1 0-1,17-17-15,17-1 16</inkml:trace>
  <inkml:trace contextRef="#ctx0" brushRef="#br0" timeOffset="211690.34">17604 7602 0,'-18'-17'15,"36"34"79,-1-17-78,-17 18-16,18-18 0,0 0 15,-1 0-15,1 0 16,17 0-16,0 0 16,1-18-16,-1 18 15,-17 0-15,17 0 16,-18 0-16,1 0 16,0 0-16,-1 0 15,-17 18-15,0 17 16,-17 1-16</inkml:trace>
  <inkml:trace contextRef="#ctx0" brushRef="#br0" timeOffset="212668.24">17851 7708 0,'0'0'0,"17"0"78,1-17-78,-1 17 0,1 0 16,0-18-16,-1 18 0,19-18 16,-1 18-16,18-17 15</inkml:trace>
  <inkml:trace contextRef="#ctx0" brushRef="#br0" timeOffset="-211662.3">29281 7161 0,'0'0'0,"-18"-35"32,18 17-32,0 1 15,0 34 16,0 1-15,0 0-16,0 17 0,18-17 16,-18 52-16,17 18 15,-17-35-15,18 0 16,-18 0-16,17-18 16,-17 18-16,0-35 15,0 0-15,0-1 16</inkml:trace>
  <inkml:trace contextRef="#ctx0" brushRef="#br0" timeOffset="-211382.4">29245 7302 0,'0'0'0,"18"-52"31,-18 34-31,18 18 0,-18-18 16,35 18-16,-18-17 15,1 17-15,17 0 16,1 17-16,-19-17 0,1 18 16,0-18-16,17 18 15,-35-1-15,17 18 16,-17-17-16,-17 0 15,-1 17 1,-17-17-16,-36 35 16,54-36-16,-1-17 15</inkml:trace>
  <inkml:trace contextRef="#ctx0" brushRef="#br0" timeOffset="-210723.46">29598 7091 0,'0'0'0,"18"-18"31,-1 1-31,1 17 16,-18-18-16,18 18 16,17 0-16,-17 0 15,17 0-15,-18 0 16,1 0-16,0 18 16,-1-1-16,-17 1 15,-17-1-15,-1 19 16,0-1-16,1-17 15,-1 17 1,1-17-16,17-1 16,-18-17-16,53 0 47,-17 0-32,-18-17-15,17 17 0,1 0 16,0 0-16,-1 0 15,1 17-15,0-17 16,-1 18-16,1-18 16,-18 17-16,18 1 0,-18 0 15,0-1 1,0 1-16,-18 17 16,0-17-16,1 17 15,-19-17-15,1 0 16,0-1-1,-18 1-15,18-18 16,17 0-16,-17 0 16,-1-18-16,19 18 15,-1-17-15,18-1 16,-18-17-16,18 17 16</inkml:trace>
  <inkml:trace contextRef="#ctx0" brushRef="#br0" timeOffset="-207283.77">31327 5239 0,'0'17'0,"17"-17"47,1 0-1</inkml:trace>
  <inkml:trace contextRef="#ctx0" brushRef="#br0" timeOffset="-205407.37">31327 4480 0,'0'-17'31,"-18"17"0,0 0-15,1 17-16,-1-17 16,0 18-16,1 0 0,-1-18 0,1 17 0,-36 36 15,-18 18 1,1-1-16,17 1 15,-18-1-15,18 19 16,18-37-16,-36 37 0,18-19 16,0 18-16,1-17 15,16-18-15,-17 35 16,36-35-16,-19 18 16,19-19-16,-1 1 15,1 0-15,-19 35 16,36-35-1,0 0-15,0-17 16,0 16-16,18-16 16,0-19-16,17 36 15,-18-35-15,19 0 16,17 17-16,-18-17 16,0-1-16,-17 1 0,17-1 15,0 19 1,1-1-16,-1-17 15,0 17-15,18 0 16,-35 0-16,-1-17 16,19 0-16,-36-1 15,17 1-15,1 0 16,0-18-16,-1 17 16,-17 1-16,18-18 15,0 0 1,-1 0-1,-17-18 1,0 1 0,0-1-1,-17 18-15,17-18 0,-18 1 16,-17-1-16,-1 0 16,1 1-16,17 17 0,1-18 15,-19 18 1,19-17-16,-1 17 15,36 17 17,-1 1-32,1-18 0,17 35 15,1-17-15,17-1 16,-18 1-16,-35 0 0,35-1 16,-17 1-16,-1 0 15,1-18-15,0 17 16,-18 1-1,-18 17-15,18-17 16,-18-1-16,-17-17 16,18 18-16,-36 0 15,17-1-15,1 1 16,17-18-16,-17 0 16,17 0-16,1 0 15,-1 0-15,1 0 31,17-18-31,0 1 16,17-19-16</inkml:trace>
  <inkml:trace contextRef="#ctx0" brushRef="#br0" timeOffset="-203865.57">31450 5221 0,'-35'0'78,"17"0"-78,18 18 0,-17-18 16,-1 0-16,-35 35 0,-18 0 15,-17 18-15,-35 18 16,-1 17-16,-34 35 15,69-34 1,-16 16-16,-1 1 16,18 0-16,52-53 0,1-18 15,-71 124-15,18-53 16,35 0-16,18 0 16,-1-1-16,1 54 15,18-53-15,34 0 16,36 53-1,-35-107-15,35 37 16,35-1-16,-18-35 16,1 0-16,17 0 15,0-36-15,-17 1 16,52 0-16,-34-18 16,-1 0-16,0 0 15,-17 0-15,17 0 16,-35 17-1,0-17-15,-36 0 16,18 0-16,-17 0 16,17 18-16,-17-18 15,-36-18 32,1 18-47,-1-17 16,0 17-16,1 0 0,-1 0 15,1-18-15,-36 0 16,17 1-16,1 17 16,0-18-16,0 18 15,-1 0-15,19 0 16,-1-18-16,0 18 16,18 18-16,0 0 15,18-1 1,0-17-16,-1 18 0,36 0 15,-18-1 1,1 1-16,-1-1 16,-17 1-16,-1 0 15,1-1-15,-18 1 16,0 0 0,0-1-16,-18 1 0,1 0 15,-19-1-15,1 1 16,-35 17-1,52-35-15,-17 18 16,17-18-16,0 0 16</inkml:trace>
  <inkml:trace contextRef="#ctx0" brushRef="#br0" timeOffset="-174948.39">26211 6315 0,'0'-18'15,"0"0"17,-17 1-1,17 52 0,17-17-15,-17-1-16,0 19 0,0-19 15,18 54-15,-18-18 16,18 17-16,-18-34 0,17 34 16,-17-17-16,18 0 15,-18 0-15,18 0 16,-18-18-1,0 0-15,0-17 16,17 0-16,-17-1 16,0-34 31,18-1-32,-18 0-15</inkml:trace>
  <inkml:trace contextRef="#ctx0" brushRef="#br0" timeOffset="-174515.11">26300 6615 0,'0'0'0,"0"-18"0,0 0 15,17 18-15,-17-17 0,0-1 16,18 18-16,-18-18 16,17 18-16,19-17 15,-19 17-15,1 17 16,17 1-16,1-18 16,-1 35-16,-17-17 15,-1 17-15,-17-17 16,0-1-16,18 19 15,-36-19 1,18 1-16,-17 0 16,-1-1-16,0 1 15,1-18-15,-19 18 16,19-18-16,-19 17 16,19-17-16,-1 0 15,0 0-15,1 0 16,-1-17-1,18-1 1,18 18 0,-1-18-16</inkml:trace>
  <inkml:trace contextRef="#ctx0" brushRef="#br0" timeOffset="-173806.26">26899 6650 0,'0'0'0,"-17"0"0,34 0 78,1 0-78,0 0 16,-1 0-16,1 0 0,-1 0 16,1 17-16,0-17 15,-1 0-15,1 0 0,0 0 16,-1 0-1</inkml:trace>
  <inkml:trace contextRef="#ctx0" brushRef="#br0" timeOffset="-173599.25">26899 6791 0,'0'0'0,"-17"0"16,17 18-1,35-36 17,-17 18-32,-1 0 15,1 0-15,-1-18 0,1 18 0,17 0 16,18-17-16,-17-1 0</inkml:trace>
  <inkml:trace contextRef="#ctx0" brushRef="#br0" timeOffset="-173233.58">27428 6350 0,'0'0'0,"-17"-18"0,17 1 31,-18 17-31,18 17 47,0 1-47,0 0 15,0-1-15,0 1 0,0 17 0,0-17 16,18 35-16,-18 0 16,0 17-16,17-17 15,1 35-15,-18-17 16,18-18-16,-18 0 15,0 0-15,17 0 16,-17-36 0,18 18-16,-18-17 15,18-18-15</inkml:trace>
  <inkml:trace contextRef="#ctx0" brushRef="#br0" timeOffset="-172914.38">27464 6597 0,'0'0'0,"0"-18"0,0 1 15,17-1-15,1 0 16,0 18-16,-1-17 15,1 17-15,0 0 0,17 0 16,0 0 0,-17 0-16,-1 17 0,1 1 15,0 0-15,-18-1 16,0 1-16,-18 17 16,-17-17-16,-1 17 15,19-17-15,-18-1 16,17-17-1,0 0-15,18-17 16</inkml:trace>
  <inkml:trace contextRef="#ctx0" brushRef="#br0" timeOffset="-172281.94">27975 6421 0,'-35'0'16,"35"17"-16,-18-17 15,1 0-15,17 18 16,-36-18-16,19 0 16,-1-18-16,1 1 15,-1-1 1,18 0-16,0 1 0,18 17 15,-18-18-15,0 0 16,17 1-16,1-1 16,-1 18-16,1 0 15,17 0-15,-17 0 16,0 18-16,-1-1 16,1 19-16,0-1 15,-1 35-15,-17-34 16,-17-1-16,17 0 15,-18 1 1,0-1-16,-17 0 16,17 0-16,1-17 15,-1 0-15,0-1 16,-17-17-16,18 0 16,-1 18-16,0-36 15,1 1-15,17-1 16,0 0-16,0 1 15,17-19 1,-17 19-16,18-1 16,0 18-16,-1 0 15,18 0-15,1 18 16,-1-1-16,-17 1 16,17 0-16,-17 17 15,-1 0-15,1-17 16,-18 0-16,17-18 15,-17 17 1,18-17-16</inkml:trace>
  <inkml:trace contextRef="#ctx0" brushRef="#br0" timeOffset="-172042.45">28293 6562 0,'-18'-18'47,"18"53"15,0-17-62</inkml:trace>
  <inkml:trace contextRef="#ctx0" brushRef="#br0" timeOffset="-171750.37">28240 6756 0,'-18'0'15,"18"17"17,0 1-17,0 0-15,0-1 16,0 1-16,0 0 0,0 17 15,18 18 1,-18-18-16,0 18 16,17-18-16,-17 0 15</inkml:trace>
  <inkml:trace contextRef="#ctx0" brushRef="#br0" timeOffset="-171019.64">26705 7302 0,'0'0'15,"0"18"-15,-17-18 0,-1 0 16,36 0 46,-1 0-62,1 0 16,0 0-16,-1 0 0,18-18 0,36 18 16,0-17-16,17 17 15,53 0-15,-35 0 16,0 0-16,-18 0 15,0-18 1,18 18-16,-36 0 16,1 0-16,-1 0 15,-17-17-15,-35 17 0,17 0 16,1 0-16,-19 0 16,1-18-16,-1 18 15,1 0-15,0 0 31</inkml:trace>
  <inkml:trace contextRef="#ctx0" brushRef="#br0" timeOffset="-169530.57">26335 6950 0,'-18'0'16,"18"17"31,0 1-47,0 0 15,0-1-15,0 1 0,0 0 0,0-1 16,0 18-16,0 18 16,0-17-16,0-19 15,0 1-15,0 0 16,0-1-16,18-17 15,-1-17 1</inkml:trace>
  <inkml:trace contextRef="#ctx0" brushRef="#br0" timeOffset="-158515.78">26617 5962 0,'-18'18'31,"18"-1"-15,0 1-16,0-1 0,-17 36 15,17-35 1,0 0-16,-18-1 0,18 1 16,0 0-16,0-1 15,0 1-15,0 0 16,-17-36 31,17 0-32,0 1-15,0-1 0,0 0 16,17 1-16,-17-19 16,0 19-16,18-1 15,-18 0-15,17 36 16,1-18 0,-18 18-16,18 17 15,-1-17-15,1-1 16,0 19-16,-18-19 15,0 1 1,17 0-16</inkml:trace>
  <inkml:trace contextRef="#ctx0" brushRef="#br0" timeOffset="-158024.46">26582 6174 0,'0'-18'15,"-18"18"-15,36-18 32,-1 18-17,1 0-15,0 0 0,-1-17 16,19 17-16,-1-18 16,-17 18-16,-1-18 0,18 1 15,-17-1-15,0 18 16,-1-18-1,1 1-15,-18-1 16,0 1 0,-18 17 15,1 17-31,17 1 16,0-1-16,17 1 15,-17 0-15,0-1 0,18-17 16,-18 18-16,18 0 15,-1-1-15,-17 1 16,18 0-16,0-1 16,-18 1-1,0 0 1,-18-18-16,18 17 16,-18-17-16,1-17 31,17-1-31,0 0 15,17 1-15,-17-1 0,0 0 16,18 1-16,0-1 0</inkml:trace>
  <inkml:trace contextRef="#ctx0" brushRef="#br0" timeOffset="-157742.36">26987 6015 0,'0'0'0,"0"-18"0,18 1 16,-18-1-16,0 0 16,-18 36 15,1-18-16,17 18-15,0-1 16,17 1 0,1-18-16,-18 17 15,18-17-15,-1 18 0,1-18 16,0 18-16,-1-18 16,1 17-16,-18 1 15,18-18-15,-18 18 16,0-1-1,-18-17-15,18 18 0,-18 0 16,1-1 0,17-34-1</inkml:trace>
  <inkml:trace contextRef="#ctx0" brushRef="#br0" timeOffset="-157557.46">27199 5944 0,'0'0'0,"0"18"16,0 0-1,0-1-15,0 1 0,0-1 0,0 1 16,18 0-16,-18-1 0,17 19 16,1-19-16,0 1 15,-1 0 1,-17-36-16</inkml:trace>
  <inkml:trace contextRef="#ctx0" brushRef="#br0" timeOffset="-157394.35">27270 5821 0,'0'0'15,"-18"0"-15,18 17 47,18 1-47,-18 0 0,0-1 16,0 1-16</inkml:trace>
  <inkml:trace contextRef="#ctx0" brushRef="#br0" timeOffset="-156949.6">27411 6103 0,'17'-53'32,"-17"35"-32,0 1 0,0-1 15,0 1-15,0-1 16,0 0 0,-17 18-16,-1 0 15,1 18 1,17 0-1,0-1-15,0 1 16,0-1-16,17 1 16,-17 0-16,18 17 15,17-17-15,-35-1 0,35 19 16,-17-19-16,0 19 16,-1-19-16,1 1 15,-18 17-15,0-17 16,18-18-16,-18 17 15,-18-17 1,0 18 0,1-36-16,-1 1 15,18-1 1,-18 0-16,18 1 0,0-18 16,-17-1-16,17 1 15,17 0-15</inkml:trace>
  <inkml:trace contextRef="#ctx0" brushRef="#br0" timeOffset="-156567.36">27587 5980 0,'18'0'31,"-18"17"-31,0 1 0,0-1 16,17 1-16,-17 17 0,0-17 15,18 0 1,-18-1-16,0 1 16,18-18 31,-18-18-47,17 1 0,-17-1 15,0 0-15,0 1 0,18-1 0,-18 0 16,18 1-16,-18-1 15,0 1-15,17 17 16,1 0 0,0 0-1,-18 17-15,17 1 16,1-1-16,-18 1 16,18-18-16,-1 18 15,1-1-15</inkml:trace>
  <inkml:trace contextRef="#ctx0" brushRef="#br0" timeOffset="-155657.98">27905 5962 0,'0'0'0,"0"-18"0,0 1 16,-18 17-16,18-18 0,0 36 47,0-1-32,18-17-15,-18 18 0,0 0 16,0 17-16,17-18 16,-17 1-16,18 0 15,-18-1-15,0 1 16,0-53 31,0 17-47,0 0 15,0 1-15,0-1 0,18 18 16,-18-17-16,0-1 16,0 0-16,17 18 0,-17-17 15,18 34 1,0 1 0,-18 0-16,0-1 15,0 1-15,17-1 16,-17 1-16,18 0 15,-18-1 1,0 1 0,0-36 31,0 1-47,17 17 0,-17-18 0,0 0 15,0 1-15,18-18 0,-18 17 16,18 0-16,-18 1 15,17 17-15,1 0 16,-18 17 0,18 1-1,-18 0-15,17-1 16,1-17-16,-18 18 16,18-18-16,-18 17 0,17-17 15,1 0-15,-1 0 16,-17 18-16,18-18 15,0 0 17,-1 0-17,-17-18 1,18 18-16,-18-17 16,18-1-16,-18 1 15,0-1 1,0 0-16,0 1 15,-18 17 1,18-18-16,-18 18 16,1 18-1,-1-1-15,18 1 16,0 0-16,0-1 16,0 1-16,0-1 15,18 1-15,-18 0 0,17-1 16,1 1-16,0-18 15,-1 18 1,1-18-16</inkml:trace>
  <inkml:trace contextRef="#ctx0" brushRef="#br0" timeOffset="-155124.45">28487 5980 0,'0'0'0,"-18"17"31,18 1-15,0-1-16,0 1 16,0 0-16,0-1 0,18 1 15,-1 0 1,1-18-16,0-18 16,-1 0-16,1 18 15,0-17-15,-1-1 0,1 0 16,0 1-16,-1-1 15,-17 1 1,18 34 0,-18 1-16,0-1 15,17 1-15,-17 17 16,0 1-16,18-19 16,-18 1-16,18 0 15,-1-18-15,1 0 16,0-18-16,-1-17 15,19-1-15,-19 1 16,-17 0 0,18 0-16,-18 17 15,0-17-15,0 17 16,-18 18-16,18-18 16,0 36-1,0 0-15,0 17 16,-17 0-16,17 18 15,0-35-15,17 35 0,-17 0 16,0-18 0,18 0-16,-18-17 15,17-1-15</inkml:trace>
  <inkml:trace contextRef="#ctx0" brushRef="#br0" timeOffset="-154933.42">28698 6138 0,'-17'-17'15,"17"-1"-15,17 18 16,1-18-16,17 18 16,36-35-16,-18 17 15,-18 18-15,18-17 16,-18-1-16</inkml:trace>
  <inkml:trace contextRef="#ctx0" brushRef="#br1" timeOffset="-145942.54">26635 7302 0,'-18'-17'16,"18"-1"-16,-18 18 16,1-17-1,-1-1 1,1 0 31,34 18-32,1 0-15,-1-17 16,1 17-16,0 0 0,35-18 16,0 0-16,17-17 15,1 17-15,-1 1 16,-35 17-16,36-18 0,0 1 16,-1-1-16,-17 18 15,0 0-15,18 0 16,-19 0-16,-16 0 15,-1 0 1,0 0-16,-17 0 16,17 0-16,0 0 15,-17 0 1,0 0-16,-54 18 31,19-18-15,-1 0-16,-35 0 0,0 17 15,-17-17 1,-18 18-16,17-1 16,-88 1-16,71 0 15,18-1-15,-1 1 16,-35 0-16,53-18 16,36 0-16,-1 17 15,0-34-15,36 17 16,0 0-16,52-18 15,1 0-15,17-17 16,18 17 0,0-17-16,-53 35 0,52-17 15,1-19-15,-18 36 16,1-17-16,-19-1 16,18 18-16,-35-18 15,-17 18-15,-1 0 16,-18 0-16,19 0 15,-19 0 1,-52 0 15,17 0-31,1 0 0,-36 18 16,-18-18-16,1 18 16,-18-18-16,-36 17 15,36 1-15,17-18 16,18 18-16,-17-18 15,52 17-15,1-17 16,70-17 0,-1 17-1,19 0-15,-18-18 16,17 18-16,1-18 16,-18 18-16,-18 0 0,0-17 15,-17 17-15,17 0 16,-17 0-16,-53 0 47,-1 0-47,19 0 15,-1 0-15,1 17 0,-19-17 16,19 0-16,-36 18 0,0-18 16,35 0-16,-17 18 15,70-18 16,-17 0-31,-1 0 16,72-18-16,-36 18 16,-1-18-16,-16 18 15,-1 0-15,0-17 16,-17 17-16,0 0 16,-36 0 15</inkml:trace>
  <inkml:trace contextRef="#ctx0" brushRef="#br1" timeOffset="-141932.3">18979 7585 0,'-17'0'15,"52"-18"32,-17 18-31,-1 0-16,1 0 0,0 0 15,-1 0-15,19 0 16,-19 0-16,18-18 0,18 18 16,-17 0-16,-1 0 15,18 0-15,-36 0 16,19 0-16,-19 0 16,1 0-16,0 0 15,-1 0-15,1 0 16</inkml:trace>
  <inkml:trace contextRef="#ctx0" brushRef="#br1" timeOffset="-139240.87">17057 7549 0,'17'0'31,"1"0"-31,0 0 16,-1 0-16,19-17 0,17 17 15,-1-18 1,37 18-16,-54-17 16,0 17-16,18 0 15,0-18-15,-18 18 16,-17 0-16,17 0 16,-17 0-16,35 0 15,-36 0-15,19 18 16,-19-18-1,19 0-15,-19 0 0,19 0 16,16 0-16,-16-18 16,-1 18-16,18 0 15,0-18-15,0 18 16,-18 0-16,0 0 16,-17 0-16,17 0 15,1 0 1,-19 0-16,1 0 0,17 0 15,-17 0 1,-1 0-16,19 18 16,-1-18-16,0 0 15,0 0-15,1 0 16,34 0-16,-34-18 16,16 18-16,-16 0 15,-1 0-15,0-17 16,-17 17-16,17 0 15,-17 0 1,17 0-16,0 0 16,-17 0-16,17 0 15,-17 17-15,35-17 16,-18 0-16,-17-17 16,17 17-16,-17 0 15,17 0-15,0 0 16,-17 0-1,0 17 1,-1-17-16,1 0 16,-1 0-16,1 0 15,0 0-15,-1 0 16,1 0-16,0 0 16,-1 0-16,1-17 15,0 17 1,-1 0-16,-17 17 15,-17-17 32,-1 0-47,0 0 16,1 0-16,-1 0 0,0 0 16,1 0-16,-1 0 0,0 0 15,-17 0-15,18 0 16,-19 0-16,1 0 15,0 0 1,-18 18-16,18-18 16,-18 0-16,35 0 0,-35 0 15,0 0-15,0 18 16,18-18-16,-18 0 16,0 0-16,35 0 15,-17 0-15,18 0 16,-19 0-16,1 0 15,0 0 1,17 0-16,-17 0 16,17 0-16,-17 0 15,0 0-15,-1 0 16,1 0-16,17 17 16,-17-17-16,0 0 15,-18 0-15,18 18 16,-1-18-1,19 0-15,-19 17 16,-16-17-16,34 0 16,-17 0-16,17 18 15,-17-18-15,-1 0 16,19 0-16,-18 0 16,17 0-16,-17 0 15,-1 0-15,19 0 16,-1 0-1,0 0-15,-17 18 16,0-18-16,17 0 16,1 0-16,-1 0 15,-17 17-15,17-17 16,0 0 0,1 0-16,-1 0 15,0 0-15,1 0 16,-1 0-16,1 0 15,-1 0 1,0 0-16,1 0 16,-1 0-16,0 0 15,1 0-15,-1 0 16,0 0-16,1 0 16,-1 0-1,1-17 1,-1 17-1,0 0 17,1 0-17,-1 0 1,0 0 0,18-18-16,-17 18 15,-1 0 1,18-18 46,18 18-15,-1 0-31,1 0-1,0 0-15,-1 0 16,1 0-16,0 0 0,-1 0 16,1 0-16,35 36 15,0-36-15,-18 17 16</inkml:trace>
  <inkml:trace contextRef="#ctx0" brushRef="#br1" timeOffset="-130733.03">21149 7444 0,'-18'0'16,"54"0"46,-19 0-62,1 0 16,0 0-16,-1 0 0,1 0 16,17 0-16,-17 0 15,17 0-15,-17 0 16,-1 0-16,1 0 16,0 0-16,-18 17 15,-36-17 16,19 0-15,-1 0-16,-17 0 0,17 0 0,-17 0 16,-36 18-16,36-18 15,-18 0-15,18 0 16,17 0-16,1 0 16,52 0 15,-18 0-16,1 0-15,0 0 0,-1 0 16,36 0-16,0 0 16,0 0-16,-18 0 15,1 0-15,-19 0 0,1 0 16,0-18-16,-1 18 16,1 0-1,-53 0 16,17 0-31,0 18 16,-17-18-16,17 0 0,-52 18 16,-1-1-16,18-17 15,18 18-15,17-18 16,-17 0-16,70 0 31,1 0-31,-19 0 16,1-18-16,53 18 15,-19-17-15,1-1 16,-17 18-16,-1 0 0,0-18 16,-17 18-16,0 0 15</inkml:trace>
  <inkml:trace contextRef="#ctx0" brushRef="#br1" timeOffset="-129186.33">19597 7497 0,'0'17'312,"-18"-17"-15</inkml:trace>
  <inkml:trace contextRef="#ctx0" brushRef="#br1" timeOffset="-127524.08">19562 7514 0,'17'0'62,"1"-17"-62,-1 17 16,1 0-16,0 0 0,17 0 15,-17-18-15,52 0 0,1 18 16,-1-17-16,1 17 16,52-18-16,-52 18 15,17 0-15,-17 0 16,-1 0-16,18-18 15,-52 36 1,17-18-16,-36 0 16,18 0-16,1 0 15,-19 0 1,1 0-16,-53 18 47,17-18-47,0 0 15,-17 0-15,0 17 0,-18-17 16,-18 18-16,1 0 16,-18-1-16,52-17 0,-34 18 15,17-18-15,-18 17 16,36-17-16,0 0 16,17 0-16,1 0 0,-1 0 15,53-17 16,-17 17-31,-1 0 16,36 0-16,18 0 16,35 0-16,-18 0 15,18-18-15,-36 18 16,-17-17-16,18 17 16,-18-18-16,-36 18 15,1 0-15,0 0 16,-18-18-16,-36 18 31,19 0-31,-1 18 16,-17-18-16,-18 0 15,18 0-15,-18 18 0,0-18 16,18 0-16,-18 0 16,35 0-16,0 0 15,1 0-15,34 0 31,1-18-31,0 36 16,17-18-16,0 0 0,18 0 0</inkml:trace>
  <inkml:trace contextRef="#ctx0" brushRef="#br1" timeOffset="-123690.45">23407 7673 0,'0'0'0,"17"-18"47,1 18-47,0 0 16,-1 0-16,1-17 0,0 17 0,35-18 15,-1 0 1,19 18-16,0-17 16,52-1-16,-17 0 15,-18 18-15,0-17 16,0-1-16,36 1 16,-54 17-16,1-18 15,0 18-15,-1 0 16,-35 0-16,18 0 15,-35 0 1,17 0-16,-17 0 16,0 0-16,-54 0 47,19-18-47,-1 18 0,0 0 15,-52 18-15,35-18 0,-36 0 16,0 0-16,-17 18 15,0-1 1,-18-17-16,0 18 16,-52-1-16,69 1 15,1-18-15,18 18 16,-1-18-16,36 17 16,17-17-16,1 0 15,52 0 1,-18 0-1,19 0-15,52-17 16,-35 17-16,53-18 0,17 0 16,1 18-16,-19 0 15,37-17-15,-107 17 16,0 0-16,36 0 0,-18-18 16,0 18-16,-18 0 15,-18 0-15,1 0 16</inkml:trace>
  <inkml:trace contextRef="#ctx0" brushRef="#br1" timeOffset="-118508.33">17709 8449 0,'0'-18'0,"-17"18"15,17-17 1,-18 17-1,18 17 17,0 19-17,0-19-15,0 19 0,0-1 0,0 0 16,0 36-16,0 17 16,0-35-16,18 17 15,-18-52-15,0 53 0,0-36 16,0 0-16,0 0 15,17 1 1,-17-19-16</inkml:trace>
  <inkml:trace contextRef="#ctx0" brushRef="#br1" timeOffset="-118198.52">17657 8767 0,'0'0'0,"0"-18"0,0 0 15,0 1-15,17 17 0,-17-18 16,18 18-16,17-18 16,-17 1-16,-1 17 0,36 0 15,-35 0-15,17 0 16,-17 17-1,-1 1-15,1 0 16,-18 17-16,-18 0 16,1 0-16,-18 18 15,-1-17-15,-17-1 16,18-35-16,17 18 16,1-36-1,-1 0-15</inkml:trace>
  <inkml:trace contextRef="#ctx0" brushRef="#br1" timeOffset="-117608.25">18080 8502 0,'0'0'0,"-18"-18"31,36 18-15,-18-17-16,17 17 0,1 0 15,17-18-15,1 18 16,-19 0-16,1 0 0,17 18 16,-17-1-1,0 1-15,-36 17 16,0 0-16,1-17 15,17 0 1,-18-1-16,0 1 16,18 0-1,18-36 17,-18 0-32,18 18 0,-18-17 15,17 17-15,1 0 0,17-18 16,-17 18-16,17 0 15,-17 18 1,-1-18-16,1 0 0,0 17 16,-1 1-16,-17 0 15,0-1-15,0 19 16,-17-19-16,-1 19 16,0-19-16,-17 1 15,0-1-15,17 1 16,1-18-16,-19 0 0,-17 18 15,18-18 1,17-18-16,-17 18 16,17-18-16,18 1 15,0-1-15,18 1 16,0-1-16</inkml:trace>
  <inkml:trace contextRef="#ctx0" brushRef="#br1" timeOffset="-117223.84">18803 8572 0,'-18'0'31,"18"-17"-31,18 17 16,-18-18-16,18 1 0,17 17 15,0-18 1,18 0-16,-18 18 16,-17 0-16,0 0 0,-1 0 15,1 0-15,-18 18 16,0 0 0</inkml:trace>
  <inkml:trace contextRef="#ctx0" brushRef="#br1" timeOffset="-117065.88">19050 8537 0,'-18'0'0,"18"18"0,-17-1 15,52-52-15,-106 88 16,54-35-16,-1-18 0,18 17 15,-17-17-15,-1 18 16,53-18 15,-17-18-31,-1 18 0,19-17 16,17-1-16,17 0 16,1 1-16,-18-1 15,-18 1-15,-17 17 16</inkml:trace>
  <inkml:trace contextRef="#ctx0" brushRef="#br1" timeOffset="-116775.4">19403 8326 0,'0'0'16,"0"-18"-16,-18 18 15,18-18-15,-18 1 16,18 52 31,0-17-47,18 17 0,-18-18 0,0 19 15,0-1-15,18 71 16,17 35-16,-35-35 16,18-36-16,-18 1 15,0-18-15,17 0 16,-17-36-16,18 1 15,0-18 1,-18-18-16,17 1 0</inkml:trace>
  <inkml:trace contextRef="#ctx0" brushRef="#br1" timeOffset="-116499.88">19526 8608 0,'0'0'0,"-17"-36"16,17 19-1,-18-1-15,36 1 16,-1-1 0,36 18-1,0-18-15,0 18 16,18 0-16,-54 0 0,36 18 16,-18 0-16,-17-1 15,-18 18-15,0 18 16,-53 18-16,0-36 15,0 18 1,18-18-16,0-17 16,17-18-16,0 0 15,18-18-15</inkml:trace>
  <inkml:trace contextRef="#ctx0" brushRef="#br1" timeOffset="-115925.22">19967 8431 0,'18'0'16,"-18"18"-16,0 0 15,0-1 1,-18 1 0,1-18-16,-1 18 15,0-18-15,1 0 16,-19 0-16,36-18 0,-17 18 15,-1-35 1,18-1-16,0 1 16,0 17-16,18-34 15,-1 34-15,1 18 16,17-18-16,1 18 16,-1 0-16,18 18 15,-18 17-15,-17 0 16,-1 1-16,1 17 15,-18 0-15,0 17 16,-18-17 0,1 0-16,-1 0 15,-17-18-15,-1 18 16,19-35-16,-1-18 16,1 17-16,-1-17 15,0-35-15,18 17 16,0 1-16,0-18 15,18-1 1,0 19-16,-1-1 16,18 18-16,1 0 15,-1 0-15,0 18 16,1-18-16,-19 17 16,1 1-16,17 0 15,-35-1-15,18 1 16,-18-1-1</inkml:trace>
  <inkml:trace contextRef="#ctx0" brushRef="#br1" timeOffset="-115410.16">20514 8484 0,'-18'-17'16,"1"17"0,-1 0 15,18 17-31,0 1 15,0 0-15,0-1 16</inkml:trace>
  <inkml:trace contextRef="#ctx0" brushRef="#br1" timeOffset="-115233.14">20514 8696 0,'0'0'0,"0"18"0,0-1 16,0 1-1,0 0-15,0-1 0,0 1 16,0-1-16,18 1 16,-18 17-16,17 1 15,-17-19-15,18 1 0,-18 17 16,0-17-16</inkml:trace>
  <inkml:trace contextRef="#ctx0" brushRef="#br2" timeOffset="-104175.28">21255 8520 0,'0'0'0,"-18"-36"15,18 19-15,0 34 47,0 1-47,0 17 0,-17-17 0,17 17 16,-18 18-16,18-18 0,0 18 16,-18 0-16,18-18 15,-17-17-15,17 0 16,-18-1-1,18 1-15,-18-36 32,18 1-32,0-1 15,0-35-15,18 0 16,0 0-16,-1-17 16,1-1-16,0 36 15,-1 17-15,-17 1 16,18-1-16,-1 18 15,1 18 1,0-1-16,17 36 16,0-18-16,-17 18 15,0 0-15,-18-17 16,17 17-16,-17-18 16,0-18-16,0 1 15,0 0-15</inkml:trace>
  <inkml:trace contextRef="#ctx0" brushRef="#br2" timeOffset="-103207.59">21237 8749 0,'0'0'0,"-17"0"0,34-18 46,1 18-46,-1-17 0,1 17 0,17-18 16,18 0 0,0 1-16,18-1 15,-18 0-15,-18 1 16,0-1-16,1 0 16,-19 1-16,1-1 15,-1 1-15,-17-1 16,0-17-16,18 17 15,-36 0 1,18 1 0,-17 34-1,-1 1-15,-17 0 16,35 17-16,-18 0 16,18-17-16,18-1 15,-18 1-15,18 0 0,17 17 16,-18-17-1,19-1 1,-19 1-16,1 0 16,0-1-16,-18 1 15,-18 0 1,0-1-16,18 1 16,-17-1-16,-1-17 15,0-17 1,18-1-16,18 18 15,-18-17-15,18-19 16,-1-34-16,19 17 16,-19 0-16,1 18 15,0-1-15,-18 19 16,17 17-16,-17-18 16,-17 36 15,17-1-31,0 1 15,-18 0-15,36-1 16,-18 1-16,0-1 16,17-17-16,-17 18 0,35 0 15,1-18-15,-1 17 16,-17 1-16,17-18 16,-17 18-16,-1-18 0,1 17 15,-18 1-15,0 0 16,0-1-16,-35 19 15,35-19-15,-18 1 16,0-18 0,1 0-16,-1 0 15,18-18-15,0-17 16,18 17-16,-18-35 16,17 18-16,1 0 15,-18 17-15,18 0 16,-18 1-1,17 34 1,1-17-16,-18 18 0,18 0 16,-1 17-1,1-17-15,-1-1 16,1 1-16,0-18 16,-1-18-1</inkml:trace>
  <inkml:trace contextRef="#ctx0" brushRef="#br2" timeOffset="-103048.25">22243 8273 0,'0'0'16,"-18"0"-16,18-18 16,0 36 30,18-18-46</inkml:trace>
  <inkml:trace contextRef="#ctx0" brushRef="#br2" timeOffset="-101683.41">22595 8555 0,'0'0'0,"-17"-35"31,17 17-31,-18 0 16,18 1-16,-18 17 15,1 0-15,-1 0 16,-17 17-16,0 1 15,-36 35-15,53-18 16,1 0 0,17-17-16,-18 0 15,36-1-15,-1-17 16,19-17-16,-1-1 16,36-35-16,-36 18 15,0 17-15,-17 1 16,-1-1-16,1 0 15,0 18-15,-1 18 16,1 0 0,-18-1-16,18 18 15,-18-17-15,17 17 0,1 18 16,0 0-16,-1-17 16,-17 16-16,18 1 15,-18-35-15,0 17 16,0-17-16,0 0 15,-18-18-15,1 17 16,17 1 0,-18-18-16,0 0 15,-17 0-15,17-18 16,-17 1-16,17-19 16,1 1-16,-1-18 15,18 0-15,35-35 16,1 35-16,-19 18 15,19-1-15,17 1 16,-36 18 0,1-1-16,-1 0 15,1 18-15,0 0 16,-1 0-16,1 0 16,-18 18-16,18 0 15,17 34-15,-35-16 16,18-1-16,-1 0 15,-17 1-15,18-19 16,-18 1 0,0 0-16,0-54 47,0 19-47,0-1 15,0 0-15,17-17 0,-17 0 16,18-18-16,0 18 0,-18-1 15,17 19 1,1-1-16,0 0 16,-1 18-16,19 0 15,-1 18-15,0 17 16,-17 1-16,17-1 16,-17 0-16,-1 0 15,-17 1-15,18-19 16,0 19-16</inkml:trace>
  <inkml:trace contextRef="#ctx0" brushRef="#br2" timeOffset="-101033.36">23460 8431 0,'-18'-17'31,"18"34"-31,0 1 16,0 0-16,18 17 0,-18 0 15,0 0-15,0-17 16,17 17-16,-17-17 15,0 0 1,0-54 31,0 19-47,0-1 0,0-17 0,18 17 16,-18-17-16,18 0 15,-1-1-15,-17 19 16,18 17-16,-18-18 0,18 18 15,17 18 1,-35-1 0,17 19-16,1-19 15,-18 1-15,0 0 0,0 17 16,0-18-16,0 1 16,0 0-16,-18 17 15,18-53 32,0 1-47,18-1 0,-18 0 0,18 1 16,-1-1-16,1-52 15,0 52-15,-1 0 16,1 18-16,0-17 16,-1 34-16,1 1 15,-1 0-15,1 17 16,0 0-16,-1-17 0,1-1 15,0 1 1,-18 0-16</inkml:trace>
  <inkml:trace contextRef="#ctx0" brushRef="#br2" timeOffset="-100575.38">24007 8608 0,'-18'0'0,"36"-18"16,-18 0-1,17 18-15,-17-17 0,18 17 16,-1-18-16,1-17 16,0 17-16,-1-17 15,1 17-15,-18 1 0,0-1 16,18 0-16,-18 1 16,-18 17-1,0 0-15,18 17 16,-35 1-16,17 0 15,1 35-15,17-18 16,-18 0 0,18 0-16,18 1 15,-1-1-15,1-35 16,17 18-16,1-18 16,-1 0-16,0-18 15,-17 18-15</inkml:trace>
  <inkml:trace contextRef="#ctx0" brushRef="#br2" timeOffset="-99975.39">24306 8467 0,'0'0'0,"-17"0"16,-1 17-1,18 1-15,-18 0 16,18-1-16,0 1 15,0-1-15,18 1 16,-18 0-16,18-1 16,-1-17-16,1 0 15,0 0-15,-18-17 16,35-19-16,0 1 16,-17 0-16,-1 17 15,1-17-15,0 17 16,-18 1-16,17 17 15,-17 17 1,18 1-16,-18 17 16,18-17-16,-1 17 15,1 0-15,-18-17 0,18 0 16,-1-1-16,1-17 16,0 0-16,17 0 15,-18-17-15,1-1 16,0-17-16,-1 0 15,1-1-15,-18-17 16,0 36 0,0-1-16,0 0 15,0 1-15,-18-1 16,1 36 0,17-1-1,-18 1-15,18 17 16,0 18-16,0-17 15,18-1-15,-18-18 16,17 19 0,1-19-16,0 1 15,-18 0-15,17-18 16,-17-18 0</inkml:trace>
  <inkml:trace contextRef="#ctx0" brushRef="#br2" timeOffset="-99791.33">24694 8484 0,'0'0'0,"-17"0"0,-1-17 16,36-1 15,-1 18-15,1 0-16,0-18 0,-1 18 15,19-17-15,-19 17 0,19-18 16,16 18-16,-34-18 0,0 18 15,-1 0-15</inkml:trace>
  <inkml:trace contextRef="#ctx0" brushRef="#br2" timeOffset="-89028.51">17674 8308 0,'18'-53'32,"-18"35"-32,0 54 62,0-19-62,0 19 0,0-1 0,0 18 16,17 35-16,-17 18 15,0 0-15,18-36 16,-18-35-16,0 18 0,18 0 16,-18-17-16,0 16 15,17-34-15,-17 0 16,0-1-1</inkml:trace>
  <inkml:trace contextRef="#ctx0" brushRef="#br2" timeOffset="-88658.36">17692 8819 0,'0'0'0,"0"-35"31,0 18-31,0-1 0,17 0 16,-17 1-16,18-1 0,17 0 15,1 18-15,-1-17 16,35 17-16,-34 17 15,-1 1-15,0-18 16,-17 18 0,0-1-16,-1 19 15,-17-1-15,-17-18 16,-1 19-16,-17-1 16,17-17-16,-35 17 15,18-17-15,0-1 16,-1-17-16,19 0 15,-1-17-15</inkml:trace>
  <inkml:trace contextRef="#ctx0" brushRef="#br2" timeOffset="-87958.35">18045 8537 0,'0'0'0,"-18"0"32,0-17-32,18-1 15,18 0 1,0 18-16,17-17 16,0 17-16,-17 0 15,17 0-15,-17 0 16,-1 0-16,1 0 0,0 17 15,-18 1 1,0 0-16,0-1 16,-18 1-1,18-1-15,-18 1 16,18 0 0,18-36 15,0 18-16,-1-18-15,1 18 0,0 0 16,-1 0-16,1 0 0,-1 0 16,19 0-16,-19 0 15,19 36-15,-19-36 16,1 35-16,0-17 16,-18-1-16,-18 19 15,18-1-15,-18 0 16,-17-17-16,17 17 15,-17-17-15,0-1 0,0 19 16,-1-19 0,1-17-16,-18 18 15,35-36-15,-17 18 16,17-17-16,1-1 16,17-17-16,0 17 0</inkml:trace>
  <inkml:trace contextRef="#ctx0" brushRef="#br2" timeOffset="-87150.32">18821 8590 0,'0'0'15,"-18"0"-15,0 0 16,18-18 15,18 1-31,0-1 16,-1 18-16,-17-17 0,18-1 16,0 18-16,17-18 0,0 1 15,0-1-15,1 18 16,17 0-16,-36 0 15,1 18-15,-18-1 16,0 1-16</inkml:trace>
  <inkml:trace contextRef="#ctx0" brushRef="#br2" timeOffset="-86917.2">18944 8749 0,'0'0'0,"0"18"32,0-54-17,18 19 1,-1 17-16,-17-18 0,18 18 0,0-18 16,-1 1-16,19-1 15,-1 18-15,-17 0 16,17-18-16,0 1 15,-17 17-15</inkml:trace>
  <inkml:trace contextRef="#ctx0" brushRef="#br2" timeOffset="-86366.98">19367 8361 0,'0'0'0,"0"-71"32,0 54-32,-17-1 15,17 0 1,-18 1 0,18 34 30,0 1-46,18 0 16,-18 17-16,17-17 0,-17 34 0,0 54 16,18 0-1,-18-53-15,0 53 0,0 0 16,18 0-16,-18-36 16,0 1-16,0 17 15,0-35-15,0-36 16,17 1-16,-17 0 15,0-1-15,18-34 16,0-19 0,-18 1-1,0 0-15,17 0 0</inkml:trace>
  <inkml:trace contextRef="#ctx0" brushRef="#br2" timeOffset="-86034.14">19385 8802 0,'0'0'0,"0"-18"0,-18 1 16,18-1-16,0 0 15,0 1-15,0-19 0,18 1 16,0 17-16,-1-17 16,19 17-16,17-17 15,0 35-15,-18-17 16,18 34-16,0-17 15,-18 18-15,-17-1 16,-1 1 0,-17 17-16,0-17 15,-17 17-15,-1 1 16,-35-1-16,-18 0 16,36 0-16,0-17 15,0-18-15,-1 0 16,19 0-16,-19-18 15,19 1-15,17-1 16</inkml:trace>
  <inkml:trace contextRef="#ctx0" brushRef="#br2" timeOffset="-85307.53">20020 8396 0,'-18'18'31,"1"-18"-31,17 17 16,-18-17-16,18 18 15,-17-18-15,-1 0 16,0 0 0,18-18-16,-17 18 15,17-17-15,0-1 0,0 0 16,17 1-16,-17-1 0,0 1 15,18-1-15,0 0 16,-1 1-16,18-1 16,-17 0-1,17 36-15,-17-18 16,0 0-16,-1 18 0,1-1 16,0 19-16,-1 16 15,-17 19-15,0-18 16,0 35-16,-17-17 15,-1-18-15,-17 0 16,-1-1 0,19-16-16,-19 17 15,1-36-15,18 1 16,-1 0-16,0-18 16,1 0-1,-1-18-15,0-17 16,18-1-16,18-17 15,-18 36-15,18-1 16,17 1 0,18-1-16,-18 18 15,0 18-15,1-18 16,17 17-16,-18 18 16,-17-35-16,17 18 0,0 17 15,-17-17-15,-1 17 16,19-17-16</inkml:trace>
  <inkml:trace contextRef="#ctx0" brushRef="#br2" timeOffset="-84940.27">20514 8520 0,'-18'0'15,"1"0"63,17 17-78,-18-17 16,0 0 0,1-17-1,-1-1-15,18 0 32,18 18-32,-18-17 0,17 17 15,1 17 1,0-17-16</inkml:trace>
  <inkml:trace contextRef="#ctx0" brushRef="#br2" timeOffset="-84683.53">20567 8731 0,'-18'0'16,"18"18"15,0 0-31,-17-18 0,34 17 16,-34 1-16,17 17 15,0 0-15,0 18 0,0 0 16,0 0-16,0 0 16,0 0-16,17 0 15,-17-36-15,0 1 16</inkml:trace>
  <inkml:trace contextRef="#ctx0" brushRef="#br2" timeOffset="-81399.08">17798 9190 0,'0'-18'15,"-18"18"1,18-17 15,0 52 1,0-18-32,0 1 15,18 0-15,-18-1 0,0 19 16,0-1-16,0 0 15,0-17 1,17 0-16</inkml:trace>
  <inkml:trace contextRef="#ctx0" brushRef="#br2" timeOffset="-71483.47">25047 8590 0,'0'0'0,"-17"18"15,17-1-15,0 1 0,0 0 16,17 17-16,-17 0 15,35 1-15,-17-19 16,0-17-16,17 18 16,0-36-1,-17 18-15,0-17 16,-1-19-16,1 19 16,-18-1-16,18 18 0,-18-35 15,0 17-15,0 0 16,-18-17-16,18 17 15,-18 1-15,18-1 16,-17 18 0,34 18-1,1-1 1,0 1-16</inkml:trace>
  <inkml:trace contextRef="#ctx0" brushRef="#br2" timeOffset="-71008.74">25453 8537 0,'0'0'0,"0"-17"32,-18 52-17,18-18-15,18 36 0,-18 0 16,18 18-16,-1-18 15,1 0-15,-18-36 0,17 19 16,-17-1 0,0-17-16,18-1 15,-18 1 1,-18-53 0,18 17-16,0-17 15,-17 17-15,17 0 0,0-35 16,-18-17-16,36 17 15,-18 0-15,0 18 16,17-1 0,-17 19-16,18 17 15,17 0 1,-17 0-16,0 17 16,-1 1-16,1 0 15,-18 17-15,18-17 16,-36 17-16,18 0 15,-18-17-15,1 0 0,-19 17 16,1-18 0,0 1-16,17 0 0</inkml:trace>
  <inkml:trace contextRef="#ctx0" brushRef="#br2" timeOffset="-70504.36">26035 8625 0,'0'-17'16,"0"-1"-16,-18 18 0,1 0 15,-1 0-15,-17 18 16,0-1-16,-18 19 15,35-19-15,-17 19 0,17-1 16,18 0 0,0-17-16,0 17 15,0-17-15,18-1 16,-1-17-16,19-17 16,-19-1-16,19 0 15,-19-17-15,36-18 16,-35 0-16,-18 0 15,17 18-15,-17-18 16,0-35 0,0 53-16,0-1 15,-17 19-15,17-18 16,0 70 15,0-18-31,0 1 16,0 0-16,17 35 0,-17 0 15,18-1-15,0-16 0,-1 17 16,19 0 0,-19 0-16,54 17 15</inkml:trace>
  <inkml:trace contextRef="#ctx0" brushRef="#br2" timeOffset="-69925.36">26335 8643 0,'0'0'0,"-18"-18"0,1 1 16,-1 17-16,-17 0 16,17 0-16,0 17 15,1 1-15,-1 0 16,18 17-16,0-17 15,18-1-15,-1-17 16,19 0 0,-1 0-16,0-17 15,-17-1-15,-1 0 16,1 18-16,0-17 0,-1 17 16,1 0-1,17 17-15,-17-17 16,-18 18-16,18-18 0,17 0 15,-17 18-15,-1-36 16,18 18 0,1-35-16,-19-1 15,1 1-15,0 17 16,-1-17-16,1 0 0,-18 17 16,0-52-16,18 17 15,-36 18-15,18-1 16,0 1-16,0 17 15,0 1 1,0 52 0,0-17-16,0 35 15,18-1-15,-1 19 16,1 17-16,-1-35 16,1 0-16,-18-35 15,18 17-15,-18-17 16</inkml:trace>
  <inkml:trace contextRef="#ctx0" brushRef="#br2" timeOffset="-69225.26">26635 8449 0,'0'0'0,"-18"0"0,36-18 31,-1 18-31,1-17 0,35-1 16,-18 18-16,18 0 16,0 0-1,0 18-15,-18-1 16,0 1-16,1 0 16,-19 17-16,1-17 15,0-1-15,-1 1 16,-17-36 15,18 18-15,-18-17-16,0-1 0,18 0 15,-18 1-15,0-19 16,17 19-16,-17-19 16,-17 19-16,17-1 15,-18 1-15,0 17 16,1 0-16,-1 17 15,0 1-15,18-1 0,-17 19 16,-1 17 0,18-18-16,0 0 15,0 18-15,18-35 16,-1-1-16,1-17 16,17 18-16,1-36 15,-1 1-15,0-1 16,-17-17-16,17 0 15,-17-1-15,-1 1 16,1 17 0,-18-35-16,18 36 15,-18-1-15,17 18 16,1-17-16,17 17 16,0 0-1,-17 0-15,17 17 16,-17 1-16,0-1 15,-1 1-15,1 0 0,-18-1 16,18 1 0,-18 0-16,0-1 15,0 1-15,0 0 16,-18-18-16</inkml:trace>
  <inkml:trace contextRef="#ctx0" brushRef="#br2" timeOffset="-69060.34">27834 8361 0,'18'0'31,"-36"17"32,18 1-63,-17-18 0</inkml:trace>
  <inkml:trace contextRef="#ctx0" brushRef="#br2" timeOffset="-68626.11">26494 9031 0,'0'0'0,"-36"35"32,54-35-17,17 0-15,-17 0 0,105 0 16,-17-17-16,0-1 16,0 0-16,-53 1 0,35-1 15,-17 1-15,-1-1 16,-17 0-16,0 18 15,-18-17-15,-17 17 16,-1 0 0,1-18-1,0 18-15,-1 0 16,1 18 15,-18-1 47</inkml:trace>
  <inkml:trace contextRef="#ctx0" brushRef="#br2" timeOffset="-61058.79">20214 6809 0,'0'0'0,"-17"0"0,-1 0 16,0 0-1,36 0 16,0 0-15,-1 0-16,1 0 0,35 17 16,0-17-16,17 0 15,-17 18-15,0-18 16,-35 0-16,35 18 0,-18-18 16,18 17-16,-36-17 15,19 0-15,-19 0 16,1 18-1,-53-18 17,17 0-32,0 0 0,1 0 15,-36 17-15,0-17 16,-18 0-16,1 0 16,17 0-16,18 0 15,-1 0-15,19 0 16,-1-17-16,0 17 0,1 0 15,34-18 17,19 18-32,-1 0 15,18 0-15,0-17 16,0 17-16,-18 0 16,18 0-16,-35 0 0,17 0 15,0 0-15,-17 17 16,17-17-16</inkml:trace>
  <inkml:trace contextRef="#ctx0" brushRef="#br2" timeOffset="-60221.74">20197 7355 0,'0'0'0,"-53"0"31,35 0-31,0 0 0,1 0 16,-1 0-16,18 18 15,-18-36-15,1 18 16,52 18 15,-17-36-31,-1 18 16,19 0-16,-19 0 0,1 0 0,17 0 15,18 0-15,-18 0 16,-17 0-16,17-17 16,-17 17-1,0 0-15,-36 17 32,0-17-32,1 0 15,-1 0-15,-17 18 16,-18-18-16,35 0 15,1 0-15,-1 0 16,0 0-16,54 18 47,-19-18-47,1 0 16,-1 0-16</inkml:trace>
  <inkml:trace contextRef="#ctx0" brushRef="#br2" timeOffset="-54966.58">21766 6332 0,'0'0'0,"-17"0"0,17-17 16,0-1-16,0 0 16,0 1-16,0-1 15,17 1-15,1-1 16,0 18-16,-1-18 0,19 18 16,-19 0-16,1 0 15,17 18-15,-17-18 0,-1 18 16,19-1-16,-36 1 15,17 17 1,1 0-16,-18 18 16,0 0-16,0 0 15,0 0-15,0 0 16,0 35-16,0-35 16,0 18-16,0-1 15,0-17-15,18 35 16,-18-17-16,0-18 15,0 0 1,17 35-16,-17-18 16,0-17-16,0 18 15,-17-18-15,17 35 16,0-35-16,-18-18 16,0 0-16,1 1 15,17-1-15,-36 0 16,36 1-16,-17-19 15,-1 1-15,0-1 16,1-17 0,-18 18-16,-1-18 15,19-18 1,-1 1-16,18-36 16,-18 0-16</inkml:trace>
  <inkml:trace contextRef="#ctx0" brushRef="#br2" timeOffset="-44049.73">28011 10107 0,'0'-35'31,"0"17"-15,0 1-16,17-1 0,-17 0 15,0 1-15,0-1 0,-17-17 16,17-1 0,0 1-16,0 17 0,-18 1 15,18-1-15,-18 1 16,18-1-16,-17 0 16,17 36 15,0 0-31,17 52 15,1 1-15,0-36 16,-18 71-16,17-36 16,-17 19-16,0-37 15,0 37-15,0-36 16,0-18-16,0-18 16,0 19-16,0-19 15,-17-34 16,-1-1-31,0-17 0,18-18 16,-17-18 0,17 1-16,0 17 0,0-18 15,0 18-15,0 1 16,17 16-16,-17 1 16,36 17-16,-1 1 15,0-1-15,0 36 16,1-18-16,17 17 15,17 1 1,-52 0-16,-1 17 16,-17-17-16,0 17 15,-17 0-15,-19 18 16,1-18-16,-18-17 16,18 17-16,-18-17 15,18-1-15,17-17 16,1-17-16,17-1 15</inkml:trace>
  <inkml:trace contextRef="#ctx0" brushRef="#br2" timeOffset="-43616.57">28504 9878 0,'0'0'0,"-17"0"16,17-18-16,-18 36 16,18-1-1,0 1-15,0 0 0,0-1 0,0 1 16,0 35-16,35 35 16,-17-53-1,0-17-15,-1 17 16,1-35-16,17 0 15,-17-17-15,0-1 16,-1-17 0,1-1-16,-18 19 15,0-36-15,0 35 16,0 1-16,0-1 16,0 0-16,0 54 31,0-19-31,0 1 0,0 35 15,0 17 1,17 1-16,-17-18 16,18 0-16,-18 0 15,18-18-15,-18-17 0</inkml:trace>
  <inkml:trace contextRef="#ctx0" brushRef="#br2" timeOffset="-42766.17">28998 10336 0,'-17'-17'15,"-1"17"-15,0 0 16,1 0-1,-1 0-15,0 0 16,36-18 31,0 18-47,-1 0 0,1 0 16,0 0-16,-1 0 0,36 0 15,0-18-15,0 18 16,0 0-16,0 0 15,0 0-15,-36 0 16,19 0-16,17 0 16,-18 0-16,0-17 15,-17 17-15,17 0 16,-17-18-16,-1 18 16,-17-17-1,0-1-15,-17 18 16,-1-18-16,0 18 15,1-17-15,-1-1 16,1 18 0,-19-18-16,1 1 15,17 17-15,1 0 16,-1 0-16,0 0 16,36 17 15,0-17-16,-1 18-15,1-18 0,0 0 0,-1 0 16,19 18-16,-1-18 16,0 0-16,-17 17 15,-1-17-15,1 18 16,0 0-16,-18-1 16,-18 1-1,18-1-15,-18 1 0,1-18 0,-1 18 16,-52 35-16,17-36 15,-18 19-15,36-1 16,0-18 0,17-17-16</inkml:trace>
  <inkml:trace contextRef="#ctx0" brushRef="#br2" timeOffset="-40617.32">25188 9842 0,'-53'0'16,"36"0"0,-1 0-16,0 0 15,1 0 1,52 18 15,-17-18-31,17 0 0,0-18 0,1 18 16,-19 0-16,71 0 15,-52-17-15,34 17 0,1-18 16,-1 18-16,-17-17 16,0 17-16,-35 0 0,-1 0 15,1 0-15,0 0 16,-36 0 15,0 0-31,-17 17 0,-18-17 16,-17 18-1,-1-1-15,1-17 16,-36 18-16,53 0 16,18-18-16,-1 0 15,19 0-15,17 17 16,35-34-1,0 17 1,18 0-16,18-18 0,17 0 16,-18 18-1,36-17-15,-88 17 0</inkml:trace>
  <inkml:trace contextRef="#ctx0" brushRef="#br2" timeOffset="-36692.11">31256 8061 0,'-18'0'110,"1"18"-95,-1-18-15,18 17 0,-17 1 16,-1-18-16,0 18 0,1 17 0,-36 0 16,17 18-1,-16 0-15,-1 0 16,35 0-16,-17 0 0,-18 17 16,17 1-16,1 17 15,0-35-15,-18 53 16,35-36-16,-17 1 15,0-1-15,0 1 16,17-1 0,-35 36-16,18-35 15,17-1-15,0 19 16,1-1-16,17-35 16,0 0-16,0 0 15,0-1-15,0 1 16,35 36-16,-35-54 15,35 18-15,-17-36 16,17 19 0,1-1-16,16 0 15,-16 1-15,17-19 16,-18 1-16,18 17 16,17-17-16,-34-1 15,17 1-15,-18 0 16,18-1-16,-18-17 15,18 0-15,-18 18 16,1-18 0,-19 0-16,1 0 15,-1 0-15,1 0 16,0 0 0,-36-18 15,0 18-31,1 0 15,-1 0-15,1-17 16,-19 17-16,1-18 16,0 18-16,-1-18 15,1 18-15,0-17 16,0 17-16,17 0 16,0-18-1,36 18 16,0 0-15,-1 0-16,-17 18 0,36-18 16,-1 17-16,0-17 15,0 18-15,-17-18 16,0 18-16,-1-1 16,1-17-16,-18 18 0,18 0 15,-18-1-15,0 1 16,-18-1-16,18 19 15,-18-19-15,-17 19 16,17-1 0,-17-17-16,-18 35 15,18-36-15,17 1 16,1-18-16,-1 17 16,0-17-16,1-17 15,17-1-15,0 1 16</inkml:trace>
  <inkml:trace contextRef="#ctx0" brushRef="#br2" timeOffset="-35050.97">31186 7126 0,'0'0'0,"0"-18"16,-18 18 15,0 0-15,1 0-16,17 18 15,-18-18-15,-17 18 0,-53 52 16,-1 1-16,1 17 15,0 0-15,0 36 16,17-36 0,-35 88-16,53-88 15,1 18-15,-1 0 16,17-18-16,-17 53 16,36-52-16,17-1 15,-18 18-15,18-36 16,0 18-16,18 18 15,-1-53-15,19 18 16,-1-18 0,18 17-16,0-35 15,35 36-15,0-53 16,-35 17-16,18-17 16,-1 17-16,36-17 15,-53 17-15,0-18 16,-35 1-16,17 0 15,0-1-15,0 19 16,-17-19-16,0 19 16,-18-19-1,17-17-15,1 35 16,0-35-16,-18 18 16,0-36 46,-18 18-62,18-17 0,-18-1 16,1 1-16,-1 17 15,0-18-15,1 0 0,-19 1 16,1-1-16,0 0 16,17 1-16,1 17 0,-1-18 15,0 18-15,18-18 16,18 18-1,0 0-15,17 0 16,18 18 0,-18-18-16,0 18 15,1-1-15,-19-17 0,19 18 16,-19 0-16,1-18 16,-1 17-16,-17 1 15,18-18-15,-18 18 16,0-1-16,-18 1 15,1-1-15,-18 19 16,-1-19 0,-17 19-16,0-19 15,1 1-15,-19 17 16,18-17-16,18-1 16,-1-17-16,19 0 15</inkml:trace>
  <inkml:trace contextRef="#ctx0" brushRef="#br2" timeOffset="-33617.21">27922 10777 0,'0'0'0,"-70"0"31,52 0-31,53 0 16,-17 0-16,35 0 16,53 18-16,88-18 15,-53-18-15,-35 18 16,-18 18-16,0-18 15,-53 0-15,54 0 0,-36 0 16,17 0-16,-17 0 16,0 0-1,-18-18-15,-17 18 0</inkml:trace>
  <inkml:trace contextRef="#ctx0" brushRef="#br2" timeOffset="-31242.81">19773 10724 0,'0'0'0,"-17"0"31,34 0 0,1 0-31,-1 0 0,1 0 0,0 0 16,17-17-16,18-1 15,17 1-15,-17 17 16,18-18-16,-18 18 16,35-18-1,-35 18-15,-18 18 16</inkml:trace>
  <inkml:trace contextRef="#ctx0" brushRef="#br2" timeOffset="-28528.26">19703 9913 0,'0'0'0,"-18"0"0,0 18 16,1-18-1,-1 0-15,0 0 16,36-18 15,0 18-31,-1-18 0,19 18 16,34-17-16,-17-1 15,0 0-15,0 18 16,0-17-16,-36 17 0,36 0 16,-17-18-16,-1 18 15,-17 0-15,17 0 16,-17 0-16,-1 0 15</inkml:trace>
  <inkml:trace contextRef="#ctx0" brushRef="#br2" timeOffset="-20508.17">10178 11077 0,'0'0'0,"-71"-35"31,53 35-31,1-18 0,-1 18 16,53 18 30,-17-18-46,0 0 0,17 0 16,0 0-16,53 0 16,18 0-16,18 0 15,-54 0-15,-17 0 16,18 18-16,-18-18 16,17 17-16,-34-17 15,-19 0-15,1 18 16,-1-18-16,1 0 15,-53 0 17,17 0-32,-35 0 15,0-18-15,0 18 16,-17-17-16,-1-1 16,1 0-16,34 18 0,-34-17 15,-1-1-15,1 18 16,17 0-16,18 0 15,17 0 1,0 0-16,1 0 16,52 18-1,0-18-15,71 17 16,0-17-16,0 0 16,0 0-16,-18 0 15,0 18-15,-17 0 16,-19-18-16,-16 17 15,-1 1 1,-17-18-16,-1 17 16,-17 1-1,-17-18-15,-19 18 16,-17-18-16,-17 0 16,17 17-16,-18-34 15,36 17-15,-18 0 0,-17-18 16,17 0-16,17 1 15,-16-1 1,34 18-16,0 0 16,1 0-16,52 0 15,0 0 1,-17 0-16,17 18 0,36-18 16,-1 0-16,1 17 15,-1-17-15,36 18 16,-53-18-16,0 0 15,0 18-15,-35-18 16,17 0 0,0 17-16,-17-17 15</inkml:trace>
  <inkml:trace contextRef="#ctx0" brushRef="#br2" timeOffset="-14500.3">25047 10407 0,'-17'-18'32,"34"36"30,-17 0-62,0-1 0,18-17 16,-18 18-16,0 17 15,0 0-15,17 18 16,-17-17-16,-17-19 16,17 19-16,0-19 15,0 1-15,0-1 16,0 1 15,17-18-15,1 0-16,0-18 15,-1 18-15,19 0 16,17-17-16,-18 17 0,0-18 16,36 1-16,-18-1 15,0 18-15,-18-18 16,18 18-16,-18 0 15,0 0 1,-17 0-16,17 0 16,-17 0-16,35 0 15,-18 0-15,0 0 16,-17 0-16,17 0 16,1 0-16,-19 0 15,1 0-15,-1 0 16,1 0-16,0-17 15,-1 17 1,1 0-16,0 0 16,-1 0-1,1 0 17,-18-18-32,18 18 31,-18-18-16,0 1 17,0-1-17,0 0 1,-18 18-16,18-17 31,0-1 0,-18 18-15,18 18 93,0-1-93,-17-17 0,17 18-16,0 0 15,-18-1 1,18 1 0,-18-18-16,1 18 15,-1-1 1,0-17-1,1 0-15,-1 0 16,18 18-16,-17-18 0,-1 0 16,0 0-16,1 18 15,-19-18-15,19 0 16,-19 0-16,1 0 16,17 0-16,-17 17 15,18-17-15,-1 0 16,-17 18-16,17-18 15,0 0 1,1 0-16,-1 17 16,0-17-16,-17 0 15,18 0-15,-1 0 16,0 0-16,-17 0 16,17 0-16,1 0 15,-1 0-15,0-17 16,1 17-1,-1 0-15,-17 0 16,17-18 0,1 18-16,-1 0 15,0 0-15,1 0 16,17-17-16,-18 17 16,0 0-1,18-18-15,-17 18 0,-1 0 16,0 0-1,18-18-15,-17 18 16,-1 0 15,18-17-31,0-1 16,-17 18-16,17-18 16,0 1-16,-18-1 15,18 0 1,0 1-16,0-1 15,-18 0 1,18 1 0,0 34 46,0 1-62,18-18 16,-18 18-1,0-1 1,0 1 0,0 0 15,18-1-15,-18 1-16,0 0 15,0-1 1,0 1-1,17-18-15,-17 18 16,0-1 0,0 1-1,18-18-15,-18 17 0,0 1 16,0 0 0,17-1-1,-17 1 1,18-18 15,0 0-15,-1 0-16,1-18 15,0 18 1,-1 0-16,1-17 0,0 17 16,-1 0-16,1-18 15,0 18-15,-1 0 0,36 0 16,-18-18-16,1 18 15,-1 0-15,0 0 16,0 0-16,1 0 16,-19-17-1,1 17-15,17 0 16,1 0-16,-19 17 16,18-17-16,-17 0 15,0 0-15,-1 0 16,19 0-16,-19 0 15,1 18 1,0-18-16,-1 0 0,1 0 31,0 0-31,-1 0 16,1 0 0,-1-18 15,-17 1 0,0-1-15,18 18-16,-18-17 15,0-1-15,0 0 16,-18 1 0,18-1-1,0 0 1,0 1-1,0-1 32</inkml:trace>
  <inkml:trace contextRef="#ctx0" brushRef="#br2" timeOffset="-4434.4">27887 10795 0,'0'0'0,"0"-18"0,0 1 16,0-1-16,0 0 16,0 1-16,0-18 15,0-18-15,-18-18 16,1 18-16,17 0 15,-18 0-15,1-17 16,-19-18-16,19 17 16,-19 18-16,19-17 15,-19-19 1,1 54-16,35-18 16,-18 0-16,1 18 15,17 0-15,0 17 0,17-17 16,1-1-16,-18 1 15,18 0-15,17 0 16,-17-1-16,-1 19 16,1-1-1,0 0 1,-1 1 15,1 17-31,0 17 0,-1-17 16,36 0-16,18 0 15,-36 0-15,53 0 0,-17-17 16,17 17 0,-18 0-16,1-18 15,17 18-15,-35 0 16,-18 0-16,1-17 16,-19 17-16,1 0 15,0 0-15,-1 0 16,1 0-16,-1 0 15,1 0 1,17 0-16,-17 0 16,0 17-1,-1-17-15,1 18 16,0-1-16,-18 1 16,17 0-16,-17-1 15,0 19-15,0 34 16,0-35-16,0 18 15,0 0-15,0 0 16,0 35-16,18-17 16,-18 0-1,0-1-15,0 1 16,17 34-16,-17-52 16,18 18-16,0-18 15,-1-18-15,1 18 16,17 0-16,-17-18 15,0-17-15,-18 17 16,17-17-16,-17-1 0,0 1 31,18 0-31,-36-18 63,1-18-63</inkml:trace>
  <inkml:trace contextRef="#ctx0" brushRef="#br2" timeOffset="4448.79">27693 12982 0,'0'0'0,"0"-17"0,-18-1 0,18 0 16,-17 1-16,17-1 16,-18 18-1,18-18-15,18 54 32,-18-1-32,17-17 0,19 158 15,-36-123-15,0 0 16,0 35-16,0 0 15,0-17-15,0 17 16,0-35-16,0 0 16,0-18-16,0-17 15,0-1-15,0 1 16,0 0-16,-18-54 31,36 1-31,-18-36 16,17 1-16,-17 17 15</inkml:trace>
  <inkml:trace contextRef="#ctx0" brushRef="#br2" timeOffset="4723.96">27746 13300 0,'0'0'0,"-18"-36"0,18 1 0,0-18 16,0 18-1,0 0-15,-17 17 16,17 0 0,17 1-16,1-1 15,0 18-15,17 0 16,18 18-16,0-1 15,-36-17-15,36 18 0,-17 0 16,-19 17-16,1-17 16,-1-1-1,-17 36-15,-17-18 16,-18 1-16,-1-1 16,-17 0-16,18-17 15,0 0-15,0-18 16,17-18-16,18-17 15,0-1 1,18 36-16</inkml:trace>
  <inkml:trace contextRef="#ctx0" brushRef="#br2" timeOffset="5098.72">28152 12965 0,'17'0'47,"-17"17"-47,0 1 0,0-1 16,0 1-16,0 0 0,18-1 15,-18 19-15,18-1 16,17 0-16,0 1 16,18-1-16,-18 0 15,1-17-15,-19-1 16,19 1-16,-19 0 15,1-1-15,-18 1 16,0 0 0,0-1-16,0 1 15,-18-1-15,-17 1 16,17 0-16,-17-1 16,0 1-16,-18 0 15,35-18-15,-17-18 16,17 18-16,1-35 15,-1-1-15,18 19 0,0-54 16,0 18-16</inkml:trace>
  <inkml:trace contextRef="#ctx0" brushRef="#br2" timeOffset="5398.71">28205 12947 0,'-18'0'16,"36"-18"-1,-18 1 1,17 17-16,1 0 0,-1-18 0,36 0 16,0 1-16,-17-1 15,-1 0-15,0 18 16,0-17-16,-17 17 15,0 0-15,-1 0 16,1 0-16,-18 17 16,0 1-1,0 0 1</inkml:trace>
  <inkml:trace contextRef="#ctx0" brushRef="#br2" timeOffset="6690.74">28892 13300 0,'0'0'0,"-17"0"0,-1-18 32,36 0-17,-1 1 1,1-1-16,0 18 0,52-35 16,1 0-16,35 17 15,0-17-15,-54 35 0,37-18 16,-19 18-16,1 0 15,-18 0-15,0 18 16,-18-18-16,18 17 16,-36 1-1,1-18-15,-18 18 16,18-18-16,-18 17 16,-18-17-1,0 0 1,18-17-1,-17 17-15,17-18 16,-18 18-16,18-18 0,-17 1 16,-19-19-1,1 1-15,17 0 16,-17 0-16,17-1 16,-35 1-16,36 17 15,-18 1-15,17-1 16,0 18-16,1-18 15,-1 36 1,36 0 0,-1-18-16,1 17 15,17 1-15,0-18 16,18 18-16,0-1 16,0 1-16,-35-18 0,17 18 15,-17-18-15,-1 17 16,1 1-16,-18-1 15,0 1-15,-18 17 16,-17 1-16,0-19 16,0 19-1,17-19-15,-35 1 0,35 17 16,-17-17-16,0-1 16,17 1-16,-17 0 15,17-18-15,1 17 16,-1-17-16</inkml:trace>
  <inkml:trace contextRef="#ctx0" brushRef="#br2" timeOffset="7340.84">27217 12771 0,'0'0'0,"-18"0"0,18 17 31,0 1-31,-17-1 15,34 19-15,-17 52 0,18 18 16,-1 35-16,-17-53 0,18 18 16,0 0-1,-18 0-15,0-1 16,0-34-16,17 17 16,-17-53-16,0 1 15,0-19-15,18-17 16,-18-17-1,18-1-15,-18-35 16</inkml:trace>
  <inkml:trace contextRef="#ctx0" brushRef="#br2" timeOffset="7931.69">27129 13070 0,'0'0'16,"88"-88"0,-35 53-16,0 17 15,123-52-15,-35-1 16,36 18-16,-89 18 0,88-18 16,-17 0-16,-18 18 15,-18 0-15,-17 17 16,-18 0-16,1 18 15,-72 18-15,19-18 16,-19 18-16,-17 17 16,0 18-1,0 17-15,-17-17 16,17 18-16,0-18 16,17 0-16,18 35 15,1-35-15,-1 0 16,0-18-16,1 18 15,-1 0-15,-17-18 16,-1 0-16,-17 1 16,0-1-1,-35 18-15,0-18 16,-54 53-16,19-52 16,-36 16-16,18 1 15,-36 0-15,-17 0 16,-88 18-16,70-36 15,18 18-15,18-18 16,-1-17-16,1 0 16,-18-36-1,70 18-15,18-18 16,18 18-16,0-17 16,17-1-16,18-17 15,18-1-15,-1 19 0</inkml:trace>
  <inkml:trace contextRef="#ctx0" brushRef="#br2" timeOffset="9856.11">31468 11165 0,'-18'0'63,"0"0"-48,1 0-15,-1 0 16,1 18-16,-1-18 0,-17 0 16,-1 18-16,1-1 15,-18 1-15,18 0 16,17-1-16,-35 19 0,18-1 15,-18 0-15,18 0 16,0 1 0,-18 34-16,17-35 15,1 18-15,0-17 16,17 17-16,-17-1 16,-18 19-16,35-18 15,-17 0-15,0 0 16,0-18-16,-1 18 15,19-18-15,-19 18 0,19 0 16,-19 0-16,19 0 16,-1 0-1,1 0-15,-1 17 16,0 1-16,18-36 16,-17 18-16,-1 0 15,18 0-15,0-35 0,-18 34 16,18 1-16,-17-17 15,17 17-15,17-18 16,-17 18-16,36 17 16,-1-34-1,-17 17-15,17-1 16,0 1-16,0-17 16,18 34-16,-17-35 15,-1 1-15,18-1 16,-18 0-16,0-17 15,36 0-15,-36-1 16,0 1-16,-17-18 16,17 17-1,-17-17-15,17 0 16,-17 0-16,0 18 16,-1-18-16,1 0 15,17 0-15,-17 0 16,-1 0-16,1 0 15,0 0-15,-1 0 16,1 0 0,0 0-1,-18-18 1,0 1 0,-18-1-1,18 1 1,-18 17-16,18-18 0,-35 0 15,0-17-15,-1 17 16,-16 1-16,16 17 16,1 0-16,0-18 15,17 18 1,0 0 0,54 0-1,-19 0-15,1 0 16,17 0-16,18 0 15,-18 18-15,18-18 16,-17 0-16,-19 17 16,1-17-16,-18 18 15,18-18 1,-18 18-16,0-1 16,-18 1-16,0 17 15,-17-17-15,-18 17 16,18-35-16,-18 18 15,18-18-15,-1 0 16,19-18-16,-19-17 16</inkml:trace>
  <inkml:trace contextRef="#ctx0" brushRef="#br2" timeOffset="11239.75">31291 10195 0,'0'0'0,"-17"0"16,-1 0-16,0 0 0,-17 0 15,0 18-15,-18 0 16,0 17-16,-17 0 16,-54 53-1,36-17-15,0-1 16,-18 19-16,18 16 16,-1-16-16,72-54 0,-54 53 15,18 0-15,0 0 16,0 1-16,36-19 15,-18 54-15,17-36 16,18 0-16,0 0 16,0 0-1,0-17-15,0-18 0,18 18 16,-1-1-16,-17 1 16,18-1-16,-1 1 15,1-18-15,-18-36 0,35 36 16,-17 0-16,17-18 15,18 1-15,0-1 16,-18 0-16,54 18 16,-36-18-1,-1 1-15,1-19 16,0 19-16,0 17 16,-18-36-16,18 18 15,-17-17-15,-1 0 16,0-1-16,-17-17 15,17 18-15,-17 0 16,-1-18 0,1 0-1,-36-18 32,18 0-47,-17 18 0,17-17 16,-18-1-16,18 0 0,-17 1 15,-1-1-15,0-35 0,-17 0 16,17 18-16,-35-35 16,36 34-1,-1 19-15,0-1 16,1 18-16,17-18 16,-18 36-1,36 0-15,-1 17 16,1-17-16,17 17 15,18-18-15,-35 1 0,17 0 16,1 17-16,-1-17 16,-18-1-1,1 1-15,0 0 16,-18-1-16,0 1 16,-36-1-16,19 19 15,-36-1-15,-35 0 16,35 1-16,0-19 15,18 18-15,-18-17 16,17-18-16,1 18 16,17-1-16</inkml:trace>
  <inkml:trace contextRef="#ctx0" brushRef="#br2" timeOffset="19250.32">31186 13670 0,'-18'0'47,"0"18"-15,1-1-17,17 1-15,-18-18 16,18 18-16,-35 17 0,35-17 0,-18-1 15,0 1-15,1 35 0,-18-18 16,-1 0 0,1 1-16,0-19 15,17 1-15</inkml:trace>
  <inkml:trace contextRef="#ctx0" brushRef="#br2" timeOffset="23316.31">16704 9225 0,'0'0'16,"0"-18"-1,0 1-15,0-1 16,0 1-1,0-1-15,0 0 0,0 1 16,-18 17 0,18-18-16,-17 18 15,-1 0-15,0 0 16,1 0-16,-36 18 0,18-1 16,-18 36-16,0-18 15,18 18-15,-18 36 16,0-36-16,35 17 15,0-17-15,-17 18 16,35-19 0,-18 54-16,1-53 15,17 35-15,-18 1 16,18 16-16,0 1 16,0 35-16,0-35 15,-17 18-15,17-18 16,0 52-16,-18-70 15,18-17-15,-18-18 16,18 17 0,0 1-16,0-53 15,0-1-15,18 19 16,35-19 0,0-34-16,17-1 15,36-35-15,0 0 16,-71 35-16</inkml:trace>
  <inkml:trace contextRef="#ctx0" brushRef="#br2" timeOffset="25389.88">16633 6262 0,'-17'-18'15,"17"1"-15,-18 17 16,18-18-1,-17 18-15,17-18 0,-18 1 0,0-1 16,1 18-16,-1-18 16,0 36-1,-17 0-15,-18 17 16,18 18-16,17-18 16,1 0-16,-1 1 15,18-1-15,18 0 16,-18-17-16,17-1 15,1 1-15,0 0 16,-1-1-16,18 19 16,-17-19-1,0 19-15,-18-1 16,17 18-16,-17 35 16,0-17-16,-17-1 15,-1 18-15,0-35 16,-17 53-16,18-53 15,17-18-15,-18 0 16,36-17-16,-1 0 16,36-18-1,0 0-15,53-36 16,-36-16-16</inkml:trace>
  <inkml:trace contextRef="#ctx0" brushRef="#br2" timeOffset="28990.3">19244 12929 0,'0'-17'31,"35"34"32,1-17-63,-19 0 15,1-17-15,-1 17 0,19 0 0,17 0 16,0 0-16,-18-18 0,18 18 16,-18 0-1,0-18-15,1 18 16,-19 0-16,19 0 16,-19-17-16,-52 34 46,17-17-46,1 0 0,-1 0 16,0 0-16,-35 18 0,1 0 16,-1-18-16,-18 17 15,36-17 1,17 18-16,-17-18 16,17 0-16,53 0 46,-17 0-46,0 0 0,-1 0 0,36 0 16,0 0-16,-17 18 16,-19-18-16</inkml:trace>
  <inkml:trace contextRef="#ctx0" brushRef="#br2" timeOffset="33123.71">20179 13000 0,'-18'-18'31,"18"1"1,-17 34 46,17 1-78,0-1 15,0 1 1,17 0-16,-17-1 16,0 1-1,0 0-15,18-18 47,0 0-47,-1 0 16,1 0-16,-1 0 0,1 0 15,0 0-15,17 0 0,0-18 16,1 18-16,16 0 16,-16 18-16,34-18 15,-17 0-15,18 0 16,-1 0-16,36-18 15,-35 18-15,-18 0 16,17 0-16,18 0 16,18 0-1,-35 0-15,-1 0 16,1 0-16,-1 0 16,1-18-16,-53 36 0,52-18 15,-35 0-15,18 0 16,0 0-16,-17 0 15,34 0-15,-17 0 16,-18 0-16,18 0 16,-17 0-1,-1 0-15,35 0 16,-34 0-16,17 0 16,-18-18-16,0 18 15,0 0-15,18 0 16,-35 0-16,17 0 15,0 0-15,-17 0 16,17 0 0,1 0-16,-19 0 15,1 0-15,17 0 16,1 18-16,-19-18 16,18 0-16,-17 0 15,17 0-15,1 0 16,-19 0-16,1 0 15,17 0 1,-17 0-16,-1 0 16,1 0-1,0 0-15,-1 0 16,1 0 0,0 0-1,-1 0-15,1-18 16,0 18-1,-1 0 1,1 0 0,-1-17 15,1 17-15,0 0-1,-1-18 1,1 18-1,0 0 1,-18-18-16,17 18 16,1-17-1,0 17 1,-1 0 0,-17-18-16,18 18 15,0 0-15,-18-17 16,17 17-16,1-18 15,-1 18 17,1 0-17,-18-18 1,18 18 0,-1-17-1,1 17 16,-18-18-15,18 0 0,-18 1 15,0-1-31,0 0 16,0 1-1,0-1 1,0 1-1,-18-1 1,18 0 0,0 1 15,-18 34 16,18 1-32,0 0 1,0-1-16,0 1 16,0-1-1,0 1 1,0 0 0,0-1-1,-17-17-15,17 18 16,0 0-1,-18-1 1,0-17 0,1 0-16,-1 18 15,1-18-15</inkml:trace>
  <inkml:trace contextRef="#ctx0" brushRef="#br2" timeOffset="35161.83">20126 12894 0,'-18'0'16,"18"-18"-16,0 1 31,-17 34 32,17 1-48,0 0-15,0-1 0,0 1 0,0 0 16,0 17-16,0 0 15,0 0-15,17 1 16,-17-1-16,0 0 16,0-17-16,18 0 15,-18-1 1,0 1-16,18-1 16,-1-17-16,1 0 15,0 0-15,-1 0 16,18 0-16,1 0 15,-1 0-15,18 0 16,-18 0-16,36 18 16,-18-18-16,0 0 15,-18 0 1,35 0-16,1 0 16,-36 0-16,1 0 15,16 0-15,-16 18 16,-1-18-16,-17 0 0,35 0 15,-18 0-15,18 17 16,17-17-16,18-17 16,-17 17-16,0 0 15,-18-18 1,17 18-16,1 0 16,-1-18-16,-17 18 15,-18 0-15,18-17 16,-17 17-16,16 0 15,1 0-15,-35-18 0,17 18 16,18 0-16,0 0 16,-18-17-1,1 17-15,34 0 16,-34-18-16,16 18 16,-16 0-16,-1-18 15,0 18-15,1 0 16,-19 0-16,18-17 0,1 17 15,-1 0-15,-17-18 16,17 18-16,18 0 16,-35-18-1,-1 18-15,18 0 16,1 0-16,-19-17 16,19 17-16,-1-18 15,-17 18-15,-1 0 16,18 0-16,-17-18 15,17 18-15,-17 0 16,0 0-16,-1-17 16,1 17-1,17 0-15,-17 0 16,-1-18-16,1 18 16,17 0-16,-17-18 15,0 18 1,-1 0-16,1 0 15,0-17 1,-1 17 0,1 0 15,-18-18-15,18 18-1,-18-17-15,17 17 31,-17-18-31,0 0 16,0 1 0,0-1-1,0 0 1,0 1 0,-17 17-16,17-18 0</inkml:trace>
  <inkml:trace contextRef="#ctx0" brushRef="#br2" timeOffset="38476.71">20126 12418 0,'0'0'0,"0"-18"32,18 18-17,-1-18 1,1 18-1,0 0 1,-1 0-16,1 18 16,-1-18-16,1 0 15,0 0-15,-1 0 0,-17 18 16,18-18-16,0 0 16,-1 17-16,19-17 15,-19 18-15,1 0 16,-1-1-16,1-17 15,-18 18-15,18 0 16,-18-1-16,0 1 16,0 0-1,0-1 1,-18 1 0,18-1-16,-18 1 15,1 0 1,-1-1-1,1-17 1,17 18-16,-18-18 0,0 18 16,1-18-1,-1 0 1,0 0-16,1 17 0,-1-17 16,0 0-1,18-17 16,0-1 1</inkml:trace>
  <inkml:trace contextRef="#ctx0" brushRef="#br2" timeOffset="39040.82">20126 12471 0,'0'17'31,"0"1"-16,0 0-15,0-1 0,0 19 16,0 16-16,18 19 16,-18-18-1,0-18-15,0 18 16,0-18-16,0 18 16,0-17-16,0-19 15,0 1-15,0-1 16,0 1-16,0 0 15,0-1 1,17-34 47,-17-1-63,0 0 15</inkml:trace>
  <inkml:trace contextRef="#ctx0" brushRef="#br2" timeOffset="39414.11">20285 12823 0,'-36'0'32,"19"0"-32,17 18 0,-18-18 15,1 0 1,-1 0 0,18-18-16</inkml:trace>
  <inkml:trace contextRef="#ctx0" brushRef="#br2" timeOffset="52872.86">21907 13564 0,'0'-17'16,"-17"17"-16,17-18 0,-18 18 16,18-18-16,-17 1 15,-1-1-15,18 0 32,18 18-32,-1-17 15,1 17-15,-1 0 0,36 17 16,18-17-16,0 36 15,-1-1-15,-35 0 16,18 1-16,-17 16 16,16 37-1,-34-36-15,-18 17 16,0-17-16,0 0 16,-53 35-16,18-17 15,0-18-15,-1-18 16,-17 18-16,-17 17 15,35-34-15,17-1 16,0-17-16,1-18 16,17 17-1</inkml:trace>
  <inkml:trace contextRef="#ctx0" brushRef="#br2" timeOffset="53174.94">21907 14164 0,'0'0'0,"-35"18"31,35-1-31,0 1 0,-17 0 16,17 17-16,0 18 15,0-18-15,17 0 16,18 1-16,1-1 16,-19-17-1,72 17-15,-54-18 16,18-17-16,0 0 16,0-17-16,-18-1 15,-17 18-15,17-17 0</inkml:trace>
  <inkml:trace contextRef="#ctx0" brushRef="#br2" timeOffset="65591.15">19438 14746 0,'0'0'0,"-71"-18"31,71 1-31,0-1 32,18 18-32,0 0 0,17 0 15,-17-17-15,35 17 16,17-18-16,18 0 16,-35 18-16,71-17 0,-1-1 15,36 18-15,0-18 16,35 18-16,-71 0 15,-35 18-15,1-18 16,-36 18-16,-1-18 16,-16 17-1,-1-17-15,0 0 16,-17 18-16,0-18 16,-1 0-1,1 0-15</inkml:trace>
  <inkml:trace contextRef="#ctx0" brushRef="#br2" timeOffset="92719.88">28240 15875 0,'-18'-18'16,"1"36"15,17 0-15,17-1-16,-17 1 0,0 17 15,18 36-15,-1-1 16,1 18-16,-18-17 16,18 0-16,-1 17 15,-17-35-15,0 0 16,0-36-16,0 1 15,0 0-15,0-1 16,-17-34 0,17-1-1,-18-17-15,-17-1 16,0-69-16,17 34 16,0-17-16,18 17 15,0 18-15,0 18 16,18 17-16,0 1 15,-1-1-15,18 18 16,1 0-16,-1 0 16,18 18-1,-18-1-15,1 19 16,-19-1-16,-17 0 16,0 0-16,-17 18 15,-19 0-15,-34 0 16,34-17-16,19-19 15,-1 1-15,36-53 16</inkml:trace>
  <inkml:trace contextRef="#ctx0" brushRef="#br2" timeOffset="93414.19">28751 15946 0,'-17'0'16,"-1"0"-16,0 0 0,1 17 15,-1-17-15,-35 53 16,36-35-16,-1-1 0,0 19 16,1-1-16,-1 0 15,18-17-15,18-1 16,-1 1-16,1-18 15,17-18-15,1 1 16,-1-1-16,0-17 16,-35 17-1,18 18-15,-1 0 32,-17 18-32,0 0 15,18 17-15,-18-18 16,18 1-16,-1 0 15,1-1-15,0-17 16,-1 0-16,1-17 16,-1-1-16,-17 0 15,0 1 1,18-1-16,-18-35 16,0 18-16,0 17 15,-18-17-15,18 17 16,0 1-16,18-1 15,-18 36 1,18-18-16,-18 17 16,17-17-16,1 18 0,0 17 15,-1-17 1,1 17-16,-18-17 16,0 0-16,0 17 15,0-18-15,0 1 16,0-53 15,0 17-15,18 1-16,-1-19 0,-17 19 0,53-54 15,-35 36 1,17 17-16,-17 1 16,17-1-16</inkml:trace>
  <inkml:trace contextRef="#ctx0" brushRef="#br2" timeOffset="94056.96">29333 15893 0,'0'0'0,"-17"-18"16,17 36-16,-18-18 16,1 0-16,-1 17 15,0-17-15,1 36 16,-1-19-16,0 18 15,18-17-15,0 0 16,0-1-16,18-17 16,0 0-16,-1-17 15,1 17 1,0-18-16,-1 18 0,1-18 16,-1 18-1,1 0-15,0 0 16,-18 18-1,17-18 1,1 0 15,-18-18-31,18 1 16,-18-1-16,0 1 16,0-1-16,0 0 0,0 1 15,0-1-15,0 0 16,0 1-1,0 52 17,0-17-32,0-1 0,0 1 15,0 0-15,17-18 16,-17 17-16,18 18 16,-18-17-16,18-18 15,-1-18 1,1 18-16,-18-17 15,17-18-15,19 17 16,-19-17-16,-17 17 16,18 0-1,0 1-15,-1 17 16,1 17-16,0 1 16,-18 0-16,0 17 15,-18 0-15,18 18 16</inkml:trace>
  <inkml:trace contextRef="#ctx0" brushRef="#br2" timeOffset="94621.95">28945 16686 0,'0'0'0,"-17"0"0,-1 18 15,18 0 1,-18-1-16,18 19 0,0-1 16,0 18-16,0 35 15,-17-17-15,34 17 16,-17-35-16,0 0 15,0 17-15,18-52 16,-18-1-16,0 1 16,0 0-1,0-54 1,-18 1-16,18-35 16,18-19-16,-18 1 15,0-18-15,18 53 16,-1 18-16,-17 0 15,18 17-15,0 1 16,17-1-16,-17 18 16,-1 0-16,19 0 15,-19 18-15,-17-1 16,18 18 0,-18 1-16,-18-1 15,1 18-15,-19-18 16,1 1-16,-36 16 15,54-34-15,-1-18 16,0 0 0,18-18-16,0 1 0</inkml:trace>
  <inkml:trace contextRef="#ctx0" brushRef="#br2" timeOffset="95105.96">29157 16563 0,'0'-18'15,"18"18"1,-18 18 0,17-18-16,1 0 15,0 0-15,-1 0 0,1 0 16,0 0-16,-18 18 15,17-18-15,-17 17 16,0 1-16,0-1 16,0 1-16,0 0 15,0-1 1,18 1-16,-1 0 16,1-1-1,0 1 1,-18 0-1,0-1 1,0 1 0,-18-18-16,18 17 0,0 1 15,-18-18-15,18 18 0,-17-18 16,-1 17-16,1 1 16,-1 0-16,-17-18 15,17 17-15,0-17 16,-17-17-16,17-1 15,18 0-15,0 1 16,0-1-16,0 0 0,0 1 16</inkml:trace>
  <inkml:trace contextRef="#ctx0" brushRef="#br2" timeOffset="95722.9">29439 16245 0,'0'0'0,"0"-17"0,0-1 16,-35 18 15,17 18-31,1-1 15,-1 1-15,0 0 0,1-1 0,-1 36 16,-17 0-16,17 0 16,18 18-16,-17 17 15,34-18 1,-17-17-16,18-17 16,0-19-16,-1 1 15,1-1-15,35-17 16,-18 0-16,0-17 15,-17-1-15,17 1 16,-17-1-16,-1-17 16,-17 17-1,-17 18-15,17-18 0,-18 18 16,-17 0 0,-36 18-16,36 0 15,0-18-15,0 17 16,17 1-16,0 0 15,18-1-15,0 1 0,18-18 16</inkml:trace>
  <inkml:trace contextRef="#ctx0" brushRef="#br2" timeOffset="96013.93">29704 16598 0,'-35'0'31,"35"18"-31,-18-18 16,53 0 0,-17-18-1,17 18-15,-17-17 0,17 17 16,-17 0-16,-1-18 0,36 18 15,0-18-15,-18 18 16,-17-17-16,0 17 16</inkml:trace>
  <inkml:trace contextRef="#ctx0" brushRef="#br2" timeOffset="96280.75">29916 16510 0,'0'0'0,"-53"-35"16,53 17-1,-18 18-15,0-18 0,1 1 16,17-1 0,-18 18-16,53 0 31,-17 0-31,0 0 16,-1 18-16,19-1 15,-1 1-15,18 17 16,-36-17-16,19 17 15,-36 1-15,0 16 16,-36-16-16,19-1 16,-54 36-16,18-36 15,0-18 1,0 19-16,-17-19 16,35 1-16</inkml:trace>
  <inkml:trace contextRef="#ctx0" brushRef="#br2" timeOffset="97980.82">20479 15169 0,'0'0'0,"0"-17"0,-18 17 0,18-18 16,0 1-16,0-1 16,18 0-16,-1-17 15,19 17-15,17 1 16,17 17-16,-17 0 15,18 0-15,-36 17 16,0 19-16,0 17 16,-17-1-16,0 54 15,-18 0 1,0-18-16,0 18 16,0 0-16,0 53 15,0-71-15,17-18 16,1 36-16,0-53 15,-1 18-15,1 35 16,-18-53-16,18 17 16,-18-17-16,0 0 15,-18 0-15,-17 17 16,-1-34 0,-17 17-16,1-18 15,-37 18-15,-34-18 16,35-17-16,-1-18 15,19-18-15,-18-35 16,17-106-16,54 106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D1350-4065-49E6-A26A-87F3B0348FC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6F03A-ABA5-4E69-9860-3B1824588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7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6F03A-ABA5-4E69-9860-3B18245883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4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A050-8834-492B-8EA3-8D76B494B6E2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C180-D482-406C-9BE8-06D3771211F5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1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12CE-A93B-4BB4-8046-339F048FB011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1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0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9A73-1BBB-4DB1-9847-823158F0723A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6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08C3-B4D4-4784-AFF9-C40941A8DDAF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89B7-BE82-4E81-89D1-806D2D5B5457}" type="datetime1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9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0FD-8481-4395-85E3-ADE3252DA4C5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0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2D92-EEE3-4DD3-B1A2-F25EF7842DCB}" type="datetime1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4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8442-C745-4878-9633-6D7188319C78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7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5AF1-23B9-455F-B6D8-DA9C916C99B9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0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B19D-9373-4B46-AA1C-7A6AAA28E2E8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3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Object Oriented Programming </a:t>
            </a:r>
            <a:b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b="1" dirty="0">
                <a:solidFill>
                  <a:srgbClr val="FF0000"/>
                </a:solidFill>
              </a:rPr>
              <a:t>Constructors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4800" b="1" dirty="0">
                <a:solidFill>
                  <a:srgbClr val="FFC000"/>
                </a:solidFill>
              </a:rPr>
              <a:t>Destructor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3586" y="3509963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CS(217) Object Oriented Programming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Abeeda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Akram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99C3-21C8-401D-BC40-84A19BA9C887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E54D81F-EC07-49B7-83D3-B6E5AAE778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4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043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Parameterized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Constructors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997122" y="2222667"/>
            <a:ext cx="5005543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//Default and Parameterized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 = 0,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 = 0);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//With Default Parameters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 = 0,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 = 0)</a:t>
            </a:r>
          </a:p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-&gt;x = x;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-&gt;y = y;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38696" y="1413260"/>
            <a:ext cx="10723544" cy="101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Used to initialize objects data members with </a:t>
            </a:r>
            <a:r>
              <a:rPr lang="en-US" sz="2400" b="1" dirty="0">
                <a:solidFill>
                  <a:srgbClr val="7030A0"/>
                </a:solidFill>
              </a:rPr>
              <a:t>input values</a:t>
            </a:r>
          </a:p>
          <a:p>
            <a:r>
              <a:rPr lang="en-US" sz="2400" dirty="0"/>
              <a:t>Can add </a:t>
            </a:r>
            <a:r>
              <a:rPr lang="en-US" sz="2400" b="1" dirty="0">
                <a:solidFill>
                  <a:srgbClr val="FF0000"/>
                </a:solidFill>
              </a:rPr>
              <a:t>more than one </a:t>
            </a:r>
            <a:r>
              <a:rPr lang="en-US" sz="2400" dirty="0"/>
              <a:t>parameterized constructors in a class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4C3774-2B73-4C0A-B6FA-3482B69644EF}"/>
              </a:ext>
            </a:extLst>
          </p:cNvPr>
          <p:cNvCxnSpPr>
            <a:cxnSpLocks/>
          </p:cNvCxnSpPr>
          <p:nvPr/>
        </p:nvCxnSpPr>
        <p:spPr>
          <a:xfrm flipH="1">
            <a:off x="5836422" y="2365697"/>
            <a:ext cx="9571" cy="371734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04E9FA-0C7C-452C-B8C0-2D13E42C5FDF}"/>
              </a:ext>
            </a:extLst>
          </p:cNvPr>
          <p:cNvSpPr txBox="1"/>
          <p:nvPr/>
        </p:nvSpPr>
        <p:spPr>
          <a:xfrm>
            <a:off x="6052913" y="2245928"/>
            <a:ext cx="453406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//Dynamic Objects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* p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p-&gt;</a:t>
            </a:r>
            <a:r>
              <a:rPr lang="en-US" dirty="0" err="1">
                <a:latin typeface="Consolas" panose="020B0609020204030204" pitchFamily="49" charset="0"/>
              </a:rPr>
              <a:t>printPoint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* p2 =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(2)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p2-&gt;</a:t>
            </a:r>
            <a:r>
              <a:rPr lang="en-US" dirty="0" err="1">
                <a:latin typeface="Consolas" panose="020B0609020204030204" pitchFamily="49" charset="0"/>
              </a:rPr>
              <a:t>printPoint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 *</a:t>
            </a:r>
            <a:r>
              <a:rPr lang="en-US" dirty="0">
                <a:latin typeface="Consolas" panose="020B0609020204030204" pitchFamily="49" charset="0"/>
              </a:rPr>
              <a:t> p3 =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(5,8)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p3-&gt;</a:t>
            </a:r>
            <a:r>
              <a:rPr lang="en-US" dirty="0" err="1">
                <a:latin typeface="Consolas" panose="020B0609020204030204" pitchFamily="49" charset="0"/>
              </a:rPr>
              <a:t>printPoint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 p;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 p2;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 p3;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ED4C05-4758-4F03-A04F-660024431D27}"/>
              </a:ext>
            </a:extLst>
          </p:cNvPr>
          <p:cNvGrpSpPr/>
          <p:nvPr/>
        </p:nvGrpSpPr>
        <p:grpSpPr>
          <a:xfrm>
            <a:off x="10293128" y="2049877"/>
            <a:ext cx="1239611" cy="998041"/>
            <a:chOff x="5493568" y="1800651"/>
            <a:chExt cx="2112121" cy="166376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3FD70C-3766-4B9A-9723-AB86CF4C9121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283FA0F-5C29-4EBF-812B-AF3FEF2503A9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X</a:t>
                </a:r>
              </a:p>
              <a:p>
                <a:r>
                  <a:rPr lang="en-US" sz="1600" dirty="0"/>
                  <a:t>y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23159A8-C1DE-4129-81D5-A6C8895C3518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5C34E1-863C-416A-A309-249E5F40CB33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2863D4-C747-41A3-BD86-E04963409355}"/>
              </a:ext>
            </a:extLst>
          </p:cNvPr>
          <p:cNvGrpSpPr/>
          <p:nvPr/>
        </p:nvGrpSpPr>
        <p:grpSpPr>
          <a:xfrm>
            <a:off x="10293128" y="3197377"/>
            <a:ext cx="1239611" cy="998041"/>
            <a:chOff x="5493568" y="1800651"/>
            <a:chExt cx="2112121" cy="16637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5C62B1B-FEF0-41D2-92BB-939BAB80EF79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30C3554-F1AE-454B-AA7F-A97F765F9B7B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2C4780F-E0C8-486D-BF36-4A90B2824AEA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E1D861-1140-4A0C-9987-D65A85EC1E7F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44DD43-44BF-46C6-9346-78722A7506B6}"/>
              </a:ext>
            </a:extLst>
          </p:cNvPr>
          <p:cNvGrpSpPr/>
          <p:nvPr/>
        </p:nvGrpSpPr>
        <p:grpSpPr>
          <a:xfrm>
            <a:off x="10293128" y="4344877"/>
            <a:ext cx="1239611" cy="998041"/>
            <a:chOff x="5493568" y="1800651"/>
            <a:chExt cx="2112121" cy="166376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15C6863-6A46-45A5-BE57-3AC0F13FE002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FC3E823-E257-4645-9D67-E3D1022E1574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43BFC02-9422-4A32-B358-40037A66E580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09F7143-C1FA-4F53-865C-0E2FA373A253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EF82E28-35C9-45A4-BCA6-324C77D31818}"/>
                  </a:ext>
                </a:extLst>
              </p14:cNvPr>
              <p14:cNvContentPartPr/>
              <p14:nvPr/>
            </p14:nvContentPartPr>
            <p14:xfrm>
              <a:off x="2990880" y="2247840"/>
              <a:ext cx="7277400" cy="3899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EF82E28-35C9-45A4-BCA6-324C77D318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1520" y="2238480"/>
                <a:ext cx="7296120" cy="391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112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135"/>
          </a:xfrm>
        </p:spPr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Copy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Constructor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47573" y="1413260"/>
            <a:ext cx="10967907" cy="476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Used to </a:t>
            </a:r>
            <a:r>
              <a:rPr lang="en-US" altLang="en-US" b="1" dirty="0">
                <a:solidFill>
                  <a:srgbClr val="FF0000"/>
                </a:solidFill>
              </a:rPr>
              <a:t>create copy </a:t>
            </a:r>
            <a:r>
              <a:rPr lang="en-US" altLang="en-US" dirty="0"/>
              <a:t>of data members of different objects</a:t>
            </a:r>
            <a:endParaRPr lang="en-US" altLang="en-US" b="1" dirty="0">
              <a:solidFill>
                <a:srgbClr val="00B050"/>
              </a:solidFill>
            </a:endParaRPr>
          </a:p>
          <a:p>
            <a:pPr lvl="1"/>
            <a:r>
              <a:rPr lang="en-US" altLang="en-US" dirty="0"/>
              <a:t>Name should be same as of class name</a:t>
            </a:r>
          </a:p>
          <a:p>
            <a:pPr lvl="1"/>
            <a:r>
              <a:rPr lang="en-US" altLang="en-US" dirty="0"/>
              <a:t>Have no return type</a:t>
            </a:r>
          </a:p>
          <a:p>
            <a:pPr lvl="1"/>
            <a:r>
              <a:rPr lang="en-US" altLang="en-US" dirty="0"/>
              <a:t>Takes same class object as parameter (</a:t>
            </a:r>
            <a:r>
              <a:rPr lang="en-US" altLang="en-US" b="1" dirty="0">
                <a:solidFill>
                  <a:srgbClr val="00B050"/>
                </a:solidFill>
              </a:rPr>
              <a:t>by constant reference only)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No need to call explicitly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Automatically called by system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b="1" dirty="0">
                <a:solidFill>
                  <a:srgbClr val="7030A0"/>
                </a:solidFill>
              </a:rPr>
              <a:t>When an object is initialized using another object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b="1" dirty="0">
                <a:solidFill>
                  <a:srgbClr val="00B050"/>
                </a:solidFill>
              </a:rPr>
              <a:t>Object is passed in a function by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b="1" dirty="0">
                <a:solidFill>
                  <a:srgbClr val="FFC000"/>
                </a:solidFill>
              </a:rPr>
              <a:t>Object is returned from a function by value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 no copy constructor is implemented in the class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then system calls the built-in copy constructor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which member wise copy data using assignment operation</a:t>
            </a:r>
            <a:endParaRPr lang="en-US" altLang="en-US" sz="2800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09DB7A3-1BCE-45B2-BB57-BDDD4E09DB87}"/>
                  </a:ext>
                </a:extLst>
              </p14:cNvPr>
              <p14:cNvContentPartPr/>
              <p14:nvPr/>
            </p14:nvContentPartPr>
            <p14:xfrm>
              <a:off x="6203880" y="3054240"/>
              <a:ext cx="3162600" cy="2997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09DB7A3-1BCE-45B2-BB57-BDDD4E09DB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4520" y="3044880"/>
                <a:ext cx="3181320" cy="30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808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043"/>
          </a:xfrm>
        </p:spPr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Copy Constructor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022196" y="1372936"/>
            <a:ext cx="4672306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//Copy Constructor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b="1" dirty="0">
                <a:latin typeface="Consolas" panose="020B0609020204030204" pitchFamily="49" charset="0"/>
              </a:rPr>
              <a:t>&amp; p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//Copy Constructor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::Point(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b="1" dirty="0">
                <a:latin typeface="Consolas" panose="020B0609020204030204" pitchFamily="49" charset="0"/>
              </a:rPr>
              <a:t>&amp; 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-&gt;x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-&gt;y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4C3774-2B73-4C0A-B6FA-3482B69644EF}"/>
              </a:ext>
            </a:extLst>
          </p:cNvPr>
          <p:cNvCxnSpPr>
            <a:cxnSpLocks/>
          </p:cNvCxnSpPr>
          <p:nvPr/>
        </p:nvCxnSpPr>
        <p:spPr>
          <a:xfrm flipH="1">
            <a:off x="5336797" y="1379908"/>
            <a:ext cx="39773" cy="474347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04E9FA-0C7C-452C-B8C0-2D13E42C5FDF}"/>
              </a:ext>
            </a:extLst>
          </p:cNvPr>
          <p:cNvSpPr txBox="1"/>
          <p:nvPr/>
        </p:nvSpPr>
        <p:spPr>
          <a:xfrm>
            <a:off x="5545647" y="1283015"/>
            <a:ext cx="513775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p(50,30)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altLang="en-US" b="1" dirty="0">
              <a:solidFill>
                <a:srgbClr val="7030A0"/>
              </a:solidFill>
            </a:endParaRPr>
          </a:p>
          <a:p>
            <a:r>
              <a:rPr lang="en-US" altLang="en-US" b="1" dirty="0">
                <a:solidFill>
                  <a:srgbClr val="7030A0"/>
                </a:solidFill>
              </a:rPr>
              <a:t>//When an object is initialized using another object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p2(p)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p3 = p2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//not assignment when object is created</a:t>
            </a:r>
          </a:p>
          <a:p>
            <a:pPr lvl="1"/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 *</a:t>
            </a:r>
            <a:r>
              <a:rPr lang="en-US" dirty="0">
                <a:latin typeface="Consolas" panose="020B0609020204030204" pitchFamily="49" charset="0"/>
              </a:rPr>
              <a:t> p4 =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(p3)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 *</a:t>
            </a:r>
            <a:r>
              <a:rPr lang="en-US" dirty="0">
                <a:latin typeface="Consolas" panose="020B0609020204030204" pitchFamily="49" charset="0"/>
              </a:rPr>
              <a:t> p5 =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(*p4)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//not called for anonymous objects</a:t>
            </a:r>
          </a:p>
          <a:p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p6(point(3,4))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//Changed to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p6(3,4)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 p4;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 p5;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C016BBD-EF20-431B-B930-D7B103B31798}"/>
              </a:ext>
            </a:extLst>
          </p:cNvPr>
          <p:cNvGrpSpPr/>
          <p:nvPr/>
        </p:nvGrpSpPr>
        <p:grpSpPr>
          <a:xfrm>
            <a:off x="10799650" y="1112286"/>
            <a:ext cx="1239611" cy="998041"/>
            <a:chOff x="5493568" y="1800651"/>
            <a:chExt cx="2112121" cy="166376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A76277B-3169-4E23-A5E0-7DA042AB6D01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7E63707-2A61-47DD-90C0-3A3E497D7DBB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X</a:t>
                </a:r>
              </a:p>
              <a:p>
                <a:r>
                  <a:rPr lang="en-US" sz="1600" dirty="0"/>
                  <a:t>y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599BC2-C70D-403A-B441-E4997CA291A5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50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11FD13-32D4-4000-ACD9-2CC490559282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30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3DBB029-C682-4008-AA13-2919F8716EC0}"/>
              </a:ext>
            </a:extLst>
          </p:cNvPr>
          <p:cNvGrpSpPr/>
          <p:nvPr/>
        </p:nvGrpSpPr>
        <p:grpSpPr>
          <a:xfrm>
            <a:off x="10783035" y="2157479"/>
            <a:ext cx="1239611" cy="998041"/>
            <a:chOff x="5493568" y="1800651"/>
            <a:chExt cx="2112121" cy="166376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700585C-46A9-4C67-84DE-4CF9295C54A0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F65CEA3-E86A-415F-A1E0-AC26C94C81D1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X</a:t>
                </a:r>
              </a:p>
              <a:p>
                <a:r>
                  <a:rPr lang="en-US" sz="1600" dirty="0"/>
                  <a:t>y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26567D1-B41F-472D-B66F-01EBE4AC17DC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50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C33DAB0-C109-4B5F-8077-358E90BC55AB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30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8572ACD-6187-48C4-B6F4-45A438808639}"/>
              </a:ext>
            </a:extLst>
          </p:cNvPr>
          <p:cNvGrpSpPr/>
          <p:nvPr/>
        </p:nvGrpSpPr>
        <p:grpSpPr>
          <a:xfrm>
            <a:off x="10775298" y="3199937"/>
            <a:ext cx="1239611" cy="998041"/>
            <a:chOff x="5493568" y="1800651"/>
            <a:chExt cx="2112121" cy="166376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980300F-8D5D-43EF-8EB1-D0A84DD1D434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7E2915B-BE66-4F64-AA08-B468830F4319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X</a:t>
                </a:r>
              </a:p>
              <a:p>
                <a:r>
                  <a:rPr lang="en-US" sz="1600" dirty="0"/>
                  <a:t>y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72FA412-CD91-4D8C-A58D-ADF4A2047CCE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50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72FB3B1-68E0-42A8-BCD3-EEEA9653C5F4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30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198693-0D24-43C7-9573-FC459B0FBD25}"/>
              </a:ext>
            </a:extLst>
          </p:cNvPr>
          <p:cNvGrpSpPr/>
          <p:nvPr/>
        </p:nvGrpSpPr>
        <p:grpSpPr>
          <a:xfrm>
            <a:off x="10775297" y="4244169"/>
            <a:ext cx="1239611" cy="998041"/>
            <a:chOff x="5493568" y="1800651"/>
            <a:chExt cx="2112121" cy="166376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4EE8154-DAF2-4BEE-AA22-7B541C092B12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2227FA3-E9EE-4472-B024-5E04A1EA062B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X</a:t>
                </a:r>
              </a:p>
              <a:p>
                <a:r>
                  <a:rPr lang="en-US" sz="1600" dirty="0"/>
                  <a:t>y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EC85BAE-2ACB-476D-87D0-723953A2E4E5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50</a:t>
                </a: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D7543D4-4330-40F7-8D1A-C7BE122344F7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30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069CE80-EB30-4807-B3FF-ACCB51A79805}"/>
              </a:ext>
            </a:extLst>
          </p:cNvPr>
          <p:cNvGrpSpPr/>
          <p:nvPr/>
        </p:nvGrpSpPr>
        <p:grpSpPr>
          <a:xfrm>
            <a:off x="10769544" y="5312271"/>
            <a:ext cx="1239611" cy="998041"/>
            <a:chOff x="5493568" y="1800651"/>
            <a:chExt cx="2112121" cy="1663766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5297E83-1D99-4B3C-8B5E-791E73868108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6A76A6D-699F-457A-83FD-C7CFB69D57B2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X</a:t>
                </a:r>
              </a:p>
              <a:p>
                <a:r>
                  <a:rPr lang="en-US" sz="1600" dirty="0"/>
                  <a:t>y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46AAE48-7C39-4F4E-9E38-7C15C8F33B42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52C647-C89E-4087-B660-CBD8219F94D2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EDE5308-9B1E-41CB-A07C-B140D5009242}"/>
              </a:ext>
            </a:extLst>
          </p:cNvPr>
          <p:cNvGrpSpPr/>
          <p:nvPr/>
        </p:nvGrpSpPr>
        <p:grpSpPr>
          <a:xfrm>
            <a:off x="10799650" y="56119"/>
            <a:ext cx="1239611" cy="998041"/>
            <a:chOff x="5493568" y="1800651"/>
            <a:chExt cx="2112121" cy="166376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8A1D44D-F2E3-4D50-ACDE-E56DBA03227F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E76150-4A69-4C28-B6DE-F2E065DC7207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X</a:t>
                </a:r>
              </a:p>
              <a:p>
                <a:r>
                  <a:rPr lang="en-US" sz="1600" dirty="0"/>
                  <a:t>y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79770AA-936F-4DAE-8B82-3C4B29D3864A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50</a:t>
                </a: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B273536-8699-4DD6-B519-C641FBEB2EEC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30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C48AFB2-07BE-4BB0-B071-993B0F04C3A7}"/>
                  </a:ext>
                </a:extLst>
              </p14:cNvPr>
              <p14:cNvContentPartPr/>
              <p14:nvPr/>
            </p14:nvContentPartPr>
            <p14:xfrm>
              <a:off x="1860480" y="412920"/>
              <a:ext cx="9842760" cy="5835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C48AFB2-07BE-4BB0-B071-993B0F04C3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1120" y="403560"/>
                <a:ext cx="9861480" cy="585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554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043"/>
          </a:xfrm>
        </p:spPr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Copy Constructor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972268" y="1303773"/>
            <a:ext cx="500466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float </a:t>
            </a:r>
            <a:r>
              <a:rPr lang="en-US" dirty="0" err="1">
                <a:latin typeface="Consolas" panose="020B0609020204030204" pitchFamily="49" charset="0"/>
              </a:rPr>
              <a:t>calculateDistance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dirty="0">
                <a:latin typeface="Consolas" panose="020B0609020204030204" pitchFamily="49" charset="0"/>
              </a:rPr>
              <a:t>p)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//Copy Constructor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b="1" dirty="0">
                <a:latin typeface="Consolas" panose="020B0609020204030204" pitchFamily="49" charset="0"/>
              </a:rPr>
              <a:t>&amp; p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//Copy Constructor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::Point(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b="1" dirty="0">
                <a:latin typeface="Consolas" panose="020B0609020204030204" pitchFamily="49" charset="0"/>
              </a:rPr>
              <a:t>&amp; 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-&gt;x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-&gt;y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4C3774-2B73-4C0A-B6FA-3482B69644EF}"/>
              </a:ext>
            </a:extLst>
          </p:cNvPr>
          <p:cNvCxnSpPr>
            <a:cxnSpLocks/>
          </p:cNvCxnSpPr>
          <p:nvPr/>
        </p:nvCxnSpPr>
        <p:spPr>
          <a:xfrm flipH="1">
            <a:off x="5885273" y="1407645"/>
            <a:ext cx="39773" cy="474347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04E9FA-0C7C-452C-B8C0-2D13E42C5FDF}"/>
              </a:ext>
            </a:extLst>
          </p:cNvPr>
          <p:cNvSpPr txBox="1"/>
          <p:nvPr/>
        </p:nvSpPr>
        <p:spPr>
          <a:xfrm>
            <a:off x="6106104" y="1305341"/>
            <a:ext cx="475311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p2(p)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altLang="en-US" b="1" dirty="0">
                <a:solidFill>
                  <a:srgbClr val="00B050"/>
                </a:solidFill>
              </a:rPr>
              <a:t>Object is passed in  function by value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equal (p1, p2);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p.calculateDistance</a:t>
            </a:r>
            <a:r>
              <a:rPr lang="en-US" dirty="0">
                <a:latin typeface="Consolas" panose="020B0609020204030204" pitchFamily="49" charset="0"/>
              </a:rPr>
              <a:t>(p3);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//objects pass by value or copy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</a:rPr>
              <a:t> equal(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p,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q){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== </a:t>
            </a:r>
            <a:r>
              <a:rPr lang="en-US" dirty="0" err="1">
                <a:latin typeface="Consolas" panose="020B0609020204030204" pitchFamily="49" charset="0"/>
              </a:rPr>
              <a:t>q.x</a:t>
            </a:r>
            <a:r>
              <a:rPr lang="en-US" dirty="0">
                <a:latin typeface="Consolas" panose="020B0609020204030204" pitchFamily="49" charset="0"/>
              </a:rPr>
              <a:t>)&amp;&amp;(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 == </a:t>
            </a:r>
            <a:r>
              <a:rPr lang="en-US" dirty="0" err="1">
                <a:latin typeface="Consolas" panose="020B0609020204030204" pitchFamily="49" charset="0"/>
              </a:rPr>
              <a:t>q.y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true; 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false;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C016BBD-EF20-431B-B930-D7B103B31798}"/>
              </a:ext>
            </a:extLst>
          </p:cNvPr>
          <p:cNvGrpSpPr/>
          <p:nvPr/>
        </p:nvGrpSpPr>
        <p:grpSpPr>
          <a:xfrm>
            <a:off x="10799650" y="1112286"/>
            <a:ext cx="1239611" cy="998041"/>
            <a:chOff x="5493568" y="1800651"/>
            <a:chExt cx="2112121" cy="166376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A76277B-3169-4E23-A5E0-7DA042AB6D01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7E63707-2A61-47DD-90C0-3A3E497D7DBB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X</a:t>
                </a:r>
              </a:p>
              <a:p>
                <a:r>
                  <a:rPr lang="en-US" sz="1600" dirty="0"/>
                  <a:t>y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599BC2-C70D-403A-B441-E4997CA291A5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11FD13-32D4-4000-ACD9-2CC490559282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0475FB-BE53-404F-A67F-71B02901FAF3}"/>
              </a:ext>
            </a:extLst>
          </p:cNvPr>
          <p:cNvGrpSpPr/>
          <p:nvPr/>
        </p:nvGrpSpPr>
        <p:grpSpPr>
          <a:xfrm>
            <a:off x="10799648" y="2148201"/>
            <a:ext cx="1239611" cy="998041"/>
            <a:chOff x="5493568" y="1800651"/>
            <a:chExt cx="2112121" cy="166376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3D7C724-28D1-432E-ACC1-84F1A6C12B53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8ECD358-8A1C-4E6A-8AB9-110AE54D23D0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X</a:t>
                </a:r>
              </a:p>
              <a:p>
                <a:r>
                  <a:rPr lang="en-US" sz="1600" dirty="0"/>
                  <a:t>y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C321CD0-BE4C-40B3-AE0B-88BE20D32D71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A2F311-6417-4BCC-882A-6B5B40C77B69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253492-AE44-49BC-AB61-706D120150B3}"/>
              </a:ext>
            </a:extLst>
          </p:cNvPr>
          <p:cNvGrpSpPr/>
          <p:nvPr/>
        </p:nvGrpSpPr>
        <p:grpSpPr>
          <a:xfrm>
            <a:off x="10799648" y="3212255"/>
            <a:ext cx="1239611" cy="998041"/>
            <a:chOff x="5493568" y="1800651"/>
            <a:chExt cx="2112121" cy="166376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F81BFA0-4D27-4A76-953F-C5FDEE9B6BDB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AE8C4BE-AF75-48C6-924F-51A0D0F65EA1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X</a:t>
                </a:r>
              </a:p>
              <a:p>
                <a:r>
                  <a:rPr lang="en-US" sz="1600" dirty="0"/>
                  <a:t>y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478A242-98C2-4DA4-AE72-45460B15F872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D1CBC07-7A86-4821-B677-701A377BB675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1036B24-2A35-49B4-9214-5B24BC0461B4}"/>
              </a:ext>
            </a:extLst>
          </p:cNvPr>
          <p:cNvGrpSpPr/>
          <p:nvPr/>
        </p:nvGrpSpPr>
        <p:grpSpPr>
          <a:xfrm>
            <a:off x="10799646" y="4248170"/>
            <a:ext cx="1239611" cy="998041"/>
            <a:chOff x="5493568" y="1800651"/>
            <a:chExt cx="2112121" cy="166376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E84693C-8404-41E4-A1E6-CB65D7531206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4873D03-16B4-48B3-974A-8091B09BEAC5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X</a:t>
                </a:r>
              </a:p>
              <a:p>
                <a:r>
                  <a:rPr lang="en-US" sz="1600" dirty="0"/>
                  <a:t>y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83947C-72BB-4FCE-988F-23F00C3DD899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B8E035F-6D6A-4679-AFF5-4915AE70E69A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9D7FA1F-9178-45D4-A541-75E518577563}"/>
              </a:ext>
            </a:extLst>
          </p:cNvPr>
          <p:cNvGrpSpPr/>
          <p:nvPr/>
        </p:nvGrpSpPr>
        <p:grpSpPr>
          <a:xfrm>
            <a:off x="10799646" y="5277710"/>
            <a:ext cx="1239611" cy="998041"/>
            <a:chOff x="5493568" y="1800651"/>
            <a:chExt cx="2112121" cy="166376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1D5EA66-476C-4675-A25A-53F154F1CF9C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36211EE-7F37-4887-A922-280052A7E30E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X</a:t>
                </a:r>
              </a:p>
              <a:p>
                <a:r>
                  <a:rPr lang="en-US" sz="1600" dirty="0"/>
                  <a:t>y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D0D4DA9-6743-4BD9-91BA-757011B40B8A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F8B1B3E-D274-4F1C-BDE5-92BA929E2B05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016DECC-6231-4F15-B39D-CC304C86057E}"/>
                  </a:ext>
                </a:extLst>
              </p14:cNvPr>
              <p14:cNvContentPartPr/>
              <p14:nvPr/>
            </p14:nvContentPartPr>
            <p14:xfrm>
              <a:off x="4495680" y="1390680"/>
              <a:ext cx="7372800" cy="5366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016DECC-6231-4F15-B39D-CC304C8605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6320" y="1381320"/>
                <a:ext cx="7391520" cy="538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552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043"/>
          </a:xfrm>
        </p:spPr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Copy Constructor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4C3774-2B73-4C0A-B6FA-3482B69644EF}"/>
              </a:ext>
            </a:extLst>
          </p:cNvPr>
          <p:cNvCxnSpPr>
            <a:cxnSpLocks/>
          </p:cNvCxnSpPr>
          <p:nvPr/>
        </p:nvCxnSpPr>
        <p:spPr>
          <a:xfrm flipH="1">
            <a:off x="5498349" y="1407645"/>
            <a:ext cx="39773" cy="474347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04E9FA-0C7C-452C-B8C0-2D13E42C5FDF}"/>
              </a:ext>
            </a:extLst>
          </p:cNvPr>
          <p:cNvSpPr txBox="1"/>
          <p:nvPr/>
        </p:nvSpPr>
        <p:spPr>
          <a:xfrm>
            <a:off x="5686868" y="1283468"/>
            <a:ext cx="5325540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p(3,4);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p2(p);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p3(3,8);</a:t>
            </a:r>
          </a:p>
          <a:p>
            <a:r>
              <a:rPr lang="en-US" altLang="en-US" sz="2000" b="1" dirty="0">
                <a:solidFill>
                  <a:srgbClr val="FFC000"/>
                </a:solidFill>
              </a:rPr>
              <a:t>//Object is returned from  function by value</a:t>
            </a:r>
            <a:endParaRPr lang="en-US" altLang="en-US" sz="2000" b="1" dirty="0">
              <a:solidFill>
                <a:srgbClr val="00B050"/>
              </a:solidFill>
            </a:endParaRP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find_closest</a:t>
            </a:r>
            <a:r>
              <a:rPr lang="en-US" dirty="0">
                <a:latin typeface="Consolas" panose="020B0609020204030204" pitchFamily="49" charset="0"/>
              </a:rPr>
              <a:t>(p2,p3).</a:t>
            </a:r>
            <a:r>
              <a:rPr lang="en-US" dirty="0" err="1">
                <a:latin typeface="Consolas" panose="020B0609020204030204" pitchFamily="49" charset="0"/>
              </a:rPr>
              <a:t>printPoint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p4 = </a:t>
            </a:r>
            <a:r>
              <a:rPr lang="en-US" dirty="0" err="1">
                <a:latin typeface="Consolas" panose="020B0609020204030204" pitchFamily="49" charset="0"/>
              </a:rPr>
              <a:t>p.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find_closest</a:t>
            </a:r>
            <a:r>
              <a:rPr lang="en-US" dirty="0">
                <a:latin typeface="Consolas" panose="020B0609020204030204" pitchFamily="49" charset="0"/>
              </a:rPr>
              <a:t>(p2,p3);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//not called for anonymous objects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find_closest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&amp;p1,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&amp;p2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float </a:t>
            </a:r>
            <a:r>
              <a:rPr lang="en-US" dirty="0">
                <a:latin typeface="Consolas" panose="020B0609020204030204" pitchFamily="49" charset="0"/>
              </a:rPr>
              <a:t>d1 = </a:t>
            </a:r>
            <a:r>
              <a:rPr lang="en-US" dirty="0" err="1">
                <a:latin typeface="Consolas" panose="020B0609020204030204" pitchFamily="49" charset="0"/>
              </a:rPr>
              <a:t>calculateDistance</a:t>
            </a:r>
            <a:r>
              <a:rPr lang="en-US" dirty="0">
                <a:latin typeface="Consolas" panose="020B0609020204030204" pitchFamily="49" charset="0"/>
              </a:rPr>
              <a:t>(p1);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float </a:t>
            </a:r>
            <a:r>
              <a:rPr lang="en-US" dirty="0">
                <a:latin typeface="Consolas" panose="020B0609020204030204" pitchFamily="49" charset="0"/>
              </a:rPr>
              <a:t>d2 = </a:t>
            </a:r>
            <a:r>
              <a:rPr lang="en-US" dirty="0" err="1">
                <a:latin typeface="Consolas" panose="020B0609020204030204" pitchFamily="49" charset="0"/>
              </a:rPr>
              <a:t>calculateDistance</a:t>
            </a:r>
            <a:r>
              <a:rPr lang="en-US" dirty="0">
                <a:latin typeface="Consolas" panose="020B0609020204030204" pitchFamily="49" charset="0"/>
              </a:rPr>
              <a:t>(p2);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if</a:t>
            </a:r>
            <a:r>
              <a:rPr lang="en-US" dirty="0">
                <a:latin typeface="Consolas" panose="020B0609020204030204" pitchFamily="49" charset="0"/>
              </a:rPr>
              <a:t>(d1&lt;=d2)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	return </a:t>
            </a:r>
            <a:r>
              <a:rPr lang="en-US" dirty="0">
                <a:latin typeface="Consolas" panose="020B0609020204030204" pitchFamily="49" charset="0"/>
              </a:rPr>
              <a:t>p1;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else 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	return </a:t>
            </a:r>
            <a:r>
              <a:rPr lang="en-US" dirty="0">
                <a:latin typeface="Consolas" panose="020B0609020204030204" pitchFamily="49" charset="0"/>
              </a:rPr>
              <a:t>p2;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C016BBD-EF20-431B-B930-D7B103B31798}"/>
              </a:ext>
            </a:extLst>
          </p:cNvPr>
          <p:cNvGrpSpPr/>
          <p:nvPr/>
        </p:nvGrpSpPr>
        <p:grpSpPr>
          <a:xfrm>
            <a:off x="10799650" y="1112286"/>
            <a:ext cx="1239611" cy="998041"/>
            <a:chOff x="5493568" y="1800651"/>
            <a:chExt cx="2112121" cy="166376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A76277B-3169-4E23-A5E0-7DA042AB6D01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7E63707-2A61-47DD-90C0-3A3E497D7DBB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X</a:t>
                </a:r>
              </a:p>
              <a:p>
                <a:r>
                  <a:rPr lang="en-US" sz="1600" dirty="0"/>
                  <a:t>y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599BC2-C70D-403A-B441-E4997CA291A5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11FD13-32D4-4000-ACD9-2CC490559282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213133-348D-427A-AB2D-97406B2B0CE3}"/>
              </a:ext>
            </a:extLst>
          </p:cNvPr>
          <p:cNvGrpSpPr/>
          <p:nvPr/>
        </p:nvGrpSpPr>
        <p:grpSpPr>
          <a:xfrm>
            <a:off x="10799650" y="2148737"/>
            <a:ext cx="1239611" cy="998041"/>
            <a:chOff x="5493568" y="1800651"/>
            <a:chExt cx="2112121" cy="166376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0C05A7B-3581-45F6-8B0E-5BB9382900B2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9CF3EE3-D209-440E-9F38-313E667D1295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2864696-F816-4310-8F33-3B26E711ED75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C08B21A-15B5-4B0C-9F49-30E961718BAC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C14E020-2F86-49A9-9CA7-0272E0946A51}"/>
              </a:ext>
            </a:extLst>
          </p:cNvPr>
          <p:cNvGrpSpPr/>
          <p:nvPr/>
        </p:nvGrpSpPr>
        <p:grpSpPr>
          <a:xfrm>
            <a:off x="10799649" y="3184652"/>
            <a:ext cx="1239611" cy="998041"/>
            <a:chOff x="5493568" y="1800651"/>
            <a:chExt cx="2112121" cy="166376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A739EF8-2412-4EDC-B05F-306AEA4BDE00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FDA6A6F-8492-42B7-817C-2D2F64033286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5ED3C3F-32D4-4C21-82AD-882496D4C9DB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FFFF7DF-B606-4EBC-ACFB-812BECF69972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FB22770-63CD-48F6-869C-C43EE34ED89A}"/>
              </a:ext>
            </a:extLst>
          </p:cNvPr>
          <p:cNvSpPr txBox="1"/>
          <p:nvPr/>
        </p:nvSpPr>
        <p:spPr>
          <a:xfrm>
            <a:off x="763631" y="1291861"/>
            <a:ext cx="477449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float </a:t>
            </a:r>
            <a:r>
              <a:rPr lang="en-US" dirty="0" err="1">
                <a:latin typeface="Consolas" panose="020B0609020204030204" pitchFamily="49" charset="0"/>
              </a:rPr>
              <a:t>calculateDistance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dirty="0">
                <a:latin typeface="Consolas" panose="020B0609020204030204" pitchFamily="49" charset="0"/>
              </a:rPr>
              <a:t>p)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find_closest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&amp;p1, 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&amp;p2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//Copy Constructor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b="1" dirty="0">
                <a:latin typeface="Consolas" panose="020B0609020204030204" pitchFamily="49" charset="0"/>
              </a:rPr>
              <a:t>&amp; p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//Copy Constructor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::Point(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b="1" dirty="0">
                <a:latin typeface="Consolas" panose="020B0609020204030204" pitchFamily="49" charset="0"/>
              </a:rPr>
              <a:t>&amp; 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-&gt;x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-&gt;y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5E68563-66E3-4238-BE95-21F19D4F463F}"/>
                  </a:ext>
                </a:extLst>
              </p14:cNvPr>
              <p14:cNvContentPartPr/>
              <p14:nvPr/>
            </p14:nvContentPartPr>
            <p14:xfrm>
              <a:off x="1263600" y="1536840"/>
              <a:ext cx="9988920" cy="5169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5E68563-66E3-4238-BE95-21F19D4F46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4240" y="1527480"/>
                <a:ext cx="10007640" cy="518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24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135"/>
          </a:xfrm>
        </p:spPr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Destructor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47574" y="1413260"/>
            <a:ext cx="10723544" cy="47655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Special Member functions</a:t>
            </a:r>
          </a:p>
          <a:p>
            <a:pPr lvl="1"/>
            <a:r>
              <a:rPr lang="en-US" altLang="en-US" dirty="0"/>
              <a:t>Used to </a:t>
            </a:r>
            <a:r>
              <a:rPr lang="en-US" altLang="en-US" b="1" dirty="0">
                <a:solidFill>
                  <a:srgbClr val="FF0000"/>
                </a:solidFill>
              </a:rPr>
              <a:t>deallocate</a:t>
            </a:r>
            <a:r>
              <a:rPr lang="en-US" altLang="en-US" dirty="0"/>
              <a:t> data members memory </a:t>
            </a:r>
            <a:r>
              <a:rPr lang="en-US" altLang="en-US" b="1" dirty="0">
                <a:solidFill>
                  <a:srgbClr val="00B050"/>
                </a:solidFill>
              </a:rPr>
              <a:t>at destruction time of object</a:t>
            </a:r>
          </a:p>
          <a:p>
            <a:pPr lvl="1"/>
            <a:r>
              <a:rPr lang="en-US" altLang="en-US" dirty="0"/>
              <a:t>Name should be same as of class name prefix with </a:t>
            </a:r>
            <a:r>
              <a:rPr lang="en-US" altLang="en-US" dirty="0" err="1"/>
              <a:t>telda</a:t>
            </a:r>
            <a:r>
              <a:rPr lang="en-US" altLang="en-US" dirty="0"/>
              <a:t> (</a:t>
            </a:r>
            <a:r>
              <a:rPr lang="en-US" altLang="en-US" sz="3200" b="1" dirty="0">
                <a:solidFill>
                  <a:srgbClr val="FF0000"/>
                </a:solidFill>
              </a:rPr>
              <a:t>~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Takes no parameters</a:t>
            </a:r>
          </a:p>
          <a:p>
            <a:pPr lvl="1"/>
            <a:r>
              <a:rPr lang="en-US" altLang="en-US" dirty="0"/>
              <a:t>Has no return type</a:t>
            </a:r>
          </a:p>
          <a:p>
            <a:pPr lvl="1"/>
            <a:r>
              <a:rPr lang="en-US" altLang="en-US" dirty="0"/>
              <a:t>Cannot overload destructors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No need to call explicitly </a:t>
            </a:r>
            <a:r>
              <a:rPr lang="en-US" altLang="en-US" b="1" dirty="0">
                <a:solidFill>
                  <a:srgbClr val="0070C0"/>
                </a:solidFill>
              </a:rPr>
              <a:t>automatically called by system when</a:t>
            </a:r>
          </a:p>
          <a:p>
            <a:pPr lvl="1"/>
            <a:r>
              <a:rPr lang="en-US" altLang="en-US" sz="2800" b="1" dirty="0">
                <a:solidFill>
                  <a:srgbClr val="00B050"/>
                </a:solidFill>
              </a:rPr>
              <a:t>Object is out of scope </a:t>
            </a:r>
          </a:p>
          <a:p>
            <a:pPr lvl="1"/>
            <a:r>
              <a:rPr lang="en-US" altLang="en-US" sz="2800" b="1" dirty="0">
                <a:solidFill>
                  <a:srgbClr val="00B050"/>
                </a:solidFill>
              </a:rPr>
              <a:t>Dynamic object is deallocated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FFC000"/>
                </a:solidFill>
              </a:rPr>
              <a:t>Destructor should have </a:t>
            </a:r>
            <a:r>
              <a:rPr lang="en-US" sz="3200" b="1" dirty="0">
                <a:solidFill>
                  <a:srgbClr val="FF0000"/>
                </a:solidFill>
              </a:rPr>
              <a:t>public</a:t>
            </a:r>
            <a:r>
              <a:rPr lang="en-US" sz="3200" b="1" dirty="0">
                <a:solidFill>
                  <a:srgbClr val="FFC000"/>
                </a:solidFill>
              </a:rPr>
              <a:t> member access specifier always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 no destructor is implemented in the class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then system calls the dummy default destructor which does nothing</a:t>
            </a:r>
            <a:endParaRPr lang="en-US" altLang="en-US" sz="2800" b="1" dirty="0">
              <a:solidFill>
                <a:srgbClr val="0070C0"/>
              </a:solidFill>
            </a:endParaRPr>
          </a:p>
          <a:p>
            <a:pPr lvl="1"/>
            <a:endParaRPr lang="en-US" altLang="en-US" sz="2000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70C74A-6ADD-4C60-BE59-E5340781EFA5}"/>
                  </a:ext>
                </a:extLst>
              </p14:cNvPr>
              <p14:cNvContentPartPr/>
              <p14:nvPr/>
            </p14:nvContentPartPr>
            <p14:xfrm>
              <a:off x="3828960" y="2057400"/>
              <a:ext cx="4712040" cy="3296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70C74A-6ADD-4C60-BE59-E5340781EF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9600" y="2048040"/>
                <a:ext cx="4730760" cy="33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13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043"/>
          </a:xfrm>
        </p:spPr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Destructor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38696" y="1261399"/>
            <a:ext cx="10723544" cy="101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add </a:t>
            </a:r>
            <a:r>
              <a:rPr lang="en-US" b="1" dirty="0">
                <a:solidFill>
                  <a:srgbClr val="FF0000"/>
                </a:solidFill>
              </a:rPr>
              <a:t>only one destructor </a:t>
            </a:r>
            <a:r>
              <a:rPr lang="en-US" dirty="0"/>
              <a:t>in a class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4C3774-2B73-4C0A-B6FA-3482B69644EF}"/>
              </a:ext>
            </a:extLst>
          </p:cNvPr>
          <p:cNvCxnSpPr>
            <a:cxnSpLocks/>
          </p:cNvCxnSpPr>
          <p:nvPr/>
        </p:nvCxnSpPr>
        <p:spPr>
          <a:xfrm flipH="1">
            <a:off x="6148641" y="2031431"/>
            <a:ext cx="9571" cy="371734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04E9FA-0C7C-452C-B8C0-2D13E42C5FDF}"/>
              </a:ext>
            </a:extLst>
          </p:cNvPr>
          <p:cNvSpPr txBox="1"/>
          <p:nvPr/>
        </p:nvSpPr>
        <p:spPr>
          <a:xfrm>
            <a:off x="6487942" y="1918055"/>
            <a:ext cx="45340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p;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p2(2);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p3(5,8);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//Destructor called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//Destructor called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//Destructor called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out of block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ED4C05-4758-4F03-A04F-660024431D27}"/>
              </a:ext>
            </a:extLst>
          </p:cNvPr>
          <p:cNvGrpSpPr/>
          <p:nvPr/>
        </p:nvGrpSpPr>
        <p:grpSpPr>
          <a:xfrm>
            <a:off x="10372381" y="2091074"/>
            <a:ext cx="1239611" cy="998041"/>
            <a:chOff x="5493568" y="1800651"/>
            <a:chExt cx="2112121" cy="166376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3FD70C-3766-4B9A-9723-AB86CF4C9121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283FA0F-5C29-4EBF-812B-AF3FEF2503A9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X</a:t>
                </a:r>
              </a:p>
              <a:p>
                <a:r>
                  <a:rPr lang="en-US" sz="1600" dirty="0"/>
                  <a:t>y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23159A8-C1DE-4129-81D5-A6C8895C3518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5C34E1-863C-416A-A309-249E5F40CB33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2863D4-C747-41A3-BD86-E04963409355}"/>
              </a:ext>
            </a:extLst>
          </p:cNvPr>
          <p:cNvGrpSpPr/>
          <p:nvPr/>
        </p:nvGrpSpPr>
        <p:grpSpPr>
          <a:xfrm>
            <a:off x="10372381" y="3238574"/>
            <a:ext cx="1239611" cy="998041"/>
            <a:chOff x="5493568" y="1800651"/>
            <a:chExt cx="2112121" cy="16637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5C62B1B-FEF0-41D2-92BB-939BAB80EF79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30C3554-F1AE-454B-AA7F-A97F765F9B7B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2C4780F-E0C8-486D-BF36-4A90B2824AEA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E1D861-1140-4A0C-9987-D65A85EC1E7F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44DD43-44BF-46C6-9346-78722A7506B6}"/>
              </a:ext>
            </a:extLst>
          </p:cNvPr>
          <p:cNvGrpSpPr/>
          <p:nvPr/>
        </p:nvGrpSpPr>
        <p:grpSpPr>
          <a:xfrm>
            <a:off x="10372381" y="4386074"/>
            <a:ext cx="1239611" cy="998041"/>
            <a:chOff x="5493568" y="1800651"/>
            <a:chExt cx="2112121" cy="166376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15C6863-6A46-45A5-BE57-3AC0F13FE002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FC3E823-E257-4645-9D67-E3D1022E1574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43BFC02-9422-4A32-B358-40037A66E580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09F7143-C1FA-4F53-865C-0E2FA373A253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470BECA-7EA8-4373-B2CC-1437DA298943}"/>
              </a:ext>
            </a:extLst>
          </p:cNvPr>
          <p:cNvSpPr txBox="1"/>
          <p:nvPr/>
        </p:nvSpPr>
        <p:spPr>
          <a:xfrm>
            <a:off x="1063110" y="1918442"/>
            <a:ext cx="499460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//Constructors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 = 0,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 = 0);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b="1" dirty="0">
                <a:latin typeface="Consolas" panose="020B0609020204030204" pitchFamily="49" charset="0"/>
              </a:rPr>
              <a:t>&amp; p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//Destructor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~Point();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::~Point(){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"Nothing to do"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B1DE3B-DC37-44C8-9190-92133566E196}"/>
                  </a:ext>
                </a:extLst>
              </p14:cNvPr>
              <p14:cNvContentPartPr/>
              <p14:nvPr/>
            </p14:nvContentPartPr>
            <p14:xfrm>
              <a:off x="1270080" y="2590920"/>
              <a:ext cx="9099720" cy="3035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B1DE3B-DC37-44C8-9190-92133566E1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0720" y="2581560"/>
                <a:ext cx="9118440" cy="305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975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043"/>
          </a:xfrm>
        </p:spPr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Destructor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38696" y="1261399"/>
            <a:ext cx="10723544" cy="101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add </a:t>
            </a:r>
            <a:r>
              <a:rPr lang="en-US" b="1" dirty="0">
                <a:solidFill>
                  <a:srgbClr val="FF0000"/>
                </a:solidFill>
              </a:rPr>
              <a:t>only one destructor </a:t>
            </a:r>
            <a:r>
              <a:rPr lang="en-US" dirty="0"/>
              <a:t>in a class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4C3774-2B73-4C0A-B6FA-3482B69644EF}"/>
              </a:ext>
            </a:extLst>
          </p:cNvPr>
          <p:cNvCxnSpPr>
            <a:cxnSpLocks/>
          </p:cNvCxnSpPr>
          <p:nvPr/>
        </p:nvCxnSpPr>
        <p:spPr>
          <a:xfrm flipH="1">
            <a:off x="5900988" y="2053956"/>
            <a:ext cx="9571" cy="371734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04E9FA-0C7C-452C-B8C0-2D13E42C5FDF}"/>
              </a:ext>
            </a:extLst>
          </p:cNvPr>
          <p:cNvSpPr txBox="1"/>
          <p:nvPr/>
        </p:nvSpPr>
        <p:spPr>
          <a:xfrm>
            <a:off x="6250710" y="1852854"/>
            <a:ext cx="453406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</a:p>
          <a:p>
            <a:r>
              <a:rPr lang="en-US" dirty="0">
                <a:latin typeface="Consolas" panose="020B0609020204030204" pitchFamily="49" charset="0"/>
              </a:rPr>
              <a:t>	fun();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fun(){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p;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p2(2);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p3(5,8);</a:t>
            </a:r>
          </a:p>
          <a:p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   //Destructor called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//Destructor called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//Destructor called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ED4C05-4758-4F03-A04F-660024431D27}"/>
              </a:ext>
            </a:extLst>
          </p:cNvPr>
          <p:cNvGrpSpPr/>
          <p:nvPr/>
        </p:nvGrpSpPr>
        <p:grpSpPr>
          <a:xfrm>
            <a:off x="10372381" y="2091074"/>
            <a:ext cx="1239611" cy="998041"/>
            <a:chOff x="5493568" y="1800651"/>
            <a:chExt cx="2112121" cy="166376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3FD70C-3766-4B9A-9723-AB86CF4C9121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283FA0F-5C29-4EBF-812B-AF3FEF2503A9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X</a:t>
                </a:r>
              </a:p>
              <a:p>
                <a:r>
                  <a:rPr lang="en-US" sz="1600" dirty="0"/>
                  <a:t>y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23159A8-C1DE-4129-81D5-A6C8895C3518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5C34E1-863C-416A-A309-249E5F40CB33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2863D4-C747-41A3-BD86-E04963409355}"/>
              </a:ext>
            </a:extLst>
          </p:cNvPr>
          <p:cNvGrpSpPr/>
          <p:nvPr/>
        </p:nvGrpSpPr>
        <p:grpSpPr>
          <a:xfrm>
            <a:off x="10372381" y="3238574"/>
            <a:ext cx="1239611" cy="998041"/>
            <a:chOff x="5493568" y="1800651"/>
            <a:chExt cx="2112121" cy="16637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5C62B1B-FEF0-41D2-92BB-939BAB80EF79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30C3554-F1AE-454B-AA7F-A97F765F9B7B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2C4780F-E0C8-486D-BF36-4A90B2824AEA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E1D861-1140-4A0C-9987-D65A85EC1E7F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44DD43-44BF-46C6-9346-78722A7506B6}"/>
              </a:ext>
            </a:extLst>
          </p:cNvPr>
          <p:cNvGrpSpPr/>
          <p:nvPr/>
        </p:nvGrpSpPr>
        <p:grpSpPr>
          <a:xfrm>
            <a:off x="10372381" y="4386074"/>
            <a:ext cx="1239611" cy="998041"/>
            <a:chOff x="5493568" y="1800651"/>
            <a:chExt cx="2112121" cy="166376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15C6863-6A46-45A5-BE57-3AC0F13FE002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FC3E823-E257-4645-9D67-E3D1022E1574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43BFC02-9422-4A32-B358-40037A66E580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09F7143-C1FA-4F53-865C-0E2FA373A253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BB3FAE4-5156-4BD8-A7E0-60958BA5473A}"/>
              </a:ext>
            </a:extLst>
          </p:cNvPr>
          <p:cNvSpPr txBox="1"/>
          <p:nvPr/>
        </p:nvSpPr>
        <p:spPr>
          <a:xfrm>
            <a:off x="1063110" y="1918442"/>
            <a:ext cx="453406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//Constructors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 = 0,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 = 0);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b="1" dirty="0">
                <a:latin typeface="Consolas" panose="020B0609020204030204" pitchFamily="49" charset="0"/>
              </a:rPr>
              <a:t>&amp; p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//Destructor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~Point();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::~Point(){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"Nothing to do"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4329701-7F09-429A-BE4E-5E1AFAF3ABF7}"/>
                  </a:ext>
                </a:extLst>
              </p14:cNvPr>
              <p14:cNvContentPartPr/>
              <p14:nvPr/>
            </p14:nvContentPartPr>
            <p14:xfrm>
              <a:off x="6407280" y="2425680"/>
              <a:ext cx="4019760" cy="2572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4329701-7F09-429A-BE4E-5E1AFAF3AB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7920" y="2416320"/>
                <a:ext cx="4038480" cy="259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280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043"/>
          </a:xfrm>
        </p:spPr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Destructor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18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063110" y="1918442"/>
            <a:ext cx="470545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//Constructors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 = 0,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 = 0);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b="1" dirty="0">
                <a:latin typeface="Consolas" panose="020B0609020204030204" pitchFamily="49" charset="0"/>
              </a:rPr>
              <a:t>&amp; p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//Destructor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~Point();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::~Point(){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"Nothing to do"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1320669" y="1316287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4C3774-2B73-4C0A-B6FA-3482B69644EF}"/>
              </a:ext>
            </a:extLst>
          </p:cNvPr>
          <p:cNvCxnSpPr>
            <a:cxnSpLocks/>
          </p:cNvCxnSpPr>
          <p:nvPr/>
        </p:nvCxnSpPr>
        <p:spPr>
          <a:xfrm flipH="1">
            <a:off x="5970851" y="2027453"/>
            <a:ext cx="4366" cy="394901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ED4C05-4758-4F03-A04F-660024431D27}"/>
              </a:ext>
            </a:extLst>
          </p:cNvPr>
          <p:cNvGrpSpPr/>
          <p:nvPr/>
        </p:nvGrpSpPr>
        <p:grpSpPr>
          <a:xfrm>
            <a:off x="10627047" y="2116230"/>
            <a:ext cx="1239611" cy="998041"/>
            <a:chOff x="5493568" y="1800651"/>
            <a:chExt cx="2112121" cy="166376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3FD70C-3766-4B9A-9723-AB86CF4C9121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283FA0F-5C29-4EBF-812B-AF3FEF2503A9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X</a:t>
                </a:r>
              </a:p>
              <a:p>
                <a:r>
                  <a:rPr lang="en-US" sz="1600" dirty="0"/>
                  <a:t>y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23159A8-C1DE-4129-81D5-A6C8895C3518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5C34E1-863C-416A-A309-249E5F40CB33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2863D4-C747-41A3-BD86-E04963409355}"/>
              </a:ext>
            </a:extLst>
          </p:cNvPr>
          <p:cNvGrpSpPr/>
          <p:nvPr/>
        </p:nvGrpSpPr>
        <p:grpSpPr>
          <a:xfrm>
            <a:off x="10627047" y="3244876"/>
            <a:ext cx="1239611" cy="998041"/>
            <a:chOff x="5493568" y="1800651"/>
            <a:chExt cx="2112121" cy="16637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5C62B1B-FEF0-41D2-92BB-939BAB80EF79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30C3554-F1AE-454B-AA7F-A97F765F9B7B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2C4780F-E0C8-486D-BF36-4A90B2824AEA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E1D861-1140-4A0C-9987-D65A85EC1E7F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44DD43-44BF-46C6-9346-78722A7506B6}"/>
              </a:ext>
            </a:extLst>
          </p:cNvPr>
          <p:cNvGrpSpPr/>
          <p:nvPr/>
        </p:nvGrpSpPr>
        <p:grpSpPr>
          <a:xfrm>
            <a:off x="10627047" y="4382949"/>
            <a:ext cx="1239611" cy="998041"/>
            <a:chOff x="5493568" y="1800651"/>
            <a:chExt cx="2112121" cy="166376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15C6863-6A46-45A5-BE57-3AC0F13FE002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FC3E823-E257-4645-9D67-E3D1022E1574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43BFC02-9422-4A32-B358-40037A66E580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09F7143-C1FA-4F53-865C-0E2FA373A253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1057D7A-AAD6-45F6-8DFC-2D218FE61B4C}"/>
              </a:ext>
            </a:extLst>
          </p:cNvPr>
          <p:cNvSpPr txBox="1"/>
          <p:nvPr/>
        </p:nvSpPr>
        <p:spPr>
          <a:xfrm>
            <a:off x="6150539" y="1845834"/>
            <a:ext cx="453406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//Dynamic Objects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* p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* p2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(2,8);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dirty="0">
                <a:latin typeface="Consolas" panose="020B0609020204030204" pitchFamily="49" charset="0"/>
              </a:rPr>
              <a:t>* p3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(p2);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 p;  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//Destructor called 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 p2; 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//Destructor called 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 p3; 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//Destructor called 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1D2326E-8FD5-498F-9B76-89B0F87670A1}"/>
              </a:ext>
            </a:extLst>
          </p:cNvPr>
          <p:cNvSpPr txBox="1">
            <a:spLocks/>
          </p:cNvSpPr>
          <p:nvPr/>
        </p:nvSpPr>
        <p:spPr>
          <a:xfrm>
            <a:off x="938696" y="1261399"/>
            <a:ext cx="10723544" cy="101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add </a:t>
            </a:r>
            <a:r>
              <a:rPr lang="en-US" b="1" dirty="0">
                <a:solidFill>
                  <a:srgbClr val="FF0000"/>
                </a:solidFill>
              </a:rPr>
              <a:t>only one destructor </a:t>
            </a:r>
            <a:r>
              <a:rPr lang="en-US" dirty="0"/>
              <a:t>in a class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BA7235-76DD-4CA9-B0C7-77F560B229A7}"/>
                  </a:ext>
                </a:extLst>
              </p14:cNvPr>
              <p14:cNvContentPartPr/>
              <p14:nvPr/>
            </p14:nvContentPartPr>
            <p14:xfrm>
              <a:off x="6419880" y="2146320"/>
              <a:ext cx="5200920" cy="3175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BA7235-76DD-4CA9-B0C7-77F560B229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0520" y="2136960"/>
                <a:ext cx="5219640" cy="319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254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Class Member Functions (</a:t>
            </a:r>
            <a:r>
              <a:rPr lang="en-US" altLang="en-US" b="1" dirty="0">
                <a:solidFill>
                  <a:srgbClr val="FF0000"/>
                </a:solidFill>
              </a:rPr>
              <a:t>TYPES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8F66182-D291-4BAE-B57B-34B7172F34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52500" y="1416050"/>
            <a:ext cx="10515600" cy="4922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Setters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Getters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Mutators or Transformers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Accessors or Observers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solidFill>
                  <a:srgbClr val="FFC000"/>
                </a:solidFill>
              </a:rPr>
              <a:t>Constructors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solidFill>
                  <a:srgbClr val="FFC000"/>
                </a:solidFill>
              </a:rPr>
              <a:t>Destructor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Iterators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2" descr="Encapsulation in Java | Realtime Example, Advantage - Scientech Easy">
            <a:extLst>
              <a:ext uri="{FF2B5EF4-FFF2-40B4-BE49-F238E27FC236}">
                <a16:creationId xmlns:a16="http://schemas.microsoft.com/office/drawing/2014/main" id="{647BDA3E-3B37-4EE0-A6E1-D34CBEF58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5" b="18225"/>
          <a:stretch/>
        </p:blipFill>
        <p:spPr bwMode="auto">
          <a:xfrm>
            <a:off x="8131242" y="316359"/>
            <a:ext cx="4060758" cy="203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4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Other functions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028134" y="1410896"/>
            <a:ext cx="97806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float </a:t>
            </a:r>
            <a:r>
              <a:rPr lang="en-US" dirty="0" err="1">
                <a:latin typeface="Consolas" panose="020B0609020204030204" pitchFamily="49" charset="0"/>
              </a:rPr>
              <a:t>calculateDistance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dirty="0">
                <a:latin typeface="Consolas" panose="020B0609020204030204" pitchFamily="49" charset="0"/>
              </a:rPr>
              <a:t>&amp;p)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//getters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en-US" dirty="0" err="1">
                <a:latin typeface="Consolas" panose="020B0609020204030204" pitchFamily="49" charset="0"/>
              </a:rPr>
              <a:t>getX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en-US" dirty="0" err="1">
                <a:latin typeface="Consolas" panose="020B0609020204030204" pitchFamily="49" charset="0"/>
              </a:rPr>
              <a:t>getY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Point </a:t>
            </a:r>
            <a:r>
              <a:rPr lang="en-US" dirty="0" err="1">
                <a:latin typeface="Consolas" panose="020B0609020204030204" pitchFamily="49" charset="0"/>
              </a:rPr>
              <a:t>getPoint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//setters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setX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setPoint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setPoint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p); 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//Other functions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//Accessors </a:t>
            </a:r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printPoint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Point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find_closest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&amp;p1,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&amp;p2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Setters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38696" y="1413260"/>
            <a:ext cx="10723544" cy="623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Used to </a:t>
            </a:r>
            <a:r>
              <a:rPr lang="en-US" sz="2400" dirty="0">
                <a:solidFill>
                  <a:srgbClr val="FF0000"/>
                </a:solidFill>
              </a:rPr>
              <a:t>set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F0000"/>
                </a:solidFill>
              </a:rPr>
              <a:t>update</a:t>
            </a:r>
            <a:r>
              <a:rPr lang="en-US" sz="2400" dirty="0"/>
              <a:t> values of individual </a:t>
            </a:r>
            <a:r>
              <a:rPr lang="en-US" sz="2400" b="1" dirty="0">
                <a:solidFill>
                  <a:srgbClr val="00B050"/>
                </a:solidFill>
              </a:rPr>
              <a:t>data members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7030A0"/>
                </a:solidFill>
              </a:rPr>
              <a:t>complete Object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DD1B4E-A781-493A-92C0-DBF48F53E8BC}"/>
              </a:ext>
            </a:extLst>
          </p:cNvPr>
          <p:cNvSpPr txBox="1"/>
          <p:nvPr/>
        </p:nvSpPr>
        <p:spPr>
          <a:xfrm>
            <a:off x="1383778" y="1933396"/>
            <a:ext cx="54483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</a:p>
          <a:p>
            <a:pPr marL="457200" lvl="1" indent="0">
              <a:buNone/>
            </a:pP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p;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//Objects created but not initialized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p.setX</a:t>
            </a:r>
            <a:r>
              <a:rPr lang="en-US" dirty="0">
                <a:latin typeface="Consolas" panose="020B0609020204030204" pitchFamily="49" charset="0"/>
              </a:rPr>
              <a:t>(5);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p.setY</a:t>
            </a:r>
            <a:r>
              <a:rPr lang="en-US" dirty="0">
                <a:latin typeface="Consolas" panose="020B0609020204030204" pitchFamily="49" charset="0"/>
              </a:rPr>
              <a:t>(5);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p.setPoint</a:t>
            </a:r>
            <a:r>
              <a:rPr lang="en-US" dirty="0">
                <a:latin typeface="Consolas" panose="020B0609020204030204" pitchFamily="49" charset="0"/>
              </a:rPr>
              <a:t>(5,8);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07A6A4-C95C-4DCE-A401-3EBC619F4DFF}"/>
              </a:ext>
            </a:extLst>
          </p:cNvPr>
          <p:cNvGrpSpPr/>
          <p:nvPr/>
        </p:nvGrpSpPr>
        <p:grpSpPr>
          <a:xfrm>
            <a:off x="7320831" y="2031432"/>
            <a:ext cx="1239611" cy="998041"/>
            <a:chOff x="5493569" y="1800651"/>
            <a:chExt cx="2112121" cy="166376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D5BC9AB-2311-42C3-B387-007882152FC5}"/>
                </a:ext>
              </a:extLst>
            </p:cNvPr>
            <p:cNvGrpSpPr/>
            <p:nvPr/>
          </p:nvGrpSpPr>
          <p:grpSpPr>
            <a:xfrm>
              <a:off x="5493569" y="1800651"/>
              <a:ext cx="2112121" cy="1663766"/>
              <a:chOff x="8195443" y="3648744"/>
              <a:chExt cx="2265671" cy="77300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32C2FA7-91E1-4304-9C50-BAA9B087E862}"/>
                  </a:ext>
                </a:extLst>
              </p:cNvPr>
              <p:cNvSpPr/>
              <p:nvPr/>
            </p:nvSpPr>
            <p:spPr>
              <a:xfrm>
                <a:off x="8195443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C92C775-B6BA-49AD-9C02-91D1EB54F842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1DB7ED-53A3-48CD-9033-0A220CCA1157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803E0D4-1968-489E-B6FA-76DDF728111B}"/>
              </a:ext>
            </a:extLst>
          </p:cNvPr>
          <p:cNvSpPr txBox="1"/>
          <p:nvPr/>
        </p:nvSpPr>
        <p:spPr>
          <a:xfrm>
            <a:off x="4430583" y="3444091"/>
            <a:ext cx="48030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How to initialize data members of objects at declaration Time</a:t>
            </a:r>
            <a:endParaRPr lang="en-US" altLang="en-US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22" name="Picture 4" descr="Image Transparent Animation Bouncy Question Mark - Cartoon - Free  Transparent PNG Download - PNGkey">
            <a:extLst>
              <a:ext uri="{FF2B5EF4-FFF2-40B4-BE49-F238E27FC236}">
                <a16:creationId xmlns:a16="http://schemas.microsoft.com/office/drawing/2014/main" id="{208CB5A2-750B-4C22-ABF2-27B82EF1D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73" r="20378"/>
          <a:stretch/>
        </p:blipFill>
        <p:spPr bwMode="auto">
          <a:xfrm>
            <a:off x="7828729" y="4257419"/>
            <a:ext cx="745626" cy="173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6E83127-3B85-47F5-88E4-2AB4AC971F3D}"/>
                  </a:ext>
                </a:extLst>
              </p14:cNvPr>
              <p14:cNvContentPartPr/>
              <p14:nvPr/>
            </p14:nvContentPartPr>
            <p14:xfrm>
              <a:off x="2660760" y="2209680"/>
              <a:ext cx="5956560" cy="1848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6E83127-3B85-47F5-88E4-2AB4AC971F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1400" y="2200320"/>
                <a:ext cx="5975280" cy="18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444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135"/>
          </a:xfrm>
        </p:spPr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Constructors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47574" y="1413260"/>
            <a:ext cx="11109308" cy="476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Special Member functions</a:t>
            </a:r>
          </a:p>
          <a:p>
            <a:pPr lvl="1"/>
            <a:r>
              <a:rPr lang="en-US" altLang="en-US" dirty="0"/>
              <a:t>Used to </a:t>
            </a:r>
            <a:r>
              <a:rPr lang="en-US" altLang="en-US" b="1" dirty="0">
                <a:solidFill>
                  <a:srgbClr val="FF0000"/>
                </a:solidFill>
              </a:rPr>
              <a:t>Initialize </a:t>
            </a:r>
            <a:r>
              <a:rPr lang="en-US" altLang="en-US" dirty="0"/>
              <a:t>data members </a:t>
            </a:r>
            <a:r>
              <a:rPr lang="en-US" altLang="en-US" b="1" dirty="0">
                <a:solidFill>
                  <a:srgbClr val="00B050"/>
                </a:solidFill>
              </a:rPr>
              <a:t>at creation time of object</a:t>
            </a:r>
          </a:p>
          <a:p>
            <a:pPr lvl="1"/>
            <a:r>
              <a:rPr lang="en-US" altLang="en-US" dirty="0"/>
              <a:t>Name should be same as of class name</a:t>
            </a:r>
          </a:p>
          <a:p>
            <a:pPr lvl="1"/>
            <a:r>
              <a:rPr lang="en-US" altLang="en-US" dirty="0"/>
              <a:t>Have no return type</a:t>
            </a:r>
          </a:p>
          <a:p>
            <a:pPr lvl="1"/>
            <a:r>
              <a:rPr lang="en-US" altLang="en-US" dirty="0"/>
              <a:t>Can overload constructors by changing</a:t>
            </a:r>
          </a:p>
          <a:p>
            <a:pPr lvl="2"/>
            <a:r>
              <a:rPr lang="en-US" altLang="en-US" sz="2400" dirty="0"/>
              <a:t>Parameters type </a:t>
            </a:r>
          </a:p>
          <a:p>
            <a:pPr lvl="2"/>
            <a:r>
              <a:rPr lang="en-US" altLang="en-US" sz="2400" dirty="0"/>
              <a:t>Number of Parameters</a:t>
            </a:r>
          </a:p>
          <a:p>
            <a:pPr lvl="1"/>
            <a:r>
              <a:rPr lang="en-US" altLang="en-US" sz="2800" b="1" dirty="0">
                <a:solidFill>
                  <a:srgbClr val="FF0000"/>
                </a:solidFill>
              </a:rPr>
              <a:t>No need to call explicitly</a:t>
            </a:r>
            <a:endParaRPr lang="en-US" altLang="en-US" sz="2800" b="1" dirty="0"/>
          </a:p>
          <a:p>
            <a:pPr lvl="1"/>
            <a:r>
              <a:rPr lang="en-US" altLang="en-US" sz="2800" b="1" dirty="0">
                <a:solidFill>
                  <a:srgbClr val="0070C0"/>
                </a:solidFill>
              </a:rPr>
              <a:t>Automatically called by system when object is created</a:t>
            </a:r>
          </a:p>
          <a:p>
            <a:pPr marL="457200" lvl="1" indent="0">
              <a:buNone/>
            </a:pPr>
            <a:endParaRPr lang="en-US" altLang="en-US" sz="2800" b="1" dirty="0">
              <a:solidFill>
                <a:srgbClr val="0070C0"/>
              </a:solidFill>
            </a:endParaRPr>
          </a:p>
          <a:p>
            <a:pPr lvl="1"/>
            <a:endParaRPr lang="en-US" altLang="en-US" sz="2000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2BA5BC-E6DF-457E-9AB7-654FA09EE612}"/>
                  </a:ext>
                </a:extLst>
              </p14:cNvPr>
              <p14:cNvContentPartPr/>
              <p14:nvPr/>
            </p14:nvContentPartPr>
            <p14:xfrm>
              <a:off x="1803240" y="2222640"/>
              <a:ext cx="7093440" cy="2133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2BA5BC-E6DF-457E-9AB7-654FA09EE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3880" y="2213280"/>
                <a:ext cx="7112160" cy="215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953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135"/>
          </a:xfrm>
        </p:spPr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Constructors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47573" y="1413260"/>
            <a:ext cx="10967907" cy="476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200" dirty="0"/>
              <a:t>Types of Constructors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Default Constructor </a:t>
            </a:r>
            <a:r>
              <a:rPr lang="en-US" dirty="0"/>
              <a:t>(has no parameters)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Parameterized Constructors </a:t>
            </a:r>
            <a:r>
              <a:rPr lang="en-US" dirty="0"/>
              <a:t>(have one or more parameters)</a:t>
            </a:r>
            <a:endParaRPr lang="en-US" b="1" dirty="0">
              <a:solidFill>
                <a:srgbClr val="0070C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Copy Constructor </a:t>
            </a:r>
            <a:r>
              <a:rPr lang="en-US" dirty="0"/>
              <a:t>(has class object by reference only)</a:t>
            </a:r>
          </a:p>
          <a:p>
            <a:pPr marL="0" indent="0">
              <a:buNone/>
            </a:pPr>
            <a:r>
              <a:rPr lang="en-US" b="1" dirty="0"/>
              <a:t>In entire life time of the object only one constructor is called at its creation time either </a:t>
            </a:r>
            <a:r>
              <a:rPr lang="en-US" b="1" dirty="0">
                <a:solidFill>
                  <a:srgbClr val="0070C0"/>
                </a:solidFill>
              </a:rPr>
              <a:t>Default</a:t>
            </a:r>
            <a:r>
              <a:rPr lang="en-US" b="1" dirty="0">
                <a:solidFill>
                  <a:srgbClr val="FFC000"/>
                </a:solidFill>
              </a:rPr>
              <a:t>, </a:t>
            </a:r>
            <a:r>
              <a:rPr lang="en-US" b="1" dirty="0">
                <a:solidFill>
                  <a:srgbClr val="00B050"/>
                </a:solidFill>
              </a:rPr>
              <a:t>Parameterized</a:t>
            </a:r>
            <a:r>
              <a:rPr lang="en-US" b="1" dirty="0">
                <a:solidFill>
                  <a:srgbClr val="FFC000"/>
                </a:solidFill>
              </a:rPr>
              <a:t> or </a:t>
            </a:r>
            <a:r>
              <a:rPr lang="en-US" b="1" dirty="0">
                <a:solidFill>
                  <a:srgbClr val="7030A0"/>
                </a:solidFill>
              </a:rPr>
              <a:t>Copy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 no constructor is implemented in the class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then system calls the dummy default constructor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which does nothing (does not initialize data members)</a:t>
            </a:r>
            <a:endParaRPr lang="en-US" altLang="en-US" dirty="0"/>
          </a:p>
          <a:p>
            <a:pPr>
              <a:buNone/>
            </a:pPr>
            <a:r>
              <a:rPr lang="en-US" b="1" dirty="0">
                <a:solidFill>
                  <a:srgbClr val="FFC000"/>
                </a:solidFill>
              </a:rPr>
              <a:t>All type of Constructors should have </a:t>
            </a:r>
            <a:r>
              <a:rPr lang="en-US" b="1" dirty="0">
                <a:solidFill>
                  <a:srgbClr val="FF0000"/>
                </a:solidFill>
              </a:rPr>
              <a:t>public</a:t>
            </a:r>
            <a:r>
              <a:rPr lang="en-US" b="1" dirty="0">
                <a:solidFill>
                  <a:srgbClr val="FFC000"/>
                </a:solidFill>
              </a:rPr>
              <a:t> member access specifier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3D2A7C1-98A0-4A60-99AD-9E48C94C2826}"/>
                  </a:ext>
                </a:extLst>
              </p14:cNvPr>
              <p14:cNvContentPartPr/>
              <p14:nvPr/>
            </p14:nvContentPartPr>
            <p14:xfrm>
              <a:off x="1987560" y="2247840"/>
              <a:ext cx="7315560" cy="3530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3D2A7C1-98A0-4A60-99AD-9E48C94C28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8200" y="2238480"/>
                <a:ext cx="7334280" cy="354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980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043"/>
          </a:xfrm>
        </p:spPr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Default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Constructor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158356" y="2781342"/>
            <a:ext cx="5802676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//Default constructor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Point();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//add member functions prototype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::Point(){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 = 0;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y = 0;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38696" y="1413259"/>
            <a:ext cx="10723544" cy="1416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Used to initialize objects data members with </a:t>
            </a:r>
            <a:r>
              <a:rPr lang="en-US" sz="2400" b="1" dirty="0">
                <a:solidFill>
                  <a:srgbClr val="7030A0"/>
                </a:solidFill>
              </a:rPr>
              <a:t>some default values</a:t>
            </a:r>
          </a:p>
          <a:p>
            <a:r>
              <a:rPr lang="en-US" sz="2400" dirty="0"/>
              <a:t>Can add </a:t>
            </a:r>
            <a:r>
              <a:rPr lang="en-US" sz="2400" b="1" dirty="0">
                <a:solidFill>
                  <a:srgbClr val="FF0000"/>
                </a:solidFill>
              </a:rPr>
              <a:t>only one default </a:t>
            </a:r>
            <a:r>
              <a:rPr lang="en-US" sz="2400" dirty="0"/>
              <a:t>constructor in a class</a:t>
            </a:r>
          </a:p>
          <a:p>
            <a:r>
              <a:rPr lang="en-US" sz="2400" dirty="0"/>
              <a:t>Has </a:t>
            </a:r>
            <a:r>
              <a:rPr lang="en-US" sz="2400" b="1" dirty="0">
                <a:solidFill>
                  <a:srgbClr val="FF0000"/>
                </a:solidFill>
              </a:rPr>
              <a:t>no</a:t>
            </a:r>
            <a:r>
              <a:rPr lang="en-US" sz="2400" dirty="0"/>
              <a:t> parameters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4C3774-2B73-4C0A-B6FA-3482B69644EF}"/>
              </a:ext>
            </a:extLst>
          </p:cNvPr>
          <p:cNvCxnSpPr>
            <a:cxnSpLocks/>
          </p:cNvCxnSpPr>
          <p:nvPr/>
        </p:nvCxnSpPr>
        <p:spPr>
          <a:xfrm flipH="1">
            <a:off x="5898338" y="2549136"/>
            <a:ext cx="14870" cy="346604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04E9FA-0C7C-452C-B8C0-2D13E42C5FDF}"/>
              </a:ext>
            </a:extLst>
          </p:cNvPr>
          <p:cNvSpPr txBox="1"/>
          <p:nvPr/>
        </p:nvSpPr>
        <p:spPr>
          <a:xfrm>
            <a:off x="6021907" y="2229303"/>
            <a:ext cx="591024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p;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p2;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Point p3(); 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//Compiler Error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err="1">
                <a:latin typeface="Consolas" panose="020B0609020204030204" pitchFamily="49" charset="0"/>
              </a:rPr>
              <a:t>p.point</a:t>
            </a:r>
            <a:r>
              <a:rPr lang="en-US" b="1" dirty="0">
                <a:latin typeface="Consolas" panose="020B0609020204030204" pitchFamily="49" charset="0"/>
              </a:rPr>
              <a:t>();</a:t>
            </a:r>
            <a:r>
              <a:rPr lang="en-US" altLang="en-US" b="1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 Compiler Error Cannot call more than once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p.setpoint</a:t>
            </a:r>
            <a:r>
              <a:rPr lang="en-US" dirty="0">
                <a:latin typeface="Consolas" panose="020B0609020204030204" pitchFamily="49" charset="0"/>
              </a:rPr>
              <a:t>(3,2);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//Call Setters for object further updates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ED4C05-4758-4F03-A04F-660024431D27}"/>
              </a:ext>
            </a:extLst>
          </p:cNvPr>
          <p:cNvGrpSpPr/>
          <p:nvPr/>
        </p:nvGrpSpPr>
        <p:grpSpPr>
          <a:xfrm>
            <a:off x="9659665" y="2082518"/>
            <a:ext cx="1239611" cy="998041"/>
            <a:chOff x="5493568" y="1800651"/>
            <a:chExt cx="2112121" cy="166376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3FD70C-3766-4B9A-9723-AB86CF4C9121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283FA0F-5C29-4EBF-812B-AF3FEF2503A9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X</a:t>
                </a:r>
              </a:p>
              <a:p>
                <a:r>
                  <a:rPr lang="en-US" sz="1600" dirty="0"/>
                  <a:t>y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23159A8-C1DE-4129-81D5-A6C8895C3518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5C34E1-863C-416A-A309-249E5F40CB33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2863D4-C747-41A3-BD86-E04963409355}"/>
              </a:ext>
            </a:extLst>
          </p:cNvPr>
          <p:cNvGrpSpPr/>
          <p:nvPr/>
        </p:nvGrpSpPr>
        <p:grpSpPr>
          <a:xfrm>
            <a:off x="9659665" y="3167355"/>
            <a:ext cx="1239611" cy="998041"/>
            <a:chOff x="5493568" y="1800651"/>
            <a:chExt cx="2112121" cy="16637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5C62B1B-FEF0-41D2-92BB-939BAB80EF79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30C3554-F1AE-454B-AA7F-A97F765F9B7B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2C4780F-E0C8-486D-BF36-4A90B2824AEA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E1D861-1140-4A0C-9987-D65A85EC1E7F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7FA0477-EC91-43D8-BB20-6EDD04978B6C}"/>
                  </a:ext>
                </a:extLst>
              </p14:cNvPr>
              <p14:cNvContentPartPr/>
              <p14:nvPr/>
            </p14:nvContentPartPr>
            <p14:xfrm>
              <a:off x="1441440" y="1771560"/>
              <a:ext cx="8179200" cy="4191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7FA0477-EC91-43D8-BB20-6EDD04978B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2080" y="1762200"/>
                <a:ext cx="8197920" cy="42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629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043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Parameterized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Constructors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014499" y="2118241"/>
            <a:ext cx="5005543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//Default constructor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Point();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//Parameterized constructors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::Point(){ x = 0; y = 0;}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x){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latin typeface="Consolas" panose="020B0609020204030204" pitchFamily="49" charset="0"/>
              </a:rPr>
              <a:t>-&gt;x = x</a:t>
            </a:r>
            <a:r>
              <a:rPr lang="en-US" dirty="0">
                <a:latin typeface="Consolas" panose="020B0609020204030204" pitchFamily="49" charset="0"/>
              </a:rPr>
              <a:t>;}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x,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</a:rPr>
              <a:t> y){ 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-&gt;x = x;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-&gt;y = y;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97122" y="1288940"/>
            <a:ext cx="10723544" cy="101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Used to initialize objects data members with </a:t>
            </a:r>
            <a:r>
              <a:rPr lang="en-US" sz="2400" b="1" dirty="0">
                <a:solidFill>
                  <a:srgbClr val="7030A0"/>
                </a:solidFill>
              </a:rPr>
              <a:t>input values</a:t>
            </a:r>
          </a:p>
          <a:p>
            <a:r>
              <a:rPr lang="en-US" sz="2400" dirty="0"/>
              <a:t>Can add </a:t>
            </a:r>
            <a:r>
              <a:rPr lang="en-US" sz="2400" b="1" dirty="0">
                <a:solidFill>
                  <a:srgbClr val="FF0000"/>
                </a:solidFill>
              </a:rPr>
              <a:t>more than one </a:t>
            </a:r>
            <a:r>
              <a:rPr lang="en-US" sz="2400" dirty="0"/>
              <a:t>parameterized constructors in a class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4C3774-2B73-4C0A-B6FA-3482B69644EF}"/>
              </a:ext>
            </a:extLst>
          </p:cNvPr>
          <p:cNvCxnSpPr>
            <a:cxnSpLocks/>
          </p:cNvCxnSpPr>
          <p:nvPr/>
        </p:nvCxnSpPr>
        <p:spPr>
          <a:xfrm flipH="1">
            <a:off x="5836422" y="2365697"/>
            <a:ext cx="9571" cy="371734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04E9FA-0C7C-452C-B8C0-2D13E42C5FDF}"/>
              </a:ext>
            </a:extLst>
          </p:cNvPr>
          <p:cNvSpPr txBox="1"/>
          <p:nvPr/>
        </p:nvSpPr>
        <p:spPr>
          <a:xfrm>
            <a:off x="6118916" y="2365697"/>
            <a:ext cx="48627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p2(2)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p3(5,8)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//which one to call depends on number of arguments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//C++ conversion if type not matched //Ambiguous then compile time error</a:t>
            </a:r>
          </a:p>
          <a:p>
            <a:pPr marL="0" indent="0">
              <a:buNone/>
            </a:pPr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ED4C05-4758-4F03-A04F-660024431D27}"/>
              </a:ext>
            </a:extLst>
          </p:cNvPr>
          <p:cNvGrpSpPr/>
          <p:nvPr/>
        </p:nvGrpSpPr>
        <p:grpSpPr>
          <a:xfrm>
            <a:off x="9397792" y="1723646"/>
            <a:ext cx="1239611" cy="998041"/>
            <a:chOff x="5493568" y="1800651"/>
            <a:chExt cx="2112121" cy="166376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3FD70C-3766-4B9A-9723-AB86CF4C9121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283FA0F-5C29-4EBF-812B-AF3FEF2503A9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X</a:t>
                </a:r>
              </a:p>
              <a:p>
                <a:r>
                  <a:rPr lang="en-US" sz="1600" dirty="0"/>
                  <a:t>y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23159A8-C1DE-4129-81D5-A6C8895C3518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5C34E1-863C-416A-A309-249E5F40CB33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2863D4-C747-41A3-BD86-E04963409355}"/>
              </a:ext>
            </a:extLst>
          </p:cNvPr>
          <p:cNvGrpSpPr/>
          <p:nvPr/>
        </p:nvGrpSpPr>
        <p:grpSpPr>
          <a:xfrm>
            <a:off x="9397792" y="2764610"/>
            <a:ext cx="1239611" cy="998041"/>
            <a:chOff x="5493568" y="1800651"/>
            <a:chExt cx="2112121" cy="16637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5C62B1B-FEF0-41D2-92BB-939BAB80EF79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30C3554-F1AE-454B-AA7F-A97F765F9B7B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2C4780F-E0C8-486D-BF36-4A90B2824AEA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E1D861-1140-4A0C-9987-D65A85EC1E7F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44DD43-44BF-46C6-9346-78722A7506B6}"/>
              </a:ext>
            </a:extLst>
          </p:cNvPr>
          <p:cNvGrpSpPr/>
          <p:nvPr/>
        </p:nvGrpSpPr>
        <p:grpSpPr>
          <a:xfrm>
            <a:off x="9397792" y="3805574"/>
            <a:ext cx="1239611" cy="998041"/>
            <a:chOff x="5493568" y="1800651"/>
            <a:chExt cx="2112121" cy="166376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15C6863-6A46-45A5-BE57-3AC0F13FE002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FC3E823-E257-4645-9D67-E3D1022E1574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43BFC02-9422-4A32-B358-40037A66E580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09F7143-C1FA-4F53-865C-0E2FA373A253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0CDD53-1C25-44A8-9EFC-04CF136138E7}"/>
                  </a:ext>
                </a:extLst>
              </p14:cNvPr>
              <p14:cNvContentPartPr/>
              <p14:nvPr/>
            </p14:nvContentPartPr>
            <p14:xfrm>
              <a:off x="2832120" y="2222640"/>
              <a:ext cx="8128440" cy="3816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0CDD53-1C25-44A8-9EFC-04CF136138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2760" y="2213280"/>
                <a:ext cx="8147160" cy="383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24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043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Member functions </a:t>
            </a:r>
            <a:br>
              <a:rPr lang="en-US" altLang="en-US" b="1" dirty="0"/>
            </a:br>
            <a:r>
              <a:rPr lang="en-US" altLang="en-US" b="1" dirty="0"/>
              <a:t>(</a:t>
            </a:r>
            <a:r>
              <a:rPr lang="en-US" altLang="en-US" b="1" dirty="0">
                <a:solidFill>
                  <a:srgbClr val="FF0000"/>
                </a:solidFill>
              </a:rPr>
              <a:t>Constructor with Default Parameters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067542" y="1825002"/>
            <a:ext cx="5005543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//Default and Parameterized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 = 0,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 = 0);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Point(int x);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//With Default Parameters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 = 0,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 = 0)</a:t>
            </a:r>
          </a:p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-&gt;x = x;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-&gt;y = y;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Point::Point(int x){ this-&gt;x = x;}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4C3774-2B73-4C0A-B6FA-3482B69644EF}"/>
              </a:ext>
            </a:extLst>
          </p:cNvPr>
          <p:cNvCxnSpPr>
            <a:cxnSpLocks/>
          </p:cNvCxnSpPr>
          <p:nvPr/>
        </p:nvCxnSpPr>
        <p:spPr>
          <a:xfrm flipH="1">
            <a:off x="5739132" y="1825002"/>
            <a:ext cx="9571" cy="371734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04E9FA-0C7C-452C-B8C0-2D13E42C5FDF}"/>
              </a:ext>
            </a:extLst>
          </p:cNvPr>
          <p:cNvSpPr txBox="1"/>
          <p:nvPr/>
        </p:nvSpPr>
        <p:spPr>
          <a:xfrm>
            <a:off x="6073085" y="1777492"/>
            <a:ext cx="489827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p2(2)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p3(5,8)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//which one to call depends on number of arguments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//C++ conversion if type not matched //Ambiguous then compile time error</a:t>
            </a:r>
          </a:p>
          <a:p>
            <a:pPr marL="0" indent="0">
              <a:buNone/>
            </a:pPr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C016BBD-EF20-431B-B930-D7B103B31798}"/>
              </a:ext>
            </a:extLst>
          </p:cNvPr>
          <p:cNvGrpSpPr/>
          <p:nvPr/>
        </p:nvGrpSpPr>
        <p:grpSpPr>
          <a:xfrm>
            <a:off x="9309016" y="1064850"/>
            <a:ext cx="1239611" cy="998041"/>
            <a:chOff x="5493568" y="1800651"/>
            <a:chExt cx="2112121" cy="166376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A76277B-3169-4E23-A5E0-7DA042AB6D01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7E63707-2A61-47DD-90C0-3A3E497D7DBB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X</a:t>
                </a:r>
              </a:p>
              <a:p>
                <a:r>
                  <a:rPr lang="en-US" sz="1600" dirty="0"/>
                  <a:t>y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599BC2-C70D-403A-B441-E4997CA291A5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11FD13-32D4-4000-ACD9-2CC490559282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213133-348D-427A-AB2D-97406B2B0CE3}"/>
              </a:ext>
            </a:extLst>
          </p:cNvPr>
          <p:cNvGrpSpPr/>
          <p:nvPr/>
        </p:nvGrpSpPr>
        <p:grpSpPr>
          <a:xfrm>
            <a:off x="9309016" y="2105814"/>
            <a:ext cx="1239611" cy="998041"/>
            <a:chOff x="5493568" y="1800651"/>
            <a:chExt cx="2112121" cy="166376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0C05A7B-3581-45F6-8B0E-5BB9382900B2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9CF3EE3-D209-440E-9F38-313E667D1295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2864696-F816-4310-8F33-3B26E711ED75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C08B21A-15B5-4B0C-9F49-30E961718BAC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C14E020-2F86-49A9-9CA7-0272E0946A51}"/>
              </a:ext>
            </a:extLst>
          </p:cNvPr>
          <p:cNvGrpSpPr/>
          <p:nvPr/>
        </p:nvGrpSpPr>
        <p:grpSpPr>
          <a:xfrm>
            <a:off x="9309016" y="3146778"/>
            <a:ext cx="1239611" cy="998041"/>
            <a:chOff x="5493568" y="1800651"/>
            <a:chExt cx="2112121" cy="166376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A739EF8-2412-4EDC-B05F-306AEA4BDE00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FDA6A6F-8492-42B7-817C-2D2F64033286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5ED3C3F-32D4-4C21-82AD-882496D4C9DB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FFFF7DF-B606-4EBC-ACFB-812BECF69972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C27F72-B7BC-4F50-A7E5-1CEA8F3D9775}"/>
                  </a:ext>
                </a:extLst>
              </p14:cNvPr>
              <p14:cNvContentPartPr/>
              <p14:nvPr/>
            </p14:nvContentPartPr>
            <p14:xfrm>
              <a:off x="2851200" y="1606680"/>
              <a:ext cx="6280560" cy="4591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C27F72-B7BC-4F50-A7E5-1CEA8F3D97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1840" y="1597320"/>
                <a:ext cx="6299280" cy="461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994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1822</TotalTime>
  <Words>1979</Words>
  <Application>Microsoft Office PowerPoint</Application>
  <PresentationFormat>Widescreen</PresentationFormat>
  <Paragraphs>568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Times New Roman</vt:lpstr>
      <vt:lpstr>Office Theme</vt:lpstr>
      <vt:lpstr>Object Oriented Programming  Constructors and Destructor</vt:lpstr>
      <vt:lpstr>Class Member Functions (TYPES)</vt:lpstr>
      <vt:lpstr>Member functions (Other functions)</vt:lpstr>
      <vt:lpstr>Member functions (Setters)</vt:lpstr>
      <vt:lpstr>Member functions (Constructors)</vt:lpstr>
      <vt:lpstr>Member functions (Constructors)</vt:lpstr>
      <vt:lpstr>Member functions (Default Constructor)</vt:lpstr>
      <vt:lpstr>Member functions (Parameterized Constructors)</vt:lpstr>
      <vt:lpstr>Member functions  (Constructor with Default Parameters)</vt:lpstr>
      <vt:lpstr>Member functions (Parameterized Constructors)</vt:lpstr>
      <vt:lpstr>Member functions (Copy Constructor)</vt:lpstr>
      <vt:lpstr>Member functions (Copy Constructor)</vt:lpstr>
      <vt:lpstr>Member functions (Copy Constructor)</vt:lpstr>
      <vt:lpstr>Member functions (Copy Constructor)</vt:lpstr>
      <vt:lpstr>Member functions (Destructor)</vt:lpstr>
      <vt:lpstr>Member functions (Destructor)</vt:lpstr>
      <vt:lpstr>Member functions (Destructor)</vt:lpstr>
      <vt:lpstr>Member functions (Destructor)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</dc:title>
  <dc:creator>Abeeda Akram</dc:creator>
  <cp:lastModifiedBy>Muhammad Usman Zahid</cp:lastModifiedBy>
  <cp:revision>691</cp:revision>
  <dcterms:created xsi:type="dcterms:W3CDTF">2015-08-20T07:34:47Z</dcterms:created>
  <dcterms:modified xsi:type="dcterms:W3CDTF">2021-04-22T21:39:56Z</dcterms:modified>
</cp:coreProperties>
</file>