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5"/>
  </p:notesMasterIdLst>
  <p:sldIdLst>
    <p:sldId id="256" r:id="rId2"/>
    <p:sldId id="319" r:id="rId3"/>
    <p:sldId id="318" r:id="rId4"/>
    <p:sldId id="304" r:id="rId5"/>
    <p:sldId id="321" r:id="rId6"/>
    <p:sldId id="322" r:id="rId7"/>
    <p:sldId id="324" r:id="rId8"/>
    <p:sldId id="325" r:id="rId9"/>
    <p:sldId id="326" r:id="rId10"/>
    <p:sldId id="314" r:id="rId11"/>
    <p:sldId id="327" r:id="rId12"/>
    <p:sldId id="328" r:id="rId13"/>
    <p:sldId id="3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08:51.1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6068 9066 0,'17'-17'78,"1"17"-62,0 0-16,-1-18 0,1 18 16,0-18-16,17 18 0,18-17 15,35-1-15,-35 1 16,0-1-1,-18 18-15,-17-18 0,52 18 16,-17-17-16,0 17 16,-18-18-16,-17 18 0,17 0 15,-17 0-15,0 0 16,-1 0-16,1 0 16,0 0 15,-18-18 31</inkml:trace>
  <inkml:trace contextRef="#ctx0" brushRef="#br0" timeOffset="2146.08">6632 12753 0,'-17'-18'15,"52"18"95,-18 0-110,1 0 0,0 0 15,-1 0-15,1-17 0,0 17 16,-1 0-16,1 0 0,17 0 15,1-18 1,-19 18-16,18 0 16,-17 0-16,0 0 15,17 0-15,-17 0 16,-1 0-16,1 0 16,0 18-16,-1-18 15,1 0-15,-1 0 16,1 0-16,0 0 15,-1-18 1,1 18-16,0 0 16,-1 0-16,-17-18 15,18 18-15,0 0 16,-1-17 0,1 17-1,-1-18 1,1 18-16,0 0 15,-1 0 1,1 0 0,-18-18-1,18 18-15,-1 0 16,1 0 0,0 0-1,-1 0 1,1 0-16,0 0 15,-1 0 1,1 0-16,-1 0 16,1 0-1,0 0 1,-1 0 0,1 0-1,0 0 1,-1 0-16,1 0 15,0 0 1,-1 0 15,-17 18 47</inkml:trace>
  <inkml:trace contextRef="#ctx0" brushRef="#br0" timeOffset="9513.98">6897 11889 0,'17'-18'47,"1"18"-31,-18-18-1,18 18-15,-18-17 0,17 17 16,1-18-16,0 18 15,-18-18-15,17 1 0,1 17 16,0-18-16,-1 18 16,-17-18-16,18 18 15,-1-17-15</inkml:trace>
  <inkml:trace contextRef="#ctx0" brushRef="#br0" timeOffset="22438.6">25753 5450 0,'0'0'0,"-18"-35"32,0 17-32,1 1 15,17 34 17,0 1-17,0 17-15,17 1 0,-17-1 0,18 53 16,17 0-16,-17 18 15,0-35 1,-1 35-16,1-54 16,-18 19-16,18-18 15,-1-18-15,-17-17 16,18 17-16,-18-17 16,18-36-1,-18 1-15,0-1 16,0-35-16</inkml:trace>
  <inkml:trace contextRef="#ctx0" brushRef="#br0" timeOffset="22721.02">25735 5715 0,'0'0'0,"0"-18"16,-18 1-16,18-1 15,0 0-15,18-17 0,0 18 16,-1 17-16,1-18 15,35 18-15,-18 0 16,1 0-16,-1 18 16,0-18-16,-17 17 15,-1 1-15,1-1 16,-18 1-16,0 0 16,-35 17-16,35-17 0,-53-1 15,18 19-15,-1-19 16,19-17-16,-19 0 15,19 0 1,-1-17-16</inkml:trace>
  <inkml:trace contextRef="#ctx0" brushRef="#br0" timeOffset="23403.93">25647 7867 0,'0'0'0,"-18"-18"0,1 18 16,17-17 0,-18 17-16,18 17 31,0 1-31,0 17 0,18-17 16,-1 35-16,1 35 0,17 0 15,0 18-15,1-18 16,17 71-16,-36-71 15,1-17 1,0-18-16,-1 17 16,-17-52-16,0-1 15,0 1-15,0-53 16,0 17-16,-17 1 16,-1-54-16</inkml:trace>
  <inkml:trace contextRef="#ctx0" brushRef="#br0" timeOffset="23662.62">25717 8343 0,'0'0'0,"-17"-88"16,17 70-16,0 1 15,17-1-15,-17 0 16,18 1-16,0-1 16,17 18-16,-17 0 15,-1 0-15,19 18 16,-19-18-16,-17 17 15,18 1-15,0 0 16,-18 17-16,0 0 16,-18 1-16,0 34 15,-17-35-15,17-17 16,1 0-16,-1-18 16,0-18-16,1 0 0</inkml:trace>
  <inkml:trace contextRef="#ctx0" brushRef="#br0" timeOffset="24279.54">26106 7691 0,'0'0'0,"0"17"31,-18 1-15,18-1-16,0 1 0,0 0 0,0-1 16,0 1-16,-18 0 15,18-1-15,0 1 0,-17 0 16,17-1-16,-18-17 16,0 0-1,18-17-15,-17-1 16,17-17-16,0-18 15,17 17 1,-17 19-16,18-18 16,-18 17-16,35 0 15,-17 18-15,17 18 16,-17-18-16,35 53 16,-36-18-16,1 0 15,0 36-15,-1-18 16,-34 0-16,17-18 0,-18 18 15,0 0 1,1-18-16,-1 0 16,0 1-16,1-19 15,17 1-15,-18 0 0,1-18 16,-1 0 0,18-18-16,0 0 15,18 1-15,-1-1 16,18 0-16,1 1 15,34-1 1,1 18-16,-36 0 16,18 18-16,0-1 15,0 19-15,-18-19 16,-17 1-16,17 0 16,-17-18-16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28:16.07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4004 6985 0,'-18'-18'0,"1"18"15,-1 0 16,0 0-15,1 0-16,-1 0 16,18 18-1,-17 0-15,17-1 16,-18 1-16,0 0 16,18 17-16,-17-18 15,17 19-15,0-1 16,0 0-16,-18 1 15,18-19-15,0 18 16,0 1-16,18 17 16,-18-18-16,-18 0 15,18 1-15,0 16 16,0 1 0,0-35-16,0 35 0,0 0 15,0 0-15,-18 0 16,18 0-16,0 17 15,0 1-15,0-18 16,-17 0-16,17-1 16,0 1-16,0 0 15,-18 35-15,18-35 16,0 0 0,0 0-16,0 0 15,0 18-15,-18-1 16,18 1-16,0-18 15,0 0-15,0 0 16,0 35-16,0-35 16,-17 0-16,17-1 15,17 1 1,-17 0-16,0 0 16,0 0-16,0-18 15,18 18-15,-18 0 16,18 0-16,-18-18 15,17 1-15,-17-1 16,18 0-16,0 1 16,-1-1-16,-17-18 15,18 19-15,0 17 16,-1-18 0,-17-17-16,18-1 15,-18 19-15,17-19 16,-17 1-16,18-1 15,-18 1-15,0 0 16,18-1-16,-18 19 16,0-19-16,17 1 15,1 0-15,-18-1 16,35 1 0,18-18-16,-18 0 15,36-18-15,-53 18 0</inkml:trace>
  <inkml:trace contextRef="#ctx0" brushRef="#br0" timeOffset="1326.91">5680 10319 0,'-18'0'31,"36"0"32,-1 0-48,1 0-15,0 0 0,-1 0 16,1 0-16,0 0 16,-1-18-16,1 18 0,-1 0 15,1 0-15,17 0 0,18 0 16,-17 0 0,52-18-16,-35 18 15,0 0-15,0 18 16,-1-36-16,1 36 15,-17-18-15,-1 0 16,0 0-16,0-18 16,1 18-16,-19 0 15,1 0-15,0 0 16,-1 0 0,1 0-16,0 0 15,-1 0-15,1 0 31,-1 0-15,-17-17 15,0-1-15</inkml:trace>
  <inkml:trace contextRef="#ctx0" brushRef="#br0" timeOffset="2519.69">5644 8961 0,'0'17'31,"-17"-17"32,34 0-32,1 0-31,0 0 16,-1 0-16,1 0 0,0 0 0,-1 18 15,19-18-15,16 17 16,-16-17 0,17 0-16,0 18 15,-18-18-15,0 0 16,18 0-16,-18 0 15,18 0-15,-17 0 16,-1 0-16,0 0 16,-17 0-16,17 0 15,-17 0-15,-1 0 0,19 18 16,-19-18 0,18 0-16,-17 0 15,17 0-15,1 0 16,-1 17-16,-17-17 15,-1 0-15,1 0 16,17 0-16,-17 0 16,-1 0-16,1 0 15,-18 18-15,18-18 16,-1 0 0,1 0 15</inkml:trace>
  <inkml:trace contextRef="#ctx0" brushRef="#br0" timeOffset="3658.75">5750 7814 0,'0'0'0,"-17"0"78,34 18-46,1-18-17,0 0-15,-1 0 16,1 0-16,-1 0 15,1 0-15,0 0 0,-1-18 0,19 18 16,34 0-16,-17-18 16,0 18-16,18 0 15,17-17-15,-18 17 16,-17 0 0,0 0-16,18-18 15,17 18-15,-18 0 16,-17 0-16,0 0 15,0 0-15,18 0 16,-36 0-16,0 0 16,-17 0-16,17 0 15,1 18-15,-19-18 16,1 0 0,-1 0-1,1 0 1,-18-18-1,-18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09:39.84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6315 12753 0,'-18'-18'31,"36"54"63,-18-19-79,17 1 1,-17-1 0,18 1-1,-18 0 1,18-1 31,-1-17-32,1 0 1,0 0-16,-1 0 16,1 0-16,-1 0 15,1 0-15,0 0 16,-1 0-16,1 0 0,0 0 16,17 0-16,-17 0 15,17 0-15,-18 0 16,19 0-16,-1 0 15,-17 18 1,17-18-16,0 0 16,1 18-16,-19-18 15,36 17-15,-18-17 16,-17 0-16,17 0 16,-17 0-16,17 0 15,0 0-15,-17 0 16,17 0-1,-17 0-15,0 0 16,17 0-16,-17 0 16,17 0-16,-18 0 15,19 0-15,-19 0 16,36 0-16,-35-17 16,17 17-16,-17 0 15,17 0-15,-17 0 16,17 0-16,0 0 15,-17 0 1,0 0-16,-1 17 16,19-17-16,-1 0 15,-18 0-15,1 0 16,17 18-16,-17-18 16,17 0-16,-17 0 15,0 0-15,-1 0 16,1 0-16,-1 0 15,19 0 1,-19-18-16,1 18 16,0 0-16,-1 0 15,1 0-15,17-17 16,-17 17-16,0-18 16,17 18-16,-18-18 15,1 18-15,0 0 0,-1 0 16,1-17-1,0 17-15,-1 0 16,36-18 0,-35 18-16,-1 0 15,1-18-15,0 18 16,-1 0-16,1-17 16,0 17-1,-1 0-15,1 0 16,0-18-1,-1 18 17,-17-17-17,0-1 17,0 0-17,-17 18 16,17-17-31,-18 17 16,18-18-16,-18 0 31,18 1 32,-17 17-48</inkml:trace>
  <inkml:trace contextRef="#ctx0" brushRef="#br0" timeOffset="5499.11">8802 12612 0,'-18'-18'16,"18"1"-1,0-1 32,0 36-16,18-1-31,-18 1 16,0-1-16,0 1 0,17-18 0,-17 18 16,0 17-16,18 0 15,-18-17-15,0 0 16,18-1-16,-18 1 15,0-1 1,17-17 0,1 0-1,0 0-15,-18-17 16,35 17 0,-35-18-16,18 18 0,-1 0 15,1-17-15,-1 17 16,19 0-1,-1 0-15,-17-18 16,17 18-16,0 0 16,0 0-16,1 0 15,-1 0-15,0 0 16,-17 0-16,17 0 16,-17 0-16,17 0 15,0 0-15,-17 0 16,17 0-1,-17 0-15,0 0 16,52 0 0,-52 0-16,-1 0 15,1 0-15,0 0 16,-1 0-16,1 0 0,0 0 16,-1 0-1,1 0 1,0 0-16,-1 18 15,1-18 1,-1 0 0,1 0-1,-18 17-15,18-17 16,-1 0 31,-17-17-16,0-1-31,0 0 16,0 1-1,0-1-15,0 0 16,0 1 0,0-1-16,-17 0 31</inkml:trace>
  <inkml:trace contextRef="#ctx0" brushRef="#br0" timeOffset="9731.17">6103 12083 0,'0'-18'63,"0"0"-48,-18 18-15,18-17 0,-17-1 16,-1 0-16,0 1 16,1 17-1,17-18-15,-18 18 0,18-17 0,-35 17 16,17-18-16,-17 18 15,0 0 1,-1 0-16,-16 18 16,16-18-16,19 17 15,-19 1-15,1-1 16,0 1-16,17 0 16,1-1-16,-19 1 15,19 0-15,-1-1 16,0 1-1,1 0-15,-1-1 16,18 1 0,-18-18-16,18 17 15</inkml:trace>
  <inkml:trace contextRef="#ctx0" brushRef="#br0" timeOffset="10310.52">5450 11853 0,'0'0'0,"-17"0"16,17 18 31,-18-18-47,18 18 0,0-1 15,-18 1-15,18 0 0,-17-1 16,17 1-16,0-1 16,0 1-16,-18 0 0,18-1 15,0 1-15,0 0 16,0-1-1,0 1 1,18-18 0,-18 18-1,17-18-15,1 0 16,0 0-16,-1 0 16,1 0-16,0 0 15,-1 0-15,1 0 16,0 0-16,-1 0 15,1 0-15,-18-18 16,18 18-16,-1 0 16,1 0-16,-1-18 15,1 18-15,-18 18 16,18-18-16</inkml:trace>
  <inkml:trace contextRef="#ctx0" brushRef="#br0" timeOffset="16061.97">25594 4957 0,'0'0'0,"-18"0"16,18-18-1,0 36 32,0-1-31,0 1-16,0-1 0,18 19 0,-18-19 15,18 36-15,-18 0 16,17 53-16,1-53 16,-18 17-16,18-17 15,-1 18-15,-17-36 16,0 18-16,18-18 15,-18-17 1,0 17-16,17-17 16,-17 0-16</inkml:trace>
  <inkml:trace contextRef="#ctx0" brushRef="#br0" timeOffset="16459.78">25700 5186 0,'0'0'0,"0"-35"31,0 17-31,17 18 0,1-18 15,0 1-15,-1 17 16,1 0-16,17 0 16,-17 0-16,0 17 0,17-17 15,-17 18-15,-1 0 16,1 17-16,-1-18 16,-17 1-16,0 17 15,0-17-15,-17 0 16,-18-1-16,-18 19 15,0-19 1,17 1-16,1-18 16,0 0-16,-18 17 15,35-34-15,1 17 16,-1 0-16,0-18 16,18 1-16,0-1 15</inkml:trace>
  <inkml:trace contextRef="#ctx0" brushRef="#br0" timeOffset="18833.3">27746 5803 0,'-18'0'31,"54"0"0,-19 0-31,1 0 0,17-17 16,0 17-16,36 0 0,0-18 15,17 18 1,-53 0-16,53-18 0,-17 18 16,-18-17-16,0 17 15,0 0-15,-1 0 16,-34-18-16,0 18 16,-1 0-1,1 0 1,-53 0 31,35 18-32,-18-18-15,0 0 16,1 0 0,-1 0-1,1 0 1,-1 0-1,0 0-15,1 0 16,-1 17 0</inkml:trace>
  <inkml:trace contextRef="#ctx0" brushRef="#br0" timeOffset="20327.08">28469 5644 0,'0'0'0,"0"-17"15,0 52 17,18-35-17,-18 18-15,17-1 0,1 19 0,0-1 16,-1 0-16,1 0 15,0-17-15,-18 17 16,17-17-16,1 17 16,-18-17-16,18 0 15,-1-1 1,-17 1-16</inkml:trace>
  <inkml:trace contextRef="#ctx0" brushRef="#br0" timeOffset="20605.02">28698 5662 0,'0'0'0,"-17"-35"32,17 17-17,0 36 1,-18-1-16,18 1 15,0 0-15,-17 35 0,-1 0 16,18 17 0,-18-35-16,18 1 15,-17-1-15,17-17 16,0 17-16,0-18 16,0 1-16,-18 0 15,18-1-15</inkml:trace>
  <inkml:trace contextRef="#ctx0" brushRef="#br0" timeOffset="20927.39">28434 5891 0,'-18'0'31,"54"-17"0,-19 17-31,1-18 16,-1 18-16,1 0 0,53-18 16,-36 1-16,0 17 15,0-18-15,1 18 16,-19 0-16,1 0 15,0 0 1,-1 18 0</inkml:trace>
  <inkml:trace contextRef="#ctx0" brushRef="#br0" timeOffset="24119.04">31027 4886 0,'0'18'47,"0"-1"-47,0 1 15,0 17-15,0 0 16,0 1-16,0-19 16,0 1-16,0 0 15,0-1-15,17-17 16</inkml:trace>
  <inkml:trace contextRef="#ctx0" brushRef="#br0" timeOffset="24320.04">30921 4798 0,'0'0'0,"0"-18"0,0 0 0,-18 18 15,18-17-15,0-1 16,18 18 31,-18 18-47,0-1 16,18-17-16</inkml:trace>
  <inkml:trace contextRef="#ctx0" brushRef="#br0" timeOffset="24803.36">31009 4921 0,'0'0'0,"0"-35"31,0 70 0,0-17-31,0 0 16,0-1-16,18 1 0,-18-1 16,0 1-16,0 17 15,17-35-15,-17 18 16,0 0-16,18-18 47,0-18-47,-1 0 15,-17 1-15,0-1 0,18 0 16,-18 1-16,0-1 0,18 1 16,-18-1-16,0 0 15,17 1 1,-17 34-1,0 1-15,18-18 0,-18 18 16,0-1-16,18 1 16,-1-1-16,1-17 15,-1 18-15,19-36 16</inkml:trace>
  <inkml:trace contextRef="#ctx0" brushRef="#br0" timeOffset="25052.37">31397 4762 0,'0'0'0,"0"-17"0,0-1 16,-17 18-16,17-17 15,0-1-15,0 0 16,0 54 0,0-1-1,17 18-15,-17 0 16,18 0-16,-1 0 15,-17-36-15,18 18 16,-18 1-16,0-1 16,18-17-16,-18-1 15</inkml:trace>
  <inkml:trace contextRef="#ctx0" brushRef="#br0" timeOffset="25245">31344 4851 0,'0'0'0,"-17"-18"16,17 0-1,17 18 17,1 0-32,0-17 0,-1 17 0,18 0 15,1 0-15,-1 0 16,0 0-16,-17 0 15</inkml:trace>
  <inkml:trace contextRef="#ctx0" brushRef="#br0" timeOffset="26420.12">30868 5027 0,'-18'0'0,"18"-18"16,-17 18-1,17 18 32,0 0-47,0-1 16,0 1-16,0 0 15,0-1-15,17-17 16,-17 18-16,18 0 16,0-1-16,-1-17 15,-17 18-15,18-18 0</inkml:trace>
  <inkml:trace contextRef="#ctx0" brushRef="#br0" timeOffset="28019">31380 6227 0,'0'0'0,"0"17"62,0 1-62,17-1 16,-17 1-16,18 0 0,-18-1 15,17 36-15,1-17 16,-18 16-16,0-16 16,18-1-16,-18-17 0,0 17 15,0-17-15,0-1 16,0 1-1,0-1 1,0 1-16</inkml:trace>
  <inkml:trace contextRef="#ctx0" brushRef="#br0" timeOffset="28461.01">31591 6579 0,'-17'0'16,"17"-17"0,0-1-1,0 0 16,0 1 1,17 17-17,-17-18-15,18 18 16,-18-18 0,18 18-16,-18-17 15,17 17-15,1 0 31,-18 17-31,17-17 0,-17 18 16,18 0-16,-18-1 16,0 1-16,18 17 15,-36-17-15,18 17 16,0-17-16,0-1 16,0 1-16,18-18 0,-18 18 15</inkml:trace>
  <inkml:trace contextRef="#ctx0" brushRef="#br0" timeOffset="29135.84">31962 6632 0,'-18'18'31,"36"-36"16,-18 1-47,17 17 16,-17-18-16,18 0 16,-18 1-16,18 17 0,-18-18 15,0 0 1,0 1-1,-18 17 1,0 17-16,1-17 16,-1 18-16,0-18 15,1 18-15,-1-1 0,18 1 16,-18-18-16,18 18 16,0 17-16,0-18 15,18 1-15,0 0 16,-1-18-16,19 17 15,34-17 1,1 0-16</inkml:trace>
  <inkml:trace contextRef="#ctx0" brushRef="#br0" timeOffset="29559.64">32350 6544 0,'0'0'0,"-18"0"0,0 0 16,1 0-16,-1 0 0,1 18 16,-1-18-16,18 17 15,-18 1-15,18 0 16,0-1-16,0 1 15,18-18-15,0 0 16,-1 0 0,1 0-16,-18-18 15,17 18-15,1-35 16,0 17-16,-1 18 16,-17-17-16,18 17 31,-18 17-31,18-17 0,-18 18 15,35 0-15,-17-1 16,-1 1 0,1-1-16,-1-17 15,1 18-15,17-36 16</inkml:trace>
  <inkml:trace contextRef="#ctx0" brushRef="#br0" timeOffset="29831.18">32632 6526 0,'0'0'0,"-18"-88"32,1 71-32,17-1 15,-18 18 1,18 18 0,0-1-1,-18 1-15,18 17 0,18 53 16,0-52-16,-18-19 0,17 54 15,1-18 1,0 17-16,17-17 16,-18 35-16,1-52 15,0-1-15,-18-17 16,0 17 0,0 0-1</inkml:trace>
  <inkml:trace contextRef="#ctx0" brushRef="#br0" timeOffset="30118.97">32720 6509 0,'18'-36'15,"35"54"17,-18 0-32,-17-1 15,-1 19 1,-17-1-16,-35 0 16,17 0-1,-17-35-15,17 18 0,-17 0 0,-35 17 16,-36-17-16,18-1 15</inkml:trace>
  <inkml:trace contextRef="#ctx0" brushRef="#br0" timeOffset="30410.18">31591 7003 0,'0'0'0,"-17"0"0,-1 0 15,53 17 17,1-17-32,-1 0 0,0 0 0,0 0 15,1-17-15,17 17 0,35 0 16,53 0-16,-53-18 15,-17 18-15,-1 0 16,1-18 0,-36 18-16,0 18 15</inkml:trace>
  <inkml:trace contextRef="#ctx0" brushRef="#br0" timeOffset="32990.18">20567 6562 0,'-18'-18'15,"1"18"-15,17-18 16,-18 18-1,53 0 48,-17 0-63,0 0 0,-1 0 16,1 0-16,-1 0 0,36 0 15,-17 0-15,34 0 16,-34 0-16,-1 0 15,-18 0-15,1 0 16,17 0 0,-17 0-1,0 0 17,-18 18 14</inkml:trace>
  <inkml:trace contextRef="#ctx0" brushRef="#br0" timeOffset="64786.11">20779 7497 0,'0'0'0,"-18"0"15,0 0-15,1-18 16,-1 18-16,0 0 16,1 0-1,-1 0 1,18-18-16,-18 18 15,54 0 17,-19 0-32,1 0 0,35 0 15,0-17-15,0 17 16,-18 0-16,-17 0 0,-1-18 16,19 18-16,-19 0 0,1 0 15,0 0-15,-1 0 16,-52 0 15,35 18-31,-53-18 16,0 17-16,0 1 15,36-18-15,-19 18 0,1-18 16,17 0-16,1 0 16,-1 17-16,53-34 31,-17 17-31,17 0 0,18-18 15,18 0 1,-1 1-16,-52 17 0,52-18 16,1 0-16,-36 18 15</inkml:trace>
  <inkml:trace contextRef="#ctx0" brushRef="#br0" timeOffset="65827.88">25700 8326 0,'0'0'15,"-18"-18"-15,1 0 0,-1 1 16,18-1-16,-18 18 16,18 18 15,0-1-31,18 1 16,-18 17-16,18 0 0,-1 54 15,1-54-15,-1 35 0,-17 19 16,18-19-16,0-17 15,-1 35 1,-17-17-16,0-36 16,18 0-16,-18 1 15,0-19-15,0 1 16,18 0 0,-18-36-16</inkml:trace>
  <inkml:trace contextRef="#ctx0" brushRef="#br0" timeOffset="66111.16">25682 8590 0,'-17'-35'16,"17"17"-16,17 1 15,1-1-15,-1 18 16,19 0-16,-1 0 15,0 0 1,1 18-16,-1 17 16,-17-18-16,-18 1 15,0 0-15,0 17 16,0 0-16,-18-17 0,0 17 16,-17 1-16,17-19 15,1 1-15,17-1 16</inkml:trace>
  <inkml:trace contextRef="#ctx0" brushRef="#br0" timeOffset="66678.2">26141 8273 0,'0'17'15,"0"1"-15,-18 0 16,18-1-16,-17-17 16,-1 18-16,0-18 15,1 17-15,-1-17 16,0 0 0,1-17-16,17-1 15,0 1-15,0-1 0,17-17 16,1-1-16,0 1 15,-1 17 1,1 1-16,17 17 16,-17 0-16,35 17 15,-36 1-15,19 17 16,-19-17-16,-17 17 16,0 18-16,0-18 15,-17 18-15,-1-17 16,-17-1-16,-1 0 15,19 0 1,-18 1-16,17-36 16,0 17-16,1-34 15,17-1 1,17 0-16,1-17 16,-18 18-16,18 17 0,-1-18 15,18 18-15,-17 18 16,17-1-16,1 1 15,-19-1-15,19 1 16,-1 17-16,0 1 16,0 17-16,1-18 15,17 35-15,-18-34 16</inkml:trace>
  <inkml:trace contextRef="#ctx0" brushRef="#br0" timeOffset="67461.14">26882 9296 0,'0'0'16,"-18"-18"-16,0 18 15,1 0 1,34-18 15,1 18-31,0 0 0,-1-17 16,36-1-16,0 0 16,35-17-16,-35 18 15,0-1-15,-18 0 16,1 1-16,-19-1 15,1 18 1,-53 0 0,17 0-16,-35 18 15,-17-1-15,-19 1 16,1 17-16,0 0 16,53-17-16,-18 17 0,18-17 15,-1-18-15,19 18 16,52-36 15,-17 0-31,17 18 16,0-17-16,0-1 15,1 0-15,-1 1 16,-17 17-16,-1 0 16,1-18-16,-1 36 15</inkml:trace>
  <inkml:trace contextRef="#ctx0" brushRef="#br0" timeOffset="72019.19">30833 9525 0,'0'-18'16,"-18"36"-1,18 0 1,-18-18-16,18 17 15,0 1-15,-17 17 16,17 0-16,-18-17 0,18 17 16,-17-17-16,17 17 15,0-17-15,-18 0 16,18-1-16,0 1 16,0-1-16,35 1 15,-17-18 1,35 0-16,-18-18 0,18 18 15,53-17 1,-71 17-16,53-18 16,0 18-16,18-17 15,-35 17-15,-1 0 16,1-18-16,35 18 16,-36 0-16,-17 0 15,18 0-15,-1 18 16,-17-18-16,-17 0 15,-1-18 1,18 18-16,-36 0 16,1 0-16,0 0 0,-1-18 15,19 18-15,-19-17 16,19 17-16,-19-18 16,1 18-1,-36-18 16,18 1-15,-17 17-16,-1 0 16,18-18-16,-18 18 15,1 0-15,17-18 16,-18 18-16,18-17 0,-18 17 16,1-35-16,17 17 15,-18 0-15,18 1 16,-18 34-1,1-17 1,17 18-16,-18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11:31.88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10848 10072 0,'0'0'0,"-18"0"31,18-18-15,-17 18 0,17-17-16,0-1 0,17 18 15,1-35-15,-18-1 16,35 19-16,-17-1 15,-1 0 1,1 18-16,17 0 16,-17 18-16,0 0 15,17 17-15,0 36 16,-17-19-16,-1 1 16,-17 0-16,18 18 15,-18-18-15,18-36 0,-18 36 16,17 0-16,-17 0 15,18 0 1,0 18-16,-1-1 16,-17-35-16,18 18 0,17 36 15,-17-19-15,0 1 16,17 34-16,0-34 16,-17 0-16,-1-18 15,19 52-15,-36-52 16,17 0-16,1-18 15,-18 1 1,18 17-16,-18-18 16,0 0-16,0 0 15,-18 1-15,0 17 16,1-18-16,-19 0 16,1 18-16,0-18 15,-36 18-15,36-35 16,0 17-16,-1-35 15,19 0 1,-19-17-16,1-19 16,0-52-16,17 53 0</inkml:trace>
  <inkml:trace contextRef="#ctx0" brushRef="#br0" timeOffset="3391.93">13335 13070 0,'0'0'0,"-18"0"0,1 0 31,-1-17-15,18-1 15,0 0-31,18 1 16,-18-1-16,17 1 16,1-1-1,0 18-15,-1-18 16,1 36-1,0-18-15,-18 18 0,17-1 16,1 18-16,-1 1 16,-17 17-16,18-18 15,-18 18-15,18 35 16,-18-35-16,0 0 16,0 0-16,17 0 15,-17 35-15,0-35 16,18 17-16,0 1 15,-1 0 1,1 70-16,17-53 16,-17 0-16,17 0 15,-17 0-15,35 18 16,-36-35-16,1-1 16,17 1-16,-17-18 15,0 17-15,-1 1 16,1-53-16,-1 52 0,-17-17 15,18-18 1,-18 18-16,0-17 16,0 34-16,-18-35 15,1 18-15,-1 0 16,1-18-16,-1 1 16,-35 17-16,18-18 15,-1-17-15,1-1 16,0-17-16,-18 0 15,0 0 1,0-17-16,18-19 16,-18 1-16,18 0 15,17-18-15,0 18 16</inkml:trace>
  <inkml:trace contextRef="#ctx0" brushRef="#br0" timeOffset="11432.1">11095 15099 0,'-18'0'16,"1"0"0,-1-18-1,0 18 1,1 0-16,17-17 15,-18 17-15,0 0 16,1 0 0,52 0 15,-17 0-15,-1 0-16,1 0 0,0 0 0,-1 0 15,54-18-15,-18 18 16,17-18-16,18 1 15,-17-1-15,0 18 16,-19-18-16,19 18 16,-36 0-1,36 0-15,-36 0 16,-17 0-16,-1 0 16,1 0-16,0 18 15,-1-18 1,-34 18-1,-1-18 1,-17 17-16,-1-17 0,-16 18 16,-1 0-1,0-18-15,-18 17 16,18-17-16,18 0 0,-36 18 16,19-18-16,-19 0 15,36 0-15,-18-18 16,35 18-16,0 0 15,36 0 17,-18-17-32,53 17 15,0 0-15,18 0 16,-1-18-16,1 18 16,-1-18-16,-35 18 0,36-17 15,-18 17-15,-18-18 16,0 18-16,1 0 15,-19 0-15,1-18 16,-36 18 15,18-17-31,-17 17 0,-19 0 16,-52-18-16,18 18 16,17 0-16,-18 0 15,1 0-15,17 18 16,-18-18-16,54 0 0,-1 0 15,-17 0-15,17 0 16,53 17 15,-17-17-31,35 0 16,17 0-16,-17-17 16,18 17-16,35-36 15,-71 36-15</inkml:trace>
  <inkml:trace contextRef="#ctx0" brushRef="#br0" timeOffset="12507.04">11483 13635 0,'0'0'0,"-18"-18"15,36 1 17,0 17-17,-1 0-15,18 0 0,-17 0 16,0 0-16,17 0 0,18 17 15,0-17-15,35 18 16,-35-1 0,0-17-16,-18 18 15,0-18-15,-17 0 16,0 18-16,-1-18 0,1 0 16,-18-18-1,-18 18 1,1-18-16,-19 18 15,1 0-15,-18 18 16,-17-18 0,17 18-16,17-18 0,-16 0 15,34 17-15,-17-17 16,17 0 0,36-17-1,-1 17-15,1 0 16,0 0-16,34 0 15,1 0-15,-17 0 0,17 0 16,17-18-16,-17 18 16,0-18-1,-35 18-15</inkml:trace>
  <inkml:trace contextRef="#ctx0" brushRef="#br0" timeOffset="14791.59">21978 7302 0,'-18'0'15,"1"0"-15,17-17 16,35 34 15,-17-17-31,-1 0 16,36 0-16,0 0 16,-18 0-16,18 0 15,-17 0-15,-19 0 0,1 18 16,17-18-16,-17 0 15,-1 0 1,-17 18 0,-17-18-1,-1 17-15,1-17 16,-1 0-16,0 0 16,-17 0-16,0 0 15,-1-17-15,1 17 16,18 0-16,-1 0 15,18-18 1,-18 18-16,54 0 31,-19 0-31,1 0 16,-1 0-16,19 0 0,-1 0 16,18 0-16</inkml:trace>
  <inkml:trace contextRef="#ctx0" brushRef="#br0" timeOffset="15349.42">22948 7232 0,'0'0'0,"0"-18"0,-53 18 16,36-17-16,-19 17 15,19-18-15,-1 18 16,36 18 15,-1-18-15,1 17-16,17-17 0,-17 18 15,0-18-15,17 0 16,0 0-16,-17 0 16,-1 0-16,1 0 15,-36 0 32,1 0-47,-1-18 0,0 18 16,1 0-16,-1 0 0,1 0 15,-1 0-15,-17 0 16,17 0 0,36 18-1,-1-18 1,1 0-16,35 18 0,0-18 15,-18 0-15,0 17 16</inkml:trace>
  <inkml:trace contextRef="#ctx0" brushRef="#br0" timeOffset="22628.73">11218 15152 0,'-17'-18'31,"-1"18"1,0 0-17,1 0 16,-1 0-15,18 18-16,-18-18 16,1 0-16,-1 0 15,1 0 1,-1 0-16,18 17 16,-18-17-1,1 0-15,-1 0 16,0 0-1,1 0 1,-1-17 15,18 34-15,-18-34 15</inkml:trace>
  <inkml:trace contextRef="#ctx0" brushRef="#br0" timeOffset="25501.1">8132 14517 0,'-18'-18'47,"18"1"-32,0-1 1,-18 18-16,18-18 16,-17 1-16,-1-1 15,0 0-15,1 1 16,-1-1-16,-17 0 16,17 18-16,0 0 0,-17-17 15,-35-1-15,17 0 16,17 18-16,1 0 15,0 0-15,-18 0 16,18 0-16,-1 0 16,1 18-1,18 0-15,-1-18 16,-17 17-16,17 19 16,0-19-16,1-17 15,17 18-15,-18 0 16,0-1-1,36-17 32</inkml:trace>
  <inkml:trace contextRef="#ctx0" brushRef="#br0" timeOffset="25848.96">7232 14270 0,'0'0'0,"0"17"0,-18 1 15,18 0-15,-17-1 0,17 1 16,-18 0-16,0-1 0,1 19 16,17-1-1,-18-17-15,0 17 16,18-18-16,0 1 16,-17-18-16,17 18 15,17-18-15,1 0 16,0-18-16,-1 18 0,1-35 15,17 17-15,-17 18 16</inkml:trace>
  <inkml:trace contextRef="#ctx0" brushRef="#br0" timeOffset="28410.04">28257 5856 0,'0'0'16,"-17"0"0,34-18-1,1 18 1,17-17-16,1 17 0,-1-18 0,0 1 16,53-1-16,1 0 15,-36 1-15,17-1 0,1 18 16,-1-18-16,-17 1 15,-18 17 1,1 0-16,-1 0 16,-53 0 15,1 0-15,-1 17-16,-17-17 0,-1 0 0,-16 0 15,-37 18-15,1 0 16,18-1-16,-19-17 15,54 18-15,-53-18 0,35 18 16,18-18 0,17 0-16,0 17 15,54-34 1,-19-1 0,19 18-16,34-18 0,1 1 15,-1-1-15,1 0 16,-18 1-16,0-1 15,17 0 1,-34 18-16,-19 0 16,1-17-16,-1 17 15,-52 0 17,18 0-32</inkml:trace>
  <inkml:trace contextRef="#ctx0" brushRef="#br0" timeOffset="29466.77">28293 8784 0,'17'-17'47,"-17"34"-47,18-17 0,0 0 15,17 18-15,0-1 0,18 19 16,-18-1 0,18 0-16,0 18 15,-35-35-15,17 17 16,-17-17-16,17-1 16,-17-17-16,-1 0 15,1 0 1,-18-17-16,18-1 0,-18 0 0,0-17 15,-18-18-15</inkml:trace>
  <inkml:trace contextRef="#ctx0" brushRef="#br0" timeOffset="29724.14">28698 8643 0,'0'0'0,"-17"0"15,-1 0 16,1 18-15,-1-1-16,18 1 0,-18 0 0,18-1 16,-17 1-16,17 17 15,-36 53-15,19-52 16,17 17-16,-18-1 16,0-16-16,18-1 15,0-17-15,0-1 16,0 1-16,0 0 15</inkml:trace>
  <inkml:trace contextRef="#ctx0" brushRef="#br0" timeOffset="29966.91">28328 9031 0,'0'0'0,"-18"0"16,1 0-16,-1 0 0,0 0 15,1 0 1,34-18 0,1 18-1,35-35-15,53 0 16,-36 17-16,1-17 16,0 0-16,17 17 15,-35 0-15,-18 1 16,-17 17-16,17-18 15,-18 1-15</inkml:trace>
  <inkml:trace contextRef="#ctx0" brushRef="#br0" timeOffset="30759.74">28381 5486 0,'0'0'0,"0"-18"31,0 0-31,18 18 16,-1 18-16,1-18 16,0 18-16,17 17 15,18 18-15,-18 0 16,53 35-16,-35-35 16,0 0-16,-18-18 15,18 0-15,-18-17 16,1 17-16,-1-17 15,-17-18-15,-1 18 16,1-18 0,-18-18-1</inkml:trace>
  <inkml:trace contextRef="#ctx0" brushRef="#br0" timeOffset="31016.03">28840 5574 0,'0'0'0,"-18"-18"0,0 1 16,1 17-1,17 17 1,-18 1-16,0 0 0,-17 34 16,-18 72-16,18-54 15,17 1-15,-17 0 16,17-19-16,18 19 15,-17-53-15,17 17 0,0-17 16,-18-1 0,18 1-1</inkml:trace>
  <inkml:trace contextRef="#ctx0" brushRef="#br0" timeOffset="31341.78">28187 5997 0,'0'0'0,"-18"0"16,18-17-1,18-1-15,0 18 16,-1-18-16,18 1 0,1-1 0,17 0 15,-18 1-15,71-19 0,0 1 16,-18 0 0,18 0-16,-18 17 15,18-17-15,-53 17 16,0 0-16,-1 1 16,-34 17-16,17-18 15,-17 18-15,0 0 16,-18 18-1,0-1-15</inkml:trace>
  <inkml:trace contextRef="#ctx0" brushRef="#br0" timeOffset="34158.54">31291 4463 0,'0'0'0,"-17"-18"32,17 36-17,0-1-15,0 1 0,0 0 16,0-1-16,0 18 0,0 18 16,0 18-16,0-18 15,0 17-15,17 1 16,-17-36-16,0 1 15,0-19 1,18 1-16,-18-1 16,0 1-1,0-53 17,0 17-32,0 1 15,18-19-15,-18 19 0,0-1 16,0-35-16,17-18 15,1 54-15,-18-1 16,18 1 0,-1 17-16,1 17 15,-1 1-15,-17-1 16,18 19-16,0-19 16,17 36-16,-17-35 15,-1 0-15,1-1 16,17-17-16,1 0 15,-1-17-15,0 17 16,0-36 0,1 19-16,-19-19 15,1 1-15,0 0 16,-18 0-16,0 17 16,0 0-16,-18 1 15,0 34 1,1-17-16,17 36 15,-18-19-15,18 1 16,0-1 0,18 1-16,-1-18 15,19 18-15,-19-18 16,1 0-16,17-18 0,18 18 16,-18-18-16,1 1 15,-1-18-15,0-1 16,-17 19-16,-1-1 15,1 0-15,-18 1 16,0-1 0,0 0-1,-18 18-15,18 18 16,-17 0-16,17-1 16,-18 1-16,18 17 15,0-17-15,0 0 16,18-18-16,-1 17 15,36-34 1,-35 17-16,17 0 0,-17-18 16,17 18-16,0-18 15,1 18-15,-1 0 16,-17 0-16,35-17 16,-36 17-16,18-18 15,-17 18-15,0-18 16,-1 1-16,1-19 15,0 19-15,-18-18 16,0 17 0,0 0-16,0-17 15,0 17-15,0 1 16,-18 17-16,18-18 16,0 53-1,0-17-15,0 17 16,0 18-16,18 18 15,-18-1-15,35 1 16,-17-1-16,-18-34 16,17 17-16,18 0 15,-17-18-15,0-18 16,-1 1-16,1 0 16,0-89 15,-18 18-31,0 36 15,-18-54-15,18 18 0,-18-53 16,18 53 0,-17-17-16,-1 35 15,18-18-15,-18 35 0,18-17 16,89 88 46,-72-18-62,-17 0 16,0 0-16,-17 18 16,-1-35-16,0 0 0,1-1 15,-36 36-15,-18 0 16,1-18-16,-18 18 16,52-35-16</inkml:trace>
  <inkml:trace contextRef="#ctx0" brushRef="#br0" timeOffset="36390.82">30956 7655 0,'0'0'0,"-17"0"32,17 18-17,0 0 1,0-1-16,17 1 0,-17-1 15,0 1-15,18 35 0,0 35 16,-18-35-16,0 0 16,17 0-1,-17-18-15,18 1 16,-18-1-16,0-18 16,0 1-1,0 0 1,-18-54 15,18 19-15,0-1-16,0 1 0,0-1 15,18-35-15,-1 0 16,19 0-16,-19 18 16,1 17-16,0 18 15,17 0-15,-17 18 16,17 35-16,-18-36 15,19 19-15,-19-1 16,1-17 0,0-1-16,17 1 15,18-36 1,-18 1-16,18-19 16,-35 36-16,17-35 0,-17 0 15,17-1-15,-17 1 16,-18 0-16,17 0 15,-17 17-15,-17 18 32,-1 0-32,-17 18 15,17 17-15,0-17 0,18-1 16,-17 18-16,34-17 16,-17 0-16,36-1 15,17-17-15,17 0 16,-17-17-16,18-1 15,-19 0 1,1-17-16,0-18 16,-17 36-16,-19-19 15,1 19-15,-18-19 16,0 19-16,0-1 16,-18 18-1,-17 0-15,17 18 16,-17 17-16,17 0 15,1 1-15,17-1 16,0 18 0,17-53-16,1 17 15,17-17-15,1-17 16,34-1-16,-17-17 16,-18 17-16,18 1 15,-35-1-15,17 0 16,-17 18-16,-1 0 15,1 0 1,0 0 15,-1-17-31,-17-1 16,18 0-16,-18 1 0,18-1 16,-18-17-16,0 0 15,17-1-15,-17-17 16,18 18-16,-18-18 15,0 36-15,0-19 0,0 1 16,0 17 0,0 1-1,0 52 1,0 0-16,0 18 16,0 35-16,0 1 15,0-1-15,18-35 0,-1 35 16,-17-18-16,18-17 15,-1 18-15,1 0 16,0-36 0,-18-18-16,17 1 15,-17 0 1,0-54 0,-17 19-16,17-1 0,-18-35 15,-17-70-15,35 17 16,0 0-16,17 0 15,-17 53-15,18-35 16,0 53 0,-18 17-16,0 1 15,17 17-15,19-18 16,-19 18-16,36 35 16,-35-17-16,17 0 15,-17-1-15,-1 1 16,-17 17-16,-35 18 15,35-35 1,-35-1-16,-53 36 16,35-18-16,0-35 15,35 0-15,18-17 0</inkml:trace>
  <inkml:trace contextRef="#ctx0" brushRef="#br0" timeOffset="36546.08">32914 7285 0,'0'0'0</inkml:trace>
  <inkml:trace contextRef="#ctx0" brushRef="#br0" timeOffset="38183.11">25629 5468 0,'0'0'0,"-17"-18"0,17 1 0,0-1 0,-18 0 15,0-17-15,1 35 16,-1-17-16,0 17 16,-17 0-16,0 17 15,-18 18-15,18 1 16,-1 17-16,19 0 16,17-18-16,0-17 15,0-1-15,0 1 16,17-1-16,1-17 15,17-35-15,1 18 16,-1-19 0,18-17-16,-36 18 15,1 0-15,0-18 16,-1-18-16,1-35 16,-18 36-16,0-1 15,0 18-15,-18 1 16,18-1-16,-17 35 15,17 0-15,0 54 32,0-19-32,0 54 15,17-18-15,1 35 16,0 0-16,17-35 16,0 35-16,0-70 15,-17-1-15</inkml:trace>
  <inkml:trace contextRef="#ctx0" brushRef="#br0" timeOffset="38643.58">25806 5309 0,'0'0'0,"0"-17"16,-18 17-16,18-18 0,18 36 46,-1-18-30,1 0-16,0-18 0,-1 18 16,1-18-16,0 1 15,17-1-15,-18-17 16,1 17-16,0-17 16,-18 17-16,0-35 0,0 18 15,0-18-15,0 0 16,-18 18-16,0-18 15,1 35-15,-1 18 32,1 0-32,-1 18 15,18 0-15,0 35 0,0 0 16,0 17-16,18 1 16,-1 34-16,1 1 15,35 88-15,-36-88 16,1 0-16,-18-35 15,18-19-15,-1 1 16,19-17 0,-19-36-16,1 0 15,-1-18 1</inkml:trace>
  <inkml:trace contextRef="#ctx0" brushRef="#br0" timeOffset="38816.06">25929 5574 0,'0'0'0,"-17"0"15,17-18-15,0 1 16,17-1-16,1 0 16,-1 1-16,19-1 0,34-35 15,-17 0-15,-35 36 0,35-19 16</inkml:trace>
  <inkml:trace contextRef="#ctx0" brushRef="#br0" timeOffset="39341.07">25629 6068 0,'0'0'0,"36"-18"15,-1 0-15,0 1 16,0-18-16,18 17 0,36-53 16,16 1-16,89-36 15,-105 53-15,16-17 16,-34 17-16,-18 17 15,-35 19-15</inkml:trace>
  <inkml:trace contextRef="#ctx0" brushRef="#br0" timeOffset="40708.05">25171 4110 0,'0'0'0,"0"-18"0,-18 18 16,18-17-16,0 52 63,0-18-63,18 1 0,-18 17 0,0-17 15,17 17-15,1 18 0,0 18 16,-1-18-16,19 0 15,-19 0-15,1-1 16,-1 1 0,1-35-16,-18 17 15,18-35-15,-18 18 16,0 0-16,17-18 16,-17 17-1,-17-52 1,-1 17-1,18 1-15,-18 17 0,1-53 16,-18 17-16,17-16 16,0-1-1,1 0-15,17 35 0,-18-17 16,18 0-16,18-1 16,-18 1-16,17 17 15,1-17-15,17 17 16,-17 1-16,-1 17 15,36 17 1,-35-17-16,17 18 16,-17 0-16,0-1 15,-18 1-15,17 0 16,-34-1-16,-36 54 16,-18-36-16,18 0 15,-17 1-15,-1-19 16,36 1-16,-1-18 15</inkml:trace>
  <inkml:trace contextRef="#ctx0" brushRef="#br0" timeOffset="41682.74">25700 4233 0,'-18'18'15,"1"-18"1,17-18 0,17 1-1,-17-1-15,35 0 0,1 1 0,-19-1 16,89-17-16,-70 0 0,52-1 15,0 1-15,18 0 16,-18-1 0,0 36-16,18-17 15,-53 34-15,-18 1 16,0-18-16,-17 18 16,0-1-16,-1 1 15,-17 0-15,18-18 16,-18 17-1,-18-17 17,1 0-32,-1-17 15,0 17-15,1-18 16,-1 18-16,1-18 0,-1 18 16,0-17-16,1-1 15,-1 0-15,0 1 16,1-18-16,-1 17 15,0 0-15,18 1 0,-17-1 16,-1 0 0,18 1-1,-18 17 48,36 0 31,0 17-94,-1-17 15,1 0-15,0 0 0,-18 18 16,17-18-16,1 0 0,0 18 15,-1-1-15,19 1 0,-19 0 16,18-1 0,-17 1-16,0-1 15,-18 1-15,17 0 16,-17-1-16,-17 1 16,-1 17-1,-17-17-15,17 0 0,-35 17 16,0-18-16,-17 19 15,17-1-15,18-17 16,-1-1 0,19 1-16,-1-18 15,18 18-15,0-1 16,18-17 0,-1 0-16,1 0 15,0 0-15</inkml:trace>
  <inkml:trace contextRef="#ctx0" brushRef="#br0" timeOffset="43957.31">25770 7726 0,'0'0'0,"-17"-18"0,-1 18 0,0-17 15,18-1-15,-35 0 0,18 1 16,-1-1-16,18 0 15,-18 18-15,18 53 32,0 0-32,18 53 15,-18 0-15,18 53 16,-18-54-16,17 1 16,-17 0-16,18-18 15,-1-35-15,-17-35 16,0-1-16,0 1 15,18-36 1,-18 1 0,0-36-16,0 18 0,-18-36 15,18-17-15,0 0 16,0 0-16,0-1 16,0 36-16,-17-17 15,17 52-15,17 1 16,-17-1-16,18 18 15,17-18-15,1 18 16,-19 0-16,19 0 16,17 18-16,-18 0 15,-18-1-15,1 54 16,-18-36-16,0 36 16,-35-1-16,17-35 15,-17 18-15,17-17 16</inkml:trace>
  <inkml:trace contextRef="#ctx0" brushRef="#br0" timeOffset="44565.99">26141 7691 0,'0'0'0,"17"17"16,1-17-16,-18 18 15,0 17-15,0-17 16,0-1 0,0 1-16,-18 0 0,1 17 15,-18-17-15,17-18 16,0 17-16,-17-34 16,17 17-16,1-36 15,-1 1-15,18-18 16,18-17-16,-18 34 15,17 1-15,1 0 16,35-1 0,-18 36-16,18 0 15,0 0-15,18 53 16,-19 0-16,-34 0 16,0 18-16,-1-18 15,-17 52-15,-17-52 16,-1 0-16,-17 0 15,0 0-15,-1-35 16,1 17 0,0-17-16,17-18 15,0 0-15,1 0 16,-1-18-16,18-35 16,18 18-16,-1 17 15,1-17-15,17 17 16,18 18-16,18 18 15,-18 0-15,-18-1 16,18 19 0,-18-1-16,1 18 15,-1-18-15,-18 0 16,1-17-16,-18 35 16,18-36-16,-18 19 15</inkml:trace>
  <inkml:trace contextRef="#ctx0" brushRef="#br0" timeOffset="45815.91">24924 9895 0,'0'0'0,"-36"-17"16,19 17-16,-1 0 15,18 17-15,0 1 16,18 0-16,-1 52 0,19 36 16,-1-18-1,0 18-15,-17-53 0,17 35 16,-17-35-16,-1 18 16,1-36-16,-18 0 15,18-17-15,-18 0 16,-18-18-1,0-18-15,-17 0 16,0-35 0,-18-35-16,0 0 15,-35-71-15,53 71 16,17 0-16,0 35 16,18 18-16,0-18 15,18 17-15,17 19 16,1 17-16,-1 0 15,0 0-15,-17 0 0,17 35 16,-17-17 0,-1 35-16,1-18 15,0 53-15,-18-35 16,0-18-16,0 1 16,0-19-16,17 1 15,18-36 1</inkml:trace>
  <inkml:trace contextRef="#ctx0" brushRef="#br0" timeOffset="46491.01">25365 9790 0,'0'0'0,"-36"-71"31,36 53-31,-17 18 16,-18 0-16,17 18 15,-17 0-15,17 17 0,0 0 16,-17 0 0,17 18-16,18-17 15,0-1-15,18 0 16,0-17 0,17-18-16,-17-35 15,-1-1-15,19-34 16,-36 34-16,0 19 15,0-1-15,0 1 16,17-1 0,-17 36-1,18-1-15,-1 1 16,-17-1-16,36 1 16,-19 0-16,19-1 15,-19-17-15,1 0 16,0-17-16,-18-1 15,17 0-15,-17-34 16,-17-1-16,17 0 16,0 17-1,-18-16-15,18 16 16,0 19-16,18-1 16,-1 18-16,1 0 15,-1 0-15,19 18 16,-1-1-16,-17 19 15,17-19-15,-17 1 16,-1-1 0,-17 1-16,18 0 0,-18-1 15,-18-34 17,1-1-17,17 0-15,0-17 0,-18-18 16,18-35-16,0 35 15,18 18-15,-1 0 16,1 17-16,-1-17 16</inkml:trace>
  <inkml:trace contextRef="#ctx0" brushRef="#br0" timeOffset="46874.02">25912 9137 0,'0'0'0,"-18"0"0,0 0 16,1 18-16,-19-1 15,19 18-15,-1-17 16,0 17-16,18 1 16,0-19-16,0 1 0,18 17 15,0-17-15,-1-18 16,1 0-1,0-18-15,-1 1 0,1-19 16,0 1 0,-18 0-16,0 17 15,0-17-15,0 17 16,0 36 15,17-1-31,-17 1 0,18-18 16,-1 35-16,19-17 15,-1 0-15,0-18 16,-17 17-16,0-17 16,-18-17-16</inkml:trace>
  <inkml:trace contextRef="#ctx0" brushRef="#br0" timeOffset="47457.28">25982 9013 0,'0'0'0,"0"-17"0,-18-1 0,1 1 15,-1-1-15,18 0 16,0 54 15,18-36-31,-18 35 16,17 0-16,19 0 16,-36 1-16,17-1 15,1 0-15,0-17 16,-18-1-16,17-17 15,-17 18-15,-17-53 32,17 17-17,-18 1-15,18-1 0,-18-35 16,1 0-16,17 0 16,-18 18-16,18 0 15,18 17-15,-18 0 16,17 18-1,1 0-15,17 18 0,-17 17 16,0-17 0,17 17-16,-18 0 15,-17-17-15,0 0 0,18-1 0,-18 19 16,18-19-16,-18 1 16,0 0-1,0-54 1,0 19-16,0-1 15,-18-35-15,18 0 16,0 18 0,0 0-16,18 17 0,-18-17 15,17 35-15,-17-18 16,36 18-16,-1 35 16,-17-17-16,17 17 15,-18 18-15,19 18 16,-36-18-16,0-18 15</inkml:trace>
  <inkml:trace contextRef="#ctx0" brushRef="#br0" timeOffset="47682.12">25753 10566 0,'0'0'0,"-18"0"0,0 17 0,54-52 32,34-18-32,19-35 15,16-18-15,1 0 16,0 18-16,-18 18 16,18-19-16,-53 19 15,-18 52-15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13:13.29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4780 11112 0,'0'0'0,"0"-17"31,-18-1-15,18 1-1,0-1 1,0 0 15,18 1 16,0-1-31,-1 18-1,1-18-15,0 18 0,-1 0 16,1 0-16,0 0 0,-1-17 16,1 17-16,17 0 15,0-18-15,1 18 16,-19 0-16,19 0 0,-1 0 15,0 0-15,0 0 16,1 0-16,17 0 16,-18 0-1,0 0-15,18 0 16,-18 0-16,18 0 16,-17-18-16,-1 18 15,0 0-15,0 0 16,36 0-16,-36 0 15,18 0-15,-18 0 16,1 0 0,-1 0-16,36 0 15,-36 0-15,0 0 16,18 0-16,-18 0 16,1 0-16,-19 0 0,19 0 15,16 0-15,-34 0 16,17 18-16,1-18 15,17 0-15,-18 0 16,0 18-16,0-18 16,1 0-1,-1 0-15,-17 0 16,-1 0-16,18 0 0,1 0 16,-19 0-16,19-18 15,-19 18-15,19 0 16,-1 0-16,-17 0 15,-1 0-15,18 18 16,-17-18-16,0 0 16,-1 0-16,1 17 15,17-17-15,-17 0 16,0 0-16,17 18 16,-18-18-16,19 0 15,-19 0-15,1 0 16,0 0-16,-1 0 15,1 18 1,0-18-16,-1 0 16,1 17-1,-1-17 1,-17-17 0</inkml:trace>
  <inkml:trace contextRef="#ctx0" brushRef="#br0" timeOffset="3606.98">4357 13741 0,'-18'-18'0,"18"0"16,-17 18 0,-1-17-1,18-1 1,-18 18-16,1 0 31,-1 18-31,18-1 16,-18-17-16,18 18 15,0 0-15,0-1 16,-17 1-16,17 17 16,0-17-16,0 0 15,0-1-15,17 18 16,-17-17-16,0 0 15,18-1-15,-18 19 16,18-1-16,-1-17 16,-17 34-1,18-16-15,-18 17 16,18-18-16,-18 0 16,0 0-16,17 36 15,-17-36-15,18-17 16,-18 17-16,17 1 15,-17-1-15,18 35 16,-18-34-16,18-1 16,-1 18-1,-17-18-15,18 0 16,0 1-16,-18-1 16,17 0-16,-17 0 15,18 1-15,-18 17 16,0 35-16,0-35 15,0 0-15,0 0 16,0 0-16,18-1 16,-18 1-1,0 0-15,0-17 16,17-1-16,-17 18 16,18-18-16,-18 0 15,17 1-15,-17-19 0,18 19 16,0-1-16,-18 0 15,17-17-15,-17 17 16,18-17 0,-18-1-16,18-17 15</inkml:trace>
  <inkml:trace contextRef="#ctx0" brushRef="#br0" timeOffset="5072.38">5803 13864 0,'-35'0'16,"53"0"30,-1 0-30,1 0-16,-1 18 0,1-18 0,35 0 16,0 0-16,0-18 15,17 18 1,-17 0-16,-17-17 0,17 17 16,-1 0-16,1-18 15,-17 18-15,17-18 16,-1 1-16,1 17 15,-17 0-15,-1 0 16,-17 0-16,17 0 16,0 0-1,-17 0-15,-1 0 16,1 0 0,0 0-16,-1 0 15,1 0 48,-36-18 30</inkml:trace>
  <inkml:trace contextRef="#ctx0" brushRef="#br0" timeOffset="8124.59">5644 14587 0,'18'0'78,"-18"18"-62,18-18-16,-1 0 0,1 18 0,17-18 15,1 17-15,16 1 16,-16 0-16,-1-18 16,36 17-16,-36-17 15,0 18 1,0-18-16,-17 17 16,17-17-16,1 18 15,-19-18-15,1 0 16,0 18-16,-1-18 15,18 0-15,-17 0 16,0 0-16,-1 0 16,-17-18-1,18 18-15,0 0 16,-1 0-16,1 0 16,0 0-1,-1 0 1,1 0 15,-36 0 391,1 0-297</inkml:trace>
  <inkml:trace contextRef="#ctx0" brushRef="#br0" timeOffset="8899.06">5962 15540 0,'0'0'0,"-18"0"32,1 0 30,52 0-15,-17 0-47,-1 0 16,1 0-16,-1 0 0,1 0 15,0 0-15,-1 0 0,1 0 16,17 0-16,1 0 16,-1 0-16,-17 0 15,17 0-15</inkml:trace>
  <inkml:trace contextRef="#ctx0" brushRef="#br0" timeOffset="15207.22">21766 8308 0,'-17'0'16,"17"18"0,17-1 31,1-17-32,0 0-15,-1 0 0,1 0 16,0 0-16,-1 0 0,54-17 15,-18 17-15,17-18 16,1 18 0</inkml:trace>
  <inkml:trace contextRef="#ctx0" brushRef="#br0" timeOffset="15656.1">21766 9490 0,'0'0'0,"-17"0"15,-1 17 1,53-34 15,-17 17-31,0 0 0,-1 0 16,1 0-16,52-18 0,-34 0 15,17 1-15,17-1 16,-17 18-16,0-17 16,0-1-16,0 18 15,-18-18-15,-17 18 16</inkml:trace>
  <inkml:trace contextRef="#ctx0" brushRef="#br0" timeOffset="18748.72">25682 5415 0,'0'0'0,"0"-18"0,0 1 16,0-1-16,18 36 46,-1 17-46,1-17 16,17 17-16,-17 0 0,17 18 0,18 35 16,-17-17-16,-19-18 15,1 17 1,17 1-16,-17-36 16,-18-17-16,0 0 15,17-1-15,-17 1 16,-17-18-1,-1 0 1,0 0-16,-17-35 0,18-1 16,-1-17-16,0-17 15,18-71 1,0 70-16,18 18 16,0 36-16,-1-19 15,1 19-15,17 17 16,0 0-16,1 0 15,-19 35-15,19 18 16,-36 0-16,-18 17 16,-35 1-16,0 17 15,0-17 1,-17 34-16,52-87 0</inkml:trace>
  <inkml:trace contextRef="#ctx0" brushRef="#br0" timeOffset="19465.06">25823 7532 0,'0'-18'16,"-17"18"-16,17 18 47,17 17-47,-17-17 0,18 17 0,-18 0 16,35 36-16,-17 35 15,0-89-15,-1 71 0,1-17 16,-1-18-16,1 0 15,0 0-15,-18-18 16,0-17-16,17-1 16,-52-34 31,35-1-47,-18-17 0,1 0 0,-18-1 15,-1-52-15,36 53 0,-35-18 16,35-18-16,-18 36 15,36 0-15,-18-1 16,18 1-16,17 18 16,-17-1-1,17 18-15,0-18 16,18 18-16,-35 18 16,-1-18-16,1 18 15,0 34-15,-36 1 16,0 0-16,-17 0 15,-18 18-15,35-36 16,18-17-16,-17-18 16</inkml:trace>
  <inkml:trace contextRef="#ctx0" brushRef="#br0" timeOffset="19873.8">26158 7602 0,'0'0'0,"0"-17"0,0-1 16,0 0-16,18 18 16,0-17-1,-1 17-15,1 17 16,0-17-1,-1 18-15,-17 0 16,0-1-16,18 1 16,-18 0-16,0-1 15,0 1-15,18 0 0,-1-18 16,-17 17-16,18 1 16,-1-18-16,1 17 15,17-17-15,-17 18 16,0-18-1,-1 18 1,-34-18-16,-1 17 16,0 19-1,-17-19-15,-18 19 16,-17-1-16,34-35 16</inkml:trace>
  <inkml:trace contextRef="#ctx0" brushRef="#br0" timeOffset="24799.01">31186 8290 0,'0'0'0,"-53"-17"16,35-1-16,0 0 16,1 18-16,-1-17 15,0 17-15,1-18 16,-1 18 0,53 18 15,-35-1-31,18 1 0,0-18 15,17 18-15,-17-1 0,35 19 16,-18-19-16,35 18 16,1 18-16,-1 0 15,19-17-15,-1 16 16,18 37-16,-36-19 16,1 1-16,-18-18 15,0 0-15,17 17 16,-35-17-16,-17-18 15,17 1-15,1 17 16,-19-36-16,-17 1 16,18-1-1,0 1 1,-18-36 15,0 1-31,-18 17 16,18-18-16,0 1 0,-18-1 0,1 0 15</inkml:trace>
  <inkml:trace contextRef="#ctx0" brushRef="#br0" timeOffset="25286.18">31962 8290 0,'0'0'0,"-36"-17"0,36-1 16,-17 18-16,-1 0 15,0 0-15,-17 18 0,0-1 16,-18 36-16,18 18 16,-18 17-16,0 106 15,18-88-15,17 17 16,-17-17-16,-1 35 15,19-70-15,-19-1 16,19-17 0,-1 0-16,-17 18 15,17-36-15,1-17 16,17-1-16,-18 1 16,18 0-16,0-1 31,-18-17 16,18-17 15,0-1-46,-17 18-16,17-18 0</inkml:trace>
  <inkml:trace contextRef="#ctx0" brushRef="#br0" timeOffset="26299.07">31274 5450 0,'0'-17'15,"-18"17"-15,18-18 16,18 36 46,-18-1-62,17 1 0,-17 17 16,18-17-16,0 17 0,17 18 16,0 18-16,0-18 15,36 52 1,-18-52-16,0 0 16,0 0-16,-18 0 15,36 35-15,-18-52 16,-36-1-16,18 0 15,-17 0-15,17 1 16,-35-19-16,18-17 16,-18 18-1,18 0-15,-36-54 47,18 19-31,0-1-16,0 0 0,0 1 0,0-1 15</inkml:trace>
  <inkml:trace contextRef="#ctx0" brushRef="#br0" timeOffset="26748.99">32173 5239 0,'0'0'0,"-17"35"0,-19 0 0,-52 36 16,53-36-16,-71 106 16,0-17-16,0-1 15,1 1-15,-1-19 16,0 1-16,-70 71 16,87-107-16,1 1 15,18-1-15,-1-17 16,53-17-16,1-19 15,-1-17-15,18 18 16,-18-18 0,54-18-1,-19 18 1,-17-17-16,18-1 0</inkml:trace>
  <inkml:trace contextRef="#ctx0" brushRef="#br0" timeOffset="27639.85">27711 7655 0,'0'0'15,"0"-17"-15,-18-1 0,0 0 16,1 18-16,-1-17 16,0 17-1,18-18-15,0 36 47,0-1-47,0 1 16,18 0-16,-18-1 0,18 19 0,17 16 15,-17 1-15,35 36 0,0-1 16,17 35-16,36-17 16,-18 18-1,71 87-15,-36-70 16,-17-17-16,-18-1 16,1 1-16,16 34 15,-34-52-15,-1-17 16,-17-1-16,-17-18 15,-1-17-15,0 0 16,1-18 0,-19 1-16,1-19 15,-18-34 1,-18-19 0,18-17-16,-17 1 0</inkml:trace>
  <inkml:trace contextRef="#ctx0" brushRef="#br0" timeOffset="27999.12">29333 7338 0,'0'0'0,"-52"0"31,34 0-31,-17 17 0,17 1 0,-17 0 0,-36 35 16,-17 52-1,-36 54-15,19 18 16,-1 17-16,-176 352 16,158-316-1,1-19-15,17-17 16,-18 0-16,-17 0 15,88-105-15,-17-1 16,34-18-16,-16-17 16,16-17-1,36-19-15,-17-17 16,17-35-16,0 17 0</inkml:trace>
  <inkml:trace contextRef="#ctx0" brushRef="#br0" timeOffset="28865.12">27905 4498 0,'-18'-18'16,"36"1"0,-1 34-1,1-17-15,0 18 16,35 17-16,17 53 16,1 18-16,-1 53 15,1 0-15,-18-1 16,53 160-16,-18-124 15,-18-18-15,18 1 16,18-36-16,-18-53 16,36 36-1,-36-54-15,-17-35 16,-18 1-16,-18-19 16,0 1-16,-17-18 15,-1 0-15,-34-18 31,-1 1-15,1 17-16,-1-18 0,-17-17 16,-18-1-1,17-16-15,1-54 16,35 0-16</inkml:trace>
  <inkml:trace contextRef="#ctx0" brushRef="#br0" timeOffset="29224">29774 4180 0,'0'0'16,"-335"300"-1,265-212-15,-18 18 16,-177 229-16,71-70 16,-18 53-1,-17 17-15,-18 0 16,0-18-16,-70 107 16,140-177-16,18-89 15,89-69-15,17-37 16,18-16-16,17-19 0,0 1 15,1-18-15,-1 0 16,0 0 0,18-18-1,-17-17-15</inkml:trace>
  <inkml:trace contextRef="#ctx0" brushRef="#br0" timeOffset="33823.64">19332 7973 0,'18'-18'15,"-18"0"-15,0 1 16,-18-1-1,18 1 1,-17 17-16,17-18 0,-18 18 16,0 0-1,-17 0-15,0 0 16,-1 18-16,19-1 16,-18 18-16,17 1 15,0-19-15,1 19 0,-1-1 16,18 0-16,-18 1 15,18-1-15,0 0 16,0 18 0,0-18-16,0 1 15,0-1-15,18 18 16,-18-18-16,0-17 0,0 17 16,0 0-16,0 0 15,0 1-15,18 17 16,-18-18-16,0 18 15,0-18-15,0 0 16,0 1 0,0 17-16,0-18 15,-18 0-15,18 0 16,0-17-16,18 0 16,-18 17-16,0-17 15,17-18-15,19 0 16,34-18-1,-17-17-15,18-1 16,-19 1-16</inkml:trace>
  <inkml:trace contextRef="#ctx0" brushRef="#br0" timeOffset="44706.56">10530 13441 0,'-17'0'31,"17"17"-15,-18-34 31,36-1-47,-18 1 15,17-1-15,-17 0 16,18 18-16,-18-17 0,18 17 16,-1-18-16,1 18 15,0-18-15,17 36 16,-17-18-16,-1 18 16,1-1-16,17 19 15,-17-1-15,-1 0 16,1 18-16,0 0 15,-1 0-15,1 0 16,0 17-16,-1 19 16,1-19-1,-1-17-15,1 0 16,0 17-16,-1 19 16,1-36-16,0 70 15,-1-70 1,1 18-16,0 52 15,-18-52-15,17-1 16,1-17-16,-18 18 16,17-19-1,1 1-15,-18-17 0,18 17 16,-1 0-16,-17-1 16,18 1-16,-18 0 15,0 35-15,18-35 16,-18-17-16,0-1 15,0 0-15,-18 0 16,18 1-16,0 17 16,-18-18-1,1 0-15,-1 1 16,0-1-16,1 18 16,-18-18-16,-1-17 15,1 17-15,0 0 16,-1-17-16,-16-1 15,34 1-15,-17-36 16,-36 1-16,18-36 16</inkml:trace>
  <inkml:trace contextRef="#ctx0" brushRef="#br0" timeOffset="65756.13">30427 7832 0,'0'0'0,"0"-18"16,0 0-1,0 1-15,0-1 16,-18 0-16,18 1 16,0-1-16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14:54.40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19367 8043 0,'0'0'0,"-17"-17"16,17-1 0,-18 18-16,18-18 15,-17 1-15,17-1 16,-18 0-1,18 1-15,-18 17 16,18-18-16,-17 18 16,-1 0-1,0 0-15,1 18 0,-1-1 16,-17 1 0,17 17-16,1 1 15,-1-19-15,0 19 0,1-1 16,17 0-16,-18 0 15,18-17-15,-18 35 16,18-35-16,0 17 16,0-17-16,0 17 15,0 0-15,0 18 16,0-18 0,0-17-16,0 17 15,0 0-15,0 1 16,18-1-16,-18-17 0,0 17 15,0 0-15,0 1 16,0-1-16,18 0 16,-18 18-16,0-18 15,0 1 1,17-1-16,-17 0 16,0 0-16,0-17 15,18 0-15,-18-1 16,0 1-16,0 0 15,18-1-15,-18 1 16,17-18-16,1 17 16,-1-17-16,19 18 15,-1-18-15,18-18 16</inkml:trace>
  <inkml:trace contextRef="#ctx0" brushRef="#br0" timeOffset="5399.99">19173 10372 0,'-17'-18'94,"-1"18"-78,1 0-16,-1 0 15,0 18-15,1-18 0,-19 17 16,-17 19-16,18-1 16,-18 18-16,18-18 15,17-17-15,-17 35 0,0 17 16,17-17-16,-17 0 15,35 0-15,-18 17 16,18-17-16,18 18 16,-18-36-1,17 18-15,-17 0 16,18 0-16,0 0 16,-18-18-16,17 0 15,-17 1-15,18-1 16,-18 36-16,18-36 15,-18 18-15,0 0 16,-18 17-16,18-17 16,-35 53-1,17-35-15,0-1 16,1-17-16,17 18 16,-35 17-16,35-18 15,0 1-15,-18-1 16,18-17-16,0 36 15,18-19-15,-1-17 16,1-18-16,-1 18 16,19 0-16,17-18 15,0-17 1,17-18-16,18-18 16,53-35-16,-105 36 0</inkml:trace>
  <inkml:trace contextRef="#ctx0" brushRef="#br0" timeOffset="8766.82">24536 1958 0,'0'0'0,"-18"-35"16,18 17 0,-18 0-16,18 1 15,-17 34 48,17 1-63,0 0 0,0-1 15,17 19-15,-34 16 16,34 37-16,-17-36 0,0 52 16,0-16-16,0-1 15,18 0-15,-18-35 16,0 17-16,0 1 15,18-36-15,-18-17 16,0 17 0,0-17-16,0-1 15,0 1 1</inkml:trace>
  <inkml:trace contextRef="#ctx0" brushRef="#br0" timeOffset="9191.91">24483 2240 0,'0'0'0,"53"-35"31,-36 17-31,1 1 0,17 17 0,1-18 16,16 18-16,-16 0 15,-1 0 1,18 18-16,0-1 16,-36 1-16,1-1 15,0 1-15,-1 0 16,1-1-16,-18 1 15,0 17-15,-18-17 16,1 0-16,-19 17 16,19-17-16,-18-1 15,-36 1 1,36-1-16,-1-17 16,-16 0-16,16 0 15,19 0-15,-1-17 16,18-1-16,0 1 15,35-1-15</inkml:trace>
  <inkml:trace contextRef="#ctx0" brushRef="#br0" timeOffset="9892.04">25453 2434 0,'0'0'0,"-18"0"0,1 0 15,-1 0-15,0 0 32,36-17-17,0-1-15,17 0 16,-17 1-16,34-1 0,72-35 15,-36 18-15,18 17 16,-35 0-16,-1 18 16,1 0-16,17 18 15,-53-18 1,0 18-16,1-18 16,-1 17-16,-17 1 15,17-18-15,-18 18 16,1-18-1,-18 17-15,18-17 16,-18-17 0,17 17-1,-17-18-15,0 0 16,0 1-16,0-19 16,-17 36-16</inkml:trace>
  <inkml:trace contextRef="#ctx0" brushRef="#br0" timeOffset="10208.27">26300 2064 0,'-36'-18'0,"19"18"16,17-18-16,-18 18 16,0 0-1,18 18 1,18-18-16,-18 18 16,18-18-16,-1 17 15,19 1-15,-36 0 0,35-1 16,0 1-16,-17 17 15,17-17-15,-17 17 16,-1 0-16,1 1 16,-18-19-1,0 19-15,-18-1 16,-17 0-16,-18 18 16,-35 0-16,17-18 15,18 1-15,18-19 16,18 1-16,-19-18 15,19 0-15,-1-18 16</inkml:trace>
  <inkml:trace contextRef="#ctx0" brushRef="#br0" timeOffset="11316.95">24483 4621 0,'0'0'0,"0"-35"16,0 17-16,-18 18 15,18-17 1,0 34 0,0 19-1,18-19-15,-18 36 0,0 53 16,17 18-16,-17-19 15,0-52-15,0 36 0,0-1 16,18 0 0,-18-53-16,0 18 15,0 0-15,18 0 16,-18-35-16,0-1 16,0 1-16,0 0 15,0-54 1,0 19-1,17-1-15,-34-35 0</inkml:trace>
  <inkml:trace contextRef="#ctx0" brushRef="#br0" timeOffset="11574.98">24500 4921 0,'0'0'0,"0"-17"0,0-1 0,0-17 15,18 17-15,0 0 16,-1 1-16,1-1 15,17 18-15,-17 0 0,35 0 16,17 0-16,-34 18 16,-1-1-1,-17 1-15,17 17 16,-35-17-16,0 17 16,-35 1-16,17-1 15,-53 18-15,36-18 16,17-35-16,1 18 15,-1-36-15</inkml:trace>
  <inkml:trace contextRef="#ctx0" brushRef="#br0" timeOffset="12133.6">25082 4710 0,'0'0'0,"0"17"0,-17-17 16,17 18-16,-18-18 0,1 17 15,-1 1 1,0-18-16,-17 0 16,17 0-16,1 0 15,-1-18-15,18-17 16,0 0-16,18-36 15,-1 36-15,1 0 16,17 0-16,1 17 16,16 0-16,-16 18 15,-1 18 1,0 17-16,1 0 16,-1 18-16,0 36 15,-17-37-15,-18 19 16,0-18-16,-18 0 15,1-18-15,-1 0 0,-17 1 16,-1-1-16,1 0 16,-18 1-16,18-19 15,17 1 1,1-18-16,-1 0 16,0-18-16,18 1 15,0-1-15,18-17 16,17 17-16,-17 0 15,35 1-15,-18 17 16,36 17-16,-36 1 16,18 17-1,0 1-15,-18-19 16,0 18-16,1-17 0</inkml:trace>
  <inkml:trace contextRef="#ctx0" brushRef="#br0" timeOffset="12808.87">25700 5009 0,'0'0'0,"-18"0"0,1 0 16,-1 0 0,53-17 15,0 17-15,18-18-16,0 1 0,0 17 0,53-36 15,0 19-15,-18 17 16,0-18-16,-17 18 15,-1 18-15,36-18 16,-53 17-16,-18-17 16,1 0-16,-1 18 15,-17-18-15,-1 0 16,1 0 0,0 0-16,-18-18 15,0 1-15,0-1 16,-18 18-16,0-35 15,1 17-15,-19 0 16,1-35 0,17 53-16,18-17 0,-35-1 15,18 1-15,-1 17 16,18-18 0,18 36 15,-1-18-31,1 17 0,35 1 15,17-1-15,-17 1 16,-18 17-16,1-17 16,-1 0-16,-17 17 15,-1 0 1,-17 1-16,0-1 16,-17-18-16,-36 36 15,-53 0-15,35-17 16,18-19-16,18-17 0</inkml:trace>
  <inkml:trace contextRef="#ctx0" brushRef="#br0" timeOffset="22826.68">28011 441 0,'0'106'63,"0"-53"-48,0-36-15,0 36 0,17-35 0,-17 17 16,0 0-16,0 1 16,0-1-1,18-141 79,-1 71-94,-17 0 16,18 17-16,17-17 0,-17 17 15,0 0 1,52 54 0,-52-1-1,-18-17-15,35 17 0,-35-17 16,35-1-16,-17 18 15,0-35-15,17 18 16,0 0-16,1-36 16,-1 18-16,18-18 15,-36 1-15,1-1 16,17-17-16,-17 35 16,17-35-16,-35 17 0,53-35 15,-53 35-15,18-17 16,-106 88 31,52-35-32,36 17-15,-17 0 16,52 1 0,0-36-1,18 0-15,0 0 16,-18-18-16,1 18 0,-1 0 0,18-18 15,-36 1-15,19-1 16,-19 0-16,19 1 16,-19-1-16,1 0 15,-18 89 79,35-71-78,18 0-1,-18-18-15,1 1 16,-1 17 0,0 17 15,0 1-31,1 0 15,-19-18 1,36 0-16,-17-18 16,-1 18-1,0-18-15,-17 1 16,-1-19-16,1 1 16,-18 0-1,-18 0 1,-17 140 46,35-87-62,0 17 0,0 18 16,0 0-16,18 35 16,-1 18-16,-17-35 15,18-18-15,-18-18 0,0 18 16,18-35-16,-18 17 15,0-18-15,17-17 16,-17 18-16,0-53 16,0-18-1,0 0 1,-17-18-16,17-34 16,0 69-16,0-70 0,17 36 15,-17 52-15,0-70 16,18 53-1,0 17-15,-1 1 16,19 17 15,16 17-31,-16 1 16,-1-1-16,-17 19 16,-1-19-16,-34 36 15,-1-17 1,-17-19-16,17 1 0,-17 17 15,-18 0-15,0-17 0,-88 35 16</inkml:trace>
  <inkml:trace contextRef="#ctx0" brushRef="#br0" timeOffset="25918.06">25312 8555 0,'0'0'0,"35"17"93,-17-17-93,-1 0 0,19-17 0,17 17 16,17-18-16,18 18 16,18-17-16,18-1 15,-54 0 1,18 18-16,-17 0 16,-1 0-16,19-17 15,-19 34-15,-17-34 16,-18 17-16,1 0 15,17 0-15,-18 0 16,-17 0-16,17 0 16,-18 0-16,1 0 15,0 0 1,-1 0 0,1 0 30</inkml:trace>
  <inkml:trace contextRef="#ctx0" brushRef="#br0" timeOffset="29130.08">21114 11042 0,'0'0'0,"-18"-18"15,0 18 1,54 18 46,-19-18-62,19 0 0,-1 0 0,0 0 16,36 0-16,17-18 16,-17 18-16,17-17 15,-18 17-15,18-18 16,-17 18-16,-18 0 15,0-18-15,-18 18 16,36 0-16,-54 0 16,19 0-16,-19 0 15,1 18 1,0-18-16,-1 0 16,1 0 46,-18-18 235</inkml:trace>
  <inkml:trace contextRef="#ctx0" brushRef="#br0" timeOffset="32491.94">26987 3369 0,'36'0'16,"-19"0"-16,1 0 16,17 0-16,18-18 0,18 18 15,-36 0-15,18-17 16,18 17-16,-1-18 16,-17 18-16,0-18 15,-18 18-15,0 0 16,-17-17-1,-36 17 17,1 0-32,-1 0 15,1 0-15,-19 17 0,1-17 16,-18 18-16,-17-18 16,-1 18-16,18-1 15,-17 1-15,52 0 16,0-18-16,36 0 31,0 0-31,17 0 0,53-18 16,-17 0-16,-1 18 15,1-17-15</inkml:trace>
  <inkml:trace contextRef="#ctx0" brushRef="#br0" timeOffset="35166.36">31979 2875 0,'0'0'0,"-35"-35"0,17 17 0,-17-35 15,-18 18 1,36-18-16,-1 18 16,0 17-16,1 1 15,17-1-15,0 0 16,17 18-1,-17 18 1,53 0-16,35 34 16,1 19-16,-19-18 15,18 17 1,1 1-16,-19 0 16,1-1-16,-1-35 15,1 36-15,-36-36 16,0-17-16,-17 17 15,17-17 1,-17-1 0,17-69 15,-17 16-15,-18 1-16,0 0 0,17-1 15,-17 1-15,0-18 0,18-35 16,-18 0-16,0 17 15,0 1-15,0 17 16,0 0-16,0 35 16,-18 1-16,1 17 15,-19 17-15,-87 71 16,17 18 0,-17 18-16,17 35 15,0-1-15,18-17 16,-18 0-16,53-52 15,18-36-15,-18 0 16,35-1-16,-17-16 16,17-1-16,1-35 15,17 18 1,-18-18-16,0-18 16,1 0-1,17 1-15,-35-1 0</inkml:trace>
  <inkml:trace contextRef="#ctx0" brushRef="#br0" timeOffset="36117.28">28063 1711 0,'0'0'0,"18"-18"15,-18 1-15,18-19 0,17 1 16,-17 17-16,17 1 16,-17-1-16,17 36 15,35-1 1,19 36-16,-1 18 16,18 35-16,35 35 15,0 18-15,0 17 16,88 106-16,-88-105 15,0-19-15,18-16 16,-35-1-16,-18-36 16,-36-34-16,1 17 15,-1-17-15,-52-36 16,17 0 0,-17-17-16,-1-18 15,-34-35 1,17 17-1,-18-17-15,18-1 0,-35-34 16,17-36-16,1 0 16,17-123-16,0 88 15,0 70-15</inkml:trace>
  <inkml:trace contextRef="#ctx0" brushRef="#br0" timeOffset="36408.5">30127 1517 0,'0'0'0,"-17"0"0,-1 0 0,0 18 0,-35-1 15,-17 54 1,-36 52-16,-17 36 16,-54 106-16,36-36 15,-18 18-15,-17-18 16,-1-17-16,19-36 15,-1-17-15,0-36 16,18-17-16,53-35 16,17-36-16,18-17 15,36-1-15,-1-17 16,53-53 0,-17 36-1,35-36-15</inkml:trace>
  <inkml:trace contextRef="#ctx0" brushRef="#br0" timeOffset="39157.94">25929 9366 0,'0'0'0,"-17"0"0,17-17 16,-18 17-1,18-18 1,18 18 31,-1 0-47,18 0 0,1 0 0,-1 0 16,53-18-16,18 1 15,0 17-15,0-36 16,0 19-16,35-1 15,-71 18-15,-17-18 16,0 18-16,0 0 16,-35 0-16,-1 0 15,1 0 1,-1 0 15,-34 18 94</inkml:trace>
  <inkml:trace contextRef="#ctx0" brushRef="#br0" timeOffset="41625.05">31591 5627 0,'0'0'0,"0"-18"0,0 1 0,0-19 16,0 19-16,0-19 0,0 19 15,0-1-15,0 0 16,0 1 0,0-1-16,18 36 47,-18-1-47,18-17 0,-18 18 0,52 35 15,-16-18-15,34 36 16,-17-18-16,35 17 15,-52-34-15,17 16 0,-1-16 16,19 17-16,-18-18 16,0 0-16,-18-17 15,-17-1-15,17 1 16,-17 0-16,-1-1 16,1 1-16,0-18 15,-18-18 32,0 1-47,17-1 0,-17 0 16,0-17-16,0-18 15,0-35-15,0 0 16,18-18-16,-18 18 16,0 0-16,0 52 0,0-34 15,0 35-15,0-1 16,0 19-16,-18-1 15,1 18 1,-19 18-16,-17 35 0,-17 35 16,-36 35-16,18 36 15,-18-18 1,-17 53-16,52-70 16,18-19-16,-17-16 15,34-19-15,1-17 16,17-18-16,1-17 0,-1 17 15,18-17-15,-18-18 16,18-18 0,-17 1-1,-1-19 1,-17 19-16</inkml:trace>
  <inkml:trace contextRef="#ctx0" brushRef="#br0" timeOffset="43633.54">28116 4815 0,'0'0'0,"-35"-70"31,35 52-31,-18 18 0,18-17 16,-17 17-16,17-18 16,-18 18-1,1 0 516,17-18-515,0 1 0,-18 17-16,18-18 15,-18 0-15,18 1 16,-17-1-16,17 0 16,0 1-16,-18 17 15,18-18-15,0 1 0,0-1 16,-18 18-1,18-18-15,0 1 63,18 34 156,-18 1-219,18-18 15,-1 18-15,1-1 0,17 1 0,36 17 16,17 18 0,71 18-16,-36-19 15,-17-16-15,35 17 16,0 17-16,-17-17 15,52 53-15,-70-35 16,0-1-16,0 36 16,-36-18-16,54 36 15,-54-54-15,1 1 16,-18-18 0,17 0-16,-17-18 15,18 18-15,-36-36 16,0 1-16,-17-18 15,-1 18-15,1-18 16,-36-18 15,1 0-15,-1 1-16,1-1 0,-1-35 0</inkml:trace>
  <inkml:trace contextRef="#ctx0" brushRef="#br0" timeOffset="44057.96">30198 4286 0,'0'0'0,"-18"0"0,18-17 0,-18 17 16,1-18-16,-18 36 15,-18-1-15,-88 89 16,17 0-16,1 35 16,-19 18-16,-34 35 15,-36 35-15,-105 159 16,70-123 0,0-1-16,18-17 15,17-70-15,53-36 16,1-18-16,87-70 15,36-18-15,-1 1 16,19-36-16,-1 17 16,1-17-1,17-17 1,-18 17-16,18-18 16,-18 18-16,18-18 15,-17 1-15,-1-1 16</inkml:trace>
  <inkml:trace contextRef="#ctx0" brushRef="#br0" timeOffset="67882.73">7267 7761 0,'0'0'0,"-17"0"31,34 18-15,18-18-16,-17 0 15,17 17-15,54-17 0,16 18 16,1-18-16,0 0 15,0 0-15,0-18 16,-53 18-16,0 0 16,-18 0-16,-17-17 15,-1 17 1,-34-18 0,-1 18-1,0-18-15,-17 18 0,-36 0 16,36 0-16,-71 0 0,0 0 15,1 18-15,-19-18 16,36 18-16,17-1 16,36-17-16,-18 0 15,18 0-15,17 0 16,1 0-16,52 0 16,0 0-16,18-17 15,53-1-15,17-17 16,1 17-16,-1-17 15,18 0-15,-52 35 16,-19-18-16,-17 18 16,-18 0-16,18 0 15,-35 0 1,0 0 0,-54 0-16,1 18 15,-35-1-15,-36 1 16,-18 17-16,-52 0 15,17-17-15,53 0 16,18-1-16,35-17 16,0 18-16,36-18 15,34 18 1,1-18 0,70-18-16,36 18 15,-54-18-15,54 1 0,-1-1 16,-17 0-16,-36 18 15,1-17-15,0 17 16,-36 0-16,-18 0 16,-34 17-1,-36 1-15,-35 17 16,17-17-16,-70 17 16,-18 18-16,36-18 15,17-17-15,35 0 16,1-18-16,52 17 15,1-17-15,52-17 16,71-1 0,17 0-16,1 1 15,34-1-15,-52 18 16,35 18-16</inkml:trace>
  <inkml:trace contextRef="#ctx0" brushRef="#br0" timeOffset="70600.48">10883 12682 0,'0'0'0,"0"-88"31,0 71-31,0-1 0,0 0 0,18-17 16,-1 17 0,-17-17-16,36 17 15,-19 1-15,1 17 16,0 17-16,35 36 15,-1 0-15,-16 53 16,-19-18-16,19 18 16,-19 35-16,19 18 15,-19-36 1,1-17-16,0 0 16,-1 18-16,18-1 15,-35-52-15,18 52 0,0 18 16,-1-17-16,1-19 15,0 19-15,-1 35 16,1-53-16,-18-1 16,0-34-16,0-1 15,0-17 1,-18-17-16,1 17 0,-1 0 16,-35-18-16,18 0 15,-18 0-15,-53-17 16,35 0-16,19-36 15,-1 0-15,-18-17 16,18-35-16,-17-36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16:21.7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24659 7743 0,'-17'0'15,"-1"0"-15,0 0 16,18 18 0,18-18 15,0 0-31,-1 0 16,1 0-16,-1 0 0,19-18 15,17 18-15,-18-17 16,35 17-16,-34 0 15,-19 0-15,19-18 16,-36 36-16</inkml:trace>
  <inkml:trace contextRef="#ctx0" brushRef="#br0" timeOffset="633.09">25065 9737 0,'0'0'15,"17"17"1,1-17-16,0 0 16,-1 0-16,1 0 15,0 0-15,-1 0 0,1 0 16,35 0-16,0 0 15,17-17-15,-17 17 16,0 0-16,-18-18 16</inkml:trace>
  <inkml:trace contextRef="#ctx0" brushRef="#br0" timeOffset="1884.17">19791 8378 0,'35'0'31,"-17"-17"-31,-1 17 0,19 0 0,-1-18 16,18 1-16,-18 17 0,0-18 16,36 18-16,0-18 15,70 1-15,-106 17 16,35-18-16,36 0 15,-53 18-15,18-17 16,-18 17-16,0 0 16,0 0-16</inkml:trace>
  <inkml:trace contextRef="#ctx0" brushRef="#br0" timeOffset="2616.03">20585 10777 0,'0'18'16,"17"0"-16,1-18 16,-1 0-16,1 17 0,0-17 0,35 18 15,0 0-15,0-1 16,35 1 0,-35-1-16,17-17 15,-17 0-15,35 0 16,-52-17-16,16 17 15,-34-18-15,17 18 16</inkml:trace>
  <inkml:trace contextRef="#ctx0" brushRef="#br0" timeOffset="5433.29">10830 13988 0,'-17'0'16,"-1"17"-1,0-17 17,1 0-17,52-17 32,-17 17-47,-1 0 0,19-18 0,16 18 16,19-18-16,0 18 15,-1-17-15,1 17 16,-36 0-16,36-18 16,-1 18-16,1 0 15,-1-18-15,1 18 16,17-17-16,-53 17 0,36-18 15,-1 1-15,1 17 16,-18-18-16,0 18 16,17 0-16,-34 0 15,-1 0 1,-18 0-16,1 0 16,17 0-16,-17 0 15,0 0-15,-1 0 16,1 0-1,-18-18-15,18 18 16,-18-17 47,-18 17-63,18-18 0</inkml:trace>
  <inkml:trace contextRef="#ctx0" brushRef="#br0" timeOffset="14760">10566 15346 0,'0'0'0,"0"-18"16,0 1-16,-18-1 16,0 0-1,18 1 1,-17 17-1,17-18 1,-18 18 0,18 18 62,0-1-78,0 1 15,18 0-15,-18-1 16,0 1-16,0-1 0,0 1 16,0 0-16,17 17 0,-17-17 0,18 17 15,-18 0 1,18 0-16,-18 1 16,17-19-16,-17 19 15,18-19-15,-18 1 16,18-18-16,-18 18 15,17-1-15,1-17 16,0 0 0,-1 0-1,1 0-15,-1 0 16,1 0-16,0 0 0,17 0 16,0 0-1,-17 0-15,17 0 0,18 0 16,-18 0-16,18 18 15,0-18-15,-18 0 16,36 0-16,-18 0 16,-18 0-16,18 0 15,-18 0-15,1 0 16,34-18 0,-34 18-16,-1 18 15,0-36-15,0 18 16,1 18-16,17-18 15,-1-18-15,-16 18 16,-1 0-16,0 0 16,1 0-16,17 0 15,-18-17-15,18 17 16,-18-18-16,0 18 16,18 0-1,0-18-15,-18 18 16,1-17-16,-1 17 15,-17 0-15,-1 0 16,18-18-16,1 18 16,-19 0-16,1-18 15,0 18-15,17 0 16,0-17 0,-17-1-16,17 18 15,0-18-15,18 18 16,-53-17-16,36 17 15,-1-18-15,-17 18 16,17 0-16,-18-17 16,19 17-16,17-18 15,-36 18-15,19-18 16,-1 18 0,0-17-16,-17 17 15,35-18-15,-36 18 16,1 0-16,17-18 15,-17 18-15,0 0 16,17 0-16,0-17 16,-17 17-16,-1 0 15,1 0-15,17 0 16,-17 0 0,0 0-16,-1 0 15,18 0-15,-17 0 16,0 17-16,-1-17 15,19 0-15,-19 0 16,1 0-16,0 0 16,-1 0-1,1 18-15,-1-18 16,1 0 0,0 0-16,-1 0 15,-17 18-15,18-18 16,0 0-1,-1 0 1,-17 17-16,18-17 16,0 18-16,-1-18 31,1 18-15,0-18-1,-1 0 1,-17 17-16,18-17 31,-18-17-15,17 17-1,1 0 17,-18-18-32,18 18 15,-18-18 1,17 18-1,-17-17-15,-17-1 32,17 0-32</inkml:trace>
  <inkml:trace contextRef="#ctx0" brushRef="#br0" timeOffset="17800.5">10548 15293 0,'-18'-18'31,"18"1"-31,0-1 16,0 0-1,-17 18-15,17-17 16,0-1-16,-18 18 16,18-18-16,-18 18 0,18-17 15,-17-18-15,-18 17 16,17-17-16,-17-18 15,17 17-15,-17 1 16,17 0-16,0-18 16,1 35-16,-18-52 15,17 34-15,-17 1 16,35 0-16,-18 0 16,-17-1-1,17 1-15,18 17 16,-18-17-16,18 18 15,0-1-15,0 0 16,18 1-16,0-1 16,-1 0-1,1 18-15,0-17 0,-1 17 16,1-18-16,17 18 16,0-18-1,1 1-15,17-1 16,-18 0-16,18 18 15,0-17-15,17-1 16,19-17-16,-37 17 16,19 1-16,0-1 15,-19 0-15,54 1 16,-53-1-16,0 18 16,18-18-1,-18 18-15,0-17 16,35-1-16,-35 1 15,0 17-15,17-18 16,-17 0-16,35 18 16,-53-17-16,18 17 15,0 0-15,-17 0 16,17 0-16,-36 0 16,36 17-16,-18-17 15,18 0-15,-17 18 16,16-18-16,1 0 15,-35 0-15,17 18 0,18-18 16,0 0-16,-18 0 16,1 17-16,17-17 15,-36 0-15,19 0 0,-1 0 16,18 18 0,0-18-16,0 0 15,17 0-15,-17 0 16,0 0-16,0 0 15,-18 0-15,18 17 16,-18-17-16,-17 0 0,17 0 16,1 18-16,-19-18 15,18 0-15,18 18 16,-17-18 0,-19 17-16,19-17 0,-1 18 15,0 0-15,0-1 16,-17 1-16,17 0 15,-17-18-15,0 0 16,-1 17-16,1-17 16,-1 0-1,1 0-15,0 0 16,-18 18 0,17-18-16,1 0 15,0 0 1,-18 17-16,17-17 15,1 0-15,-18 18 16,18-18-16,-1 18 16,-17-1-1,18-17-15,-18 18 0,18 0 16,-18-1 0,17 1-16,-17 0 15,18-1-15,-18 1 16,17 17-16,1-17 15,-18 17-15,18-17 16,-18-1-16,17 1 16,-17 17-16,18-17 15,-18 17-15,18-17 16,-18-1 0,17 19-16,-17-19 15,18 19-15,-18-19 16,0 1-16,0 0 15,18 34-15,-18-34 16,0 17-16,0-17 16,17 17-16,-17 18 15,0-35-15,0 17 16,0 0 0,0-17-16,18 17 15,-18 1-15,0-19 16,0 1-16,0 17 15,0-17-15,0 17 16,0-17-16,-18 17 16,18-17-16,0-1 15,-17 19-15,17-1 16,0-18 0,-18 1-16,18 0 15,0-1-15,-18 1 16,18 0-16,0-1 15,-17 1-15,17 0 32</inkml:trace>
  <inkml:trace contextRef="#ctx0" brushRef="#br0" timeOffset="19951.12">11024 16633 0,'0'0'0,"-35"-17"32,35-1-32,-18 1 0,1-1 15,-1 0-15,-17 1 16</inkml:trace>
  <inkml:trace contextRef="#ctx0" brushRef="#br0" timeOffset="21147.95">10495 16387 0,'0'0'0,"-18"0"0,1 0 16,-1 0-1,1 0-15,-1 0 32,18-18-17,18 36 16,-18-1-31,17-17 0,-17 18 0,18-18 16,17 35-16,0 0 16,1 1-16,-19-36 0,19 35 15,-19-17-15,19-1 16,-19 1 0,18-1-16,-17 1 15,0 0-15,-1-18 16,-17 17-1,18-17-15,-18-17 47</inkml:trace>
  <inkml:trace contextRef="#ctx0" brushRef="#br0" timeOffset="21435.1">10724 16334 0,'0'-18'32,"-17"36"-17,17-1-15,0 1 16,-18 0-16,18-1 0,0 18 15,0 18-15,-17 0 16,17-35-16,-18 0 0,18 34 16,0-16-16,0-19 15,-18 19-15,18-19 16,0 1 0,0 0-1</inkml:trace>
  <inkml:trace contextRef="#ctx0" brushRef="#br0" timeOffset="21990.19">10566 16704 0,'-18'0'15,"18"18"1,-18-18 0,36 0 109,0-18-110,-1 18 1,-17-18-16,18 18 16,0-17-16,-1-1 15,1 18-15,0-18 0,-1 18 16,1-17-16,-1 17 15,1-18-15,0 1 16,-1 17-16,-17-18 0,18 18 16,0 0-16,-1-18 31,1 36 31,0-36-46</inkml:trace>
  <inkml:trace contextRef="#ctx0" brushRef="#br0" timeOffset="22624.84">11271 16263 0,'-17'-18'31,"-1"36"0,36 0-31,-18-1 0,0 19 16,17-19-16,-17 36 0,18 18 16,0-18-1,-1 0-15,1 17 16,-18-35-16,17 1 15,-17-19-15,18 1 16,-18 0-16</inkml:trace>
  <inkml:trace contextRef="#ctx0" brushRef="#br0" timeOffset="22833.07">11236 16598 0,'-18'-17'16,"36"-1"-1,0 0-15,-1 18 16,19-53-16,-1 18 16,0 0-1,0 17-15,-17 1 16,0-1-16</inkml:trace>
  <inkml:trace contextRef="#ctx0" brushRef="#br0" timeOffset="23571.05">11430 16104 0,'0'-17'16,"18"34"15,-18 1-31,17-18 0,-17 18 0,53 52 16,-18-17-1,-17 0-15,0-18 16,-1 18-16,1 0 15,0-35-15,-18 17 0,17 0 16,-17-17-16,0 0 16,0-1-16,0 1 15,0-1 1,-17-34 78,17-1 46,0 1 17,0-1-142</inkml:trace>
  <inkml:trace contextRef="#ctx0" brushRef="#br0" timeOffset="24782.9">11271 16263 0,'-17'-18'16,"17"36"31,0 0-47,0-1 0,0 1 16,17 0-16,-17 17 0,18-17 15,0 17-15,-1 35 16,18-34-16,-17-1 15,0-17-15,-1 17 16,19-35-16,-36 17 0,35-17 16,-17 0-16,-1 0 15,1-17-15,17-1 16,-17-17 0,-1 0-16,1-18 15,-18 17-15,0 1 16,0 0-16,-18-18 15,1 18-15,-1-1 16,0 19-16,1-19 16,-1 19-16,1-1 15,17 1-15,-18 17 16,18-18 0,0 36 62,18-1-63,-18 1-15,17-1 16,-17 1-16,0 0 0,18-1 0,-18 1 16,17 17-16,1 18 15,0 0-15,-1 0 16,1 0-16,0 0 15,17 17-15,-17-17 16,-1 0-16,1 0 16,-1 0-16,1-18 15,0 18-15,-1-17 16,1-1 0,-18-17-16,18-1 15,-1 18-15,-17-17 16,18 0-16,-18-1 15,0 1-15,18-18 16,-18 18-16,0-1 94,-18 1-79,0-18 17,1 0-17,-1 0 1,0 0-16,1-18 16,-1 18-16,0-17 15,1-1-15,-1 0 0,1 1 16,-1-1-16,0-17 15,1-18-15,-1 18 16,18-18-16,-18 35 0,18-53 16,0-17-16,18 0 15,0 18-15,17-1 16</inkml:trace>
  <inkml:trace contextRef="#ctx0" brushRef="#br0" timeOffset="26451.08">11747 16228 0,'0'0'0,"0"-18"0,18 18 31,0 0-16,-1 0-15,1 0 0,0 0 16,-1 18-16,36-1 0,-17 1 16,16 0-16,-16 17 15,-1 0-15,0 18 16,-35 0 0,0 35-16,-17-17 15,-36 17-15,0 0 0</inkml:trace>
  <inkml:trace contextRef="#ctx0" brushRef="#br0" timeOffset="27075.82">10283 16581 0,'-17'-18'16,"17"53"-1,17-17 1,-17 17-16,0-17 0,18 17 0,-18 18 16,35 35-16,18 36 15,0-54-15,0-17 16,0 0 0,18-18-16,52 1 15,-88-36-15,54 17 0</inkml:trace>
  <inkml:trace contextRef="#ctx0" brushRef="#br0" timeOffset="27411.02">10971 17357 0,'36'-18'31,"-19"18"-31,1-18 0,17 1 0,-17-1 15,52-17-15,19-18 16,-36 35-16,35-35 0,-18 18 16,1 17-16,-1 1 15,1 17-15,17-18 16</inkml:trace>
  <inkml:trace contextRef="#ctx0" brushRef="#br0" timeOffset="33908.75">28857 6897 0,'18'0'31,"-1"0"-15,1-18-16,17 18 0,-17 0 16,0 0-16,52 0 0,-17-17 15,-18 17-15,18 0 16,0-18-16,0 18 16,-18 0-16,-17 0 15,0 0-15,-1 0 16,1 0-1,-53 0 1,-18 0-16,0 0 16,-18 18-16,1-18 15,17 17-15,0-17 16,0 18 0,35-18-16,1 0 15,52 0 1,-17 0-1,17-18-15,-17 18 0,52 0 16,36-35-16,-53 35 16,0-18-16,-18 18 15,0-17-15,-17 17 0,0 0 16,-1-18 0,-52 18 15,0 18-31,17-18 15,0 0-15,-17 0 0,-35 17 16,17 1-16,-18-18 16,54 0-16,-19 18 0,19-18 15,-1 0-15,0 0 32,54 0-17,-1-18-15,18 18 16,-18 0-16,0 0 15,-17-18-15,35 18 0,-18 0 16,0 0-16,-17 0 16,0 0-16,-1 0 15,1-17 1,-36 34 31,1-17-47,-1 0 15,0 0-15,1 0 47</inkml:trace>
  <inkml:trace contextRef="#ctx0" brushRef="#br0" timeOffset="34575.06">29157 6685 0,'0'0'0,"-53"-18"15,53 1 17,0 34-17,18 1 1,-1 0-16,1-1 0,0 1 0,17 0 15,0 17-15,18 0 16,-18 18-16,18-18 16,-53-17-16,36 0 0,-1 17 15,-17-17-15,-1-1 16,1 1 0,-18 0-1,17-18-15,-34-18 47,-1 0-47,18 1 16,-17 17-16,-1-36 0,0-17 15,1 18-15,-1-18 16,0 18-16,18 17 16,-17 1-16,17-1 15,-18 18-15,18-18 16,-18 36-1,1 0-15,-1-1 0,-17 19 16,0 17-16,-1-1 16,1-16-16,0 17 15,0 0-15,17-36 16,-17 1 0,35-1-16,-18 1 15,18-36 16,18 1-15,-18-1-16,17 1 0,1-1 0,35 0 16,0-17-16,0 0 15,0 17-15,-1-17 16,1 17-16,0 1 16,-17-1-1,-19 18-15,1-18 0</inkml:trace>
  <inkml:trace contextRef="#ctx0" brushRef="#br0" timeOffset="36898.21">29510 6862 0,'0'0'0,"-18"0"15,18-18 1,-17 18-16,34-18 16,-17 1-16,18-1 0,-1 0 15,1 1-15,35-36 16,106-35-16,-36 17 15,18 0-15,0 1 16,-17 17-16,-18 18 16,-53 17-16,53 0 0,-1 1 15,-16-1-15,-19 18 16,1 0 0,35 35-16,-36-17 15,-17 0-15,0 17 16,-18-17-16,0 17 15,1 0-15,-19-17 16,1-1-16,-18 1 16,18 0-16,-18-1 31,-18-34 16,0 17-47,18-18 15,-17 0-15,-1 1 0,0-1 16,-17-35-16,0 0 16,17 36-16,1-36 0,-19 0 15,19 18-15,-1-1 16,18 19 0,-18-1-16,18 0 15,18 36 1,0 0-1,-1-1-15,1 1 16,17 0-16,1-1 16,16 19-16,-16-19 15,-1 1-15,-17-1 16,-1-17-16,1 18 16,-18 0-1,0-1-15,-18 1 16,1-18-16,-36 53 15,0-35-15,0 17 16,0-18-16,0 19 16,-17-19-16,34 1 15,19 0-15,-1-1 16,0-17-16,1 0 16,17 18-16,-18-18 15,0 0 32,1 0 516,52 0 124,-17 0-671,-18-18-1,17 18-15</inkml:trace>
  <inkml:trace contextRef="#ctx0" brushRef="#br0" timeOffset="38379.07">31821 6809 0,'-18'17'31,"36"-17"47,-18 18 688,-18-18-750</inkml:trace>
  <inkml:trace contextRef="#ctx0" brushRef="#br0" timeOffset="40276.07">30551 7849 0,'0'0'0,"-18"0"0,0 0 0,-35 18 15,-17 0-15</inkml:trace>
  <inkml:trace contextRef="#ctx0" brushRef="#br0" timeOffset="42667.18">29104 9825 0,'0'0'0,"-17"-18"16,-1 1-1,36 52 16,-1-18-31,-17 1 16,18 0-16,-1 17 0,1-17 0,0 35 16,17 0-16,-17-18 15,-1 18-15,1-36 16,0 19 0,-18-1-16,17-35 15,-17 18-15,18-36 31,-1 0-31,-17 1 0,0-1 16,18-35-16,-18 0 16,0-17-16,0 17 15,-18 17-15,18-17 16,-17 36 0,17-1-16,-18 18 15,1 0-15,-1 35 16,-17 1-16,-1 17 15,19 17-15,-19 1 16,1-18-16,35-18 0,-35 18 16,17-18-16,18 0 15,-17-17-15,17 0 16,-18-1 0,18 1-16,-18-18 15,1-18 1,-1 18-16,18-17 15,-18-1-15,1 18 0,17-18 16,0 1-16,-18-1 16,36 18-16,-18-17 15,17 17-15,1-18 0,17-17 16,18 17 0,0 0-16,0 1 15,18-19-15,-36 36 16,0-17-16,0-1 15,1 18-15,-1 0 16,-17 0 0,-1 0-16,-17 18 15</inkml:trace>
  <inkml:trace contextRef="#ctx0" brushRef="#br0" timeOffset="45350.17">30004 9984 0,'-18'0'0,"18"-18"16,18 0 0,-1 1-1,1-1 1,0 0-16,17 1 0,-17-1 0,17 0 15,18-17-15,0 18 0,35-36 16,0 0-16,0 0 16,53-35-16,-105 70 15,52-17-15,-18 17 16,1 0 0,-18 1-16,0 17 15,17 0-15,-52 0 0,35 0 16,0 17-16,-18 1 15,0 0-15,18-1 16,-17 1-16,-19 0 0,1-1 16,17 1-16,-17 0 15,-1-1 1,1 1-16,0 17 16,-1-17-16,-17-1 15,18 1-15,0 0 16,-36-18 31,0-18-47,1 18 15,-1 0-15,18-18 0,-18 18 16,1-17-16,-1-1 16,-17 0-16,17-17 15,1 0-15,-1 0 16,0-18-16,1 35 15,17 0-15,0 1 16,0-1-16,17 18 16,1 0-1,0 18-15,-1-18 16,18 35 0,-17-17-16,0-18 0,-1 17 15,1 1-15,0 0 16,-1-1-16,-17 1 15,18 0 1,-36-1-16,18 1 16,-17-1-16,-1 1 15,-17-18-15,-18 18 16,18-1 0,-1-17-16,19 18 15,-1-18-15,0 0 16</inkml:trace>
  <inkml:trace contextRef="#ctx0" brushRef="#br0" timeOffset="49334.84">23177 8008 0,'-17'-18'16,"-1"36"-1,1 0-15,17 17 16,-18-17-16,0 35 16,1 17-16,-1 1 15,18-36-15,0 0 0,0 53 16,18-52-16,-1-1 15,1 0-15,0-17 16,-1-18-16,36 0 16,-18-18-16,1-17 15,-1 17-15,18-17 16,-18-18 0,-17 0-16,-1 18 15,1 0-15,-18-1 16,0 1-16,-18-18 15,1 18-15,-1 0 16,-17 17-16,-36 0 16,36 18-16,-18 0 15,35 0-15,-17 0 16,0 18 0,17 0-16,18-1 15,18 1-15,0 17 16,70 0-16</inkml:trace>
  <inkml:trace contextRef="#ctx0" brushRef="#br0" timeOffset="50134.18">24465 8132 0,'0'0'0,"-18"-18"16,1 18-16,-1 0 15,1 0-15,-1 18 16,0-1-16,-17 18 16,17-17-16,-17 53 0,17-18 15,1 35-15,17-18 16,0-17 0,0 0-16,35 0 15,-17-18-15,17-17 16,0-18-16,18-18 15,-18 1-15,36-36 16,-18 17-16,-18-16 16,-17 16-16,17-34 15,-35 34-15,0 1 16,-17-18 0,-1 36-16,-35-36 15,18 35-15,-1 0 16,1 1-16,-35 34 15,17 1-15,0 17 16,35 1-16,-17-1 16,17-17-16</inkml:trace>
  <inkml:trace contextRef="#ctx0" brushRef="#br0" timeOffset="50392.17">23918 8625 0,'0'0'16,"-17"0"-16,17-17 0,-18 17 15,0 0-15,18 17 16,-17 1-16,-1 17 15,18 18-15,-18 18 16,1-1-16,-1-17 16,18 18-16,0-54 0,0 19 15</inkml:trace>
  <inkml:trace contextRef="#ctx0" brushRef="#br0" timeOffset="51209.16">24571 10918 0,'-18'-35'15,"18"18"-15,-17 17 0,-1 17 16,0 1 0,1 17-16,17 0 15,-18 18-15,36-17 16,-18-19-16,17 36 16,1-18-16,17-17 15,1 17-15,-1-17 16,0 17-16,-17-17 15,-1-18-15,1 18 16,0-1-16,-18 18 16,-18-17-16,0 0 15,1-1-15,-18 1 16,-1-18 0,1 0-16,17-18 15,-17 1-15,0-36 16,17 0-16</inkml:trace>
  <inkml:trace contextRef="#ctx0" brushRef="#br0" timeOffset="51368.12">24536 10936 0,'0'0'0,"35"-35"16,-35 17-16,18 1 0,17-36 15,0 17-15,0 19 16,1-1-16,-19 18 0,19-18 15,-1 36-15,0 17 16,-17-17-16</inkml:trace>
  <inkml:trace contextRef="#ctx0" brushRef="#br0" timeOffset="51626.18">25277 11377 0,'-18'-18'31,"0"18"-15,18 18-1,-17-18-15,17 18 0,0-1 0,0 1 16,0 0-16,-18 17 0,18 18 15,0 0-15,0 0 16,18-36-16,-1 19 16</inkml:trace>
  <inkml:trace contextRef="#ctx0" brushRef="#br0" timeOffset="52225.65">25717 11165 0,'0'0'0,"-17"0"16,17 18-16,-18-18 0,18 18 15,0-1-15,0 1 0,0 35 16,0 0-16,18 0 16,-1 0-16,1-36 0,0 1 15,17 0-15,0-1 16,1-17 0,-1 0-16,-17-17 0,17 17 15,0-18-15,-17-17 16,-1 17-16,1 0 15,-18-17-15,0 0 16,-18 0-16,18 17 16,-35-17-16,-18-1 15,0 1-15,0 17 16,0-17 0,0 17-16,1-34 15,34 16-15,0-17 16,1 18-16,17 17 15,17-34-15,1 34 16,0 0-16,17 1 16,0 17-16,-17 0 0,17 0 15,0 17-15,1 19 16,-1-1 0,-17 0-16,-1 53 15,-34-17-15,-19 17 16,1-17-16,-18 17 15,35-53-15</inkml:trace>
  <inkml:trace contextRef="#ctx0" brushRef="#br0" timeOffset="52617.15">24765 11994 0,'0'0'0,"-35"0"15,17 0 1,53 0 0,-17-17-16,17 17 15,53-18-15,36-17 16,-1 17-16,36-17 15,-35 17-15,17 18 16,-88 0-16,52 0 0,-16 0 16,-19 0-16,-17 0 15,0 0-15,-18 0 16,1 0 0,-1 0-16,-17 0 15,-1 0-15,1-17 16,-1 17-1,-17-18-15,0 0 16,-17 1-16</inkml:trace>
  <inkml:trace contextRef="#ctx0" brushRef="#br0" timeOffset="54500.21">23407 11218 0,'0'0'0,"-18"-17"0,18-1 15,-17 18-15,17-18 0,-18 18 16,36 18 0,-1 0-16,1-1 0,-1 1 15,19 17-15,-19 1 0,19 16 16,17 1 0,-18 18-16,-18-36 15,19 0-15,-1 18 16,-17-35-16,-1 0 15,1-18 1,0-18-16,-18 0 0</inkml:trace>
  <inkml:trace contextRef="#ctx0" brushRef="#br0" timeOffset="54683.11">23724 11201 0,'0'0'0,"-17"-36"15,-1 19 1,0 17-1,18 17-15,-17 19 16,-1-19-16,18 19 0,0-19 16,-35 107-16,35-36 15,-18-18-15,18-17 16,0 0-16,0 0 16,18-35-16</inkml:trace>
  <inkml:trace contextRef="#ctx0" brushRef="#br0" timeOffset="55241.15">24130 11165 0,'0'0'0,"-18"0"32,36 0 14,-18 18-30,18-18-16,-18 18 0,0-1 16,0 1-16,0 0 0,0-1 15,0 1-15,-18 0 16,18-1-16,0 1 16,0-1-1,0 1 16,18-18-31,-1 0 0,19-18 16,16 18-16</inkml:trace>
  <inkml:trace contextRef="#ctx0" brushRef="#br0" timeOffset="55991.08">25188 10777 0,'-17'0'15,"17"18"1,0 0-1,0-1-15,0 1 0,17 0 16,1 17-16,0-18 16,-1 1-16,1 0 15,17-1-15,0-17 16,-17-17-16,17-1 16,1 0-1,-19 1-15,1-18 16,-18 17-16,18 0 15,-18 1-15,0-1 16,0 0-16,-18 54 31,36-19-31,-18 1 16,0 17-16,0 18 0,17 0 16,1 0-1,-1 0-15,-17-18 16,18-17-16,0-1 0,-1 1 15,-17 0-15,18-18 16</inkml:trace>
  <inkml:trace contextRef="#ctx0" brushRef="#br0" timeOffset="56224.39">25559 10636 0,'-18'0'15,"18"-17"1,35 17 46</inkml:trace>
  <inkml:trace contextRef="#ctx0" brushRef="#br0" timeOffset="56382.08">25612 10813 0,'0'0'0,"0"17"16</inkml:trace>
  <inkml:trace contextRef="#ctx0" brushRef="#br0" timeOffset="57775.2">22542 8361 0,'0'0'0,"-17"-18"0,-1 1 16,1-1-1,34 36 17,1-1-32,-18 1 0,35-1 0,-17 1 15,-1 17-15,19 1 16,-19-1-16,19 18 0,-1-18 15,0 18-15,-17-35 16,-1 17-16,19-17 16,-19-18-16,1 0 15,0-18-15</inkml:trace>
  <inkml:trace contextRef="#ctx0" brushRef="#br0" timeOffset="57966.93">22772 8378 0,'0'0'0,"-35"-70"15,35 52-15,0 1 16,-18-1-16,0 36 16,18-1-1,-17 19-15,-1 34 16,18-35-16,-18 36 16,18 17-16,0-17 15,0-18-15,0 0 16,18-36-16,0 1 15</inkml:trace>
  <inkml:trace contextRef="#ctx0" brushRef="#br0" timeOffset="58194.2">22913 8308 0,'-18'0'16,"36"-18"31,0 36-47,-1-18 15</inkml:trace>
  <inkml:trace contextRef="#ctx0" brushRef="#br0" timeOffset="58352.18">22966 8431 0,'0'18'0,"-18"0"32,18-1-1,18-17-31,-18 18 0,17-18 15,1 0-15,0 0 0</inkml:trace>
  <inkml:trace contextRef="#ctx0" brushRef="#br0" timeOffset="59300.48">23618 8061 0,'0'0'16,"0"-18"-16,-17 18 0,-1 0 15,18 18 1,-17 0-1,17-1-15,0 1 0,0 0 0,17-1 16,-17 36-16,18-18 16,-18-17-16,17 17 0,1-17 15,17 0-15,1-1 16,-1 1-16,18-36 16,-18 18-1,-17-35-15,17 17 16,0 1-16,1-36 15,-19 35-15,-17-17 16,18 17-16,-18-17 16,0 17-16,0 1 15,0-1 1,0 53 15,0-17-31,-18 35 16,18-18-16,0 0 0,0 71 15,0 0-15,-17 0 16,17 0-16,0 17 16,0-70-16,17 0 15,-17-18-15,0-17 16</inkml:trace>
  <inkml:trace contextRef="#ctx0" brushRef="#br0" timeOffset="59624.86">24112 8290 0,'0'-17'16,"0"34"46,18-17-62,-18 18 0,0 0 16</inkml:trace>
  <inkml:trace contextRef="#ctx0" brushRef="#br0" timeOffset="59764.78">24112 8520 0,'0'0'0,"0"17"31,0 1-31,0-1 47</inkml:trace>
  <inkml:trace contextRef="#ctx0" brushRef="#br0" timeOffset="62626.14">20179 11342 0,'0'0'0,"0"-18"16,0 1-1,-18 17-15,18-18 0,0 0 16,0 1 0,0-1-16,18 18 15,0-18-15,17 1 16,-18 17-16,19 0 0,-1 0 15,18 17-15,-18 1 16,0 17-16,18 36 16,-35-1-16,0 1 15,-1 35-15,-17-18 16,18 0 0,0 53-16,-18-53 15,17-17-15,1 17 16,-1 18-16,1-35 15,-18-1-15,18-17 16,-1 35 0,1-35-16,-18 0 0,18-18 15,-18 1-15,0-1 16,-18 0 0,0-17-16,1 17 15,-19-17-15,-34 17 16,-1 0-16,-17-17 15,-18 17-15,18-17 16,0-1-16,35 1 0</inkml:trace>
  <inkml:trace contextRef="#ctx0" brushRef="#br0" timeOffset="67767.13">31944 6720 0,'0'0'0,"0"-17"0,0-1 16,-18 0-16,18 1 16,0-1-16,0 1 15,18 17-15,-18 17 16,18-17-16,17 35 15,18 18-15,0 18 16,-18-18-16,18 35 0,18-17 16,-19-1-16,-16-35 15,17 18-15,0 0 16,-36-35 0,1 0-16,-1-18 15,1-18 1,0 0-16,-18 1 0,0-19 15,0 1-15,0-35 16,0 17-16,-18-18 16,0-35-16,-17 53 15,18 0-15,-1 18 16,-17 17 0,17 1-16,0 17 0,-17 0 15,-18 35-15,0 0 16,0 36-16,-17 0 15,-1 52-15,36-70 0,-36 106 16,1-36-16,-1 1 16,18-19-16,18-16 15</inkml:trace>
  <inkml:trace contextRef="#ctx0" brushRef="#br0" timeOffset="68709.19">31838 9490 0,'0'0'15,"0"-18"-15,-17 18 0,17-18 16,-18 18 0,36 36-1,-18-19-15,17 1 0,36 35 16,0 17 0,0 1-16,35 35 15,-53-89-15,71 89 16,-70-53-16,16-17 15,-16-1-15,-1 0 16,-17-17-16,-1-18 16,-17 17-16,18-17 15,-18-17-15,0-1 16,0-17-16,-18-18 16,-17-18-1,17-35-15,-35 1 16,36 52-16,-18 17 15,17 1-15,-17 35 16,-1 35-16,1 1 16,-71 122-1,53-52-15,-17 18 16,34-54-16,-16 1 16,16-18-1,-17-18-15,-17 36 16,35-54-16</inkml:trace>
  <inkml:trace contextRef="#ctx0" brushRef="#br0" timeOffset="69283.25">28928 6473 0,'0'0'0,"0"-17"0,0-1 15,0 1-15,0-1 16,17 18-1,19 18-15,17 34 16,35 37-16,18 52 16,17 0-16,-88-53 0,71 88 15,-18-17-15,1-35 16,-19-36 0,18-18-16,18 19 15,-35-72-15,-18 19 16,-18-36-16,-17 17 15,17-17-15,-18-17 16,-34-1 0,-1 18-1,1-18-15,-1 1 16</inkml:trace>
  <inkml:trace contextRef="#ctx0" brushRef="#br0" timeOffset="69891.89">29986 5874 0,'0'0'0,"0"-18"16,-18 18-1,1 18-15,-1-1 0,-52 54 16,-36 88 0,53-71-16,-71 106 0,-17 18 15,0 52-15,-35 1 16,35-18-16,70-124 0,-70 106 15,18-17-15,34-18 16,1-35-16,53-18 16,0-18-16,17-70 0,18 0 15</inkml:trace>
  <inkml:trace contextRef="#ctx0" brushRef="#br0" timeOffset="70242.2">28134 8643 0,'0'0'0,"-18"-88"31,18 70-31,18 18 16,0 0-16,35 18 15,-18-18-15,71 53 0,-18 17 16,53 36-16,-18-18 16,1 36-16,70 52 15,-71-70-15,-17 0 16,-18-18-16,1-17 16,-19 17-1,1-18-15,-18-34 16,-36-19-16,1 1 15,0-18-15,-1 0 16,-17-71-16</inkml:trace>
  <inkml:trace contextRef="#ctx0" brushRef="#br0" timeOffset="70467.2">29475 8273 0,'0'0'0,"-71"-53"31,53 70-31,-17 19 0,-71 87 16,0 53-16,1 36 16,-19 35-16,18 18 15,-70 158-15,70-141 16,18 0 0,17-35-16,18-17 15,18 52-15,35-176 16,35 35-16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17:59.96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26229 4445 0,'0'0'0,"0"-35"15,-18 35 1,18-18-16,0 0 16,0 1 15,-17 52 16,34 0-47,-17-17 0,0 17 15,0 1-15,0 69 0,18 1 16,-18 0 0,0-35-16,0 34 0,0-16 15,0-19-15,-18 1 16,18-18-16,0-36 0,0 19 15,0-1-15,0 0 16,0-17-16,0-1 16,0 1 15,0-53-15,0 17-1,0 0-15,0 1 0,0-1 16,0 1-16,0-1 0,18-17 15</inkml:trace>
  <inkml:trace contextRef="#ctx0" brushRef="#br0" timeOffset="457.75">26247 4921 0,'0'0'15,"-18"0"-15,18-17 0,-18-19 16,1 19-16,17-1 15,-18 0-15,18 1 0,0-1 16,0 0-16,0 1 16,0-18-16,18 17 15,-1 0-15,19 1 0,-1-1 16,0 18 0,18 0-16,0 0 15,-18 0-15,54 18 16,-37-1-16,-34-17 15,17 36-15,1-19 16,-19 18-16,1-17 16,-18 0-16,0-1 15,0 19-15,0-19 16,-35 19 0,-1-1-16,1-17 15,0 17-15,-18-18 16,18 1-16,-1-18 15,19 18-15,-19-18 16,19 0-16,-19 0 16,36-18-16,-17 0 15,-1-17-15,18 18 16,0-19 0,0 19-16</inkml:trace>
  <inkml:trace contextRef="#ctx0" brushRef="#br0" timeOffset="1357.89">26476 5733 0,'-18'0'16,"1"0"0,-1 0-16,0 0 15,18-18-15,-17 18 0,-1 0 0,0 18 16,-17-18-16,18 0 16,-1 0-1,0 0-15,54 0 47,-19 0-47,1 0 0,17 0 16,-17 0-16,35-18 0,17 18 15,-17-18-15,0 1 16,0 17-16,18-18 16,-36 18-1,-18 0-15,1 0 16,0 0-16,-71 0 31,35 18-31,1-18 16,-19 0-16,1 17 0,-71 19 15,18-19-15,17 1 16,1 0-16,-1 17 16,1-18-1,34-17-15,19 18 16,34-18 15,1 0-31,0-18 0,17 18 0,18 0 16,0-17-16,0-1 15,0 18-15,-18-17 16,0 17-16,1 0 16,-1-18-1,-18 18-15,1 18 16</inkml:trace>
  <inkml:trace contextRef="#ctx0" brushRef="#br0" timeOffset="2524.06">25841 7814 0,'0'-18'31,"-18"1"-31,18 34 62,0 1-62,0 0 0,18-1 0,-18 19 16,18 16-16,-1 37 16,1 69-16,0-69 15,-1 16 1,-17-16-16,18 52 15,-18-71-15,0 1 16,0-18-16,0 17 16,0-34-16,0-19 15,0 19-15,0-19 16,0 1 0,0-36 15,0 1-31,0-1 0,0 0 15,0-35-15,0 18 16,0-18-16</inkml:trace>
  <inkml:trace contextRef="#ctx0" brushRef="#br0" timeOffset="2956.96">25894 8308 0,'0'0'0,"-18"-18"0,18 1 0,0-1 16,0 0-16,0 1 16,0-1-16,18-17 15,0 17-15,-1 18 16,18-17-16,18 17 16,-17 0-16,-1 17 15,18-17 1,-18 18-16,0-1 15,-17-17-15,0 18 0,17 0 16,-17-1-16,-18 19 16,17-19-16,-17 19 15,-17-1-15,-1-18 16,0 19-16,-17-19 16,17 19-1,-35-19-15,18 1 16,0 0-16,0-18 15,17 0-15,-17 0 16,17-18-16,0 0 16,18-17-16,18-18 15,17 18-15,1 0 16,-1-1-16,-17 19 16</inkml:trace>
  <inkml:trace contextRef="#ctx0" brushRef="#br0" timeOffset="3665.55">26476 8043 0,'0'-17'15,"0"52"32,-18-35-47,18 18 16,-17-18-16,17 17 0,-18-17 0,0 0 15,1 0-15,-1 0 16,0 0-16,1 0 0,-18 0 16,17-17-16,0 17 15,18-18-15,-17-35 16,34 18-16,1-1 16,0 19-16,17-18 15,0 17 1,0 0-16,1 18 15,-1 0-15,0 18 16,1 17-16,-19-17 16,18 35-16,-17 0 15,-18 17-15,0-17 16,0 0-16,0 0 16,-18-18-1,1 36-15,-18-36 16,17 0-16,0-17 15,-17 17-15,17-17 16,1 0-16,-1-1 16,0-17-16,1 0 15,-1-17-15,0-1 16,1-17-16,17 17 16,0-17-1,0 17-15,17 0 16,1 1-16,-18-1 15,18 18-15,17-17 16,0 34-16,1-17 16,-19 18-16,19-1 15,16 1-15,-16 17 16,-1 1-16,-17-19 16,17 19-1,-17-1-15,-1-18 16,1 1-16,-1 0 15,-17-1 1,-17 1 0,-1 0-16</inkml:trace>
  <inkml:trace contextRef="#ctx0" brushRef="#br0" timeOffset="4481.01">26300 8925 0,'-18'0'16,"0"0"-16,1 0 15,-1 0-15,0 0 16,1 0-1,34 0 17,1 0-32,17 0 15,-17 0-15,35-17 0,0 17 16,0-18-16,0 0 16,0 18-16,-1-17 15,-34 17-15,17 0 16,18 0-16,-35 0 15,0 0-15,-1-18 16,1 18-16,-1 0 16,-52 18 15,18-18-15,-1 0-16,0 0 0,-35 0 15,0 0-15,1 0 16,-19 0-16,18 0 15,18 17-15,-36-17 0,18 18 16,0 0-16,0-18 16,36 17-16,-18 1 15,17-18-15,18 18 32,18-18-32,34 0 15,-34 0-15,53 0 16,-1 0-16,1-18 15,35 0-15,-36 18 16,1-17-16,-1-1 16,1 18-16,-36-18 15,0 18-15,-17 0 16,0 0-16,-1 0 16</inkml:trace>
  <inkml:trace contextRef="#ctx0" brushRef="#br0" timeOffset="7066.03">25912 8079 0,'0'-18'0,"0"0"16,0 1-1,0-1 1,-18 0-1,18 1-15,0-1 16,0 0-16,0 1 16,0-1-16,0 1 0,-18-1 15,18 0-15,0 1 16,0-1 0,0 36 30,0-1-46,0 1 16,0 0-16,0-1 0,18 54 16,-18-18-16,0 17 15,18-17-15,-18 53 16,0-35-16,17-19 16,-17 19-16,0 0 15,0 52 1,18-70-16,-18 18 15,0-1-15,0-17 16,0-18-16,0 18 0,0-18 16,17 18-16,-17-17 15,0-1-15,0-17 16,0-1-16,0 1 16,0-1 15,0-52 0,-17 18-15,17-1-16,0 0 15,0 1-15,0-1 0,0 0 0,0 1 16</inkml:trace>
  <inkml:trace contextRef="#ctx0" brushRef="#br0" timeOffset="7807.36">25912 8326 0,'0'0'0,"0"-18"15,-18 0 17,18 1-17,0-1 1,18 0-16,-18 1 0,17 17 16,-17-18-16,18 0 15,-1-17-15,19 0 16,-1 17-16,-17 1 15,-1 17-15,19 0 16,-1 0-16,-18 17 16,19 1-16,-19 17 15,19 18-15,-19-35 16,-17 17-16,18 18 16,-18-18-1,0 18-15,-18-18 16,18 1-16,-17-19 15,-1 19-15,0-1 16,1-18-16,-1 1 16,-17 0-16,17-1 15,1 1-15,-1-18 0,-17 18 16,17-18-16,-17 17 16,17-17-1,-17 0-15,0 0 16,-1 0-16,19-17 15,-1 17-15,0 0 16,1 0-16,-1 0 16,18-18-1,18 18-15</inkml:trace>
  <inkml:trace contextRef="#ctx0" brushRef="#br0" timeOffset="9549.21">26617 8008 0,'-18'18'63,"1"-18"-63,17 17 15,-18-17-15,1 18 16,-1-18-16,0 0 15,18 18-15,-17-18 0,-1 0 16,0 0 0,18 17-16,-17-17 0,-1-17 15,0 17 1,1 0-16,-1 0 16,18-18-16,-18 18 15,18-18-15,-17 1 16,-1-1-16,18 0 15,-17 18-15,17-17 0,0-1 16,0 0-16,0 1 16,0-1-16,0 1 15,17-1-15,-17 0 16,18 1 0,17-1-16,-17 0 15,-1 1-15,19 17 16,-19 0-16,19-18 15,-19 18-15,1 18 16,0-18-16,17 17 16,-18 1-16,1 17 15,0-17-15,-1 17 16,1 18 0,-18-18-16,0 1 15,18-1-15,-18 0 16,0-17-16,0 35 15,-18-36-15,18 36 16,-18-17 0,1-19-16,17 1 15,-18 17-15,0-17 16,1-1-16,-1 1 16,1 0-1,-1 17-15,-17-17 16,17-1-16,0-17 15,1 18-15,-1 0 16,0-18-16,1 0 16,-1 17-16,0-17 15,1 0-15,-1 0 16,1-17 0,-1 17-16,0 0 15,1-18-15,-1 0 16,18 1-1,-18-1-15,18 0 16,0 1 0,0-1-16,18 18 0,-18-18 15,18 18-15,-18-17 0,17-1 16,1 18-16,17-17 16,-17 17-1,-1-18-15,19 18 16,-1 18-16,-17-18 15,-1 0-15,1 17 16,17-17-16,-17 18 16,17-1-16,-17 1 15,-1 0-15,1-1 16,17 1 0,-17 0-16,0-18 15,-1 17-15,1 1 16,17 0-16,-35-1 15,18 1-15,-1-18 16,-17 17-16,18 1 16,0 0-1,-18-1 1,17-17-16,-17 18 16,18-18-1,-18 18 1,-18-36 46</inkml:trace>
  <inkml:trace contextRef="#ctx0" brushRef="#br0" timeOffset="10491.8">26758 8643 0,'0'0'15,"-17"18"1,17-1-16,-18 1 47,36-53-31,-1 17-1,-17 0 1,18 1-16,-18-1 0,17 0 0,1 1 15,-18-1-15,18 18 16,-18-17-16,17-1 0,-17 0 16,18 18-1,-18 18 1,0 0 0,-18-1-1,18 1-15,-17-1 16,-1 1-16,18 0 15,-18-1-15,18 1 16,-17-18-16,17-18 47,17 1-47,-17-1 0,18 0 16,-18 1-16,18-1 15,-18 1-15,17-1 16,-17-17-16</inkml:trace>
  <inkml:trace contextRef="#ctx0" brushRef="#br0" timeOffset="11515.94">25912 7885 0,'0'0'0,"-18"-18"32,18 0-17,0 1 1,-18-1-1,18 0 1,0 1-16,-17-1 16,17 0-1,-18 18 1,18 18 0,0 0-16,18-1 15,-18 1-15,0 35 16,17 35-16,1-17 15,0-18-15,-18-36 0</inkml:trace>
  <inkml:trace contextRef="#ctx0" brushRef="#br0" timeOffset="32943.08">27658 5856 0,'17'0'1703</inkml:trace>
  <inkml:trace contextRef="#ctx0" brushRef="#br0" timeOffset="57625.09">31221 5733 0,'0'0'0,"0"17"15,-18-17-15,18 18 16,-17-18-16,17 18 0,-18-1 0,0 18 16,1-17-16,-1 17 15,18-17 1,-18 0-16,18-1 0,-17 1 15,17 0-15,17-1 16,1-17 0,17 18-16,18-18 0,35-18 15,36 18-15,-1-17 16,18-1-16,124 0 16,-142 1-1,36 17-15,71 0 16,-178-18-16,72 18 15,52-18-15,-70 18 16,0-17-16,-18 17 16,-17-18-16,-36 18 15,71 0-15,-53 0 16,0 0 0,-18 0-16,0 0 15,1-18 1,-89-52 46,35 52-46,18 1 0,-18-19-1,-17 36 16</inkml:trace>
  <inkml:trace contextRef="#ctx0" brushRef="#br0" timeOffset="59068.15">31062 9084 0,'0'0'0,"18"-18"47,-1 36-32,1-18-15,-18 18 0,18-18 16,-18 17-16,17 1 15,-17 0-15,18-1 0,-18 1 16,18-1-16,-18 1 16,17 0-16,1-1 15,-1 1-15,1 0 16,17-18-16,-17 17 16,0-17-16,-1 0 15,1 0-15,35 0 0,-18-17 16,0 17-16,18-18 15,-17 18-15,17-18 16,-1 18-16,-16-17 16,-1 17-16,18 0 15,0 0-15,-18 0 16,0 0-16,18 0 16,-17 0-16,34 17 15,-17-17 1,18 0-16,-18 18 15,52-18-15,-34 18 16,17-18-16,-17 17 16,34 1-16,1-18 15,-17 0 1,-19 0-16,-17 0 16,-18 0-16,1-18 15,-1 18-15,18 0 16,-18 0-16,0-17 15,1 17-15,-1-18 16,-18 0-16,19 1 16,-19-1-1,1-17-15,0 17 16,-18-17-16,17 17 16,-17-17-16,0 0 15,0-18 1,0 18-16,0-1 15,0 1-15,0 0 16</inkml:trace>
  <inkml:trace contextRef="#ctx0" brushRef="#br0" timeOffset="65306.01">19050 7585 0,'0'0'15,"-18"0"-15,1 0 16,-1 0 15,53 0-15,-17 0-1,0 0-15,35 0 0,-1-18 16,19 18-16,0-18 16,-36 18-16,18-17 15,17 17-15,-34-18 16,-1 18-16,0 0 15,-17 0-15,-1-17 16,-52 34 31,18-17-47,-1 0 0,0 0 16,-17 0-16,-53 18 15,35-18-15,0 17 16,0-17-16,18 18 15,-18-18-15,18 18 16,17-18-16,0 17 0,-17-17 16,53 18-1,-1-18 1,36 0-16,0-18 16,18 1-16,17-1 15,-18 0-15,-17 1 16,-17-1-1,-19 18-15,19-17 16,-19 17 0,-52 0-1,17 0 1,1 0-16,-36 0 0,0 0 16,0 17-16,18-17 15,-18 18-15,0-1 16,0 1-16,18 0 15,-1-18-15,19 17 16,-1-17-16,18 18 16,18-18-16,35 0 15,-1-18-15,72 1 16,-36-1-16,-17 0 16,-1 18-1,-17-17-15,0-1 16,-18 18-16,-17 0 15,0 0-15,-1-17 16,-52 34 0,17-17-1,-52 18-15,17-1 16,0 1-16,-18 17 16,18-17-16,1 0 15,16-1 1,19-17-1,52 0-15,-17 0 16,17 0-16,35-17 16,1 17-16,-18-18 15,17 18-15</inkml:trace>
  <inkml:trace contextRef="#ctx0" brushRef="#br0" timeOffset="73606.78">11942 12488 0,'0'0'0,"-18"0"16,0 0-16,18-17 16,-17 17-16,-1 0 15,18-18 1,18 18-1,-1 0 1,19 0-16,34-18 16,-35 18-16,36 0 0,35-17 15,-36 17-15,1 0 16,17-18-16,18 18 16,-53 0-1,0 0-15,-18 0 16,-17 18-16,17-18 15,-17 0 1,-36 0 0,0 0-1,1 17-15,-19-17 0,-52 18 16,18-18-16,-1 18 16,0-1-16,-17-17 15,-18 18 1,36 0-16,35-18 15,-1 0-15,1 0 16,17 0-16,36 17 31,0-17-31,35 0 0,17 0 16,-17 0-16,18 0 16,-1-17-16,1 17 15,-1 0 1,-34 0-16,-1 0 15,-17 0-15,-1 0 16,1 0-16,-1 0 16,-34 0-1,-1 0-15,-35 0 16,36 0-16,-54 17 16,18-17-1,-17 18-15,-1-18 16,0 0-16,1 18 15,52-18-15,1 0 16,-1 0-16,36 0 16,17 0-1,35 0-15,-17 0 16,0-18-16,18 18 16,17-18-16,-53 18 15,-17 0-15</inkml:trace>
  <inkml:trace contextRef="#ctx0" brushRef="#br0" timeOffset="78591.06">28099 7814 0,'-18'18'47,"0"-18"-47,18 17 16,-17-17-16,-1 18 0,1 0 16,-1-1-16,-35 18 15,0 1-15,0 17 16,-17 17-16,-19 36 15,19-35-15,-1 17 16,18 0-16,-17 18 16,-18 70-16,35-70 15,0 0-15,18-18 16,-1 18-16,-17 35 16,36-53-1,-1-17-15,0-18 16,18 17-16,18-52 0,-18 52 15,18-34-15,-1 34 16,1-34-16,17 16 16,1 1-16,16 0 15,-16-17-15,17 17 16,0-18-16,-1 0 16,19-17-1,-53-1-15,52 1 0,-17 0 16,18-1-16,-18 1 15,0 0-15,-36-1 16,1-17-16,17 0 0,0 18 16,1-18-16,-19 0 15,1 0-15,0 0 16,-1 17-16,1-34 62,-36-1-46,1 18-16,17-17 0,-18-1 16,0 18-16,1-18 0,-1-17 15,-35 0-15,35-1 16,-17 1-16,18 18 16,-1-19-16,0 19 15,1-1 1,17 0-16,-18 18 15,53 18 17,-17 0-32,0-18 15,-1 17-15,1-17 0,17 36 16,0-19-16,1 1 16,-19-1-16,-17 19 15,18-19 1,-36 54-16,1-18 15,-19 0-15,1 0 16,-18 17-16,18-35 16,-18 1-16,18-1 15,17-17-15,-35-1 16,35-17-16,1 0 16</inkml:trace>
  <inkml:trace contextRef="#ctx0" brushRef="#br0" timeOffset="83407.67">19756 7549 0,'0'0'0,"-18"0"16,0 0-16,18 18 15,-17-18 1,52 0 15,-17 0-15,-1 0-16,1 0 0,35 0 15,17 18-15,-17-18 16,35 0-16,36 0 16,-36 0-16,0 17 15,0-17-15,18 0 16,-35 0-16,-36 18 16,18-18-1,-35 0-15,17 0 16,-35 18-16,18-18 15,-36 0 17,0 0-32,1-18 15,-1 36-15,-17-18 0,-1 0 0,-34 0 16,35 0-16,-54 17 0,1 1 16,0-18-1,0 18-15,17-1 16,-17-17-16,35 18 15,36-18-15,-1 0 16,0 0-16,1 0 16,52 0-1,0 0-15,-17 0 16,52-18-16,54 1 16,-36 17-1,0-18-15,0 18 16,18 0-16,-53 18 15,0-18-15,-18 17 16,1 1-16,-19-18 0</inkml:trace>
  <inkml:trace contextRef="#ctx0" brushRef="#br0" timeOffset="94640.52">28540 8590 0,'0'0'0,"-18"-18"16,18 1-16,0 52 47,0-17-47,0-1 0,-18 1 0,18 17 15,0-17-15,-17 70 16,17-53-16,0 1 15,0-19-15,0 1 16,0 0-16,0-1 0,-18-34 47,36-1-47,-18-17 16,0 17-16,0 0 0,0-17 15,0-18-15,0 0 16,17 18-16,-17 0 15,0 17-15,18 0 0,-18 1 16,18 17 0,-1 0-16,1 35 15,0 0-15,-1 1 16,1 17-16,0 0 16,-1-1-16,-17-34 15,18 17 1,-18-17-16,0 0 15,0-1-15</inkml:trace>
  <inkml:trace contextRef="#ctx0" brushRef="#br0" timeOffset="94824.21">28504 8855 0,'-17'-18'15,"17"0"1,0 1-1,17 17 1,1 0-16,-18-18 0,18 18 16,17-17-16,0 17 15,-17 0-15,17-18 0,0 18 16,-17 0-16</inkml:trace>
  <inkml:trace contextRef="#ctx0" brushRef="#br0" timeOffset="95257.2">28928 8625 0,'0'0'0,"-18"0"0,0 0 15,18-17-15,-35 34 16,18-17-16,-1 0 0,0 18 16,1 17-16,-1-17 15,0 17 1,18 1-16,0 16 15,0-34-15,18-18 16,0 18-16,17-36 16,0 18-16,-17-35 15,17 17-15,-17-17 16,-1 0-16,1-1 16,-18-17-1,0 18-15,-18-18 16,1-17-16,17 34 15,-18 1-15,18 17 16,-18 1 0,18 34-1,0 1 1,0 0-16,0 35 0,0-18 0,18 18 16,0 0-1,-1 17-15,1-17 16,17-17-16,1-1 15,-1-18-15</inkml:trace>
  <inkml:trace contextRef="#ctx0" brushRef="#br0" timeOffset="95673.69">29228 8643 0,'0'0'0,"0"-18"0,0 1 0,-18-36 15,0 18 1,1 17-16,-1 0 15,0 18-15,1 18 16,-1 0-16,1 17 16,17 0-16,-18 18 15,18 0-15,18 0 16,-1-35-16,1-18 16,-1 17-16,1-17 15,0-17 1,-1-1-16,1-17 15,0-1-15,-18 19 16,0-19-16,0 1 0,0-18 16,-18 0-16,0 0 15,1 0-15,17 36 16,-18-1-16,18 1 16,-18 34-1,18 1 1,0 17-16,0 0 15,18 36-15,0-18 16,-1 0-16,19 17 16,-19-34-16,19 17 0,-1-1 15</inkml:trace>
  <inkml:trace contextRef="#ctx0" brushRef="#br0" timeOffset="97365.83">28399 8943 0,'-18'18'31,"0"-18"-16,18 17-15,-17-17 0,-1 18 16,0 17-16,-52 53 16,17 0-16,18 1 15,-18-19-15,-18 71 16,36-35-16,-18-18 16,18 18-16,-18 0 15,18 53 1,-1-53-16,1-1 15,17-16-15,1 16 16,-19 1-16,36-35 16,-17-18-16,17 17 15,0 1-15,0 17 16,0-35-16,0 0 16,0 0-16,0-18 15,17 18 1,-17-35-16,0 17 0,18 18 15,-18-18-15,18 0 16,-1 1-16,19 17 16,-19-18-16,1 0 15,0 0-15,-1 1 16,1-19-16,35 19 16,-36-19-1,19 19-15,-19-36 16,1 17-16,17 1 15,-35-1-15,18-17 16,-1 0 0,1-17-1,-18-1 1,-18 1-16,18-1 16,0 0-16,-17-17 0,-1 0 15,1 17 1,-1-17-16,-17 0 15,17 17-15,0 0 16,18 1-16,-17 17 16,34 0 15,1 0-31,0 0 16,-1 17-16,1-17 0,17 18 0,0 0 15,-17-1 1,17 1-16,-17-18 15,-18 17-15,18-17 0,-1 18 16,-17 0-16,0-1 16,0 19-16,-35-1 15,0 0-15,-1 18 16,1-18-16,0 1 16,0-1-16,17-17 15,0-18 1</inkml:trace>
  <inkml:trace contextRef="#ctx0" brushRef="#br0" timeOffset="97905.93">28452 11677 0,'0'0'0,"0"-18"0,-18 18 0,0 0 16,1 0-1,17 18-15,0 17 16,-18 36-16,18-1 15,18-17-15,-18 18 16,0-1-16,0-17 16,0-17-16,0-19 15,0 1-15,0-1 16,-18-52 0,18 18-16,-18-19 15,18-52 1,0 18-16,0 17 15,18 0-15,-18 0 16,18 35-16,-18 0 16,17 1-16,1 34 15,0-17-15,-1 18 16,-17 0-16,35-1 0,-17 19 16,17 17-1,-17-18-15,17 0 16,-17 0-16,0-17 15,-1 0-15</inkml:trace>
  <inkml:trace contextRef="#ctx0" brushRef="#br0" timeOffset="98065.1">28504 12012 0,'0'0'0,"-17"0"0,-1 0 15,1 0-15,-1 0 16,18-18-1,18 1 1,-1 17-16,1-18 0,-1 18 0,1-17 16,35-1-16,0 0 15,-18 1-15,18 17 16</inkml:trace>
  <inkml:trace contextRef="#ctx0" brushRef="#br0" timeOffset="98507.19">28910 11695 0,'0'0'0,"-18"0"16,1 17-16,-1-17 0,1 18 0,-19-1 16,19 1-16,-1 17 0,0 1 15,18-1 1,0 0-16,0 1 15,18-19-15,0 1 0,-1-1 16,1-17-16,0 0 16,17-17-16,-18-1 15,1-17-15,0 0 16,-1-18-16,-17 0 16,-17 0-16,-1-18 15,0 18 1,1 0-16,-1 18 15,1 18-15,-1-19 16,0 19 0,18 34-1,0 19-15,18 16 16,17 1-16,0 0 16,-17-17-16,17 34 15,18-17-15,-17 0 16,17-18-16,-18-17 15,18-18-15</inkml:trace>
  <inkml:trace contextRef="#ctx0" brushRef="#br0" timeOffset="98940.09">29316 11589 0,'0'0'0,"0"-18"0,-18 0 15,18 1-15,-35 17 16,17-18-16,1 36 0,-1-18 15,-17 17-15,17 19 16,0-19-16,1 36 16,34-17-16,-17-1 15,18-18-15,0 1 16,35-18-16,-18-18 16,-17 1-16,17-1 15,0-35 1,-17 18-16,-1 0 15,-17-36-15,0 36 16,-17-36-16,-1 18 16,-17 18-16,17 0 15,-17 17-15,17-17 16,1 35-16,-1 0 31,18 18-31,0-1 16,18 19-16,-1 16 15,36 1-15,-18 18 16,18 17-16,18-17 16,-53-36-16,17 18 0,18 17 15,-18-17-15,0 0 16</inkml:trace>
  <inkml:trace contextRef="#ctx0" brushRef="#br0" timeOffset="101749.15">25894 10336 0,'0'0'0,"-18"0"0,1-17 16,-1-1-16,-17-17 15,17 17-15,0 1 16,18 34 15,0 1-31,0-1 16,18 36-16,17 53 15,1 53-15,17-36 16,-36-17-16,18 0 16,1 0-16,-19-18 15,1-35-15,0-18 16,-1-17-16,1 0 16,0-1-16,-1-17 15,-17-17 1,18-1-16,-36 0 0</inkml:trace>
  <inkml:trace contextRef="#ctx0" brushRef="#br0" timeOffset="101990.13">25912 10707 0,'0'0'0,"0"-18"0,0 1 0,-18-19 16,18 19-16,18-1 15,-18 0-15,17 1 16,1 17-16,17-18 15,18 0-15,0 18 16,0 18-16,-18 0 16,-17-1-16,-1 36 15,-17-17-15,-17 16 16,-19 37-16,19-36 16,-1-36-1,1 1-15,-1-1 16</inkml:trace>
  <inkml:trace contextRef="#ctx0" brushRef="#br0" timeOffset="102417.12">26247 10407 0,'0'0'0,"17"-35"16,-17 17-16,18 0 16,17 1-16,-17 17 0,-1-18 15,19 0-15,-19 18 16,1 18-16,0-18 16,-1 18-16,-17 17 15,0-17 1,0-1-16,0 1 15,18 17-15,-18-17 16,18-1-16,-1 1 16,1-18-16,-18 18 15,18-18-15,-1 0 16,-17 17 0,-17 1-1,-1 0-15,0-1 16,1-17-16,-19 18 15,19 0-15,-19 17 16,19-35-16,-19 35 16,36-17-16</inkml:trace>
  <inkml:trace contextRef="#ctx0" brushRef="#br0" timeOffset="106656.04">31662 9666 0,'0'0'0,"-18"0"0,1 0 0,-19 0 16,-17-18-16,0 18 15,-17 0 1,35 0-16,-18 18 15,35-18-15,0 0 16,1 0-16,34 18 16,1-18-16,17 0 15,53 0-15,18-18 16,35 0-16,36 1 16,-54-1-16,-17-17 15,-18 35 1,1-18-16,-37 1 15,-16 17-15,-1 0 16,-17 0-16,-54 0 31,-17 17-31,-17-17 16,-36 18-16,35-18 0,-34 18 16,-19-1-1,18-17-15,-17 18 16,52-18-16,-35 17 15,54-17-15,16 0 16,19 0-16,-1 0 16,36-17-1,-1 17-15,89 0 16,0-18-16,17 1 16,1 17-16,-18-18 15,-18 0 1,-53 18-16,36-17 0,-1-1 15,1 18-15,-18 0 16,0-18-16,-36 18 16</inkml:trace>
  <inkml:trace contextRef="#ctx0" brushRef="#br0" timeOffset="110881.71">31150 9437 0,'-17'0'15,"-1"0"-15,0 0 16,1 0-16,-1 0 0,-17-18 16,17 18-16,1 0 15,-19-17 1,1-1-16,0 0 15,-1-17-15,1 0 16,17-18-16,1-18 16,-1 36-16,18-53 0,0 0 15,0-18-15,0 0 16,0 0-16,18 0 16,-18-53-16,0 71 15,17 18 1,-17-1-16,0 1 15,0-1-15,0 36 0,0-18 16,0 0-16,18 0 16,0-18-1,-18 36-15,35 0 16,0 17-16,18 1 16,18-1-16,17 18 15,88 0 1,-52 18-16,17-18 15,18 0-15,-36 0 16,1 0-16,-1 17 16,54-17-16,-54 0 15,0 0-15,1 18 16,52-18-16,-70 0 16,0 0-16,-35 0 15,17 0 1,-18 0-16,36 0 15,-35 0-15,-54-18 16,36 36-16,-17-18 16,-1 0-16,18 0 15,-36 18-15,19-1 16,-19 1 0,1 17-16,0-17 15,-18 17 1,17 0-16,-17 36 15,0-18-15,0 17 16,18 1-16,-18-18 16,0 17-16,-18 1 15,18-1-15,-17 72 16,-1-54-16,18 0 16,-18-17-16,1-1 15,17 1 1,0 17-16,-18-53 15,18 18-15,0-18 16,0 1-16,0 34 16,-18-35-16,18 1 15,-17-19-15,-19 19 16,19-19-16,-18 19 16,-36-1-16,53-18 15,-52 19-15,52-36 16,-88 35-1,0-17-15,1-1 16,-19 1-16,-17 0 16,-18-1-16,36 1 15,-71 17-15,70-17 16,54-1-16,-1 1 16,1-18-16,17 18 15,-18-18 1,18 0-16,36 0 0,-19 0 15,-17-18-15,-17 18 16,17-18-16,-53 18 16,36-17-16,-1-1 15,0 18-15,19-18 16,-1 1-16,17-1 16,-17 18-16,18-17 15,18 17 1,-19-18-16,19 18 15,-1-18-15,-17 18 16,17-17-16,0-1 16,1-17-16,-1-1 15,0 1-15,1 0 16,-1-18-16,1-53 16,-1 53-16,0-17 15,-17-1 1,17 18-16,1-17 15,-19-36-15,19 35 16,-1 1-16,18-1 16,-17 1-16,17-1 15,0-17-15,17 17 16,-17 18-16,18 0 16,-1 1-16,1 34 15,17-35 1,1 18-16,17-1 15,-1 19-15,19-19 16,0 19-16,52-36 16,-17 18-16,0-1 15,17 1-15,1 0 16,17 0-16,35-18 16,-52 17-1,-1 19-15,-17-1 16,0 0-16,-18 1 15,71 17-15,-53 0 16,-36 0-16,1 0 16,-1 17-16,1 1 15,17 17-15,-53-35 16,36 36-16,-18-1 16,-36-17-16,19 34 15,-19-34-15,1 0 16,0-1-16,17 36 0,0-17 15,0 16-15,1-16 16,-1 17-16,0 0 16,-17-18-16,17 18 0,0 0 15,1 0-15,-19 17 16,1-17-16,0 53 16,-18-36-1,0 1-15,0-18 16,0 18-16,0-54 15,0 71-15,0-35 16,0-17-16,0 16 16,0-34-16,-18 70 15,0-70-15,-17 88 16,0-36-16,0-17 16,-18-17-16,17 16 15,-34 1 1,17-17-16,0-19 15,0 19-15,0-19 16,-17 18-16,-19-17 16,36 17-16,-17-17 15,17 0-15,0-1 16,-18 1-16,-52 17 16,52 0-16,-17-17 15,-18 0 1,36-1-16,-1 1 15,-52 17-15,70-35 16,-18 18-16,18-18 16,1 0-16,16 0 15,-34-18-15,34 18 16,-16-17-16,-19-1 16,18 18-1,-18 0-15,36 0 0,-35-18 16,17 18-16,-18 0 15,36-17-15,0 17 16,-1-18-16,-17 0 16,18 1-16,18-18 15,-19-1-15,19 1 16,-19 0-16,-17-36 16,36 18-1,-19 0-15,1 0 16,18 18-16,-19-18 15,-17-17-15,18 17 16,17 0-16,-17 18 16,18-18-16,-1-36 15,0 54-15,18-88 16,0 35-16,0-1 16,36-17-1,-19 1-15,36-19 16,-35 36-16,17 35 15,0-35-15,1 35 16,-1-18-16,0 18 16,53-52-16,-17 52 15,-1 0-15,1 0 16,0 18-16,17-1 16,0 1-16,35-18 15,-34 18 1,16 0-16,1 17 15,18 0-15,-18 1 16,70-1-16,-53 18 16,1 0-16,-18 0 15,17 18-15,-17-18 16,53 35-16,-71-17 16,0-1-16,-17 19 15,-18-1 1,52 0-16,-52 18 15,0-18-15,0 18 16,0-18-16,0 18 16,0 18-16,-35-18 15,17 17-15,-17-17 16,-18 18-16,0-36 16,17 71-1,-17-35-15,0-54 16,0 71-16,0-35 15,0-17-15,-17 87 16,17-52-16,-18-18 16,0 35-16,-17 0 15,17-18-15,-35 36 16,36-53-16,-18 18 16,-1-36-16,36 0 15,-53 18 1,18 18-16,-18-18 15,18-18-15,-18 0 16,0 18-16,-18-18 16,-52 36-16,52-36 15,1 1-15,-18-1 16,17 0-16,-17 18 16,-18-18-16,53-17 15,-17 0 1,-1 17-16,1-35 15,-36 18-15,0-1 16,0-17-16,35 0 16,19 0-16,-19 0 15,0-17-15,-34-1 16,16 0-16,19 1 16,-18-1-1,17 0-15,1 1 16,-36-19-16,53 19 15,-18-1-15,1 0 16,-19-17-16,72 18 16,-36-1-16,0-35 15,0 18-15,18-1 16,0-16-16,-1-1 16,1 0-1,0 0-15,-1-35 16,19 17-16,17 18 15,-18-17-15,18-1 16,0 0-16,18-17 16,-1-18-16,1 18 15,0 18-15,-1-1 16,1 1-16,-18-1 16,35 0-16,1-17 15,-19 18 1,36-1-16,0 1 15,-18 17-15,36-36 16,-1 19-16,54-18 16,-54 35-16,19 0 15,-1 0-15,0 0 16,18 0-16,0 0 16,-53 36-16,70-19 0,-17 1 15,0-18 1,0 35-16,-1-17 15,1 18-15,53-1 16,-53 0-16,0 36 16,-18-18-16,18 18 15,52 17-15,-52 0 16,-18 0-16,18 18 16,-18-17-16,-17 17 15,0 17 1,-18-17-16,-1 18 15,-16-19-15,17 19 16,-36 0-16,19 34 16,-19-16-16,1-19 15,-18 1-15,0-36 16,0 71-16,-18 17 16,1-35-16,17-17 15,-18 0 1,0-1-16,18 1 15,-35 87 1,17-87-16,-17-18 16,17 17-16,-17 1 15,-18 17-15,18-35 16,-18 18-16,18-18 16,-18-18-1,-35 35-15,17-52 16,-35 17-16,0 1 15,54-36-15</inkml:trace>
  <inkml:trace contextRef="#ctx0" brushRef="#br0" timeOffset="128465.81">10901 13794 0,'0'0'15,"-18"0"-15,18-18 0,0 0 16,-17 18-16,17-17 16,0-1-16,0 0 15,17-17-15,1 17 16,-1 1-16,1-1 0,0 1 15,-1-1-15,1 18 16,0 0-16,35 35 16,-36 18-16,18 35 15,1 18-15,-19 0 16,1 17-16,17 36 16,-17-53-1,17 0-15,1 0 16,-1 0-16,18 52 15,-18-70-15,0 1 16,1-1-16,-1 0 16,0 53-16,-17-53 15,-1 1-15,1-19 16,-18 1-16,18 35 16,-36-36-16,18-17 15,-18 18 1,1-19-16,-19 37 15,1-36-15,0-1 16,-18 1-16,-18-17 16,-34 17-16,34-53 15,0 0-15,-34-53 16,-19-36-16,1-52 16,-1-17-16</inkml:trace>
  <inkml:trace contextRef="#ctx0" brushRef="#br0" timeOffset="129323.18">9190 15699 0,'0'0'0,"35"0"31,-17 0-31,-1 0 0,19-18 0,-19 18 15,72 0-15,16 0 16,1 0-16,18-18 16,-19 18-16,-52-17 0,71 17 15,-36-18-15,0 18 16,-17 0-16,-1-18 16,-52 18-16,0 0 15,-1 0 1,-34 18-1,-1-18-15,-70 35 16,17 1-16,-35-19 16,18 19-16,-18-19 15,36 1-15,-36 17 16,35-17-16,36-18 16,0 17-16,17-17 15,54-17 1,-19-1-16,18 18 15,36-18-15,0-17 16,-1 18-16,-35-1 0,54 0 16,-19-17-16,-17 17 15,18 1-15,-54-1 16,1 18-16</inkml:trace>
  <inkml:trace contextRef="#ctx0" brushRef="#br0" timeOffset="130314.12">7832 15646 0,'0'0'0,"-36"0"15,19 0 1,-1 0 0,53 0 15,-17 0-31,0 0 0,-1 17 0,54 1 16,-18 0-16,17-1 15,-17-17-15,-17 18 16,16 0-1,-16-18-15,-19 17 0,1-17 16,0 0-16,-1 18 16,-34-1-1,-1-17-15,-17 0 16,-18 18-16,0-18 16,-18 0-16,-17-18 15,35 18-15,-17-17 16,34 17-16,1 0 15,0-18-15,17 18 16,1 0-16,52 18 16,-18-18-1,36 0-15,-17 17 16,34-17-16,-35 18 16,18-18-16,-35 0 0,17 0 15,-17 18 1,0-18-16,-1 0 15,-17 17-15,18-17 16,-71 0 0,18 0-16,-36-17 15,18-1-15,18 0 0,-36-17 16,1 0-16,-1 17 16,36 1-16,0-1 15,17 0-15,53 18 47,-17 18-47,17-18 0,18 18 16,0-1-16,35 19 0,0-1 15,1 0-15,-54-35 16</inkml:trace>
  <inkml:trace contextRef="#ctx0" brushRef="#br0" timeOffset="131914.13">10777 14993 0,'0'0'0,"18"18"31,-18-1-31,18 1 0,-1 0 16,1-1-16,0 19 0,17 16 16,0 37-16,0-36 15,-17-18-15,-18-18 16,18 19-16,-18-19 16,-18-17-1,18-17-15,-18 17 16,1-18-16,-1-70 15,-17 17-15,17 1 16,-17-18-16,35 35 16,-18 0-16,18 35 0,18 0 15,-18 1-15,18 17 16,17 0-16,35 17 16,-17 19-16,-17-1 15,16 18 1,1-18-16,-17 1 15,-1-19-15,-35 1 0,18 17 16,-1-17-16,-34 17 16</inkml:trace>
  <inkml:trace contextRef="#ctx0" brushRef="#br0" timeOffset="132456.47">10954 15311 0,'0'0'0,"-18"17"16,0-17-16,1-17 15,34-1-15,1 18 16,17-35-16,1 17 16,-19 0-16,36-17 0,0 0 15,0-18-15,0 18 16,18-18-16,-54 17 16,18 1-16,-17 0 15,-18 17 1,0-17-16,-18-18 15,18 35-15,-17-17 16,-18 35-16,17-18 16,-17 18-16,35 36 15,-18-1-15,18 18 16,0 0-16,18 35 16,17-35-16,-17-18 15,17-17-15,0 0 16,0-18-1,-17-18-15,0-17 16,-1-18-16,-17 0 16,0-35-16,-17 35 15,-1 0-15,-17 0 16,-18 0-16,-18 0 16,36 35-16,17 1 15,1-1 1,-1 18-1,18 18-15,18-1 16,17 19-16,18 17 16,0-18-16,0 0 15,17 0-15,-34-17 0,16 0 16,19-1-16,-53-17 16</inkml:trace>
  <inkml:trace contextRef="#ctx0" brushRef="#br0" timeOffset="132856.13">11783 14411 0,'0'0'0,"-53"18"16,35-1-16,1 1 0,-1 0 16,18-1-16,-18 36 0,18 0 15,18 18 1,17-19-16,18 1 15,-18-35-15,1 0 16,17-18-16,-18-18 16,0-17-16,-17-18 15,-1 18-15,-17-18 16,-17-18-16,-18 18 16,-18-17-16,0 17 15,0 0 1,17 35-16,19 0 15,-1 1-15,1 17 16,34 17 0,18 19-16,36 34 15,-18-17-15,0-17 16,0-1-16,0 0 16,0 18-16,-18-53 15,-17 18-15</inkml:trace>
  <inkml:trace contextRef="#ctx0" brushRef="#br0" timeOffset="133157.43">12047 14252 0,'0'0'0,"-17"-17"0,-1-1 0,0 0 16,18 1-16,18 17 31,0 17-31,-1-17 0,1 18 0,17 0 15,1-1-15,-1 18 16,18 18-16,-36-17 16,1-1-16,-18 0 15,0-17-15,0 0 16,-18-18-16,18 17 0,-35-17 16,0-35-1,17 0 1,1-36-16,-19-70 15,36 88-15,18 0 16,0 18-16,-1 17 0</inkml:trace>
  <inkml:trace contextRef="#ctx0" brushRef="#br0" timeOffset="133698.31">12400 14164 0,'0'0'0,"18"18"31,-1-18-31,-34-18 31,-1 0-15,0 1-16,18-1 0,-17 18 15,-1-18-15,1 18 0,-1-17 16,-17 34-16,17 1 16,0 17-16,1 1 15,17 52 1,17-35-16,1-18 15,17 0-15,1-17 16,-1 17-16,0-35 16,0-17-16,-17-1 15,0 0-15,-1-17 16,-17 0-16,18-1 16,-18 1-16,0 0 15,-18-18 1,18 35-16,0 1 15,0-1-15,0 0 16,18 18 0,0 0-16,-1 18 15,1-18-15,0 18 16,-1-18-16,1 17 0,-1-17 16,1 0-1,0-17-15,-1-1 16,1 18-16,-18-18 15,18 1-15,-1 17 16,1-18-16,0 36 16,-1-1-16,-17 1 15,18 0-15,-36-1 16,18 1-16</inkml:trace>
  <inkml:trace contextRef="#ctx0" brushRef="#br0" timeOffset="134456.79">10672 14587 0,'0'18'0,"17"-36"31,1 1-31,17-1 0,-17 0 16,-1 1-16,72-36 16,-72 35-16,36-17 0,18-18 15,-36 18 1,-17 35-16,-18-18 15,-18 36 1,0-1-16,1 1 16,-36 17-16,0 1 15,0-1-15,0 18 16,18-36-16,-18 19 0,0-1 16,18 0-16,17-35 15,0 18 1,36-53-1,-18 17-15,53-17 0,0-36 16,0 18-16,35 0 16,18-53-16,-18 18 15,0 18-15,-35 17 16,0 0-16,-18 35 0</inkml:trace>
  <inkml:trace contextRef="#ctx0" brushRef="#br0" timeOffset="135624.15">11201 13847 0,'0'0'0,"-18"0"31,18-18-31,-18 18 16,18-18-1,-17 1 1,17-1 0,-18 0-1,18 1 32,-18 17 109,1 17-156,-1 1 16,1 0-16,17-1 0,-18-17 16,18 18-16,-18 0 0,18-1 15,-17 1 1,17-1-16,0 1 0,17 0 15,-17-1-15,18 1 16,0-18-16,17 0 16,-18-35-16,1 17 15,0-17-15,-1 0 16,1-1-16,-18 1 16,-18-36-16,1 36 15,-1 0 1,0-18-16,-17 18 15,-18-18-15,36 17 16,-1 19 0,36 34-1,-1 1 1,36 17-16,-35-17 0,70 70 16,-17-35-16,-1 0 15,-17-18-15,18-35 16,17 0-1</inkml:trace>
  <inkml:trace contextRef="#ctx0" brushRef="#br0" timeOffset="136115.25">11624 13458 0,'0'0'0,"-106"-70"31,89 52-31,-1 18 0,-17-17 0,17 17 16,0 17-1,1 1-15,-1 0 0,18-1 16,0 1-16,0 17 0,0 0 16,18-17-16,17 0 15,-17-18-15,35-18 16,-18 0-16,0 1 16,0-1-16,1 18 15,-1 0 1,18 0-16,-18 0 15,-17 18-15,17-36 16,0 0-16,18-17 16,-35 0-16,0 0 15,-1-1-15,-34 1 16,-1 0-16,0 0 16,-17-18-16,0 17 15,-18 1 1,17 0-16,19 17 15,-1 18-15,18 18 16,18-1 0,17 19-16,0 17 15,1 0-15,17-18 16,-36-18-16,19 36 0,-1-17 16,-18-19-1,1 1-15,0 0 16</inkml:trace>
  <inkml:trace contextRef="#ctx0" brushRef="#br0" timeOffset="136564.31">11712 13229 0,'-17'0'16,"34"0"-16,-52 0 0,17-17 16,36 17-1,0-18 1,17 18-16,18-35 15,0 17-15,-36 0 0,36-17 16,0 0-16,0-1 16,-18 1-16,1 18 15,-19-19-15,1 1 16,-36 17 0,1 18-16,-36-17 15,17 34 1,1-17-16,0 36 15,0-1-15,17 0 16,18 0-16,18 1 16,-1-19-16,19 19 15,-1-36-15,0-18 16,-17 0-16,17-17 16,-17 0-16,-1 0 15,1 17 1,-18 0-16,18 18 15,-1-17-15,1 34 16,17-17-16,18 18 16,0 17-16,0-17 15,-18 17-15,0-17 16</inkml:trace>
  <inkml:trace contextRef="#ctx0" brushRef="#br0" timeOffset="136857.18">11642 14111 0,'0'0'0,"-18"0"0,0 18 0,1-1 16,17-34-1,35-1-15,-17-17 16,35 17-16,-18-35 0,124-53 16,-36 1-16,-17 16 15,17 1-15,-34 18 16,16-1-16,-52 36 16,-17 0-16,-19-1 15,1 36-15</inkml:trace>
  <inkml:trace contextRef="#ctx0" brushRef="#br0" timeOffset="161114.28">19367 5415 0,'0'0'0,"-105"35"31,87-17-31,0-18 0,1 18 16,-1-18-16,0 17 15,1-17-15,52 0 32,-17-17-32,-1 17 0,1 0 15,17-18-15,1 0 16,16 1-16,-16-1 16,-1 18-16,0-18 15,-17 18-15,0 0 16,-18-17-1,-18 34 1,0-17-16,-35 0 16,0 18-16,-52 17 15,52-17-15,0 0 16,18-18-16,-1 17 16,19-17-16,17 18 15</inkml:trace>
  <inkml:trace contextRef="#ctx0" brushRef="#br0" timeOffset="162888.5">31785 4939 0,'0'0'0,"-17"-53"31,-1 35-31,36 54 31,-1-19-15,1 19-16,0-19 0,34 71 16,19 1-16,35 52 15,-36-53-15,1 0 16,0 0-16,-19-17 15,-16-18 1,-1 0-16,18 17 16,-35-52-16,-18-1 15,17 1-15,-17 0 16,18-18-16,-18 17 16,0-34-1,0-1 1,0-17-16,0-18 0,0-35 15,17-71 1,1 35-16,0 19 16,17-36-16,0 17 15,1 1-15,-1 17 16,0 0-16,-35 71 16,18-1-16,-18 19 15,-18-19 1,0 36-1,-52 53-15,-18 18 16,-36 70-16,-17 18 16,0 0-16,18 17 15,34-88-15,-52 89 0,35-19 16,36-87-16,17-1 16,18-17-16,17-17 15,0-19 1,18 1-16,-17-18 15</inkml:trace>
  <inkml:trace contextRef="#ctx0" brushRef="#br0" timeOffset="168481.22">19685 6826 0,'0'0'0,"-88"0"16,70 18-16,1-18 15,-1 0-15,0 0 16,1 18-16,-1-18 16,36 17 15,-1-34-31,1 17 0,0 0 15,17-18-15,0 0 16,0 1-16,1 17 16,-19-18-16,1 18 15,-53 0 1,17 0 0,0 18-16,-17-18 0,-35 17 15,17 1 1,0-18-16,17 18 15,1-1-15,0-17 16,17 0-16,18 18 16,-17-18-16,34 0 31,1 0-15,-1 0-16,36-18 0,0 1 15,18-1-15</inkml:trace>
  <inkml:trace contextRef="#ctx0" brushRef="#br0" timeOffset="169997.26">31609 8079 0,'0'0'0,"-18"-18"0,1 18 31,34 18 32,-17-1-47,18 1-16,0 0 0,-1-18 15,1 35-15,17 0 0,0 0 16,1 1-16,17-1 15,-36 0-15,18-17 16,-17 35-16,17-18 16,1-17-16,-1 35 15,-17-36-15,17 18 16,-18-17-16,1 0 16,0 17-16,17-17 15,-35-1-15,18 1 16,-18 0-16,17-1 15,1 1-15,0 0 16,-1-1-16,-17 1 16,18-18-16,-18 17 31,18-17-31,-18-17 31,0-1-31,0 1 0,0-1 16,0 0-16</inkml:trace>
  <inkml:trace contextRef="#ctx0" brushRef="#br0" timeOffset="170589.16">32508 7726 0,'0'0'0,"0"-18"32,-35 18-17,35 18-15,-35 17 0,-18 18 16,0 0-16,-17 53 16,-1-18-16,-53 71 15,72-53-15,-19-1 16,-17 1-16,17-18 15,-35 36 1,36-36-16,-1-17 16,18-18-16,18-1 15,0-16-15,-18 17 16,35-36-16,18 1 16,-17 0-16,-1-1 31,36-34 172,-1-1-187,-17 0-16,18 18 0</inkml:trace>
  <inkml:trace contextRef="#ctx0" brushRef="#br0" timeOffset="172714.7">27869 7108 0,'0'0'15,"-17"0"-15,17-17 0,-18-1 16,18 1 0,-17-1 31,17 53 15,-18-52 219,36 34-249,-1 1-17,18-1-15,18 1 0,18 0 0,105 88 16,1-18-16,-89-53 15,71 71-15,17 17 16,-17-17-16,-18 18 16,0-1-16,-18-17 15,-70-71-15,53 53 0,-18-17 16,18 0-16,-35-1 16,-18-17-16,35 0 15,-53-18-15,0 0 16,-17-17-1,0-18-15,-1 18 16,1-18-16,0 0 31,-1-18-31,-17 0 32,-17 18-32,17-17 0</inkml:trace>
  <inkml:trace contextRef="#ctx0" brushRef="#br0" timeOffset="174123.26">27252 4180 0,'0'0'0,"18"0"0,-1 18 0,19-18 0,34 35 16,36 1-1,53 34-15,-18 1 16,18 35-16,-1-1 16,19 19-16,-1-1 15,53 89-15,-70-89 16,0 1-16,0-1 16,-1-17-16,-16 0 15,-90-71-15,54 36 0,-17-18 16,-1 17-1,-35-34-15,0-1 16,17 18-16,-52-36 16,-1 1-16,1-18 15,-18 18-15,18-18 16,-1 17 0,-17 1 46,18-18-46,0 18 31,-36-36 218,0 18-265,1 18 0,-1-18 16,0 0-16,-35 17 15,18 1-15</inkml:trace>
  <inkml:trace contextRef="#ctx0" brushRef="#br0" timeOffset="201575.24">32403 8220 0,'-18'-18'16,"53"36"-1,-17-18-15,0 17 16,34 19-16,-16-1 16,17 0-16,-18 18 15,18 18 1,0 70-16,-18-53 15,0 0-15,-17 0 16,0-35-16,-1 18 16,19 17-16,-19-53 15,-17 1-15,18-1 16,-18-18-16,17 19 16,19-124 30,-19 70-46,-17-17 16,18-18-16,-18 17 0,0 19 16,18-54-16,-1 1 15,-17-1-15,18 1 16,0-36-16,-18 53 16,17-18-16,-17 18 15,18 18-15,-1 0 16,-17 0-1,18 17-15,-18-17 0,18-1 16,-18 1 0,-106 106 31,71-36-47,-1 0 0,19 18 15,-71 71-15,-1-1 0,-17 18 16,1-35-1,16 0-15,19 0 16,17-18-16,18-35 0,-18 17 16,18-17-16,17 0 15,-17-18-15,35-17 16,-18 0-16,18-1 16,-18-17-16,18 18 15,0-36 141,0 1-109,0-1 47,0 0-31,0 1 46</inkml:trace>
  <inkml:trace contextRef="#ctx0" brushRef="#br0" timeOffset="202105.39">31785 9966 0,'0'0'0,"-17"-18"32,17 1-32,0 34 31,0 1-15,0 17-16,0-17 0,0 17 0,0 36 15,-18-18-15,18 17 16,0-17-16,0 18 15,0-54-15,0 36 16,0 0-16,-18-35 16,18 17-16,0-17 15,0 17-15,0-17 16,0-1-16,18 1 16,-18 0-16,18-1 15,-1-17-15</inkml:trace>
  <inkml:trace contextRef="#ctx0" brushRef="#br0" timeOffset="203750.42">32473 10336 0,'0'0'15,"0"-17"-15,0-1 0,18 18 16,-18-18-16,-18 36 63,1-18-63,-1 0 15,18 18-15,-18-18 0,1 0 16,17-18-1,-18 18-15,18-18 16,0 1-16,18-1 0,-1-35 16,1 36-16,17-36 0,0 0 15,1 18-15,17-1 16,0 1-16,-18 17 16,18 36-1,-18-18-15,18 53 16,-18 0-16,-17-36 15,0 36-15,-18 0 16,0 0-16,0-18 16,-18 36-16,18-36 15,-53 53-15,18-35 16,-1 0-16,19-35 16,-19 17-16,19-17 15,-1 0-15,1-18 16,17-18-1,0-17 1,0 17 0,35-17-1,-18 17-15,36 18 16,0 18 0,-35-18-1,17 17-15,-17 1 16,0 0-16,17-1 15,-18 1 1,1 0-16,0-1 16,-18 18 15,17 1-15,19-72 905</inkml:trace>
  <inkml:trace contextRef="#ctx0" brushRef="#br0" timeOffset="-187660.65">19667 9013 0,'0'0'0,"-17"0"16,-1 0-16,0 0 15,1 18-15,-1-18 16,36 18 47,-1-18-63,1 0 0,0 0 15,-1 0-15,1 0 0,35 17 0,17-17 16,1 0-1,17 0-15,0 0 16,1 0-16,-36 0 0,17 0 16,36 0-16,-36 0 15,1 0-15,35 18 16,-53-18-16,0 0 16,-18 18-16,0-18 15,-17 0-15,35 0 16,-36 17-1,1-17-15,0 0 16,17 0-16,-17 0 16,-1 0-16,1 0 0,0 0 15,-1-17-15,1 17 16,-1 0-16,19 0 16,-36-18-16,17 18 15,1 0 1,0 0-1</inkml:trace>
  <inkml:trace contextRef="#ctx0" brushRef="#br0" timeOffset="-186575.47">20973 8026 0,'0'0'0,"0"-18"0,-18 0 16,18 1 0,0 52-1,18-17-15,-18-1 16,17 1-16,-17 17 0,18 18 16,17 0-16,-17 18 15,-1-54-15,-17 19 16,0-19-16,18 1 15,-18-1 1,-18-34 15</inkml:trace>
  <inkml:trace contextRef="#ctx0" brushRef="#br0" timeOffset="-186324.46">20990 7955 0,'0'0'0,"18"-35"32,0 17-32,17 18 15,-18 18-15,36-18 0,0 17 16,18 1-16,-18 0 16,-18-1-16,0 1 15,-35 0-15,18 17 16,-18-17-16,-18 17 15,1 0-15,-19 0 16,1 1-16,0-19 16,35 1-16,-18-18 0</inkml:trace>
  <inkml:trace contextRef="#ctx0" brushRef="#br0" timeOffset="-185174.75">21555 8149 0,'0'0'0,"88"-53"31,-70 53-31,-1-17 0,-17-1 0,35 0 16,18-35-16,-35 18 15,17 0-15,-17 0 16,-18-1-16,18 1 15,-36 17 1,18 1-16,-18-1 16,-17 18-16,17 0 15,-17 18-15,0 17 16,17-17-16,-17 35 16,35-36-16,0 1 15,18 17-15,-1-35 16,18 18-16,18-18 15,0 0 1,0-18-16,0 0 16,0 1-16,-18-1 15,-17 1-15,17-1 0,-17-17 16,17 17-16,-17-17 16,-1-1-16,-17 19 15,18-1-15,-18 1 0,-18-1 16,1 18-1,-1 0 1,1 18-16,-1-1 0,18 1 16,0-1-16,18 19 15,-1-19-15,1 1 16,52-18-16,-17 0 16,0 0-16,0-18 15,-18 1-15,18-1 16,-17-17-16,-36 17 15,17 1 1,-17-1-16,18-35 16,-36 18-16,18-1 15,-17 1-15,17 0 16,-18 0-16,0-1 16,1 19-1,-1-1 1,36 36 15,-1-1-31,1 1 0,-18 0 0,53 17 16,-18 18-16,0 0 15,1 0-15,-1 0 16,0 35-16,-17-53 16,0 0-16,-1 1 15,-17-19-15,18 1 16,-18-1-1,17-17-15,-34-17 32,17-1-17,0 1-15,-18-1 0,1-17 16,-1-18-16,-17 0 16,17-18-16,-17-35 15,17 36-15,0 17 16,1-18-16,-1 1 15,18 52 1,-18 1-16,18-1 16,18 0-16,0 18 15,-1 0-15,1 0 16,17 18-16,1 0 16,17 17-16,-18-18 15,-18 19-15,1-19 16,0 1-1,-18 0-15,0-1 0,0 19 16,-18-19-16,-17 19 16,0-1-16,-54 35 15,19-17-15,-18 0 16,17 18-16</inkml:trace>
  <inkml:trace contextRef="#ctx0" brushRef="#br0" timeOffset="-184808.76">21625 8326 0,'0'0'0,"-17"0"0,17 17 16,35-34-1,0 17-15,0-18 16,18 0-16,0 1 0,0-1 0,159-53 15,-71 1 1,0 17-16,-17 0 16,34-35-16,-69 35 15,-1 18-15,-35-1 16,17 1-16,1-18 16,-54 36-16,1-1 15,0 0-15,-1 18 16,1-17-16,-53 34 47,35 1-32,-18 0-15,0-18 0,-17 17 0,17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22:29.07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12382 16228 0,'-17'0'31,"17"-18"-16,-18 18 17,18-18-1</inkml:trace>
  <inkml:trace contextRef="#ctx0" brushRef="#br0" timeOffset="1786.91">10142 13970 0,'-17'0'16,"17"-18"15,0 1-15,0-1-1,0 0-15,0 1 0,0-1 16,17 18-16,-17-17 16,18-1-16,-18 0 15,18 1 1,-1 17 0,-17 17-16,18 1 15,-18 0-15,18 17 16,-18 18-1,17-18-15,-17-17 16,0-1-16,18 19 0,-18-1 16,17 18-16,1 0 15,-18-18-15,18-17 16,-18 17-16,17 0 16,1-17-16,0 17 15,-18 0 1,17-17-16,-17 0 0,0-1 15,18 1 1,-18 17-16,0-17 16,0-1-16,-18 1 15,18 17-15,-17-17 16,17 0-16,-18-1 16,0 1-16,18 0 15,-17-18-15,17 17 16,-18-17-16,0 0 15,1 18 1,-1-18 0,1 0-16,-19-18 15,19 18-15,-1 0 16,0-17-16,1 17 16,-1 0-16,0 0 15,1-18-15,-1 18 16,36-18-1,-18 1 1</inkml:trace>
  <inkml:trace contextRef="#ctx0" brushRef="#br0" timeOffset="5736.72">12735 14499 0,'-17'0'31,"17"-17"1,0-1-17,17 0 1,-17 1-16,18 17 15,-18-18-15,18 18 16,-18-18-16,17 18 16,1 0-1,-1 0 1,-17 18-16,18-18 0,-18 18 0,18 17 16,-18 0-16,17 0 0,1 18 15,-18 0-15,18 0 16,-1 0-1,-17-18-15,18 18 16,0 0-16,-18 0 16,17-35-16,1 17 15,-18-17-15,0 17 16,17 0-16,1-17 16,-18 17-16,18-17 15,-18 17-15,0-17 16,0 35-1,0-36-15,0 1 16,0 17-16,-18-17 16,0 17-16,1 0 15,-18-17-15,17 17 16,-17-17-16,-1 0 16,-17-18-16,18 17 15</inkml:trace>
  <inkml:trace contextRef="#ctx0" brushRef="#br0" timeOffset="7086.61">12488 12524 0,'0'0'0,"-35"0"16,53 0 15,-1 0-15,1 0-16,0 0 0,17 0 0,0 0 15,18-18-15,18 18 16,-1-18-16,-17 18 16,-18 0-16,18-17 0,0 17 15,-18 0-15,-17-18 16,0 18-1,-36 0 17,0 0-32,1 0 0,-36 18 15,0-1-15,-18 1 16,1 0-16,-1-18 16,1 17-16,35 1 15,17-18-15,0 0 16,18 18-16,18-18 31,0-18-31,17 18 16,-18 0-16,1 0 0,35-18 15,-18 18-15,1-17 16,-1 17-16,0-18 16,-17 18-16,-1 0 15,-52 0 32,17 0-47,-17 18 0,18-18 16,-19 17-16,1-17 0,-36 18 15,19 0-15,-1-18 16,35 17-16,0-17 16,1 0-16,52-17 31,-17 17-31,35-18 0,-1 0 15,19 1 1,-18-1-16,17 0 16,-34 18-16,-1-17 15,0 17-15,-17 0 16,-18 17-16</inkml:trace>
  <inkml:trace contextRef="#ctx0" brushRef="#br0" timeOffset="15310">12136 12418 0,'17'-18'891,"1"18"-875</inkml:trace>
  <inkml:trace contextRef="#ctx0" brushRef="#br0" timeOffset="18070.09">8502 16175 0,'18'0'16,"-1"0"-1,1 0-15,-1 0 16,1 17-16,17-17 16,18 0-16,36 18 15,-37-18-15,19 0 16,-18 0-16,17 0 15,1-18 1,35 1-16,-36 17 16,1 0-16,0-18 15,-19 18-15,1 0 16,0 0-16,-17 0 16,-1 0-16,-18 0 15,1 0-15,0 18 16,-1-18-1,-17-18 1,18 36 0,-36-1-1</inkml:trace>
  <inkml:trace contextRef="#ctx0" brushRef="#br0" timeOffset="19268">10654 16245 0,'0'0'0,"-53"18"31,35-18-31,36 18 31,0-18-15,-1 0-16,1 0 0,0 0 0,17 0 16,18-18-16,53 18 15,-36 0-15,1 0 16,17 18-1,0-18-15,18 0 16,17 0-16,-34 0 16,-1-18-16,0 18 15,0 0-15,-17-18 16,17 18-16,-18 0 16,-17 0-16,-17 0 15,-1 0-15,0 18 16,0-18-16,-17 0 15,17 0 1,-17 0-16,0 0 16,-1 0-16,1 0 15,0 0-15,-1-18 16,1 18 0,-1 0 62,-52 0 125,35-17-188</inkml:trace>
  <inkml:trace contextRef="#ctx0" brushRef="#br0" timeOffset="23961.48">13335 16422 0,'-18'0'16,"1"0"-16,-1 0 31,53 0 16,-35-18-47,18 18 0,17 0 0,18-35 16,18 17-16,70-35 15,-106 53-15,89-35 16,-54 17-1,1 1-15,-1 17 16,-17-18-16,-18 18 16,-17 0-16,35 0 0,-18 18 15,1-18-15,-19-18 16,18 18-16,18 0 16,-35 0-16,0-18 15,-1 18-15,1 0 16,-18-17-1,0-1 1,-18 18 0,-17-17-16,0 17 15,17 0-15,-17 0 0,-18 0 16,-18 0-16,18 0 16,-17 17-16,-1 1 15,-34-1-15,34 1 16,0 0-16,18-1 15,1 1 1,-1 0-16,17-18 16,1 17-16,17-17 15,1 0 1,70 0 0,-36-17-16,54-1 15,17 18-15,18-18 16,-18 1-16,-17 17 15,-36 0-15,53 0 16,-35 0-16,0 0 16,-18 0-16,1 0 15,-1 17-15,-18-17 16,1 0-16,-18 18 16,-18-18 15,1 18-31,-36-18 15,0 0 1,-18 17-16,1-17 16,-54 0-16,54 0 15,-18 0-15,35 0 16,-18 0-16,18 18 16,18-18-16,17 0 15,1 0-15,70 0 31,-36 0-31,71 0 16,18 0-16,0-18 16,-18 18-16,-17 0 15,17-17-15,-35 17 16,-35 0-16</inkml:trace>
  <inkml:trace contextRef="#ctx0" brushRef="#br0" timeOffset="24803.84">13758 16439 0,'-17'0'16</inkml:trace>
  <inkml:trace contextRef="#ctx0" brushRef="#br0" timeOffset="31807.84">12294 16298 0,'0'-17'16,"18"17"46,0 0-62,-1 0 0,1 17 16,-1-17-16,1-17 0,35 17 15,18 0-15,34-18 16,-34 0-16,0 1 16,17 17-16,-18 0 15,1-18-15,-36 18 0,36 0 16,-36 0-16,18 0 15,-35 0 1,17 18-16,-18-18 16,19 17-16,-19-17 15,1 0 1,-18 18 15,-18-18 32</inkml:trace>
  <inkml:trace contextRef="#ctx0" brushRef="#br0" timeOffset="35543.78">9754 16245 0,'18'0'31,"0"-17"-31,-1 17 15,-17-18 1,18 18-16,-1 0 0,1 0 16,0-18-16,-1 18 0,36-17 15,0 17-15,0-18 16,18 18-16,-18-17 16,-18 17-16,18 0 0,0 0 15,0 0-15,0 0 16,-18 0-16,35 0 15,-34 0 1,-1 0-16,0 0 16,1 0-16,-19 0 15,-17-18-15,35 18 0,-17 0 16,0 0-16,17 0 16,-17-18-16,-1 18 15,1 0-15,0-17 16,-1 34 15,-17-34-15,18 34-1,-1-17 1,1 0 0,0 0-1,-1 0 1,1 0 31</inkml:trace>
  <inkml:trace contextRef="#ctx0" brushRef="#br0" timeOffset="37375.9">10266 15575 0,'0'-35'47,"-18"35"-47,18-18 0,-17 18 15,-1-17-15,0 17 16,1-18-16,-1 18 0,0 0 16,-17-18-16,-35 18 15,17 0-15,-18 0 16,36 0-16,-18 0 0,-18 0 16,1 0-16,-1 18 15,1-18-15,-19 0 16,54 18-16,0-18 15,0 0 1,17 0-16,0 17 16,1-17-16,-1 0 15,18 18 17,18-18-17,-1 0 1</inkml:trace>
  <inkml:trace contextRef="#ctx0" brushRef="#br0" timeOffset="37769.71">9313 15399 0,'-17'17'31,"17"1"-15,0 0 0,-18-1-16,18 1 15,0 0-15,-18-1 16,18 1-16,0-1 15,-17 1-15,17 0 16,0-1 0,17-17-1,-17 18-15,18-18 16,17 0 0,-17 0-1,0 0-15,17-18 0,0 1 16,-17 17-16,17 0 0,0-18 15</inkml:trace>
  <inkml:trace contextRef="#ctx0" brushRef="#br0" timeOffset="41477.71">26106 4745 0,'0'0'0,"-18"-35"31,0 35-31,18 17 16,0 36-1,0 18-15,0 123 16,0-53-16,18-35 15,-18-1 1,0-34-16,18 0 16,-1 17-16,-17-35 15,18-18-15,-18-17 16,0-1-16</inkml:trace>
  <inkml:trace contextRef="#ctx0" brushRef="#br0" timeOffset="41728.53">26106 4921 0,'0'0'0,"35"-70"32,-18 70-32,1-18 0,17 18 15,1 0-15,34 35 16,-35-17-16,1 17 15,-19 18 1,-34-18-16,-1 18 16,-52 36-16,17-37 15,0 1-15,-18 0 16,18-17-16,-53-1 16,89-18-16</inkml:trace>
  <inkml:trace contextRef="#ctx0" brushRef="#br0" timeOffset="42820.16">25806 7373 0,'0'0'0,"-18"-18"16,0 1-16,18 34 15,0 19-15,0-19 16,18 195-16,-18-36 16,18-35-16,-18-35 15,17 0-15,1-35 16,0-54-16,-1 36 15,1 0-15,0-35 16,-18 17-16,17-35 16,-17 18-16,18-36 15,-18 0-15</inkml:trace>
  <inkml:trace contextRef="#ctx0" brushRef="#br0" timeOffset="43061.6">25770 7673 0,'0'-18'0,"0"36"0,-17-36 0,17 1 16,0-1-1,17 18 1,19 18-16,17-1 16,-18 19-16,18-1 15,-18 35-15,-35-34 16,0 17-16,0-18 15,-18 18 1,-17 0-16,18-36 16,-1 1-16,0-18 0</inkml:trace>
  <inkml:trace contextRef="#ctx0" brushRef="#br0" timeOffset="43620.71">26247 7497 0,'0'17'0,"0"1"16,-18-1 0,0 1-16,1-18 0,-1 18 15,0-18-15,1 0 16,-1 0-16,1-18 0,-1 18 15,18-18 1,0-17-16,0 0 16,18-18-16,-18 35 0,35-35 15,-18 36-15,19-1 16,-1 18-16,18 18 16,-18-1-16,0 36 15,1 18-15,-19-1 16,1 36-1,-18-35-15,-18-18 16,1 0-16,-1-18 16,-17 18-16,17-18 15,-17-17-15,0-1 16,17 1-16,-17-18 16,35-18-16,0 1 15,0-19 1,17 19-16,19-1 15,-1 1 1,0 17-16,0 0 16,18 35-16,18 18 15,-18-18-15,0 18 16,-18 0-16,0 0 16,1 0-16,-19 0 15,1-18-15,-18 0 0</inkml:trace>
  <inkml:trace contextRef="#ctx0" brushRef="#br0" timeOffset="46936.99">25576 11130 0,'0'0'0,"-70"-70"32,70 52-32,-18 18 15,18-18-15,18 54 16,-18-1-16,17 0 16,54 106-16,0 18 15,-19-36-15,-16 19 16,-1-1-16,0-53 15,-35-35-15,18 17 16,0 1-16,-18-18 16,17-18-16,-17-17 15,0-1 1,-17-52 0,-1 0-16,18 17 0,-35-88 15,17 1-15,-35-125 16,35 89-16,1 53 15,17 17 1,17 1-16,1 35 16,0-1-16,17 19 15,0-1-15,54 18 16,-54 0-16,0 18 16,0-1-16,1 36 15,-36-35-15,17 17 0,-17 18 16,-17 18-16,-1-1 15,-35 36 1,18-36-16,0-17 16,17-35-16,0 0 15</inkml:trace>
  <inkml:trace contextRef="#ctx0" brushRef="#br0" timeOffset="47353.9">25982 11254 0,'0'0'0,"0"-18"0,0 0 0,0-17 15,18 17-15,-1 1 16,19-19-16,17 1 16,-1 18-16,1 17 15,0 0-15,-17 0 16,-1 35-16,-18-18 15,1 19 1,-18-1-16,0 18 16,0-35-16,0-1 15,0 1-15,0 0 16,18-1-16,-1 1 16,19-18-16,-1 0 15,0 0-15,1 0 16,-19 0-16,1 0 15,-1 17-15,-17 1 16,-17 17 0,-18 18-16,17-35 0,-17 17 15,-1 0-15,-17 1 16,18-1-16,0 0 16,-18 1-16</inkml:trace>
  <inkml:trace contextRef="#ctx0" brushRef="#br0" timeOffset="47620.8">26176 12153 0,'18'-17'47,"-1"-1"-47,1 0 0,17 1 15,1-1-15,34-17 0,1-18 16,17 18-16,-35-1 16,17 19-16,-34 17 0,-1-18 15,0 0-15</inkml:trace>
  <inkml:trace contextRef="#ctx0" brushRef="#br0" timeOffset="49788.1">28346 7796 0,'17'0'15,"1"0"16,-53-17 32,17 17-47,0 17-1,1-17-15,-1 0 0,0 18 16,1 0-16,-1-18 0,-35 35 15,18 0 1,-18 0-16,0 18 16,0-17-16,18 17 15,-18-18-15,-17 53 16,34-35-16,-17 18 16,0 17-16,0-18 15,-35 54-15,35-36 16,0 0-16,18-17 15,0-1 1,0 18-16,17 1 16,0-19-16,1 1 15,17-1-15,0-17 16,0-17-16,0 34 0,17 1 16,1-1-16,-18-17 15,18 18-15,17 17 16,-17-18-16,-1-17 15,1 18 1,-1-1-16,1-17 16,17 18-16,-35-53 0,18 17 15,0 0-15,-1 0 0,19 18 16,-19-17-16,18-1 16,-17 0-16,0-35 0,-1 35 15,19-17-15,-1 0 16,0 17-16,1-17 15,34 17 1,-17-17-16,0-1 16,0 1-16,0 17 15,-18-35-15,0 18 16,1-1-16,-19-17 16,18 18-16,-17-18 15,0 0-15,-1 18 16,1-18-1,-18-18 32,0 0-47,0 1 16,-18-1-16,18 0 0,0 1 0,-17-1 16,-1-35-16,0 36 0,1-36 15,-18 35-15,17-17 16,0-1-16,-17 19 15,17 17 1,-17-18-16,17 1 16,1 17-1,-1 0-15,18 17 16,0 1-16,18-18 16,-1 17-16,36 1 15,0-18-15,0 18 16,-18-18-16,18 17 0,-17-17 15,-1 18 1,0-18-16,1 0 16,-19 18-16,-17-1 31,0 1-31,-17-18 0,-1 35 16,-17-17-16,-18 17 15,0 0-15,-18 18 16,18-35-16,0 17 15,36-17 1,-19 0-16,1-1 16,0 1-16,17-1 15,1-17 1,-1 18 0</inkml:trace>
  <inkml:trace contextRef="#ctx0" brushRef="#br0" timeOffset="53160.38">29316 11906 0,'-18'0'16,"1"18"0,34-18 77,1 0-93,-1 0 16,1-18-16</inkml:trace>
  <inkml:trace contextRef="#ctx0" brushRef="#br0" timeOffset="55478.8">30780 11836 0,'17'0'15,"-17"-18"32,18 0-47,-18 1 16,0-1-16,0 0 15,-18 1-15,18-18 0,0-1 16,-17 1-16,-1-36 16,18 36-16,-17-18 15,17-35-15,0 35 16,0 18-16,17 0 16,-17 17-16,18-17 15,-1 17-15,19 18 16,-1-18-16,36 18 15,87 0 1,-34 0-16,35-17 16,-18-1-16,17 0 15,54-17-15,-88 18 16,-1-19-16,-17 1 16,17 17-16,-34-17 15,-37 35-15,19-18 0,0 1 16,-19-1-1,-16 18-15,-1 0 16,18 0 0,-35 18-16,-1-18 15,1 35 1,0-17-16,-1 17 16,1 0-16,-18-17 15,35 52-15,0-34 16,-17-1-16,-18-17 0,35 35 15,-17 0 1,0-36-16,-1 36 16,1 18-16,-18-18 15,17-18-15,-34 0 16,17 18-16,0-18 16,0 1-16,-18-1 15,18-18-15,-17 19 16,17-19-16,-18 19 15,0-19 1,1 1-16,-1 0 16,-17-1-16,-36 1 15,-17 17-15,-18-17 16,0 17-16,0-17 16,1-1-16,-72 36 15,18 0-15,18-18 16,-17 18-16,34-35 15,-17 35 1,-53 0-16,88-36 16,18 19-16,17-19 15,19 1-15,-1-18 16,17 0-16,19 0 16,-1 0-16,0-18 15,1 1 1,17-19-16,0 19 15,0-18 1,0 17-16,0 0 16,17 1-16,-17-19 15,0 1-15,0 0 16,0-18-16,0 0 16,0 0-16,0-70 15,0 52-15,-17 18 16,17-17-16,0 17 15,0-18 1,0 53-16,0 1 16,0-1-1,0 53 17,0-17-17,17 0 16,-17-1 766,-17-17-781,17 18-16,17-18 0,-17 35 16,0 1-16</inkml:trace>
  <inkml:trace contextRef="#ctx0" brushRef="#br0" timeOffset="56300.81">31891 12488 0,'0'0'0,"-18"-17"15,1 17 1,-1 53-16,18-36 16,-17 19-16,-1-1 15,0 0-15,1 0 16,-1 1-16,0-36 15,18 17-15,-17 1 16,-1-36 15,0 1-31,18-1 16,18 0-16,-18-17 16,18 0-16,-1 17 15,1 1-15,-18-1 16,18 18-16,17 0 15,-17 35-15,-1-17 16,18 17 0,-17 0-16,0 18 15,-1-35-15,1 17 0,-18 0 16,18-17-16,-1 0 16,-17 17-16,0 0 15,18-17-15,-18 0 16,-18-1-16,18 1 15,-35 17 1,0-17-16,-1 17 16,1-17-16,18-18 15,-1 17-15,-17 1 16,17 0 0,36-18-1,-1 0 1,1 0-16,17-18 0,18 18 15,0-18-15,-18 18 16,18-17 0,-18-1-16,1 18 15,-1 0-15,-17-18 16,-1 18-16,1 0 16,0-17-1,-1 17-15,-17 17 31,-17 1-15,17 0 0</inkml:trace>
  <inkml:trace contextRef="#ctx0" brushRef="#br0" timeOffset="57201.77">31856 13388 0,'0'0'0,"-35"18"32,17-18-32,18 17 0,35-17 31,0 0-15,-17 0-16,17 0 0,36-17 15,-18 17-15,0-18 16,0 18-16,0-18 15,-18 18-15,0 0 16,0 0 0,-17 0-16,-18-17 15,18 17-15,-1 0 16,1 0 0,0 0 93,-18-18-109,17 18 16,-17-18-16,18 1 0,-18-1 15,18 0-15,-18 1 0,17-36 16,18-18-16,1 1 15,-19-1-15,1-17 16,0 17 0,-18-52-16,-18 70 15,-17-17-15,-1 17 16,-16 0-16,-37 17 16,-52 1-16,35 35 15,-17 18-15,-1-1 16,19 36-16,-72 18 15,89-1-15,17 1 16,19 0 0,16-1-16,19 1 15,17 52-15,35-17 16,35-18-16,1-17 16,17-1-16,18-17 15,-53-35-15,35 35 0,0-36 16,1 1-16,-1-18 15,-18 0 1,-34 0-16,17-18 0,-1 18 16,-16-17-16,-19 17 15,1-18-15,0 18 16,-18-18-16,17 18 16,-17-17-1,-17 17 1,17-18-16,-18 18 15,0 0 1,18-17 0,-17 17-1,17-18-15,-18 0 16</inkml:trace>
  <inkml:trace contextRef="#ctx0" brushRef="#br0" timeOffset="59335.87">31785 8555 0,'0'0'0,"0"-18"0,-17 36 32,17-1-17,0 1-15,-18-18 0,18 18 0,0 35 16,-18 0-16,18 17 15,-17 18-15,-1 1 16,18-37-16,-18 54 16,-17 18-16,18 17 15,-1-35-15,0 17 16,1 71-16,-1-53 16,0 0-16,18 1 15,-17-37-15,17 19 16,-18 70-16,0-71 15,18-17-15,0-18 16,-17-17 0,17-18-16,0 17 15,0-52-15,0 0 16,0-1-16,0 1 16,0 0-1,17-18 1,-17-18 93,0 0-93,0 1-16,0-1 15,0 0-15,0 1 16,-17-1-16,17 0 0,0 1 16,-18-18-16,0 17 0,1-17 15,-1-1-15,1 19 16,-1-1-16,0 0 16,-17 1-16,35-1 15,-18 18-15,18-17 16,-17 34 15,34 1-15,-17-1-16,0 1 0,0 0 15,0 17-15,18 0 16,-18-17-16,18 17 0,-1 0 16,19 1-16,-19-1 15,18-17-15,1 17 16,-1-35-16,0 18 15,1-36-15,-1 18 16,18-18 0,17-17-16,-34 17 15,-1-35-15,-17 18 16,-1-18-16,-17 0 16,0 18-16,0 0 15,0 17-15,-17 1 16,17-1-16,0 0 15,17 54 17,-17-19-32,18 1 15,-1 35-15,-17 0 16,0-36-16</inkml:trace>
  <inkml:trace contextRef="#ctx0" brushRef="#br0" timeOffset="62589.43">31115 11994 0,'-18'-17'78,"36"-1"766,0 18 999,-1-17-1827</inkml:trace>
  <inkml:trace contextRef="#ctx0" brushRef="#br0" timeOffset="86028.6">7655 10866 0,'-17'0'31,"-1"-18"-15,0 0 15,18 1-15,-17 17-16,17-18 15,-18 0-15,18 1 0,-35-19 16,0-16-16,-18-19 16,-18-17-16,-35-36 15,36 36-15,-19 0 16,19 0-16,-18 17 15,35 18-15,18 36 0</inkml:trace>
  <inkml:trace contextRef="#ctx0" brushRef="#br0" timeOffset="88260.83">7585 5980 0,'0'0'0,"-53"17"16,35-17-1,-17 18-15,0-18 16,17 0-16,0 17 16,-17-17-16,17 18 15,1-18-15,-1 0 16,0 0-1,1 0-15,-1 0 16,1 0 0,-1 18-1,0-18 1,1 0-16,-1 0 16,0 0-1,1 0 1,34 17 15,1-17-31,-18 18 0,18-18 16,-1 0-16,19 0 15,-1 0-15,35 0 16,-34 0-16,-1 0 16,18 0-16,-35 0 15,34 0-15,-34 0 16,0 0-1,-71 0 17,35 0-32,-17 0 0,17 0 15,-52 18-15,34-18 0,-17 0 16,-17 17-16,17-17 16,18 0-16,-1 18 15,19-18-15,-1 0 16,53-18 15,-17 18-31,17 0 16,36-17-16,-36-1 15,36 0-15,-36 1 16,0 17-16,18-18 16,-17 18-16,-19-18 15,1 18 1,-53 18-1,17-18-15,-35 18 16,-18-1-16,1 1 16,-1-18-1,18 18-15,-52-1 16,52 1-16,17-18 16,19 0-16,-1 0 15,53 0 16,-17 0-31,35 0 16,-18-18-16,36 18 0,-54 0 16,54-17-16,-18 17 15,0 0-15,-18 0 16,0-18-16,18 18 16,-35 0-16,-36 0 31,1 18-16,-19-18-15,1 0 0,-18 0 16,-17 17-16,-19-17 16,36 0-1,36 0-15,-18 18 16,17-36-16,71 18 31,-36 0-31,36-17 16,-35 17-16</inkml:trace>
  <inkml:trace contextRef="#ctx0" brushRef="#br0" timeOffset="90494.43">22348 9190 0,'0'0'0,"-17"0"31,17-18-31,-18 18 0,36 18 63,-1-18-63,1 0 0,0 0 0,17 17 16,0-17-16,36 0 0,35 0 15,0-17-15,17 17 16,18-18-16,71 1 15,-89 17-15,-17-18 16,0 18 0,17 0-16,-17 0 15,0 18-15,-18-18 16,-17 17-16,-18 1 16,-18-18-16,-17 17 15,-1-17-15</inkml:trace>
  <inkml:trace contextRef="#ctx0" brushRef="#br0" timeOffset="90851.83">24183 9207 0,'0'0'16,"-18"-17"15,1 17-31,-1-18 0,0 18 0,-52-17 16,17 17-1,-18 0-15,-35 0 16,1 0-16,34 0 16,-35 17-16,-17 1 15,35-1-15,17 1 16,-17 0-16,17-1 15,-17 1-15,53 0 16,0-1-16,17-17 16,0 0-1,18 18-15,18-18 16,17 0-16,18 0 16,0 0-16,53-18 15,17 1-15,-70 17 0,53-18 16,0 0-16,17 1 15,-17 17-15,-18 0 16,54 0 0,-72 0-16,1 0 15,-18 0-15,-18 0 16,18 0-16,-36 17 16,1-17-16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4:24:30.92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19932 5397 0,'-35'-17'31,"17"17"-31,0 0 32,36-18 15,0 18-47,-1 0 0,1 0 15,0 0-15,17-17 0,18 17 16,-18-18-16,0 18 15,36-18-15,-36 18 16,-17 0-16,17 0 16,-17-17-1,-1 17-15,1 0 16,0 0-16</inkml:trace>
  <inkml:trace contextRef="#ctx0" brushRef="#br0" timeOffset="788.57">20197 6650 0,'0'0'0,"0"17"16,-18-17-16,36 0 31,-1 18-15,1-18-16,17 0 15,-17-18-15,-1 18 0,19 0 0,17 0 16,17-17-16,-52 17 16,35-18-16,0 1 15,-1 17-15,-16-18 16,-1 18-16,0-18 16,1 1-16,-19 17 15,1 17 1,-18 1-1</inkml:trace>
  <inkml:trace contextRef="#ctx0" brushRef="#br0" timeOffset="1166.58">20426 7708 0,'17'0'16,"1"0"-16,0 0 15,-1-17-15,54-1 0,-18 18 16,17-18-16,-17 1 16,18-1-1,-18 0-15,-18 18 16,0-17-16,1 17 16,-19 0-16,1 0 15,0 0-15,-1 0 16,1 0-16</inkml:trace>
  <inkml:trace contextRef="#ctx0" brushRef="#br0" timeOffset="6474.57">26670 9966 0,'-18'18'15,"1"-18"1</inkml:trace>
  <inkml:trace contextRef="#ctx0" brushRef="#br0" timeOffset="6842.56">24941 8819 0,'0'0'0,"-53"0"0,-229 0 16,229 0-1,0 0-15</inkml:trace>
  <inkml:trace contextRef="#ctx0" brushRef="#br0" timeOffset="13200.24">17921 9243 0,'-35'0'31,"17"0"-31,1 0 32,34-18 30,1 18-62,-1 0 16,19-18-16,-19 18 0,54-17 15,-18-1-15,-18 18 0,18-17 16,18-1-16,-18 0 16,-18 1-16,0 17 15,-17-18-15,-1 18 16,1 0-16,-36 18 31,1-18-31,-19 17 16,-16 1-16,-1 0 15,-53 17-15,35-18 16,18-17-16,-17 18 16,17-18-16,35 0 0,-17 18 15,-18-18-15,35 0 16,1 0-1,52 0 1,-17 0 0,17-18-16,18 18 15,0 0-15,0-18 16,17 1-16,-17 17 16,-18-18-16,-17 18 15,0-17-15,-1 17 16,-34 17-1,-1-17 1,0 18-16,1-18 16,-36 17-16,0-17 15,18 18-15,-1-18 16,19 0-16,-19 0 0,1 18 16,18-18-1,52-18 1,-18 0-16,1 18 0,17-17 0,36 17 15,35-18-15,-18 18 16,0 0 0,-53 0-16</inkml:trace>
  <inkml:trace contextRef="#ctx0" brushRef="#br0" timeOffset="13966.62">19632 9172 0,'0'0'0,"-18"-17"0,1 17 16,-1 0-16,-35-18 0,18 18 15,17 0-15,-17 18 16,17-18-16,36 0 31,0 0-31,-1 0 16,36 0-16,0-18 16,18 0-16,-54 18 0,36 0 15,-17-17-15,-1 17 16,-18 0-16,1 0 15,-36 17 17,1 1-32,-1-18 15,-52 18-15,52-1 0,-17-17 16,-53 35-16,35-35 16,17 18-16,1-18 15,17 0-15,36-18 31,0 18-31,70-35 0,-35 18 16,17-1 0,1 18-16,-1 0 15,-34 0-15</inkml:trace>
  <inkml:trace contextRef="#ctx0" brushRef="#br0" timeOffset="20269.52">18468 9013 0,'18'0'1891,"-18"18"-1688,0 0-78</inkml:trace>
  <inkml:trace contextRef="#ctx0" brushRef="#br0" timeOffset="32492.37">29051 3616 0,'0'-18'32,"0"1"-32,-17-1 15,-1 0 1,0 18-16,1 0 16,-1 0-16,0 0 15,1 0-15,-19 18 16,1 0-16,18-1 15,-19 19 1,19-1-16,-1 18 16,18 0-16,0-18 15,18 18-15,-1-35 16,19 34-16,34-16 16,-35-19-16,1 1 15,17-18-15,-18 0 16,18 0-16,17-35 15,-34-1-15,-1 19 16,-17-18 0,17-1-16,-35 1 15,17-18-15,-34 18 16,-1 0-16,-17-1 16,0 1-16,-18 0 15,-18-1-15,18 19 16,18-1-16,-18 18 15,18 0-15,-1 0 16,1 0 0,18 0-16,-19 18 0,19-1 15,-19 19-15,19-1 16,-19 18-16,36 17 16,-17-17-16,34 0 15,-17 0-15,36-18 16,-19 1-16,54-19 15,-18 1-15,-18-18 16,36-18 0,-36 18-16,18-35 15,0 0-15,-36 17 16,19-17-16,-19-18 16,1 18-16,-18-1 15,-18-34-15,1 17 16,-19 18-16,-16-1 15,16 19-15,1-1 16,-36 18 0,36 0-16,-18 0 15,0 35-15,18 1 16,-18-1-16,18 18 0</inkml:trace>
  <inkml:trace contextRef="#ctx0" brushRef="#br0" timeOffset="36125.58">21096 8220 0,'0'0'0,"0"-18"0,0 0 0,0 1 15,-18 17-15,18-18 16,0 1 0,0 69-1,18-34-15,0 53 16,-1 34-16,1-16 15,0-19-15,-1-17 16,19 18 0,-36-36-16,17-17 15,-17-1-15,18 1 16,-18 0-16,17-18 16,-34-18 15,-1 0-31,18 1 0,-17-1 15,17-17-15,-53-71 16,53 71-16,-18-1 0,18-52 16,-18 18-16,18 17 15,18 0-15,-18 0 16,18 18-16,-1 17 16,1 0-16,17 18 15,-17 0-15,-1 18 16,19 0-16,-19 17 15,-17 0 1,0 0-16,-35 54 16,17-54-16,-17 0 15,35 0-15,-17-17 16</inkml:trace>
  <inkml:trace contextRef="#ctx0" brushRef="#br0" timeOffset="36534.6">21378 8043 0,'0'0'16,"0"-17"-16,0-1 0,18 0 16,0 1-16,-1-1 15,1 18-15,0-18 16,-1 1-16,1 17 0,-1 0 15,1 17 1,0-17-16,-18 18 16,17 0-16,-17 17 15,0 0-15,0-17 16,0 0-16,18-1 16,0 19-16,-1-36 15,19 17-15,-19 1 16,18-18-16,1 17 15,-19-17-15,1 18 32,-18 0-32,0-1 15,-18 1-15,1-18 16,-1 18-16,-17 17 16,17-35-16,1 0 15,-1 0 1,18-18-16,0 1 0</inkml:trace>
  <inkml:trace contextRef="#ctx0" brushRef="#br0" timeOffset="36702.67">21837 8026 0,'18'-18'0,"-36"36"0,36-54 47,-1 36-32,1 0 1,-1 0-16,-17-17 16,18 17-16</inkml:trace>
  <inkml:trace contextRef="#ctx0" brushRef="#br0" timeOffset="37559.31">22225 7779 0,'0'0'0,"18"-18"16,-1 18-1,1 0-15,0 0 16,-1 18-16,1 17 0,-1 0 16,-17 18-1,0-18-15,0 18 16,0-35-16,0 0 16,0-1-16,0-52 31,18 17-31,0-17 15,-18 0-15,0-18 16,17 35-16,-17-35 16,0 18-16,0 17 15,0 1 1,-17 34-16,17 1 16,0 17-16,0 1 15,17-1-15,1 0 16,0-17-16,52-1 15,-35-34-15,-17 17 16</inkml:trace>
  <inkml:trace contextRef="#ctx0" brushRef="#br0" timeOffset="37825.33">22666 7602 0,'0'-35'16,"18"35"-16,-18-18 16,17 18-16,1 0 15,0 0-15,-18 18 16,17 0-16,-17 17 16,0-17-16,18 17 0,-18-17 15,0 17-15,17-35 16,1 17-16,35-34 15,0-18-15,0-1 16,0-17 0,-36 18-16</inkml:trace>
  <inkml:trace contextRef="#ctx0" brushRef="#br0" timeOffset="38083.61">23107 7091 0,'0'0'0,"-18"-18"15,54 36 17,-19-1-32,1 1 0,-1 0 15,1 17-15,53 18 16,52 53-16,-70-53 16,0 0-16,-18-18 15,18 18-15,-18-36 16,-17 1-1,0-18-15,-36 0 32,0-18-32</inkml:trace>
  <inkml:trace contextRef="#ctx0" brushRef="#br0" timeOffset="38294.5">23460 7091 0,'0'0'0,"0"-71"16,0 54-1,0-1-15,17 18 16,1-18-16,0 36 16,-1-18-16,19 18 15,-1-1-15,0 19 16,-17-19-16,-1 54 16,-34-18-16,-1-18 15,0 0-15,1 0 16,17-17-16</inkml:trace>
  <inkml:trace contextRef="#ctx0" brushRef="#br0" timeOffset="38462.61">23848 6862 0,'0'0'0,"17"-18"31,1 18 1,0 0-17</inkml:trace>
  <inkml:trace contextRef="#ctx0" brushRef="#br0" timeOffset="38884.32">23918 6667 0,'0'0'0,"0"-17"0,0-1 16,0 1-16,0-1 0,18 0 16,-18 1-1,18 17-15,-18-18 0,17 36 16,1-18-16,0 35 16,-1 0-16,1-17 0,-18 17 15,17 18-15,-17-18 16,0-17-16,18 17 15,-18-17 1,18-36 0,-18 1-1,0-1-15,17-35 16,-17 0-16,0 0 16,0 0-16,0 18 15,0 17-15,0 1 16,18 52-1,-18-17 1,18-1-16,-1-17 0,1 36 16,17-19-1,18-17-15,-18 0 0,18 0 16,0 0-16,0-17 16,-18-19-16,1 19 15</inkml:trace>
  <inkml:trace contextRef="#ctx0" brushRef="#br0" timeOffset="39022.57">24571 6315 0,'0'0'0,"-18"0"0,1 0 32,34 17-17,-17 1-15</inkml:trace>
  <inkml:trace contextRef="#ctx0" brushRef="#br0" timeOffset="39242.49">24677 6544 0,'0'0'0,"35"53"15,-17-35-15,-18-1 16,17 1-16,19 17 16,-19 0-16,19 1 15,-1-1-15,-35 0 16,0 1-16,0-1 16</inkml:trace>
  <inkml:trace contextRef="#ctx0" brushRef="#br0" timeOffset="40908.87">21396 9207 0,'0'0'0,"-18"-17"31,1-1-31,17 1 0,-18 17 16,18-18 0,-18 18-16,18 18 31,18-1-31,17 54 15,1-1-15,-1 1 16,0-1 0,0 1-16,1-18 15,-19-35-15,19 34 0,-1-16 16,-17-1-16,-1-17 16,1-1-16,-1 19 15,1-36-15</inkml:trace>
  <inkml:trace contextRef="#ctx0" brushRef="#br0" timeOffset="41209.51">21449 9472 0,'0'0'0,"0"-18"0,-18 18 0,18-17 0,-17-1 16,17-35 0,0 36-16,17-1 15,1 0-15,17-17 16,0 35-16,1 0 16,-1 0-16,-17 0 15,17 18-15,-17 17 16,-18 0-16,-18 18 15,0-18-15,1 1 16,-1-19-16,0 19 16,18-19-16,-17-17 15</inkml:trace>
  <inkml:trace contextRef="#ctx0" brushRef="#br0" timeOffset="41658.98">21678 9102 0,'0'0'0,"0"-18"16,18 0-16,-18 1 15,17-1-15,1 0 16,0 18-1,-1 0-15,1 0 0,0 18 16,-1 0 0,-17-1-16,18 1 15,-18 0-15,18-1 16,-18 1-16,0 0 0,17-1 16,1 1-16,-1-18 15,1 17-15,0-17 16,17 18-16,-17-18 15,-1 0-15,19 0 16,-19 18 0,1-1-1,-36 1-15,18 0 16,-17-1-16,-19 19 16,1-19-16,17 1 15,1-18-15,-1 0 0,0-18 16</inkml:trace>
  <inkml:trace contextRef="#ctx0" brushRef="#br0" timeOffset="41847.25">22260 8996 0,'0'0'0,"-17"0"0,17-18 16,-18 18-1,18-17 1,0-1 15,18 18-31,-18-18 0</inkml:trace>
  <inkml:trace contextRef="#ctx0" brushRef="#br0" timeOffset="42709.53">22578 8608 0,'0'0'0,"0"17"0,0 1 15,0 0 1,17-1-16,-17 1 0,18-18 15,0 18 1,-18-36-16,17 18 0,1-18 16,0 1-16,-18-1 15,17 0-15,1-17 16,-18 17-16,0 1 16,0-18-16,-18 17 15,1 0 1,17 36 15,0 0-15,0-1-16,17 1 0,-17-1 15,18 1-15,-18 0 0,18-1 16,17 19-16,18 17 16,-18-36-16,0 19 15,1-1-15,-1 0 16,0 0-1,-17-17-15,-18 0 0,17-1 0,1 1 16,0 17 0,-18-17-16,17-1 15,-17 1-15,0 0 16,-17-1-16,17 1 16,-36 0-16,-17-1 15,18 1-15,0-18 16,0 0-16,-1 0 15,-17-53 1,18 0-16,35 0 16,-17 0-16,52-53 15</inkml:trace>
  <inkml:trace contextRef="#ctx0" brushRef="#br0" timeOffset="43009.21">23054 8502 0,'18'-35'32,"-18"17"-32,17 18 15,1 0 1,-18 18-16,0-1 0,0 1 15,0 0-15,-18 17 16,18-18 0,-17-17-16,34 18 15,1-36-15,0 18 16,52-52-16,-17 16 16,0-17-16,-18 18 15</inkml:trace>
  <inkml:trace contextRef="#ctx0" brushRef="#br0" timeOffset="43500.59">23354 8008 0,'0'0'0,"-18"-18"16,1 1-16,34 52 31,1-35-16,17 35-15,-17-17 0,17 0 0,53 87 16,-35-52 0,0-17-16,-18 17 15,1-1-15,-1-16 16,-17-19-16,-18 1 0,17 0 16,1-1-16,-18 1 15,-18-36 16,1 1-31,-1 17 16,0-18-16,-17-17 16,-18-18-16,18 0 15,17 18-15,-17-54 16,35 54-16,0 0 16,18 0-16,-1 17 15,1 0-15,17 18 16,0 0-16,18 18 15,-35 0 1,0-1-16,-1 19 16,-34 34-16,-1-17 15,18-18-15,-18 1 16,1-36-16,17 17 16</inkml:trace>
  <inkml:trace contextRef="#ctx0" brushRef="#br0" timeOffset="43668.62">23901 7902 0,'0'0'0,"0"-17"0,-18 17 16,36-18 15,-1 18-15,1-18-16,0 18 15,-1-17-15,1 17 0</inkml:trace>
  <inkml:trace contextRef="#ctx0" brushRef="#br0" timeOffset="44241.86">24148 7602 0,'0'0'0,"-36"0"31,36 18-31,18 0 16,0-1-16,-1 1 15,1-18-15,17 0 16,18 0-16,-35 0 0,52-18 16,-52 1-16,17-1 15,-17 0-15,-1 1 16,1-19-16,-18 1 15,0 18-15,-18-1 16,18-17-16,-17 35 16,17-18-1,17 36 17,-17-1-32,18 1 0,17 17 15,18 0-15,-35 1 0,35-1 16,0 18-16,0-18 15,0 0-15,0 1 16,-36-19-16,36 19 0,-35-19 16,17 19-1,0-19-15,-17-17 16,-18 18-16,18-18 0,-18 17 16,0 1-1,-18-18-15,-17 0 16,-1 18-16,-52-18 15,18 0-15,34-18 16,-17-17-16,1-36 16,16-17-1,19 0-15,17-18 16,0 18-16,35 0 0</inkml:trace>
  <inkml:trace contextRef="#ctx0" brushRef="#br0" timeOffset="44367.63">24783 7144 0,'0'0'0,"17"-18"31,1 0-31,0 18 31,-1 0-31,1 0 16,-1-17-16,1 17 0,0 0 16,-1 0-16</inkml:trace>
  <inkml:trace contextRef="#ctx0" brushRef="#br0" timeOffset="44549.66">25135 7073 0,'0'18'0,"18"-18"15,-18 17 1,18-17-16,-1 18 16,19 17-16,-1 18 15,0-17-15,-17-1 0,17 35 16,0 1-16,-17-18 15,0 0-15</inkml:trace>
  <inkml:trace contextRef="#ctx0" brushRef="#br0" timeOffset="44841.21">24624 8308 0,'0'0'0,"-18"0"0,1 18 31,34-36-31,19 0 0,16-17 15,37-18-15,-1-17 16,-35 52-16,53-53 0,-18 1 16,-35 17-1,17-18-15</inkml:trace>
  <inkml:trace contextRef="#ctx0" brushRef="#br0" timeOffset="45450.25">23530 9331 0,'18'-18'16,"0"1"-1,17-1-15,0 0 0,53-52 16,0-1-16,18 1 15,-35 17-15,17-18 0,0 1 16,-17-1-16,-18 18 16</inkml:trace>
  <inkml:trace contextRef="#ctx0" brushRef="#br0" timeOffset="53303.09">30074 4762 0,'36'18'31,"-19"-18"-31,1 0 16,-18 18-16,17-18 0,1 17 0,17 1 16,-17 0-1,35 35-15,-35-36 16,17 36-16,0-18 16,-17-17-16,17 17 0,0 1 15,1-1-15,-1 0 16,-17 0-16,34 1 15,-16-1-15,-1 18 16,-17-18-16,17 0 16,0 1-1,36 17-15,-36-18 16,0 0-16,18 1 16,-17-1-16,-1 0 15,18 18-15,-18-18 16,0 1-16,1-1 15,-1 0-15,0 0 16,-17-17-16,17 17 0,18 18 16,-18-35-1,0 17-15,1 0 16,-1 18-16,0-17 16,-17-1-16,17-17 15,-17 17-15,17 0 16,0 18-16,-17-18 15,0 18-15,17-18 16,-17 1 0,17-1-16,-17 0 15,34 18-15,-34-18 16,0 1-16,17-1 16,0 0-16,-17 1 15,35 17-15,-36-18 16,1 0-16,17 0 15,-17 1-15,0-1 16,-1 0 0,1 0-16,0 1 15,-1-1-15,1-17 16,0 35-16,-18-36 16,17 18-16,1-17 15,-1 17-15,1 18 16,0-35-16,-18 17 15,17 1-15,-17-19 16,18 18-16,-18-17 16,0 0-1,0-1 1,-18-34 31,18-1-47,-17 18 15,17-18-15,0 1 0,0-1 16</inkml:trace>
  <inkml:trace contextRef="#ctx0" brushRef="#br0" timeOffset="54133.5">32332 7038 0,'0'0'0,"0"-18"0,0 1 32,-18 17-32,18-18 156,-17 0-156,17 1 0,0-1 16,0 0-16,-18 1 0,18-1 15,0 1-15,-17-19 16,17 19-16,0-1 15,0 0-15,0 1 32,0 52-1,0-17-31,0-1 0,17 1 0,-17 0 16,0 17-16,18 18 15,-1 0-15,1 0 16,-18-18-16,18 0 15,-18 18-15,0-18 16,17-17-16,-17 0 16,0-1-1,0 1-15,0-1 16,-17-17 15,-1 0-15,0 0-16,1 0 15,-1 0-15,1 0 0,-19 0 16,1 0-16,-18 0 16,0 0-1,0 0-15,18 0 0,0 0 16,-18-17-16,17 17 16,1 0-16,0 0 15,-18 0-15,35 0 16,18-18-16,-17 18 15,-1 0-15,0 0 32</inkml:trace>
  <inkml:trace contextRef="#ctx0" brushRef="#br0" timeOffset="55780.65">29087 7726 0,'-18'17'140</inkml:trace>
  <inkml:trace contextRef="#ctx0" brushRef="#br0" timeOffset="57158.85">26441 7373 0,'0'0'16,"-18"-18"-16,-17-17 0,17 17 16,0 1-16,1 17 0,-1-18 15,18 1-15,-17 17 16,17 17 0,0 18-16,35 54 15,0 17-15,0 17 16,18 71-16,-17-88 15,-19 17-15,1-52 16,0-1-16,-1 1 16,-17-36-1,18 1-15,-18-19 16,0 1-16,-18-36 31,18-17-31,-17 17 16,-1-17-16,0-53 0,-17-18 15,0-18-15,-1 1 16,19 0-16,17 34 16,17 54-16,1-18 15,0 0-15,-1 18 16,19 0-16,-19 35 0,19-18 16,-1 0-16,0 18 15,18 18-15,-35-18 16,17 35-16,-17 1 15,-18 17-15,0-1 16,-36 19 0,-34 35-16,17-36 15,18-17-15,-1 0 16,-17-18-16,36-35 16,-1 0-16,0 0 15,18-17-15,0-36 16,18 35-16</inkml:trace>
  <inkml:trace contextRef="#ctx0" brushRef="#br0" timeOffset="57992.3">26300 10213 0,'0'0'0,"-71"-71"16,53 54-16,1 17 15,17-18 1,-18 36 0,18-1-16,18 1 0,-18 70 15,35 18-15,0-18 0,-17 18 16,35 35-16,-18 0 15,0-53-15,-17-17 16,0 17 0,-1-17-16,1-54 15,0 19-15,-18-19 16,17-17-16,-34-35 16,-19-18-1,-17-88-15,0 35 16,18 0-16,0 1 15,35 52-15,0 17 16,0-17-16,0-17 16,18 35-16,-1-1 15,18-17-15,1 36 16,-19-1-16,19 18 16,-19 0-16,1 18 15,17 17-15,-17 18 16,0 17-16,-18-17 15,0 36-15,-18-19 16,18-17-16,-18 18 16,1-54-1,-1-17-15,18 18 16,-35-71-16,17 35 0</inkml:trace>
  <inkml:trace contextRef="#ctx0" brushRef="#br0" timeOffset="58500.78">26529 9790 0,'0'0'0,"0"-18"16,-18 36 0,18-1-16,-17-17 0,17 18 15,-18 17-15,0-35 0,1 18 16,-1-1-16,0 1 15,18 0-15,-17-18 16,-19-18 0,19 0-16,-1-17 15,1 0-15,17-18 16,0 35-16,17-35 16,-17 36-16,35-1 15,-17 18-15,35 0 16,0 35-16,0 1 15,-18-1-15,36 35 16,-54-17 0,19 0-16,-36 0 15,17-17-15,-34 16 16,17-34-16,-18 0 16,18-1-16,-18-17 15,1-17-15,-1-1 16,18 0-1,18 1-15,-1 17 16,19-18 0,-19 18-16,19 0 0,16 0 15,-16 0-15,-1 18 16,18-18-16,0 0 16,-36-18-16</inkml:trace>
  <inkml:trace contextRef="#ctx0" brushRef="#br0" timeOffset="59366.62">25841 3598 0,'0'0'0,"0"-35"0,-35-53 31,35 70-15,0 36 0,17 17-16,1-17 0,0 35 15,17 88-15,18 35 16,-18 1-16,0-36 15,-35-88-15,36 35 0,-19-18 16,19 1 0,-19-18-16,1-18 15,-1 18-15,-17-35 16,0-1 0</inkml:trace>
  <inkml:trace contextRef="#ctx0" brushRef="#br0" timeOffset="59617.32">25841 4057 0,'0'0'0,"-35"-176"31,52 158-31,-17 0 16,36 1-16,-19-1 0,36 0 15,0 1-15,0 34 16,0-17-16,0 53 15,-36 0-15,-17 18 16,-17 17 0,-18 0-16,-18 0 15,0-17-15,17-36 16,19-17-16,17-1 0</inkml:trace>
  <inkml:trace contextRef="#ctx0" brushRef="#br0" timeOffset="60008.43">26088 3687 0,'0'0'0,"0"-36"16,18 19-16,17-1 15,-18 0-15,19 1 16,-1 17-16,0 0 15,1 17-15,-19 19 16,1-1-16,-18 0 16,0 18-1,-18 0-15,18-18 16,0 1-16,0-19 16,18-17-16,-1 18 15,19-18-15,17 0 16,17 17-16,-34-17 15,-1 0-15,-18 18 16,1-18 0,-18 18-16,0 17 15,-53 53-15,18-35 16,-18 0-16,0 18 16,0-18-16,18-36 0</inkml:trace>
  <inkml:trace contextRef="#ctx0" brushRef="#br0" timeOffset="60225.7">25859 5027 0,'0'0'0,"0"18"0,0-1 16,35-34-1,-17-1-15,17 0 0,53-34 16,159-90-16,-88 54 15,17 0-15,0 0 16,1 17-16,-71 18 16,-53 36-16,35-1 15,-18 0-15,-34 1 16</inkml:trace>
  <inkml:trace contextRef="#ctx0" brushRef="#br0" timeOffset="67025.7">31397 5503 0,'-17'0'31,"-1"0"-31,18-17 16,-18 17-16,1 0 16,17-18-16,-18 18 15,0-18-15,1 1 16,-1-1-16,-17 0 15,0 1-15,-1-18 16,19 17 0,-19 0-16,19-17 15,-1 17-15,-35-35 16,18 18-16,17 18 16,-17-19-16,0-17 15,-1 0-15,19 1 16,-19 16-16,36-17 15,-17 0-15,-1-17 16,18 17 0,0 18-16,0-36 0,0 1 15,18 17-15,-1-18 16,1 18-16,35-35 16,0 17-16,0 18 15,17 1-15,-17 16 16,53-17-16,35-17 15,-17 35-15,-18-1 16,17 19 0,-17-19-16,0 19 15,35-1-15,-53 18 16,18 0-16,-18 0 16,-17 0-16,70-18 15,-53 18-15,-18 18 16,1-18-16,0 18 15,-1-1-15,1 1 16,17 17 0,-35 1-16,0-19 15,0 36-15,-18-18 16,18 1-16,0 34 16,-18-17-16,0 0 15,1 0-15,17-18 16,-18 18-16,0 18 15,0-36-15,1 18 16,-36-35 0,35 52-16,-17-35 15,-1 1-15,-17 34 16,0-17-16,0-35 16,0 70-16,-17-53 15,-1 53-15,0 1 16,-17-36-16,17-1 15,-17 1-15,0 0 16,0 0 0,-1-18-16,-34 18 15,17-17-15,0-1 16,-18-17-16,1 17 16,-1-17-16,1-1 15,-36 1-15,35-1 16,1 1-16,-1 0 15,-17-18-15,0 17 16,17 1-16,-35 0 16,36-18-1,17 0-15,0 0 16,0-18-16,0 18 16,18 0-16,-18-18 15,0 1-15,18-1 16,-36 0-16,18 1 15,0-1-15,0 1 16,-35-1 0,35 0-16,0 18 15,18-17-15,0-1 16,-18 0-16,18 1 16,-1-19-16,1 19 15,17-1-15,1-17 16,-18 17-16,-1-17 15,1 0-15,17 17 16,-17 0 0,0 1-16,17-1 15,-35-17-15,36 17 16,-19-17-16,1 17 16,17-17-16,-17-18 15,0-17-15,17 17 16,1 17-16,-1-17 15,0 0-15,1 1 16,17-1 0,-18 0-16,36-53 15,-18 35-15,35 1 16,0-18-16,18-1 16,-18 36-16,36-35 15,-36 53-15,53-53 16,-17 53-16,0-18 15,17 17-15,0 1 16,18 0 0,-18 0-16,18 17 15,53-17-15,-54-1 16,1 19-16,-18-1 16,1 0-16,-19 1 15,54-1-15,-54 18 16,1 0-16,17 0 15,0 18-15,-17 17 16,-1-17 0,36 17-16,-35 0 15,-1 1-15,-17 16 16,0 1-16,35 18 16,-35-1-16,0-17 15,0 18-15,-18-1 16,18-17-16,0 53 15,-18-53-15,1 0 16,-19 18-16,1-18 16,0 17-1,-1-17-15,-17 35 16,0-17-16,0-18 16,-17 17-16,-19-17 15,1 53-15,0-53 16,-1 0-16,1 0 15,0-18-15,0 18 16,-18-18 0,-18 18-16,18-35 15,0 17-15,0 0 16,0-17-16,-35 35 16,18-18-16,-1 0 15,1-17-15,17 17 16,-36-17-16,-16 17 15,34-17 1,1 0-16,-1-18 16,0 0-16,19 17 15,-37-34-15,36 17 16,18 0-16,-35-18 16,34 18-16,-34-18 15,17 18-15,-35-17 16,17-1-16,18 0 15,-17 18-15,17-17 16,0-1 0,-18 0-16,-17-17 15,17 18-15,19-19 16,-1 19-16,0-19 16,0 1-16,0-18 15,0 18-15,-35-18 16,35 18-16,0-1 15,18 1-15,-18 0 16,17 0 0,1-1-16,0 1 15,0-36-15,17 19 16,18-19-16,-18 18 16,18-18-16,0 19 15,18-37-15,0 19 16,-18 17-16,35-18 15,-17 18-15,17 1 16,18-72 0,-18 53-16,0 19 15,18-19-15,-18 18 16,18 0-16,53-35 16,-35 35-16,-1 18 15,1 0-15,-1-1 16,19 1-16,34 0 15,-35 17-15,18 0 16,-18 1 0,1-1-16,-1 0 15,0 18-15,53-17 16,-35-1-16,0 18 16,-18 0-16,0 0 15,18 18-15,0-1 16,-18 1-16,0 0 15,-17 17-15,-1-17 16,-17 17 0,18 18-16,17 0 15,-35 17-15,17-17 16,-34 0-16,17 18 16,-18-18-16,0 0 15,18 35-15,-18-35 16,-17 0-16,17 0 15,-17-1-15,0 1 16,-1 36 0,-17-19-16,0-17 15,0-18-15,0 71 16,-17-35-16,-1-1 16,0 18-16,1-35 15,-1 0-15,-17 0 16,17-18-16,-35 1 15,0 17-15,-35 17 16,0-35 0,17 1-16,-35 17 15,18-36-15,0 36 16,18-35-16,-54 17 16,53-17-16,1-1 15,-1 1-15,18-18 16,1 0-16,-19 0 15,36 0-15,-18 0 16,18 0 0,-18-18-16,0 18 15,-36 0-15,37-17 16,-1 17-16,-18 0 16,18 0-16,0-18 15,-35 1-15,18-1 16,17 0-16,0 1 15,-18-19-15,18 19 16,0-19 0,-53-17-16,54 36 15,-1-18-15,-18-1 16,18 19-16,-17-19 16,34 19-16,1-1 15,17-17-15,-17 0 16,0-1-16,0-34 15,-1 34-15,19-16 16,-1-1 0,0 17-16,18-17 15,-17 0-15,-1 1 16,18-37-16,0 36 16,0 1-16,18-19 15,-1 18-15,1-35 16,17 0-16,1 17 15,34-52-15,1 34 16,-54 54-16,19 0 16,17-18-16,17-18 15,18 19-15,-17-1 16,17 0-16,71 0 16,-71 17-16,35 1 15,-17 0-15,0 17 16,0 1-16,53-1 15,-53 0-15,-1 18 16,1 18 0,18-18-16,-19 35 15,19 1-15,-36-1 16,0 18-16,-17-18 16,-1 18-16,-17-18 15,0 18-15,35 35 16,-52-35-16,-1 0 15,0 0 1,1 0-16,-19 0 16,1-35-16,0 34 0,-1 1 15,1-35-15,-1 53 16,-17-36-16,18-17 16,-18 17-16,0 18 0,0-36 15,0 36-15,-18 18 16,18-18-16,-17 0 15,-18 17-15,17-17 16,-17 0 0,17 0-16,-17 0 15,-18 35-15,17-35 16,1-18-16,0 18 16,-18-18-16,-18 18 15,19-17-15,16 17 16,-17-36-16,18 36 15,-18-18-15,0-17 16,-17 35 0,-1-18-16,18-17 15,-17 0-15,-1-1 16,-17 1-16,-53 17 16,70-17-16,-35-1 15,18-17-15,18 18 16,-1-18-16,1 0 15,-36-18-15,53 18 16,-18-17 0,18-1-16,-17-17 15,17 17-15,0-17 16,0 17-16,0-17 16,18 17-16,0-17 15,-1 0-15,1-1 16,0 1-16,17 0 15,-17-18-15,-18 0 16,35 18 0,-17-18-16,0 0 15,17 18-15,-17-18 16,-1 0-16,1-18 16,0 18-16,17 18 15,-17-18-15,17 0 16,1 0-16,-19-35 15,36 18 1,0-1-16,0 1 16,0-1-16,36 0 15,-1-34-15,0 34 16,18 0-16,0 1 16,18-1-16,17 1 15,53-18-15,-35 35 16,0 0-16,17 0 15,1 18-15,-1-18 16,1 17 0,-72 19-16,54-1 0,18 0 15,-18 1-15,17-1 16,-17 18-16,0 18 16,-18-18-16,35 17 15,-34 19-15,-1-19 16,-18 19-16,1-1 15,-1 0-15,1 0 16,17 36 0,-17-18-16,-18 0 15,0 17-15,0 1 16,-18 0-16,-18-1 16,19 18-16,-19 53 15,1-70-15,-18 17 16,18-17-16,-18 17 15,0 0-15,0-17 16,-18 34 0,0-34-16,1 0 15,-19-1-15,19-17 16,-18 0-16,-36 35 16,18-35-16,-35 0 15,0 0-15,-36-18 16</inkml:trace>
  <inkml:trace contextRef="#ctx0" brushRef="#br0" timeOffset="69575.28">31344 3492 0,'0'18'16,"18"-36"-16,-18 1 15,0-1-15,18 18 0,-1-53 16,-17 18-16,18 0 16,-18-18-1,0 0-15,0 0 16,-18 18-16,1-53 0,-1 17 16,-35-17-16,18 17 15,-18 1-15,0-1 16,-18-17-16,18 35 15,1 18-15,16-1 16,19 19-16,-1-1 16,0 18-1,1 0-15,-1 0 16,18 18-16,0 17 16,0 18-16,18 18 15,-1-19-15,1 19 16,35 17-16,-18-35 15,0 0-15,1 0 16,-1-18 0,0 1-16,1-19 15,-1 1-15,0-1 16,18-17-16,-18 0 16,18-17-16,0-1 15,0-35-15,-18 36 16,1-19-16,-19 19 15,19-19-15,-36 1 16,17-18-16,-17 0 16,0 36-1,-17-19-15,-1 19 16,0 17-16,-17-18 16,0 36-16,-1-1 15,1 1-15,17 17 16,1-17-16,-1 17 15,18-17-15,0 17 16,18-17-16,-1-1 16,1 1-16,0 0 15,17-1-15,36-17 16,-18 0-16,-1 0 16,-16-17-16,17-19 15,17 1-15,-35 0 16,1 0-16,-1-1 15,0 1-15,-17-18 16,0 18 0,-18-36-16,0 36 15,0 0-15,0 17 16,-18 0-16,0 1 16,-17 17-1,0 17-15,-1 19 16,1 17-16,18-18 15,-1 18-15,0-36 0,18 19 16,0-1-16,0-17 16,0-1-1,36-17-15,-1 0 16,0-17-16,0-1 16,-17 0-16,17-17 15,-17 0-15,0 0 16,17-1-16,-35 19 15,17-1-15,-17 0 32,18 36-32,0-18 15,-18 18-15,35-1 16,-17 1-16,17 0 16,0-18-16,1 0 15,-1 0-15,18-18 16,0-17-16,-18 17 15,0-17-15,-17-1 16,-18 1-16,0-18 16,-18 0-1,1-35-15,-19 35 16,19-17-16,-1 17 16,-17 17-16,17 1 15,0 0-15,1 17 16,17 1-1,-18 17-15,36 17 32,-1 1-32,-17 0 15,53 34-15,-17-16 16,17 17-16,-18 17 16,-18-35-16,19 18 0,-1-17 15,0 17-15,-17-18 16,0-17-16,-1 17 15,1-35 1,-18-18 0</inkml:trace>
  <inkml:trace contextRef="#ctx0" brushRef="#br0" timeOffset="69859.33">32755 1887 0,'0'0'0,"-17"-17"32,-1 17-32,0 17 0,18 1 15,-17-18-15,-18 35 16,-18 18-16,35-18 16,0 1-16,1-1 15,-1-17-15,36 17 16,-18-17-16,35 34 15,-17-34-15,35 0 16,-18-18-16,53 0 16,-35 0-1,0 0-15,0 0 16,-36-18-16</inkml:trace>
  <inkml:trace contextRef="#ctx0" brushRef="#br0" timeOffset="70211.23">33214 2505 0,'0'0'0,"-229"123"31,193-88-31,-34 1 0,-1-1 0,-87 53 16,16-17-16,-122 52 16,140-35-1,19-35-15,-1 18 16,18-18-16,17-18 16,18 0-16,18-17 15,17 0-15,1-18 16,-1 17 15</inkml:trace>
  <inkml:trace contextRef="#ctx0" brushRef="#br0" timeOffset="86482.49">27499 4868 0,'0'18'109,"18"-18"-93</inkml:trace>
  <inkml:trace contextRef="#ctx0" brushRef="#br0" timeOffset="87182.76">27852 6985 0,'0'-18'219</inkml:trace>
  <inkml:trace contextRef="#ctx0" brushRef="#br0" timeOffset="96425.51">31009 8520 0,'0'0'0,"-17"0"16,-1 0-16,0 0 0,1 0 15,-1-18-15,-17 18 16,17-18-16,0 1 16,-17-19-1,17 19-15,18-19 16,-17 19-16,17-18 0,-18-18 16,18 0-16,0-18 15,0-17-15,0 17 16,18-17-16,-1 18 15,19-36-15,17 18 16,35-36 0,-35 89-16,70-89 15,-35 54-15,18 17 16,0-18-16,71 1 16,-54 35-16,-17-1 15,17 1-15,-17 0 16,0-1-16,35 1 15,-53 35-15,18-17 16,-18 17 0,-17 0-16,-1 17 15,36 18-15,-35 1 16,-18-19-16,17 19 16,-17-1-16,18 18 15,-36-36-15,0 1 16,36 53-1,-18-1-15,-36-35 16,1-17 0,0 0-16,17 35 15,0 0-15,-17 0 16,-18-36-16,18 18 16,-1 18-16,1-17 15,-18-1-15,0 18 16,0-18-16,0 0 15,-18 36-15,18-53 0,-53 87 16,18-52 0,0 18-1,-1-18-15,-17 17 16,36-52-16,-36 35 0,0 17 16,-18-17-16,1 0 15,17 0-15,-53 18 16,36-36-16,17 0 15,-18 1-15,18-1 16,0 0-16,0 0 16,-35 1-1,35-1-15,-17-17 16,-1 17-16,18-17 16,-17-1-16,-36 1 15,35-1-15,1 1 16,17-18-16,0 18 15,18-18-15,-36 17 16,36-34-16,0 17 16,-18 0-1,17-18-15,1 0 16,-36 1-16,36-18 16,0 17-16,0 0 15,-1-17-15,19 35 16,-19-35-16,19-1 15,-1 19-15,1-18 16,-1 17-16,0-17 16,18-1-1,-17 1-15,17 17 16,-18-17-16,0 17 16,18-17-16,-35 0 15,17 0-15,1-1 16,-1 19-16,1-19 15,-1 1-15,0 0 16,1 0-16,-1-18 16,18 17-1,0 1-15,0 0 16,0-36-16,0 36 16,18 0-16,-18-1 15,17 1-15,19-18 16,16-17-16,1 17 15,-35 35-15</inkml:trace>
  <inkml:trace contextRef="#ctx0" brushRef="#br0" timeOffset="97608.2">31133 8678 0,'-18'0'32,"18"18"-17,18 0 1,-1-1-16,1 1 0,0 0 0,17 34 15,0 1-15,18 18 16,-18-1 0,18 19-16,-18 16 15,1-34-15,-19-18 16,1-18-16,17 18 16,-35-18-16,18-17 15,-18 0-15,18-1 16,-36-17 15,0-17-15,1-1-16,17 0 15,0-17-15,-18 18 0,18-54 16,-18-17-16,18 35 0,-17-35 16,17-1-16,-18 19 15,18-18-15,0 70 16,0-17-16,0 17 15,-18 18 1,1 18 0,17-1-16,-18 19 15,1-1-15,-1 18 0,-35 17 16,18 19-16,-18-1 16,18 0-16,-36 18 15,18-53-15,18 0 16,0-18-16,-1 0 15,19-17-15,17 0 16,-18-18-16,53-18 31,1 0-31,16-17 16,-16 0-16</inkml:trace>
  <inkml:trace contextRef="#ctx0" brushRef="#br0" timeOffset="98225.3">31768 8749 0,'0'0'0,"0"-18"0,0 1 0,-18 17 16,36 0 15,-1 17-15,1-17-16,0 18 0,17 0 15,18 17-15,0 18 16,0-18-16,-36-17 0,36 17 16,0 18-16,0-18 15,-18 0-15,1 1 16,-1-1-16,-18 0 15,1-17-15,0-1 16,-1-17 0,-17 18-1,0-53 17,0 17-32,-17 1 0,-1-1 15,18-17-15,-18 17 0,1-53 16,-1 1-16,-17-71 15,17 53-15,18 35 16,-17-18-16,17 36 16,0 17-1,0 1-15,-18 17 16,18 17-16,-18 1 16,1 88-16,-19-18 15,19 18-15,-19-18 16,19 18-16,-18 0 15,17-54-15,18 19 16,-18-18-16,1-18 16,-1 1-1,18-19-15,-18 1 0,1 17 16</inkml:trace>
  <inkml:trace contextRef="#ctx0" brushRef="#br0" timeOffset="98992.97">31238 9719 0,'0'0'0,"-17"0"0,-36 18 32,35-18-32,1 17 0,-1-17 15,0 0-15,36 18 31,17-18-15,-17 0-16,52-18 0,36 1 16,71-19-1,-36 1-15,0 0 16,-35-18-16,52 0 16,-69 0-16,-1 18 15,-35 0-15,17-1 16,-17 1-16,-17 17 0,-1-17 15,0 17-15,-17 1 16,-1-1-16,1 0 16,0 18-1,-18-17 1,-18 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Object Oriented Programming 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Data Members (</a:t>
            </a:r>
            <a:r>
              <a:rPr lang="en-US" sz="4800" b="1" dirty="0">
                <a:solidFill>
                  <a:srgbClr val="7030A0"/>
                </a:solidFill>
              </a:rPr>
              <a:t>Pointers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Copy 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2196" y="1372936"/>
            <a:ext cx="4672306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~Point();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336797" y="1379908"/>
            <a:ext cx="39773" cy="4743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5545647" y="1283015"/>
            <a:ext cx="40640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altLang="en-US" b="1" dirty="0">
              <a:solidFill>
                <a:srgbClr val="7030A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p2(5,8);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p3(p2);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//Do Shallow copy of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Pointer members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//Run time Error when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destructor called memory deallocated twice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F6B20-0FEF-4B4B-A1D9-AF1C7191F549}"/>
              </a:ext>
            </a:extLst>
          </p:cNvPr>
          <p:cNvGrpSpPr/>
          <p:nvPr/>
        </p:nvGrpSpPr>
        <p:grpSpPr>
          <a:xfrm>
            <a:off x="9691171" y="1233804"/>
            <a:ext cx="2288299" cy="998041"/>
            <a:chOff x="9585481" y="1373636"/>
            <a:chExt cx="2288299" cy="9980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DEFE4A-5DAA-4BC0-8A8E-6A4F627B6AC3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D82A290-FA06-430F-AE68-5DA5BBE6FB35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4AE78844-2903-4506-9A40-B607FD09AC10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A45F6A89-3EBF-4727-B026-0821211FFEB3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3C515E8-C09D-4ED0-9AD1-2D90BAA1A27F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36E3E49-ABC1-4AC7-AB48-8640783EA345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536C0B-EC0C-4799-974C-B7652B890783}"/>
                  </a:ext>
                </a:extLst>
              </p:cNvPr>
              <p:cNvCxnSpPr>
                <a:cxnSpLocks/>
                <a:stCxn id="59" idx="3"/>
                <a:endCxn id="55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4F0256-CD55-4CFF-A8AB-18754B47306D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9EF902-8453-4D4D-9D82-9E00A0FFEEAF}"/>
              </a:ext>
            </a:extLst>
          </p:cNvPr>
          <p:cNvGrpSpPr/>
          <p:nvPr/>
        </p:nvGrpSpPr>
        <p:grpSpPr>
          <a:xfrm>
            <a:off x="9691171" y="3191137"/>
            <a:ext cx="1906455" cy="1383188"/>
            <a:chOff x="9571156" y="2122210"/>
            <a:chExt cx="1906455" cy="138318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601E4BE-20B3-4316-82AB-3E737343DF58}"/>
                </a:ext>
              </a:extLst>
            </p:cNvPr>
            <p:cNvGrpSpPr/>
            <p:nvPr/>
          </p:nvGrpSpPr>
          <p:grpSpPr>
            <a:xfrm>
              <a:off x="9571156" y="2507357"/>
              <a:ext cx="1239611" cy="998041"/>
              <a:chOff x="5493568" y="1800651"/>
              <a:chExt cx="2112121" cy="1663766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90B6648-1417-47BC-9A12-A056AF41FECA}"/>
                  </a:ext>
                </a:extLst>
              </p:cNvPr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E36BA42-B154-4096-B153-3E1F9331C884}"/>
                    </a:ext>
                  </a:extLst>
                </p:cNvPr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/>
                    <a:t>X</a:t>
                  </a:r>
                </a:p>
                <a:p>
                  <a:r>
                    <a:rPr lang="en-US" sz="1600" b="1" dirty="0"/>
                    <a:t>y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809E396-F523-4461-8643-E0AACE37C740}"/>
                    </a:ext>
                  </a:extLst>
                </p:cNvPr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C94BF18-9FCB-489E-A728-4C3307427723}"/>
                  </a:ext>
                </a:extLst>
              </p:cNvPr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1DC4408-1F79-4467-95CE-9C42846F52FD}"/>
                </a:ext>
              </a:extLst>
            </p:cNvPr>
            <p:cNvCxnSpPr>
              <a:cxnSpLocks/>
              <a:stCxn id="78" idx="3"/>
              <a:endCxn id="83" idx="2"/>
            </p:cNvCxnSpPr>
            <p:nvPr/>
          </p:nvCxnSpPr>
          <p:spPr>
            <a:xfrm flipV="1">
              <a:off x="10694516" y="2122210"/>
              <a:ext cx="783095" cy="10592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3B98F6-194F-4A97-9F02-236F0A1637FB}"/>
              </a:ext>
            </a:extLst>
          </p:cNvPr>
          <p:cNvGrpSpPr/>
          <p:nvPr/>
        </p:nvGrpSpPr>
        <p:grpSpPr>
          <a:xfrm>
            <a:off x="9691171" y="2386467"/>
            <a:ext cx="2303270" cy="998041"/>
            <a:chOff x="9571156" y="2507357"/>
            <a:chExt cx="2303270" cy="99804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5256C9D-8C9E-420A-92CF-B42C5A3CE113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EA2BEEC-AEFB-45D8-9963-80DD12B4CA1B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FCC6A8A-96A5-4E91-9E73-08ACDE70AD12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629E3850-4A12-459F-AC5A-5EFAF7204757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E34D72C-1486-4D46-9BB2-49E4FFCB4DAB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F50DE77-79FD-4787-B4CB-8242654245FD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80B23C8-70AE-4C89-BA3E-1D0D88E735A0}"/>
                  </a:ext>
                </a:extLst>
              </p:cNvPr>
              <p:cNvCxnSpPr>
                <a:cxnSpLocks/>
                <a:stCxn id="87" idx="3"/>
                <a:endCxn id="83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6E584F-046F-45FB-8111-8030D4AF67EE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F18AA7-CE2F-449D-9227-6D8D9AFC0F8A}"/>
                  </a:ext>
                </a:extLst>
              </p14:cNvPr>
              <p14:cNvContentPartPr/>
              <p14:nvPr/>
            </p14:nvContentPartPr>
            <p14:xfrm>
              <a:off x="2724120" y="1504800"/>
              <a:ext cx="9430200" cy="437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F18AA7-CE2F-449D-9227-6D8D9AFC0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760" y="1495440"/>
                <a:ext cx="9448920" cy="43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5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Copy 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2196" y="1372936"/>
            <a:ext cx="467230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~Point();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this-&gt;y = new int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818581" y="1372936"/>
            <a:ext cx="39773" cy="4743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5986302" y="1327991"/>
            <a:ext cx="35886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altLang="en-US" b="1" dirty="0">
              <a:solidFill>
                <a:srgbClr val="7030A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p2(5,8);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p3(p2);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//Must do deep copy of 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Pointer members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F6B20-0FEF-4B4B-A1D9-AF1C7191F549}"/>
              </a:ext>
            </a:extLst>
          </p:cNvPr>
          <p:cNvGrpSpPr/>
          <p:nvPr/>
        </p:nvGrpSpPr>
        <p:grpSpPr>
          <a:xfrm>
            <a:off x="9691171" y="1233804"/>
            <a:ext cx="2288299" cy="998041"/>
            <a:chOff x="9585481" y="1373636"/>
            <a:chExt cx="2288299" cy="9980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DEFE4A-5DAA-4BC0-8A8E-6A4F627B6AC3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D82A290-FA06-430F-AE68-5DA5BBE6FB35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4AE78844-2903-4506-9A40-B607FD09AC10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A45F6A89-3EBF-4727-B026-0821211FFEB3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3C515E8-C09D-4ED0-9AD1-2D90BAA1A27F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36E3E49-ABC1-4AC7-AB48-8640783EA345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536C0B-EC0C-4799-974C-B7652B890783}"/>
                  </a:ext>
                </a:extLst>
              </p:cNvPr>
              <p:cNvCxnSpPr>
                <a:cxnSpLocks/>
                <a:stCxn id="59" idx="3"/>
                <a:endCxn id="55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4F0256-CD55-4CFF-A8AB-18754B47306D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3B98F6-194F-4A97-9F02-236F0A1637FB}"/>
              </a:ext>
            </a:extLst>
          </p:cNvPr>
          <p:cNvGrpSpPr/>
          <p:nvPr/>
        </p:nvGrpSpPr>
        <p:grpSpPr>
          <a:xfrm>
            <a:off x="9691171" y="2386467"/>
            <a:ext cx="2303270" cy="998041"/>
            <a:chOff x="9571156" y="2507357"/>
            <a:chExt cx="2303270" cy="99804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5256C9D-8C9E-420A-92CF-B42C5A3CE113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EA2BEEC-AEFB-45D8-9963-80DD12B4CA1B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FCC6A8A-96A5-4E91-9E73-08ACDE70AD12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629E3850-4A12-459F-AC5A-5EFAF7204757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E34D72C-1486-4D46-9BB2-49E4FFCB4DAB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F50DE77-79FD-4787-B4CB-8242654245FD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80B23C8-70AE-4C89-BA3E-1D0D88E735A0}"/>
                  </a:ext>
                </a:extLst>
              </p:cNvPr>
              <p:cNvCxnSpPr>
                <a:cxnSpLocks/>
                <a:stCxn id="87" idx="3"/>
                <a:endCxn id="83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6E584F-046F-45FB-8111-8030D4AF67EE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310383-A5F5-41BB-82C8-18AA5F58C561}"/>
              </a:ext>
            </a:extLst>
          </p:cNvPr>
          <p:cNvGrpSpPr/>
          <p:nvPr/>
        </p:nvGrpSpPr>
        <p:grpSpPr>
          <a:xfrm>
            <a:off x="9700384" y="3532843"/>
            <a:ext cx="2303270" cy="998041"/>
            <a:chOff x="9571156" y="2507357"/>
            <a:chExt cx="2303270" cy="998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4BC977C-EB2F-4D32-AE63-18553CC3BCF8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17C0974-4219-4DFD-9DB8-F9CA555FCFEB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1F3A7BD-8495-42F9-8417-C32EDB0F5BE3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33E7146-9698-4524-87FC-2D7A02E6FB5B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155D311D-7C17-4C79-8E8F-50070182D5AD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764CC76-F2C3-41D1-B0D8-42F3E9ECA4CC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090F4A0-5395-4169-AE6B-3B8C28B27E7B}"/>
                  </a:ext>
                </a:extLst>
              </p:cNvPr>
              <p:cNvCxnSpPr>
                <a:cxnSpLocks/>
                <a:stCxn id="40" idx="3"/>
                <a:endCxn id="36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A6B67-A23B-40B2-B566-31E7F158B10E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59F04F-C3A3-4EF4-862E-BBBEE3011542}"/>
                  </a:ext>
                </a:extLst>
              </p14:cNvPr>
              <p14:cNvContentPartPr/>
              <p14:nvPr/>
            </p14:nvContentPartPr>
            <p14:xfrm>
              <a:off x="2470320" y="1695600"/>
              <a:ext cx="9461520" cy="422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59F04F-C3A3-4EF4-862E-BBBEE3011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960" y="1686240"/>
                <a:ext cx="9480240" cy="42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5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Assignment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2196" y="1372936"/>
            <a:ext cx="477492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~Point();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latin typeface="Consolas" panose="020B0609020204030204" pitchFamily="49" charset="0"/>
              </a:rPr>
              <a:t>&amp; 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//Do Shallow copy of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Pointer members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//Memory leaked</a:t>
            </a:r>
          </a:p>
          <a:p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//Run time Error when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destructor called memory deallocated twice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763749" y="1379908"/>
            <a:ext cx="39773" cy="4743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5870232" y="1269194"/>
            <a:ext cx="40640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altLang="en-US" b="1" dirty="0">
              <a:solidFill>
                <a:srgbClr val="7030A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p2(5,8);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p3(p2);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p3 = p;</a:t>
            </a:r>
          </a:p>
          <a:p>
            <a:pPr lvl="1"/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//Aggregate member wise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assignment of data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F6B20-0FEF-4B4B-A1D9-AF1C7191F549}"/>
              </a:ext>
            </a:extLst>
          </p:cNvPr>
          <p:cNvGrpSpPr/>
          <p:nvPr/>
        </p:nvGrpSpPr>
        <p:grpSpPr>
          <a:xfrm>
            <a:off x="9691171" y="2121570"/>
            <a:ext cx="2288299" cy="998041"/>
            <a:chOff x="9585481" y="1373636"/>
            <a:chExt cx="2288299" cy="9980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DEFE4A-5DAA-4BC0-8A8E-6A4F627B6AC3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D82A290-FA06-430F-AE68-5DA5BBE6FB35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4AE78844-2903-4506-9A40-B607FD09AC10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A45F6A89-3EBF-4727-B026-0821211FFEB3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3C515E8-C09D-4ED0-9AD1-2D90BAA1A27F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36E3E49-ABC1-4AC7-AB48-8640783EA345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536C0B-EC0C-4799-974C-B7652B890783}"/>
                  </a:ext>
                </a:extLst>
              </p:cNvPr>
              <p:cNvCxnSpPr>
                <a:cxnSpLocks/>
                <a:stCxn id="59" idx="3"/>
                <a:endCxn id="55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4F0256-CD55-4CFF-A8AB-18754B47306D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9EF902-8453-4D4D-9D82-9E00A0FFEEAF}"/>
              </a:ext>
            </a:extLst>
          </p:cNvPr>
          <p:cNvGrpSpPr/>
          <p:nvPr/>
        </p:nvGrpSpPr>
        <p:grpSpPr>
          <a:xfrm>
            <a:off x="9676200" y="1030578"/>
            <a:ext cx="1906455" cy="1634429"/>
            <a:chOff x="9571156" y="2507357"/>
            <a:chExt cx="1906455" cy="163442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601E4BE-20B3-4316-82AB-3E737343DF58}"/>
                </a:ext>
              </a:extLst>
            </p:cNvPr>
            <p:cNvGrpSpPr/>
            <p:nvPr/>
          </p:nvGrpSpPr>
          <p:grpSpPr>
            <a:xfrm>
              <a:off x="9571156" y="2507357"/>
              <a:ext cx="1239611" cy="998041"/>
              <a:chOff x="5493568" y="1800651"/>
              <a:chExt cx="2112121" cy="1663766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90B6648-1417-47BC-9A12-A056AF41FECA}"/>
                  </a:ext>
                </a:extLst>
              </p:cNvPr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E36BA42-B154-4096-B153-3E1F9331C884}"/>
                    </a:ext>
                  </a:extLst>
                </p:cNvPr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/>
                    <a:t>X</a:t>
                  </a:r>
                </a:p>
                <a:p>
                  <a:r>
                    <a:rPr lang="en-US" sz="1600" b="1" dirty="0"/>
                    <a:t>y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809E396-F523-4461-8643-E0AACE37C740}"/>
                    </a:ext>
                  </a:extLst>
                </p:cNvPr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C94BF18-9FCB-489E-A728-4C3307427723}"/>
                  </a:ext>
                </a:extLst>
              </p:cNvPr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1DC4408-1F79-4467-95CE-9C42846F52FD}"/>
                </a:ext>
              </a:extLst>
            </p:cNvPr>
            <p:cNvCxnSpPr>
              <a:cxnSpLocks/>
              <a:stCxn id="78" idx="3"/>
              <a:endCxn id="55" idx="0"/>
            </p:cNvCxnSpPr>
            <p:nvPr/>
          </p:nvCxnSpPr>
          <p:spPr>
            <a:xfrm>
              <a:off x="10694516" y="3181412"/>
              <a:ext cx="783095" cy="960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3B98F6-194F-4A97-9F02-236F0A1637FB}"/>
              </a:ext>
            </a:extLst>
          </p:cNvPr>
          <p:cNvGrpSpPr/>
          <p:nvPr/>
        </p:nvGrpSpPr>
        <p:grpSpPr>
          <a:xfrm>
            <a:off x="9691171" y="3274233"/>
            <a:ext cx="2303270" cy="998041"/>
            <a:chOff x="9571156" y="2507357"/>
            <a:chExt cx="2303270" cy="99804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5256C9D-8C9E-420A-92CF-B42C5A3CE113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EA2BEEC-AEFB-45D8-9963-80DD12B4CA1B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FCC6A8A-96A5-4E91-9E73-08ACDE70AD12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629E3850-4A12-459F-AC5A-5EFAF7204757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E34D72C-1486-4D46-9BB2-49E4FFCB4DAB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F50DE77-79FD-4787-B4CB-8242654245FD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80B23C8-70AE-4C89-BA3E-1D0D88E735A0}"/>
                  </a:ext>
                </a:extLst>
              </p:cNvPr>
              <p:cNvCxnSpPr>
                <a:cxnSpLocks/>
                <a:stCxn id="87" idx="3"/>
                <a:endCxn id="83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6E584F-046F-45FB-8111-8030D4AF67EE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9B92B61-4C61-4E8D-AC7A-C1A05B3B8AFE}"/>
              </a:ext>
            </a:extLst>
          </p:cNvPr>
          <p:cNvSpPr/>
          <p:nvPr/>
        </p:nvSpPr>
        <p:spPr>
          <a:xfrm>
            <a:off x="11215177" y="1574016"/>
            <a:ext cx="793630" cy="26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85D7B3-C41B-49CC-9F90-95C12488A3A1}"/>
              </a:ext>
            </a:extLst>
          </p:cNvPr>
          <p:cNvSpPr txBox="1"/>
          <p:nvPr/>
        </p:nvSpPr>
        <p:spPr>
          <a:xfrm>
            <a:off x="5687315" y="5045235"/>
            <a:ext cx="5845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How to fix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By adding our own 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assignment function</a:t>
            </a:r>
            <a:endParaRPr lang="en-US" altLang="en-US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Picture 4" descr="Image Transparent Animation Bouncy Question Mark - Cartoon - Free  Transparent PNG Download - PNGkey">
            <a:extLst>
              <a:ext uri="{FF2B5EF4-FFF2-40B4-BE49-F238E27FC236}">
                <a16:creationId xmlns:a16="http://schemas.microsoft.com/office/drawing/2014/main" id="{F489B00F-76F8-4E93-BEA6-4C8410301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3" r="20378"/>
          <a:stretch/>
        </p:blipFill>
        <p:spPr bwMode="auto">
          <a:xfrm>
            <a:off x="8108001" y="4114680"/>
            <a:ext cx="601664" cy="14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9DD096-3CD4-4E54-96C8-871BA253E191}"/>
                  </a:ext>
                </a:extLst>
              </p14:cNvPr>
              <p14:cNvContentPartPr/>
              <p14:nvPr/>
            </p14:nvContentPartPr>
            <p14:xfrm>
              <a:off x="6388200" y="673200"/>
              <a:ext cx="5759640" cy="336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9DD096-3CD4-4E54-96C8-871BA253E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8840" y="663840"/>
                <a:ext cx="5778360" cy="33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5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Pointers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4" y="1413260"/>
            <a:ext cx="10714666" cy="47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When Pointer members are part of class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m</a:t>
            </a:r>
            <a:r>
              <a:rPr lang="en-US" b="1" dirty="0">
                <a:solidFill>
                  <a:srgbClr val="FF0000"/>
                </a:solidFill>
              </a:rPr>
              <a:t>ust add following functions in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Constructors ( </a:t>
            </a:r>
            <a:r>
              <a:rPr lang="en-US" altLang="en-US" sz="2800" dirty="0"/>
              <a:t>default or parameterized for allocation of memory </a:t>
            </a:r>
            <a:r>
              <a:rPr lang="en-US" altLang="en-US" sz="2800" b="1" dirty="0">
                <a:solidFill>
                  <a:srgbClr val="00B050"/>
                </a:solidFill>
              </a:rPr>
              <a:t>)</a:t>
            </a:r>
            <a:endParaRPr lang="en-US" alt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b="1" dirty="0">
                <a:solidFill>
                  <a:srgbClr val="FFC000"/>
                </a:solidFill>
              </a:rPr>
              <a:t>Copy Constructor ( </a:t>
            </a:r>
            <a:r>
              <a:rPr lang="en-US" altLang="en-US" sz="2800" dirty="0"/>
              <a:t>for deep copy of dynamic memory </a:t>
            </a:r>
            <a:r>
              <a:rPr lang="en-US" altLang="en-US" sz="2800" b="1" dirty="0">
                <a:solidFill>
                  <a:srgbClr val="FFC000"/>
                </a:solidFill>
              </a:rPr>
              <a:t>)</a:t>
            </a:r>
            <a:endParaRPr lang="en-US" alt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b="1" dirty="0">
                <a:solidFill>
                  <a:srgbClr val="0070C0"/>
                </a:solidFill>
              </a:rPr>
              <a:t>Destructor ( </a:t>
            </a:r>
            <a:r>
              <a:rPr lang="en-US" altLang="en-US" sz="2800" dirty="0"/>
              <a:t>for deallocation of dynamic memory </a:t>
            </a:r>
            <a:r>
              <a:rPr lang="en-US" altLang="en-US" sz="2800" b="1" dirty="0">
                <a:solidFill>
                  <a:srgbClr val="0070C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800" b="1" dirty="0">
                <a:solidFill>
                  <a:srgbClr val="7030A0"/>
                </a:solidFill>
              </a:rPr>
              <a:t>Assignment Function (</a:t>
            </a:r>
            <a:r>
              <a:rPr lang="en-US" altLang="en-US" sz="2800" dirty="0"/>
              <a:t>for deep copy of dynamic memory </a:t>
            </a:r>
            <a:r>
              <a:rPr lang="en-US" altLang="en-US" sz="2800" b="1" dirty="0">
                <a:solidFill>
                  <a:srgbClr val="7030A0"/>
                </a:solidFill>
              </a:rPr>
              <a:t>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en-US" sz="2800" dirty="0"/>
          </a:p>
          <a:p>
            <a:pPr lvl="2"/>
            <a:endParaRPr lang="en-US" altLang="en-US" sz="2800" dirty="0">
              <a:solidFill>
                <a:srgbClr val="00B050"/>
              </a:solidFill>
            </a:endParaRPr>
          </a:p>
          <a:p>
            <a:pPr lvl="2"/>
            <a:endParaRPr lang="en-US" alt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F34158-F364-49EF-84DD-FC138FCEA0B2}"/>
                  </a:ext>
                </a:extLst>
              </p14:cNvPr>
              <p14:cNvContentPartPr/>
              <p14:nvPr/>
            </p14:nvContentPartPr>
            <p14:xfrm>
              <a:off x="1339920" y="2508120"/>
              <a:ext cx="1225800" cy="120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F34158-F364-49EF-84DD-FC138FCEA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2498760"/>
                <a:ext cx="1244520" cy="12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2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Members(</a:t>
            </a:r>
            <a:r>
              <a:rPr lang="en-US" altLang="en-US" b="1" dirty="0">
                <a:solidFill>
                  <a:srgbClr val="FF0000"/>
                </a:solidFill>
              </a:rPr>
              <a:t>Simple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8134" y="1410896"/>
            <a:ext cx="97806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&amp;p)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p);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//Other functions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//Accessors 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Data Members (</a:t>
            </a:r>
            <a:r>
              <a:rPr lang="en-US" altLang="en-US" b="1" dirty="0">
                <a:solidFill>
                  <a:srgbClr val="FF0000"/>
                </a:solidFill>
              </a:rPr>
              <a:t>TYPES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F66182-D291-4BAE-B57B-34B7172F34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B050"/>
                </a:solidFill>
              </a:rPr>
              <a:t>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</a:rPr>
              <a:t>Pointers Dynamic Memory</a:t>
            </a:r>
          </a:p>
          <a:p>
            <a:r>
              <a:rPr lang="en-US" altLang="en-US" dirty="0"/>
              <a:t>Used for dynamic memory management of objects</a:t>
            </a:r>
          </a:p>
          <a:p>
            <a:pPr lvl="1"/>
            <a:r>
              <a:rPr lang="en-US" altLang="en-US" dirty="0"/>
              <a:t>Initialization and allocation of memory through constructors</a:t>
            </a:r>
            <a:endParaRPr lang="en-US" altLang="en-US" dirty="0">
              <a:solidFill>
                <a:srgbClr val="00B050"/>
              </a:solidFill>
            </a:endParaRPr>
          </a:p>
          <a:p>
            <a:pPr lvl="2"/>
            <a:r>
              <a:rPr lang="en-US" altLang="en-US" sz="2400" b="1" dirty="0">
                <a:solidFill>
                  <a:srgbClr val="00B050"/>
                </a:solidFill>
              </a:rPr>
              <a:t>Default</a:t>
            </a:r>
          </a:p>
          <a:p>
            <a:pPr lvl="2"/>
            <a:r>
              <a:rPr lang="en-US" altLang="en-US" sz="2400" b="1" dirty="0">
                <a:solidFill>
                  <a:srgbClr val="FF0000"/>
                </a:solidFill>
              </a:rPr>
              <a:t>Parameterized</a:t>
            </a:r>
          </a:p>
          <a:p>
            <a:pPr lvl="2"/>
            <a:r>
              <a:rPr lang="en-US" altLang="en-US" sz="2400" b="1" dirty="0">
                <a:solidFill>
                  <a:srgbClr val="FFC000"/>
                </a:solidFill>
              </a:rPr>
              <a:t>Copy</a:t>
            </a:r>
            <a:endParaRPr lang="en-US" sz="3600" dirty="0">
              <a:solidFill>
                <a:srgbClr val="FFC000"/>
              </a:solidFill>
            </a:endParaRPr>
          </a:p>
          <a:p>
            <a:pPr lvl="1"/>
            <a:r>
              <a:rPr lang="en-US" altLang="en-US" dirty="0"/>
              <a:t>Deallocation of memory through destructor</a:t>
            </a:r>
          </a:p>
          <a:p>
            <a:pPr lvl="2"/>
            <a:r>
              <a:rPr lang="en-US" altLang="en-US" sz="2400" b="1" dirty="0">
                <a:solidFill>
                  <a:srgbClr val="FF0000"/>
                </a:solidFill>
              </a:rPr>
              <a:t>If not implemented object’s memory may get leaked.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647BDA3E-3B37-4EE0-A6E1-D34CBEF58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316359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2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Default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20516" y="1497168"/>
            <a:ext cx="44826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0;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//Initialized to </a:t>
            </a:r>
            <a:r>
              <a:rPr lang="en-US" alt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nullptr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>
            <a:off x="5849607" y="1492785"/>
            <a:ext cx="0" cy="436647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096000" y="1440339"/>
            <a:ext cx="59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10B096-6F45-42D2-B58E-9976A60110EE}"/>
              </a:ext>
            </a:extLst>
          </p:cNvPr>
          <p:cNvGrpSpPr/>
          <p:nvPr/>
        </p:nvGrpSpPr>
        <p:grpSpPr>
          <a:xfrm>
            <a:off x="9585481" y="1373636"/>
            <a:ext cx="1486003" cy="998041"/>
            <a:chOff x="9585481" y="1373636"/>
            <a:chExt cx="1486003" cy="99804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ED4C05-4758-4F03-A04F-660024431D27}"/>
                </a:ext>
              </a:extLst>
            </p:cNvPr>
            <p:cNvGrpSpPr/>
            <p:nvPr/>
          </p:nvGrpSpPr>
          <p:grpSpPr>
            <a:xfrm>
              <a:off x="9585481" y="1373636"/>
              <a:ext cx="1239611" cy="998041"/>
              <a:chOff x="5493568" y="1800651"/>
              <a:chExt cx="2112121" cy="16637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3FD70C-3766-4B9A-9723-AB86CF4C9121}"/>
                  </a:ext>
                </a:extLst>
              </p:cNvPr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283FA0F-5C29-4EBF-812B-AF3FEF2503A9}"/>
                    </a:ext>
                  </a:extLst>
                </p:cNvPr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/>
                    <a:t>X</a:t>
                  </a:r>
                </a:p>
                <a:p>
                  <a:r>
                    <a:rPr lang="en-US" sz="1600" dirty="0"/>
                    <a:t>y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3159A8-C1DE-4129-81D5-A6C8895C3518}"/>
                    </a:ext>
                  </a:extLst>
                </p:cNvPr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5C34E1-863C-416A-A309-249E5F40CB33}"/>
                  </a:ext>
                </a:extLst>
              </p:cNvPr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3087F02-53B4-426F-A3A1-91EBFB1F84B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0708841" y="2047690"/>
              <a:ext cx="362643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73F4E8-2704-4A4B-B81C-B4BEEFF50893}"/>
              </a:ext>
            </a:extLst>
          </p:cNvPr>
          <p:cNvGrpSpPr/>
          <p:nvPr/>
        </p:nvGrpSpPr>
        <p:grpSpPr>
          <a:xfrm>
            <a:off x="9571156" y="2507357"/>
            <a:ext cx="1500328" cy="998041"/>
            <a:chOff x="9571156" y="2507357"/>
            <a:chExt cx="1500328" cy="99804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2863D4-C747-41A3-BD86-E04963409355}"/>
                </a:ext>
              </a:extLst>
            </p:cNvPr>
            <p:cNvGrpSpPr/>
            <p:nvPr/>
          </p:nvGrpSpPr>
          <p:grpSpPr>
            <a:xfrm>
              <a:off x="9571156" y="2507357"/>
              <a:ext cx="1239611" cy="998041"/>
              <a:chOff x="5493568" y="1800651"/>
              <a:chExt cx="2112121" cy="166376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5C62B1B-FEF0-41D2-92BB-939BAB80EF79}"/>
                  </a:ext>
                </a:extLst>
              </p:cNvPr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30C3554-F1AE-454B-AA7F-A97F765F9B7B}"/>
                    </a:ext>
                  </a:extLst>
                </p:cNvPr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/>
                    <a:t>X</a:t>
                  </a:r>
                </a:p>
                <a:p>
                  <a:r>
                    <a:rPr lang="en-US" sz="1600" b="1" dirty="0"/>
                    <a:t>y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2C4780F-E0C8-486D-BF36-4A90B2824AEA}"/>
                    </a:ext>
                  </a:extLst>
                </p:cNvPr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E1D861-1140-4A0C-9987-D65A85EC1E7F}"/>
                  </a:ext>
                </a:extLst>
              </p:cNvPr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C4113C-69D6-48D8-BA58-34C34930A5CB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10694516" y="3176984"/>
              <a:ext cx="376968" cy="44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4D0D3-A37A-4704-B570-DA329099D96C}"/>
                  </a:ext>
                </a:extLst>
              </p14:cNvPr>
              <p14:cNvContentPartPr/>
              <p14:nvPr/>
            </p14:nvContentPartPr>
            <p14:xfrm>
              <a:off x="2184480" y="1936800"/>
              <a:ext cx="7404480" cy="265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4D0D3-A37A-4704-B570-DA329099D9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5120" y="1927440"/>
                <a:ext cx="7423200" cy="26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2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Default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20516" y="1497168"/>
            <a:ext cx="448269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//Default constructor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0;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int 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//Allocates memory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>
            <a:off x="5849607" y="1492785"/>
            <a:ext cx="0" cy="436647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096000" y="1440339"/>
            <a:ext cx="59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F65527-D7AA-4EC9-B3CB-05AEC8FC8627}"/>
              </a:ext>
            </a:extLst>
          </p:cNvPr>
          <p:cNvGrpSpPr/>
          <p:nvPr/>
        </p:nvGrpSpPr>
        <p:grpSpPr>
          <a:xfrm>
            <a:off x="9585481" y="1373636"/>
            <a:ext cx="2288299" cy="998041"/>
            <a:chOff x="9585481" y="1373636"/>
            <a:chExt cx="2288299" cy="99804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10B096-6F45-42D2-B58E-9976A60110EE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ED4C05-4758-4F03-A04F-660024431D27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23FD70C-3766-4B9A-9723-AB86CF4C9121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283FA0F-5C29-4EBF-812B-AF3FEF2503A9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23159A8-C1DE-4129-81D5-A6C8895C3518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05C34E1-863C-416A-A309-249E5F40CB33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3087F02-53B4-426F-A3A1-91EBFB1F84BB}"/>
                  </a:ext>
                </a:extLst>
              </p:cNvPr>
              <p:cNvCxnSpPr>
                <a:cxnSpLocks/>
                <a:stCxn id="19" idx="3"/>
                <a:endCxn id="29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616775-E420-44E8-A1B7-717DB75AF3DD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F87134-89D4-4EDF-9F65-3CA47A6CAF6B}"/>
              </a:ext>
            </a:extLst>
          </p:cNvPr>
          <p:cNvGrpSpPr/>
          <p:nvPr/>
        </p:nvGrpSpPr>
        <p:grpSpPr>
          <a:xfrm>
            <a:off x="9571156" y="2507357"/>
            <a:ext cx="2303270" cy="998041"/>
            <a:chOff x="9571156" y="2507357"/>
            <a:chExt cx="2303270" cy="9980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73F4E8-2704-4A4B-B81C-B4BEEFF50893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2863D4-C747-41A3-BD86-E04963409355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5C62B1B-FEF0-41D2-92BB-939BAB80EF79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30C3554-F1AE-454B-AA7F-A97F765F9B7B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2C4780F-E0C8-486D-BF36-4A90B2824AEA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E1D861-1140-4A0C-9987-D65A85EC1E7F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C4113C-69D6-48D8-BA58-34C34930A5CB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2C06AD-0519-4412-B580-9168C22CAFFA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203085-F176-43A6-A841-E2BBBDEF8695}"/>
                  </a:ext>
                </a:extLst>
              </p14:cNvPr>
              <p14:cNvContentPartPr/>
              <p14:nvPr/>
            </p14:nvContentPartPr>
            <p14:xfrm>
              <a:off x="1930320" y="1682640"/>
              <a:ext cx="9900000" cy="297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203085-F176-43A6-A841-E2BBBDEF86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960" y="1673280"/>
                <a:ext cx="991872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Parameterized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Constructors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20516" y="1497168"/>
            <a:ext cx="4482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::Point(){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0;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int 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int </a:t>
            </a:r>
            <a:r>
              <a:rPr lang="en-US" dirty="0">
                <a:latin typeface="Consolas" panose="020B0609020204030204" pitchFamily="49" charset="0"/>
              </a:rPr>
              <a:t>(y);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//Allocates memory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>
            <a:off x="5849607" y="1492785"/>
            <a:ext cx="0" cy="436647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096000" y="1440339"/>
            <a:ext cx="59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 (5,8);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F65527-D7AA-4EC9-B3CB-05AEC8FC8627}"/>
              </a:ext>
            </a:extLst>
          </p:cNvPr>
          <p:cNvGrpSpPr/>
          <p:nvPr/>
        </p:nvGrpSpPr>
        <p:grpSpPr>
          <a:xfrm>
            <a:off x="9585481" y="1373636"/>
            <a:ext cx="2288299" cy="998041"/>
            <a:chOff x="9585481" y="1373636"/>
            <a:chExt cx="2288299" cy="99804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10B096-6F45-42D2-B58E-9976A60110EE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ED4C05-4758-4F03-A04F-660024431D27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23FD70C-3766-4B9A-9723-AB86CF4C9121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283FA0F-5C29-4EBF-812B-AF3FEF2503A9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23159A8-C1DE-4129-81D5-A6C8895C3518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05C34E1-863C-416A-A309-249E5F40CB33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3087F02-53B4-426F-A3A1-91EBFB1F84BB}"/>
                  </a:ext>
                </a:extLst>
              </p:cNvPr>
              <p:cNvCxnSpPr>
                <a:cxnSpLocks/>
                <a:stCxn id="19" idx="3"/>
                <a:endCxn id="29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616775-E420-44E8-A1B7-717DB75AF3DD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F87134-89D4-4EDF-9F65-3CA47A6CAF6B}"/>
              </a:ext>
            </a:extLst>
          </p:cNvPr>
          <p:cNvGrpSpPr/>
          <p:nvPr/>
        </p:nvGrpSpPr>
        <p:grpSpPr>
          <a:xfrm>
            <a:off x="9571156" y="2507357"/>
            <a:ext cx="2303270" cy="998041"/>
            <a:chOff x="9571156" y="2507357"/>
            <a:chExt cx="2303270" cy="9980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73F4E8-2704-4A4B-B81C-B4BEEFF50893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2863D4-C747-41A3-BD86-E04963409355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5C62B1B-FEF0-41D2-92BB-939BAB80EF79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30C3554-F1AE-454B-AA7F-A97F765F9B7B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2C4780F-E0C8-486D-BF36-4A90B2824AEA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E1D861-1140-4A0C-9987-D65A85EC1E7F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C4113C-69D6-48D8-BA58-34C34930A5CB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2C06AD-0519-4412-B580-9168C22CAFFA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31A22C-FB2E-4E5E-A1B5-856E5267F92B}"/>
                  </a:ext>
                </a:extLst>
              </p14:cNvPr>
              <p14:cNvContentPartPr/>
              <p14:nvPr/>
            </p14:nvContentPartPr>
            <p14:xfrm>
              <a:off x="2552760" y="1359000"/>
              <a:ext cx="9296640" cy="422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31A22C-FB2E-4E5E-A1B5-856E5267F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400" y="1349640"/>
                <a:ext cx="931536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2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add </a:t>
            </a:r>
            <a:r>
              <a:rPr lang="en-US" b="1" dirty="0">
                <a:solidFill>
                  <a:srgbClr val="FF0000"/>
                </a:solidFill>
              </a:rPr>
              <a:t>only one destructor </a:t>
            </a:r>
            <a:r>
              <a:rPr lang="en-US" dirty="0"/>
              <a:t>in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148641" y="2031431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487942" y="1918055"/>
            <a:ext cx="4534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p3(5,8);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out of block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70BECA-7EA8-4373-B2CC-1437DA298943}"/>
              </a:ext>
            </a:extLst>
          </p:cNvPr>
          <p:cNvSpPr txBox="1"/>
          <p:nvPr/>
        </p:nvSpPr>
        <p:spPr>
          <a:xfrm>
            <a:off x="1063110" y="1918442"/>
            <a:ext cx="499460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//Destructor Deallocates memory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::~Point(){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(y!=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y;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y=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3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C50199-A8AB-49D2-B178-738F6624F406}"/>
              </a:ext>
            </a:extLst>
          </p:cNvPr>
          <p:cNvGrpSpPr/>
          <p:nvPr/>
        </p:nvGrpSpPr>
        <p:grpSpPr>
          <a:xfrm>
            <a:off x="9585481" y="1373636"/>
            <a:ext cx="2288299" cy="998041"/>
            <a:chOff x="9585481" y="1373636"/>
            <a:chExt cx="2288299" cy="998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907FD0-C151-4364-8E34-A76B48EFA7D1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23877E6-128B-45D3-98BD-F11F08B2A46B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7545F42-BF1E-4A2E-8ACC-CBFFAD453F0B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35A38CA-D57C-4E3E-B90D-65215FFCF6C2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E004BC8-6B1B-47E4-A81F-2E0408CDFC33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157E1A-5EB0-4BBC-B548-C88647000E31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EFE037-5B15-4708-9BE1-D635C393C8D8}"/>
                  </a:ext>
                </a:extLst>
              </p:cNvPr>
              <p:cNvCxnSpPr>
                <a:cxnSpLocks/>
                <a:stCxn id="40" idx="3"/>
                <a:endCxn id="36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094A15-5955-4064-AE59-D847BFE61E00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5ACB0B-F72D-4945-AB34-D53011846672}"/>
              </a:ext>
            </a:extLst>
          </p:cNvPr>
          <p:cNvGrpSpPr/>
          <p:nvPr/>
        </p:nvGrpSpPr>
        <p:grpSpPr>
          <a:xfrm>
            <a:off x="9571156" y="2507357"/>
            <a:ext cx="2303270" cy="998041"/>
            <a:chOff x="9571156" y="2507357"/>
            <a:chExt cx="2303270" cy="9980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40DF85-D1DB-4199-AAA2-6F7CB3625C80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BF64818-B84F-427B-B962-0DF111804B63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010335C-EB7A-4971-8D97-85C4ACC8D3E4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C0C6982-F649-46D8-BB48-BD73C1B44596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7BBC75A-9B45-477A-B853-D5CA087FA7AE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ED907EC-89E4-445A-B7A0-65C3C9AFB097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1A158A1-0234-4A3C-8365-FBA70FE2BA1F}"/>
                  </a:ext>
                </a:extLst>
              </p:cNvPr>
              <p:cNvCxnSpPr>
                <a:cxnSpLocks/>
                <a:stCxn id="49" idx="3"/>
                <a:endCxn id="45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C4CAAA-AA42-4692-877A-473D510F70DF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3C217C-D9D9-44A5-898C-AB3788FB5644}"/>
                  </a:ext>
                </a:extLst>
              </p14:cNvPr>
              <p14:cNvContentPartPr/>
              <p14:nvPr/>
            </p14:nvContentPartPr>
            <p14:xfrm>
              <a:off x="1517760" y="1504800"/>
              <a:ext cx="10077840" cy="426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3C217C-D9D9-44A5-898C-AB3788FB5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400" y="1495440"/>
                <a:ext cx="1009656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53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Destructor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add </a:t>
            </a:r>
            <a:r>
              <a:rPr lang="en-US" b="1" dirty="0">
                <a:solidFill>
                  <a:srgbClr val="FF0000"/>
                </a:solidFill>
              </a:rPr>
              <a:t>only one destructor </a:t>
            </a:r>
            <a:r>
              <a:rPr lang="en-US" dirty="0"/>
              <a:t>in a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148641" y="2031431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6487942" y="1918055"/>
            <a:ext cx="4534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//Dynamic Objects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p; 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//Destructor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70BECA-7EA8-4373-B2CC-1437DA298943}"/>
              </a:ext>
            </a:extLst>
          </p:cNvPr>
          <p:cNvSpPr txBox="1"/>
          <p:nvPr/>
        </p:nvSpPr>
        <p:spPr>
          <a:xfrm>
            <a:off x="1101394" y="1847552"/>
            <a:ext cx="499460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~Point();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//Deallocates memory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::~Point(){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(y!=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y;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y=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3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C50199-A8AB-49D2-B178-738F6624F406}"/>
              </a:ext>
            </a:extLst>
          </p:cNvPr>
          <p:cNvGrpSpPr/>
          <p:nvPr/>
        </p:nvGrpSpPr>
        <p:grpSpPr>
          <a:xfrm>
            <a:off x="9824968" y="363873"/>
            <a:ext cx="2288299" cy="998041"/>
            <a:chOff x="9585481" y="1373636"/>
            <a:chExt cx="2288299" cy="998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907FD0-C151-4364-8E34-A76B48EFA7D1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23877E6-128B-45D3-98BD-F11F08B2A46B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7545F42-BF1E-4A2E-8ACC-CBFFAD453F0B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35A38CA-D57C-4E3E-B90D-65215FFCF6C2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E004BC8-6B1B-47E4-A81F-2E0408CDFC33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157E1A-5EB0-4BBC-B548-C88647000E31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EFE037-5B15-4708-9BE1-D635C393C8D8}"/>
                  </a:ext>
                </a:extLst>
              </p:cNvPr>
              <p:cNvCxnSpPr>
                <a:cxnSpLocks/>
                <a:stCxn id="40" idx="3"/>
                <a:endCxn id="36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094A15-5955-4064-AE59-D847BFE61E00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5ACB0B-F72D-4945-AB34-D53011846672}"/>
              </a:ext>
            </a:extLst>
          </p:cNvPr>
          <p:cNvGrpSpPr/>
          <p:nvPr/>
        </p:nvGrpSpPr>
        <p:grpSpPr>
          <a:xfrm>
            <a:off x="9824968" y="1423634"/>
            <a:ext cx="2303270" cy="998041"/>
            <a:chOff x="9571156" y="2507357"/>
            <a:chExt cx="2303270" cy="9980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40DF85-D1DB-4199-AAA2-6F7CB3625C80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BF64818-B84F-427B-B962-0DF111804B63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010335C-EB7A-4971-8D97-85C4ACC8D3E4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C0C6982-F649-46D8-BB48-BD73C1B44596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7BBC75A-9B45-477A-B853-D5CA087FA7AE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ED907EC-89E4-445A-B7A0-65C3C9AFB097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1A158A1-0234-4A3C-8365-FBA70FE2BA1F}"/>
                  </a:ext>
                </a:extLst>
              </p:cNvPr>
              <p:cNvCxnSpPr>
                <a:cxnSpLocks/>
                <a:stCxn id="49" idx="3"/>
                <a:endCxn id="45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C4CAAA-AA42-4692-877A-473D510F70DF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D9B211-33AE-4786-BFC8-4E6C9D3CF5C8}"/>
                  </a:ext>
                </a:extLst>
              </p14:cNvPr>
              <p14:cNvContentPartPr/>
              <p14:nvPr/>
            </p14:nvContentPartPr>
            <p14:xfrm>
              <a:off x="2590920" y="158760"/>
              <a:ext cx="9207720" cy="533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D9B211-33AE-4786-BFC8-4E6C9D3CF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60" y="149400"/>
                <a:ext cx="922644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3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043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Other Functions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306597"/>
            <a:ext cx="10723544" cy="54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Change implementation of all member functions according to pointer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5445238" y="1979341"/>
            <a:ext cx="9571" cy="37173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5609133" y="1801146"/>
            <a:ext cx="4534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p-&gt;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*</a:t>
            </a:r>
            <a:r>
              <a:rPr lang="en-US" dirty="0">
                <a:latin typeface="Consolas" panose="020B0609020204030204" pitchFamily="49" charset="0"/>
              </a:rPr>
              <a:t> p2 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p2-&gt;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01585-D54B-4447-AAF4-B6A970F6271C}"/>
              </a:ext>
            </a:extLst>
          </p:cNvPr>
          <p:cNvSpPr txBox="1"/>
          <p:nvPr/>
        </p:nvSpPr>
        <p:spPr>
          <a:xfrm>
            <a:off x="1063110" y="1918442"/>
            <a:ext cx="437136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Point(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~Point();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X: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if(y!=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Y: " &lt;&lt;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*(this-&gt;y);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46CCBB-D956-4EC1-922D-24F08B6F6F2C}"/>
              </a:ext>
            </a:extLst>
          </p:cNvPr>
          <p:cNvGrpSpPr/>
          <p:nvPr/>
        </p:nvGrpSpPr>
        <p:grpSpPr>
          <a:xfrm>
            <a:off x="9775624" y="1783901"/>
            <a:ext cx="2288299" cy="998041"/>
            <a:chOff x="9585481" y="1373636"/>
            <a:chExt cx="2288299" cy="998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A1789F-656C-4DB7-B741-96A5BD6C02C9}"/>
                </a:ext>
              </a:extLst>
            </p:cNvPr>
            <p:cNvGrpSpPr/>
            <p:nvPr/>
          </p:nvGrpSpPr>
          <p:grpSpPr>
            <a:xfrm>
              <a:off x="9585481" y="1373636"/>
              <a:ext cx="1494669" cy="998041"/>
              <a:chOff x="9585481" y="1373636"/>
              <a:chExt cx="1494669" cy="9980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94537A-F943-498E-B27E-2560AF907403}"/>
                  </a:ext>
                </a:extLst>
              </p:cNvPr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AB23156-861D-4F82-91D8-5BD60A43CF6C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F013FF8-75FE-45D1-BC57-2C8113E74C1A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dirty="0"/>
                      <a:t>X</a:t>
                    </a:r>
                  </a:p>
                  <a:p>
                    <a:r>
                      <a:rPr lang="en-US" sz="1600" dirty="0"/>
                      <a:t>y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D0402E7-14DB-4B42-BEF4-607F3903EA7C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2004718-E9F0-44DB-AA1F-97AF76FFE066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E5FBF32-D0D6-405A-B32B-B99F46834923}"/>
                  </a:ext>
                </a:extLst>
              </p:cNvPr>
              <p:cNvCxnSpPr>
                <a:cxnSpLocks/>
                <a:stCxn id="40" idx="3"/>
                <a:endCxn id="36" idx="1"/>
              </p:cNvCxnSpPr>
              <p:nvPr/>
            </p:nvCxnSpPr>
            <p:spPr>
              <a:xfrm flipV="1">
                <a:off x="10708841" y="2047690"/>
                <a:ext cx="371309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E67158-4BBF-4556-84C0-2782B6B128EF}"/>
                </a:ext>
              </a:extLst>
            </p:cNvPr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AAEBC-1289-456A-9D1D-25270D0A1493}"/>
              </a:ext>
            </a:extLst>
          </p:cNvPr>
          <p:cNvGrpSpPr/>
          <p:nvPr/>
        </p:nvGrpSpPr>
        <p:grpSpPr>
          <a:xfrm>
            <a:off x="9761299" y="2917622"/>
            <a:ext cx="2303270" cy="998041"/>
            <a:chOff x="9571156" y="2507357"/>
            <a:chExt cx="2303270" cy="9980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F3DF40-0EE7-449B-98D4-F116F4D5D081}"/>
                </a:ext>
              </a:extLst>
            </p:cNvPr>
            <p:cNvGrpSpPr/>
            <p:nvPr/>
          </p:nvGrpSpPr>
          <p:grpSpPr>
            <a:xfrm>
              <a:off x="9571156" y="2507357"/>
              <a:ext cx="1509640" cy="998041"/>
              <a:chOff x="9571156" y="2507357"/>
              <a:chExt cx="1509640" cy="99804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B5A4259-675D-4DA3-858A-65C5A10AF45E}"/>
                  </a:ext>
                </a:extLst>
              </p:cNvPr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C296266-05D4-4E84-819E-30D3C7573EA2}"/>
                    </a:ext>
                  </a:extLst>
                </p:cNvPr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E903C2D5-7CDD-41FA-9084-277C96F80BBD}"/>
                      </a:ext>
                    </a:extLst>
                  </p:cNvPr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/>
                      <a:t>X</a:t>
                    </a:r>
                  </a:p>
                  <a:p>
                    <a:r>
                      <a:rPr lang="en-US" sz="1600" b="1" dirty="0"/>
                      <a:t>y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8888A9D-DC4D-400B-A392-75D985CBEAAD}"/>
                      </a:ext>
                    </a:extLst>
                  </p:cNvPr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501EA21-4127-4028-ABEA-0B0F829D2326}"/>
                    </a:ext>
                  </a:extLst>
                </p:cNvPr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C26AC43-D607-4AA8-A485-86C644B421FB}"/>
                  </a:ext>
                </a:extLst>
              </p:cNvPr>
              <p:cNvCxnSpPr>
                <a:cxnSpLocks/>
                <a:stCxn id="49" idx="3"/>
                <a:endCxn id="45" idx="1"/>
              </p:cNvCxnSpPr>
              <p:nvPr/>
            </p:nvCxnSpPr>
            <p:spPr>
              <a:xfrm flipV="1">
                <a:off x="10694516" y="3181411"/>
                <a:ext cx="38628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D0227C-626F-44DD-9BFA-3E83276E567C}"/>
                </a:ext>
              </a:extLst>
            </p:cNvPr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B8691E-CB10-486A-96F7-2BAD007C234C}"/>
                  </a:ext>
                </a:extLst>
              </p14:cNvPr>
              <p14:cNvContentPartPr/>
              <p14:nvPr/>
            </p14:nvContentPartPr>
            <p14:xfrm>
              <a:off x="3632040" y="2108160"/>
              <a:ext cx="8084160" cy="414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B8691E-CB10-486A-96F7-2BAD007C2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680" y="2098800"/>
                <a:ext cx="8102880" cy="41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1127</Words>
  <Application>Microsoft Office PowerPoint</Application>
  <PresentationFormat>Widescreen</PresentationFormat>
  <Paragraphs>384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Object Oriented Programming  Data Members (Pointers)</vt:lpstr>
      <vt:lpstr>Data Members(Simple)</vt:lpstr>
      <vt:lpstr>Class Data Members (TYPES)</vt:lpstr>
      <vt:lpstr>Member functions (Default Constructor)</vt:lpstr>
      <vt:lpstr>Member functions (Default Constructor)</vt:lpstr>
      <vt:lpstr>Member functions (Parameterized Constructors)</vt:lpstr>
      <vt:lpstr>Member functions (Destructor)</vt:lpstr>
      <vt:lpstr>Member functions (Destructor)</vt:lpstr>
      <vt:lpstr>Member functions (Other Functions)</vt:lpstr>
      <vt:lpstr>Member functions (Copy Constructor)</vt:lpstr>
      <vt:lpstr>Member functions (Copy Constructor)</vt:lpstr>
      <vt:lpstr>Member functions (Assignment)</vt:lpstr>
      <vt:lpstr>Data Members(Pointers)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741</cp:revision>
  <dcterms:created xsi:type="dcterms:W3CDTF">2015-08-20T07:34:47Z</dcterms:created>
  <dcterms:modified xsi:type="dcterms:W3CDTF">2021-04-22T21:40:19Z</dcterms:modified>
</cp:coreProperties>
</file>